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38" r:id="rId2"/>
    <p:sldMasterId id="2147483804" r:id="rId3"/>
    <p:sldMasterId id="2147483822" r:id="rId4"/>
  </p:sldMasterIdLst>
  <p:notesMasterIdLst>
    <p:notesMasterId r:id="rId36"/>
  </p:notesMasterIdLst>
  <p:handoutMasterIdLst>
    <p:handoutMasterId r:id="rId37"/>
  </p:handoutMasterIdLst>
  <p:sldIdLst>
    <p:sldId id="305" r:id="rId5"/>
    <p:sldId id="325" r:id="rId6"/>
    <p:sldId id="323" r:id="rId7"/>
    <p:sldId id="324" r:id="rId8"/>
    <p:sldId id="256" r:id="rId9"/>
    <p:sldId id="258" r:id="rId10"/>
    <p:sldId id="259" r:id="rId11"/>
    <p:sldId id="270" r:id="rId12"/>
    <p:sldId id="271" r:id="rId13"/>
    <p:sldId id="272" r:id="rId14"/>
    <p:sldId id="273" r:id="rId15"/>
    <p:sldId id="274" r:id="rId16"/>
    <p:sldId id="260" r:id="rId17"/>
    <p:sldId id="280" r:id="rId18"/>
    <p:sldId id="281" r:id="rId19"/>
    <p:sldId id="282" r:id="rId20"/>
    <p:sldId id="283" r:id="rId21"/>
    <p:sldId id="284" r:id="rId22"/>
    <p:sldId id="261" r:id="rId23"/>
    <p:sldId id="290" r:id="rId24"/>
    <p:sldId id="291" r:id="rId25"/>
    <p:sldId id="292" r:id="rId26"/>
    <p:sldId id="293" r:id="rId27"/>
    <p:sldId id="294" r:id="rId28"/>
    <p:sldId id="262" r:id="rId29"/>
    <p:sldId id="300" r:id="rId30"/>
    <p:sldId id="301" r:id="rId31"/>
    <p:sldId id="302" r:id="rId32"/>
    <p:sldId id="303" r:id="rId33"/>
    <p:sldId id="304" r:id="rId34"/>
    <p:sldId id="322" r:id="rId35"/>
  </p:sldIdLst>
  <p:sldSz cx="9144000" cy="6858000" type="screen4x3"/>
  <p:notesSz cx="70104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491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4" autoAdjust="0"/>
    <p:restoredTop sz="93910" autoAdjust="0"/>
  </p:normalViewPr>
  <p:slideViewPr>
    <p:cSldViewPr>
      <p:cViewPr varScale="1">
        <p:scale>
          <a:sx n="71" d="100"/>
          <a:sy n="71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4925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924925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C963CD-CA4E-47ED-AB1E-D255007E7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21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29DB7-9A20-4CF8-BB57-667897582A7A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64050"/>
            <a:ext cx="5607050" cy="42275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25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24925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EA7A0-6CB0-4A62-9F5F-37CEB7196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4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Perdition=eternal punishment and damnation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BA522-F13E-45F4-A508-98CDDBB6868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Perdition=eternal punishment and damnation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BA522-F13E-45F4-A508-98CDDBB6868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2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EA7A0-6CB0-4A62-9F5F-37CEB71966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3792"/>
              <a:ext cx="5752" cy="52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336" cy="431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0"/>
              <a:ext cx="5759" cy="4313"/>
              <a:chOff x="0" y="0"/>
              <a:chExt cx="5759" cy="4313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hidden">
              <a:xfrm>
                <a:off x="5423" y="0"/>
                <a:ext cx="336" cy="431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5752" cy="10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ltGray">
              <a:xfrm>
                <a:off x="5568" y="30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ltGray">
              <a:xfrm>
                <a:off x="5229" y="189"/>
                <a:ext cx="283" cy="241"/>
              </a:xfrm>
              <a:custGeom>
                <a:avLst/>
                <a:gdLst>
                  <a:gd name="T0" fmla="*/ 275 w 283"/>
                  <a:gd name="T1" fmla="*/ 98 h 241"/>
                  <a:gd name="T2" fmla="*/ 282 w 283"/>
                  <a:gd name="T3" fmla="*/ 220 h 241"/>
                  <a:gd name="T4" fmla="*/ 237 w 283"/>
                  <a:gd name="T5" fmla="*/ 159 h 241"/>
                  <a:gd name="T6" fmla="*/ 187 w 283"/>
                  <a:gd name="T7" fmla="*/ 110 h 241"/>
                  <a:gd name="T8" fmla="*/ 165 w 283"/>
                  <a:gd name="T9" fmla="*/ 98 h 241"/>
                  <a:gd name="T10" fmla="*/ 145 w 283"/>
                  <a:gd name="T11" fmla="*/ 98 h 241"/>
                  <a:gd name="T12" fmla="*/ 126 w 283"/>
                  <a:gd name="T13" fmla="*/ 115 h 241"/>
                  <a:gd name="T14" fmla="*/ 113 w 283"/>
                  <a:gd name="T15" fmla="*/ 142 h 241"/>
                  <a:gd name="T16" fmla="*/ 101 w 283"/>
                  <a:gd name="T17" fmla="*/ 174 h 241"/>
                  <a:gd name="T18" fmla="*/ 77 w 283"/>
                  <a:gd name="T19" fmla="*/ 218 h 241"/>
                  <a:gd name="T20" fmla="*/ 61 w 283"/>
                  <a:gd name="T21" fmla="*/ 235 h 241"/>
                  <a:gd name="T22" fmla="*/ 41 w 283"/>
                  <a:gd name="T23" fmla="*/ 240 h 241"/>
                  <a:gd name="T24" fmla="*/ 16 w 283"/>
                  <a:gd name="T25" fmla="*/ 230 h 241"/>
                  <a:gd name="T26" fmla="*/ 0 w 283"/>
                  <a:gd name="T27" fmla="*/ 203 h 241"/>
                  <a:gd name="T28" fmla="*/ 36 w 283"/>
                  <a:gd name="T29" fmla="*/ 93 h 241"/>
                  <a:gd name="T30" fmla="*/ 47 w 283"/>
                  <a:gd name="T31" fmla="*/ 108 h 241"/>
                  <a:gd name="T32" fmla="*/ 61 w 283"/>
                  <a:gd name="T33" fmla="*/ 120 h 241"/>
                  <a:gd name="T34" fmla="*/ 75 w 283"/>
                  <a:gd name="T35" fmla="*/ 120 h 241"/>
                  <a:gd name="T36" fmla="*/ 92 w 283"/>
                  <a:gd name="T37" fmla="*/ 110 h 241"/>
                  <a:gd name="T38" fmla="*/ 108 w 283"/>
                  <a:gd name="T39" fmla="*/ 91 h 241"/>
                  <a:gd name="T40" fmla="*/ 124 w 283"/>
                  <a:gd name="T41" fmla="*/ 59 h 241"/>
                  <a:gd name="T42" fmla="*/ 140 w 283"/>
                  <a:gd name="T43" fmla="*/ 22 h 241"/>
                  <a:gd name="T44" fmla="*/ 165 w 283"/>
                  <a:gd name="T45" fmla="*/ 5 h 241"/>
                  <a:gd name="T46" fmla="*/ 190 w 283"/>
                  <a:gd name="T47" fmla="*/ 0 h 241"/>
                  <a:gd name="T48" fmla="*/ 210 w 283"/>
                  <a:gd name="T49" fmla="*/ 10 h 241"/>
                  <a:gd name="T50" fmla="*/ 234 w 283"/>
                  <a:gd name="T51" fmla="*/ 42 h 241"/>
                  <a:gd name="T52" fmla="*/ 275 w 283"/>
                  <a:gd name="T53" fmla="*/ 98 h 2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83" h="241">
                    <a:moveTo>
                      <a:pt x="275" y="98"/>
                    </a:moveTo>
                    <a:lnTo>
                      <a:pt x="282" y="220"/>
                    </a:lnTo>
                    <a:lnTo>
                      <a:pt x="237" y="159"/>
                    </a:lnTo>
                    <a:lnTo>
                      <a:pt x="187" y="110"/>
                    </a:lnTo>
                    <a:lnTo>
                      <a:pt x="165" y="98"/>
                    </a:lnTo>
                    <a:lnTo>
                      <a:pt x="145" y="98"/>
                    </a:lnTo>
                    <a:lnTo>
                      <a:pt x="126" y="115"/>
                    </a:lnTo>
                    <a:lnTo>
                      <a:pt x="113" y="142"/>
                    </a:lnTo>
                    <a:lnTo>
                      <a:pt x="101" y="174"/>
                    </a:lnTo>
                    <a:lnTo>
                      <a:pt x="77" y="218"/>
                    </a:lnTo>
                    <a:lnTo>
                      <a:pt x="61" y="235"/>
                    </a:lnTo>
                    <a:lnTo>
                      <a:pt x="41" y="240"/>
                    </a:lnTo>
                    <a:lnTo>
                      <a:pt x="16" y="230"/>
                    </a:lnTo>
                    <a:lnTo>
                      <a:pt x="0" y="203"/>
                    </a:lnTo>
                    <a:lnTo>
                      <a:pt x="36" y="93"/>
                    </a:lnTo>
                    <a:lnTo>
                      <a:pt x="47" y="108"/>
                    </a:lnTo>
                    <a:lnTo>
                      <a:pt x="61" y="120"/>
                    </a:lnTo>
                    <a:lnTo>
                      <a:pt x="75" y="120"/>
                    </a:lnTo>
                    <a:lnTo>
                      <a:pt x="92" y="110"/>
                    </a:lnTo>
                    <a:lnTo>
                      <a:pt x="108" y="91"/>
                    </a:lnTo>
                    <a:lnTo>
                      <a:pt x="124" y="59"/>
                    </a:lnTo>
                    <a:lnTo>
                      <a:pt x="140" y="22"/>
                    </a:lnTo>
                    <a:lnTo>
                      <a:pt x="165" y="5"/>
                    </a:lnTo>
                    <a:lnTo>
                      <a:pt x="190" y="0"/>
                    </a:lnTo>
                    <a:lnTo>
                      <a:pt x="210" y="10"/>
                    </a:lnTo>
                    <a:lnTo>
                      <a:pt x="234" y="42"/>
                    </a:lnTo>
                    <a:lnTo>
                      <a:pt x="275" y="98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ltGray">
              <a:xfrm>
                <a:off x="5430" y="528"/>
                <a:ext cx="229" cy="463"/>
              </a:xfrm>
              <a:custGeom>
                <a:avLst/>
                <a:gdLst>
                  <a:gd name="T0" fmla="*/ 93 w 229"/>
                  <a:gd name="T1" fmla="*/ 12 h 463"/>
                  <a:gd name="T2" fmla="*/ 209 w 229"/>
                  <a:gd name="T3" fmla="*/ 0 h 463"/>
                  <a:gd name="T4" fmla="*/ 151 w 229"/>
                  <a:gd name="T5" fmla="*/ 74 h 463"/>
                  <a:gd name="T6" fmla="*/ 105 w 229"/>
                  <a:gd name="T7" fmla="*/ 156 h 463"/>
                  <a:gd name="T8" fmla="*/ 93 w 229"/>
                  <a:gd name="T9" fmla="*/ 191 h 463"/>
                  <a:gd name="T10" fmla="*/ 93 w 229"/>
                  <a:gd name="T11" fmla="*/ 224 h 463"/>
                  <a:gd name="T12" fmla="*/ 109 w 229"/>
                  <a:gd name="T13" fmla="*/ 256 h 463"/>
                  <a:gd name="T14" fmla="*/ 135 w 229"/>
                  <a:gd name="T15" fmla="*/ 277 h 463"/>
                  <a:gd name="T16" fmla="*/ 165 w 229"/>
                  <a:gd name="T17" fmla="*/ 297 h 463"/>
                  <a:gd name="T18" fmla="*/ 207 w 229"/>
                  <a:gd name="T19" fmla="*/ 335 h 463"/>
                  <a:gd name="T20" fmla="*/ 223 w 229"/>
                  <a:gd name="T21" fmla="*/ 362 h 463"/>
                  <a:gd name="T22" fmla="*/ 228 w 229"/>
                  <a:gd name="T23" fmla="*/ 394 h 463"/>
                  <a:gd name="T24" fmla="*/ 219 w 229"/>
                  <a:gd name="T25" fmla="*/ 436 h 463"/>
                  <a:gd name="T26" fmla="*/ 193 w 229"/>
                  <a:gd name="T27" fmla="*/ 462 h 463"/>
                  <a:gd name="T28" fmla="*/ 88 w 229"/>
                  <a:gd name="T29" fmla="*/ 403 h 463"/>
                  <a:gd name="T30" fmla="*/ 102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05 w 229"/>
                  <a:gd name="T37" fmla="*/ 312 h 463"/>
                  <a:gd name="T38" fmla="*/ 86 w 229"/>
                  <a:gd name="T39" fmla="*/ 285 h 463"/>
                  <a:gd name="T40" fmla="*/ 56 w 229"/>
                  <a:gd name="T41" fmla="*/ 259 h 463"/>
                  <a:gd name="T42" fmla="*/ 21 w 229"/>
                  <a:gd name="T43" fmla="*/ 232 h 463"/>
                  <a:gd name="T44" fmla="*/ 5 w 229"/>
                  <a:gd name="T45" fmla="*/ 191 h 463"/>
                  <a:gd name="T46" fmla="*/ 0 w 229"/>
                  <a:gd name="T47" fmla="*/ 150 h 463"/>
                  <a:gd name="T48" fmla="*/ 9 w 229"/>
                  <a:gd name="T49" fmla="*/ 118 h 463"/>
                  <a:gd name="T50" fmla="*/ 40 w 229"/>
                  <a:gd name="T51" fmla="*/ 79 h 463"/>
                  <a:gd name="T52" fmla="*/ 93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ltGray">
              <a:xfrm>
                <a:off x="1206" y="0"/>
                <a:ext cx="229" cy="463"/>
              </a:xfrm>
              <a:custGeom>
                <a:avLst/>
                <a:gdLst>
                  <a:gd name="T0" fmla="*/ 93 w 229"/>
                  <a:gd name="T1" fmla="*/ 12 h 463"/>
                  <a:gd name="T2" fmla="*/ 209 w 229"/>
                  <a:gd name="T3" fmla="*/ 0 h 463"/>
                  <a:gd name="T4" fmla="*/ 151 w 229"/>
                  <a:gd name="T5" fmla="*/ 74 h 463"/>
                  <a:gd name="T6" fmla="*/ 105 w 229"/>
                  <a:gd name="T7" fmla="*/ 156 h 463"/>
                  <a:gd name="T8" fmla="*/ 93 w 229"/>
                  <a:gd name="T9" fmla="*/ 191 h 463"/>
                  <a:gd name="T10" fmla="*/ 93 w 229"/>
                  <a:gd name="T11" fmla="*/ 224 h 463"/>
                  <a:gd name="T12" fmla="*/ 109 w 229"/>
                  <a:gd name="T13" fmla="*/ 256 h 463"/>
                  <a:gd name="T14" fmla="*/ 135 w 229"/>
                  <a:gd name="T15" fmla="*/ 277 h 463"/>
                  <a:gd name="T16" fmla="*/ 165 w 229"/>
                  <a:gd name="T17" fmla="*/ 297 h 463"/>
                  <a:gd name="T18" fmla="*/ 207 w 229"/>
                  <a:gd name="T19" fmla="*/ 335 h 463"/>
                  <a:gd name="T20" fmla="*/ 223 w 229"/>
                  <a:gd name="T21" fmla="*/ 362 h 463"/>
                  <a:gd name="T22" fmla="*/ 228 w 229"/>
                  <a:gd name="T23" fmla="*/ 394 h 463"/>
                  <a:gd name="T24" fmla="*/ 219 w 229"/>
                  <a:gd name="T25" fmla="*/ 436 h 463"/>
                  <a:gd name="T26" fmla="*/ 193 w 229"/>
                  <a:gd name="T27" fmla="*/ 462 h 463"/>
                  <a:gd name="T28" fmla="*/ 88 w 229"/>
                  <a:gd name="T29" fmla="*/ 403 h 463"/>
                  <a:gd name="T30" fmla="*/ 102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05 w 229"/>
                  <a:gd name="T37" fmla="*/ 312 h 463"/>
                  <a:gd name="T38" fmla="*/ 86 w 229"/>
                  <a:gd name="T39" fmla="*/ 285 h 463"/>
                  <a:gd name="T40" fmla="*/ 56 w 229"/>
                  <a:gd name="T41" fmla="*/ 259 h 463"/>
                  <a:gd name="T42" fmla="*/ 21 w 229"/>
                  <a:gd name="T43" fmla="*/ 232 h 463"/>
                  <a:gd name="T44" fmla="*/ 5 w 229"/>
                  <a:gd name="T45" fmla="*/ 191 h 463"/>
                  <a:gd name="T46" fmla="*/ 0 w 229"/>
                  <a:gd name="T47" fmla="*/ 150 h 463"/>
                  <a:gd name="T48" fmla="*/ 9 w 229"/>
                  <a:gd name="T49" fmla="*/ 118 h 463"/>
                  <a:gd name="T50" fmla="*/ 40 w 229"/>
                  <a:gd name="T51" fmla="*/ 79 h 463"/>
                  <a:gd name="T52" fmla="*/ 93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ltGray">
              <a:xfrm>
                <a:off x="0" y="1512"/>
                <a:ext cx="277" cy="415"/>
              </a:xfrm>
              <a:custGeom>
                <a:avLst/>
                <a:gdLst>
                  <a:gd name="T0" fmla="*/ 113 w 277"/>
                  <a:gd name="T1" fmla="*/ 11 h 415"/>
                  <a:gd name="T2" fmla="*/ 253 w 277"/>
                  <a:gd name="T3" fmla="*/ 0 h 415"/>
                  <a:gd name="T4" fmla="*/ 183 w 277"/>
                  <a:gd name="T5" fmla="*/ 66 h 415"/>
                  <a:gd name="T6" fmla="*/ 127 w 277"/>
                  <a:gd name="T7" fmla="*/ 140 h 415"/>
                  <a:gd name="T8" fmla="*/ 113 w 277"/>
                  <a:gd name="T9" fmla="*/ 171 h 415"/>
                  <a:gd name="T10" fmla="*/ 113 w 277"/>
                  <a:gd name="T11" fmla="*/ 200 h 415"/>
                  <a:gd name="T12" fmla="*/ 132 w 277"/>
                  <a:gd name="T13" fmla="*/ 229 h 415"/>
                  <a:gd name="T14" fmla="*/ 163 w 277"/>
                  <a:gd name="T15" fmla="*/ 248 h 415"/>
                  <a:gd name="T16" fmla="*/ 200 w 277"/>
                  <a:gd name="T17" fmla="*/ 266 h 415"/>
                  <a:gd name="T18" fmla="*/ 251 w 277"/>
                  <a:gd name="T19" fmla="*/ 301 h 415"/>
                  <a:gd name="T20" fmla="*/ 270 w 277"/>
                  <a:gd name="T21" fmla="*/ 324 h 415"/>
                  <a:gd name="T22" fmla="*/ 276 w 277"/>
                  <a:gd name="T23" fmla="*/ 353 h 415"/>
                  <a:gd name="T24" fmla="*/ 265 w 277"/>
                  <a:gd name="T25" fmla="*/ 390 h 415"/>
                  <a:gd name="T26" fmla="*/ 234 w 277"/>
                  <a:gd name="T27" fmla="*/ 414 h 415"/>
                  <a:gd name="T28" fmla="*/ 107 w 277"/>
                  <a:gd name="T29" fmla="*/ 361 h 415"/>
                  <a:gd name="T30" fmla="*/ 124 w 277"/>
                  <a:gd name="T31" fmla="*/ 345 h 415"/>
                  <a:gd name="T32" fmla="*/ 138 w 277"/>
                  <a:gd name="T33" fmla="*/ 324 h 415"/>
                  <a:gd name="T34" fmla="*/ 138 w 277"/>
                  <a:gd name="T35" fmla="*/ 303 h 415"/>
                  <a:gd name="T36" fmla="*/ 127 w 277"/>
                  <a:gd name="T37" fmla="*/ 280 h 415"/>
                  <a:gd name="T38" fmla="*/ 104 w 277"/>
                  <a:gd name="T39" fmla="*/ 256 h 415"/>
                  <a:gd name="T40" fmla="*/ 68 w 277"/>
                  <a:gd name="T41" fmla="*/ 232 h 415"/>
                  <a:gd name="T42" fmla="*/ 25 w 277"/>
                  <a:gd name="T43" fmla="*/ 208 h 415"/>
                  <a:gd name="T44" fmla="*/ 6 w 277"/>
                  <a:gd name="T45" fmla="*/ 171 h 415"/>
                  <a:gd name="T46" fmla="*/ 0 w 277"/>
                  <a:gd name="T47" fmla="*/ 134 h 415"/>
                  <a:gd name="T48" fmla="*/ 11 w 277"/>
                  <a:gd name="T49" fmla="*/ 105 h 415"/>
                  <a:gd name="T50" fmla="*/ 48 w 277"/>
                  <a:gd name="T51" fmla="*/ 71 h 415"/>
                  <a:gd name="T52" fmla="*/ 113 w 277"/>
                  <a:gd name="T53" fmla="*/ 11 h 4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7" h="415">
                    <a:moveTo>
                      <a:pt x="113" y="11"/>
                    </a:moveTo>
                    <a:lnTo>
                      <a:pt x="253" y="0"/>
                    </a:lnTo>
                    <a:lnTo>
                      <a:pt x="183" y="66"/>
                    </a:lnTo>
                    <a:lnTo>
                      <a:pt x="127" y="140"/>
                    </a:lnTo>
                    <a:lnTo>
                      <a:pt x="113" y="171"/>
                    </a:lnTo>
                    <a:lnTo>
                      <a:pt x="113" y="200"/>
                    </a:lnTo>
                    <a:lnTo>
                      <a:pt x="132" y="229"/>
                    </a:lnTo>
                    <a:lnTo>
                      <a:pt x="163" y="248"/>
                    </a:lnTo>
                    <a:lnTo>
                      <a:pt x="200" y="266"/>
                    </a:lnTo>
                    <a:lnTo>
                      <a:pt x="251" y="301"/>
                    </a:lnTo>
                    <a:lnTo>
                      <a:pt x="270" y="324"/>
                    </a:lnTo>
                    <a:lnTo>
                      <a:pt x="276" y="353"/>
                    </a:lnTo>
                    <a:lnTo>
                      <a:pt x="265" y="390"/>
                    </a:lnTo>
                    <a:lnTo>
                      <a:pt x="234" y="414"/>
                    </a:lnTo>
                    <a:lnTo>
                      <a:pt x="107" y="361"/>
                    </a:lnTo>
                    <a:lnTo>
                      <a:pt x="124" y="345"/>
                    </a:lnTo>
                    <a:lnTo>
                      <a:pt x="138" y="324"/>
                    </a:lnTo>
                    <a:lnTo>
                      <a:pt x="138" y="303"/>
                    </a:lnTo>
                    <a:lnTo>
                      <a:pt x="127" y="280"/>
                    </a:lnTo>
                    <a:lnTo>
                      <a:pt x="104" y="256"/>
                    </a:lnTo>
                    <a:lnTo>
                      <a:pt x="68" y="232"/>
                    </a:lnTo>
                    <a:lnTo>
                      <a:pt x="25" y="208"/>
                    </a:lnTo>
                    <a:lnTo>
                      <a:pt x="6" y="171"/>
                    </a:lnTo>
                    <a:lnTo>
                      <a:pt x="0" y="134"/>
                    </a:lnTo>
                    <a:lnTo>
                      <a:pt x="11" y="105"/>
                    </a:lnTo>
                    <a:lnTo>
                      <a:pt x="48" y="71"/>
                    </a:lnTo>
                    <a:lnTo>
                      <a:pt x="113" y="1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ltGray">
              <a:xfrm>
                <a:off x="4362" y="3660"/>
                <a:ext cx="229" cy="463"/>
              </a:xfrm>
              <a:custGeom>
                <a:avLst/>
                <a:gdLst>
                  <a:gd name="T0" fmla="*/ 93 w 229"/>
                  <a:gd name="T1" fmla="*/ 12 h 463"/>
                  <a:gd name="T2" fmla="*/ 209 w 229"/>
                  <a:gd name="T3" fmla="*/ 0 h 463"/>
                  <a:gd name="T4" fmla="*/ 151 w 229"/>
                  <a:gd name="T5" fmla="*/ 74 h 463"/>
                  <a:gd name="T6" fmla="*/ 105 w 229"/>
                  <a:gd name="T7" fmla="*/ 156 h 463"/>
                  <a:gd name="T8" fmla="*/ 93 w 229"/>
                  <a:gd name="T9" fmla="*/ 191 h 463"/>
                  <a:gd name="T10" fmla="*/ 93 w 229"/>
                  <a:gd name="T11" fmla="*/ 224 h 463"/>
                  <a:gd name="T12" fmla="*/ 109 w 229"/>
                  <a:gd name="T13" fmla="*/ 256 h 463"/>
                  <a:gd name="T14" fmla="*/ 135 w 229"/>
                  <a:gd name="T15" fmla="*/ 277 h 463"/>
                  <a:gd name="T16" fmla="*/ 165 w 229"/>
                  <a:gd name="T17" fmla="*/ 297 h 463"/>
                  <a:gd name="T18" fmla="*/ 207 w 229"/>
                  <a:gd name="T19" fmla="*/ 335 h 463"/>
                  <a:gd name="T20" fmla="*/ 223 w 229"/>
                  <a:gd name="T21" fmla="*/ 362 h 463"/>
                  <a:gd name="T22" fmla="*/ 228 w 229"/>
                  <a:gd name="T23" fmla="*/ 394 h 463"/>
                  <a:gd name="T24" fmla="*/ 219 w 229"/>
                  <a:gd name="T25" fmla="*/ 436 h 463"/>
                  <a:gd name="T26" fmla="*/ 193 w 229"/>
                  <a:gd name="T27" fmla="*/ 462 h 463"/>
                  <a:gd name="T28" fmla="*/ 88 w 229"/>
                  <a:gd name="T29" fmla="*/ 403 h 463"/>
                  <a:gd name="T30" fmla="*/ 102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05 w 229"/>
                  <a:gd name="T37" fmla="*/ 312 h 463"/>
                  <a:gd name="T38" fmla="*/ 86 w 229"/>
                  <a:gd name="T39" fmla="*/ 285 h 463"/>
                  <a:gd name="T40" fmla="*/ 56 w 229"/>
                  <a:gd name="T41" fmla="*/ 259 h 463"/>
                  <a:gd name="T42" fmla="*/ 21 w 229"/>
                  <a:gd name="T43" fmla="*/ 232 h 463"/>
                  <a:gd name="T44" fmla="*/ 5 w 229"/>
                  <a:gd name="T45" fmla="*/ 191 h 463"/>
                  <a:gd name="T46" fmla="*/ 0 w 229"/>
                  <a:gd name="T47" fmla="*/ 150 h 463"/>
                  <a:gd name="T48" fmla="*/ 9 w 229"/>
                  <a:gd name="T49" fmla="*/ 118 h 463"/>
                  <a:gd name="T50" fmla="*/ 40 w 229"/>
                  <a:gd name="T51" fmla="*/ 79 h 463"/>
                  <a:gd name="T52" fmla="*/ 93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ltGray">
              <a:xfrm>
                <a:off x="894" y="42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ltGray">
              <a:xfrm>
                <a:off x="90" y="960"/>
                <a:ext cx="229" cy="463"/>
              </a:xfrm>
              <a:custGeom>
                <a:avLst/>
                <a:gdLst>
                  <a:gd name="T0" fmla="*/ 135 w 229"/>
                  <a:gd name="T1" fmla="*/ 12 h 463"/>
                  <a:gd name="T2" fmla="*/ 19 w 229"/>
                  <a:gd name="T3" fmla="*/ 0 h 463"/>
                  <a:gd name="T4" fmla="*/ 77 w 229"/>
                  <a:gd name="T5" fmla="*/ 74 h 463"/>
                  <a:gd name="T6" fmla="*/ 123 w 229"/>
                  <a:gd name="T7" fmla="*/ 156 h 463"/>
                  <a:gd name="T8" fmla="*/ 135 w 229"/>
                  <a:gd name="T9" fmla="*/ 191 h 463"/>
                  <a:gd name="T10" fmla="*/ 135 w 229"/>
                  <a:gd name="T11" fmla="*/ 224 h 463"/>
                  <a:gd name="T12" fmla="*/ 119 w 229"/>
                  <a:gd name="T13" fmla="*/ 256 h 463"/>
                  <a:gd name="T14" fmla="*/ 93 w 229"/>
                  <a:gd name="T15" fmla="*/ 277 h 463"/>
                  <a:gd name="T16" fmla="*/ 63 w 229"/>
                  <a:gd name="T17" fmla="*/ 297 h 463"/>
                  <a:gd name="T18" fmla="*/ 21 w 229"/>
                  <a:gd name="T19" fmla="*/ 335 h 463"/>
                  <a:gd name="T20" fmla="*/ 5 w 229"/>
                  <a:gd name="T21" fmla="*/ 362 h 463"/>
                  <a:gd name="T22" fmla="*/ 0 w 229"/>
                  <a:gd name="T23" fmla="*/ 394 h 463"/>
                  <a:gd name="T24" fmla="*/ 9 w 229"/>
                  <a:gd name="T25" fmla="*/ 436 h 463"/>
                  <a:gd name="T26" fmla="*/ 35 w 229"/>
                  <a:gd name="T27" fmla="*/ 462 h 463"/>
                  <a:gd name="T28" fmla="*/ 140 w 229"/>
                  <a:gd name="T29" fmla="*/ 403 h 463"/>
                  <a:gd name="T30" fmla="*/ 126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23 w 229"/>
                  <a:gd name="T37" fmla="*/ 312 h 463"/>
                  <a:gd name="T38" fmla="*/ 142 w 229"/>
                  <a:gd name="T39" fmla="*/ 285 h 463"/>
                  <a:gd name="T40" fmla="*/ 172 w 229"/>
                  <a:gd name="T41" fmla="*/ 259 h 463"/>
                  <a:gd name="T42" fmla="*/ 207 w 229"/>
                  <a:gd name="T43" fmla="*/ 232 h 463"/>
                  <a:gd name="T44" fmla="*/ 223 w 229"/>
                  <a:gd name="T45" fmla="*/ 191 h 463"/>
                  <a:gd name="T46" fmla="*/ 228 w 229"/>
                  <a:gd name="T47" fmla="*/ 150 h 463"/>
                  <a:gd name="T48" fmla="*/ 219 w 229"/>
                  <a:gd name="T49" fmla="*/ 118 h 463"/>
                  <a:gd name="T50" fmla="*/ 188 w 229"/>
                  <a:gd name="T51" fmla="*/ 79 h 463"/>
                  <a:gd name="T52" fmla="*/ 135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135" y="12"/>
                    </a:moveTo>
                    <a:lnTo>
                      <a:pt x="19" y="0"/>
                    </a:lnTo>
                    <a:lnTo>
                      <a:pt x="77" y="74"/>
                    </a:lnTo>
                    <a:lnTo>
                      <a:pt x="123" y="156"/>
                    </a:lnTo>
                    <a:lnTo>
                      <a:pt x="135" y="191"/>
                    </a:lnTo>
                    <a:lnTo>
                      <a:pt x="135" y="224"/>
                    </a:lnTo>
                    <a:lnTo>
                      <a:pt x="119" y="256"/>
                    </a:lnTo>
                    <a:lnTo>
                      <a:pt x="93" y="277"/>
                    </a:lnTo>
                    <a:lnTo>
                      <a:pt x="63" y="297"/>
                    </a:lnTo>
                    <a:lnTo>
                      <a:pt x="21" y="335"/>
                    </a:lnTo>
                    <a:lnTo>
                      <a:pt x="5" y="362"/>
                    </a:lnTo>
                    <a:lnTo>
                      <a:pt x="0" y="394"/>
                    </a:lnTo>
                    <a:lnTo>
                      <a:pt x="9" y="436"/>
                    </a:lnTo>
                    <a:lnTo>
                      <a:pt x="35" y="462"/>
                    </a:lnTo>
                    <a:lnTo>
                      <a:pt x="140" y="403"/>
                    </a:lnTo>
                    <a:lnTo>
                      <a:pt x="126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23" y="312"/>
                    </a:lnTo>
                    <a:lnTo>
                      <a:pt x="142" y="285"/>
                    </a:lnTo>
                    <a:lnTo>
                      <a:pt x="172" y="259"/>
                    </a:lnTo>
                    <a:lnTo>
                      <a:pt x="207" y="232"/>
                    </a:lnTo>
                    <a:lnTo>
                      <a:pt x="223" y="191"/>
                    </a:lnTo>
                    <a:lnTo>
                      <a:pt x="228" y="150"/>
                    </a:lnTo>
                    <a:lnTo>
                      <a:pt x="219" y="118"/>
                    </a:lnTo>
                    <a:lnTo>
                      <a:pt x="188" y="79"/>
                    </a:lnTo>
                    <a:lnTo>
                      <a:pt x="135" y="12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ltGray">
              <a:xfrm>
                <a:off x="0" y="3306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ltGray">
              <a:xfrm>
                <a:off x="1704" y="3894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ltGray">
              <a:xfrm>
                <a:off x="2820" y="4026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ltGray">
              <a:xfrm>
                <a:off x="3816" y="3846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ltGray">
              <a:xfrm>
                <a:off x="4140" y="3918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ltGray">
              <a:xfrm>
                <a:off x="3276" y="870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ltGray">
              <a:xfrm>
                <a:off x="5484" y="1362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ltGray">
              <a:xfrm>
                <a:off x="3948" y="186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ltGray">
              <a:xfrm>
                <a:off x="2712" y="18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ltGray">
              <a:xfrm>
                <a:off x="1743" y="45"/>
                <a:ext cx="283" cy="241"/>
              </a:xfrm>
              <a:custGeom>
                <a:avLst/>
                <a:gdLst>
                  <a:gd name="T0" fmla="*/ 275 w 283"/>
                  <a:gd name="T1" fmla="*/ 98 h 241"/>
                  <a:gd name="T2" fmla="*/ 282 w 283"/>
                  <a:gd name="T3" fmla="*/ 220 h 241"/>
                  <a:gd name="T4" fmla="*/ 237 w 283"/>
                  <a:gd name="T5" fmla="*/ 159 h 241"/>
                  <a:gd name="T6" fmla="*/ 187 w 283"/>
                  <a:gd name="T7" fmla="*/ 110 h 241"/>
                  <a:gd name="T8" fmla="*/ 165 w 283"/>
                  <a:gd name="T9" fmla="*/ 98 h 241"/>
                  <a:gd name="T10" fmla="*/ 145 w 283"/>
                  <a:gd name="T11" fmla="*/ 98 h 241"/>
                  <a:gd name="T12" fmla="*/ 126 w 283"/>
                  <a:gd name="T13" fmla="*/ 115 h 241"/>
                  <a:gd name="T14" fmla="*/ 113 w 283"/>
                  <a:gd name="T15" fmla="*/ 142 h 241"/>
                  <a:gd name="T16" fmla="*/ 101 w 283"/>
                  <a:gd name="T17" fmla="*/ 174 h 241"/>
                  <a:gd name="T18" fmla="*/ 77 w 283"/>
                  <a:gd name="T19" fmla="*/ 218 h 241"/>
                  <a:gd name="T20" fmla="*/ 61 w 283"/>
                  <a:gd name="T21" fmla="*/ 235 h 241"/>
                  <a:gd name="T22" fmla="*/ 41 w 283"/>
                  <a:gd name="T23" fmla="*/ 240 h 241"/>
                  <a:gd name="T24" fmla="*/ 16 w 283"/>
                  <a:gd name="T25" fmla="*/ 230 h 241"/>
                  <a:gd name="T26" fmla="*/ 0 w 283"/>
                  <a:gd name="T27" fmla="*/ 203 h 241"/>
                  <a:gd name="T28" fmla="*/ 36 w 283"/>
                  <a:gd name="T29" fmla="*/ 93 h 241"/>
                  <a:gd name="T30" fmla="*/ 47 w 283"/>
                  <a:gd name="T31" fmla="*/ 108 h 241"/>
                  <a:gd name="T32" fmla="*/ 61 w 283"/>
                  <a:gd name="T33" fmla="*/ 120 h 241"/>
                  <a:gd name="T34" fmla="*/ 75 w 283"/>
                  <a:gd name="T35" fmla="*/ 120 h 241"/>
                  <a:gd name="T36" fmla="*/ 92 w 283"/>
                  <a:gd name="T37" fmla="*/ 110 h 241"/>
                  <a:gd name="T38" fmla="*/ 108 w 283"/>
                  <a:gd name="T39" fmla="*/ 91 h 241"/>
                  <a:gd name="T40" fmla="*/ 124 w 283"/>
                  <a:gd name="T41" fmla="*/ 59 h 241"/>
                  <a:gd name="T42" fmla="*/ 140 w 283"/>
                  <a:gd name="T43" fmla="*/ 22 h 241"/>
                  <a:gd name="T44" fmla="*/ 165 w 283"/>
                  <a:gd name="T45" fmla="*/ 5 h 241"/>
                  <a:gd name="T46" fmla="*/ 190 w 283"/>
                  <a:gd name="T47" fmla="*/ 0 h 241"/>
                  <a:gd name="T48" fmla="*/ 210 w 283"/>
                  <a:gd name="T49" fmla="*/ 10 h 241"/>
                  <a:gd name="T50" fmla="*/ 234 w 283"/>
                  <a:gd name="T51" fmla="*/ 42 h 241"/>
                  <a:gd name="T52" fmla="*/ 275 w 283"/>
                  <a:gd name="T53" fmla="*/ 98 h 2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83" h="241">
                    <a:moveTo>
                      <a:pt x="275" y="98"/>
                    </a:moveTo>
                    <a:lnTo>
                      <a:pt x="282" y="220"/>
                    </a:lnTo>
                    <a:lnTo>
                      <a:pt x="237" y="159"/>
                    </a:lnTo>
                    <a:lnTo>
                      <a:pt x="187" y="110"/>
                    </a:lnTo>
                    <a:lnTo>
                      <a:pt x="165" y="98"/>
                    </a:lnTo>
                    <a:lnTo>
                      <a:pt x="145" y="98"/>
                    </a:lnTo>
                    <a:lnTo>
                      <a:pt x="126" y="115"/>
                    </a:lnTo>
                    <a:lnTo>
                      <a:pt x="113" y="142"/>
                    </a:lnTo>
                    <a:lnTo>
                      <a:pt x="101" y="174"/>
                    </a:lnTo>
                    <a:lnTo>
                      <a:pt x="77" y="218"/>
                    </a:lnTo>
                    <a:lnTo>
                      <a:pt x="61" y="235"/>
                    </a:lnTo>
                    <a:lnTo>
                      <a:pt x="41" y="240"/>
                    </a:lnTo>
                    <a:lnTo>
                      <a:pt x="16" y="230"/>
                    </a:lnTo>
                    <a:lnTo>
                      <a:pt x="0" y="203"/>
                    </a:lnTo>
                    <a:lnTo>
                      <a:pt x="36" y="93"/>
                    </a:lnTo>
                    <a:lnTo>
                      <a:pt x="47" y="108"/>
                    </a:lnTo>
                    <a:lnTo>
                      <a:pt x="61" y="120"/>
                    </a:lnTo>
                    <a:lnTo>
                      <a:pt x="75" y="120"/>
                    </a:lnTo>
                    <a:lnTo>
                      <a:pt x="92" y="110"/>
                    </a:lnTo>
                    <a:lnTo>
                      <a:pt x="108" y="91"/>
                    </a:lnTo>
                    <a:lnTo>
                      <a:pt x="124" y="59"/>
                    </a:lnTo>
                    <a:lnTo>
                      <a:pt x="140" y="22"/>
                    </a:lnTo>
                    <a:lnTo>
                      <a:pt x="165" y="5"/>
                    </a:lnTo>
                    <a:lnTo>
                      <a:pt x="190" y="0"/>
                    </a:lnTo>
                    <a:lnTo>
                      <a:pt x="210" y="10"/>
                    </a:lnTo>
                    <a:lnTo>
                      <a:pt x="234" y="42"/>
                    </a:lnTo>
                    <a:lnTo>
                      <a:pt x="275" y="9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ltGray">
              <a:xfrm>
                <a:off x="2226" y="0"/>
                <a:ext cx="301" cy="415"/>
              </a:xfrm>
              <a:custGeom>
                <a:avLst/>
                <a:gdLst>
                  <a:gd name="T0" fmla="*/ 122 w 301"/>
                  <a:gd name="T1" fmla="*/ 11 h 415"/>
                  <a:gd name="T2" fmla="*/ 276 w 301"/>
                  <a:gd name="T3" fmla="*/ 0 h 415"/>
                  <a:gd name="T4" fmla="*/ 199 w 301"/>
                  <a:gd name="T5" fmla="*/ 66 h 415"/>
                  <a:gd name="T6" fmla="*/ 138 w 301"/>
                  <a:gd name="T7" fmla="*/ 140 h 415"/>
                  <a:gd name="T8" fmla="*/ 122 w 301"/>
                  <a:gd name="T9" fmla="*/ 171 h 415"/>
                  <a:gd name="T10" fmla="*/ 122 w 301"/>
                  <a:gd name="T11" fmla="*/ 200 h 415"/>
                  <a:gd name="T12" fmla="*/ 144 w 301"/>
                  <a:gd name="T13" fmla="*/ 229 h 415"/>
                  <a:gd name="T14" fmla="*/ 178 w 301"/>
                  <a:gd name="T15" fmla="*/ 248 h 415"/>
                  <a:gd name="T16" fmla="*/ 217 w 301"/>
                  <a:gd name="T17" fmla="*/ 266 h 415"/>
                  <a:gd name="T18" fmla="*/ 272 w 301"/>
                  <a:gd name="T19" fmla="*/ 301 h 415"/>
                  <a:gd name="T20" fmla="*/ 294 w 301"/>
                  <a:gd name="T21" fmla="*/ 324 h 415"/>
                  <a:gd name="T22" fmla="*/ 300 w 301"/>
                  <a:gd name="T23" fmla="*/ 353 h 415"/>
                  <a:gd name="T24" fmla="*/ 288 w 301"/>
                  <a:gd name="T25" fmla="*/ 390 h 415"/>
                  <a:gd name="T26" fmla="*/ 254 w 301"/>
                  <a:gd name="T27" fmla="*/ 414 h 415"/>
                  <a:gd name="T28" fmla="*/ 116 w 301"/>
                  <a:gd name="T29" fmla="*/ 361 h 415"/>
                  <a:gd name="T30" fmla="*/ 135 w 301"/>
                  <a:gd name="T31" fmla="*/ 345 h 415"/>
                  <a:gd name="T32" fmla="*/ 150 w 301"/>
                  <a:gd name="T33" fmla="*/ 324 h 415"/>
                  <a:gd name="T34" fmla="*/ 150 w 301"/>
                  <a:gd name="T35" fmla="*/ 303 h 415"/>
                  <a:gd name="T36" fmla="*/ 138 w 301"/>
                  <a:gd name="T37" fmla="*/ 280 h 415"/>
                  <a:gd name="T38" fmla="*/ 113 w 301"/>
                  <a:gd name="T39" fmla="*/ 256 h 415"/>
                  <a:gd name="T40" fmla="*/ 73 w 301"/>
                  <a:gd name="T41" fmla="*/ 232 h 415"/>
                  <a:gd name="T42" fmla="*/ 28 w 301"/>
                  <a:gd name="T43" fmla="*/ 208 h 415"/>
                  <a:gd name="T44" fmla="*/ 6 w 301"/>
                  <a:gd name="T45" fmla="*/ 171 h 415"/>
                  <a:gd name="T46" fmla="*/ 0 w 301"/>
                  <a:gd name="T47" fmla="*/ 134 h 415"/>
                  <a:gd name="T48" fmla="*/ 12 w 301"/>
                  <a:gd name="T49" fmla="*/ 105 h 415"/>
                  <a:gd name="T50" fmla="*/ 52 w 301"/>
                  <a:gd name="T51" fmla="*/ 71 h 415"/>
                  <a:gd name="T52" fmla="*/ 122 w 301"/>
                  <a:gd name="T53" fmla="*/ 11 h 4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01" h="415">
                    <a:moveTo>
                      <a:pt x="122" y="11"/>
                    </a:moveTo>
                    <a:lnTo>
                      <a:pt x="276" y="0"/>
                    </a:lnTo>
                    <a:lnTo>
                      <a:pt x="199" y="66"/>
                    </a:lnTo>
                    <a:lnTo>
                      <a:pt x="138" y="140"/>
                    </a:lnTo>
                    <a:lnTo>
                      <a:pt x="122" y="171"/>
                    </a:lnTo>
                    <a:lnTo>
                      <a:pt x="122" y="200"/>
                    </a:lnTo>
                    <a:lnTo>
                      <a:pt x="144" y="229"/>
                    </a:lnTo>
                    <a:lnTo>
                      <a:pt x="178" y="248"/>
                    </a:lnTo>
                    <a:lnTo>
                      <a:pt x="217" y="266"/>
                    </a:lnTo>
                    <a:lnTo>
                      <a:pt x="272" y="301"/>
                    </a:lnTo>
                    <a:lnTo>
                      <a:pt x="294" y="324"/>
                    </a:lnTo>
                    <a:lnTo>
                      <a:pt x="300" y="353"/>
                    </a:lnTo>
                    <a:lnTo>
                      <a:pt x="288" y="390"/>
                    </a:lnTo>
                    <a:lnTo>
                      <a:pt x="254" y="414"/>
                    </a:lnTo>
                    <a:lnTo>
                      <a:pt x="116" y="361"/>
                    </a:lnTo>
                    <a:lnTo>
                      <a:pt x="135" y="345"/>
                    </a:lnTo>
                    <a:lnTo>
                      <a:pt x="150" y="324"/>
                    </a:lnTo>
                    <a:lnTo>
                      <a:pt x="150" y="303"/>
                    </a:lnTo>
                    <a:lnTo>
                      <a:pt x="138" y="280"/>
                    </a:lnTo>
                    <a:lnTo>
                      <a:pt x="113" y="256"/>
                    </a:lnTo>
                    <a:lnTo>
                      <a:pt x="73" y="232"/>
                    </a:lnTo>
                    <a:lnTo>
                      <a:pt x="28" y="208"/>
                    </a:lnTo>
                    <a:lnTo>
                      <a:pt x="6" y="171"/>
                    </a:lnTo>
                    <a:lnTo>
                      <a:pt x="0" y="134"/>
                    </a:lnTo>
                    <a:lnTo>
                      <a:pt x="12" y="105"/>
                    </a:lnTo>
                    <a:lnTo>
                      <a:pt x="52" y="71"/>
                    </a:lnTo>
                    <a:lnTo>
                      <a:pt x="122" y="11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ltGray">
              <a:xfrm>
                <a:off x="4398" y="0"/>
                <a:ext cx="229" cy="463"/>
              </a:xfrm>
              <a:custGeom>
                <a:avLst/>
                <a:gdLst>
                  <a:gd name="T0" fmla="*/ 93 w 229"/>
                  <a:gd name="T1" fmla="*/ 12 h 463"/>
                  <a:gd name="T2" fmla="*/ 209 w 229"/>
                  <a:gd name="T3" fmla="*/ 0 h 463"/>
                  <a:gd name="T4" fmla="*/ 151 w 229"/>
                  <a:gd name="T5" fmla="*/ 74 h 463"/>
                  <a:gd name="T6" fmla="*/ 105 w 229"/>
                  <a:gd name="T7" fmla="*/ 156 h 463"/>
                  <a:gd name="T8" fmla="*/ 93 w 229"/>
                  <a:gd name="T9" fmla="*/ 191 h 463"/>
                  <a:gd name="T10" fmla="*/ 93 w 229"/>
                  <a:gd name="T11" fmla="*/ 224 h 463"/>
                  <a:gd name="T12" fmla="*/ 109 w 229"/>
                  <a:gd name="T13" fmla="*/ 256 h 463"/>
                  <a:gd name="T14" fmla="*/ 135 w 229"/>
                  <a:gd name="T15" fmla="*/ 277 h 463"/>
                  <a:gd name="T16" fmla="*/ 165 w 229"/>
                  <a:gd name="T17" fmla="*/ 297 h 463"/>
                  <a:gd name="T18" fmla="*/ 207 w 229"/>
                  <a:gd name="T19" fmla="*/ 335 h 463"/>
                  <a:gd name="T20" fmla="*/ 223 w 229"/>
                  <a:gd name="T21" fmla="*/ 362 h 463"/>
                  <a:gd name="T22" fmla="*/ 228 w 229"/>
                  <a:gd name="T23" fmla="*/ 394 h 463"/>
                  <a:gd name="T24" fmla="*/ 219 w 229"/>
                  <a:gd name="T25" fmla="*/ 436 h 463"/>
                  <a:gd name="T26" fmla="*/ 193 w 229"/>
                  <a:gd name="T27" fmla="*/ 462 h 463"/>
                  <a:gd name="T28" fmla="*/ 88 w 229"/>
                  <a:gd name="T29" fmla="*/ 403 h 463"/>
                  <a:gd name="T30" fmla="*/ 102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05 w 229"/>
                  <a:gd name="T37" fmla="*/ 312 h 463"/>
                  <a:gd name="T38" fmla="*/ 86 w 229"/>
                  <a:gd name="T39" fmla="*/ 285 h 463"/>
                  <a:gd name="T40" fmla="*/ 56 w 229"/>
                  <a:gd name="T41" fmla="*/ 259 h 463"/>
                  <a:gd name="T42" fmla="*/ 21 w 229"/>
                  <a:gd name="T43" fmla="*/ 232 h 463"/>
                  <a:gd name="T44" fmla="*/ 5 w 229"/>
                  <a:gd name="T45" fmla="*/ 191 h 463"/>
                  <a:gd name="T46" fmla="*/ 0 w 229"/>
                  <a:gd name="T47" fmla="*/ 150 h 463"/>
                  <a:gd name="T48" fmla="*/ 9 w 229"/>
                  <a:gd name="T49" fmla="*/ 118 h 463"/>
                  <a:gd name="T50" fmla="*/ 40 w 229"/>
                  <a:gd name="T51" fmla="*/ 79 h 463"/>
                  <a:gd name="T52" fmla="*/ 93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ltGray">
              <a:xfrm>
                <a:off x="3558" y="3850"/>
                <a:ext cx="229" cy="463"/>
              </a:xfrm>
              <a:custGeom>
                <a:avLst/>
                <a:gdLst>
                  <a:gd name="T0" fmla="*/ 93 w 229"/>
                  <a:gd name="T1" fmla="*/ 12 h 463"/>
                  <a:gd name="T2" fmla="*/ 209 w 229"/>
                  <a:gd name="T3" fmla="*/ 0 h 463"/>
                  <a:gd name="T4" fmla="*/ 151 w 229"/>
                  <a:gd name="T5" fmla="*/ 74 h 463"/>
                  <a:gd name="T6" fmla="*/ 105 w 229"/>
                  <a:gd name="T7" fmla="*/ 156 h 463"/>
                  <a:gd name="T8" fmla="*/ 93 w 229"/>
                  <a:gd name="T9" fmla="*/ 191 h 463"/>
                  <a:gd name="T10" fmla="*/ 93 w 229"/>
                  <a:gd name="T11" fmla="*/ 224 h 463"/>
                  <a:gd name="T12" fmla="*/ 109 w 229"/>
                  <a:gd name="T13" fmla="*/ 256 h 463"/>
                  <a:gd name="T14" fmla="*/ 135 w 229"/>
                  <a:gd name="T15" fmla="*/ 277 h 463"/>
                  <a:gd name="T16" fmla="*/ 165 w 229"/>
                  <a:gd name="T17" fmla="*/ 297 h 463"/>
                  <a:gd name="T18" fmla="*/ 207 w 229"/>
                  <a:gd name="T19" fmla="*/ 335 h 463"/>
                  <a:gd name="T20" fmla="*/ 223 w 229"/>
                  <a:gd name="T21" fmla="*/ 362 h 463"/>
                  <a:gd name="T22" fmla="*/ 228 w 229"/>
                  <a:gd name="T23" fmla="*/ 394 h 463"/>
                  <a:gd name="T24" fmla="*/ 219 w 229"/>
                  <a:gd name="T25" fmla="*/ 436 h 463"/>
                  <a:gd name="T26" fmla="*/ 193 w 229"/>
                  <a:gd name="T27" fmla="*/ 462 h 463"/>
                  <a:gd name="T28" fmla="*/ 88 w 229"/>
                  <a:gd name="T29" fmla="*/ 403 h 463"/>
                  <a:gd name="T30" fmla="*/ 102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05 w 229"/>
                  <a:gd name="T37" fmla="*/ 312 h 463"/>
                  <a:gd name="T38" fmla="*/ 86 w 229"/>
                  <a:gd name="T39" fmla="*/ 285 h 463"/>
                  <a:gd name="T40" fmla="*/ 56 w 229"/>
                  <a:gd name="T41" fmla="*/ 259 h 463"/>
                  <a:gd name="T42" fmla="*/ 21 w 229"/>
                  <a:gd name="T43" fmla="*/ 232 h 463"/>
                  <a:gd name="T44" fmla="*/ 5 w 229"/>
                  <a:gd name="T45" fmla="*/ 191 h 463"/>
                  <a:gd name="T46" fmla="*/ 0 w 229"/>
                  <a:gd name="T47" fmla="*/ 150 h 463"/>
                  <a:gd name="T48" fmla="*/ 9 w 229"/>
                  <a:gd name="T49" fmla="*/ 118 h 463"/>
                  <a:gd name="T50" fmla="*/ 40 w 229"/>
                  <a:gd name="T51" fmla="*/ 79 h 463"/>
                  <a:gd name="T52" fmla="*/ 93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ltGray">
              <a:xfrm>
                <a:off x="1230" y="3742"/>
                <a:ext cx="229" cy="463"/>
              </a:xfrm>
              <a:custGeom>
                <a:avLst/>
                <a:gdLst>
                  <a:gd name="T0" fmla="*/ 93 w 229"/>
                  <a:gd name="T1" fmla="*/ 12 h 463"/>
                  <a:gd name="T2" fmla="*/ 209 w 229"/>
                  <a:gd name="T3" fmla="*/ 0 h 463"/>
                  <a:gd name="T4" fmla="*/ 151 w 229"/>
                  <a:gd name="T5" fmla="*/ 74 h 463"/>
                  <a:gd name="T6" fmla="*/ 105 w 229"/>
                  <a:gd name="T7" fmla="*/ 156 h 463"/>
                  <a:gd name="T8" fmla="*/ 93 w 229"/>
                  <a:gd name="T9" fmla="*/ 191 h 463"/>
                  <a:gd name="T10" fmla="*/ 93 w 229"/>
                  <a:gd name="T11" fmla="*/ 224 h 463"/>
                  <a:gd name="T12" fmla="*/ 109 w 229"/>
                  <a:gd name="T13" fmla="*/ 256 h 463"/>
                  <a:gd name="T14" fmla="*/ 135 w 229"/>
                  <a:gd name="T15" fmla="*/ 277 h 463"/>
                  <a:gd name="T16" fmla="*/ 165 w 229"/>
                  <a:gd name="T17" fmla="*/ 297 h 463"/>
                  <a:gd name="T18" fmla="*/ 207 w 229"/>
                  <a:gd name="T19" fmla="*/ 335 h 463"/>
                  <a:gd name="T20" fmla="*/ 223 w 229"/>
                  <a:gd name="T21" fmla="*/ 362 h 463"/>
                  <a:gd name="T22" fmla="*/ 228 w 229"/>
                  <a:gd name="T23" fmla="*/ 394 h 463"/>
                  <a:gd name="T24" fmla="*/ 219 w 229"/>
                  <a:gd name="T25" fmla="*/ 436 h 463"/>
                  <a:gd name="T26" fmla="*/ 193 w 229"/>
                  <a:gd name="T27" fmla="*/ 462 h 463"/>
                  <a:gd name="T28" fmla="*/ 88 w 229"/>
                  <a:gd name="T29" fmla="*/ 403 h 463"/>
                  <a:gd name="T30" fmla="*/ 102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05 w 229"/>
                  <a:gd name="T37" fmla="*/ 312 h 463"/>
                  <a:gd name="T38" fmla="*/ 86 w 229"/>
                  <a:gd name="T39" fmla="*/ 285 h 463"/>
                  <a:gd name="T40" fmla="*/ 56 w 229"/>
                  <a:gd name="T41" fmla="*/ 259 h 463"/>
                  <a:gd name="T42" fmla="*/ 21 w 229"/>
                  <a:gd name="T43" fmla="*/ 232 h 463"/>
                  <a:gd name="T44" fmla="*/ 5 w 229"/>
                  <a:gd name="T45" fmla="*/ 191 h 463"/>
                  <a:gd name="T46" fmla="*/ 0 w 229"/>
                  <a:gd name="T47" fmla="*/ 150 h 463"/>
                  <a:gd name="T48" fmla="*/ 9 w 229"/>
                  <a:gd name="T49" fmla="*/ 118 h 463"/>
                  <a:gd name="T50" fmla="*/ 40 w 229"/>
                  <a:gd name="T51" fmla="*/ 79 h 463"/>
                  <a:gd name="T52" fmla="*/ 93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ltGray">
              <a:xfrm>
                <a:off x="96" y="2854"/>
                <a:ext cx="229" cy="463"/>
              </a:xfrm>
              <a:custGeom>
                <a:avLst/>
                <a:gdLst>
                  <a:gd name="T0" fmla="*/ 93 w 229"/>
                  <a:gd name="T1" fmla="*/ 12 h 463"/>
                  <a:gd name="T2" fmla="*/ 209 w 229"/>
                  <a:gd name="T3" fmla="*/ 0 h 463"/>
                  <a:gd name="T4" fmla="*/ 151 w 229"/>
                  <a:gd name="T5" fmla="*/ 74 h 463"/>
                  <a:gd name="T6" fmla="*/ 105 w 229"/>
                  <a:gd name="T7" fmla="*/ 156 h 463"/>
                  <a:gd name="T8" fmla="*/ 93 w 229"/>
                  <a:gd name="T9" fmla="*/ 191 h 463"/>
                  <a:gd name="T10" fmla="*/ 93 w 229"/>
                  <a:gd name="T11" fmla="*/ 224 h 463"/>
                  <a:gd name="T12" fmla="*/ 109 w 229"/>
                  <a:gd name="T13" fmla="*/ 256 h 463"/>
                  <a:gd name="T14" fmla="*/ 135 w 229"/>
                  <a:gd name="T15" fmla="*/ 277 h 463"/>
                  <a:gd name="T16" fmla="*/ 165 w 229"/>
                  <a:gd name="T17" fmla="*/ 297 h 463"/>
                  <a:gd name="T18" fmla="*/ 207 w 229"/>
                  <a:gd name="T19" fmla="*/ 335 h 463"/>
                  <a:gd name="T20" fmla="*/ 223 w 229"/>
                  <a:gd name="T21" fmla="*/ 362 h 463"/>
                  <a:gd name="T22" fmla="*/ 228 w 229"/>
                  <a:gd name="T23" fmla="*/ 394 h 463"/>
                  <a:gd name="T24" fmla="*/ 219 w 229"/>
                  <a:gd name="T25" fmla="*/ 436 h 463"/>
                  <a:gd name="T26" fmla="*/ 193 w 229"/>
                  <a:gd name="T27" fmla="*/ 462 h 463"/>
                  <a:gd name="T28" fmla="*/ 88 w 229"/>
                  <a:gd name="T29" fmla="*/ 403 h 463"/>
                  <a:gd name="T30" fmla="*/ 102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05 w 229"/>
                  <a:gd name="T37" fmla="*/ 312 h 463"/>
                  <a:gd name="T38" fmla="*/ 86 w 229"/>
                  <a:gd name="T39" fmla="*/ 285 h 463"/>
                  <a:gd name="T40" fmla="*/ 56 w 229"/>
                  <a:gd name="T41" fmla="*/ 259 h 463"/>
                  <a:gd name="T42" fmla="*/ 21 w 229"/>
                  <a:gd name="T43" fmla="*/ 232 h 463"/>
                  <a:gd name="T44" fmla="*/ 5 w 229"/>
                  <a:gd name="T45" fmla="*/ 191 h 463"/>
                  <a:gd name="T46" fmla="*/ 0 w 229"/>
                  <a:gd name="T47" fmla="*/ 150 h 463"/>
                  <a:gd name="T48" fmla="*/ 9 w 229"/>
                  <a:gd name="T49" fmla="*/ 118 h 463"/>
                  <a:gd name="T50" fmla="*/ 40 w 229"/>
                  <a:gd name="T51" fmla="*/ 79 h 463"/>
                  <a:gd name="T52" fmla="*/ 93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ltGray">
              <a:xfrm>
                <a:off x="66" y="2040"/>
                <a:ext cx="229" cy="463"/>
              </a:xfrm>
              <a:custGeom>
                <a:avLst/>
                <a:gdLst>
                  <a:gd name="T0" fmla="*/ 135 w 229"/>
                  <a:gd name="T1" fmla="*/ 12 h 463"/>
                  <a:gd name="T2" fmla="*/ 19 w 229"/>
                  <a:gd name="T3" fmla="*/ 0 h 463"/>
                  <a:gd name="T4" fmla="*/ 77 w 229"/>
                  <a:gd name="T5" fmla="*/ 74 h 463"/>
                  <a:gd name="T6" fmla="*/ 123 w 229"/>
                  <a:gd name="T7" fmla="*/ 156 h 463"/>
                  <a:gd name="T8" fmla="*/ 135 w 229"/>
                  <a:gd name="T9" fmla="*/ 191 h 463"/>
                  <a:gd name="T10" fmla="*/ 135 w 229"/>
                  <a:gd name="T11" fmla="*/ 224 h 463"/>
                  <a:gd name="T12" fmla="*/ 119 w 229"/>
                  <a:gd name="T13" fmla="*/ 256 h 463"/>
                  <a:gd name="T14" fmla="*/ 93 w 229"/>
                  <a:gd name="T15" fmla="*/ 277 h 463"/>
                  <a:gd name="T16" fmla="*/ 63 w 229"/>
                  <a:gd name="T17" fmla="*/ 297 h 463"/>
                  <a:gd name="T18" fmla="*/ 21 w 229"/>
                  <a:gd name="T19" fmla="*/ 335 h 463"/>
                  <a:gd name="T20" fmla="*/ 5 w 229"/>
                  <a:gd name="T21" fmla="*/ 362 h 463"/>
                  <a:gd name="T22" fmla="*/ 0 w 229"/>
                  <a:gd name="T23" fmla="*/ 394 h 463"/>
                  <a:gd name="T24" fmla="*/ 9 w 229"/>
                  <a:gd name="T25" fmla="*/ 436 h 463"/>
                  <a:gd name="T26" fmla="*/ 35 w 229"/>
                  <a:gd name="T27" fmla="*/ 462 h 463"/>
                  <a:gd name="T28" fmla="*/ 140 w 229"/>
                  <a:gd name="T29" fmla="*/ 403 h 463"/>
                  <a:gd name="T30" fmla="*/ 126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23 w 229"/>
                  <a:gd name="T37" fmla="*/ 312 h 463"/>
                  <a:gd name="T38" fmla="*/ 142 w 229"/>
                  <a:gd name="T39" fmla="*/ 285 h 463"/>
                  <a:gd name="T40" fmla="*/ 172 w 229"/>
                  <a:gd name="T41" fmla="*/ 259 h 463"/>
                  <a:gd name="T42" fmla="*/ 207 w 229"/>
                  <a:gd name="T43" fmla="*/ 232 h 463"/>
                  <a:gd name="T44" fmla="*/ 223 w 229"/>
                  <a:gd name="T45" fmla="*/ 191 h 463"/>
                  <a:gd name="T46" fmla="*/ 228 w 229"/>
                  <a:gd name="T47" fmla="*/ 150 h 463"/>
                  <a:gd name="T48" fmla="*/ 219 w 229"/>
                  <a:gd name="T49" fmla="*/ 118 h 463"/>
                  <a:gd name="T50" fmla="*/ 188 w 229"/>
                  <a:gd name="T51" fmla="*/ 79 h 463"/>
                  <a:gd name="T52" fmla="*/ 135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135" y="12"/>
                    </a:moveTo>
                    <a:lnTo>
                      <a:pt x="19" y="0"/>
                    </a:lnTo>
                    <a:lnTo>
                      <a:pt x="77" y="74"/>
                    </a:lnTo>
                    <a:lnTo>
                      <a:pt x="123" y="156"/>
                    </a:lnTo>
                    <a:lnTo>
                      <a:pt x="135" y="191"/>
                    </a:lnTo>
                    <a:lnTo>
                      <a:pt x="135" y="224"/>
                    </a:lnTo>
                    <a:lnTo>
                      <a:pt x="119" y="256"/>
                    </a:lnTo>
                    <a:lnTo>
                      <a:pt x="93" y="277"/>
                    </a:lnTo>
                    <a:lnTo>
                      <a:pt x="63" y="297"/>
                    </a:lnTo>
                    <a:lnTo>
                      <a:pt x="21" y="335"/>
                    </a:lnTo>
                    <a:lnTo>
                      <a:pt x="5" y="362"/>
                    </a:lnTo>
                    <a:lnTo>
                      <a:pt x="0" y="394"/>
                    </a:lnTo>
                    <a:lnTo>
                      <a:pt x="9" y="436"/>
                    </a:lnTo>
                    <a:lnTo>
                      <a:pt x="35" y="462"/>
                    </a:lnTo>
                    <a:lnTo>
                      <a:pt x="140" y="403"/>
                    </a:lnTo>
                    <a:lnTo>
                      <a:pt x="126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23" y="312"/>
                    </a:lnTo>
                    <a:lnTo>
                      <a:pt x="142" y="285"/>
                    </a:lnTo>
                    <a:lnTo>
                      <a:pt x="172" y="259"/>
                    </a:lnTo>
                    <a:lnTo>
                      <a:pt x="207" y="232"/>
                    </a:lnTo>
                    <a:lnTo>
                      <a:pt x="223" y="191"/>
                    </a:lnTo>
                    <a:lnTo>
                      <a:pt x="228" y="150"/>
                    </a:lnTo>
                    <a:lnTo>
                      <a:pt x="219" y="118"/>
                    </a:lnTo>
                    <a:lnTo>
                      <a:pt x="188" y="79"/>
                    </a:lnTo>
                    <a:lnTo>
                      <a:pt x="135" y="1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ltGray">
              <a:xfrm>
                <a:off x="1926" y="3790"/>
                <a:ext cx="157" cy="523"/>
              </a:xfrm>
              <a:custGeom>
                <a:avLst/>
                <a:gdLst>
                  <a:gd name="T0" fmla="*/ 92 w 157"/>
                  <a:gd name="T1" fmla="*/ 13 h 523"/>
                  <a:gd name="T2" fmla="*/ 13 w 157"/>
                  <a:gd name="T3" fmla="*/ 0 h 523"/>
                  <a:gd name="T4" fmla="*/ 53 w 157"/>
                  <a:gd name="T5" fmla="*/ 83 h 523"/>
                  <a:gd name="T6" fmla="*/ 84 w 157"/>
                  <a:gd name="T7" fmla="*/ 176 h 523"/>
                  <a:gd name="T8" fmla="*/ 92 w 157"/>
                  <a:gd name="T9" fmla="*/ 216 h 523"/>
                  <a:gd name="T10" fmla="*/ 92 w 157"/>
                  <a:gd name="T11" fmla="*/ 253 h 523"/>
                  <a:gd name="T12" fmla="*/ 81 w 157"/>
                  <a:gd name="T13" fmla="*/ 289 h 523"/>
                  <a:gd name="T14" fmla="*/ 64 w 157"/>
                  <a:gd name="T15" fmla="*/ 313 h 523"/>
                  <a:gd name="T16" fmla="*/ 43 w 157"/>
                  <a:gd name="T17" fmla="*/ 336 h 523"/>
                  <a:gd name="T18" fmla="*/ 14 w 157"/>
                  <a:gd name="T19" fmla="*/ 379 h 523"/>
                  <a:gd name="T20" fmla="*/ 3 w 157"/>
                  <a:gd name="T21" fmla="*/ 409 h 523"/>
                  <a:gd name="T22" fmla="*/ 0 w 157"/>
                  <a:gd name="T23" fmla="*/ 446 h 523"/>
                  <a:gd name="T24" fmla="*/ 6 w 157"/>
                  <a:gd name="T25" fmla="*/ 492 h 523"/>
                  <a:gd name="T26" fmla="*/ 24 w 157"/>
                  <a:gd name="T27" fmla="*/ 522 h 523"/>
                  <a:gd name="T28" fmla="*/ 96 w 157"/>
                  <a:gd name="T29" fmla="*/ 456 h 523"/>
                  <a:gd name="T30" fmla="*/ 86 w 157"/>
                  <a:gd name="T31" fmla="*/ 436 h 523"/>
                  <a:gd name="T32" fmla="*/ 78 w 157"/>
                  <a:gd name="T33" fmla="*/ 409 h 523"/>
                  <a:gd name="T34" fmla="*/ 78 w 157"/>
                  <a:gd name="T35" fmla="*/ 382 h 523"/>
                  <a:gd name="T36" fmla="*/ 84 w 157"/>
                  <a:gd name="T37" fmla="*/ 352 h 523"/>
                  <a:gd name="T38" fmla="*/ 97 w 157"/>
                  <a:gd name="T39" fmla="*/ 323 h 523"/>
                  <a:gd name="T40" fmla="*/ 118 w 157"/>
                  <a:gd name="T41" fmla="*/ 293 h 523"/>
                  <a:gd name="T42" fmla="*/ 142 w 157"/>
                  <a:gd name="T43" fmla="*/ 263 h 523"/>
                  <a:gd name="T44" fmla="*/ 153 w 157"/>
                  <a:gd name="T45" fmla="*/ 216 h 523"/>
                  <a:gd name="T46" fmla="*/ 156 w 157"/>
                  <a:gd name="T47" fmla="*/ 170 h 523"/>
                  <a:gd name="T48" fmla="*/ 150 w 157"/>
                  <a:gd name="T49" fmla="*/ 133 h 523"/>
                  <a:gd name="T50" fmla="*/ 129 w 157"/>
                  <a:gd name="T51" fmla="*/ 90 h 523"/>
                  <a:gd name="T52" fmla="*/ 92 w 157"/>
                  <a:gd name="T53" fmla="*/ 13 h 5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7" h="523">
                    <a:moveTo>
                      <a:pt x="92" y="13"/>
                    </a:moveTo>
                    <a:lnTo>
                      <a:pt x="13" y="0"/>
                    </a:lnTo>
                    <a:lnTo>
                      <a:pt x="53" y="83"/>
                    </a:lnTo>
                    <a:lnTo>
                      <a:pt x="84" y="176"/>
                    </a:lnTo>
                    <a:lnTo>
                      <a:pt x="92" y="216"/>
                    </a:lnTo>
                    <a:lnTo>
                      <a:pt x="92" y="253"/>
                    </a:lnTo>
                    <a:lnTo>
                      <a:pt x="81" y="289"/>
                    </a:lnTo>
                    <a:lnTo>
                      <a:pt x="64" y="313"/>
                    </a:lnTo>
                    <a:lnTo>
                      <a:pt x="43" y="336"/>
                    </a:lnTo>
                    <a:lnTo>
                      <a:pt x="14" y="379"/>
                    </a:lnTo>
                    <a:lnTo>
                      <a:pt x="3" y="409"/>
                    </a:lnTo>
                    <a:lnTo>
                      <a:pt x="0" y="446"/>
                    </a:lnTo>
                    <a:lnTo>
                      <a:pt x="6" y="492"/>
                    </a:lnTo>
                    <a:lnTo>
                      <a:pt x="24" y="522"/>
                    </a:lnTo>
                    <a:lnTo>
                      <a:pt x="96" y="456"/>
                    </a:lnTo>
                    <a:lnTo>
                      <a:pt x="86" y="436"/>
                    </a:lnTo>
                    <a:lnTo>
                      <a:pt x="78" y="409"/>
                    </a:lnTo>
                    <a:lnTo>
                      <a:pt x="78" y="382"/>
                    </a:lnTo>
                    <a:lnTo>
                      <a:pt x="84" y="352"/>
                    </a:lnTo>
                    <a:lnTo>
                      <a:pt x="97" y="323"/>
                    </a:lnTo>
                    <a:lnTo>
                      <a:pt x="118" y="293"/>
                    </a:lnTo>
                    <a:lnTo>
                      <a:pt x="142" y="263"/>
                    </a:lnTo>
                    <a:lnTo>
                      <a:pt x="153" y="216"/>
                    </a:lnTo>
                    <a:lnTo>
                      <a:pt x="156" y="170"/>
                    </a:lnTo>
                    <a:lnTo>
                      <a:pt x="150" y="133"/>
                    </a:lnTo>
                    <a:lnTo>
                      <a:pt x="129" y="90"/>
                    </a:lnTo>
                    <a:lnTo>
                      <a:pt x="92" y="13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ltGray">
              <a:xfrm>
                <a:off x="4590" y="3742"/>
                <a:ext cx="157" cy="523"/>
              </a:xfrm>
              <a:custGeom>
                <a:avLst/>
                <a:gdLst>
                  <a:gd name="T0" fmla="*/ 92 w 157"/>
                  <a:gd name="T1" fmla="*/ 13 h 523"/>
                  <a:gd name="T2" fmla="*/ 13 w 157"/>
                  <a:gd name="T3" fmla="*/ 0 h 523"/>
                  <a:gd name="T4" fmla="*/ 53 w 157"/>
                  <a:gd name="T5" fmla="*/ 83 h 523"/>
                  <a:gd name="T6" fmla="*/ 84 w 157"/>
                  <a:gd name="T7" fmla="*/ 176 h 523"/>
                  <a:gd name="T8" fmla="*/ 92 w 157"/>
                  <a:gd name="T9" fmla="*/ 216 h 523"/>
                  <a:gd name="T10" fmla="*/ 92 w 157"/>
                  <a:gd name="T11" fmla="*/ 253 h 523"/>
                  <a:gd name="T12" fmla="*/ 81 w 157"/>
                  <a:gd name="T13" fmla="*/ 289 h 523"/>
                  <a:gd name="T14" fmla="*/ 64 w 157"/>
                  <a:gd name="T15" fmla="*/ 313 h 523"/>
                  <a:gd name="T16" fmla="*/ 43 w 157"/>
                  <a:gd name="T17" fmla="*/ 336 h 523"/>
                  <a:gd name="T18" fmla="*/ 14 w 157"/>
                  <a:gd name="T19" fmla="*/ 379 h 523"/>
                  <a:gd name="T20" fmla="*/ 3 w 157"/>
                  <a:gd name="T21" fmla="*/ 409 h 523"/>
                  <a:gd name="T22" fmla="*/ 0 w 157"/>
                  <a:gd name="T23" fmla="*/ 446 h 523"/>
                  <a:gd name="T24" fmla="*/ 6 w 157"/>
                  <a:gd name="T25" fmla="*/ 492 h 523"/>
                  <a:gd name="T26" fmla="*/ 24 w 157"/>
                  <a:gd name="T27" fmla="*/ 522 h 523"/>
                  <a:gd name="T28" fmla="*/ 96 w 157"/>
                  <a:gd name="T29" fmla="*/ 456 h 523"/>
                  <a:gd name="T30" fmla="*/ 86 w 157"/>
                  <a:gd name="T31" fmla="*/ 436 h 523"/>
                  <a:gd name="T32" fmla="*/ 78 w 157"/>
                  <a:gd name="T33" fmla="*/ 409 h 523"/>
                  <a:gd name="T34" fmla="*/ 78 w 157"/>
                  <a:gd name="T35" fmla="*/ 382 h 523"/>
                  <a:gd name="T36" fmla="*/ 84 w 157"/>
                  <a:gd name="T37" fmla="*/ 352 h 523"/>
                  <a:gd name="T38" fmla="*/ 97 w 157"/>
                  <a:gd name="T39" fmla="*/ 323 h 523"/>
                  <a:gd name="T40" fmla="*/ 118 w 157"/>
                  <a:gd name="T41" fmla="*/ 293 h 523"/>
                  <a:gd name="T42" fmla="*/ 142 w 157"/>
                  <a:gd name="T43" fmla="*/ 263 h 523"/>
                  <a:gd name="T44" fmla="*/ 153 w 157"/>
                  <a:gd name="T45" fmla="*/ 216 h 523"/>
                  <a:gd name="T46" fmla="*/ 156 w 157"/>
                  <a:gd name="T47" fmla="*/ 170 h 523"/>
                  <a:gd name="T48" fmla="*/ 150 w 157"/>
                  <a:gd name="T49" fmla="*/ 133 h 523"/>
                  <a:gd name="T50" fmla="*/ 129 w 157"/>
                  <a:gd name="T51" fmla="*/ 90 h 523"/>
                  <a:gd name="T52" fmla="*/ 92 w 157"/>
                  <a:gd name="T53" fmla="*/ 13 h 5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7" h="523">
                    <a:moveTo>
                      <a:pt x="92" y="13"/>
                    </a:moveTo>
                    <a:lnTo>
                      <a:pt x="13" y="0"/>
                    </a:lnTo>
                    <a:lnTo>
                      <a:pt x="53" y="83"/>
                    </a:lnTo>
                    <a:lnTo>
                      <a:pt x="84" y="176"/>
                    </a:lnTo>
                    <a:lnTo>
                      <a:pt x="92" y="216"/>
                    </a:lnTo>
                    <a:lnTo>
                      <a:pt x="92" y="253"/>
                    </a:lnTo>
                    <a:lnTo>
                      <a:pt x="81" y="289"/>
                    </a:lnTo>
                    <a:lnTo>
                      <a:pt x="64" y="313"/>
                    </a:lnTo>
                    <a:lnTo>
                      <a:pt x="43" y="336"/>
                    </a:lnTo>
                    <a:lnTo>
                      <a:pt x="14" y="379"/>
                    </a:lnTo>
                    <a:lnTo>
                      <a:pt x="3" y="409"/>
                    </a:lnTo>
                    <a:lnTo>
                      <a:pt x="0" y="446"/>
                    </a:lnTo>
                    <a:lnTo>
                      <a:pt x="6" y="492"/>
                    </a:lnTo>
                    <a:lnTo>
                      <a:pt x="24" y="522"/>
                    </a:lnTo>
                    <a:lnTo>
                      <a:pt x="96" y="456"/>
                    </a:lnTo>
                    <a:lnTo>
                      <a:pt x="86" y="436"/>
                    </a:lnTo>
                    <a:lnTo>
                      <a:pt x="78" y="409"/>
                    </a:lnTo>
                    <a:lnTo>
                      <a:pt x="78" y="382"/>
                    </a:lnTo>
                    <a:lnTo>
                      <a:pt x="84" y="352"/>
                    </a:lnTo>
                    <a:lnTo>
                      <a:pt x="97" y="323"/>
                    </a:lnTo>
                    <a:lnTo>
                      <a:pt x="118" y="293"/>
                    </a:lnTo>
                    <a:lnTo>
                      <a:pt x="142" y="263"/>
                    </a:lnTo>
                    <a:lnTo>
                      <a:pt x="153" y="216"/>
                    </a:lnTo>
                    <a:lnTo>
                      <a:pt x="156" y="170"/>
                    </a:lnTo>
                    <a:lnTo>
                      <a:pt x="150" y="133"/>
                    </a:lnTo>
                    <a:lnTo>
                      <a:pt x="129" y="90"/>
                    </a:lnTo>
                    <a:lnTo>
                      <a:pt x="92" y="1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ltGray">
              <a:xfrm>
                <a:off x="4896" y="778"/>
                <a:ext cx="157" cy="523"/>
              </a:xfrm>
              <a:custGeom>
                <a:avLst/>
                <a:gdLst>
                  <a:gd name="T0" fmla="*/ 92 w 157"/>
                  <a:gd name="T1" fmla="*/ 13 h 523"/>
                  <a:gd name="T2" fmla="*/ 13 w 157"/>
                  <a:gd name="T3" fmla="*/ 0 h 523"/>
                  <a:gd name="T4" fmla="*/ 53 w 157"/>
                  <a:gd name="T5" fmla="*/ 83 h 523"/>
                  <a:gd name="T6" fmla="*/ 84 w 157"/>
                  <a:gd name="T7" fmla="*/ 176 h 523"/>
                  <a:gd name="T8" fmla="*/ 92 w 157"/>
                  <a:gd name="T9" fmla="*/ 216 h 523"/>
                  <a:gd name="T10" fmla="*/ 92 w 157"/>
                  <a:gd name="T11" fmla="*/ 253 h 523"/>
                  <a:gd name="T12" fmla="*/ 81 w 157"/>
                  <a:gd name="T13" fmla="*/ 289 h 523"/>
                  <a:gd name="T14" fmla="*/ 64 w 157"/>
                  <a:gd name="T15" fmla="*/ 313 h 523"/>
                  <a:gd name="T16" fmla="*/ 43 w 157"/>
                  <a:gd name="T17" fmla="*/ 336 h 523"/>
                  <a:gd name="T18" fmla="*/ 14 w 157"/>
                  <a:gd name="T19" fmla="*/ 379 h 523"/>
                  <a:gd name="T20" fmla="*/ 3 w 157"/>
                  <a:gd name="T21" fmla="*/ 409 h 523"/>
                  <a:gd name="T22" fmla="*/ 0 w 157"/>
                  <a:gd name="T23" fmla="*/ 446 h 523"/>
                  <a:gd name="T24" fmla="*/ 6 w 157"/>
                  <a:gd name="T25" fmla="*/ 492 h 523"/>
                  <a:gd name="T26" fmla="*/ 24 w 157"/>
                  <a:gd name="T27" fmla="*/ 522 h 523"/>
                  <a:gd name="T28" fmla="*/ 96 w 157"/>
                  <a:gd name="T29" fmla="*/ 456 h 523"/>
                  <a:gd name="T30" fmla="*/ 86 w 157"/>
                  <a:gd name="T31" fmla="*/ 436 h 523"/>
                  <a:gd name="T32" fmla="*/ 78 w 157"/>
                  <a:gd name="T33" fmla="*/ 409 h 523"/>
                  <a:gd name="T34" fmla="*/ 78 w 157"/>
                  <a:gd name="T35" fmla="*/ 382 h 523"/>
                  <a:gd name="T36" fmla="*/ 84 w 157"/>
                  <a:gd name="T37" fmla="*/ 352 h 523"/>
                  <a:gd name="T38" fmla="*/ 97 w 157"/>
                  <a:gd name="T39" fmla="*/ 323 h 523"/>
                  <a:gd name="T40" fmla="*/ 118 w 157"/>
                  <a:gd name="T41" fmla="*/ 293 h 523"/>
                  <a:gd name="T42" fmla="*/ 142 w 157"/>
                  <a:gd name="T43" fmla="*/ 263 h 523"/>
                  <a:gd name="T44" fmla="*/ 153 w 157"/>
                  <a:gd name="T45" fmla="*/ 216 h 523"/>
                  <a:gd name="T46" fmla="*/ 156 w 157"/>
                  <a:gd name="T47" fmla="*/ 170 h 523"/>
                  <a:gd name="T48" fmla="*/ 150 w 157"/>
                  <a:gd name="T49" fmla="*/ 133 h 523"/>
                  <a:gd name="T50" fmla="*/ 129 w 157"/>
                  <a:gd name="T51" fmla="*/ 90 h 523"/>
                  <a:gd name="T52" fmla="*/ 92 w 157"/>
                  <a:gd name="T53" fmla="*/ 13 h 5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7" h="523">
                    <a:moveTo>
                      <a:pt x="92" y="13"/>
                    </a:moveTo>
                    <a:lnTo>
                      <a:pt x="13" y="0"/>
                    </a:lnTo>
                    <a:lnTo>
                      <a:pt x="53" y="83"/>
                    </a:lnTo>
                    <a:lnTo>
                      <a:pt x="84" y="176"/>
                    </a:lnTo>
                    <a:lnTo>
                      <a:pt x="92" y="216"/>
                    </a:lnTo>
                    <a:lnTo>
                      <a:pt x="92" y="253"/>
                    </a:lnTo>
                    <a:lnTo>
                      <a:pt x="81" y="289"/>
                    </a:lnTo>
                    <a:lnTo>
                      <a:pt x="64" y="313"/>
                    </a:lnTo>
                    <a:lnTo>
                      <a:pt x="43" y="336"/>
                    </a:lnTo>
                    <a:lnTo>
                      <a:pt x="14" y="379"/>
                    </a:lnTo>
                    <a:lnTo>
                      <a:pt x="3" y="409"/>
                    </a:lnTo>
                    <a:lnTo>
                      <a:pt x="0" y="446"/>
                    </a:lnTo>
                    <a:lnTo>
                      <a:pt x="6" y="492"/>
                    </a:lnTo>
                    <a:lnTo>
                      <a:pt x="24" y="522"/>
                    </a:lnTo>
                    <a:lnTo>
                      <a:pt x="96" y="456"/>
                    </a:lnTo>
                    <a:lnTo>
                      <a:pt x="86" y="436"/>
                    </a:lnTo>
                    <a:lnTo>
                      <a:pt x="78" y="409"/>
                    </a:lnTo>
                    <a:lnTo>
                      <a:pt x="78" y="382"/>
                    </a:lnTo>
                    <a:lnTo>
                      <a:pt x="84" y="352"/>
                    </a:lnTo>
                    <a:lnTo>
                      <a:pt x="97" y="323"/>
                    </a:lnTo>
                    <a:lnTo>
                      <a:pt x="118" y="293"/>
                    </a:lnTo>
                    <a:lnTo>
                      <a:pt x="142" y="263"/>
                    </a:lnTo>
                    <a:lnTo>
                      <a:pt x="153" y="216"/>
                    </a:lnTo>
                    <a:lnTo>
                      <a:pt x="156" y="170"/>
                    </a:lnTo>
                    <a:lnTo>
                      <a:pt x="150" y="133"/>
                    </a:lnTo>
                    <a:lnTo>
                      <a:pt x="129" y="90"/>
                    </a:lnTo>
                    <a:lnTo>
                      <a:pt x="92" y="1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ltGray">
              <a:xfrm>
                <a:off x="4854" y="106"/>
                <a:ext cx="157" cy="523"/>
              </a:xfrm>
              <a:custGeom>
                <a:avLst/>
                <a:gdLst>
                  <a:gd name="T0" fmla="*/ 92 w 157"/>
                  <a:gd name="T1" fmla="*/ 13 h 523"/>
                  <a:gd name="T2" fmla="*/ 13 w 157"/>
                  <a:gd name="T3" fmla="*/ 0 h 523"/>
                  <a:gd name="T4" fmla="*/ 53 w 157"/>
                  <a:gd name="T5" fmla="*/ 83 h 523"/>
                  <a:gd name="T6" fmla="*/ 84 w 157"/>
                  <a:gd name="T7" fmla="*/ 176 h 523"/>
                  <a:gd name="T8" fmla="*/ 92 w 157"/>
                  <a:gd name="T9" fmla="*/ 216 h 523"/>
                  <a:gd name="T10" fmla="*/ 92 w 157"/>
                  <a:gd name="T11" fmla="*/ 253 h 523"/>
                  <a:gd name="T12" fmla="*/ 81 w 157"/>
                  <a:gd name="T13" fmla="*/ 289 h 523"/>
                  <a:gd name="T14" fmla="*/ 64 w 157"/>
                  <a:gd name="T15" fmla="*/ 313 h 523"/>
                  <a:gd name="T16" fmla="*/ 43 w 157"/>
                  <a:gd name="T17" fmla="*/ 336 h 523"/>
                  <a:gd name="T18" fmla="*/ 14 w 157"/>
                  <a:gd name="T19" fmla="*/ 379 h 523"/>
                  <a:gd name="T20" fmla="*/ 3 w 157"/>
                  <a:gd name="T21" fmla="*/ 409 h 523"/>
                  <a:gd name="T22" fmla="*/ 0 w 157"/>
                  <a:gd name="T23" fmla="*/ 446 h 523"/>
                  <a:gd name="T24" fmla="*/ 6 w 157"/>
                  <a:gd name="T25" fmla="*/ 492 h 523"/>
                  <a:gd name="T26" fmla="*/ 24 w 157"/>
                  <a:gd name="T27" fmla="*/ 522 h 523"/>
                  <a:gd name="T28" fmla="*/ 96 w 157"/>
                  <a:gd name="T29" fmla="*/ 456 h 523"/>
                  <a:gd name="T30" fmla="*/ 86 w 157"/>
                  <a:gd name="T31" fmla="*/ 436 h 523"/>
                  <a:gd name="T32" fmla="*/ 78 w 157"/>
                  <a:gd name="T33" fmla="*/ 409 h 523"/>
                  <a:gd name="T34" fmla="*/ 78 w 157"/>
                  <a:gd name="T35" fmla="*/ 382 h 523"/>
                  <a:gd name="T36" fmla="*/ 84 w 157"/>
                  <a:gd name="T37" fmla="*/ 352 h 523"/>
                  <a:gd name="T38" fmla="*/ 97 w 157"/>
                  <a:gd name="T39" fmla="*/ 323 h 523"/>
                  <a:gd name="T40" fmla="*/ 118 w 157"/>
                  <a:gd name="T41" fmla="*/ 293 h 523"/>
                  <a:gd name="T42" fmla="*/ 142 w 157"/>
                  <a:gd name="T43" fmla="*/ 263 h 523"/>
                  <a:gd name="T44" fmla="*/ 153 w 157"/>
                  <a:gd name="T45" fmla="*/ 216 h 523"/>
                  <a:gd name="T46" fmla="*/ 156 w 157"/>
                  <a:gd name="T47" fmla="*/ 170 h 523"/>
                  <a:gd name="T48" fmla="*/ 150 w 157"/>
                  <a:gd name="T49" fmla="*/ 133 h 523"/>
                  <a:gd name="T50" fmla="*/ 129 w 157"/>
                  <a:gd name="T51" fmla="*/ 90 h 523"/>
                  <a:gd name="T52" fmla="*/ 92 w 157"/>
                  <a:gd name="T53" fmla="*/ 13 h 5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7" h="523">
                    <a:moveTo>
                      <a:pt x="92" y="13"/>
                    </a:moveTo>
                    <a:lnTo>
                      <a:pt x="13" y="0"/>
                    </a:lnTo>
                    <a:lnTo>
                      <a:pt x="53" y="83"/>
                    </a:lnTo>
                    <a:lnTo>
                      <a:pt x="84" y="176"/>
                    </a:lnTo>
                    <a:lnTo>
                      <a:pt x="92" y="216"/>
                    </a:lnTo>
                    <a:lnTo>
                      <a:pt x="92" y="253"/>
                    </a:lnTo>
                    <a:lnTo>
                      <a:pt x="81" y="289"/>
                    </a:lnTo>
                    <a:lnTo>
                      <a:pt x="64" y="313"/>
                    </a:lnTo>
                    <a:lnTo>
                      <a:pt x="43" y="336"/>
                    </a:lnTo>
                    <a:lnTo>
                      <a:pt x="14" y="379"/>
                    </a:lnTo>
                    <a:lnTo>
                      <a:pt x="3" y="409"/>
                    </a:lnTo>
                    <a:lnTo>
                      <a:pt x="0" y="446"/>
                    </a:lnTo>
                    <a:lnTo>
                      <a:pt x="6" y="492"/>
                    </a:lnTo>
                    <a:lnTo>
                      <a:pt x="24" y="522"/>
                    </a:lnTo>
                    <a:lnTo>
                      <a:pt x="96" y="456"/>
                    </a:lnTo>
                    <a:lnTo>
                      <a:pt x="86" y="436"/>
                    </a:lnTo>
                    <a:lnTo>
                      <a:pt x="78" y="409"/>
                    </a:lnTo>
                    <a:lnTo>
                      <a:pt x="78" y="382"/>
                    </a:lnTo>
                    <a:lnTo>
                      <a:pt x="84" y="352"/>
                    </a:lnTo>
                    <a:lnTo>
                      <a:pt x="97" y="323"/>
                    </a:lnTo>
                    <a:lnTo>
                      <a:pt x="118" y="293"/>
                    </a:lnTo>
                    <a:lnTo>
                      <a:pt x="142" y="263"/>
                    </a:lnTo>
                    <a:lnTo>
                      <a:pt x="153" y="216"/>
                    </a:lnTo>
                    <a:lnTo>
                      <a:pt x="156" y="170"/>
                    </a:lnTo>
                    <a:lnTo>
                      <a:pt x="150" y="133"/>
                    </a:lnTo>
                    <a:lnTo>
                      <a:pt x="129" y="90"/>
                    </a:lnTo>
                    <a:lnTo>
                      <a:pt x="92" y="13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ltGray">
              <a:xfrm>
                <a:off x="3402" y="0"/>
                <a:ext cx="157" cy="355"/>
              </a:xfrm>
              <a:custGeom>
                <a:avLst/>
                <a:gdLst>
                  <a:gd name="T0" fmla="*/ 92 w 157"/>
                  <a:gd name="T1" fmla="*/ 9 h 355"/>
                  <a:gd name="T2" fmla="*/ 13 w 157"/>
                  <a:gd name="T3" fmla="*/ 0 h 355"/>
                  <a:gd name="T4" fmla="*/ 53 w 157"/>
                  <a:gd name="T5" fmla="*/ 56 h 355"/>
                  <a:gd name="T6" fmla="*/ 84 w 157"/>
                  <a:gd name="T7" fmla="*/ 120 h 355"/>
                  <a:gd name="T8" fmla="*/ 92 w 157"/>
                  <a:gd name="T9" fmla="*/ 147 h 355"/>
                  <a:gd name="T10" fmla="*/ 92 w 157"/>
                  <a:gd name="T11" fmla="*/ 171 h 355"/>
                  <a:gd name="T12" fmla="*/ 81 w 157"/>
                  <a:gd name="T13" fmla="*/ 196 h 355"/>
                  <a:gd name="T14" fmla="*/ 64 w 157"/>
                  <a:gd name="T15" fmla="*/ 212 h 355"/>
                  <a:gd name="T16" fmla="*/ 43 w 157"/>
                  <a:gd name="T17" fmla="*/ 228 h 355"/>
                  <a:gd name="T18" fmla="*/ 14 w 157"/>
                  <a:gd name="T19" fmla="*/ 257 h 355"/>
                  <a:gd name="T20" fmla="*/ 3 w 157"/>
                  <a:gd name="T21" fmla="*/ 277 h 355"/>
                  <a:gd name="T22" fmla="*/ 0 w 157"/>
                  <a:gd name="T23" fmla="*/ 302 h 355"/>
                  <a:gd name="T24" fmla="*/ 6 w 157"/>
                  <a:gd name="T25" fmla="*/ 334 h 355"/>
                  <a:gd name="T26" fmla="*/ 24 w 157"/>
                  <a:gd name="T27" fmla="*/ 354 h 355"/>
                  <a:gd name="T28" fmla="*/ 96 w 157"/>
                  <a:gd name="T29" fmla="*/ 309 h 355"/>
                  <a:gd name="T30" fmla="*/ 86 w 157"/>
                  <a:gd name="T31" fmla="*/ 295 h 355"/>
                  <a:gd name="T32" fmla="*/ 78 w 157"/>
                  <a:gd name="T33" fmla="*/ 277 h 355"/>
                  <a:gd name="T34" fmla="*/ 78 w 157"/>
                  <a:gd name="T35" fmla="*/ 259 h 355"/>
                  <a:gd name="T36" fmla="*/ 84 w 157"/>
                  <a:gd name="T37" fmla="*/ 239 h 355"/>
                  <a:gd name="T38" fmla="*/ 97 w 157"/>
                  <a:gd name="T39" fmla="*/ 219 h 355"/>
                  <a:gd name="T40" fmla="*/ 118 w 157"/>
                  <a:gd name="T41" fmla="*/ 198 h 355"/>
                  <a:gd name="T42" fmla="*/ 142 w 157"/>
                  <a:gd name="T43" fmla="*/ 178 h 355"/>
                  <a:gd name="T44" fmla="*/ 153 w 157"/>
                  <a:gd name="T45" fmla="*/ 147 h 355"/>
                  <a:gd name="T46" fmla="*/ 156 w 157"/>
                  <a:gd name="T47" fmla="*/ 115 h 355"/>
                  <a:gd name="T48" fmla="*/ 150 w 157"/>
                  <a:gd name="T49" fmla="*/ 90 h 355"/>
                  <a:gd name="T50" fmla="*/ 129 w 157"/>
                  <a:gd name="T51" fmla="*/ 61 h 355"/>
                  <a:gd name="T52" fmla="*/ 92 w 157"/>
                  <a:gd name="T53" fmla="*/ 9 h 3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7" h="355">
                    <a:moveTo>
                      <a:pt x="92" y="9"/>
                    </a:moveTo>
                    <a:lnTo>
                      <a:pt x="13" y="0"/>
                    </a:lnTo>
                    <a:lnTo>
                      <a:pt x="53" y="56"/>
                    </a:lnTo>
                    <a:lnTo>
                      <a:pt x="84" y="120"/>
                    </a:lnTo>
                    <a:lnTo>
                      <a:pt x="92" y="147"/>
                    </a:lnTo>
                    <a:lnTo>
                      <a:pt x="92" y="171"/>
                    </a:lnTo>
                    <a:lnTo>
                      <a:pt x="81" y="196"/>
                    </a:lnTo>
                    <a:lnTo>
                      <a:pt x="64" y="212"/>
                    </a:lnTo>
                    <a:lnTo>
                      <a:pt x="43" y="228"/>
                    </a:lnTo>
                    <a:lnTo>
                      <a:pt x="14" y="257"/>
                    </a:lnTo>
                    <a:lnTo>
                      <a:pt x="3" y="277"/>
                    </a:lnTo>
                    <a:lnTo>
                      <a:pt x="0" y="302"/>
                    </a:lnTo>
                    <a:lnTo>
                      <a:pt x="6" y="334"/>
                    </a:lnTo>
                    <a:lnTo>
                      <a:pt x="24" y="354"/>
                    </a:lnTo>
                    <a:lnTo>
                      <a:pt x="96" y="309"/>
                    </a:lnTo>
                    <a:lnTo>
                      <a:pt x="86" y="295"/>
                    </a:lnTo>
                    <a:lnTo>
                      <a:pt x="78" y="277"/>
                    </a:lnTo>
                    <a:lnTo>
                      <a:pt x="78" y="259"/>
                    </a:lnTo>
                    <a:lnTo>
                      <a:pt x="84" y="239"/>
                    </a:lnTo>
                    <a:lnTo>
                      <a:pt x="97" y="219"/>
                    </a:lnTo>
                    <a:lnTo>
                      <a:pt x="118" y="198"/>
                    </a:lnTo>
                    <a:lnTo>
                      <a:pt x="142" y="178"/>
                    </a:lnTo>
                    <a:lnTo>
                      <a:pt x="153" y="147"/>
                    </a:lnTo>
                    <a:lnTo>
                      <a:pt x="156" y="115"/>
                    </a:lnTo>
                    <a:lnTo>
                      <a:pt x="150" y="90"/>
                    </a:lnTo>
                    <a:lnTo>
                      <a:pt x="129" y="61"/>
                    </a:lnTo>
                    <a:lnTo>
                      <a:pt x="92" y="9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ltGray">
              <a:xfrm>
                <a:off x="5442" y="1884"/>
                <a:ext cx="229" cy="463"/>
              </a:xfrm>
              <a:custGeom>
                <a:avLst/>
                <a:gdLst>
                  <a:gd name="T0" fmla="*/ 93 w 229"/>
                  <a:gd name="T1" fmla="*/ 12 h 463"/>
                  <a:gd name="T2" fmla="*/ 209 w 229"/>
                  <a:gd name="T3" fmla="*/ 0 h 463"/>
                  <a:gd name="T4" fmla="*/ 151 w 229"/>
                  <a:gd name="T5" fmla="*/ 74 h 463"/>
                  <a:gd name="T6" fmla="*/ 105 w 229"/>
                  <a:gd name="T7" fmla="*/ 156 h 463"/>
                  <a:gd name="T8" fmla="*/ 93 w 229"/>
                  <a:gd name="T9" fmla="*/ 191 h 463"/>
                  <a:gd name="T10" fmla="*/ 93 w 229"/>
                  <a:gd name="T11" fmla="*/ 224 h 463"/>
                  <a:gd name="T12" fmla="*/ 109 w 229"/>
                  <a:gd name="T13" fmla="*/ 256 h 463"/>
                  <a:gd name="T14" fmla="*/ 135 w 229"/>
                  <a:gd name="T15" fmla="*/ 277 h 463"/>
                  <a:gd name="T16" fmla="*/ 165 w 229"/>
                  <a:gd name="T17" fmla="*/ 297 h 463"/>
                  <a:gd name="T18" fmla="*/ 207 w 229"/>
                  <a:gd name="T19" fmla="*/ 335 h 463"/>
                  <a:gd name="T20" fmla="*/ 223 w 229"/>
                  <a:gd name="T21" fmla="*/ 362 h 463"/>
                  <a:gd name="T22" fmla="*/ 228 w 229"/>
                  <a:gd name="T23" fmla="*/ 394 h 463"/>
                  <a:gd name="T24" fmla="*/ 219 w 229"/>
                  <a:gd name="T25" fmla="*/ 436 h 463"/>
                  <a:gd name="T26" fmla="*/ 193 w 229"/>
                  <a:gd name="T27" fmla="*/ 462 h 463"/>
                  <a:gd name="T28" fmla="*/ 88 w 229"/>
                  <a:gd name="T29" fmla="*/ 403 h 463"/>
                  <a:gd name="T30" fmla="*/ 102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05 w 229"/>
                  <a:gd name="T37" fmla="*/ 312 h 463"/>
                  <a:gd name="T38" fmla="*/ 86 w 229"/>
                  <a:gd name="T39" fmla="*/ 285 h 463"/>
                  <a:gd name="T40" fmla="*/ 56 w 229"/>
                  <a:gd name="T41" fmla="*/ 259 h 463"/>
                  <a:gd name="T42" fmla="*/ 21 w 229"/>
                  <a:gd name="T43" fmla="*/ 232 h 463"/>
                  <a:gd name="T44" fmla="*/ 5 w 229"/>
                  <a:gd name="T45" fmla="*/ 191 h 463"/>
                  <a:gd name="T46" fmla="*/ 0 w 229"/>
                  <a:gd name="T47" fmla="*/ 150 h 463"/>
                  <a:gd name="T48" fmla="*/ 9 w 229"/>
                  <a:gd name="T49" fmla="*/ 118 h 463"/>
                  <a:gd name="T50" fmla="*/ 40 w 229"/>
                  <a:gd name="T51" fmla="*/ 79 h 463"/>
                  <a:gd name="T52" fmla="*/ 93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ltGray">
              <a:xfrm>
                <a:off x="5466" y="2556"/>
                <a:ext cx="277" cy="415"/>
              </a:xfrm>
              <a:custGeom>
                <a:avLst/>
                <a:gdLst>
                  <a:gd name="T0" fmla="*/ 113 w 277"/>
                  <a:gd name="T1" fmla="*/ 11 h 415"/>
                  <a:gd name="T2" fmla="*/ 253 w 277"/>
                  <a:gd name="T3" fmla="*/ 0 h 415"/>
                  <a:gd name="T4" fmla="*/ 183 w 277"/>
                  <a:gd name="T5" fmla="*/ 66 h 415"/>
                  <a:gd name="T6" fmla="*/ 127 w 277"/>
                  <a:gd name="T7" fmla="*/ 140 h 415"/>
                  <a:gd name="T8" fmla="*/ 113 w 277"/>
                  <a:gd name="T9" fmla="*/ 171 h 415"/>
                  <a:gd name="T10" fmla="*/ 113 w 277"/>
                  <a:gd name="T11" fmla="*/ 200 h 415"/>
                  <a:gd name="T12" fmla="*/ 132 w 277"/>
                  <a:gd name="T13" fmla="*/ 229 h 415"/>
                  <a:gd name="T14" fmla="*/ 163 w 277"/>
                  <a:gd name="T15" fmla="*/ 248 h 415"/>
                  <a:gd name="T16" fmla="*/ 200 w 277"/>
                  <a:gd name="T17" fmla="*/ 266 h 415"/>
                  <a:gd name="T18" fmla="*/ 251 w 277"/>
                  <a:gd name="T19" fmla="*/ 301 h 415"/>
                  <a:gd name="T20" fmla="*/ 270 w 277"/>
                  <a:gd name="T21" fmla="*/ 324 h 415"/>
                  <a:gd name="T22" fmla="*/ 276 w 277"/>
                  <a:gd name="T23" fmla="*/ 353 h 415"/>
                  <a:gd name="T24" fmla="*/ 265 w 277"/>
                  <a:gd name="T25" fmla="*/ 390 h 415"/>
                  <a:gd name="T26" fmla="*/ 234 w 277"/>
                  <a:gd name="T27" fmla="*/ 414 h 415"/>
                  <a:gd name="T28" fmla="*/ 107 w 277"/>
                  <a:gd name="T29" fmla="*/ 361 h 415"/>
                  <a:gd name="T30" fmla="*/ 124 w 277"/>
                  <a:gd name="T31" fmla="*/ 345 h 415"/>
                  <a:gd name="T32" fmla="*/ 138 w 277"/>
                  <a:gd name="T33" fmla="*/ 324 h 415"/>
                  <a:gd name="T34" fmla="*/ 138 w 277"/>
                  <a:gd name="T35" fmla="*/ 303 h 415"/>
                  <a:gd name="T36" fmla="*/ 127 w 277"/>
                  <a:gd name="T37" fmla="*/ 280 h 415"/>
                  <a:gd name="T38" fmla="*/ 104 w 277"/>
                  <a:gd name="T39" fmla="*/ 256 h 415"/>
                  <a:gd name="T40" fmla="*/ 68 w 277"/>
                  <a:gd name="T41" fmla="*/ 232 h 415"/>
                  <a:gd name="T42" fmla="*/ 25 w 277"/>
                  <a:gd name="T43" fmla="*/ 208 h 415"/>
                  <a:gd name="T44" fmla="*/ 6 w 277"/>
                  <a:gd name="T45" fmla="*/ 171 h 415"/>
                  <a:gd name="T46" fmla="*/ 0 w 277"/>
                  <a:gd name="T47" fmla="*/ 134 h 415"/>
                  <a:gd name="T48" fmla="*/ 11 w 277"/>
                  <a:gd name="T49" fmla="*/ 105 h 415"/>
                  <a:gd name="T50" fmla="*/ 48 w 277"/>
                  <a:gd name="T51" fmla="*/ 71 h 415"/>
                  <a:gd name="T52" fmla="*/ 113 w 277"/>
                  <a:gd name="T53" fmla="*/ 11 h 4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7" h="415">
                    <a:moveTo>
                      <a:pt x="113" y="11"/>
                    </a:moveTo>
                    <a:lnTo>
                      <a:pt x="253" y="0"/>
                    </a:lnTo>
                    <a:lnTo>
                      <a:pt x="183" y="66"/>
                    </a:lnTo>
                    <a:lnTo>
                      <a:pt x="127" y="140"/>
                    </a:lnTo>
                    <a:lnTo>
                      <a:pt x="113" y="171"/>
                    </a:lnTo>
                    <a:lnTo>
                      <a:pt x="113" y="200"/>
                    </a:lnTo>
                    <a:lnTo>
                      <a:pt x="132" y="229"/>
                    </a:lnTo>
                    <a:lnTo>
                      <a:pt x="163" y="248"/>
                    </a:lnTo>
                    <a:lnTo>
                      <a:pt x="200" y="266"/>
                    </a:lnTo>
                    <a:lnTo>
                      <a:pt x="251" y="301"/>
                    </a:lnTo>
                    <a:lnTo>
                      <a:pt x="270" y="324"/>
                    </a:lnTo>
                    <a:lnTo>
                      <a:pt x="276" y="353"/>
                    </a:lnTo>
                    <a:lnTo>
                      <a:pt x="265" y="390"/>
                    </a:lnTo>
                    <a:lnTo>
                      <a:pt x="234" y="414"/>
                    </a:lnTo>
                    <a:lnTo>
                      <a:pt x="107" y="361"/>
                    </a:lnTo>
                    <a:lnTo>
                      <a:pt x="124" y="345"/>
                    </a:lnTo>
                    <a:lnTo>
                      <a:pt x="138" y="324"/>
                    </a:lnTo>
                    <a:lnTo>
                      <a:pt x="138" y="303"/>
                    </a:lnTo>
                    <a:lnTo>
                      <a:pt x="127" y="280"/>
                    </a:lnTo>
                    <a:lnTo>
                      <a:pt x="104" y="256"/>
                    </a:lnTo>
                    <a:lnTo>
                      <a:pt x="68" y="232"/>
                    </a:lnTo>
                    <a:lnTo>
                      <a:pt x="25" y="208"/>
                    </a:lnTo>
                    <a:lnTo>
                      <a:pt x="6" y="171"/>
                    </a:lnTo>
                    <a:lnTo>
                      <a:pt x="0" y="134"/>
                    </a:lnTo>
                    <a:lnTo>
                      <a:pt x="11" y="105"/>
                    </a:lnTo>
                    <a:lnTo>
                      <a:pt x="48" y="71"/>
                    </a:lnTo>
                    <a:lnTo>
                      <a:pt x="113" y="1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ltGray">
              <a:xfrm>
                <a:off x="3042" y="4006"/>
                <a:ext cx="277" cy="307"/>
              </a:xfrm>
              <a:custGeom>
                <a:avLst/>
                <a:gdLst>
                  <a:gd name="T0" fmla="*/ 113 w 277"/>
                  <a:gd name="T1" fmla="*/ 8 h 307"/>
                  <a:gd name="T2" fmla="*/ 253 w 277"/>
                  <a:gd name="T3" fmla="*/ 0 h 307"/>
                  <a:gd name="T4" fmla="*/ 183 w 277"/>
                  <a:gd name="T5" fmla="*/ 49 h 307"/>
                  <a:gd name="T6" fmla="*/ 127 w 277"/>
                  <a:gd name="T7" fmla="*/ 103 h 307"/>
                  <a:gd name="T8" fmla="*/ 113 w 277"/>
                  <a:gd name="T9" fmla="*/ 127 h 307"/>
                  <a:gd name="T10" fmla="*/ 113 w 277"/>
                  <a:gd name="T11" fmla="*/ 148 h 307"/>
                  <a:gd name="T12" fmla="*/ 132 w 277"/>
                  <a:gd name="T13" fmla="*/ 170 h 307"/>
                  <a:gd name="T14" fmla="*/ 163 w 277"/>
                  <a:gd name="T15" fmla="*/ 183 h 307"/>
                  <a:gd name="T16" fmla="*/ 200 w 277"/>
                  <a:gd name="T17" fmla="*/ 197 h 307"/>
                  <a:gd name="T18" fmla="*/ 251 w 277"/>
                  <a:gd name="T19" fmla="*/ 222 h 307"/>
                  <a:gd name="T20" fmla="*/ 270 w 277"/>
                  <a:gd name="T21" fmla="*/ 240 h 307"/>
                  <a:gd name="T22" fmla="*/ 276 w 277"/>
                  <a:gd name="T23" fmla="*/ 261 h 307"/>
                  <a:gd name="T24" fmla="*/ 265 w 277"/>
                  <a:gd name="T25" fmla="*/ 288 h 307"/>
                  <a:gd name="T26" fmla="*/ 234 w 277"/>
                  <a:gd name="T27" fmla="*/ 306 h 307"/>
                  <a:gd name="T28" fmla="*/ 107 w 277"/>
                  <a:gd name="T29" fmla="*/ 267 h 307"/>
                  <a:gd name="T30" fmla="*/ 124 w 277"/>
                  <a:gd name="T31" fmla="*/ 255 h 307"/>
                  <a:gd name="T32" fmla="*/ 138 w 277"/>
                  <a:gd name="T33" fmla="*/ 240 h 307"/>
                  <a:gd name="T34" fmla="*/ 138 w 277"/>
                  <a:gd name="T35" fmla="*/ 224 h 307"/>
                  <a:gd name="T36" fmla="*/ 127 w 277"/>
                  <a:gd name="T37" fmla="*/ 207 h 307"/>
                  <a:gd name="T38" fmla="*/ 104 w 277"/>
                  <a:gd name="T39" fmla="*/ 189 h 307"/>
                  <a:gd name="T40" fmla="*/ 68 w 277"/>
                  <a:gd name="T41" fmla="*/ 172 h 307"/>
                  <a:gd name="T42" fmla="*/ 25 w 277"/>
                  <a:gd name="T43" fmla="*/ 154 h 307"/>
                  <a:gd name="T44" fmla="*/ 6 w 277"/>
                  <a:gd name="T45" fmla="*/ 127 h 307"/>
                  <a:gd name="T46" fmla="*/ 0 w 277"/>
                  <a:gd name="T47" fmla="*/ 99 h 307"/>
                  <a:gd name="T48" fmla="*/ 11 w 277"/>
                  <a:gd name="T49" fmla="*/ 78 h 307"/>
                  <a:gd name="T50" fmla="*/ 48 w 277"/>
                  <a:gd name="T51" fmla="*/ 53 h 307"/>
                  <a:gd name="T52" fmla="*/ 113 w 277"/>
                  <a:gd name="T53" fmla="*/ 8 h 3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7" h="307">
                    <a:moveTo>
                      <a:pt x="113" y="8"/>
                    </a:moveTo>
                    <a:lnTo>
                      <a:pt x="253" y="0"/>
                    </a:lnTo>
                    <a:lnTo>
                      <a:pt x="183" y="49"/>
                    </a:lnTo>
                    <a:lnTo>
                      <a:pt x="127" y="103"/>
                    </a:lnTo>
                    <a:lnTo>
                      <a:pt x="113" y="127"/>
                    </a:lnTo>
                    <a:lnTo>
                      <a:pt x="113" y="148"/>
                    </a:lnTo>
                    <a:lnTo>
                      <a:pt x="132" y="170"/>
                    </a:lnTo>
                    <a:lnTo>
                      <a:pt x="163" y="183"/>
                    </a:lnTo>
                    <a:lnTo>
                      <a:pt x="200" y="197"/>
                    </a:lnTo>
                    <a:lnTo>
                      <a:pt x="251" y="222"/>
                    </a:lnTo>
                    <a:lnTo>
                      <a:pt x="270" y="240"/>
                    </a:lnTo>
                    <a:lnTo>
                      <a:pt x="276" y="261"/>
                    </a:lnTo>
                    <a:lnTo>
                      <a:pt x="265" y="288"/>
                    </a:lnTo>
                    <a:lnTo>
                      <a:pt x="234" y="306"/>
                    </a:lnTo>
                    <a:lnTo>
                      <a:pt x="107" y="267"/>
                    </a:lnTo>
                    <a:lnTo>
                      <a:pt x="124" y="255"/>
                    </a:lnTo>
                    <a:lnTo>
                      <a:pt x="138" y="240"/>
                    </a:lnTo>
                    <a:lnTo>
                      <a:pt x="138" y="224"/>
                    </a:lnTo>
                    <a:lnTo>
                      <a:pt x="127" y="207"/>
                    </a:lnTo>
                    <a:lnTo>
                      <a:pt x="104" y="189"/>
                    </a:lnTo>
                    <a:lnTo>
                      <a:pt x="68" y="172"/>
                    </a:lnTo>
                    <a:lnTo>
                      <a:pt x="25" y="154"/>
                    </a:lnTo>
                    <a:lnTo>
                      <a:pt x="6" y="127"/>
                    </a:lnTo>
                    <a:lnTo>
                      <a:pt x="0" y="99"/>
                    </a:lnTo>
                    <a:lnTo>
                      <a:pt x="11" y="78"/>
                    </a:lnTo>
                    <a:lnTo>
                      <a:pt x="48" y="53"/>
                    </a:lnTo>
                    <a:lnTo>
                      <a:pt x="113" y="8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ltGray">
              <a:xfrm>
                <a:off x="657" y="4077"/>
                <a:ext cx="523" cy="169"/>
              </a:xfrm>
              <a:custGeom>
                <a:avLst/>
                <a:gdLst>
                  <a:gd name="T0" fmla="*/ 509 w 523"/>
                  <a:gd name="T1" fmla="*/ 69 h 169"/>
                  <a:gd name="T2" fmla="*/ 522 w 523"/>
                  <a:gd name="T3" fmla="*/ 154 h 169"/>
                  <a:gd name="T4" fmla="*/ 439 w 523"/>
                  <a:gd name="T5" fmla="*/ 111 h 169"/>
                  <a:gd name="T6" fmla="*/ 346 w 523"/>
                  <a:gd name="T7" fmla="*/ 77 h 169"/>
                  <a:gd name="T8" fmla="*/ 306 w 523"/>
                  <a:gd name="T9" fmla="*/ 69 h 169"/>
                  <a:gd name="T10" fmla="*/ 269 w 523"/>
                  <a:gd name="T11" fmla="*/ 69 h 169"/>
                  <a:gd name="T12" fmla="*/ 233 w 523"/>
                  <a:gd name="T13" fmla="*/ 81 h 169"/>
                  <a:gd name="T14" fmla="*/ 209 w 523"/>
                  <a:gd name="T15" fmla="*/ 99 h 169"/>
                  <a:gd name="T16" fmla="*/ 186 w 523"/>
                  <a:gd name="T17" fmla="*/ 122 h 169"/>
                  <a:gd name="T18" fmla="*/ 143 w 523"/>
                  <a:gd name="T19" fmla="*/ 153 h 169"/>
                  <a:gd name="T20" fmla="*/ 113 w 523"/>
                  <a:gd name="T21" fmla="*/ 165 h 169"/>
                  <a:gd name="T22" fmla="*/ 76 w 523"/>
                  <a:gd name="T23" fmla="*/ 168 h 169"/>
                  <a:gd name="T24" fmla="*/ 30 w 523"/>
                  <a:gd name="T25" fmla="*/ 161 h 169"/>
                  <a:gd name="T26" fmla="*/ 0 w 523"/>
                  <a:gd name="T27" fmla="*/ 142 h 169"/>
                  <a:gd name="T28" fmla="*/ 66 w 523"/>
                  <a:gd name="T29" fmla="*/ 65 h 169"/>
                  <a:gd name="T30" fmla="*/ 86 w 523"/>
                  <a:gd name="T31" fmla="*/ 75 h 169"/>
                  <a:gd name="T32" fmla="*/ 113 w 523"/>
                  <a:gd name="T33" fmla="*/ 84 h 169"/>
                  <a:gd name="T34" fmla="*/ 140 w 523"/>
                  <a:gd name="T35" fmla="*/ 84 h 169"/>
                  <a:gd name="T36" fmla="*/ 170 w 523"/>
                  <a:gd name="T37" fmla="*/ 77 h 169"/>
                  <a:gd name="T38" fmla="*/ 199 w 523"/>
                  <a:gd name="T39" fmla="*/ 63 h 169"/>
                  <a:gd name="T40" fmla="*/ 229 w 523"/>
                  <a:gd name="T41" fmla="*/ 41 h 169"/>
                  <a:gd name="T42" fmla="*/ 259 w 523"/>
                  <a:gd name="T43" fmla="*/ 15 h 169"/>
                  <a:gd name="T44" fmla="*/ 306 w 523"/>
                  <a:gd name="T45" fmla="*/ 3 h 169"/>
                  <a:gd name="T46" fmla="*/ 352 w 523"/>
                  <a:gd name="T47" fmla="*/ 0 h 169"/>
                  <a:gd name="T48" fmla="*/ 389 w 523"/>
                  <a:gd name="T49" fmla="*/ 7 h 169"/>
                  <a:gd name="T50" fmla="*/ 432 w 523"/>
                  <a:gd name="T51" fmla="*/ 29 h 169"/>
                  <a:gd name="T52" fmla="*/ 509 w 523"/>
                  <a:gd name="T53" fmla="*/ 69 h 1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23" h="169">
                    <a:moveTo>
                      <a:pt x="509" y="69"/>
                    </a:moveTo>
                    <a:lnTo>
                      <a:pt x="522" y="154"/>
                    </a:lnTo>
                    <a:lnTo>
                      <a:pt x="439" y="111"/>
                    </a:lnTo>
                    <a:lnTo>
                      <a:pt x="346" y="77"/>
                    </a:lnTo>
                    <a:lnTo>
                      <a:pt x="306" y="69"/>
                    </a:lnTo>
                    <a:lnTo>
                      <a:pt x="269" y="69"/>
                    </a:lnTo>
                    <a:lnTo>
                      <a:pt x="233" y="81"/>
                    </a:lnTo>
                    <a:lnTo>
                      <a:pt x="209" y="99"/>
                    </a:lnTo>
                    <a:lnTo>
                      <a:pt x="186" y="122"/>
                    </a:lnTo>
                    <a:lnTo>
                      <a:pt x="143" y="153"/>
                    </a:lnTo>
                    <a:lnTo>
                      <a:pt x="113" y="165"/>
                    </a:lnTo>
                    <a:lnTo>
                      <a:pt x="76" y="168"/>
                    </a:lnTo>
                    <a:lnTo>
                      <a:pt x="30" y="161"/>
                    </a:lnTo>
                    <a:lnTo>
                      <a:pt x="0" y="142"/>
                    </a:lnTo>
                    <a:lnTo>
                      <a:pt x="66" y="65"/>
                    </a:lnTo>
                    <a:lnTo>
                      <a:pt x="86" y="75"/>
                    </a:lnTo>
                    <a:lnTo>
                      <a:pt x="113" y="84"/>
                    </a:lnTo>
                    <a:lnTo>
                      <a:pt x="140" y="84"/>
                    </a:lnTo>
                    <a:lnTo>
                      <a:pt x="170" y="77"/>
                    </a:lnTo>
                    <a:lnTo>
                      <a:pt x="199" y="63"/>
                    </a:lnTo>
                    <a:lnTo>
                      <a:pt x="229" y="41"/>
                    </a:lnTo>
                    <a:lnTo>
                      <a:pt x="259" y="15"/>
                    </a:lnTo>
                    <a:lnTo>
                      <a:pt x="306" y="3"/>
                    </a:lnTo>
                    <a:lnTo>
                      <a:pt x="352" y="0"/>
                    </a:lnTo>
                    <a:lnTo>
                      <a:pt x="389" y="7"/>
                    </a:lnTo>
                    <a:lnTo>
                      <a:pt x="432" y="29"/>
                    </a:lnTo>
                    <a:lnTo>
                      <a:pt x="509" y="69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ltGray">
              <a:xfrm>
                <a:off x="2157" y="4005"/>
                <a:ext cx="523" cy="169"/>
              </a:xfrm>
              <a:custGeom>
                <a:avLst/>
                <a:gdLst>
                  <a:gd name="T0" fmla="*/ 509 w 523"/>
                  <a:gd name="T1" fmla="*/ 69 h 169"/>
                  <a:gd name="T2" fmla="*/ 522 w 523"/>
                  <a:gd name="T3" fmla="*/ 154 h 169"/>
                  <a:gd name="T4" fmla="*/ 439 w 523"/>
                  <a:gd name="T5" fmla="*/ 111 h 169"/>
                  <a:gd name="T6" fmla="*/ 346 w 523"/>
                  <a:gd name="T7" fmla="*/ 77 h 169"/>
                  <a:gd name="T8" fmla="*/ 306 w 523"/>
                  <a:gd name="T9" fmla="*/ 69 h 169"/>
                  <a:gd name="T10" fmla="*/ 269 w 523"/>
                  <a:gd name="T11" fmla="*/ 69 h 169"/>
                  <a:gd name="T12" fmla="*/ 233 w 523"/>
                  <a:gd name="T13" fmla="*/ 81 h 169"/>
                  <a:gd name="T14" fmla="*/ 209 w 523"/>
                  <a:gd name="T15" fmla="*/ 99 h 169"/>
                  <a:gd name="T16" fmla="*/ 186 w 523"/>
                  <a:gd name="T17" fmla="*/ 122 h 169"/>
                  <a:gd name="T18" fmla="*/ 143 w 523"/>
                  <a:gd name="T19" fmla="*/ 153 h 169"/>
                  <a:gd name="T20" fmla="*/ 113 w 523"/>
                  <a:gd name="T21" fmla="*/ 165 h 169"/>
                  <a:gd name="T22" fmla="*/ 76 w 523"/>
                  <a:gd name="T23" fmla="*/ 168 h 169"/>
                  <a:gd name="T24" fmla="*/ 30 w 523"/>
                  <a:gd name="T25" fmla="*/ 161 h 169"/>
                  <a:gd name="T26" fmla="*/ 0 w 523"/>
                  <a:gd name="T27" fmla="*/ 142 h 169"/>
                  <a:gd name="T28" fmla="*/ 66 w 523"/>
                  <a:gd name="T29" fmla="*/ 65 h 169"/>
                  <a:gd name="T30" fmla="*/ 86 w 523"/>
                  <a:gd name="T31" fmla="*/ 75 h 169"/>
                  <a:gd name="T32" fmla="*/ 113 w 523"/>
                  <a:gd name="T33" fmla="*/ 84 h 169"/>
                  <a:gd name="T34" fmla="*/ 140 w 523"/>
                  <a:gd name="T35" fmla="*/ 84 h 169"/>
                  <a:gd name="T36" fmla="*/ 170 w 523"/>
                  <a:gd name="T37" fmla="*/ 77 h 169"/>
                  <a:gd name="T38" fmla="*/ 199 w 523"/>
                  <a:gd name="T39" fmla="*/ 63 h 169"/>
                  <a:gd name="T40" fmla="*/ 229 w 523"/>
                  <a:gd name="T41" fmla="*/ 41 h 169"/>
                  <a:gd name="T42" fmla="*/ 259 w 523"/>
                  <a:gd name="T43" fmla="*/ 15 h 169"/>
                  <a:gd name="T44" fmla="*/ 306 w 523"/>
                  <a:gd name="T45" fmla="*/ 3 h 169"/>
                  <a:gd name="T46" fmla="*/ 352 w 523"/>
                  <a:gd name="T47" fmla="*/ 0 h 169"/>
                  <a:gd name="T48" fmla="*/ 389 w 523"/>
                  <a:gd name="T49" fmla="*/ 7 h 169"/>
                  <a:gd name="T50" fmla="*/ 432 w 523"/>
                  <a:gd name="T51" fmla="*/ 29 h 169"/>
                  <a:gd name="T52" fmla="*/ 509 w 523"/>
                  <a:gd name="T53" fmla="*/ 69 h 1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23" h="169">
                    <a:moveTo>
                      <a:pt x="509" y="69"/>
                    </a:moveTo>
                    <a:lnTo>
                      <a:pt x="522" y="154"/>
                    </a:lnTo>
                    <a:lnTo>
                      <a:pt x="439" y="111"/>
                    </a:lnTo>
                    <a:lnTo>
                      <a:pt x="346" y="77"/>
                    </a:lnTo>
                    <a:lnTo>
                      <a:pt x="306" y="69"/>
                    </a:lnTo>
                    <a:lnTo>
                      <a:pt x="269" y="69"/>
                    </a:lnTo>
                    <a:lnTo>
                      <a:pt x="233" y="81"/>
                    </a:lnTo>
                    <a:lnTo>
                      <a:pt x="209" y="99"/>
                    </a:lnTo>
                    <a:lnTo>
                      <a:pt x="186" y="122"/>
                    </a:lnTo>
                    <a:lnTo>
                      <a:pt x="143" y="153"/>
                    </a:lnTo>
                    <a:lnTo>
                      <a:pt x="113" y="165"/>
                    </a:lnTo>
                    <a:lnTo>
                      <a:pt x="76" y="168"/>
                    </a:lnTo>
                    <a:lnTo>
                      <a:pt x="30" y="161"/>
                    </a:lnTo>
                    <a:lnTo>
                      <a:pt x="0" y="142"/>
                    </a:lnTo>
                    <a:lnTo>
                      <a:pt x="66" y="65"/>
                    </a:lnTo>
                    <a:lnTo>
                      <a:pt x="86" y="75"/>
                    </a:lnTo>
                    <a:lnTo>
                      <a:pt x="113" y="84"/>
                    </a:lnTo>
                    <a:lnTo>
                      <a:pt x="140" y="84"/>
                    </a:lnTo>
                    <a:lnTo>
                      <a:pt x="170" y="77"/>
                    </a:lnTo>
                    <a:lnTo>
                      <a:pt x="199" y="63"/>
                    </a:lnTo>
                    <a:lnTo>
                      <a:pt x="229" y="41"/>
                    </a:lnTo>
                    <a:lnTo>
                      <a:pt x="259" y="15"/>
                    </a:lnTo>
                    <a:lnTo>
                      <a:pt x="306" y="3"/>
                    </a:lnTo>
                    <a:lnTo>
                      <a:pt x="352" y="0"/>
                    </a:lnTo>
                    <a:lnTo>
                      <a:pt x="389" y="7"/>
                    </a:lnTo>
                    <a:lnTo>
                      <a:pt x="432" y="29"/>
                    </a:lnTo>
                    <a:lnTo>
                      <a:pt x="509" y="6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ltGray">
              <a:xfrm>
                <a:off x="3678" y="21"/>
                <a:ext cx="523" cy="169"/>
              </a:xfrm>
              <a:custGeom>
                <a:avLst/>
                <a:gdLst>
                  <a:gd name="T0" fmla="*/ 509 w 523"/>
                  <a:gd name="T1" fmla="*/ 69 h 169"/>
                  <a:gd name="T2" fmla="*/ 522 w 523"/>
                  <a:gd name="T3" fmla="*/ 154 h 169"/>
                  <a:gd name="T4" fmla="*/ 439 w 523"/>
                  <a:gd name="T5" fmla="*/ 111 h 169"/>
                  <a:gd name="T6" fmla="*/ 346 w 523"/>
                  <a:gd name="T7" fmla="*/ 77 h 169"/>
                  <a:gd name="T8" fmla="*/ 306 w 523"/>
                  <a:gd name="T9" fmla="*/ 69 h 169"/>
                  <a:gd name="T10" fmla="*/ 269 w 523"/>
                  <a:gd name="T11" fmla="*/ 69 h 169"/>
                  <a:gd name="T12" fmla="*/ 233 w 523"/>
                  <a:gd name="T13" fmla="*/ 81 h 169"/>
                  <a:gd name="T14" fmla="*/ 209 w 523"/>
                  <a:gd name="T15" fmla="*/ 99 h 169"/>
                  <a:gd name="T16" fmla="*/ 186 w 523"/>
                  <a:gd name="T17" fmla="*/ 122 h 169"/>
                  <a:gd name="T18" fmla="*/ 143 w 523"/>
                  <a:gd name="T19" fmla="*/ 153 h 169"/>
                  <a:gd name="T20" fmla="*/ 113 w 523"/>
                  <a:gd name="T21" fmla="*/ 165 h 169"/>
                  <a:gd name="T22" fmla="*/ 76 w 523"/>
                  <a:gd name="T23" fmla="*/ 168 h 169"/>
                  <a:gd name="T24" fmla="*/ 30 w 523"/>
                  <a:gd name="T25" fmla="*/ 161 h 169"/>
                  <a:gd name="T26" fmla="*/ 0 w 523"/>
                  <a:gd name="T27" fmla="*/ 142 h 169"/>
                  <a:gd name="T28" fmla="*/ 66 w 523"/>
                  <a:gd name="T29" fmla="*/ 65 h 169"/>
                  <a:gd name="T30" fmla="*/ 86 w 523"/>
                  <a:gd name="T31" fmla="*/ 75 h 169"/>
                  <a:gd name="T32" fmla="*/ 113 w 523"/>
                  <a:gd name="T33" fmla="*/ 84 h 169"/>
                  <a:gd name="T34" fmla="*/ 140 w 523"/>
                  <a:gd name="T35" fmla="*/ 84 h 169"/>
                  <a:gd name="T36" fmla="*/ 170 w 523"/>
                  <a:gd name="T37" fmla="*/ 77 h 169"/>
                  <a:gd name="T38" fmla="*/ 199 w 523"/>
                  <a:gd name="T39" fmla="*/ 63 h 169"/>
                  <a:gd name="T40" fmla="*/ 229 w 523"/>
                  <a:gd name="T41" fmla="*/ 41 h 169"/>
                  <a:gd name="T42" fmla="*/ 259 w 523"/>
                  <a:gd name="T43" fmla="*/ 15 h 169"/>
                  <a:gd name="T44" fmla="*/ 306 w 523"/>
                  <a:gd name="T45" fmla="*/ 3 h 169"/>
                  <a:gd name="T46" fmla="*/ 352 w 523"/>
                  <a:gd name="T47" fmla="*/ 0 h 169"/>
                  <a:gd name="T48" fmla="*/ 389 w 523"/>
                  <a:gd name="T49" fmla="*/ 7 h 169"/>
                  <a:gd name="T50" fmla="*/ 432 w 523"/>
                  <a:gd name="T51" fmla="*/ 29 h 169"/>
                  <a:gd name="T52" fmla="*/ 509 w 523"/>
                  <a:gd name="T53" fmla="*/ 69 h 1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23" h="169">
                    <a:moveTo>
                      <a:pt x="509" y="69"/>
                    </a:moveTo>
                    <a:lnTo>
                      <a:pt x="522" y="154"/>
                    </a:lnTo>
                    <a:lnTo>
                      <a:pt x="439" y="111"/>
                    </a:lnTo>
                    <a:lnTo>
                      <a:pt x="346" y="77"/>
                    </a:lnTo>
                    <a:lnTo>
                      <a:pt x="306" y="69"/>
                    </a:lnTo>
                    <a:lnTo>
                      <a:pt x="269" y="69"/>
                    </a:lnTo>
                    <a:lnTo>
                      <a:pt x="233" y="81"/>
                    </a:lnTo>
                    <a:lnTo>
                      <a:pt x="209" y="99"/>
                    </a:lnTo>
                    <a:lnTo>
                      <a:pt x="186" y="122"/>
                    </a:lnTo>
                    <a:lnTo>
                      <a:pt x="143" y="153"/>
                    </a:lnTo>
                    <a:lnTo>
                      <a:pt x="113" y="165"/>
                    </a:lnTo>
                    <a:lnTo>
                      <a:pt x="76" y="168"/>
                    </a:lnTo>
                    <a:lnTo>
                      <a:pt x="30" y="161"/>
                    </a:lnTo>
                    <a:lnTo>
                      <a:pt x="0" y="142"/>
                    </a:lnTo>
                    <a:lnTo>
                      <a:pt x="66" y="65"/>
                    </a:lnTo>
                    <a:lnTo>
                      <a:pt x="86" y="75"/>
                    </a:lnTo>
                    <a:lnTo>
                      <a:pt x="113" y="84"/>
                    </a:lnTo>
                    <a:lnTo>
                      <a:pt x="140" y="84"/>
                    </a:lnTo>
                    <a:lnTo>
                      <a:pt x="170" y="77"/>
                    </a:lnTo>
                    <a:lnTo>
                      <a:pt x="199" y="63"/>
                    </a:lnTo>
                    <a:lnTo>
                      <a:pt x="229" y="41"/>
                    </a:lnTo>
                    <a:lnTo>
                      <a:pt x="259" y="15"/>
                    </a:lnTo>
                    <a:lnTo>
                      <a:pt x="306" y="3"/>
                    </a:lnTo>
                    <a:lnTo>
                      <a:pt x="352" y="0"/>
                    </a:lnTo>
                    <a:lnTo>
                      <a:pt x="389" y="7"/>
                    </a:lnTo>
                    <a:lnTo>
                      <a:pt x="432" y="29"/>
                    </a:lnTo>
                    <a:lnTo>
                      <a:pt x="509" y="6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ltGray">
              <a:xfrm>
                <a:off x="390" y="160"/>
                <a:ext cx="464" cy="330"/>
              </a:xfrm>
              <a:custGeom>
                <a:avLst/>
                <a:gdLst>
                  <a:gd name="T0" fmla="*/ 463 w 464"/>
                  <a:gd name="T1" fmla="*/ 251 h 330"/>
                  <a:gd name="T2" fmla="*/ 426 w 464"/>
                  <a:gd name="T3" fmla="*/ 329 h 330"/>
                  <a:gd name="T4" fmla="*/ 381 w 464"/>
                  <a:gd name="T5" fmla="*/ 247 h 330"/>
                  <a:gd name="T6" fmla="*/ 323 w 464"/>
                  <a:gd name="T7" fmla="*/ 167 h 330"/>
                  <a:gd name="T8" fmla="*/ 295 w 464"/>
                  <a:gd name="T9" fmla="*/ 138 h 330"/>
                  <a:gd name="T10" fmla="*/ 264 w 464"/>
                  <a:gd name="T11" fmla="*/ 117 h 330"/>
                  <a:gd name="T12" fmla="*/ 227 w 464"/>
                  <a:gd name="T13" fmla="*/ 107 h 330"/>
                  <a:gd name="T14" fmla="*/ 198 w 464"/>
                  <a:gd name="T15" fmla="*/ 108 h 330"/>
                  <a:gd name="T16" fmla="*/ 166 w 464"/>
                  <a:gd name="T17" fmla="*/ 115 h 330"/>
                  <a:gd name="T18" fmla="*/ 113 w 464"/>
                  <a:gd name="T19" fmla="*/ 116 h 330"/>
                  <a:gd name="T20" fmla="*/ 81 w 464"/>
                  <a:gd name="T21" fmla="*/ 109 h 330"/>
                  <a:gd name="T22" fmla="*/ 49 w 464"/>
                  <a:gd name="T23" fmla="*/ 91 h 330"/>
                  <a:gd name="T24" fmla="*/ 14 w 464"/>
                  <a:gd name="T25" fmla="*/ 60 h 330"/>
                  <a:gd name="T26" fmla="*/ 0 w 464"/>
                  <a:gd name="T27" fmla="*/ 27 h 330"/>
                  <a:gd name="T28" fmla="*/ 98 w 464"/>
                  <a:gd name="T29" fmla="*/ 0 h 330"/>
                  <a:gd name="T30" fmla="*/ 109 w 464"/>
                  <a:gd name="T31" fmla="*/ 20 h 330"/>
                  <a:gd name="T32" fmla="*/ 126 w 464"/>
                  <a:gd name="T33" fmla="*/ 42 h 330"/>
                  <a:gd name="T34" fmla="*/ 149 w 464"/>
                  <a:gd name="T35" fmla="*/ 57 h 330"/>
                  <a:gd name="T36" fmla="*/ 177 w 464"/>
                  <a:gd name="T37" fmla="*/ 68 h 330"/>
                  <a:gd name="T38" fmla="*/ 209 w 464"/>
                  <a:gd name="T39" fmla="*/ 73 h 330"/>
                  <a:gd name="T40" fmla="*/ 247 w 464"/>
                  <a:gd name="T41" fmla="*/ 71 h 330"/>
                  <a:gd name="T42" fmla="*/ 286 w 464"/>
                  <a:gd name="T43" fmla="*/ 67 h 330"/>
                  <a:gd name="T44" fmla="*/ 332 w 464"/>
                  <a:gd name="T45" fmla="*/ 83 h 330"/>
                  <a:gd name="T46" fmla="*/ 371 w 464"/>
                  <a:gd name="T47" fmla="*/ 106 h 330"/>
                  <a:gd name="T48" fmla="*/ 398 w 464"/>
                  <a:gd name="T49" fmla="*/ 133 h 330"/>
                  <a:gd name="T50" fmla="*/ 422 w 464"/>
                  <a:gd name="T51" fmla="*/ 175 h 330"/>
                  <a:gd name="T52" fmla="*/ 463 w 464"/>
                  <a:gd name="T53" fmla="*/ 251 h 3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64" h="330">
                    <a:moveTo>
                      <a:pt x="463" y="251"/>
                    </a:moveTo>
                    <a:lnTo>
                      <a:pt x="426" y="329"/>
                    </a:lnTo>
                    <a:lnTo>
                      <a:pt x="381" y="247"/>
                    </a:lnTo>
                    <a:lnTo>
                      <a:pt x="323" y="167"/>
                    </a:lnTo>
                    <a:lnTo>
                      <a:pt x="295" y="138"/>
                    </a:lnTo>
                    <a:lnTo>
                      <a:pt x="264" y="117"/>
                    </a:lnTo>
                    <a:lnTo>
                      <a:pt x="227" y="107"/>
                    </a:lnTo>
                    <a:lnTo>
                      <a:pt x="198" y="108"/>
                    </a:lnTo>
                    <a:lnTo>
                      <a:pt x="166" y="115"/>
                    </a:lnTo>
                    <a:lnTo>
                      <a:pt x="113" y="116"/>
                    </a:lnTo>
                    <a:lnTo>
                      <a:pt x="81" y="109"/>
                    </a:lnTo>
                    <a:lnTo>
                      <a:pt x="49" y="91"/>
                    </a:lnTo>
                    <a:lnTo>
                      <a:pt x="14" y="60"/>
                    </a:lnTo>
                    <a:lnTo>
                      <a:pt x="0" y="27"/>
                    </a:lnTo>
                    <a:lnTo>
                      <a:pt x="98" y="0"/>
                    </a:lnTo>
                    <a:lnTo>
                      <a:pt x="109" y="20"/>
                    </a:lnTo>
                    <a:lnTo>
                      <a:pt x="126" y="42"/>
                    </a:lnTo>
                    <a:lnTo>
                      <a:pt x="149" y="57"/>
                    </a:lnTo>
                    <a:lnTo>
                      <a:pt x="177" y="68"/>
                    </a:lnTo>
                    <a:lnTo>
                      <a:pt x="209" y="73"/>
                    </a:lnTo>
                    <a:lnTo>
                      <a:pt x="247" y="71"/>
                    </a:lnTo>
                    <a:lnTo>
                      <a:pt x="286" y="67"/>
                    </a:lnTo>
                    <a:lnTo>
                      <a:pt x="332" y="83"/>
                    </a:lnTo>
                    <a:lnTo>
                      <a:pt x="371" y="106"/>
                    </a:lnTo>
                    <a:lnTo>
                      <a:pt x="398" y="133"/>
                    </a:lnTo>
                    <a:lnTo>
                      <a:pt x="422" y="175"/>
                    </a:lnTo>
                    <a:lnTo>
                      <a:pt x="463" y="25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ltGray">
              <a:xfrm>
                <a:off x="2784" y="129"/>
                <a:ext cx="523" cy="169"/>
              </a:xfrm>
              <a:custGeom>
                <a:avLst/>
                <a:gdLst>
                  <a:gd name="T0" fmla="*/ 509 w 523"/>
                  <a:gd name="T1" fmla="*/ 69 h 169"/>
                  <a:gd name="T2" fmla="*/ 522 w 523"/>
                  <a:gd name="T3" fmla="*/ 154 h 169"/>
                  <a:gd name="T4" fmla="*/ 439 w 523"/>
                  <a:gd name="T5" fmla="*/ 111 h 169"/>
                  <a:gd name="T6" fmla="*/ 346 w 523"/>
                  <a:gd name="T7" fmla="*/ 77 h 169"/>
                  <a:gd name="T8" fmla="*/ 306 w 523"/>
                  <a:gd name="T9" fmla="*/ 69 h 169"/>
                  <a:gd name="T10" fmla="*/ 269 w 523"/>
                  <a:gd name="T11" fmla="*/ 69 h 169"/>
                  <a:gd name="T12" fmla="*/ 233 w 523"/>
                  <a:gd name="T13" fmla="*/ 81 h 169"/>
                  <a:gd name="T14" fmla="*/ 209 w 523"/>
                  <a:gd name="T15" fmla="*/ 99 h 169"/>
                  <a:gd name="T16" fmla="*/ 186 w 523"/>
                  <a:gd name="T17" fmla="*/ 122 h 169"/>
                  <a:gd name="T18" fmla="*/ 143 w 523"/>
                  <a:gd name="T19" fmla="*/ 153 h 169"/>
                  <a:gd name="T20" fmla="*/ 113 w 523"/>
                  <a:gd name="T21" fmla="*/ 165 h 169"/>
                  <a:gd name="T22" fmla="*/ 76 w 523"/>
                  <a:gd name="T23" fmla="*/ 168 h 169"/>
                  <a:gd name="T24" fmla="*/ 30 w 523"/>
                  <a:gd name="T25" fmla="*/ 161 h 169"/>
                  <a:gd name="T26" fmla="*/ 0 w 523"/>
                  <a:gd name="T27" fmla="*/ 142 h 169"/>
                  <a:gd name="T28" fmla="*/ 66 w 523"/>
                  <a:gd name="T29" fmla="*/ 65 h 169"/>
                  <a:gd name="T30" fmla="*/ 86 w 523"/>
                  <a:gd name="T31" fmla="*/ 75 h 169"/>
                  <a:gd name="T32" fmla="*/ 113 w 523"/>
                  <a:gd name="T33" fmla="*/ 84 h 169"/>
                  <a:gd name="T34" fmla="*/ 140 w 523"/>
                  <a:gd name="T35" fmla="*/ 84 h 169"/>
                  <a:gd name="T36" fmla="*/ 170 w 523"/>
                  <a:gd name="T37" fmla="*/ 77 h 169"/>
                  <a:gd name="T38" fmla="*/ 199 w 523"/>
                  <a:gd name="T39" fmla="*/ 63 h 169"/>
                  <a:gd name="T40" fmla="*/ 229 w 523"/>
                  <a:gd name="T41" fmla="*/ 41 h 169"/>
                  <a:gd name="T42" fmla="*/ 259 w 523"/>
                  <a:gd name="T43" fmla="*/ 15 h 169"/>
                  <a:gd name="T44" fmla="*/ 306 w 523"/>
                  <a:gd name="T45" fmla="*/ 3 h 169"/>
                  <a:gd name="T46" fmla="*/ 352 w 523"/>
                  <a:gd name="T47" fmla="*/ 0 h 169"/>
                  <a:gd name="T48" fmla="*/ 389 w 523"/>
                  <a:gd name="T49" fmla="*/ 7 h 169"/>
                  <a:gd name="T50" fmla="*/ 432 w 523"/>
                  <a:gd name="T51" fmla="*/ 29 h 169"/>
                  <a:gd name="T52" fmla="*/ 509 w 523"/>
                  <a:gd name="T53" fmla="*/ 69 h 1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23" h="169">
                    <a:moveTo>
                      <a:pt x="509" y="69"/>
                    </a:moveTo>
                    <a:lnTo>
                      <a:pt x="522" y="154"/>
                    </a:lnTo>
                    <a:lnTo>
                      <a:pt x="439" y="111"/>
                    </a:lnTo>
                    <a:lnTo>
                      <a:pt x="346" y="77"/>
                    </a:lnTo>
                    <a:lnTo>
                      <a:pt x="306" y="69"/>
                    </a:lnTo>
                    <a:lnTo>
                      <a:pt x="269" y="69"/>
                    </a:lnTo>
                    <a:lnTo>
                      <a:pt x="233" y="81"/>
                    </a:lnTo>
                    <a:lnTo>
                      <a:pt x="209" y="99"/>
                    </a:lnTo>
                    <a:lnTo>
                      <a:pt x="186" y="122"/>
                    </a:lnTo>
                    <a:lnTo>
                      <a:pt x="143" y="153"/>
                    </a:lnTo>
                    <a:lnTo>
                      <a:pt x="113" y="165"/>
                    </a:lnTo>
                    <a:lnTo>
                      <a:pt x="76" y="168"/>
                    </a:lnTo>
                    <a:lnTo>
                      <a:pt x="30" y="161"/>
                    </a:lnTo>
                    <a:lnTo>
                      <a:pt x="0" y="142"/>
                    </a:lnTo>
                    <a:lnTo>
                      <a:pt x="66" y="65"/>
                    </a:lnTo>
                    <a:lnTo>
                      <a:pt x="86" y="75"/>
                    </a:lnTo>
                    <a:lnTo>
                      <a:pt x="113" y="84"/>
                    </a:lnTo>
                    <a:lnTo>
                      <a:pt x="140" y="84"/>
                    </a:lnTo>
                    <a:lnTo>
                      <a:pt x="170" y="77"/>
                    </a:lnTo>
                    <a:lnTo>
                      <a:pt x="199" y="63"/>
                    </a:lnTo>
                    <a:lnTo>
                      <a:pt x="229" y="41"/>
                    </a:lnTo>
                    <a:lnTo>
                      <a:pt x="259" y="15"/>
                    </a:lnTo>
                    <a:lnTo>
                      <a:pt x="306" y="3"/>
                    </a:lnTo>
                    <a:lnTo>
                      <a:pt x="352" y="0"/>
                    </a:lnTo>
                    <a:lnTo>
                      <a:pt x="389" y="7"/>
                    </a:lnTo>
                    <a:lnTo>
                      <a:pt x="432" y="29"/>
                    </a:lnTo>
                    <a:lnTo>
                      <a:pt x="509" y="69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ltGray">
              <a:xfrm>
                <a:off x="918" y="480"/>
                <a:ext cx="229" cy="463"/>
              </a:xfrm>
              <a:custGeom>
                <a:avLst/>
                <a:gdLst>
                  <a:gd name="T0" fmla="*/ 93 w 229"/>
                  <a:gd name="T1" fmla="*/ 12 h 463"/>
                  <a:gd name="T2" fmla="*/ 209 w 229"/>
                  <a:gd name="T3" fmla="*/ 0 h 463"/>
                  <a:gd name="T4" fmla="*/ 151 w 229"/>
                  <a:gd name="T5" fmla="*/ 74 h 463"/>
                  <a:gd name="T6" fmla="*/ 105 w 229"/>
                  <a:gd name="T7" fmla="*/ 156 h 463"/>
                  <a:gd name="T8" fmla="*/ 93 w 229"/>
                  <a:gd name="T9" fmla="*/ 191 h 463"/>
                  <a:gd name="T10" fmla="*/ 93 w 229"/>
                  <a:gd name="T11" fmla="*/ 224 h 463"/>
                  <a:gd name="T12" fmla="*/ 109 w 229"/>
                  <a:gd name="T13" fmla="*/ 256 h 463"/>
                  <a:gd name="T14" fmla="*/ 135 w 229"/>
                  <a:gd name="T15" fmla="*/ 277 h 463"/>
                  <a:gd name="T16" fmla="*/ 165 w 229"/>
                  <a:gd name="T17" fmla="*/ 297 h 463"/>
                  <a:gd name="T18" fmla="*/ 207 w 229"/>
                  <a:gd name="T19" fmla="*/ 335 h 463"/>
                  <a:gd name="T20" fmla="*/ 223 w 229"/>
                  <a:gd name="T21" fmla="*/ 362 h 463"/>
                  <a:gd name="T22" fmla="*/ 228 w 229"/>
                  <a:gd name="T23" fmla="*/ 394 h 463"/>
                  <a:gd name="T24" fmla="*/ 219 w 229"/>
                  <a:gd name="T25" fmla="*/ 436 h 463"/>
                  <a:gd name="T26" fmla="*/ 193 w 229"/>
                  <a:gd name="T27" fmla="*/ 462 h 463"/>
                  <a:gd name="T28" fmla="*/ 88 w 229"/>
                  <a:gd name="T29" fmla="*/ 403 h 463"/>
                  <a:gd name="T30" fmla="*/ 102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05 w 229"/>
                  <a:gd name="T37" fmla="*/ 312 h 463"/>
                  <a:gd name="T38" fmla="*/ 86 w 229"/>
                  <a:gd name="T39" fmla="*/ 285 h 463"/>
                  <a:gd name="T40" fmla="*/ 56 w 229"/>
                  <a:gd name="T41" fmla="*/ 259 h 463"/>
                  <a:gd name="T42" fmla="*/ 21 w 229"/>
                  <a:gd name="T43" fmla="*/ 232 h 463"/>
                  <a:gd name="T44" fmla="*/ 5 w 229"/>
                  <a:gd name="T45" fmla="*/ 191 h 463"/>
                  <a:gd name="T46" fmla="*/ 0 w 229"/>
                  <a:gd name="T47" fmla="*/ 150 h 463"/>
                  <a:gd name="T48" fmla="*/ 9 w 229"/>
                  <a:gd name="T49" fmla="*/ 118 h 463"/>
                  <a:gd name="T50" fmla="*/ 40 w 229"/>
                  <a:gd name="T51" fmla="*/ 79 h 463"/>
                  <a:gd name="T52" fmla="*/ 93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ltGray">
              <a:xfrm>
                <a:off x="1359" y="573"/>
                <a:ext cx="283" cy="241"/>
              </a:xfrm>
              <a:custGeom>
                <a:avLst/>
                <a:gdLst>
                  <a:gd name="T0" fmla="*/ 275 w 283"/>
                  <a:gd name="T1" fmla="*/ 98 h 241"/>
                  <a:gd name="T2" fmla="*/ 282 w 283"/>
                  <a:gd name="T3" fmla="*/ 220 h 241"/>
                  <a:gd name="T4" fmla="*/ 237 w 283"/>
                  <a:gd name="T5" fmla="*/ 159 h 241"/>
                  <a:gd name="T6" fmla="*/ 187 w 283"/>
                  <a:gd name="T7" fmla="*/ 110 h 241"/>
                  <a:gd name="T8" fmla="*/ 165 w 283"/>
                  <a:gd name="T9" fmla="*/ 98 h 241"/>
                  <a:gd name="T10" fmla="*/ 145 w 283"/>
                  <a:gd name="T11" fmla="*/ 98 h 241"/>
                  <a:gd name="T12" fmla="*/ 126 w 283"/>
                  <a:gd name="T13" fmla="*/ 115 h 241"/>
                  <a:gd name="T14" fmla="*/ 113 w 283"/>
                  <a:gd name="T15" fmla="*/ 142 h 241"/>
                  <a:gd name="T16" fmla="*/ 101 w 283"/>
                  <a:gd name="T17" fmla="*/ 174 h 241"/>
                  <a:gd name="T18" fmla="*/ 77 w 283"/>
                  <a:gd name="T19" fmla="*/ 218 h 241"/>
                  <a:gd name="T20" fmla="*/ 61 w 283"/>
                  <a:gd name="T21" fmla="*/ 235 h 241"/>
                  <a:gd name="T22" fmla="*/ 41 w 283"/>
                  <a:gd name="T23" fmla="*/ 240 h 241"/>
                  <a:gd name="T24" fmla="*/ 16 w 283"/>
                  <a:gd name="T25" fmla="*/ 230 h 241"/>
                  <a:gd name="T26" fmla="*/ 0 w 283"/>
                  <a:gd name="T27" fmla="*/ 203 h 241"/>
                  <a:gd name="T28" fmla="*/ 36 w 283"/>
                  <a:gd name="T29" fmla="*/ 93 h 241"/>
                  <a:gd name="T30" fmla="*/ 47 w 283"/>
                  <a:gd name="T31" fmla="*/ 108 h 241"/>
                  <a:gd name="T32" fmla="*/ 61 w 283"/>
                  <a:gd name="T33" fmla="*/ 120 h 241"/>
                  <a:gd name="T34" fmla="*/ 75 w 283"/>
                  <a:gd name="T35" fmla="*/ 120 h 241"/>
                  <a:gd name="T36" fmla="*/ 92 w 283"/>
                  <a:gd name="T37" fmla="*/ 110 h 241"/>
                  <a:gd name="T38" fmla="*/ 108 w 283"/>
                  <a:gd name="T39" fmla="*/ 91 h 241"/>
                  <a:gd name="T40" fmla="*/ 124 w 283"/>
                  <a:gd name="T41" fmla="*/ 59 h 241"/>
                  <a:gd name="T42" fmla="*/ 140 w 283"/>
                  <a:gd name="T43" fmla="*/ 22 h 241"/>
                  <a:gd name="T44" fmla="*/ 165 w 283"/>
                  <a:gd name="T45" fmla="*/ 5 h 241"/>
                  <a:gd name="T46" fmla="*/ 190 w 283"/>
                  <a:gd name="T47" fmla="*/ 0 h 241"/>
                  <a:gd name="T48" fmla="*/ 210 w 283"/>
                  <a:gd name="T49" fmla="*/ 10 h 241"/>
                  <a:gd name="T50" fmla="*/ 234 w 283"/>
                  <a:gd name="T51" fmla="*/ 42 h 241"/>
                  <a:gd name="T52" fmla="*/ 275 w 283"/>
                  <a:gd name="T53" fmla="*/ 98 h 2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83" h="241">
                    <a:moveTo>
                      <a:pt x="275" y="98"/>
                    </a:moveTo>
                    <a:lnTo>
                      <a:pt x="282" y="220"/>
                    </a:lnTo>
                    <a:lnTo>
                      <a:pt x="237" y="159"/>
                    </a:lnTo>
                    <a:lnTo>
                      <a:pt x="187" y="110"/>
                    </a:lnTo>
                    <a:lnTo>
                      <a:pt x="165" y="98"/>
                    </a:lnTo>
                    <a:lnTo>
                      <a:pt x="145" y="98"/>
                    </a:lnTo>
                    <a:lnTo>
                      <a:pt x="126" y="115"/>
                    </a:lnTo>
                    <a:lnTo>
                      <a:pt x="113" y="142"/>
                    </a:lnTo>
                    <a:lnTo>
                      <a:pt x="101" y="174"/>
                    </a:lnTo>
                    <a:lnTo>
                      <a:pt x="77" y="218"/>
                    </a:lnTo>
                    <a:lnTo>
                      <a:pt x="61" y="235"/>
                    </a:lnTo>
                    <a:lnTo>
                      <a:pt x="41" y="240"/>
                    </a:lnTo>
                    <a:lnTo>
                      <a:pt x="16" y="230"/>
                    </a:lnTo>
                    <a:lnTo>
                      <a:pt x="0" y="203"/>
                    </a:lnTo>
                    <a:lnTo>
                      <a:pt x="36" y="93"/>
                    </a:lnTo>
                    <a:lnTo>
                      <a:pt x="47" y="108"/>
                    </a:lnTo>
                    <a:lnTo>
                      <a:pt x="61" y="120"/>
                    </a:lnTo>
                    <a:lnTo>
                      <a:pt x="75" y="120"/>
                    </a:lnTo>
                    <a:lnTo>
                      <a:pt x="92" y="110"/>
                    </a:lnTo>
                    <a:lnTo>
                      <a:pt x="108" y="91"/>
                    </a:lnTo>
                    <a:lnTo>
                      <a:pt x="124" y="59"/>
                    </a:lnTo>
                    <a:lnTo>
                      <a:pt x="140" y="22"/>
                    </a:lnTo>
                    <a:lnTo>
                      <a:pt x="165" y="5"/>
                    </a:lnTo>
                    <a:lnTo>
                      <a:pt x="190" y="0"/>
                    </a:lnTo>
                    <a:lnTo>
                      <a:pt x="210" y="10"/>
                    </a:lnTo>
                    <a:lnTo>
                      <a:pt x="234" y="42"/>
                    </a:lnTo>
                    <a:lnTo>
                      <a:pt x="275" y="9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ltGray">
              <a:xfrm>
                <a:off x="2658" y="528"/>
                <a:ext cx="301" cy="415"/>
              </a:xfrm>
              <a:custGeom>
                <a:avLst/>
                <a:gdLst>
                  <a:gd name="T0" fmla="*/ 122 w 301"/>
                  <a:gd name="T1" fmla="*/ 11 h 415"/>
                  <a:gd name="T2" fmla="*/ 276 w 301"/>
                  <a:gd name="T3" fmla="*/ 0 h 415"/>
                  <a:gd name="T4" fmla="*/ 199 w 301"/>
                  <a:gd name="T5" fmla="*/ 66 h 415"/>
                  <a:gd name="T6" fmla="*/ 138 w 301"/>
                  <a:gd name="T7" fmla="*/ 140 h 415"/>
                  <a:gd name="T8" fmla="*/ 122 w 301"/>
                  <a:gd name="T9" fmla="*/ 171 h 415"/>
                  <a:gd name="T10" fmla="*/ 122 w 301"/>
                  <a:gd name="T11" fmla="*/ 200 h 415"/>
                  <a:gd name="T12" fmla="*/ 144 w 301"/>
                  <a:gd name="T13" fmla="*/ 229 h 415"/>
                  <a:gd name="T14" fmla="*/ 178 w 301"/>
                  <a:gd name="T15" fmla="*/ 248 h 415"/>
                  <a:gd name="T16" fmla="*/ 217 w 301"/>
                  <a:gd name="T17" fmla="*/ 266 h 415"/>
                  <a:gd name="T18" fmla="*/ 272 w 301"/>
                  <a:gd name="T19" fmla="*/ 301 h 415"/>
                  <a:gd name="T20" fmla="*/ 294 w 301"/>
                  <a:gd name="T21" fmla="*/ 324 h 415"/>
                  <a:gd name="T22" fmla="*/ 300 w 301"/>
                  <a:gd name="T23" fmla="*/ 353 h 415"/>
                  <a:gd name="T24" fmla="*/ 288 w 301"/>
                  <a:gd name="T25" fmla="*/ 390 h 415"/>
                  <a:gd name="T26" fmla="*/ 254 w 301"/>
                  <a:gd name="T27" fmla="*/ 414 h 415"/>
                  <a:gd name="T28" fmla="*/ 116 w 301"/>
                  <a:gd name="T29" fmla="*/ 361 h 415"/>
                  <a:gd name="T30" fmla="*/ 135 w 301"/>
                  <a:gd name="T31" fmla="*/ 345 h 415"/>
                  <a:gd name="T32" fmla="*/ 150 w 301"/>
                  <a:gd name="T33" fmla="*/ 324 h 415"/>
                  <a:gd name="T34" fmla="*/ 150 w 301"/>
                  <a:gd name="T35" fmla="*/ 303 h 415"/>
                  <a:gd name="T36" fmla="*/ 138 w 301"/>
                  <a:gd name="T37" fmla="*/ 280 h 415"/>
                  <a:gd name="T38" fmla="*/ 113 w 301"/>
                  <a:gd name="T39" fmla="*/ 256 h 415"/>
                  <a:gd name="T40" fmla="*/ 73 w 301"/>
                  <a:gd name="T41" fmla="*/ 232 h 415"/>
                  <a:gd name="T42" fmla="*/ 28 w 301"/>
                  <a:gd name="T43" fmla="*/ 208 h 415"/>
                  <a:gd name="T44" fmla="*/ 6 w 301"/>
                  <a:gd name="T45" fmla="*/ 171 h 415"/>
                  <a:gd name="T46" fmla="*/ 0 w 301"/>
                  <a:gd name="T47" fmla="*/ 134 h 415"/>
                  <a:gd name="T48" fmla="*/ 12 w 301"/>
                  <a:gd name="T49" fmla="*/ 105 h 415"/>
                  <a:gd name="T50" fmla="*/ 52 w 301"/>
                  <a:gd name="T51" fmla="*/ 71 h 415"/>
                  <a:gd name="T52" fmla="*/ 122 w 301"/>
                  <a:gd name="T53" fmla="*/ 11 h 4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01" h="415">
                    <a:moveTo>
                      <a:pt x="122" y="11"/>
                    </a:moveTo>
                    <a:lnTo>
                      <a:pt x="276" y="0"/>
                    </a:lnTo>
                    <a:lnTo>
                      <a:pt x="199" y="66"/>
                    </a:lnTo>
                    <a:lnTo>
                      <a:pt x="138" y="140"/>
                    </a:lnTo>
                    <a:lnTo>
                      <a:pt x="122" y="171"/>
                    </a:lnTo>
                    <a:lnTo>
                      <a:pt x="122" y="200"/>
                    </a:lnTo>
                    <a:lnTo>
                      <a:pt x="144" y="229"/>
                    </a:lnTo>
                    <a:lnTo>
                      <a:pt x="178" y="248"/>
                    </a:lnTo>
                    <a:lnTo>
                      <a:pt x="217" y="266"/>
                    </a:lnTo>
                    <a:lnTo>
                      <a:pt x="272" y="301"/>
                    </a:lnTo>
                    <a:lnTo>
                      <a:pt x="294" y="324"/>
                    </a:lnTo>
                    <a:lnTo>
                      <a:pt x="300" y="353"/>
                    </a:lnTo>
                    <a:lnTo>
                      <a:pt x="288" y="390"/>
                    </a:lnTo>
                    <a:lnTo>
                      <a:pt x="254" y="414"/>
                    </a:lnTo>
                    <a:lnTo>
                      <a:pt x="116" y="361"/>
                    </a:lnTo>
                    <a:lnTo>
                      <a:pt x="135" y="345"/>
                    </a:lnTo>
                    <a:lnTo>
                      <a:pt x="150" y="324"/>
                    </a:lnTo>
                    <a:lnTo>
                      <a:pt x="150" y="303"/>
                    </a:lnTo>
                    <a:lnTo>
                      <a:pt x="138" y="280"/>
                    </a:lnTo>
                    <a:lnTo>
                      <a:pt x="113" y="256"/>
                    </a:lnTo>
                    <a:lnTo>
                      <a:pt x="73" y="232"/>
                    </a:lnTo>
                    <a:lnTo>
                      <a:pt x="28" y="208"/>
                    </a:lnTo>
                    <a:lnTo>
                      <a:pt x="6" y="171"/>
                    </a:lnTo>
                    <a:lnTo>
                      <a:pt x="0" y="134"/>
                    </a:lnTo>
                    <a:lnTo>
                      <a:pt x="12" y="105"/>
                    </a:lnTo>
                    <a:lnTo>
                      <a:pt x="52" y="71"/>
                    </a:lnTo>
                    <a:lnTo>
                      <a:pt x="122" y="1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ltGray">
              <a:xfrm>
                <a:off x="1786" y="659"/>
                <a:ext cx="467" cy="307"/>
              </a:xfrm>
              <a:custGeom>
                <a:avLst/>
                <a:gdLst>
                  <a:gd name="T0" fmla="*/ 415 w 467"/>
                  <a:gd name="T1" fmla="*/ 0 h 307"/>
                  <a:gd name="T2" fmla="*/ 466 w 467"/>
                  <a:gd name="T3" fmla="*/ 69 h 307"/>
                  <a:gd name="T4" fmla="*/ 373 w 467"/>
                  <a:gd name="T5" fmla="*/ 70 h 307"/>
                  <a:gd name="T6" fmla="*/ 275 w 467"/>
                  <a:gd name="T7" fmla="*/ 84 h 307"/>
                  <a:gd name="T8" fmla="*/ 236 w 467"/>
                  <a:gd name="T9" fmla="*/ 96 h 307"/>
                  <a:gd name="T10" fmla="*/ 203 w 467"/>
                  <a:gd name="T11" fmla="*/ 113 h 307"/>
                  <a:gd name="T12" fmla="*/ 177 w 467"/>
                  <a:gd name="T13" fmla="*/ 140 h 307"/>
                  <a:gd name="T14" fmla="*/ 164 w 467"/>
                  <a:gd name="T15" fmla="*/ 168 h 307"/>
                  <a:gd name="T16" fmla="*/ 155 w 467"/>
                  <a:gd name="T17" fmla="*/ 199 h 307"/>
                  <a:gd name="T18" fmla="*/ 131 w 467"/>
                  <a:gd name="T19" fmla="*/ 246 h 307"/>
                  <a:gd name="T20" fmla="*/ 110 w 467"/>
                  <a:gd name="T21" fmla="*/ 271 h 307"/>
                  <a:gd name="T22" fmla="*/ 79 w 467"/>
                  <a:gd name="T23" fmla="*/ 291 h 307"/>
                  <a:gd name="T24" fmla="*/ 35 w 467"/>
                  <a:gd name="T25" fmla="*/ 306 h 307"/>
                  <a:gd name="T26" fmla="*/ 0 w 467"/>
                  <a:gd name="T27" fmla="*/ 304 h 307"/>
                  <a:gd name="T28" fmla="*/ 22 w 467"/>
                  <a:gd name="T29" fmla="*/ 205 h 307"/>
                  <a:gd name="T30" fmla="*/ 44 w 467"/>
                  <a:gd name="T31" fmla="*/ 204 h 307"/>
                  <a:gd name="T32" fmla="*/ 72 w 467"/>
                  <a:gd name="T33" fmla="*/ 199 h 307"/>
                  <a:gd name="T34" fmla="*/ 96 w 467"/>
                  <a:gd name="T35" fmla="*/ 187 h 307"/>
                  <a:gd name="T36" fmla="*/ 119 w 467"/>
                  <a:gd name="T37" fmla="*/ 167 h 307"/>
                  <a:gd name="T38" fmla="*/ 138 w 467"/>
                  <a:gd name="T39" fmla="*/ 141 h 307"/>
                  <a:gd name="T40" fmla="*/ 155 w 467"/>
                  <a:gd name="T41" fmla="*/ 107 h 307"/>
                  <a:gd name="T42" fmla="*/ 169 w 467"/>
                  <a:gd name="T43" fmla="*/ 70 h 307"/>
                  <a:gd name="T44" fmla="*/ 205 w 467"/>
                  <a:gd name="T45" fmla="*/ 37 h 307"/>
                  <a:gd name="T46" fmla="*/ 244 w 467"/>
                  <a:gd name="T47" fmla="*/ 13 h 307"/>
                  <a:gd name="T48" fmla="*/ 280 w 467"/>
                  <a:gd name="T49" fmla="*/ 2 h 307"/>
                  <a:gd name="T50" fmla="*/ 328 w 467"/>
                  <a:gd name="T51" fmla="*/ 1 h 307"/>
                  <a:gd name="T52" fmla="*/ 415 w 467"/>
                  <a:gd name="T53" fmla="*/ 0 h 3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67" h="307">
                    <a:moveTo>
                      <a:pt x="415" y="0"/>
                    </a:moveTo>
                    <a:lnTo>
                      <a:pt x="466" y="69"/>
                    </a:lnTo>
                    <a:lnTo>
                      <a:pt x="373" y="70"/>
                    </a:lnTo>
                    <a:lnTo>
                      <a:pt x="275" y="84"/>
                    </a:lnTo>
                    <a:lnTo>
                      <a:pt x="236" y="96"/>
                    </a:lnTo>
                    <a:lnTo>
                      <a:pt x="203" y="113"/>
                    </a:lnTo>
                    <a:lnTo>
                      <a:pt x="177" y="140"/>
                    </a:lnTo>
                    <a:lnTo>
                      <a:pt x="164" y="168"/>
                    </a:lnTo>
                    <a:lnTo>
                      <a:pt x="155" y="199"/>
                    </a:lnTo>
                    <a:lnTo>
                      <a:pt x="131" y="246"/>
                    </a:lnTo>
                    <a:lnTo>
                      <a:pt x="110" y="271"/>
                    </a:lnTo>
                    <a:lnTo>
                      <a:pt x="79" y="291"/>
                    </a:lnTo>
                    <a:lnTo>
                      <a:pt x="35" y="306"/>
                    </a:lnTo>
                    <a:lnTo>
                      <a:pt x="0" y="304"/>
                    </a:lnTo>
                    <a:lnTo>
                      <a:pt x="22" y="205"/>
                    </a:lnTo>
                    <a:lnTo>
                      <a:pt x="44" y="204"/>
                    </a:lnTo>
                    <a:lnTo>
                      <a:pt x="72" y="199"/>
                    </a:lnTo>
                    <a:lnTo>
                      <a:pt x="96" y="187"/>
                    </a:lnTo>
                    <a:lnTo>
                      <a:pt x="119" y="167"/>
                    </a:lnTo>
                    <a:lnTo>
                      <a:pt x="138" y="141"/>
                    </a:lnTo>
                    <a:lnTo>
                      <a:pt x="155" y="107"/>
                    </a:lnTo>
                    <a:lnTo>
                      <a:pt x="169" y="70"/>
                    </a:lnTo>
                    <a:lnTo>
                      <a:pt x="205" y="37"/>
                    </a:lnTo>
                    <a:lnTo>
                      <a:pt x="244" y="13"/>
                    </a:lnTo>
                    <a:lnTo>
                      <a:pt x="280" y="2"/>
                    </a:lnTo>
                    <a:lnTo>
                      <a:pt x="328" y="1"/>
                    </a:lnTo>
                    <a:lnTo>
                      <a:pt x="415" y="0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ltGray">
              <a:xfrm>
                <a:off x="3299" y="474"/>
                <a:ext cx="481" cy="300"/>
              </a:xfrm>
              <a:custGeom>
                <a:avLst/>
                <a:gdLst>
                  <a:gd name="T0" fmla="*/ 480 w 481"/>
                  <a:gd name="T1" fmla="*/ 218 h 300"/>
                  <a:gd name="T2" fmla="*/ 450 w 481"/>
                  <a:gd name="T3" fmla="*/ 299 h 300"/>
                  <a:gd name="T4" fmla="*/ 399 w 481"/>
                  <a:gd name="T5" fmla="*/ 221 h 300"/>
                  <a:gd name="T6" fmla="*/ 334 w 481"/>
                  <a:gd name="T7" fmla="*/ 146 h 300"/>
                  <a:gd name="T8" fmla="*/ 303 w 481"/>
                  <a:gd name="T9" fmla="*/ 120 h 300"/>
                  <a:gd name="T10" fmla="*/ 270 w 481"/>
                  <a:gd name="T11" fmla="*/ 102 h 300"/>
                  <a:gd name="T12" fmla="*/ 233 w 481"/>
                  <a:gd name="T13" fmla="*/ 95 h 300"/>
                  <a:gd name="T14" fmla="*/ 203 w 481"/>
                  <a:gd name="T15" fmla="*/ 99 h 300"/>
                  <a:gd name="T16" fmla="*/ 172 w 481"/>
                  <a:gd name="T17" fmla="*/ 108 h 300"/>
                  <a:gd name="T18" fmla="*/ 119 w 481"/>
                  <a:gd name="T19" fmla="*/ 114 h 300"/>
                  <a:gd name="T20" fmla="*/ 87 w 481"/>
                  <a:gd name="T21" fmla="*/ 110 h 300"/>
                  <a:gd name="T22" fmla="*/ 53 w 481"/>
                  <a:gd name="T23" fmla="*/ 95 h 300"/>
                  <a:gd name="T24" fmla="*/ 17 w 481"/>
                  <a:gd name="T25" fmla="*/ 66 h 300"/>
                  <a:gd name="T26" fmla="*/ 0 w 481"/>
                  <a:gd name="T27" fmla="*/ 35 h 300"/>
                  <a:gd name="T28" fmla="*/ 95 w 481"/>
                  <a:gd name="T29" fmla="*/ 0 h 300"/>
                  <a:gd name="T30" fmla="*/ 107 w 481"/>
                  <a:gd name="T31" fmla="*/ 18 h 300"/>
                  <a:gd name="T32" fmla="*/ 127 w 481"/>
                  <a:gd name="T33" fmla="*/ 39 h 300"/>
                  <a:gd name="T34" fmla="*/ 150 w 481"/>
                  <a:gd name="T35" fmla="*/ 52 h 300"/>
                  <a:gd name="T36" fmla="*/ 180 w 481"/>
                  <a:gd name="T37" fmla="*/ 61 h 300"/>
                  <a:gd name="T38" fmla="*/ 212 w 481"/>
                  <a:gd name="T39" fmla="*/ 63 h 300"/>
                  <a:gd name="T40" fmla="*/ 249 w 481"/>
                  <a:gd name="T41" fmla="*/ 58 h 300"/>
                  <a:gd name="T42" fmla="*/ 288 w 481"/>
                  <a:gd name="T43" fmla="*/ 50 h 300"/>
                  <a:gd name="T44" fmla="*/ 335 w 481"/>
                  <a:gd name="T45" fmla="*/ 62 h 300"/>
                  <a:gd name="T46" fmla="*/ 376 w 481"/>
                  <a:gd name="T47" fmla="*/ 82 h 300"/>
                  <a:gd name="T48" fmla="*/ 405 w 481"/>
                  <a:gd name="T49" fmla="*/ 106 h 300"/>
                  <a:gd name="T50" fmla="*/ 432 w 481"/>
                  <a:gd name="T51" fmla="*/ 146 h 300"/>
                  <a:gd name="T52" fmla="*/ 480 w 481"/>
                  <a:gd name="T53" fmla="*/ 218 h 30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81" h="300">
                    <a:moveTo>
                      <a:pt x="480" y="218"/>
                    </a:moveTo>
                    <a:lnTo>
                      <a:pt x="450" y="299"/>
                    </a:lnTo>
                    <a:lnTo>
                      <a:pt x="399" y="221"/>
                    </a:lnTo>
                    <a:lnTo>
                      <a:pt x="334" y="146"/>
                    </a:lnTo>
                    <a:lnTo>
                      <a:pt x="303" y="120"/>
                    </a:lnTo>
                    <a:lnTo>
                      <a:pt x="270" y="102"/>
                    </a:lnTo>
                    <a:lnTo>
                      <a:pt x="233" y="95"/>
                    </a:lnTo>
                    <a:lnTo>
                      <a:pt x="203" y="99"/>
                    </a:lnTo>
                    <a:lnTo>
                      <a:pt x="172" y="108"/>
                    </a:lnTo>
                    <a:lnTo>
                      <a:pt x="119" y="114"/>
                    </a:lnTo>
                    <a:lnTo>
                      <a:pt x="87" y="110"/>
                    </a:lnTo>
                    <a:lnTo>
                      <a:pt x="53" y="95"/>
                    </a:lnTo>
                    <a:lnTo>
                      <a:pt x="17" y="66"/>
                    </a:lnTo>
                    <a:lnTo>
                      <a:pt x="0" y="35"/>
                    </a:lnTo>
                    <a:lnTo>
                      <a:pt x="95" y="0"/>
                    </a:lnTo>
                    <a:lnTo>
                      <a:pt x="107" y="18"/>
                    </a:lnTo>
                    <a:lnTo>
                      <a:pt x="127" y="39"/>
                    </a:lnTo>
                    <a:lnTo>
                      <a:pt x="150" y="52"/>
                    </a:lnTo>
                    <a:lnTo>
                      <a:pt x="180" y="61"/>
                    </a:lnTo>
                    <a:lnTo>
                      <a:pt x="212" y="63"/>
                    </a:lnTo>
                    <a:lnTo>
                      <a:pt x="249" y="58"/>
                    </a:lnTo>
                    <a:lnTo>
                      <a:pt x="288" y="50"/>
                    </a:lnTo>
                    <a:lnTo>
                      <a:pt x="335" y="62"/>
                    </a:lnTo>
                    <a:lnTo>
                      <a:pt x="376" y="82"/>
                    </a:lnTo>
                    <a:lnTo>
                      <a:pt x="405" y="106"/>
                    </a:lnTo>
                    <a:lnTo>
                      <a:pt x="432" y="146"/>
                    </a:lnTo>
                    <a:lnTo>
                      <a:pt x="480" y="21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ltGray">
              <a:xfrm>
                <a:off x="2970" y="384"/>
                <a:ext cx="157" cy="355"/>
              </a:xfrm>
              <a:custGeom>
                <a:avLst/>
                <a:gdLst>
                  <a:gd name="T0" fmla="*/ 92 w 157"/>
                  <a:gd name="T1" fmla="*/ 9 h 355"/>
                  <a:gd name="T2" fmla="*/ 13 w 157"/>
                  <a:gd name="T3" fmla="*/ 0 h 355"/>
                  <a:gd name="T4" fmla="*/ 53 w 157"/>
                  <a:gd name="T5" fmla="*/ 56 h 355"/>
                  <a:gd name="T6" fmla="*/ 84 w 157"/>
                  <a:gd name="T7" fmla="*/ 120 h 355"/>
                  <a:gd name="T8" fmla="*/ 92 w 157"/>
                  <a:gd name="T9" fmla="*/ 147 h 355"/>
                  <a:gd name="T10" fmla="*/ 92 w 157"/>
                  <a:gd name="T11" fmla="*/ 171 h 355"/>
                  <a:gd name="T12" fmla="*/ 81 w 157"/>
                  <a:gd name="T13" fmla="*/ 196 h 355"/>
                  <a:gd name="T14" fmla="*/ 64 w 157"/>
                  <a:gd name="T15" fmla="*/ 212 h 355"/>
                  <a:gd name="T16" fmla="*/ 43 w 157"/>
                  <a:gd name="T17" fmla="*/ 228 h 355"/>
                  <a:gd name="T18" fmla="*/ 14 w 157"/>
                  <a:gd name="T19" fmla="*/ 257 h 355"/>
                  <a:gd name="T20" fmla="*/ 3 w 157"/>
                  <a:gd name="T21" fmla="*/ 277 h 355"/>
                  <a:gd name="T22" fmla="*/ 0 w 157"/>
                  <a:gd name="T23" fmla="*/ 302 h 355"/>
                  <a:gd name="T24" fmla="*/ 6 w 157"/>
                  <a:gd name="T25" fmla="*/ 334 h 355"/>
                  <a:gd name="T26" fmla="*/ 24 w 157"/>
                  <a:gd name="T27" fmla="*/ 354 h 355"/>
                  <a:gd name="T28" fmla="*/ 96 w 157"/>
                  <a:gd name="T29" fmla="*/ 309 h 355"/>
                  <a:gd name="T30" fmla="*/ 86 w 157"/>
                  <a:gd name="T31" fmla="*/ 295 h 355"/>
                  <a:gd name="T32" fmla="*/ 78 w 157"/>
                  <a:gd name="T33" fmla="*/ 277 h 355"/>
                  <a:gd name="T34" fmla="*/ 78 w 157"/>
                  <a:gd name="T35" fmla="*/ 259 h 355"/>
                  <a:gd name="T36" fmla="*/ 84 w 157"/>
                  <a:gd name="T37" fmla="*/ 239 h 355"/>
                  <a:gd name="T38" fmla="*/ 97 w 157"/>
                  <a:gd name="T39" fmla="*/ 219 h 355"/>
                  <a:gd name="T40" fmla="*/ 118 w 157"/>
                  <a:gd name="T41" fmla="*/ 198 h 355"/>
                  <a:gd name="T42" fmla="*/ 142 w 157"/>
                  <a:gd name="T43" fmla="*/ 178 h 355"/>
                  <a:gd name="T44" fmla="*/ 153 w 157"/>
                  <a:gd name="T45" fmla="*/ 147 h 355"/>
                  <a:gd name="T46" fmla="*/ 156 w 157"/>
                  <a:gd name="T47" fmla="*/ 115 h 355"/>
                  <a:gd name="T48" fmla="*/ 150 w 157"/>
                  <a:gd name="T49" fmla="*/ 90 h 355"/>
                  <a:gd name="T50" fmla="*/ 129 w 157"/>
                  <a:gd name="T51" fmla="*/ 61 h 355"/>
                  <a:gd name="T52" fmla="*/ 92 w 157"/>
                  <a:gd name="T53" fmla="*/ 9 h 3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7" h="355">
                    <a:moveTo>
                      <a:pt x="92" y="9"/>
                    </a:moveTo>
                    <a:lnTo>
                      <a:pt x="13" y="0"/>
                    </a:lnTo>
                    <a:lnTo>
                      <a:pt x="53" y="56"/>
                    </a:lnTo>
                    <a:lnTo>
                      <a:pt x="84" y="120"/>
                    </a:lnTo>
                    <a:lnTo>
                      <a:pt x="92" y="147"/>
                    </a:lnTo>
                    <a:lnTo>
                      <a:pt x="92" y="171"/>
                    </a:lnTo>
                    <a:lnTo>
                      <a:pt x="81" y="196"/>
                    </a:lnTo>
                    <a:lnTo>
                      <a:pt x="64" y="212"/>
                    </a:lnTo>
                    <a:lnTo>
                      <a:pt x="43" y="228"/>
                    </a:lnTo>
                    <a:lnTo>
                      <a:pt x="14" y="257"/>
                    </a:lnTo>
                    <a:lnTo>
                      <a:pt x="3" y="277"/>
                    </a:lnTo>
                    <a:lnTo>
                      <a:pt x="0" y="302"/>
                    </a:lnTo>
                    <a:lnTo>
                      <a:pt x="6" y="334"/>
                    </a:lnTo>
                    <a:lnTo>
                      <a:pt x="24" y="354"/>
                    </a:lnTo>
                    <a:lnTo>
                      <a:pt x="96" y="309"/>
                    </a:lnTo>
                    <a:lnTo>
                      <a:pt x="86" y="295"/>
                    </a:lnTo>
                    <a:lnTo>
                      <a:pt x="78" y="277"/>
                    </a:lnTo>
                    <a:lnTo>
                      <a:pt x="78" y="259"/>
                    </a:lnTo>
                    <a:lnTo>
                      <a:pt x="84" y="239"/>
                    </a:lnTo>
                    <a:lnTo>
                      <a:pt x="97" y="219"/>
                    </a:lnTo>
                    <a:lnTo>
                      <a:pt x="118" y="198"/>
                    </a:lnTo>
                    <a:lnTo>
                      <a:pt x="142" y="178"/>
                    </a:lnTo>
                    <a:lnTo>
                      <a:pt x="153" y="147"/>
                    </a:lnTo>
                    <a:lnTo>
                      <a:pt x="156" y="115"/>
                    </a:lnTo>
                    <a:lnTo>
                      <a:pt x="150" y="90"/>
                    </a:lnTo>
                    <a:lnTo>
                      <a:pt x="129" y="61"/>
                    </a:lnTo>
                    <a:lnTo>
                      <a:pt x="92" y="9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ltGray">
              <a:xfrm>
                <a:off x="4134" y="490"/>
                <a:ext cx="157" cy="523"/>
              </a:xfrm>
              <a:custGeom>
                <a:avLst/>
                <a:gdLst>
                  <a:gd name="T0" fmla="*/ 92 w 157"/>
                  <a:gd name="T1" fmla="*/ 13 h 523"/>
                  <a:gd name="T2" fmla="*/ 13 w 157"/>
                  <a:gd name="T3" fmla="*/ 0 h 523"/>
                  <a:gd name="T4" fmla="*/ 53 w 157"/>
                  <a:gd name="T5" fmla="*/ 83 h 523"/>
                  <a:gd name="T6" fmla="*/ 84 w 157"/>
                  <a:gd name="T7" fmla="*/ 176 h 523"/>
                  <a:gd name="T8" fmla="*/ 92 w 157"/>
                  <a:gd name="T9" fmla="*/ 216 h 523"/>
                  <a:gd name="T10" fmla="*/ 92 w 157"/>
                  <a:gd name="T11" fmla="*/ 253 h 523"/>
                  <a:gd name="T12" fmla="*/ 81 w 157"/>
                  <a:gd name="T13" fmla="*/ 289 h 523"/>
                  <a:gd name="T14" fmla="*/ 64 w 157"/>
                  <a:gd name="T15" fmla="*/ 313 h 523"/>
                  <a:gd name="T16" fmla="*/ 43 w 157"/>
                  <a:gd name="T17" fmla="*/ 336 h 523"/>
                  <a:gd name="T18" fmla="*/ 14 w 157"/>
                  <a:gd name="T19" fmla="*/ 379 h 523"/>
                  <a:gd name="T20" fmla="*/ 3 w 157"/>
                  <a:gd name="T21" fmla="*/ 409 h 523"/>
                  <a:gd name="T22" fmla="*/ 0 w 157"/>
                  <a:gd name="T23" fmla="*/ 446 h 523"/>
                  <a:gd name="T24" fmla="*/ 6 w 157"/>
                  <a:gd name="T25" fmla="*/ 492 h 523"/>
                  <a:gd name="T26" fmla="*/ 24 w 157"/>
                  <a:gd name="T27" fmla="*/ 522 h 523"/>
                  <a:gd name="T28" fmla="*/ 96 w 157"/>
                  <a:gd name="T29" fmla="*/ 456 h 523"/>
                  <a:gd name="T30" fmla="*/ 86 w 157"/>
                  <a:gd name="T31" fmla="*/ 436 h 523"/>
                  <a:gd name="T32" fmla="*/ 78 w 157"/>
                  <a:gd name="T33" fmla="*/ 409 h 523"/>
                  <a:gd name="T34" fmla="*/ 78 w 157"/>
                  <a:gd name="T35" fmla="*/ 382 h 523"/>
                  <a:gd name="T36" fmla="*/ 84 w 157"/>
                  <a:gd name="T37" fmla="*/ 352 h 523"/>
                  <a:gd name="T38" fmla="*/ 97 w 157"/>
                  <a:gd name="T39" fmla="*/ 323 h 523"/>
                  <a:gd name="T40" fmla="*/ 118 w 157"/>
                  <a:gd name="T41" fmla="*/ 293 h 523"/>
                  <a:gd name="T42" fmla="*/ 142 w 157"/>
                  <a:gd name="T43" fmla="*/ 263 h 523"/>
                  <a:gd name="T44" fmla="*/ 153 w 157"/>
                  <a:gd name="T45" fmla="*/ 216 h 523"/>
                  <a:gd name="T46" fmla="*/ 156 w 157"/>
                  <a:gd name="T47" fmla="*/ 170 h 523"/>
                  <a:gd name="T48" fmla="*/ 150 w 157"/>
                  <a:gd name="T49" fmla="*/ 133 h 523"/>
                  <a:gd name="T50" fmla="*/ 129 w 157"/>
                  <a:gd name="T51" fmla="*/ 90 h 523"/>
                  <a:gd name="T52" fmla="*/ 92 w 157"/>
                  <a:gd name="T53" fmla="*/ 13 h 5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7" h="523">
                    <a:moveTo>
                      <a:pt x="92" y="13"/>
                    </a:moveTo>
                    <a:lnTo>
                      <a:pt x="13" y="0"/>
                    </a:lnTo>
                    <a:lnTo>
                      <a:pt x="53" y="83"/>
                    </a:lnTo>
                    <a:lnTo>
                      <a:pt x="84" y="176"/>
                    </a:lnTo>
                    <a:lnTo>
                      <a:pt x="92" y="216"/>
                    </a:lnTo>
                    <a:lnTo>
                      <a:pt x="92" y="253"/>
                    </a:lnTo>
                    <a:lnTo>
                      <a:pt x="81" y="289"/>
                    </a:lnTo>
                    <a:lnTo>
                      <a:pt x="64" y="313"/>
                    </a:lnTo>
                    <a:lnTo>
                      <a:pt x="43" y="336"/>
                    </a:lnTo>
                    <a:lnTo>
                      <a:pt x="14" y="379"/>
                    </a:lnTo>
                    <a:lnTo>
                      <a:pt x="3" y="409"/>
                    </a:lnTo>
                    <a:lnTo>
                      <a:pt x="0" y="446"/>
                    </a:lnTo>
                    <a:lnTo>
                      <a:pt x="6" y="492"/>
                    </a:lnTo>
                    <a:lnTo>
                      <a:pt x="24" y="522"/>
                    </a:lnTo>
                    <a:lnTo>
                      <a:pt x="96" y="456"/>
                    </a:lnTo>
                    <a:lnTo>
                      <a:pt x="86" y="436"/>
                    </a:lnTo>
                    <a:lnTo>
                      <a:pt x="78" y="409"/>
                    </a:lnTo>
                    <a:lnTo>
                      <a:pt x="78" y="382"/>
                    </a:lnTo>
                    <a:lnTo>
                      <a:pt x="84" y="352"/>
                    </a:lnTo>
                    <a:lnTo>
                      <a:pt x="97" y="323"/>
                    </a:lnTo>
                    <a:lnTo>
                      <a:pt x="118" y="293"/>
                    </a:lnTo>
                    <a:lnTo>
                      <a:pt x="142" y="263"/>
                    </a:lnTo>
                    <a:lnTo>
                      <a:pt x="153" y="216"/>
                    </a:lnTo>
                    <a:lnTo>
                      <a:pt x="156" y="170"/>
                    </a:lnTo>
                    <a:lnTo>
                      <a:pt x="150" y="133"/>
                    </a:lnTo>
                    <a:lnTo>
                      <a:pt x="129" y="90"/>
                    </a:lnTo>
                    <a:lnTo>
                      <a:pt x="92" y="13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ltGray">
              <a:xfrm>
                <a:off x="4542" y="528"/>
                <a:ext cx="229" cy="463"/>
              </a:xfrm>
              <a:custGeom>
                <a:avLst/>
                <a:gdLst>
                  <a:gd name="T0" fmla="*/ 93 w 229"/>
                  <a:gd name="T1" fmla="*/ 12 h 463"/>
                  <a:gd name="T2" fmla="*/ 209 w 229"/>
                  <a:gd name="T3" fmla="*/ 0 h 463"/>
                  <a:gd name="T4" fmla="*/ 151 w 229"/>
                  <a:gd name="T5" fmla="*/ 74 h 463"/>
                  <a:gd name="T6" fmla="*/ 105 w 229"/>
                  <a:gd name="T7" fmla="*/ 156 h 463"/>
                  <a:gd name="T8" fmla="*/ 93 w 229"/>
                  <a:gd name="T9" fmla="*/ 191 h 463"/>
                  <a:gd name="T10" fmla="*/ 93 w 229"/>
                  <a:gd name="T11" fmla="*/ 224 h 463"/>
                  <a:gd name="T12" fmla="*/ 109 w 229"/>
                  <a:gd name="T13" fmla="*/ 256 h 463"/>
                  <a:gd name="T14" fmla="*/ 135 w 229"/>
                  <a:gd name="T15" fmla="*/ 277 h 463"/>
                  <a:gd name="T16" fmla="*/ 165 w 229"/>
                  <a:gd name="T17" fmla="*/ 297 h 463"/>
                  <a:gd name="T18" fmla="*/ 207 w 229"/>
                  <a:gd name="T19" fmla="*/ 335 h 463"/>
                  <a:gd name="T20" fmla="*/ 223 w 229"/>
                  <a:gd name="T21" fmla="*/ 362 h 463"/>
                  <a:gd name="T22" fmla="*/ 228 w 229"/>
                  <a:gd name="T23" fmla="*/ 394 h 463"/>
                  <a:gd name="T24" fmla="*/ 219 w 229"/>
                  <a:gd name="T25" fmla="*/ 436 h 463"/>
                  <a:gd name="T26" fmla="*/ 193 w 229"/>
                  <a:gd name="T27" fmla="*/ 462 h 463"/>
                  <a:gd name="T28" fmla="*/ 88 w 229"/>
                  <a:gd name="T29" fmla="*/ 403 h 463"/>
                  <a:gd name="T30" fmla="*/ 102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05 w 229"/>
                  <a:gd name="T37" fmla="*/ 312 h 463"/>
                  <a:gd name="T38" fmla="*/ 86 w 229"/>
                  <a:gd name="T39" fmla="*/ 285 h 463"/>
                  <a:gd name="T40" fmla="*/ 56 w 229"/>
                  <a:gd name="T41" fmla="*/ 259 h 463"/>
                  <a:gd name="T42" fmla="*/ 21 w 229"/>
                  <a:gd name="T43" fmla="*/ 232 h 463"/>
                  <a:gd name="T44" fmla="*/ 5 w 229"/>
                  <a:gd name="T45" fmla="*/ 191 h 463"/>
                  <a:gd name="T46" fmla="*/ 0 w 229"/>
                  <a:gd name="T47" fmla="*/ 150 h 463"/>
                  <a:gd name="T48" fmla="*/ 9 w 229"/>
                  <a:gd name="T49" fmla="*/ 118 h 463"/>
                  <a:gd name="T50" fmla="*/ 40 w 229"/>
                  <a:gd name="T51" fmla="*/ 79 h 463"/>
                  <a:gd name="T52" fmla="*/ 93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ltGray">
              <a:xfrm>
                <a:off x="582" y="538"/>
                <a:ext cx="157" cy="523"/>
              </a:xfrm>
              <a:custGeom>
                <a:avLst/>
                <a:gdLst>
                  <a:gd name="T0" fmla="*/ 92 w 157"/>
                  <a:gd name="T1" fmla="*/ 13 h 523"/>
                  <a:gd name="T2" fmla="*/ 13 w 157"/>
                  <a:gd name="T3" fmla="*/ 0 h 523"/>
                  <a:gd name="T4" fmla="*/ 53 w 157"/>
                  <a:gd name="T5" fmla="*/ 83 h 523"/>
                  <a:gd name="T6" fmla="*/ 84 w 157"/>
                  <a:gd name="T7" fmla="*/ 176 h 523"/>
                  <a:gd name="T8" fmla="*/ 92 w 157"/>
                  <a:gd name="T9" fmla="*/ 216 h 523"/>
                  <a:gd name="T10" fmla="*/ 92 w 157"/>
                  <a:gd name="T11" fmla="*/ 253 h 523"/>
                  <a:gd name="T12" fmla="*/ 81 w 157"/>
                  <a:gd name="T13" fmla="*/ 289 h 523"/>
                  <a:gd name="T14" fmla="*/ 64 w 157"/>
                  <a:gd name="T15" fmla="*/ 313 h 523"/>
                  <a:gd name="T16" fmla="*/ 43 w 157"/>
                  <a:gd name="T17" fmla="*/ 336 h 523"/>
                  <a:gd name="T18" fmla="*/ 14 w 157"/>
                  <a:gd name="T19" fmla="*/ 379 h 523"/>
                  <a:gd name="T20" fmla="*/ 3 w 157"/>
                  <a:gd name="T21" fmla="*/ 409 h 523"/>
                  <a:gd name="T22" fmla="*/ 0 w 157"/>
                  <a:gd name="T23" fmla="*/ 446 h 523"/>
                  <a:gd name="T24" fmla="*/ 6 w 157"/>
                  <a:gd name="T25" fmla="*/ 492 h 523"/>
                  <a:gd name="T26" fmla="*/ 24 w 157"/>
                  <a:gd name="T27" fmla="*/ 522 h 523"/>
                  <a:gd name="T28" fmla="*/ 96 w 157"/>
                  <a:gd name="T29" fmla="*/ 456 h 523"/>
                  <a:gd name="T30" fmla="*/ 86 w 157"/>
                  <a:gd name="T31" fmla="*/ 436 h 523"/>
                  <a:gd name="T32" fmla="*/ 78 w 157"/>
                  <a:gd name="T33" fmla="*/ 409 h 523"/>
                  <a:gd name="T34" fmla="*/ 78 w 157"/>
                  <a:gd name="T35" fmla="*/ 382 h 523"/>
                  <a:gd name="T36" fmla="*/ 84 w 157"/>
                  <a:gd name="T37" fmla="*/ 352 h 523"/>
                  <a:gd name="T38" fmla="*/ 97 w 157"/>
                  <a:gd name="T39" fmla="*/ 323 h 523"/>
                  <a:gd name="T40" fmla="*/ 118 w 157"/>
                  <a:gd name="T41" fmla="*/ 293 h 523"/>
                  <a:gd name="T42" fmla="*/ 142 w 157"/>
                  <a:gd name="T43" fmla="*/ 263 h 523"/>
                  <a:gd name="T44" fmla="*/ 153 w 157"/>
                  <a:gd name="T45" fmla="*/ 216 h 523"/>
                  <a:gd name="T46" fmla="*/ 156 w 157"/>
                  <a:gd name="T47" fmla="*/ 170 h 523"/>
                  <a:gd name="T48" fmla="*/ 150 w 157"/>
                  <a:gd name="T49" fmla="*/ 133 h 523"/>
                  <a:gd name="T50" fmla="*/ 129 w 157"/>
                  <a:gd name="T51" fmla="*/ 90 h 523"/>
                  <a:gd name="T52" fmla="*/ 92 w 157"/>
                  <a:gd name="T53" fmla="*/ 13 h 5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7" h="523">
                    <a:moveTo>
                      <a:pt x="92" y="13"/>
                    </a:moveTo>
                    <a:lnTo>
                      <a:pt x="13" y="0"/>
                    </a:lnTo>
                    <a:lnTo>
                      <a:pt x="53" y="83"/>
                    </a:lnTo>
                    <a:lnTo>
                      <a:pt x="84" y="176"/>
                    </a:lnTo>
                    <a:lnTo>
                      <a:pt x="92" y="216"/>
                    </a:lnTo>
                    <a:lnTo>
                      <a:pt x="92" y="253"/>
                    </a:lnTo>
                    <a:lnTo>
                      <a:pt x="81" y="289"/>
                    </a:lnTo>
                    <a:lnTo>
                      <a:pt x="64" y="313"/>
                    </a:lnTo>
                    <a:lnTo>
                      <a:pt x="43" y="336"/>
                    </a:lnTo>
                    <a:lnTo>
                      <a:pt x="14" y="379"/>
                    </a:lnTo>
                    <a:lnTo>
                      <a:pt x="3" y="409"/>
                    </a:lnTo>
                    <a:lnTo>
                      <a:pt x="0" y="446"/>
                    </a:lnTo>
                    <a:lnTo>
                      <a:pt x="6" y="492"/>
                    </a:lnTo>
                    <a:lnTo>
                      <a:pt x="24" y="522"/>
                    </a:lnTo>
                    <a:lnTo>
                      <a:pt x="96" y="456"/>
                    </a:lnTo>
                    <a:lnTo>
                      <a:pt x="86" y="436"/>
                    </a:lnTo>
                    <a:lnTo>
                      <a:pt x="78" y="409"/>
                    </a:lnTo>
                    <a:lnTo>
                      <a:pt x="78" y="382"/>
                    </a:lnTo>
                    <a:lnTo>
                      <a:pt x="84" y="352"/>
                    </a:lnTo>
                    <a:lnTo>
                      <a:pt x="97" y="323"/>
                    </a:lnTo>
                    <a:lnTo>
                      <a:pt x="118" y="293"/>
                    </a:lnTo>
                    <a:lnTo>
                      <a:pt x="142" y="263"/>
                    </a:lnTo>
                    <a:lnTo>
                      <a:pt x="153" y="216"/>
                    </a:lnTo>
                    <a:lnTo>
                      <a:pt x="156" y="170"/>
                    </a:lnTo>
                    <a:lnTo>
                      <a:pt x="150" y="133"/>
                    </a:lnTo>
                    <a:lnTo>
                      <a:pt x="129" y="90"/>
                    </a:lnTo>
                    <a:lnTo>
                      <a:pt x="92" y="13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ltGray">
              <a:xfrm>
                <a:off x="96" y="2625"/>
                <a:ext cx="343" cy="169"/>
              </a:xfrm>
              <a:custGeom>
                <a:avLst/>
                <a:gdLst>
                  <a:gd name="T0" fmla="*/ 333 w 343"/>
                  <a:gd name="T1" fmla="*/ 69 h 169"/>
                  <a:gd name="T2" fmla="*/ 342 w 343"/>
                  <a:gd name="T3" fmla="*/ 154 h 169"/>
                  <a:gd name="T4" fmla="*/ 288 w 343"/>
                  <a:gd name="T5" fmla="*/ 111 h 169"/>
                  <a:gd name="T6" fmla="*/ 227 w 343"/>
                  <a:gd name="T7" fmla="*/ 77 h 169"/>
                  <a:gd name="T8" fmla="*/ 200 w 343"/>
                  <a:gd name="T9" fmla="*/ 69 h 169"/>
                  <a:gd name="T10" fmla="*/ 176 w 343"/>
                  <a:gd name="T11" fmla="*/ 69 h 169"/>
                  <a:gd name="T12" fmla="*/ 152 w 343"/>
                  <a:gd name="T13" fmla="*/ 81 h 169"/>
                  <a:gd name="T14" fmla="*/ 137 w 343"/>
                  <a:gd name="T15" fmla="*/ 99 h 169"/>
                  <a:gd name="T16" fmla="*/ 122 w 343"/>
                  <a:gd name="T17" fmla="*/ 122 h 169"/>
                  <a:gd name="T18" fmla="*/ 94 w 343"/>
                  <a:gd name="T19" fmla="*/ 153 h 169"/>
                  <a:gd name="T20" fmla="*/ 74 w 343"/>
                  <a:gd name="T21" fmla="*/ 165 h 169"/>
                  <a:gd name="T22" fmla="*/ 50 w 343"/>
                  <a:gd name="T23" fmla="*/ 168 h 169"/>
                  <a:gd name="T24" fmla="*/ 20 w 343"/>
                  <a:gd name="T25" fmla="*/ 161 h 169"/>
                  <a:gd name="T26" fmla="*/ 0 w 343"/>
                  <a:gd name="T27" fmla="*/ 142 h 169"/>
                  <a:gd name="T28" fmla="*/ 44 w 343"/>
                  <a:gd name="T29" fmla="*/ 65 h 169"/>
                  <a:gd name="T30" fmla="*/ 57 w 343"/>
                  <a:gd name="T31" fmla="*/ 75 h 169"/>
                  <a:gd name="T32" fmla="*/ 74 w 343"/>
                  <a:gd name="T33" fmla="*/ 84 h 169"/>
                  <a:gd name="T34" fmla="*/ 91 w 343"/>
                  <a:gd name="T35" fmla="*/ 84 h 169"/>
                  <a:gd name="T36" fmla="*/ 111 w 343"/>
                  <a:gd name="T37" fmla="*/ 77 h 169"/>
                  <a:gd name="T38" fmla="*/ 131 w 343"/>
                  <a:gd name="T39" fmla="*/ 63 h 169"/>
                  <a:gd name="T40" fmla="*/ 150 w 343"/>
                  <a:gd name="T41" fmla="*/ 41 h 169"/>
                  <a:gd name="T42" fmla="*/ 170 w 343"/>
                  <a:gd name="T43" fmla="*/ 15 h 169"/>
                  <a:gd name="T44" fmla="*/ 200 w 343"/>
                  <a:gd name="T45" fmla="*/ 3 h 169"/>
                  <a:gd name="T46" fmla="*/ 231 w 343"/>
                  <a:gd name="T47" fmla="*/ 0 h 169"/>
                  <a:gd name="T48" fmla="*/ 255 w 343"/>
                  <a:gd name="T49" fmla="*/ 7 h 169"/>
                  <a:gd name="T50" fmla="*/ 283 w 343"/>
                  <a:gd name="T51" fmla="*/ 29 h 169"/>
                  <a:gd name="T52" fmla="*/ 333 w 343"/>
                  <a:gd name="T53" fmla="*/ 69 h 1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43" h="169">
                    <a:moveTo>
                      <a:pt x="333" y="69"/>
                    </a:moveTo>
                    <a:lnTo>
                      <a:pt x="342" y="154"/>
                    </a:lnTo>
                    <a:lnTo>
                      <a:pt x="288" y="111"/>
                    </a:lnTo>
                    <a:lnTo>
                      <a:pt x="227" y="77"/>
                    </a:lnTo>
                    <a:lnTo>
                      <a:pt x="200" y="69"/>
                    </a:lnTo>
                    <a:lnTo>
                      <a:pt x="176" y="69"/>
                    </a:lnTo>
                    <a:lnTo>
                      <a:pt x="152" y="81"/>
                    </a:lnTo>
                    <a:lnTo>
                      <a:pt x="137" y="99"/>
                    </a:lnTo>
                    <a:lnTo>
                      <a:pt x="122" y="122"/>
                    </a:lnTo>
                    <a:lnTo>
                      <a:pt x="94" y="153"/>
                    </a:lnTo>
                    <a:lnTo>
                      <a:pt x="74" y="165"/>
                    </a:lnTo>
                    <a:lnTo>
                      <a:pt x="50" y="168"/>
                    </a:lnTo>
                    <a:lnTo>
                      <a:pt x="20" y="161"/>
                    </a:lnTo>
                    <a:lnTo>
                      <a:pt x="0" y="142"/>
                    </a:lnTo>
                    <a:lnTo>
                      <a:pt x="44" y="65"/>
                    </a:lnTo>
                    <a:lnTo>
                      <a:pt x="57" y="75"/>
                    </a:lnTo>
                    <a:lnTo>
                      <a:pt x="74" y="84"/>
                    </a:lnTo>
                    <a:lnTo>
                      <a:pt x="91" y="84"/>
                    </a:lnTo>
                    <a:lnTo>
                      <a:pt x="111" y="77"/>
                    </a:lnTo>
                    <a:lnTo>
                      <a:pt x="131" y="63"/>
                    </a:lnTo>
                    <a:lnTo>
                      <a:pt x="150" y="41"/>
                    </a:lnTo>
                    <a:lnTo>
                      <a:pt x="170" y="15"/>
                    </a:lnTo>
                    <a:lnTo>
                      <a:pt x="200" y="3"/>
                    </a:lnTo>
                    <a:lnTo>
                      <a:pt x="231" y="0"/>
                    </a:lnTo>
                    <a:lnTo>
                      <a:pt x="255" y="7"/>
                    </a:lnTo>
                    <a:lnTo>
                      <a:pt x="283" y="29"/>
                    </a:lnTo>
                    <a:lnTo>
                      <a:pt x="333" y="69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ltGray">
              <a:xfrm>
                <a:off x="5154" y="570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ltGray">
              <a:xfrm>
                <a:off x="102" y="12"/>
                <a:ext cx="205" cy="679"/>
              </a:xfrm>
              <a:custGeom>
                <a:avLst/>
                <a:gdLst>
                  <a:gd name="T0" fmla="*/ 83 w 205"/>
                  <a:gd name="T1" fmla="*/ 17 h 679"/>
                  <a:gd name="T2" fmla="*/ 187 w 205"/>
                  <a:gd name="T3" fmla="*/ 0 h 679"/>
                  <a:gd name="T4" fmla="*/ 135 w 205"/>
                  <a:gd name="T5" fmla="*/ 108 h 679"/>
                  <a:gd name="T6" fmla="*/ 94 w 205"/>
                  <a:gd name="T7" fmla="*/ 229 h 679"/>
                  <a:gd name="T8" fmla="*/ 83 w 205"/>
                  <a:gd name="T9" fmla="*/ 281 h 679"/>
                  <a:gd name="T10" fmla="*/ 83 w 205"/>
                  <a:gd name="T11" fmla="*/ 328 h 679"/>
                  <a:gd name="T12" fmla="*/ 98 w 205"/>
                  <a:gd name="T13" fmla="*/ 376 h 679"/>
                  <a:gd name="T14" fmla="*/ 121 w 205"/>
                  <a:gd name="T15" fmla="*/ 406 h 679"/>
                  <a:gd name="T16" fmla="*/ 148 w 205"/>
                  <a:gd name="T17" fmla="*/ 436 h 679"/>
                  <a:gd name="T18" fmla="*/ 185 w 205"/>
                  <a:gd name="T19" fmla="*/ 492 h 679"/>
                  <a:gd name="T20" fmla="*/ 200 w 205"/>
                  <a:gd name="T21" fmla="*/ 531 h 679"/>
                  <a:gd name="T22" fmla="*/ 204 w 205"/>
                  <a:gd name="T23" fmla="*/ 579 h 679"/>
                  <a:gd name="T24" fmla="*/ 196 w 205"/>
                  <a:gd name="T25" fmla="*/ 639 h 679"/>
                  <a:gd name="T26" fmla="*/ 173 w 205"/>
                  <a:gd name="T27" fmla="*/ 678 h 679"/>
                  <a:gd name="T28" fmla="*/ 79 w 205"/>
                  <a:gd name="T29" fmla="*/ 592 h 679"/>
                  <a:gd name="T30" fmla="*/ 92 w 205"/>
                  <a:gd name="T31" fmla="*/ 566 h 679"/>
                  <a:gd name="T32" fmla="*/ 102 w 205"/>
                  <a:gd name="T33" fmla="*/ 531 h 679"/>
                  <a:gd name="T34" fmla="*/ 102 w 205"/>
                  <a:gd name="T35" fmla="*/ 497 h 679"/>
                  <a:gd name="T36" fmla="*/ 94 w 205"/>
                  <a:gd name="T37" fmla="*/ 458 h 679"/>
                  <a:gd name="T38" fmla="*/ 77 w 205"/>
                  <a:gd name="T39" fmla="*/ 419 h 679"/>
                  <a:gd name="T40" fmla="*/ 50 w 205"/>
                  <a:gd name="T41" fmla="*/ 380 h 679"/>
                  <a:gd name="T42" fmla="*/ 19 w 205"/>
                  <a:gd name="T43" fmla="*/ 341 h 679"/>
                  <a:gd name="T44" fmla="*/ 4 w 205"/>
                  <a:gd name="T45" fmla="*/ 281 h 679"/>
                  <a:gd name="T46" fmla="*/ 0 w 205"/>
                  <a:gd name="T47" fmla="*/ 220 h 679"/>
                  <a:gd name="T48" fmla="*/ 8 w 205"/>
                  <a:gd name="T49" fmla="*/ 173 h 679"/>
                  <a:gd name="T50" fmla="*/ 35 w 205"/>
                  <a:gd name="T51" fmla="*/ 117 h 679"/>
                  <a:gd name="T52" fmla="*/ 83 w 205"/>
                  <a:gd name="T53" fmla="*/ 17 h 67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05" h="679">
                    <a:moveTo>
                      <a:pt x="83" y="17"/>
                    </a:moveTo>
                    <a:lnTo>
                      <a:pt x="187" y="0"/>
                    </a:lnTo>
                    <a:lnTo>
                      <a:pt x="135" y="108"/>
                    </a:lnTo>
                    <a:lnTo>
                      <a:pt x="94" y="229"/>
                    </a:lnTo>
                    <a:lnTo>
                      <a:pt x="83" y="281"/>
                    </a:lnTo>
                    <a:lnTo>
                      <a:pt x="83" y="328"/>
                    </a:lnTo>
                    <a:lnTo>
                      <a:pt x="98" y="376"/>
                    </a:lnTo>
                    <a:lnTo>
                      <a:pt x="121" y="406"/>
                    </a:lnTo>
                    <a:lnTo>
                      <a:pt x="148" y="436"/>
                    </a:lnTo>
                    <a:lnTo>
                      <a:pt x="185" y="492"/>
                    </a:lnTo>
                    <a:lnTo>
                      <a:pt x="200" y="531"/>
                    </a:lnTo>
                    <a:lnTo>
                      <a:pt x="204" y="579"/>
                    </a:lnTo>
                    <a:lnTo>
                      <a:pt x="196" y="639"/>
                    </a:lnTo>
                    <a:lnTo>
                      <a:pt x="173" y="678"/>
                    </a:lnTo>
                    <a:lnTo>
                      <a:pt x="79" y="592"/>
                    </a:lnTo>
                    <a:lnTo>
                      <a:pt x="92" y="566"/>
                    </a:lnTo>
                    <a:lnTo>
                      <a:pt x="102" y="531"/>
                    </a:lnTo>
                    <a:lnTo>
                      <a:pt x="102" y="497"/>
                    </a:lnTo>
                    <a:lnTo>
                      <a:pt x="94" y="458"/>
                    </a:lnTo>
                    <a:lnTo>
                      <a:pt x="77" y="419"/>
                    </a:lnTo>
                    <a:lnTo>
                      <a:pt x="50" y="380"/>
                    </a:lnTo>
                    <a:lnTo>
                      <a:pt x="19" y="341"/>
                    </a:lnTo>
                    <a:lnTo>
                      <a:pt x="4" y="281"/>
                    </a:lnTo>
                    <a:lnTo>
                      <a:pt x="0" y="220"/>
                    </a:lnTo>
                    <a:lnTo>
                      <a:pt x="8" y="173"/>
                    </a:lnTo>
                    <a:lnTo>
                      <a:pt x="35" y="117"/>
                    </a:lnTo>
                    <a:lnTo>
                      <a:pt x="83" y="17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ltGray">
              <a:xfrm>
                <a:off x="0" y="666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ltGray">
              <a:xfrm>
                <a:off x="84" y="3606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ltGray">
              <a:xfrm>
                <a:off x="330" y="3804"/>
                <a:ext cx="229" cy="463"/>
              </a:xfrm>
              <a:custGeom>
                <a:avLst/>
                <a:gdLst>
                  <a:gd name="T0" fmla="*/ 135 w 229"/>
                  <a:gd name="T1" fmla="*/ 12 h 463"/>
                  <a:gd name="T2" fmla="*/ 19 w 229"/>
                  <a:gd name="T3" fmla="*/ 0 h 463"/>
                  <a:gd name="T4" fmla="*/ 77 w 229"/>
                  <a:gd name="T5" fmla="*/ 74 h 463"/>
                  <a:gd name="T6" fmla="*/ 123 w 229"/>
                  <a:gd name="T7" fmla="*/ 156 h 463"/>
                  <a:gd name="T8" fmla="*/ 135 w 229"/>
                  <a:gd name="T9" fmla="*/ 191 h 463"/>
                  <a:gd name="T10" fmla="*/ 135 w 229"/>
                  <a:gd name="T11" fmla="*/ 224 h 463"/>
                  <a:gd name="T12" fmla="*/ 119 w 229"/>
                  <a:gd name="T13" fmla="*/ 256 h 463"/>
                  <a:gd name="T14" fmla="*/ 93 w 229"/>
                  <a:gd name="T15" fmla="*/ 277 h 463"/>
                  <a:gd name="T16" fmla="*/ 63 w 229"/>
                  <a:gd name="T17" fmla="*/ 297 h 463"/>
                  <a:gd name="T18" fmla="*/ 21 w 229"/>
                  <a:gd name="T19" fmla="*/ 335 h 463"/>
                  <a:gd name="T20" fmla="*/ 5 w 229"/>
                  <a:gd name="T21" fmla="*/ 362 h 463"/>
                  <a:gd name="T22" fmla="*/ 0 w 229"/>
                  <a:gd name="T23" fmla="*/ 394 h 463"/>
                  <a:gd name="T24" fmla="*/ 9 w 229"/>
                  <a:gd name="T25" fmla="*/ 436 h 463"/>
                  <a:gd name="T26" fmla="*/ 35 w 229"/>
                  <a:gd name="T27" fmla="*/ 462 h 463"/>
                  <a:gd name="T28" fmla="*/ 140 w 229"/>
                  <a:gd name="T29" fmla="*/ 403 h 463"/>
                  <a:gd name="T30" fmla="*/ 126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23 w 229"/>
                  <a:gd name="T37" fmla="*/ 312 h 463"/>
                  <a:gd name="T38" fmla="*/ 142 w 229"/>
                  <a:gd name="T39" fmla="*/ 285 h 463"/>
                  <a:gd name="T40" fmla="*/ 172 w 229"/>
                  <a:gd name="T41" fmla="*/ 259 h 463"/>
                  <a:gd name="T42" fmla="*/ 207 w 229"/>
                  <a:gd name="T43" fmla="*/ 232 h 463"/>
                  <a:gd name="T44" fmla="*/ 223 w 229"/>
                  <a:gd name="T45" fmla="*/ 191 h 463"/>
                  <a:gd name="T46" fmla="*/ 228 w 229"/>
                  <a:gd name="T47" fmla="*/ 150 h 463"/>
                  <a:gd name="T48" fmla="*/ 219 w 229"/>
                  <a:gd name="T49" fmla="*/ 118 h 463"/>
                  <a:gd name="T50" fmla="*/ 188 w 229"/>
                  <a:gd name="T51" fmla="*/ 79 h 463"/>
                  <a:gd name="T52" fmla="*/ 135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135" y="12"/>
                    </a:moveTo>
                    <a:lnTo>
                      <a:pt x="19" y="0"/>
                    </a:lnTo>
                    <a:lnTo>
                      <a:pt x="77" y="74"/>
                    </a:lnTo>
                    <a:lnTo>
                      <a:pt x="123" y="156"/>
                    </a:lnTo>
                    <a:lnTo>
                      <a:pt x="135" y="191"/>
                    </a:lnTo>
                    <a:lnTo>
                      <a:pt x="135" y="224"/>
                    </a:lnTo>
                    <a:lnTo>
                      <a:pt x="119" y="256"/>
                    </a:lnTo>
                    <a:lnTo>
                      <a:pt x="93" y="277"/>
                    </a:lnTo>
                    <a:lnTo>
                      <a:pt x="63" y="297"/>
                    </a:lnTo>
                    <a:lnTo>
                      <a:pt x="21" y="335"/>
                    </a:lnTo>
                    <a:lnTo>
                      <a:pt x="5" y="362"/>
                    </a:lnTo>
                    <a:lnTo>
                      <a:pt x="0" y="394"/>
                    </a:lnTo>
                    <a:lnTo>
                      <a:pt x="9" y="436"/>
                    </a:lnTo>
                    <a:lnTo>
                      <a:pt x="35" y="462"/>
                    </a:lnTo>
                    <a:lnTo>
                      <a:pt x="140" y="403"/>
                    </a:lnTo>
                    <a:lnTo>
                      <a:pt x="126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23" y="312"/>
                    </a:lnTo>
                    <a:lnTo>
                      <a:pt x="142" y="285"/>
                    </a:lnTo>
                    <a:lnTo>
                      <a:pt x="172" y="259"/>
                    </a:lnTo>
                    <a:lnTo>
                      <a:pt x="207" y="232"/>
                    </a:lnTo>
                    <a:lnTo>
                      <a:pt x="223" y="191"/>
                    </a:lnTo>
                    <a:lnTo>
                      <a:pt x="228" y="150"/>
                    </a:lnTo>
                    <a:lnTo>
                      <a:pt x="219" y="118"/>
                    </a:lnTo>
                    <a:lnTo>
                      <a:pt x="188" y="79"/>
                    </a:lnTo>
                    <a:lnTo>
                      <a:pt x="135" y="12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ltGray">
              <a:xfrm>
                <a:off x="5358" y="2976"/>
                <a:ext cx="229" cy="463"/>
              </a:xfrm>
              <a:custGeom>
                <a:avLst/>
                <a:gdLst>
                  <a:gd name="T0" fmla="*/ 93 w 229"/>
                  <a:gd name="T1" fmla="*/ 12 h 463"/>
                  <a:gd name="T2" fmla="*/ 209 w 229"/>
                  <a:gd name="T3" fmla="*/ 0 h 463"/>
                  <a:gd name="T4" fmla="*/ 151 w 229"/>
                  <a:gd name="T5" fmla="*/ 74 h 463"/>
                  <a:gd name="T6" fmla="*/ 105 w 229"/>
                  <a:gd name="T7" fmla="*/ 156 h 463"/>
                  <a:gd name="T8" fmla="*/ 93 w 229"/>
                  <a:gd name="T9" fmla="*/ 191 h 463"/>
                  <a:gd name="T10" fmla="*/ 93 w 229"/>
                  <a:gd name="T11" fmla="*/ 224 h 463"/>
                  <a:gd name="T12" fmla="*/ 109 w 229"/>
                  <a:gd name="T13" fmla="*/ 256 h 463"/>
                  <a:gd name="T14" fmla="*/ 135 w 229"/>
                  <a:gd name="T15" fmla="*/ 277 h 463"/>
                  <a:gd name="T16" fmla="*/ 165 w 229"/>
                  <a:gd name="T17" fmla="*/ 297 h 463"/>
                  <a:gd name="T18" fmla="*/ 207 w 229"/>
                  <a:gd name="T19" fmla="*/ 335 h 463"/>
                  <a:gd name="T20" fmla="*/ 223 w 229"/>
                  <a:gd name="T21" fmla="*/ 362 h 463"/>
                  <a:gd name="T22" fmla="*/ 228 w 229"/>
                  <a:gd name="T23" fmla="*/ 394 h 463"/>
                  <a:gd name="T24" fmla="*/ 219 w 229"/>
                  <a:gd name="T25" fmla="*/ 436 h 463"/>
                  <a:gd name="T26" fmla="*/ 193 w 229"/>
                  <a:gd name="T27" fmla="*/ 462 h 463"/>
                  <a:gd name="T28" fmla="*/ 88 w 229"/>
                  <a:gd name="T29" fmla="*/ 403 h 463"/>
                  <a:gd name="T30" fmla="*/ 102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05 w 229"/>
                  <a:gd name="T37" fmla="*/ 312 h 463"/>
                  <a:gd name="T38" fmla="*/ 86 w 229"/>
                  <a:gd name="T39" fmla="*/ 285 h 463"/>
                  <a:gd name="T40" fmla="*/ 56 w 229"/>
                  <a:gd name="T41" fmla="*/ 259 h 463"/>
                  <a:gd name="T42" fmla="*/ 21 w 229"/>
                  <a:gd name="T43" fmla="*/ 232 h 463"/>
                  <a:gd name="T44" fmla="*/ 5 w 229"/>
                  <a:gd name="T45" fmla="*/ 191 h 463"/>
                  <a:gd name="T46" fmla="*/ 0 w 229"/>
                  <a:gd name="T47" fmla="*/ 150 h 463"/>
                  <a:gd name="T48" fmla="*/ 9 w 229"/>
                  <a:gd name="T49" fmla="*/ 118 h 463"/>
                  <a:gd name="T50" fmla="*/ 40 w 229"/>
                  <a:gd name="T51" fmla="*/ 79 h 463"/>
                  <a:gd name="T52" fmla="*/ 93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ltGray">
              <a:xfrm>
                <a:off x="5596" y="3574"/>
                <a:ext cx="157" cy="523"/>
              </a:xfrm>
              <a:custGeom>
                <a:avLst/>
                <a:gdLst>
                  <a:gd name="T0" fmla="*/ 92 w 157"/>
                  <a:gd name="T1" fmla="*/ 13 h 523"/>
                  <a:gd name="T2" fmla="*/ 13 w 157"/>
                  <a:gd name="T3" fmla="*/ 0 h 523"/>
                  <a:gd name="T4" fmla="*/ 53 w 157"/>
                  <a:gd name="T5" fmla="*/ 83 h 523"/>
                  <a:gd name="T6" fmla="*/ 84 w 157"/>
                  <a:gd name="T7" fmla="*/ 176 h 523"/>
                  <a:gd name="T8" fmla="*/ 92 w 157"/>
                  <a:gd name="T9" fmla="*/ 216 h 523"/>
                  <a:gd name="T10" fmla="*/ 92 w 157"/>
                  <a:gd name="T11" fmla="*/ 253 h 523"/>
                  <a:gd name="T12" fmla="*/ 81 w 157"/>
                  <a:gd name="T13" fmla="*/ 289 h 523"/>
                  <a:gd name="T14" fmla="*/ 64 w 157"/>
                  <a:gd name="T15" fmla="*/ 313 h 523"/>
                  <a:gd name="T16" fmla="*/ 43 w 157"/>
                  <a:gd name="T17" fmla="*/ 336 h 523"/>
                  <a:gd name="T18" fmla="*/ 14 w 157"/>
                  <a:gd name="T19" fmla="*/ 379 h 523"/>
                  <a:gd name="T20" fmla="*/ 3 w 157"/>
                  <a:gd name="T21" fmla="*/ 409 h 523"/>
                  <a:gd name="T22" fmla="*/ 0 w 157"/>
                  <a:gd name="T23" fmla="*/ 446 h 523"/>
                  <a:gd name="T24" fmla="*/ 6 w 157"/>
                  <a:gd name="T25" fmla="*/ 492 h 523"/>
                  <a:gd name="T26" fmla="*/ 24 w 157"/>
                  <a:gd name="T27" fmla="*/ 522 h 523"/>
                  <a:gd name="T28" fmla="*/ 96 w 157"/>
                  <a:gd name="T29" fmla="*/ 456 h 523"/>
                  <a:gd name="T30" fmla="*/ 86 w 157"/>
                  <a:gd name="T31" fmla="*/ 436 h 523"/>
                  <a:gd name="T32" fmla="*/ 78 w 157"/>
                  <a:gd name="T33" fmla="*/ 409 h 523"/>
                  <a:gd name="T34" fmla="*/ 78 w 157"/>
                  <a:gd name="T35" fmla="*/ 382 h 523"/>
                  <a:gd name="T36" fmla="*/ 84 w 157"/>
                  <a:gd name="T37" fmla="*/ 352 h 523"/>
                  <a:gd name="T38" fmla="*/ 97 w 157"/>
                  <a:gd name="T39" fmla="*/ 323 h 523"/>
                  <a:gd name="T40" fmla="*/ 118 w 157"/>
                  <a:gd name="T41" fmla="*/ 293 h 523"/>
                  <a:gd name="T42" fmla="*/ 142 w 157"/>
                  <a:gd name="T43" fmla="*/ 263 h 523"/>
                  <a:gd name="T44" fmla="*/ 153 w 157"/>
                  <a:gd name="T45" fmla="*/ 216 h 523"/>
                  <a:gd name="T46" fmla="*/ 156 w 157"/>
                  <a:gd name="T47" fmla="*/ 170 h 523"/>
                  <a:gd name="T48" fmla="*/ 150 w 157"/>
                  <a:gd name="T49" fmla="*/ 133 h 523"/>
                  <a:gd name="T50" fmla="*/ 129 w 157"/>
                  <a:gd name="T51" fmla="*/ 90 h 523"/>
                  <a:gd name="T52" fmla="*/ 92 w 157"/>
                  <a:gd name="T53" fmla="*/ 13 h 5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7" h="523">
                    <a:moveTo>
                      <a:pt x="92" y="13"/>
                    </a:moveTo>
                    <a:lnTo>
                      <a:pt x="13" y="0"/>
                    </a:lnTo>
                    <a:lnTo>
                      <a:pt x="53" y="83"/>
                    </a:lnTo>
                    <a:lnTo>
                      <a:pt x="84" y="176"/>
                    </a:lnTo>
                    <a:lnTo>
                      <a:pt x="92" y="216"/>
                    </a:lnTo>
                    <a:lnTo>
                      <a:pt x="92" y="253"/>
                    </a:lnTo>
                    <a:lnTo>
                      <a:pt x="81" y="289"/>
                    </a:lnTo>
                    <a:lnTo>
                      <a:pt x="64" y="313"/>
                    </a:lnTo>
                    <a:lnTo>
                      <a:pt x="43" y="336"/>
                    </a:lnTo>
                    <a:lnTo>
                      <a:pt x="14" y="379"/>
                    </a:lnTo>
                    <a:lnTo>
                      <a:pt x="3" y="409"/>
                    </a:lnTo>
                    <a:lnTo>
                      <a:pt x="0" y="446"/>
                    </a:lnTo>
                    <a:lnTo>
                      <a:pt x="6" y="492"/>
                    </a:lnTo>
                    <a:lnTo>
                      <a:pt x="24" y="522"/>
                    </a:lnTo>
                    <a:lnTo>
                      <a:pt x="96" y="456"/>
                    </a:lnTo>
                    <a:lnTo>
                      <a:pt x="86" y="436"/>
                    </a:lnTo>
                    <a:lnTo>
                      <a:pt x="78" y="409"/>
                    </a:lnTo>
                    <a:lnTo>
                      <a:pt x="78" y="382"/>
                    </a:lnTo>
                    <a:lnTo>
                      <a:pt x="84" y="352"/>
                    </a:lnTo>
                    <a:lnTo>
                      <a:pt x="97" y="323"/>
                    </a:lnTo>
                    <a:lnTo>
                      <a:pt x="118" y="293"/>
                    </a:lnTo>
                    <a:lnTo>
                      <a:pt x="142" y="263"/>
                    </a:lnTo>
                    <a:lnTo>
                      <a:pt x="153" y="216"/>
                    </a:lnTo>
                    <a:lnTo>
                      <a:pt x="156" y="170"/>
                    </a:lnTo>
                    <a:lnTo>
                      <a:pt x="150" y="133"/>
                    </a:lnTo>
                    <a:lnTo>
                      <a:pt x="129" y="90"/>
                    </a:lnTo>
                    <a:lnTo>
                      <a:pt x="92" y="13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ltGray">
              <a:xfrm>
                <a:off x="5082" y="3816"/>
                <a:ext cx="277" cy="415"/>
              </a:xfrm>
              <a:custGeom>
                <a:avLst/>
                <a:gdLst>
                  <a:gd name="T0" fmla="*/ 113 w 277"/>
                  <a:gd name="T1" fmla="*/ 11 h 415"/>
                  <a:gd name="T2" fmla="*/ 253 w 277"/>
                  <a:gd name="T3" fmla="*/ 0 h 415"/>
                  <a:gd name="T4" fmla="*/ 183 w 277"/>
                  <a:gd name="T5" fmla="*/ 66 h 415"/>
                  <a:gd name="T6" fmla="*/ 127 w 277"/>
                  <a:gd name="T7" fmla="*/ 140 h 415"/>
                  <a:gd name="T8" fmla="*/ 113 w 277"/>
                  <a:gd name="T9" fmla="*/ 171 h 415"/>
                  <a:gd name="T10" fmla="*/ 113 w 277"/>
                  <a:gd name="T11" fmla="*/ 200 h 415"/>
                  <a:gd name="T12" fmla="*/ 132 w 277"/>
                  <a:gd name="T13" fmla="*/ 229 h 415"/>
                  <a:gd name="T14" fmla="*/ 163 w 277"/>
                  <a:gd name="T15" fmla="*/ 248 h 415"/>
                  <a:gd name="T16" fmla="*/ 200 w 277"/>
                  <a:gd name="T17" fmla="*/ 266 h 415"/>
                  <a:gd name="T18" fmla="*/ 251 w 277"/>
                  <a:gd name="T19" fmla="*/ 301 h 415"/>
                  <a:gd name="T20" fmla="*/ 270 w 277"/>
                  <a:gd name="T21" fmla="*/ 324 h 415"/>
                  <a:gd name="T22" fmla="*/ 276 w 277"/>
                  <a:gd name="T23" fmla="*/ 353 h 415"/>
                  <a:gd name="T24" fmla="*/ 265 w 277"/>
                  <a:gd name="T25" fmla="*/ 390 h 415"/>
                  <a:gd name="T26" fmla="*/ 234 w 277"/>
                  <a:gd name="T27" fmla="*/ 414 h 415"/>
                  <a:gd name="T28" fmla="*/ 107 w 277"/>
                  <a:gd name="T29" fmla="*/ 361 h 415"/>
                  <a:gd name="T30" fmla="*/ 124 w 277"/>
                  <a:gd name="T31" fmla="*/ 345 h 415"/>
                  <a:gd name="T32" fmla="*/ 138 w 277"/>
                  <a:gd name="T33" fmla="*/ 324 h 415"/>
                  <a:gd name="T34" fmla="*/ 138 w 277"/>
                  <a:gd name="T35" fmla="*/ 303 h 415"/>
                  <a:gd name="T36" fmla="*/ 127 w 277"/>
                  <a:gd name="T37" fmla="*/ 280 h 415"/>
                  <a:gd name="T38" fmla="*/ 104 w 277"/>
                  <a:gd name="T39" fmla="*/ 256 h 415"/>
                  <a:gd name="T40" fmla="*/ 68 w 277"/>
                  <a:gd name="T41" fmla="*/ 232 h 415"/>
                  <a:gd name="T42" fmla="*/ 25 w 277"/>
                  <a:gd name="T43" fmla="*/ 208 h 415"/>
                  <a:gd name="T44" fmla="*/ 6 w 277"/>
                  <a:gd name="T45" fmla="*/ 171 h 415"/>
                  <a:gd name="T46" fmla="*/ 0 w 277"/>
                  <a:gd name="T47" fmla="*/ 134 h 415"/>
                  <a:gd name="T48" fmla="*/ 11 w 277"/>
                  <a:gd name="T49" fmla="*/ 105 h 415"/>
                  <a:gd name="T50" fmla="*/ 48 w 277"/>
                  <a:gd name="T51" fmla="*/ 71 h 415"/>
                  <a:gd name="T52" fmla="*/ 113 w 277"/>
                  <a:gd name="T53" fmla="*/ 11 h 4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7" h="415">
                    <a:moveTo>
                      <a:pt x="113" y="11"/>
                    </a:moveTo>
                    <a:lnTo>
                      <a:pt x="253" y="0"/>
                    </a:lnTo>
                    <a:lnTo>
                      <a:pt x="183" y="66"/>
                    </a:lnTo>
                    <a:lnTo>
                      <a:pt x="127" y="140"/>
                    </a:lnTo>
                    <a:lnTo>
                      <a:pt x="113" y="171"/>
                    </a:lnTo>
                    <a:lnTo>
                      <a:pt x="113" y="200"/>
                    </a:lnTo>
                    <a:lnTo>
                      <a:pt x="132" y="229"/>
                    </a:lnTo>
                    <a:lnTo>
                      <a:pt x="163" y="248"/>
                    </a:lnTo>
                    <a:lnTo>
                      <a:pt x="200" y="266"/>
                    </a:lnTo>
                    <a:lnTo>
                      <a:pt x="251" y="301"/>
                    </a:lnTo>
                    <a:lnTo>
                      <a:pt x="270" y="324"/>
                    </a:lnTo>
                    <a:lnTo>
                      <a:pt x="276" y="353"/>
                    </a:lnTo>
                    <a:lnTo>
                      <a:pt x="265" y="390"/>
                    </a:lnTo>
                    <a:lnTo>
                      <a:pt x="234" y="414"/>
                    </a:lnTo>
                    <a:lnTo>
                      <a:pt x="107" y="361"/>
                    </a:lnTo>
                    <a:lnTo>
                      <a:pt x="124" y="345"/>
                    </a:lnTo>
                    <a:lnTo>
                      <a:pt x="138" y="324"/>
                    </a:lnTo>
                    <a:lnTo>
                      <a:pt x="138" y="303"/>
                    </a:lnTo>
                    <a:lnTo>
                      <a:pt x="127" y="280"/>
                    </a:lnTo>
                    <a:lnTo>
                      <a:pt x="104" y="256"/>
                    </a:lnTo>
                    <a:lnTo>
                      <a:pt x="68" y="232"/>
                    </a:lnTo>
                    <a:lnTo>
                      <a:pt x="25" y="208"/>
                    </a:lnTo>
                    <a:lnTo>
                      <a:pt x="6" y="171"/>
                    </a:lnTo>
                    <a:lnTo>
                      <a:pt x="0" y="134"/>
                    </a:lnTo>
                    <a:lnTo>
                      <a:pt x="11" y="105"/>
                    </a:lnTo>
                    <a:lnTo>
                      <a:pt x="48" y="71"/>
                    </a:lnTo>
                    <a:lnTo>
                      <a:pt x="113" y="11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ltGray">
              <a:xfrm>
                <a:off x="5289" y="1029"/>
                <a:ext cx="283" cy="241"/>
              </a:xfrm>
              <a:custGeom>
                <a:avLst/>
                <a:gdLst>
                  <a:gd name="T0" fmla="*/ 275 w 283"/>
                  <a:gd name="T1" fmla="*/ 98 h 241"/>
                  <a:gd name="T2" fmla="*/ 282 w 283"/>
                  <a:gd name="T3" fmla="*/ 220 h 241"/>
                  <a:gd name="T4" fmla="*/ 237 w 283"/>
                  <a:gd name="T5" fmla="*/ 159 h 241"/>
                  <a:gd name="T6" fmla="*/ 187 w 283"/>
                  <a:gd name="T7" fmla="*/ 110 h 241"/>
                  <a:gd name="T8" fmla="*/ 165 w 283"/>
                  <a:gd name="T9" fmla="*/ 98 h 241"/>
                  <a:gd name="T10" fmla="*/ 145 w 283"/>
                  <a:gd name="T11" fmla="*/ 98 h 241"/>
                  <a:gd name="T12" fmla="*/ 126 w 283"/>
                  <a:gd name="T13" fmla="*/ 115 h 241"/>
                  <a:gd name="T14" fmla="*/ 113 w 283"/>
                  <a:gd name="T15" fmla="*/ 142 h 241"/>
                  <a:gd name="T16" fmla="*/ 101 w 283"/>
                  <a:gd name="T17" fmla="*/ 174 h 241"/>
                  <a:gd name="T18" fmla="*/ 77 w 283"/>
                  <a:gd name="T19" fmla="*/ 218 h 241"/>
                  <a:gd name="T20" fmla="*/ 61 w 283"/>
                  <a:gd name="T21" fmla="*/ 235 h 241"/>
                  <a:gd name="T22" fmla="*/ 41 w 283"/>
                  <a:gd name="T23" fmla="*/ 240 h 241"/>
                  <a:gd name="T24" fmla="*/ 16 w 283"/>
                  <a:gd name="T25" fmla="*/ 230 h 241"/>
                  <a:gd name="T26" fmla="*/ 0 w 283"/>
                  <a:gd name="T27" fmla="*/ 203 h 241"/>
                  <a:gd name="T28" fmla="*/ 36 w 283"/>
                  <a:gd name="T29" fmla="*/ 93 h 241"/>
                  <a:gd name="T30" fmla="*/ 47 w 283"/>
                  <a:gd name="T31" fmla="*/ 108 h 241"/>
                  <a:gd name="T32" fmla="*/ 61 w 283"/>
                  <a:gd name="T33" fmla="*/ 120 h 241"/>
                  <a:gd name="T34" fmla="*/ 75 w 283"/>
                  <a:gd name="T35" fmla="*/ 120 h 241"/>
                  <a:gd name="T36" fmla="*/ 92 w 283"/>
                  <a:gd name="T37" fmla="*/ 110 h 241"/>
                  <a:gd name="T38" fmla="*/ 108 w 283"/>
                  <a:gd name="T39" fmla="*/ 91 h 241"/>
                  <a:gd name="T40" fmla="*/ 124 w 283"/>
                  <a:gd name="T41" fmla="*/ 59 h 241"/>
                  <a:gd name="T42" fmla="*/ 140 w 283"/>
                  <a:gd name="T43" fmla="*/ 22 h 241"/>
                  <a:gd name="T44" fmla="*/ 165 w 283"/>
                  <a:gd name="T45" fmla="*/ 5 h 241"/>
                  <a:gd name="T46" fmla="*/ 190 w 283"/>
                  <a:gd name="T47" fmla="*/ 0 h 241"/>
                  <a:gd name="T48" fmla="*/ 210 w 283"/>
                  <a:gd name="T49" fmla="*/ 10 h 241"/>
                  <a:gd name="T50" fmla="*/ 234 w 283"/>
                  <a:gd name="T51" fmla="*/ 42 h 241"/>
                  <a:gd name="T52" fmla="*/ 275 w 283"/>
                  <a:gd name="T53" fmla="*/ 98 h 2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83" h="241">
                    <a:moveTo>
                      <a:pt x="275" y="98"/>
                    </a:moveTo>
                    <a:lnTo>
                      <a:pt x="282" y="220"/>
                    </a:lnTo>
                    <a:lnTo>
                      <a:pt x="237" y="159"/>
                    </a:lnTo>
                    <a:lnTo>
                      <a:pt x="187" y="110"/>
                    </a:lnTo>
                    <a:lnTo>
                      <a:pt x="165" y="98"/>
                    </a:lnTo>
                    <a:lnTo>
                      <a:pt x="145" y="98"/>
                    </a:lnTo>
                    <a:lnTo>
                      <a:pt x="126" y="115"/>
                    </a:lnTo>
                    <a:lnTo>
                      <a:pt x="113" y="142"/>
                    </a:lnTo>
                    <a:lnTo>
                      <a:pt x="101" y="174"/>
                    </a:lnTo>
                    <a:lnTo>
                      <a:pt x="77" y="218"/>
                    </a:lnTo>
                    <a:lnTo>
                      <a:pt x="61" y="235"/>
                    </a:lnTo>
                    <a:lnTo>
                      <a:pt x="41" y="240"/>
                    </a:lnTo>
                    <a:lnTo>
                      <a:pt x="16" y="230"/>
                    </a:lnTo>
                    <a:lnTo>
                      <a:pt x="0" y="203"/>
                    </a:lnTo>
                    <a:lnTo>
                      <a:pt x="36" y="93"/>
                    </a:lnTo>
                    <a:lnTo>
                      <a:pt x="47" y="108"/>
                    </a:lnTo>
                    <a:lnTo>
                      <a:pt x="61" y="120"/>
                    </a:lnTo>
                    <a:lnTo>
                      <a:pt x="75" y="120"/>
                    </a:lnTo>
                    <a:lnTo>
                      <a:pt x="92" y="110"/>
                    </a:lnTo>
                    <a:lnTo>
                      <a:pt x="108" y="91"/>
                    </a:lnTo>
                    <a:lnTo>
                      <a:pt x="124" y="59"/>
                    </a:lnTo>
                    <a:lnTo>
                      <a:pt x="140" y="22"/>
                    </a:lnTo>
                    <a:lnTo>
                      <a:pt x="165" y="5"/>
                    </a:lnTo>
                    <a:lnTo>
                      <a:pt x="190" y="0"/>
                    </a:lnTo>
                    <a:lnTo>
                      <a:pt x="210" y="10"/>
                    </a:lnTo>
                    <a:lnTo>
                      <a:pt x="234" y="42"/>
                    </a:lnTo>
                    <a:lnTo>
                      <a:pt x="275" y="98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ltGray">
              <a:xfrm>
                <a:off x="120" y="3978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ltGray">
              <a:xfrm>
                <a:off x="5400" y="3666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74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874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830A-1805-4244-A031-BEB43E42D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0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6DC77-0F37-4C2F-9D47-EDEDC3F5D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1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B4C2-E61C-427C-B7BA-3ABA5BAB2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59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AA7B7-0D22-4DC8-9293-91363DA054A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2777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96C92-A74E-4253-B631-39052624480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7595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C013F-5F80-4778-9404-712430DEED9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8983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1AA32-635F-4989-8BD2-03607A6D971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1464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C7350-EE7C-4FB0-A0B1-C63CB1EB5AE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0158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1684F-87E7-4431-BB0F-8882F583359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5367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3563C-B698-437E-AB30-457F2088546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1491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44520-3BFD-4D63-B7D1-ABE39FD31F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4421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90236-9C47-4E45-B195-0217C8EB6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78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84906-D8EE-4B7B-866B-50B8963957A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6047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FAF16-65D0-469C-B5AE-72660AEFFD3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5585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F5EA5-1CA6-480E-917F-6177950D237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9399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E132D1-C5B4-41E8-8644-41AC6CDE03D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7719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1B0E8D-B9F0-4151-B2C5-5C06143C23E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5948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66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55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43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65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7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2CBA4-8339-4C3E-BD6E-508F09B96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62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95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47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99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31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 eaLnBrk="1" fontAlgn="auto" hangingPunct="1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 eaLnBrk="1" fontAlgn="auto" hangingPunct="1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37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93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 eaLnBrk="1" fontAlgn="auto" hangingPunct="1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 eaLnBrk="1" fontAlgn="auto" hangingPunct="1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4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86CF2-8B7C-48CF-A9F5-2806CD498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425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66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59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91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66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702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389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97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815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29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CDDD-5D7E-47A2-AEBB-9EC42DB49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90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37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41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312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 eaLnBrk="1" fontAlgn="auto" hangingPunct="1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 eaLnBrk="1" fontAlgn="auto" hangingPunct="1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311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600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 eaLnBrk="1" fontAlgn="auto" hangingPunct="1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 eaLnBrk="1" fontAlgn="auto" hangingPunct="1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30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820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716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4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B1773-B362-406C-B127-1F973E7E4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7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F31BF-2CB7-42A8-B0CC-28DFFB556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5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E5824-F6CA-436E-A5E2-D6A636436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8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931EA-FC5F-4172-9E3D-1B3BBEA1D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8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52" cy="33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3983"/>
              <a:ext cx="5752" cy="33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hidden">
            <a:xfrm>
              <a:off x="0" y="0"/>
              <a:ext cx="336" cy="431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hidden">
            <a:xfrm>
              <a:off x="5416" y="7"/>
              <a:ext cx="343" cy="431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6" name="Group 7"/>
            <p:cNvGrpSpPr>
              <a:grpSpLocks/>
            </p:cNvGrpSpPr>
            <p:nvPr/>
          </p:nvGrpSpPr>
          <p:grpSpPr bwMode="auto">
            <a:xfrm>
              <a:off x="0" y="0"/>
              <a:ext cx="5753" cy="4313"/>
              <a:chOff x="0" y="0"/>
              <a:chExt cx="5753" cy="4313"/>
            </a:xfrm>
          </p:grpSpPr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206" y="0"/>
                <a:ext cx="229" cy="463"/>
              </a:xfrm>
              <a:custGeom>
                <a:avLst/>
                <a:gdLst>
                  <a:gd name="T0" fmla="*/ 93 w 229"/>
                  <a:gd name="T1" fmla="*/ 12 h 463"/>
                  <a:gd name="T2" fmla="*/ 209 w 229"/>
                  <a:gd name="T3" fmla="*/ 0 h 463"/>
                  <a:gd name="T4" fmla="*/ 151 w 229"/>
                  <a:gd name="T5" fmla="*/ 74 h 463"/>
                  <a:gd name="T6" fmla="*/ 105 w 229"/>
                  <a:gd name="T7" fmla="*/ 156 h 463"/>
                  <a:gd name="T8" fmla="*/ 93 w 229"/>
                  <a:gd name="T9" fmla="*/ 191 h 463"/>
                  <a:gd name="T10" fmla="*/ 93 w 229"/>
                  <a:gd name="T11" fmla="*/ 224 h 463"/>
                  <a:gd name="T12" fmla="*/ 109 w 229"/>
                  <a:gd name="T13" fmla="*/ 256 h 463"/>
                  <a:gd name="T14" fmla="*/ 135 w 229"/>
                  <a:gd name="T15" fmla="*/ 277 h 463"/>
                  <a:gd name="T16" fmla="*/ 165 w 229"/>
                  <a:gd name="T17" fmla="*/ 297 h 463"/>
                  <a:gd name="T18" fmla="*/ 207 w 229"/>
                  <a:gd name="T19" fmla="*/ 335 h 463"/>
                  <a:gd name="T20" fmla="*/ 223 w 229"/>
                  <a:gd name="T21" fmla="*/ 362 h 463"/>
                  <a:gd name="T22" fmla="*/ 228 w 229"/>
                  <a:gd name="T23" fmla="*/ 394 h 463"/>
                  <a:gd name="T24" fmla="*/ 219 w 229"/>
                  <a:gd name="T25" fmla="*/ 436 h 463"/>
                  <a:gd name="T26" fmla="*/ 193 w 229"/>
                  <a:gd name="T27" fmla="*/ 462 h 463"/>
                  <a:gd name="T28" fmla="*/ 88 w 229"/>
                  <a:gd name="T29" fmla="*/ 403 h 463"/>
                  <a:gd name="T30" fmla="*/ 102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05 w 229"/>
                  <a:gd name="T37" fmla="*/ 312 h 463"/>
                  <a:gd name="T38" fmla="*/ 86 w 229"/>
                  <a:gd name="T39" fmla="*/ 285 h 463"/>
                  <a:gd name="T40" fmla="*/ 56 w 229"/>
                  <a:gd name="T41" fmla="*/ 259 h 463"/>
                  <a:gd name="T42" fmla="*/ 21 w 229"/>
                  <a:gd name="T43" fmla="*/ 232 h 463"/>
                  <a:gd name="T44" fmla="*/ 5 w 229"/>
                  <a:gd name="T45" fmla="*/ 191 h 463"/>
                  <a:gd name="T46" fmla="*/ 0 w 229"/>
                  <a:gd name="T47" fmla="*/ 150 h 463"/>
                  <a:gd name="T48" fmla="*/ 9 w 229"/>
                  <a:gd name="T49" fmla="*/ 118 h 463"/>
                  <a:gd name="T50" fmla="*/ 40 w 229"/>
                  <a:gd name="T51" fmla="*/ 79 h 463"/>
                  <a:gd name="T52" fmla="*/ 93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102" y="12"/>
                <a:ext cx="205" cy="679"/>
              </a:xfrm>
              <a:custGeom>
                <a:avLst/>
                <a:gdLst>
                  <a:gd name="T0" fmla="*/ 83 w 205"/>
                  <a:gd name="T1" fmla="*/ 17 h 679"/>
                  <a:gd name="T2" fmla="*/ 187 w 205"/>
                  <a:gd name="T3" fmla="*/ 0 h 679"/>
                  <a:gd name="T4" fmla="*/ 135 w 205"/>
                  <a:gd name="T5" fmla="*/ 108 h 679"/>
                  <a:gd name="T6" fmla="*/ 94 w 205"/>
                  <a:gd name="T7" fmla="*/ 229 h 679"/>
                  <a:gd name="T8" fmla="*/ 83 w 205"/>
                  <a:gd name="T9" fmla="*/ 281 h 679"/>
                  <a:gd name="T10" fmla="*/ 83 w 205"/>
                  <a:gd name="T11" fmla="*/ 328 h 679"/>
                  <a:gd name="T12" fmla="*/ 98 w 205"/>
                  <a:gd name="T13" fmla="*/ 376 h 679"/>
                  <a:gd name="T14" fmla="*/ 121 w 205"/>
                  <a:gd name="T15" fmla="*/ 406 h 679"/>
                  <a:gd name="T16" fmla="*/ 148 w 205"/>
                  <a:gd name="T17" fmla="*/ 436 h 679"/>
                  <a:gd name="T18" fmla="*/ 185 w 205"/>
                  <a:gd name="T19" fmla="*/ 492 h 679"/>
                  <a:gd name="T20" fmla="*/ 200 w 205"/>
                  <a:gd name="T21" fmla="*/ 531 h 679"/>
                  <a:gd name="T22" fmla="*/ 204 w 205"/>
                  <a:gd name="T23" fmla="*/ 579 h 679"/>
                  <a:gd name="T24" fmla="*/ 196 w 205"/>
                  <a:gd name="T25" fmla="*/ 639 h 679"/>
                  <a:gd name="T26" fmla="*/ 173 w 205"/>
                  <a:gd name="T27" fmla="*/ 678 h 679"/>
                  <a:gd name="T28" fmla="*/ 79 w 205"/>
                  <a:gd name="T29" fmla="*/ 592 h 679"/>
                  <a:gd name="T30" fmla="*/ 92 w 205"/>
                  <a:gd name="T31" fmla="*/ 566 h 679"/>
                  <a:gd name="T32" fmla="*/ 102 w 205"/>
                  <a:gd name="T33" fmla="*/ 531 h 679"/>
                  <a:gd name="T34" fmla="*/ 102 w 205"/>
                  <a:gd name="T35" fmla="*/ 497 h 679"/>
                  <a:gd name="T36" fmla="*/ 94 w 205"/>
                  <a:gd name="T37" fmla="*/ 458 h 679"/>
                  <a:gd name="T38" fmla="*/ 77 w 205"/>
                  <a:gd name="T39" fmla="*/ 419 h 679"/>
                  <a:gd name="T40" fmla="*/ 50 w 205"/>
                  <a:gd name="T41" fmla="*/ 380 h 679"/>
                  <a:gd name="T42" fmla="*/ 19 w 205"/>
                  <a:gd name="T43" fmla="*/ 341 h 679"/>
                  <a:gd name="T44" fmla="*/ 4 w 205"/>
                  <a:gd name="T45" fmla="*/ 281 h 679"/>
                  <a:gd name="T46" fmla="*/ 0 w 205"/>
                  <a:gd name="T47" fmla="*/ 220 h 679"/>
                  <a:gd name="T48" fmla="*/ 8 w 205"/>
                  <a:gd name="T49" fmla="*/ 173 h 679"/>
                  <a:gd name="T50" fmla="*/ 35 w 205"/>
                  <a:gd name="T51" fmla="*/ 117 h 679"/>
                  <a:gd name="T52" fmla="*/ 83 w 205"/>
                  <a:gd name="T53" fmla="*/ 17 h 67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05" h="679">
                    <a:moveTo>
                      <a:pt x="83" y="17"/>
                    </a:moveTo>
                    <a:lnTo>
                      <a:pt x="187" y="0"/>
                    </a:lnTo>
                    <a:lnTo>
                      <a:pt x="135" y="108"/>
                    </a:lnTo>
                    <a:lnTo>
                      <a:pt x="94" y="229"/>
                    </a:lnTo>
                    <a:lnTo>
                      <a:pt x="83" y="281"/>
                    </a:lnTo>
                    <a:lnTo>
                      <a:pt x="83" y="328"/>
                    </a:lnTo>
                    <a:lnTo>
                      <a:pt x="98" y="376"/>
                    </a:lnTo>
                    <a:lnTo>
                      <a:pt x="121" y="406"/>
                    </a:lnTo>
                    <a:lnTo>
                      <a:pt x="148" y="436"/>
                    </a:lnTo>
                    <a:lnTo>
                      <a:pt x="185" y="492"/>
                    </a:lnTo>
                    <a:lnTo>
                      <a:pt x="200" y="531"/>
                    </a:lnTo>
                    <a:lnTo>
                      <a:pt x="204" y="579"/>
                    </a:lnTo>
                    <a:lnTo>
                      <a:pt x="196" y="639"/>
                    </a:lnTo>
                    <a:lnTo>
                      <a:pt x="173" y="678"/>
                    </a:lnTo>
                    <a:lnTo>
                      <a:pt x="79" y="592"/>
                    </a:lnTo>
                    <a:lnTo>
                      <a:pt x="92" y="566"/>
                    </a:lnTo>
                    <a:lnTo>
                      <a:pt x="102" y="531"/>
                    </a:lnTo>
                    <a:lnTo>
                      <a:pt x="102" y="497"/>
                    </a:lnTo>
                    <a:lnTo>
                      <a:pt x="94" y="458"/>
                    </a:lnTo>
                    <a:lnTo>
                      <a:pt x="77" y="419"/>
                    </a:lnTo>
                    <a:lnTo>
                      <a:pt x="50" y="380"/>
                    </a:lnTo>
                    <a:lnTo>
                      <a:pt x="19" y="341"/>
                    </a:lnTo>
                    <a:lnTo>
                      <a:pt x="4" y="281"/>
                    </a:lnTo>
                    <a:lnTo>
                      <a:pt x="0" y="220"/>
                    </a:lnTo>
                    <a:lnTo>
                      <a:pt x="8" y="173"/>
                    </a:lnTo>
                    <a:lnTo>
                      <a:pt x="35" y="117"/>
                    </a:lnTo>
                    <a:lnTo>
                      <a:pt x="83" y="17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0" y="1512"/>
                <a:ext cx="277" cy="415"/>
              </a:xfrm>
              <a:custGeom>
                <a:avLst/>
                <a:gdLst>
                  <a:gd name="T0" fmla="*/ 113 w 277"/>
                  <a:gd name="T1" fmla="*/ 11 h 415"/>
                  <a:gd name="T2" fmla="*/ 253 w 277"/>
                  <a:gd name="T3" fmla="*/ 0 h 415"/>
                  <a:gd name="T4" fmla="*/ 183 w 277"/>
                  <a:gd name="T5" fmla="*/ 66 h 415"/>
                  <a:gd name="T6" fmla="*/ 127 w 277"/>
                  <a:gd name="T7" fmla="*/ 140 h 415"/>
                  <a:gd name="T8" fmla="*/ 113 w 277"/>
                  <a:gd name="T9" fmla="*/ 171 h 415"/>
                  <a:gd name="T10" fmla="*/ 113 w 277"/>
                  <a:gd name="T11" fmla="*/ 200 h 415"/>
                  <a:gd name="T12" fmla="*/ 132 w 277"/>
                  <a:gd name="T13" fmla="*/ 229 h 415"/>
                  <a:gd name="T14" fmla="*/ 163 w 277"/>
                  <a:gd name="T15" fmla="*/ 248 h 415"/>
                  <a:gd name="T16" fmla="*/ 200 w 277"/>
                  <a:gd name="T17" fmla="*/ 266 h 415"/>
                  <a:gd name="T18" fmla="*/ 251 w 277"/>
                  <a:gd name="T19" fmla="*/ 301 h 415"/>
                  <a:gd name="T20" fmla="*/ 270 w 277"/>
                  <a:gd name="T21" fmla="*/ 324 h 415"/>
                  <a:gd name="T22" fmla="*/ 276 w 277"/>
                  <a:gd name="T23" fmla="*/ 353 h 415"/>
                  <a:gd name="T24" fmla="*/ 265 w 277"/>
                  <a:gd name="T25" fmla="*/ 390 h 415"/>
                  <a:gd name="T26" fmla="*/ 234 w 277"/>
                  <a:gd name="T27" fmla="*/ 414 h 415"/>
                  <a:gd name="T28" fmla="*/ 107 w 277"/>
                  <a:gd name="T29" fmla="*/ 361 h 415"/>
                  <a:gd name="T30" fmla="*/ 124 w 277"/>
                  <a:gd name="T31" fmla="*/ 345 h 415"/>
                  <a:gd name="T32" fmla="*/ 138 w 277"/>
                  <a:gd name="T33" fmla="*/ 324 h 415"/>
                  <a:gd name="T34" fmla="*/ 138 w 277"/>
                  <a:gd name="T35" fmla="*/ 303 h 415"/>
                  <a:gd name="T36" fmla="*/ 127 w 277"/>
                  <a:gd name="T37" fmla="*/ 280 h 415"/>
                  <a:gd name="T38" fmla="*/ 104 w 277"/>
                  <a:gd name="T39" fmla="*/ 256 h 415"/>
                  <a:gd name="T40" fmla="*/ 68 w 277"/>
                  <a:gd name="T41" fmla="*/ 232 h 415"/>
                  <a:gd name="T42" fmla="*/ 25 w 277"/>
                  <a:gd name="T43" fmla="*/ 208 h 415"/>
                  <a:gd name="T44" fmla="*/ 6 w 277"/>
                  <a:gd name="T45" fmla="*/ 171 h 415"/>
                  <a:gd name="T46" fmla="*/ 0 w 277"/>
                  <a:gd name="T47" fmla="*/ 134 h 415"/>
                  <a:gd name="T48" fmla="*/ 11 w 277"/>
                  <a:gd name="T49" fmla="*/ 105 h 415"/>
                  <a:gd name="T50" fmla="*/ 48 w 277"/>
                  <a:gd name="T51" fmla="*/ 71 h 415"/>
                  <a:gd name="T52" fmla="*/ 113 w 277"/>
                  <a:gd name="T53" fmla="*/ 11 h 4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7" h="415">
                    <a:moveTo>
                      <a:pt x="113" y="11"/>
                    </a:moveTo>
                    <a:lnTo>
                      <a:pt x="253" y="0"/>
                    </a:lnTo>
                    <a:lnTo>
                      <a:pt x="183" y="66"/>
                    </a:lnTo>
                    <a:lnTo>
                      <a:pt x="127" y="140"/>
                    </a:lnTo>
                    <a:lnTo>
                      <a:pt x="113" y="171"/>
                    </a:lnTo>
                    <a:lnTo>
                      <a:pt x="113" y="200"/>
                    </a:lnTo>
                    <a:lnTo>
                      <a:pt x="132" y="229"/>
                    </a:lnTo>
                    <a:lnTo>
                      <a:pt x="163" y="248"/>
                    </a:lnTo>
                    <a:lnTo>
                      <a:pt x="200" y="266"/>
                    </a:lnTo>
                    <a:lnTo>
                      <a:pt x="251" y="301"/>
                    </a:lnTo>
                    <a:lnTo>
                      <a:pt x="270" y="324"/>
                    </a:lnTo>
                    <a:lnTo>
                      <a:pt x="276" y="353"/>
                    </a:lnTo>
                    <a:lnTo>
                      <a:pt x="265" y="390"/>
                    </a:lnTo>
                    <a:lnTo>
                      <a:pt x="234" y="414"/>
                    </a:lnTo>
                    <a:lnTo>
                      <a:pt x="107" y="361"/>
                    </a:lnTo>
                    <a:lnTo>
                      <a:pt x="124" y="345"/>
                    </a:lnTo>
                    <a:lnTo>
                      <a:pt x="138" y="324"/>
                    </a:lnTo>
                    <a:lnTo>
                      <a:pt x="138" y="303"/>
                    </a:lnTo>
                    <a:lnTo>
                      <a:pt x="127" y="280"/>
                    </a:lnTo>
                    <a:lnTo>
                      <a:pt x="104" y="256"/>
                    </a:lnTo>
                    <a:lnTo>
                      <a:pt x="68" y="232"/>
                    </a:lnTo>
                    <a:lnTo>
                      <a:pt x="25" y="208"/>
                    </a:lnTo>
                    <a:lnTo>
                      <a:pt x="6" y="171"/>
                    </a:lnTo>
                    <a:lnTo>
                      <a:pt x="0" y="134"/>
                    </a:lnTo>
                    <a:lnTo>
                      <a:pt x="11" y="105"/>
                    </a:lnTo>
                    <a:lnTo>
                      <a:pt x="48" y="71"/>
                    </a:lnTo>
                    <a:lnTo>
                      <a:pt x="113" y="1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11"/>
              <p:cNvSpPr>
                <a:spLocks/>
              </p:cNvSpPr>
              <p:nvPr/>
            </p:nvSpPr>
            <p:spPr bwMode="ltGray">
              <a:xfrm>
                <a:off x="4362" y="3660"/>
                <a:ext cx="229" cy="463"/>
              </a:xfrm>
              <a:custGeom>
                <a:avLst/>
                <a:gdLst>
                  <a:gd name="T0" fmla="*/ 93 w 229"/>
                  <a:gd name="T1" fmla="*/ 12 h 463"/>
                  <a:gd name="T2" fmla="*/ 209 w 229"/>
                  <a:gd name="T3" fmla="*/ 0 h 463"/>
                  <a:gd name="T4" fmla="*/ 151 w 229"/>
                  <a:gd name="T5" fmla="*/ 74 h 463"/>
                  <a:gd name="T6" fmla="*/ 105 w 229"/>
                  <a:gd name="T7" fmla="*/ 156 h 463"/>
                  <a:gd name="T8" fmla="*/ 93 w 229"/>
                  <a:gd name="T9" fmla="*/ 191 h 463"/>
                  <a:gd name="T10" fmla="*/ 93 w 229"/>
                  <a:gd name="T11" fmla="*/ 224 h 463"/>
                  <a:gd name="T12" fmla="*/ 109 w 229"/>
                  <a:gd name="T13" fmla="*/ 256 h 463"/>
                  <a:gd name="T14" fmla="*/ 135 w 229"/>
                  <a:gd name="T15" fmla="*/ 277 h 463"/>
                  <a:gd name="T16" fmla="*/ 165 w 229"/>
                  <a:gd name="T17" fmla="*/ 297 h 463"/>
                  <a:gd name="T18" fmla="*/ 207 w 229"/>
                  <a:gd name="T19" fmla="*/ 335 h 463"/>
                  <a:gd name="T20" fmla="*/ 223 w 229"/>
                  <a:gd name="T21" fmla="*/ 362 h 463"/>
                  <a:gd name="T22" fmla="*/ 228 w 229"/>
                  <a:gd name="T23" fmla="*/ 394 h 463"/>
                  <a:gd name="T24" fmla="*/ 219 w 229"/>
                  <a:gd name="T25" fmla="*/ 436 h 463"/>
                  <a:gd name="T26" fmla="*/ 193 w 229"/>
                  <a:gd name="T27" fmla="*/ 462 h 463"/>
                  <a:gd name="T28" fmla="*/ 88 w 229"/>
                  <a:gd name="T29" fmla="*/ 403 h 463"/>
                  <a:gd name="T30" fmla="*/ 102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05 w 229"/>
                  <a:gd name="T37" fmla="*/ 312 h 463"/>
                  <a:gd name="T38" fmla="*/ 86 w 229"/>
                  <a:gd name="T39" fmla="*/ 285 h 463"/>
                  <a:gd name="T40" fmla="*/ 56 w 229"/>
                  <a:gd name="T41" fmla="*/ 259 h 463"/>
                  <a:gd name="T42" fmla="*/ 21 w 229"/>
                  <a:gd name="T43" fmla="*/ 232 h 463"/>
                  <a:gd name="T44" fmla="*/ 5 w 229"/>
                  <a:gd name="T45" fmla="*/ 191 h 463"/>
                  <a:gd name="T46" fmla="*/ 0 w 229"/>
                  <a:gd name="T47" fmla="*/ 150 h 463"/>
                  <a:gd name="T48" fmla="*/ 9 w 229"/>
                  <a:gd name="T49" fmla="*/ 118 h 463"/>
                  <a:gd name="T50" fmla="*/ 40 w 229"/>
                  <a:gd name="T51" fmla="*/ 79 h 463"/>
                  <a:gd name="T52" fmla="*/ 93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auto">
              <a:xfrm>
                <a:off x="894" y="42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90" y="960"/>
                <a:ext cx="229" cy="463"/>
              </a:xfrm>
              <a:custGeom>
                <a:avLst/>
                <a:gdLst>
                  <a:gd name="T0" fmla="*/ 135 w 229"/>
                  <a:gd name="T1" fmla="*/ 12 h 463"/>
                  <a:gd name="T2" fmla="*/ 19 w 229"/>
                  <a:gd name="T3" fmla="*/ 0 h 463"/>
                  <a:gd name="T4" fmla="*/ 77 w 229"/>
                  <a:gd name="T5" fmla="*/ 74 h 463"/>
                  <a:gd name="T6" fmla="*/ 123 w 229"/>
                  <a:gd name="T7" fmla="*/ 156 h 463"/>
                  <a:gd name="T8" fmla="*/ 135 w 229"/>
                  <a:gd name="T9" fmla="*/ 191 h 463"/>
                  <a:gd name="T10" fmla="*/ 135 w 229"/>
                  <a:gd name="T11" fmla="*/ 224 h 463"/>
                  <a:gd name="T12" fmla="*/ 119 w 229"/>
                  <a:gd name="T13" fmla="*/ 256 h 463"/>
                  <a:gd name="T14" fmla="*/ 93 w 229"/>
                  <a:gd name="T15" fmla="*/ 277 h 463"/>
                  <a:gd name="T16" fmla="*/ 63 w 229"/>
                  <a:gd name="T17" fmla="*/ 297 h 463"/>
                  <a:gd name="T18" fmla="*/ 21 w 229"/>
                  <a:gd name="T19" fmla="*/ 335 h 463"/>
                  <a:gd name="T20" fmla="*/ 5 w 229"/>
                  <a:gd name="T21" fmla="*/ 362 h 463"/>
                  <a:gd name="T22" fmla="*/ 0 w 229"/>
                  <a:gd name="T23" fmla="*/ 394 h 463"/>
                  <a:gd name="T24" fmla="*/ 9 w 229"/>
                  <a:gd name="T25" fmla="*/ 436 h 463"/>
                  <a:gd name="T26" fmla="*/ 35 w 229"/>
                  <a:gd name="T27" fmla="*/ 462 h 463"/>
                  <a:gd name="T28" fmla="*/ 140 w 229"/>
                  <a:gd name="T29" fmla="*/ 403 h 463"/>
                  <a:gd name="T30" fmla="*/ 126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23 w 229"/>
                  <a:gd name="T37" fmla="*/ 312 h 463"/>
                  <a:gd name="T38" fmla="*/ 142 w 229"/>
                  <a:gd name="T39" fmla="*/ 285 h 463"/>
                  <a:gd name="T40" fmla="*/ 172 w 229"/>
                  <a:gd name="T41" fmla="*/ 259 h 463"/>
                  <a:gd name="T42" fmla="*/ 207 w 229"/>
                  <a:gd name="T43" fmla="*/ 232 h 463"/>
                  <a:gd name="T44" fmla="*/ 223 w 229"/>
                  <a:gd name="T45" fmla="*/ 191 h 463"/>
                  <a:gd name="T46" fmla="*/ 228 w 229"/>
                  <a:gd name="T47" fmla="*/ 150 h 463"/>
                  <a:gd name="T48" fmla="*/ 219 w 229"/>
                  <a:gd name="T49" fmla="*/ 118 h 463"/>
                  <a:gd name="T50" fmla="*/ 188 w 229"/>
                  <a:gd name="T51" fmla="*/ 79 h 463"/>
                  <a:gd name="T52" fmla="*/ 135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135" y="12"/>
                    </a:moveTo>
                    <a:lnTo>
                      <a:pt x="19" y="0"/>
                    </a:lnTo>
                    <a:lnTo>
                      <a:pt x="77" y="74"/>
                    </a:lnTo>
                    <a:lnTo>
                      <a:pt x="123" y="156"/>
                    </a:lnTo>
                    <a:lnTo>
                      <a:pt x="135" y="191"/>
                    </a:lnTo>
                    <a:lnTo>
                      <a:pt x="135" y="224"/>
                    </a:lnTo>
                    <a:lnTo>
                      <a:pt x="119" y="256"/>
                    </a:lnTo>
                    <a:lnTo>
                      <a:pt x="93" y="277"/>
                    </a:lnTo>
                    <a:lnTo>
                      <a:pt x="63" y="297"/>
                    </a:lnTo>
                    <a:lnTo>
                      <a:pt x="21" y="335"/>
                    </a:lnTo>
                    <a:lnTo>
                      <a:pt x="5" y="362"/>
                    </a:lnTo>
                    <a:lnTo>
                      <a:pt x="0" y="394"/>
                    </a:lnTo>
                    <a:lnTo>
                      <a:pt x="9" y="436"/>
                    </a:lnTo>
                    <a:lnTo>
                      <a:pt x="35" y="462"/>
                    </a:lnTo>
                    <a:lnTo>
                      <a:pt x="140" y="403"/>
                    </a:lnTo>
                    <a:lnTo>
                      <a:pt x="126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23" y="312"/>
                    </a:lnTo>
                    <a:lnTo>
                      <a:pt x="142" y="285"/>
                    </a:lnTo>
                    <a:lnTo>
                      <a:pt x="172" y="259"/>
                    </a:lnTo>
                    <a:lnTo>
                      <a:pt x="207" y="232"/>
                    </a:lnTo>
                    <a:lnTo>
                      <a:pt x="223" y="191"/>
                    </a:lnTo>
                    <a:lnTo>
                      <a:pt x="228" y="150"/>
                    </a:lnTo>
                    <a:lnTo>
                      <a:pt x="219" y="118"/>
                    </a:lnTo>
                    <a:lnTo>
                      <a:pt x="188" y="79"/>
                    </a:lnTo>
                    <a:lnTo>
                      <a:pt x="135" y="12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14"/>
              <p:cNvSpPr>
                <a:spLocks/>
              </p:cNvSpPr>
              <p:nvPr/>
            </p:nvSpPr>
            <p:spPr bwMode="ltGray">
              <a:xfrm>
                <a:off x="0" y="666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15"/>
              <p:cNvSpPr>
                <a:spLocks/>
              </p:cNvSpPr>
              <p:nvPr/>
            </p:nvSpPr>
            <p:spPr bwMode="ltGray">
              <a:xfrm>
                <a:off x="0" y="3306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6"/>
              <p:cNvSpPr>
                <a:spLocks/>
              </p:cNvSpPr>
              <p:nvPr/>
            </p:nvSpPr>
            <p:spPr bwMode="ltGray">
              <a:xfrm>
                <a:off x="84" y="3606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ltGray">
              <a:xfrm>
                <a:off x="120" y="3978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8"/>
              <p:cNvSpPr>
                <a:spLocks/>
              </p:cNvSpPr>
              <p:nvPr/>
            </p:nvSpPr>
            <p:spPr bwMode="ltGray">
              <a:xfrm>
                <a:off x="1704" y="3894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ltGray">
              <a:xfrm>
                <a:off x="2820" y="4026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auto">
              <a:xfrm>
                <a:off x="3816" y="3846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ltGray">
              <a:xfrm>
                <a:off x="4140" y="3918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ltGray">
              <a:xfrm>
                <a:off x="5400" y="3666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ltGray">
              <a:xfrm>
                <a:off x="5436" y="2214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ltGray">
              <a:xfrm>
                <a:off x="5484" y="1362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ltGray">
              <a:xfrm>
                <a:off x="5154" y="570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ltGray">
              <a:xfrm>
                <a:off x="5568" y="30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ltGray">
              <a:xfrm>
                <a:off x="3948" y="186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ltGray">
              <a:xfrm>
                <a:off x="2712" y="18"/>
                <a:ext cx="157" cy="187"/>
              </a:xfrm>
              <a:custGeom>
                <a:avLst/>
                <a:gdLst>
                  <a:gd name="T0" fmla="*/ 66 w 157"/>
                  <a:gd name="T1" fmla="*/ 0 h 187"/>
                  <a:gd name="T2" fmla="*/ 0 w 157"/>
                  <a:gd name="T3" fmla="*/ 102 h 187"/>
                  <a:gd name="T4" fmla="*/ 94 w 157"/>
                  <a:gd name="T5" fmla="*/ 186 h 187"/>
                  <a:gd name="T6" fmla="*/ 156 w 157"/>
                  <a:gd name="T7" fmla="*/ 84 h 187"/>
                  <a:gd name="T8" fmla="*/ 66 w 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ltGray">
              <a:xfrm>
                <a:off x="1743" y="45"/>
                <a:ext cx="283" cy="241"/>
              </a:xfrm>
              <a:custGeom>
                <a:avLst/>
                <a:gdLst>
                  <a:gd name="T0" fmla="*/ 275 w 283"/>
                  <a:gd name="T1" fmla="*/ 98 h 241"/>
                  <a:gd name="T2" fmla="*/ 282 w 283"/>
                  <a:gd name="T3" fmla="*/ 220 h 241"/>
                  <a:gd name="T4" fmla="*/ 237 w 283"/>
                  <a:gd name="T5" fmla="*/ 159 h 241"/>
                  <a:gd name="T6" fmla="*/ 187 w 283"/>
                  <a:gd name="T7" fmla="*/ 110 h 241"/>
                  <a:gd name="T8" fmla="*/ 165 w 283"/>
                  <a:gd name="T9" fmla="*/ 98 h 241"/>
                  <a:gd name="T10" fmla="*/ 145 w 283"/>
                  <a:gd name="T11" fmla="*/ 98 h 241"/>
                  <a:gd name="T12" fmla="*/ 126 w 283"/>
                  <a:gd name="T13" fmla="*/ 115 h 241"/>
                  <a:gd name="T14" fmla="*/ 113 w 283"/>
                  <a:gd name="T15" fmla="*/ 142 h 241"/>
                  <a:gd name="T16" fmla="*/ 101 w 283"/>
                  <a:gd name="T17" fmla="*/ 174 h 241"/>
                  <a:gd name="T18" fmla="*/ 77 w 283"/>
                  <a:gd name="T19" fmla="*/ 218 h 241"/>
                  <a:gd name="T20" fmla="*/ 61 w 283"/>
                  <a:gd name="T21" fmla="*/ 235 h 241"/>
                  <a:gd name="T22" fmla="*/ 41 w 283"/>
                  <a:gd name="T23" fmla="*/ 240 h 241"/>
                  <a:gd name="T24" fmla="*/ 16 w 283"/>
                  <a:gd name="T25" fmla="*/ 230 h 241"/>
                  <a:gd name="T26" fmla="*/ 0 w 283"/>
                  <a:gd name="T27" fmla="*/ 203 h 241"/>
                  <a:gd name="T28" fmla="*/ 36 w 283"/>
                  <a:gd name="T29" fmla="*/ 93 h 241"/>
                  <a:gd name="T30" fmla="*/ 47 w 283"/>
                  <a:gd name="T31" fmla="*/ 108 h 241"/>
                  <a:gd name="T32" fmla="*/ 61 w 283"/>
                  <a:gd name="T33" fmla="*/ 120 h 241"/>
                  <a:gd name="T34" fmla="*/ 75 w 283"/>
                  <a:gd name="T35" fmla="*/ 120 h 241"/>
                  <a:gd name="T36" fmla="*/ 92 w 283"/>
                  <a:gd name="T37" fmla="*/ 110 h 241"/>
                  <a:gd name="T38" fmla="*/ 108 w 283"/>
                  <a:gd name="T39" fmla="*/ 91 h 241"/>
                  <a:gd name="T40" fmla="*/ 124 w 283"/>
                  <a:gd name="T41" fmla="*/ 59 h 241"/>
                  <a:gd name="T42" fmla="*/ 140 w 283"/>
                  <a:gd name="T43" fmla="*/ 22 h 241"/>
                  <a:gd name="T44" fmla="*/ 165 w 283"/>
                  <a:gd name="T45" fmla="*/ 5 h 241"/>
                  <a:gd name="T46" fmla="*/ 190 w 283"/>
                  <a:gd name="T47" fmla="*/ 0 h 241"/>
                  <a:gd name="T48" fmla="*/ 210 w 283"/>
                  <a:gd name="T49" fmla="*/ 10 h 241"/>
                  <a:gd name="T50" fmla="*/ 234 w 283"/>
                  <a:gd name="T51" fmla="*/ 42 h 241"/>
                  <a:gd name="T52" fmla="*/ 275 w 283"/>
                  <a:gd name="T53" fmla="*/ 98 h 2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83" h="241">
                    <a:moveTo>
                      <a:pt x="275" y="98"/>
                    </a:moveTo>
                    <a:lnTo>
                      <a:pt x="282" y="220"/>
                    </a:lnTo>
                    <a:lnTo>
                      <a:pt x="237" y="159"/>
                    </a:lnTo>
                    <a:lnTo>
                      <a:pt x="187" y="110"/>
                    </a:lnTo>
                    <a:lnTo>
                      <a:pt x="165" y="98"/>
                    </a:lnTo>
                    <a:lnTo>
                      <a:pt x="145" y="98"/>
                    </a:lnTo>
                    <a:lnTo>
                      <a:pt x="126" y="115"/>
                    </a:lnTo>
                    <a:lnTo>
                      <a:pt x="113" y="142"/>
                    </a:lnTo>
                    <a:lnTo>
                      <a:pt x="101" y="174"/>
                    </a:lnTo>
                    <a:lnTo>
                      <a:pt x="77" y="218"/>
                    </a:lnTo>
                    <a:lnTo>
                      <a:pt x="61" y="235"/>
                    </a:lnTo>
                    <a:lnTo>
                      <a:pt x="41" y="240"/>
                    </a:lnTo>
                    <a:lnTo>
                      <a:pt x="16" y="230"/>
                    </a:lnTo>
                    <a:lnTo>
                      <a:pt x="0" y="203"/>
                    </a:lnTo>
                    <a:lnTo>
                      <a:pt x="36" y="93"/>
                    </a:lnTo>
                    <a:lnTo>
                      <a:pt x="47" y="108"/>
                    </a:lnTo>
                    <a:lnTo>
                      <a:pt x="61" y="120"/>
                    </a:lnTo>
                    <a:lnTo>
                      <a:pt x="75" y="120"/>
                    </a:lnTo>
                    <a:lnTo>
                      <a:pt x="92" y="110"/>
                    </a:lnTo>
                    <a:lnTo>
                      <a:pt x="108" y="91"/>
                    </a:lnTo>
                    <a:lnTo>
                      <a:pt x="124" y="59"/>
                    </a:lnTo>
                    <a:lnTo>
                      <a:pt x="140" y="22"/>
                    </a:lnTo>
                    <a:lnTo>
                      <a:pt x="165" y="5"/>
                    </a:lnTo>
                    <a:lnTo>
                      <a:pt x="190" y="0"/>
                    </a:lnTo>
                    <a:lnTo>
                      <a:pt x="210" y="10"/>
                    </a:lnTo>
                    <a:lnTo>
                      <a:pt x="234" y="42"/>
                    </a:lnTo>
                    <a:lnTo>
                      <a:pt x="275" y="9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ltGray">
              <a:xfrm>
                <a:off x="5229" y="189"/>
                <a:ext cx="283" cy="241"/>
              </a:xfrm>
              <a:custGeom>
                <a:avLst/>
                <a:gdLst>
                  <a:gd name="T0" fmla="*/ 275 w 283"/>
                  <a:gd name="T1" fmla="*/ 98 h 241"/>
                  <a:gd name="T2" fmla="*/ 282 w 283"/>
                  <a:gd name="T3" fmla="*/ 220 h 241"/>
                  <a:gd name="T4" fmla="*/ 237 w 283"/>
                  <a:gd name="T5" fmla="*/ 159 h 241"/>
                  <a:gd name="T6" fmla="*/ 187 w 283"/>
                  <a:gd name="T7" fmla="*/ 110 h 241"/>
                  <a:gd name="T8" fmla="*/ 165 w 283"/>
                  <a:gd name="T9" fmla="*/ 98 h 241"/>
                  <a:gd name="T10" fmla="*/ 145 w 283"/>
                  <a:gd name="T11" fmla="*/ 98 h 241"/>
                  <a:gd name="T12" fmla="*/ 126 w 283"/>
                  <a:gd name="T13" fmla="*/ 115 h 241"/>
                  <a:gd name="T14" fmla="*/ 113 w 283"/>
                  <a:gd name="T15" fmla="*/ 142 h 241"/>
                  <a:gd name="T16" fmla="*/ 101 w 283"/>
                  <a:gd name="T17" fmla="*/ 174 h 241"/>
                  <a:gd name="T18" fmla="*/ 77 w 283"/>
                  <a:gd name="T19" fmla="*/ 218 h 241"/>
                  <a:gd name="T20" fmla="*/ 61 w 283"/>
                  <a:gd name="T21" fmla="*/ 235 h 241"/>
                  <a:gd name="T22" fmla="*/ 41 w 283"/>
                  <a:gd name="T23" fmla="*/ 240 h 241"/>
                  <a:gd name="T24" fmla="*/ 16 w 283"/>
                  <a:gd name="T25" fmla="*/ 230 h 241"/>
                  <a:gd name="T26" fmla="*/ 0 w 283"/>
                  <a:gd name="T27" fmla="*/ 203 h 241"/>
                  <a:gd name="T28" fmla="*/ 36 w 283"/>
                  <a:gd name="T29" fmla="*/ 93 h 241"/>
                  <a:gd name="T30" fmla="*/ 47 w 283"/>
                  <a:gd name="T31" fmla="*/ 108 h 241"/>
                  <a:gd name="T32" fmla="*/ 61 w 283"/>
                  <a:gd name="T33" fmla="*/ 120 h 241"/>
                  <a:gd name="T34" fmla="*/ 75 w 283"/>
                  <a:gd name="T35" fmla="*/ 120 h 241"/>
                  <a:gd name="T36" fmla="*/ 92 w 283"/>
                  <a:gd name="T37" fmla="*/ 110 h 241"/>
                  <a:gd name="T38" fmla="*/ 108 w 283"/>
                  <a:gd name="T39" fmla="*/ 91 h 241"/>
                  <a:gd name="T40" fmla="*/ 124 w 283"/>
                  <a:gd name="T41" fmla="*/ 59 h 241"/>
                  <a:gd name="T42" fmla="*/ 140 w 283"/>
                  <a:gd name="T43" fmla="*/ 22 h 241"/>
                  <a:gd name="T44" fmla="*/ 165 w 283"/>
                  <a:gd name="T45" fmla="*/ 5 h 241"/>
                  <a:gd name="T46" fmla="*/ 190 w 283"/>
                  <a:gd name="T47" fmla="*/ 0 h 241"/>
                  <a:gd name="T48" fmla="*/ 210 w 283"/>
                  <a:gd name="T49" fmla="*/ 10 h 241"/>
                  <a:gd name="T50" fmla="*/ 234 w 283"/>
                  <a:gd name="T51" fmla="*/ 42 h 241"/>
                  <a:gd name="T52" fmla="*/ 275 w 283"/>
                  <a:gd name="T53" fmla="*/ 98 h 2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83" h="241">
                    <a:moveTo>
                      <a:pt x="275" y="98"/>
                    </a:moveTo>
                    <a:lnTo>
                      <a:pt x="282" y="220"/>
                    </a:lnTo>
                    <a:lnTo>
                      <a:pt x="237" y="159"/>
                    </a:lnTo>
                    <a:lnTo>
                      <a:pt x="187" y="110"/>
                    </a:lnTo>
                    <a:lnTo>
                      <a:pt x="165" y="98"/>
                    </a:lnTo>
                    <a:lnTo>
                      <a:pt x="145" y="98"/>
                    </a:lnTo>
                    <a:lnTo>
                      <a:pt x="126" y="115"/>
                    </a:lnTo>
                    <a:lnTo>
                      <a:pt x="113" y="142"/>
                    </a:lnTo>
                    <a:lnTo>
                      <a:pt x="101" y="174"/>
                    </a:lnTo>
                    <a:lnTo>
                      <a:pt x="77" y="218"/>
                    </a:lnTo>
                    <a:lnTo>
                      <a:pt x="61" y="235"/>
                    </a:lnTo>
                    <a:lnTo>
                      <a:pt x="41" y="240"/>
                    </a:lnTo>
                    <a:lnTo>
                      <a:pt x="16" y="230"/>
                    </a:lnTo>
                    <a:lnTo>
                      <a:pt x="0" y="203"/>
                    </a:lnTo>
                    <a:lnTo>
                      <a:pt x="36" y="93"/>
                    </a:lnTo>
                    <a:lnTo>
                      <a:pt x="47" y="108"/>
                    </a:lnTo>
                    <a:lnTo>
                      <a:pt x="61" y="120"/>
                    </a:lnTo>
                    <a:lnTo>
                      <a:pt x="75" y="120"/>
                    </a:lnTo>
                    <a:lnTo>
                      <a:pt x="92" y="110"/>
                    </a:lnTo>
                    <a:lnTo>
                      <a:pt x="108" y="91"/>
                    </a:lnTo>
                    <a:lnTo>
                      <a:pt x="124" y="59"/>
                    </a:lnTo>
                    <a:lnTo>
                      <a:pt x="140" y="22"/>
                    </a:lnTo>
                    <a:lnTo>
                      <a:pt x="165" y="5"/>
                    </a:lnTo>
                    <a:lnTo>
                      <a:pt x="190" y="0"/>
                    </a:lnTo>
                    <a:lnTo>
                      <a:pt x="210" y="10"/>
                    </a:lnTo>
                    <a:lnTo>
                      <a:pt x="234" y="42"/>
                    </a:lnTo>
                    <a:lnTo>
                      <a:pt x="275" y="98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ltGray">
              <a:xfrm>
                <a:off x="5289" y="1029"/>
                <a:ext cx="283" cy="241"/>
              </a:xfrm>
              <a:custGeom>
                <a:avLst/>
                <a:gdLst>
                  <a:gd name="T0" fmla="*/ 275 w 283"/>
                  <a:gd name="T1" fmla="*/ 98 h 241"/>
                  <a:gd name="T2" fmla="*/ 282 w 283"/>
                  <a:gd name="T3" fmla="*/ 220 h 241"/>
                  <a:gd name="T4" fmla="*/ 237 w 283"/>
                  <a:gd name="T5" fmla="*/ 159 h 241"/>
                  <a:gd name="T6" fmla="*/ 187 w 283"/>
                  <a:gd name="T7" fmla="*/ 110 h 241"/>
                  <a:gd name="T8" fmla="*/ 165 w 283"/>
                  <a:gd name="T9" fmla="*/ 98 h 241"/>
                  <a:gd name="T10" fmla="*/ 145 w 283"/>
                  <a:gd name="T11" fmla="*/ 98 h 241"/>
                  <a:gd name="T12" fmla="*/ 126 w 283"/>
                  <a:gd name="T13" fmla="*/ 115 h 241"/>
                  <a:gd name="T14" fmla="*/ 113 w 283"/>
                  <a:gd name="T15" fmla="*/ 142 h 241"/>
                  <a:gd name="T16" fmla="*/ 101 w 283"/>
                  <a:gd name="T17" fmla="*/ 174 h 241"/>
                  <a:gd name="T18" fmla="*/ 77 w 283"/>
                  <a:gd name="T19" fmla="*/ 218 h 241"/>
                  <a:gd name="T20" fmla="*/ 61 w 283"/>
                  <a:gd name="T21" fmla="*/ 235 h 241"/>
                  <a:gd name="T22" fmla="*/ 41 w 283"/>
                  <a:gd name="T23" fmla="*/ 240 h 241"/>
                  <a:gd name="T24" fmla="*/ 16 w 283"/>
                  <a:gd name="T25" fmla="*/ 230 h 241"/>
                  <a:gd name="T26" fmla="*/ 0 w 283"/>
                  <a:gd name="T27" fmla="*/ 203 h 241"/>
                  <a:gd name="T28" fmla="*/ 36 w 283"/>
                  <a:gd name="T29" fmla="*/ 93 h 241"/>
                  <a:gd name="T30" fmla="*/ 47 w 283"/>
                  <a:gd name="T31" fmla="*/ 108 h 241"/>
                  <a:gd name="T32" fmla="*/ 61 w 283"/>
                  <a:gd name="T33" fmla="*/ 120 h 241"/>
                  <a:gd name="T34" fmla="*/ 75 w 283"/>
                  <a:gd name="T35" fmla="*/ 120 h 241"/>
                  <a:gd name="T36" fmla="*/ 92 w 283"/>
                  <a:gd name="T37" fmla="*/ 110 h 241"/>
                  <a:gd name="T38" fmla="*/ 108 w 283"/>
                  <a:gd name="T39" fmla="*/ 91 h 241"/>
                  <a:gd name="T40" fmla="*/ 124 w 283"/>
                  <a:gd name="T41" fmla="*/ 59 h 241"/>
                  <a:gd name="T42" fmla="*/ 140 w 283"/>
                  <a:gd name="T43" fmla="*/ 22 h 241"/>
                  <a:gd name="T44" fmla="*/ 165 w 283"/>
                  <a:gd name="T45" fmla="*/ 5 h 241"/>
                  <a:gd name="T46" fmla="*/ 190 w 283"/>
                  <a:gd name="T47" fmla="*/ 0 h 241"/>
                  <a:gd name="T48" fmla="*/ 210 w 283"/>
                  <a:gd name="T49" fmla="*/ 10 h 241"/>
                  <a:gd name="T50" fmla="*/ 234 w 283"/>
                  <a:gd name="T51" fmla="*/ 42 h 241"/>
                  <a:gd name="T52" fmla="*/ 275 w 283"/>
                  <a:gd name="T53" fmla="*/ 98 h 2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83" h="241">
                    <a:moveTo>
                      <a:pt x="275" y="98"/>
                    </a:moveTo>
                    <a:lnTo>
                      <a:pt x="282" y="220"/>
                    </a:lnTo>
                    <a:lnTo>
                      <a:pt x="237" y="159"/>
                    </a:lnTo>
                    <a:lnTo>
                      <a:pt x="187" y="110"/>
                    </a:lnTo>
                    <a:lnTo>
                      <a:pt x="165" y="98"/>
                    </a:lnTo>
                    <a:lnTo>
                      <a:pt x="145" y="98"/>
                    </a:lnTo>
                    <a:lnTo>
                      <a:pt x="126" y="115"/>
                    </a:lnTo>
                    <a:lnTo>
                      <a:pt x="113" y="142"/>
                    </a:lnTo>
                    <a:lnTo>
                      <a:pt x="101" y="174"/>
                    </a:lnTo>
                    <a:lnTo>
                      <a:pt x="77" y="218"/>
                    </a:lnTo>
                    <a:lnTo>
                      <a:pt x="61" y="235"/>
                    </a:lnTo>
                    <a:lnTo>
                      <a:pt x="41" y="240"/>
                    </a:lnTo>
                    <a:lnTo>
                      <a:pt x="16" y="230"/>
                    </a:lnTo>
                    <a:lnTo>
                      <a:pt x="0" y="203"/>
                    </a:lnTo>
                    <a:lnTo>
                      <a:pt x="36" y="93"/>
                    </a:lnTo>
                    <a:lnTo>
                      <a:pt x="47" y="108"/>
                    </a:lnTo>
                    <a:lnTo>
                      <a:pt x="61" y="120"/>
                    </a:lnTo>
                    <a:lnTo>
                      <a:pt x="75" y="120"/>
                    </a:lnTo>
                    <a:lnTo>
                      <a:pt x="92" y="110"/>
                    </a:lnTo>
                    <a:lnTo>
                      <a:pt x="108" y="91"/>
                    </a:lnTo>
                    <a:lnTo>
                      <a:pt x="124" y="59"/>
                    </a:lnTo>
                    <a:lnTo>
                      <a:pt x="140" y="22"/>
                    </a:lnTo>
                    <a:lnTo>
                      <a:pt x="165" y="5"/>
                    </a:lnTo>
                    <a:lnTo>
                      <a:pt x="190" y="0"/>
                    </a:lnTo>
                    <a:lnTo>
                      <a:pt x="210" y="10"/>
                    </a:lnTo>
                    <a:lnTo>
                      <a:pt x="234" y="42"/>
                    </a:lnTo>
                    <a:lnTo>
                      <a:pt x="275" y="98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ltGray">
              <a:xfrm>
                <a:off x="2226" y="0"/>
                <a:ext cx="301" cy="415"/>
              </a:xfrm>
              <a:custGeom>
                <a:avLst/>
                <a:gdLst>
                  <a:gd name="T0" fmla="*/ 122 w 301"/>
                  <a:gd name="T1" fmla="*/ 11 h 415"/>
                  <a:gd name="T2" fmla="*/ 276 w 301"/>
                  <a:gd name="T3" fmla="*/ 0 h 415"/>
                  <a:gd name="T4" fmla="*/ 199 w 301"/>
                  <a:gd name="T5" fmla="*/ 66 h 415"/>
                  <a:gd name="T6" fmla="*/ 138 w 301"/>
                  <a:gd name="T7" fmla="*/ 140 h 415"/>
                  <a:gd name="T8" fmla="*/ 122 w 301"/>
                  <a:gd name="T9" fmla="*/ 171 h 415"/>
                  <a:gd name="T10" fmla="*/ 122 w 301"/>
                  <a:gd name="T11" fmla="*/ 200 h 415"/>
                  <a:gd name="T12" fmla="*/ 144 w 301"/>
                  <a:gd name="T13" fmla="*/ 229 h 415"/>
                  <a:gd name="T14" fmla="*/ 178 w 301"/>
                  <a:gd name="T15" fmla="*/ 248 h 415"/>
                  <a:gd name="T16" fmla="*/ 217 w 301"/>
                  <a:gd name="T17" fmla="*/ 266 h 415"/>
                  <a:gd name="T18" fmla="*/ 272 w 301"/>
                  <a:gd name="T19" fmla="*/ 301 h 415"/>
                  <a:gd name="T20" fmla="*/ 294 w 301"/>
                  <a:gd name="T21" fmla="*/ 324 h 415"/>
                  <a:gd name="T22" fmla="*/ 300 w 301"/>
                  <a:gd name="T23" fmla="*/ 353 h 415"/>
                  <a:gd name="T24" fmla="*/ 288 w 301"/>
                  <a:gd name="T25" fmla="*/ 390 h 415"/>
                  <a:gd name="T26" fmla="*/ 254 w 301"/>
                  <a:gd name="T27" fmla="*/ 414 h 415"/>
                  <a:gd name="T28" fmla="*/ 116 w 301"/>
                  <a:gd name="T29" fmla="*/ 361 h 415"/>
                  <a:gd name="T30" fmla="*/ 135 w 301"/>
                  <a:gd name="T31" fmla="*/ 345 h 415"/>
                  <a:gd name="T32" fmla="*/ 150 w 301"/>
                  <a:gd name="T33" fmla="*/ 324 h 415"/>
                  <a:gd name="T34" fmla="*/ 150 w 301"/>
                  <a:gd name="T35" fmla="*/ 303 h 415"/>
                  <a:gd name="T36" fmla="*/ 138 w 301"/>
                  <a:gd name="T37" fmla="*/ 280 h 415"/>
                  <a:gd name="T38" fmla="*/ 113 w 301"/>
                  <a:gd name="T39" fmla="*/ 256 h 415"/>
                  <a:gd name="T40" fmla="*/ 73 w 301"/>
                  <a:gd name="T41" fmla="*/ 232 h 415"/>
                  <a:gd name="T42" fmla="*/ 28 w 301"/>
                  <a:gd name="T43" fmla="*/ 208 h 415"/>
                  <a:gd name="T44" fmla="*/ 6 w 301"/>
                  <a:gd name="T45" fmla="*/ 171 h 415"/>
                  <a:gd name="T46" fmla="*/ 0 w 301"/>
                  <a:gd name="T47" fmla="*/ 134 h 415"/>
                  <a:gd name="T48" fmla="*/ 12 w 301"/>
                  <a:gd name="T49" fmla="*/ 105 h 415"/>
                  <a:gd name="T50" fmla="*/ 52 w 301"/>
                  <a:gd name="T51" fmla="*/ 71 h 415"/>
                  <a:gd name="T52" fmla="*/ 122 w 301"/>
                  <a:gd name="T53" fmla="*/ 11 h 4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01" h="415">
                    <a:moveTo>
                      <a:pt x="122" y="11"/>
                    </a:moveTo>
                    <a:lnTo>
                      <a:pt x="276" y="0"/>
                    </a:lnTo>
                    <a:lnTo>
                      <a:pt x="199" y="66"/>
                    </a:lnTo>
                    <a:lnTo>
                      <a:pt x="138" y="140"/>
                    </a:lnTo>
                    <a:lnTo>
                      <a:pt x="122" y="171"/>
                    </a:lnTo>
                    <a:lnTo>
                      <a:pt x="122" y="200"/>
                    </a:lnTo>
                    <a:lnTo>
                      <a:pt x="144" y="229"/>
                    </a:lnTo>
                    <a:lnTo>
                      <a:pt x="178" y="248"/>
                    </a:lnTo>
                    <a:lnTo>
                      <a:pt x="217" y="266"/>
                    </a:lnTo>
                    <a:lnTo>
                      <a:pt x="272" y="301"/>
                    </a:lnTo>
                    <a:lnTo>
                      <a:pt x="294" y="324"/>
                    </a:lnTo>
                    <a:lnTo>
                      <a:pt x="300" y="353"/>
                    </a:lnTo>
                    <a:lnTo>
                      <a:pt x="288" y="390"/>
                    </a:lnTo>
                    <a:lnTo>
                      <a:pt x="254" y="414"/>
                    </a:lnTo>
                    <a:lnTo>
                      <a:pt x="116" y="361"/>
                    </a:lnTo>
                    <a:lnTo>
                      <a:pt x="135" y="345"/>
                    </a:lnTo>
                    <a:lnTo>
                      <a:pt x="150" y="324"/>
                    </a:lnTo>
                    <a:lnTo>
                      <a:pt x="150" y="303"/>
                    </a:lnTo>
                    <a:lnTo>
                      <a:pt x="138" y="280"/>
                    </a:lnTo>
                    <a:lnTo>
                      <a:pt x="113" y="256"/>
                    </a:lnTo>
                    <a:lnTo>
                      <a:pt x="73" y="232"/>
                    </a:lnTo>
                    <a:lnTo>
                      <a:pt x="28" y="208"/>
                    </a:lnTo>
                    <a:lnTo>
                      <a:pt x="6" y="171"/>
                    </a:lnTo>
                    <a:lnTo>
                      <a:pt x="0" y="134"/>
                    </a:lnTo>
                    <a:lnTo>
                      <a:pt x="12" y="105"/>
                    </a:lnTo>
                    <a:lnTo>
                      <a:pt x="52" y="71"/>
                    </a:lnTo>
                    <a:lnTo>
                      <a:pt x="122" y="11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ltGray">
              <a:xfrm>
                <a:off x="4398" y="0"/>
                <a:ext cx="229" cy="463"/>
              </a:xfrm>
              <a:custGeom>
                <a:avLst/>
                <a:gdLst>
                  <a:gd name="T0" fmla="*/ 93 w 229"/>
                  <a:gd name="T1" fmla="*/ 12 h 463"/>
                  <a:gd name="T2" fmla="*/ 209 w 229"/>
                  <a:gd name="T3" fmla="*/ 0 h 463"/>
                  <a:gd name="T4" fmla="*/ 151 w 229"/>
                  <a:gd name="T5" fmla="*/ 74 h 463"/>
                  <a:gd name="T6" fmla="*/ 105 w 229"/>
                  <a:gd name="T7" fmla="*/ 156 h 463"/>
                  <a:gd name="T8" fmla="*/ 93 w 229"/>
                  <a:gd name="T9" fmla="*/ 191 h 463"/>
                  <a:gd name="T10" fmla="*/ 93 w 229"/>
                  <a:gd name="T11" fmla="*/ 224 h 463"/>
                  <a:gd name="T12" fmla="*/ 109 w 229"/>
                  <a:gd name="T13" fmla="*/ 256 h 463"/>
                  <a:gd name="T14" fmla="*/ 135 w 229"/>
                  <a:gd name="T15" fmla="*/ 277 h 463"/>
                  <a:gd name="T16" fmla="*/ 165 w 229"/>
                  <a:gd name="T17" fmla="*/ 297 h 463"/>
                  <a:gd name="T18" fmla="*/ 207 w 229"/>
                  <a:gd name="T19" fmla="*/ 335 h 463"/>
                  <a:gd name="T20" fmla="*/ 223 w 229"/>
                  <a:gd name="T21" fmla="*/ 362 h 463"/>
                  <a:gd name="T22" fmla="*/ 228 w 229"/>
                  <a:gd name="T23" fmla="*/ 394 h 463"/>
                  <a:gd name="T24" fmla="*/ 219 w 229"/>
                  <a:gd name="T25" fmla="*/ 436 h 463"/>
                  <a:gd name="T26" fmla="*/ 193 w 229"/>
                  <a:gd name="T27" fmla="*/ 462 h 463"/>
                  <a:gd name="T28" fmla="*/ 88 w 229"/>
                  <a:gd name="T29" fmla="*/ 403 h 463"/>
                  <a:gd name="T30" fmla="*/ 102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05 w 229"/>
                  <a:gd name="T37" fmla="*/ 312 h 463"/>
                  <a:gd name="T38" fmla="*/ 86 w 229"/>
                  <a:gd name="T39" fmla="*/ 285 h 463"/>
                  <a:gd name="T40" fmla="*/ 56 w 229"/>
                  <a:gd name="T41" fmla="*/ 259 h 463"/>
                  <a:gd name="T42" fmla="*/ 21 w 229"/>
                  <a:gd name="T43" fmla="*/ 232 h 463"/>
                  <a:gd name="T44" fmla="*/ 5 w 229"/>
                  <a:gd name="T45" fmla="*/ 191 h 463"/>
                  <a:gd name="T46" fmla="*/ 0 w 229"/>
                  <a:gd name="T47" fmla="*/ 150 h 463"/>
                  <a:gd name="T48" fmla="*/ 9 w 229"/>
                  <a:gd name="T49" fmla="*/ 118 h 463"/>
                  <a:gd name="T50" fmla="*/ 40 w 229"/>
                  <a:gd name="T51" fmla="*/ 79 h 463"/>
                  <a:gd name="T52" fmla="*/ 93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ltGray">
              <a:xfrm>
                <a:off x="5430" y="528"/>
                <a:ext cx="229" cy="463"/>
              </a:xfrm>
              <a:custGeom>
                <a:avLst/>
                <a:gdLst>
                  <a:gd name="T0" fmla="*/ 93 w 229"/>
                  <a:gd name="T1" fmla="*/ 12 h 463"/>
                  <a:gd name="T2" fmla="*/ 209 w 229"/>
                  <a:gd name="T3" fmla="*/ 0 h 463"/>
                  <a:gd name="T4" fmla="*/ 151 w 229"/>
                  <a:gd name="T5" fmla="*/ 74 h 463"/>
                  <a:gd name="T6" fmla="*/ 105 w 229"/>
                  <a:gd name="T7" fmla="*/ 156 h 463"/>
                  <a:gd name="T8" fmla="*/ 93 w 229"/>
                  <a:gd name="T9" fmla="*/ 191 h 463"/>
                  <a:gd name="T10" fmla="*/ 93 w 229"/>
                  <a:gd name="T11" fmla="*/ 224 h 463"/>
                  <a:gd name="T12" fmla="*/ 109 w 229"/>
                  <a:gd name="T13" fmla="*/ 256 h 463"/>
                  <a:gd name="T14" fmla="*/ 135 w 229"/>
                  <a:gd name="T15" fmla="*/ 277 h 463"/>
                  <a:gd name="T16" fmla="*/ 165 w 229"/>
                  <a:gd name="T17" fmla="*/ 297 h 463"/>
                  <a:gd name="T18" fmla="*/ 207 w 229"/>
                  <a:gd name="T19" fmla="*/ 335 h 463"/>
                  <a:gd name="T20" fmla="*/ 223 w 229"/>
                  <a:gd name="T21" fmla="*/ 362 h 463"/>
                  <a:gd name="T22" fmla="*/ 228 w 229"/>
                  <a:gd name="T23" fmla="*/ 394 h 463"/>
                  <a:gd name="T24" fmla="*/ 219 w 229"/>
                  <a:gd name="T25" fmla="*/ 436 h 463"/>
                  <a:gd name="T26" fmla="*/ 193 w 229"/>
                  <a:gd name="T27" fmla="*/ 462 h 463"/>
                  <a:gd name="T28" fmla="*/ 88 w 229"/>
                  <a:gd name="T29" fmla="*/ 403 h 463"/>
                  <a:gd name="T30" fmla="*/ 102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05 w 229"/>
                  <a:gd name="T37" fmla="*/ 312 h 463"/>
                  <a:gd name="T38" fmla="*/ 86 w 229"/>
                  <a:gd name="T39" fmla="*/ 285 h 463"/>
                  <a:gd name="T40" fmla="*/ 56 w 229"/>
                  <a:gd name="T41" fmla="*/ 259 h 463"/>
                  <a:gd name="T42" fmla="*/ 21 w 229"/>
                  <a:gd name="T43" fmla="*/ 232 h 463"/>
                  <a:gd name="T44" fmla="*/ 5 w 229"/>
                  <a:gd name="T45" fmla="*/ 191 h 463"/>
                  <a:gd name="T46" fmla="*/ 0 w 229"/>
                  <a:gd name="T47" fmla="*/ 150 h 463"/>
                  <a:gd name="T48" fmla="*/ 9 w 229"/>
                  <a:gd name="T49" fmla="*/ 118 h 463"/>
                  <a:gd name="T50" fmla="*/ 40 w 229"/>
                  <a:gd name="T51" fmla="*/ 79 h 463"/>
                  <a:gd name="T52" fmla="*/ 93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ltGray">
              <a:xfrm>
                <a:off x="5358" y="2976"/>
                <a:ext cx="229" cy="463"/>
              </a:xfrm>
              <a:custGeom>
                <a:avLst/>
                <a:gdLst>
                  <a:gd name="T0" fmla="*/ 93 w 229"/>
                  <a:gd name="T1" fmla="*/ 12 h 463"/>
                  <a:gd name="T2" fmla="*/ 209 w 229"/>
                  <a:gd name="T3" fmla="*/ 0 h 463"/>
                  <a:gd name="T4" fmla="*/ 151 w 229"/>
                  <a:gd name="T5" fmla="*/ 74 h 463"/>
                  <a:gd name="T6" fmla="*/ 105 w 229"/>
                  <a:gd name="T7" fmla="*/ 156 h 463"/>
                  <a:gd name="T8" fmla="*/ 93 w 229"/>
                  <a:gd name="T9" fmla="*/ 191 h 463"/>
                  <a:gd name="T10" fmla="*/ 93 w 229"/>
                  <a:gd name="T11" fmla="*/ 224 h 463"/>
                  <a:gd name="T12" fmla="*/ 109 w 229"/>
                  <a:gd name="T13" fmla="*/ 256 h 463"/>
                  <a:gd name="T14" fmla="*/ 135 w 229"/>
                  <a:gd name="T15" fmla="*/ 277 h 463"/>
                  <a:gd name="T16" fmla="*/ 165 w 229"/>
                  <a:gd name="T17" fmla="*/ 297 h 463"/>
                  <a:gd name="T18" fmla="*/ 207 w 229"/>
                  <a:gd name="T19" fmla="*/ 335 h 463"/>
                  <a:gd name="T20" fmla="*/ 223 w 229"/>
                  <a:gd name="T21" fmla="*/ 362 h 463"/>
                  <a:gd name="T22" fmla="*/ 228 w 229"/>
                  <a:gd name="T23" fmla="*/ 394 h 463"/>
                  <a:gd name="T24" fmla="*/ 219 w 229"/>
                  <a:gd name="T25" fmla="*/ 436 h 463"/>
                  <a:gd name="T26" fmla="*/ 193 w 229"/>
                  <a:gd name="T27" fmla="*/ 462 h 463"/>
                  <a:gd name="T28" fmla="*/ 88 w 229"/>
                  <a:gd name="T29" fmla="*/ 403 h 463"/>
                  <a:gd name="T30" fmla="*/ 102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05 w 229"/>
                  <a:gd name="T37" fmla="*/ 312 h 463"/>
                  <a:gd name="T38" fmla="*/ 86 w 229"/>
                  <a:gd name="T39" fmla="*/ 285 h 463"/>
                  <a:gd name="T40" fmla="*/ 56 w 229"/>
                  <a:gd name="T41" fmla="*/ 259 h 463"/>
                  <a:gd name="T42" fmla="*/ 21 w 229"/>
                  <a:gd name="T43" fmla="*/ 232 h 463"/>
                  <a:gd name="T44" fmla="*/ 5 w 229"/>
                  <a:gd name="T45" fmla="*/ 191 h 463"/>
                  <a:gd name="T46" fmla="*/ 0 w 229"/>
                  <a:gd name="T47" fmla="*/ 150 h 463"/>
                  <a:gd name="T48" fmla="*/ 9 w 229"/>
                  <a:gd name="T49" fmla="*/ 118 h 463"/>
                  <a:gd name="T50" fmla="*/ 40 w 229"/>
                  <a:gd name="T51" fmla="*/ 79 h 463"/>
                  <a:gd name="T52" fmla="*/ 93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ltGray">
              <a:xfrm>
                <a:off x="3558" y="3850"/>
                <a:ext cx="229" cy="463"/>
              </a:xfrm>
              <a:custGeom>
                <a:avLst/>
                <a:gdLst>
                  <a:gd name="T0" fmla="*/ 93 w 229"/>
                  <a:gd name="T1" fmla="*/ 12 h 463"/>
                  <a:gd name="T2" fmla="*/ 209 w 229"/>
                  <a:gd name="T3" fmla="*/ 0 h 463"/>
                  <a:gd name="T4" fmla="*/ 151 w 229"/>
                  <a:gd name="T5" fmla="*/ 74 h 463"/>
                  <a:gd name="T6" fmla="*/ 105 w 229"/>
                  <a:gd name="T7" fmla="*/ 156 h 463"/>
                  <a:gd name="T8" fmla="*/ 93 w 229"/>
                  <a:gd name="T9" fmla="*/ 191 h 463"/>
                  <a:gd name="T10" fmla="*/ 93 w 229"/>
                  <a:gd name="T11" fmla="*/ 224 h 463"/>
                  <a:gd name="T12" fmla="*/ 109 w 229"/>
                  <a:gd name="T13" fmla="*/ 256 h 463"/>
                  <a:gd name="T14" fmla="*/ 135 w 229"/>
                  <a:gd name="T15" fmla="*/ 277 h 463"/>
                  <a:gd name="T16" fmla="*/ 165 w 229"/>
                  <a:gd name="T17" fmla="*/ 297 h 463"/>
                  <a:gd name="T18" fmla="*/ 207 w 229"/>
                  <a:gd name="T19" fmla="*/ 335 h 463"/>
                  <a:gd name="T20" fmla="*/ 223 w 229"/>
                  <a:gd name="T21" fmla="*/ 362 h 463"/>
                  <a:gd name="T22" fmla="*/ 228 w 229"/>
                  <a:gd name="T23" fmla="*/ 394 h 463"/>
                  <a:gd name="T24" fmla="*/ 219 w 229"/>
                  <a:gd name="T25" fmla="*/ 436 h 463"/>
                  <a:gd name="T26" fmla="*/ 193 w 229"/>
                  <a:gd name="T27" fmla="*/ 462 h 463"/>
                  <a:gd name="T28" fmla="*/ 88 w 229"/>
                  <a:gd name="T29" fmla="*/ 403 h 463"/>
                  <a:gd name="T30" fmla="*/ 102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05 w 229"/>
                  <a:gd name="T37" fmla="*/ 312 h 463"/>
                  <a:gd name="T38" fmla="*/ 86 w 229"/>
                  <a:gd name="T39" fmla="*/ 285 h 463"/>
                  <a:gd name="T40" fmla="*/ 56 w 229"/>
                  <a:gd name="T41" fmla="*/ 259 h 463"/>
                  <a:gd name="T42" fmla="*/ 21 w 229"/>
                  <a:gd name="T43" fmla="*/ 232 h 463"/>
                  <a:gd name="T44" fmla="*/ 5 w 229"/>
                  <a:gd name="T45" fmla="*/ 191 h 463"/>
                  <a:gd name="T46" fmla="*/ 0 w 229"/>
                  <a:gd name="T47" fmla="*/ 150 h 463"/>
                  <a:gd name="T48" fmla="*/ 9 w 229"/>
                  <a:gd name="T49" fmla="*/ 118 h 463"/>
                  <a:gd name="T50" fmla="*/ 40 w 229"/>
                  <a:gd name="T51" fmla="*/ 79 h 463"/>
                  <a:gd name="T52" fmla="*/ 93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auto">
              <a:xfrm>
                <a:off x="1230" y="3742"/>
                <a:ext cx="229" cy="463"/>
              </a:xfrm>
              <a:custGeom>
                <a:avLst/>
                <a:gdLst>
                  <a:gd name="T0" fmla="*/ 93 w 229"/>
                  <a:gd name="T1" fmla="*/ 12 h 463"/>
                  <a:gd name="T2" fmla="*/ 209 w 229"/>
                  <a:gd name="T3" fmla="*/ 0 h 463"/>
                  <a:gd name="T4" fmla="*/ 151 w 229"/>
                  <a:gd name="T5" fmla="*/ 74 h 463"/>
                  <a:gd name="T6" fmla="*/ 105 w 229"/>
                  <a:gd name="T7" fmla="*/ 156 h 463"/>
                  <a:gd name="T8" fmla="*/ 93 w 229"/>
                  <a:gd name="T9" fmla="*/ 191 h 463"/>
                  <a:gd name="T10" fmla="*/ 93 w 229"/>
                  <a:gd name="T11" fmla="*/ 224 h 463"/>
                  <a:gd name="T12" fmla="*/ 109 w 229"/>
                  <a:gd name="T13" fmla="*/ 256 h 463"/>
                  <a:gd name="T14" fmla="*/ 135 w 229"/>
                  <a:gd name="T15" fmla="*/ 277 h 463"/>
                  <a:gd name="T16" fmla="*/ 165 w 229"/>
                  <a:gd name="T17" fmla="*/ 297 h 463"/>
                  <a:gd name="T18" fmla="*/ 207 w 229"/>
                  <a:gd name="T19" fmla="*/ 335 h 463"/>
                  <a:gd name="T20" fmla="*/ 223 w 229"/>
                  <a:gd name="T21" fmla="*/ 362 h 463"/>
                  <a:gd name="T22" fmla="*/ 228 w 229"/>
                  <a:gd name="T23" fmla="*/ 394 h 463"/>
                  <a:gd name="T24" fmla="*/ 219 w 229"/>
                  <a:gd name="T25" fmla="*/ 436 h 463"/>
                  <a:gd name="T26" fmla="*/ 193 w 229"/>
                  <a:gd name="T27" fmla="*/ 462 h 463"/>
                  <a:gd name="T28" fmla="*/ 88 w 229"/>
                  <a:gd name="T29" fmla="*/ 403 h 463"/>
                  <a:gd name="T30" fmla="*/ 102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05 w 229"/>
                  <a:gd name="T37" fmla="*/ 312 h 463"/>
                  <a:gd name="T38" fmla="*/ 86 w 229"/>
                  <a:gd name="T39" fmla="*/ 285 h 463"/>
                  <a:gd name="T40" fmla="*/ 56 w 229"/>
                  <a:gd name="T41" fmla="*/ 259 h 463"/>
                  <a:gd name="T42" fmla="*/ 21 w 229"/>
                  <a:gd name="T43" fmla="*/ 232 h 463"/>
                  <a:gd name="T44" fmla="*/ 5 w 229"/>
                  <a:gd name="T45" fmla="*/ 191 h 463"/>
                  <a:gd name="T46" fmla="*/ 0 w 229"/>
                  <a:gd name="T47" fmla="*/ 150 h 463"/>
                  <a:gd name="T48" fmla="*/ 9 w 229"/>
                  <a:gd name="T49" fmla="*/ 118 h 463"/>
                  <a:gd name="T50" fmla="*/ 40 w 229"/>
                  <a:gd name="T51" fmla="*/ 79 h 463"/>
                  <a:gd name="T52" fmla="*/ 93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ltGray">
              <a:xfrm>
                <a:off x="96" y="2854"/>
                <a:ext cx="229" cy="463"/>
              </a:xfrm>
              <a:custGeom>
                <a:avLst/>
                <a:gdLst>
                  <a:gd name="T0" fmla="*/ 93 w 229"/>
                  <a:gd name="T1" fmla="*/ 12 h 463"/>
                  <a:gd name="T2" fmla="*/ 209 w 229"/>
                  <a:gd name="T3" fmla="*/ 0 h 463"/>
                  <a:gd name="T4" fmla="*/ 151 w 229"/>
                  <a:gd name="T5" fmla="*/ 74 h 463"/>
                  <a:gd name="T6" fmla="*/ 105 w 229"/>
                  <a:gd name="T7" fmla="*/ 156 h 463"/>
                  <a:gd name="T8" fmla="*/ 93 w 229"/>
                  <a:gd name="T9" fmla="*/ 191 h 463"/>
                  <a:gd name="T10" fmla="*/ 93 w 229"/>
                  <a:gd name="T11" fmla="*/ 224 h 463"/>
                  <a:gd name="T12" fmla="*/ 109 w 229"/>
                  <a:gd name="T13" fmla="*/ 256 h 463"/>
                  <a:gd name="T14" fmla="*/ 135 w 229"/>
                  <a:gd name="T15" fmla="*/ 277 h 463"/>
                  <a:gd name="T16" fmla="*/ 165 w 229"/>
                  <a:gd name="T17" fmla="*/ 297 h 463"/>
                  <a:gd name="T18" fmla="*/ 207 w 229"/>
                  <a:gd name="T19" fmla="*/ 335 h 463"/>
                  <a:gd name="T20" fmla="*/ 223 w 229"/>
                  <a:gd name="T21" fmla="*/ 362 h 463"/>
                  <a:gd name="T22" fmla="*/ 228 w 229"/>
                  <a:gd name="T23" fmla="*/ 394 h 463"/>
                  <a:gd name="T24" fmla="*/ 219 w 229"/>
                  <a:gd name="T25" fmla="*/ 436 h 463"/>
                  <a:gd name="T26" fmla="*/ 193 w 229"/>
                  <a:gd name="T27" fmla="*/ 462 h 463"/>
                  <a:gd name="T28" fmla="*/ 88 w 229"/>
                  <a:gd name="T29" fmla="*/ 403 h 463"/>
                  <a:gd name="T30" fmla="*/ 102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05 w 229"/>
                  <a:gd name="T37" fmla="*/ 312 h 463"/>
                  <a:gd name="T38" fmla="*/ 86 w 229"/>
                  <a:gd name="T39" fmla="*/ 285 h 463"/>
                  <a:gd name="T40" fmla="*/ 56 w 229"/>
                  <a:gd name="T41" fmla="*/ 259 h 463"/>
                  <a:gd name="T42" fmla="*/ 21 w 229"/>
                  <a:gd name="T43" fmla="*/ 232 h 463"/>
                  <a:gd name="T44" fmla="*/ 5 w 229"/>
                  <a:gd name="T45" fmla="*/ 191 h 463"/>
                  <a:gd name="T46" fmla="*/ 0 w 229"/>
                  <a:gd name="T47" fmla="*/ 150 h 463"/>
                  <a:gd name="T48" fmla="*/ 9 w 229"/>
                  <a:gd name="T49" fmla="*/ 118 h 463"/>
                  <a:gd name="T50" fmla="*/ 40 w 229"/>
                  <a:gd name="T51" fmla="*/ 79 h 463"/>
                  <a:gd name="T52" fmla="*/ 93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39"/>
              <p:cNvSpPr>
                <a:spLocks/>
              </p:cNvSpPr>
              <p:nvPr/>
            </p:nvSpPr>
            <p:spPr bwMode="ltGray">
              <a:xfrm>
                <a:off x="66" y="2040"/>
                <a:ext cx="229" cy="463"/>
              </a:xfrm>
              <a:custGeom>
                <a:avLst/>
                <a:gdLst>
                  <a:gd name="T0" fmla="*/ 135 w 229"/>
                  <a:gd name="T1" fmla="*/ 12 h 463"/>
                  <a:gd name="T2" fmla="*/ 19 w 229"/>
                  <a:gd name="T3" fmla="*/ 0 h 463"/>
                  <a:gd name="T4" fmla="*/ 77 w 229"/>
                  <a:gd name="T5" fmla="*/ 74 h 463"/>
                  <a:gd name="T6" fmla="*/ 123 w 229"/>
                  <a:gd name="T7" fmla="*/ 156 h 463"/>
                  <a:gd name="T8" fmla="*/ 135 w 229"/>
                  <a:gd name="T9" fmla="*/ 191 h 463"/>
                  <a:gd name="T10" fmla="*/ 135 w 229"/>
                  <a:gd name="T11" fmla="*/ 224 h 463"/>
                  <a:gd name="T12" fmla="*/ 119 w 229"/>
                  <a:gd name="T13" fmla="*/ 256 h 463"/>
                  <a:gd name="T14" fmla="*/ 93 w 229"/>
                  <a:gd name="T15" fmla="*/ 277 h 463"/>
                  <a:gd name="T16" fmla="*/ 63 w 229"/>
                  <a:gd name="T17" fmla="*/ 297 h 463"/>
                  <a:gd name="T18" fmla="*/ 21 w 229"/>
                  <a:gd name="T19" fmla="*/ 335 h 463"/>
                  <a:gd name="T20" fmla="*/ 5 w 229"/>
                  <a:gd name="T21" fmla="*/ 362 h 463"/>
                  <a:gd name="T22" fmla="*/ 0 w 229"/>
                  <a:gd name="T23" fmla="*/ 394 h 463"/>
                  <a:gd name="T24" fmla="*/ 9 w 229"/>
                  <a:gd name="T25" fmla="*/ 436 h 463"/>
                  <a:gd name="T26" fmla="*/ 35 w 229"/>
                  <a:gd name="T27" fmla="*/ 462 h 463"/>
                  <a:gd name="T28" fmla="*/ 140 w 229"/>
                  <a:gd name="T29" fmla="*/ 403 h 463"/>
                  <a:gd name="T30" fmla="*/ 126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23 w 229"/>
                  <a:gd name="T37" fmla="*/ 312 h 463"/>
                  <a:gd name="T38" fmla="*/ 142 w 229"/>
                  <a:gd name="T39" fmla="*/ 285 h 463"/>
                  <a:gd name="T40" fmla="*/ 172 w 229"/>
                  <a:gd name="T41" fmla="*/ 259 h 463"/>
                  <a:gd name="T42" fmla="*/ 207 w 229"/>
                  <a:gd name="T43" fmla="*/ 232 h 463"/>
                  <a:gd name="T44" fmla="*/ 223 w 229"/>
                  <a:gd name="T45" fmla="*/ 191 h 463"/>
                  <a:gd name="T46" fmla="*/ 228 w 229"/>
                  <a:gd name="T47" fmla="*/ 150 h 463"/>
                  <a:gd name="T48" fmla="*/ 219 w 229"/>
                  <a:gd name="T49" fmla="*/ 118 h 463"/>
                  <a:gd name="T50" fmla="*/ 188 w 229"/>
                  <a:gd name="T51" fmla="*/ 79 h 463"/>
                  <a:gd name="T52" fmla="*/ 135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135" y="12"/>
                    </a:moveTo>
                    <a:lnTo>
                      <a:pt x="19" y="0"/>
                    </a:lnTo>
                    <a:lnTo>
                      <a:pt x="77" y="74"/>
                    </a:lnTo>
                    <a:lnTo>
                      <a:pt x="123" y="156"/>
                    </a:lnTo>
                    <a:lnTo>
                      <a:pt x="135" y="191"/>
                    </a:lnTo>
                    <a:lnTo>
                      <a:pt x="135" y="224"/>
                    </a:lnTo>
                    <a:lnTo>
                      <a:pt x="119" y="256"/>
                    </a:lnTo>
                    <a:lnTo>
                      <a:pt x="93" y="277"/>
                    </a:lnTo>
                    <a:lnTo>
                      <a:pt x="63" y="297"/>
                    </a:lnTo>
                    <a:lnTo>
                      <a:pt x="21" y="335"/>
                    </a:lnTo>
                    <a:lnTo>
                      <a:pt x="5" y="362"/>
                    </a:lnTo>
                    <a:lnTo>
                      <a:pt x="0" y="394"/>
                    </a:lnTo>
                    <a:lnTo>
                      <a:pt x="9" y="436"/>
                    </a:lnTo>
                    <a:lnTo>
                      <a:pt x="35" y="462"/>
                    </a:lnTo>
                    <a:lnTo>
                      <a:pt x="140" y="403"/>
                    </a:lnTo>
                    <a:lnTo>
                      <a:pt x="126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23" y="312"/>
                    </a:lnTo>
                    <a:lnTo>
                      <a:pt x="142" y="285"/>
                    </a:lnTo>
                    <a:lnTo>
                      <a:pt x="172" y="259"/>
                    </a:lnTo>
                    <a:lnTo>
                      <a:pt x="207" y="232"/>
                    </a:lnTo>
                    <a:lnTo>
                      <a:pt x="223" y="191"/>
                    </a:lnTo>
                    <a:lnTo>
                      <a:pt x="228" y="150"/>
                    </a:lnTo>
                    <a:lnTo>
                      <a:pt x="219" y="118"/>
                    </a:lnTo>
                    <a:lnTo>
                      <a:pt x="188" y="79"/>
                    </a:lnTo>
                    <a:lnTo>
                      <a:pt x="135" y="1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40"/>
              <p:cNvSpPr>
                <a:spLocks/>
              </p:cNvSpPr>
              <p:nvPr/>
            </p:nvSpPr>
            <p:spPr bwMode="ltGray">
              <a:xfrm>
                <a:off x="330" y="3804"/>
                <a:ext cx="229" cy="463"/>
              </a:xfrm>
              <a:custGeom>
                <a:avLst/>
                <a:gdLst>
                  <a:gd name="T0" fmla="*/ 135 w 229"/>
                  <a:gd name="T1" fmla="*/ 12 h 463"/>
                  <a:gd name="T2" fmla="*/ 19 w 229"/>
                  <a:gd name="T3" fmla="*/ 0 h 463"/>
                  <a:gd name="T4" fmla="*/ 77 w 229"/>
                  <a:gd name="T5" fmla="*/ 74 h 463"/>
                  <a:gd name="T6" fmla="*/ 123 w 229"/>
                  <a:gd name="T7" fmla="*/ 156 h 463"/>
                  <a:gd name="T8" fmla="*/ 135 w 229"/>
                  <a:gd name="T9" fmla="*/ 191 h 463"/>
                  <a:gd name="T10" fmla="*/ 135 w 229"/>
                  <a:gd name="T11" fmla="*/ 224 h 463"/>
                  <a:gd name="T12" fmla="*/ 119 w 229"/>
                  <a:gd name="T13" fmla="*/ 256 h 463"/>
                  <a:gd name="T14" fmla="*/ 93 w 229"/>
                  <a:gd name="T15" fmla="*/ 277 h 463"/>
                  <a:gd name="T16" fmla="*/ 63 w 229"/>
                  <a:gd name="T17" fmla="*/ 297 h 463"/>
                  <a:gd name="T18" fmla="*/ 21 w 229"/>
                  <a:gd name="T19" fmla="*/ 335 h 463"/>
                  <a:gd name="T20" fmla="*/ 5 w 229"/>
                  <a:gd name="T21" fmla="*/ 362 h 463"/>
                  <a:gd name="T22" fmla="*/ 0 w 229"/>
                  <a:gd name="T23" fmla="*/ 394 h 463"/>
                  <a:gd name="T24" fmla="*/ 9 w 229"/>
                  <a:gd name="T25" fmla="*/ 436 h 463"/>
                  <a:gd name="T26" fmla="*/ 35 w 229"/>
                  <a:gd name="T27" fmla="*/ 462 h 463"/>
                  <a:gd name="T28" fmla="*/ 140 w 229"/>
                  <a:gd name="T29" fmla="*/ 403 h 463"/>
                  <a:gd name="T30" fmla="*/ 126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23 w 229"/>
                  <a:gd name="T37" fmla="*/ 312 h 463"/>
                  <a:gd name="T38" fmla="*/ 142 w 229"/>
                  <a:gd name="T39" fmla="*/ 285 h 463"/>
                  <a:gd name="T40" fmla="*/ 172 w 229"/>
                  <a:gd name="T41" fmla="*/ 259 h 463"/>
                  <a:gd name="T42" fmla="*/ 207 w 229"/>
                  <a:gd name="T43" fmla="*/ 232 h 463"/>
                  <a:gd name="T44" fmla="*/ 223 w 229"/>
                  <a:gd name="T45" fmla="*/ 191 h 463"/>
                  <a:gd name="T46" fmla="*/ 228 w 229"/>
                  <a:gd name="T47" fmla="*/ 150 h 463"/>
                  <a:gd name="T48" fmla="*/ 219 w 229"/>
                  <a:gd name="T49" fmla="*/ 118 h 463"/>
                  <a:gd name="T50" fmla="*/ 188 w 229"/>
                  <a:gd name="T51" fmla="*/ 79 h 463"/>
                  <a:gd name="T52" fmla="*/ 135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135" y="12"/>
                    </a:moveTo>
                    <a:lnTo>
                      <a:pt x="19" y="0"/>
                    </a:lnTo>
                    <a:lnTo>
                      <a:pt x="77" y="74"/>
                    </a:lnTo>
                    <a:lnTo>
                      <a:pt x="123" y="156"/>
                    </a:lnTo>
                    <a:lnTo>
                      <a:pt x="135" y="191"/>
                    </a:lnTo>
                    <a:lnTo>
                      <a:pt x="135" y="224"/>
                    </a:lnTo>
                    <a:lnTo>
                      <a:pt x="119" y="256"/>
                    </a:lnTo>
                    <a:lnTo>
                      <a:pt x="93" y="277"/>
                    </a:lnTo>
                    <a:lnTo>
                      <a:pt x="63" y="297"/>
                    </a:lnTo>
                    <a:lnTo>
                      <a:pt x="21" y="335"/>
                    </a:lnTo>
                    <a:lnTo>
                      <a:pt x="5" y="362"/>
                    </a:lnTo>
                    <a:lnTo>
                      <a:pt x="0" y="394"/>
                    </a:lnTo>
                    <a:lnTo>
                      <a:pt x="9" y="436"/>
                    </a:lnTo>
                    <a:lnTo>
                      <a:pt x="35" y="462"/>
                    </a:lnTo>
                    <a:lnTo>
                      <a:pt x="140" y="403"/>
                    </a:lnTo>
                    <a:lnTo>
                      <a:pt x="126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23" y="312"/>
                    </a:lnTo>
                    <a:lnTo>
                      <a:pt x="142" y="285"/>
                    </a:lnTo>
                    <a:lnTo>
                      <a:pt x="172" y="259"/>
                    </a:lnTo>
                    <a:lnTo>
                      <a:pt x="207" y="232"/>
                    </a:lnTo>
                    <a:lnTo>
                      <a:pt x="223" y="191"/>
                    </a:lnTo>
                    <a:lnTo>
                      <a:pt x="228" y="150"/>
                    </a:lnTo>
                    <a:lnTo>
                      <a:pt x="219" y="118"/>
                    </a:lnTo>
                    <a:lnTo>
                      <a:pt x="188" y="79"/>
                    </a:lnTo>
                    <a:lnTo>
                      <a:pt x="135" y="12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41"/>
              <p:cNvSpPr>
                <a:spLocks/>
              </p:cNvSpPr>
              <p:nvPr/>
            </p:nvSpPr>
            <p:spPr bwMode="auto">
              <a:xfrm>
                <a:off x="1926" y="3790"/>
                <a:ext cx="157" cy="523"/>
              </a:xfrm>
              <a:custGeom>
                <a:avLst/>
                <a:gdLst>
                  <a:gd name="T0" fmla="*/ 92 w 157"/>
                  <a:gd name="T1" fmla="*/ 13 h 523"/>
                  <a:gd name="T2" fmla="*/ 13 w 157"/>
                  <a:gd name="T3" fmla="*/ 0 h 523"/>
                  <a:gd name="T4" fmla="*/ 53 w 157"/>
                  <a:gd name="T5" fmla="*/ 83 h 523"/>
                  <a:gd name="T6" fmla="*/ 84 w 157"/>
                  <a:gd name="T7" fmla="*/ 176 h 523"/>
                  <a:gd name="T8" fmla="*/ 92 w 157"/>
                  <a:gd name="T9" fmla="*/ 216 h 523"/>
                  <a:gd name="T10" fmla="*/ 92 w 157"/>
                  <a:gd name="T11" fmla="*/ 253 h 523"/>
                  <a:gd name="T12" fmla="*/ 81 w 157"/>
                  <a:gd name="T13" fmla="*/ 289 h 523"/>
                  <a:gd name="T14" fmla="*/ 64 w 157"/>
                  <a:gd name="T15" fmla="*/ 313 h 523"/>
                  <a:gd name="T16" fmla="*/ 43 w 157"/>
                  <a:gd name="T17" fmla="*/ 336 h 523"/>
                  <a:gd name="T18" fmla="*/ 14 w 157"/>
                  <a:gd name="T19" fmla="*/ 379 h 523"/>
                  <a:gd name="T20" fmla="*/ 3 w 157"/>
                  <a:gd name="T21" fmla="*/ 409 h 523"/>
                  <a:gd name="T22" fmla="*/ 0 w 157"/>
                  <a:gd name="T23" fmla="*/ 446 h 523"/>
                  <a:gd name="T24" fmla="*/ 6 w 157"/>
                  <a:gd name="T25" fmla="*/ 492 h 523"/>
                  <a:gd name="T26" fmla="*/ 24 w 157"/>
                  <a:gd name="T27" fmla="*/ 522 h 523"/>
                  <a:gd name="T28" fmla="*/ 96 w 157"/>
                  <a:gd name="T29" fmla="*/ 456 h 523"/>
                  <a:gd name="T30" fmla="*/ 86 w 157"/>
                  <a:gd name="T31" fmla="*/ 436 h 523"/>
                  <a:gd name="T32" fmla="*/ 78 w 157"/>
                  <a:gd name="T33" fmla="*/ 409 h 523"/>
                  <a:gd name="T34" fmla="*/ 78 w 157"/>
                  <a:gd name="T35" fmla="*/ 382 h 523"/>
                  <a:gd name="T36" fmla="*/ 84 w 157"/>
                  <a:gd name="T37" fmla="*/ 352 h 523"/>
                  <a:gd name="T38" fmla="*/ 97 w 157"/>
                  <a:gd name="T39" fmla="*/ 323 h 523"/>
                  <a:gd name="T40" fmla="*/ 118 w 157"/>
                  <a:gd name="T41" fmla="*/ 293 h 523"/>
                  <a:gd name="T42" fmla="*/ 142 w 157"/>
                  <a:gd name="T43" fmla="*/ 263 h 523"/>
                  <a:gd name="T44" fmla="*/ 153 w 157"/>
                  <a:gd name="T45" fmla="*/ 216 h 523"/>
                  <a:gd name="T46" fmla="*/ 156 w 157"/>
                  <a:gd name="T47" fmla="*/ 170 h 523"/>
                  <a:gd name="T48" fmla="*/ 150 w 157"/>
                  <a:gd name="T49" fmla="*/ 133 h 523"/>
                  <a:gd name="T50" fmla="*/ 129 w 157"/>
                  <a:gd name="T51" fmla="*/ 90 h 523"/>
                  <a:gd name="T52" fmla="*/ 92 w 157"/>
                  <a:gd name="T53" fmla="*/ 13 h 5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7" h="523">
                    <a:moveTo>
                      <a:pt x="92" y="13"/>
                    </a:moveTo>
                    <a:lnTo>
                      <a:pt x="13" y="0"/>
                    </a:lnTo>
                    <a:lnTo>
                      <a:pt x="53" y="83"/>
                    </a:lnTo>
                    <a:lnTo>
                      <a:pt x="84" y="176"/>
                    </a:lnTo>
                    <a:lnTo>
                      <a:pt x="92" y="216"/>
                    </a:lnTo>
                    <a:lnTo>
                      <a:pt x="92" y="253"/>
                    </a:lnTo>
                    <a:lnTo>
                      <a:pt x="81" y="289"/>
                    </a:lnTo>
                    <a:lnTo>
                      <a:pt x="64" y="313"/>
                    </a:lnTo>
                    <a:lnTo>
                      <a:pt x="43" y="336"/>
                    </a:lnTo>
                    <a:lnTo>
                      <a:pt x="14" y="379"/>
                    </a:lnTo>
                    <a:lnTo>
                      <a:pt x="3" y="409"/>
                    </a:lnTo>
                    <a:lnTo>
                      <a:pt x="0" y="446"/>
                    </a:lnTo>
                    <a:lnTo>
                      <a:pt x="6" y="492"/>
                    </a:lnTo>
                    <a:lnTo>
                      <a:pt x="24" y="522"/>
                    </a:lnTo>
                    <a:lnTo>
                      <a:pt x="96" y="456"/>
                    </a:lnTo>
                    <a:lnTo>
                      <a:pt x="86" y="436"/>
                    </a:lnTo>
                    <a:lnTo>
                      <a:pt x="78" y="409"/>
                    </a:lnTo>
                    <a:lnTo>
                      <a:pt x="78" y="382"/>
                    </a:lnTo>
                    <a:lnTo>
                      <a:pt x="84" y="352"/>
                    </a:lnTo>
                    <a:lnTo>
                      <a:pt x="97" y="323"/>
                    </a:lnTo>
                    <a:lnTo>
                      <a:pt x="118" y="293"/>
                    </a:lnTo>
                    <a:lnTo>
                      <a:pt x="142" y="263"/>
                    </a:lnTo>
                    <a:lnTo>
                      <a:pt x="153" y="216"/>
                    </a:lnTo>
                    <a:lnTo>
                      <a:pt x="156" y="170"/>
                    </a:lnTo>
                    <a:lnTo>
                      <a:pt x="150" y="133"/>
                    </a:lnTo>
                    <a:lnTo>
                      <a:pt x="129" y="90"/>
                    </a:lnTo>
                    <a:lnTo>
                      <a:pt x="92" y="13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Freeform 42"/>
              <p:cNvSpPr>
                <a:spLocks/>
              </p:cNvSpPr>
              <p:nvPr/>
            </p:nvSpPr>
            <p:spPr bwMode="ltGray">
              <a:xfrm>
                <a:off x="4590" y="3742"/>
                <a:ext cx="157" cy="523"/>
              </a:xfrm>
              <a:custGeom>
                <a:avLst/>
                <a:gdLst>
                  <a:gd name="T0" fmla="*/ 92 w 157"/>
                  <a:gd name="T1" fmla="*/ 13 h 523"/>
                  <a:gd name="T2" fmla="*/ 13 w 157"/>
                  <a:gd name="T3" fmla="*/ 0 h 523"/>
                  <a:gd name="T4" fmla="*/ 53 w 157"/>
                  <a:gd name="T5" fmla="*/ 83 h 523"/>
                  <a:gd name="T6" fmla="*/ 84 w 157"/>
                  <a:gd name="T7" fmla="*/ 176 h 523"/>
                  <a:gd name="T8" fmla="*/ 92 w 157"/>
                  <a:gd name="T9" fmla="*/ 216 h 523"/>
                  <a:gd name="T10" fmla="*/ 92 w 157"/>
                  <a:gd name="T11" fmla="*/ 253 h 523"/>
                  <a:gd name="T12" fmla="*/ 81 w 157"/>
                  <a:gd name="T13" fmla="*/ 289 h 523"/>
                  <a:gd name="T14" fmla="*/ 64 w 157"/>
                  <a:gd name="T15" fmla="*/ 313 h 523"/>
                  <a:gd name="T16" fmla="*/ 43 w 157"/>
                  <a:gd name="T17" fmla="*/ 336 h 523"/>
                  <a:gd name="T18" fmla="*/ 14 w 157"/>
                  <a:gd name="T19" fmla="*/ 379 h 523"/>
                  <a:gd name="T20" fmla="*/ 3 w 157"/>
                  <a:gd name="T21" fmla="*/ 409 h 523"/>
                  <a:gd name="T22" fmla="*/ 0 w 157"/>
                  <a:gd name="T23" fmla="*/ 446 h 523"/>
                  <a:gd name="T24" fmla="*/ 6 w 157"/>
                  <a:gd name="T25" fmla="*/ 492 h 523"/>
                  <a:gd name="T26" fmla="*/ 24 w 157"/>
                  <a:gd name="T27" fmla="*/ 522 h 523"/>
                  <a:gd name="T28" fmla="*/ 96 w 157"/>
                  <a:gd name="T29" fmla="*/ 456 h 523"/>
                  <a:gd name="T30" fmla="*/ 86 w 157"/>
                  <a:gd name="T31" fmla="*/ 436 h 523"/>
                  <a:gd name="T32" fmla="*/ 78 w 157"/>
                  <a:gd name="T33" fmla="*/ 409 h 523"/>
                  <a:gd name="T34" fmla="*/ 78 w 157"/>
                  <a:gd name="T35" fmla="*/ 382 h 523"/>
                  <a:gd name="T36" fmla="*/ 84 w 157"/>
                  <a:gd name="T37" fmla="*/ 352 h 523"/>
                  <a:gd name="T38" fmla="*/ 97 w 157"/>
                  <a:gd name="T39" fmla="*/ 323 h 523"/>
                  <a:gd name="T40" fmla="*/ 118 w 157"/>
                  <a:gd name="T41" fmla="*/ 293 h 523"/>
                  <a:gd name="T42" fmla="*/ 142 w 157"/>
                  <a:gd name="T43" fmla="*/ 263 h 523"/>
                  <a:gd name="T44" fmla="*/ 153 w 157"/>
                  <a:gd name="T45" fmla="*/ 216 h 523"/>
                  <a:gd name="T46" fmla="*/ 156 w 157"/>
                  <a:gd name="T47" fmla="*/ 170 h 523"/>
                  <a:gd name="T48" fmla="*/ 150 w 157"/>
                  <a:gd name="T49" fmla="*/ 133 h 523"/>
                  <a:gd name="T50" fmla="*/ 129 w 157"/>
                  <a:gd name="T51" fmla="*/ 90 h 523"/>
                  <a:gd name="T52" fmla="*/ 92 w 157"/>
                  <a:gd name="T53" fmla="*/ 13 h 5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7" h="523">
                    <a:moveTo>
                      <a:pt x="92" y="13"/>
                    </a:moveTo>
                    <a:lnTo>
                      <a:pt x="13" y="0"/>
                    </a:lnTo>
                    <a:lnTo>
                      <a:pt x="53" y="83"/>
                    </a:lnTo>
                    <a:lnTo>
                      <a:pt x="84" y="176"/>
                    </a:lnTo>
                    <a:lnTo>
                      <a:pt x="92" y="216"/>
                    </a:lnTo>
                    <a:lnTo>
                      <a:pt x="92" y="253"/>
                    </a:lnTo>
                    <a:lnTo>
                      <a:pt x="81" y="289"/>
                    </a:lnTo>
                    <a:lnTo>
                      <a:pt x="64" y="313"/>
                    </a:lnTo>
                    <a:lnTo>
                      <a:pt x="43" y="336"/>
                    </a:lnTo>
                    <a:lnTo>
                      <a:pt x="14" y="379"/>
                    </a:lnTo>
                    <a:lnTo>
                      <a:pt x="3" y="409"/>
                    </a:lnTo>
                    <a:lnTo>
                      <a:pt x="0" y="446"/>
                    </a:lnTo>
                    <a:lnTo>
                      <a:pt x="6" y="492"/>
                    </a:lnTo>
                    <a:lnTo>
                      <a:pt x="24" y="522"/>
                    </a:lnTo>
                    <a:lnTo>
                      <a:pt x="96" y="456"/>
                    </a:lnTo>
                    <a:lnTo>
                      <a:pt x="86" y="436"/>
                    </a:lnTo>
                    <a:lnTo>
                      <a:pt x="78" y="409"/>
                    </a:lnTo>
                    <a:lnTo>
                      <a:pt x="78" y="382"/>
                    </a:lnTo>
                    <a:lnTo>
                      <a:pt x="84" y="352"/>
                    </a:lnTo>
                    <a:lnTo>
                      <a:pt x="97" y="323"/>
                    </a:lnTo>
                    <a:lnTo>
                      <a:pt x="118" y="293"/>
                    </a:lnTo>
                    <a:lnTo>
                      <a:pt x="142" y="263"/>
                    </a:lnTo>
                    <a:lnTo>
                      <a:pt x="153" y="216"/>
                    </a:lnTo>
                    <a:lnTo>
                      <a:pt x="156" y="170"/>
                    </a:lnTo>
                    <a:lnTo>
                      <a:pt x="150" y="133"/>
                    </a:lnTo>
                    <a:lnTo>
                      <a:pt x="129" y="90"/>
                    </a:lnTo>
                    <a:lnTo>
                      <a:pt x="92" y="1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43"/>
              <p:cNvSpPr>
                <a:spLocks/>
              </p:cNvSpPr>
              <p:nvPr/>
            </p:nvSpPr>
            <p:spPr bwMode="ltGray">
              <a:xfrm>
                <a:off x="5596" y="3574"/>
                <a:ext cx="157" cy="523"/>
              </a:xfrm>
              <a:custGeom>
                <a:avLst/>
                <a:gdLst>
                  <a:gd name="T0" fmla="*/ 92 w 157"/>
                  <a:gd name="T1" fmla="*/ 13 h 523"/>
                  <a:gd name="T2" fmla="*/ 13 w 157"/>
                  <a:gd name="T3" fmla="*/ 0 h 523"/>
                  <a:gd name="T4" fmla="*/ 53 w 157"/>
                  <a:gd name="T5" fmla="*/ 83 h 523"/>
                  <a:gd name="T6" fmla="*/ 84 w 157"/>
                  <a:gd name="T7" fmla="*/ 176 h 523"/>
                  <a:gd name="T8" fmla="*/ 92 w 157"/>
                  <a:gd name="T9" fmla="*/ 216 h 523"/>
                  <a:gd name="T10" fmla="*/ 92 w 157"/>
                  <a:gd name="T11" fmla="*/ 253 h 523"/>
                  <a:gd name="T12" fmla="*/ 81 w 157"/>
                  <a:gd name="T13" fmla="*/ 289 h 523"/>
                  <a:gd name="T14" fmla="*/ 64 w 157"/>
                  <a:gd name="T15" fmla="*/ 313 h 523"/>
                  <a:gd name="T16" fmla="*/ 43 w 157"/>
                  <a:gd name="T17" fmla="*/ 336 h 523"/>
                  <a:gd name="T18" fmla="*/ 14 w 157"/>
                  <a:gd name="T19" fmla="*/ 379 h 523"/>
                  <a:gd name="T20" fmla="*/ 3 w 157"/>
                  <a:gd name="T21" fmla="*/ 409 h 523"/>
                  <a:gd name="T22" fmla="*/ 0 w 157"/>
                  <a:gd name="T23" fmla="*/ 446 h 523"/>
                  <a:gd name="T24" fmla="*/ 6 w 157"/>
                  <a:gd name="T25" fmla="*/ 492 h 523"/>
                  <a:gd name="T26" fmla="*/ 24 w 157"/>
                  <a:gd name="T27" fmla="*/ 522 h 523"/>
                  <a:gd name="T28" fmla="*/ 96 w 157"/>
                  <a:gd name="T29" fmla="*/ 456 h 523"/>
                  <a:gd name="T30" fmla="*/ 86 w 157"/>
                  <a:gd name="T31" fmla="*/ 436 h 523"/>
                  <a:gd name="T32" fmla="*/ 78 w 157"/>
                  <a:gd name="T33" fmla="*/ 409 h 523"/>
                  <a:gd name="T34" fmla="*/ 78 w 157"/>
                  <a:gd name="T35" fmla="*/ 382 h 523"/>
                  <a:gd name="T36" fmla="*/ 84 w 157"/>
                  <a:gd name="T37" fmla="*/ 352 h 523"/>
                  <a:gd name="T38" fmla="*/ 97 w 157"/>
                  <a:gd name="T39" fmla="*/ 323 h 523"/>
                  <a:gd name="T40" fmla="*/ 118 w 157"/>
                  <a:gd name="T41" fmla="*/ 293 h 523"/>
                  <a:gd name="T42" fmla="*/ 142 w 157"/>
                  <a:gd name="T43" fmla="*/ 263 h 523"/>
                  <a:gd name="T44" fmla="*/ 153 w 157"/>
                  <a:gd name="T45" fmla="*/ 216 h 523"/>
                  <a:gd name="T46" fmla="*/ 156 w 157"/>
                  <a:gd name="T47" fmla="*/ 170 h 523"/>
                  <a:gd name="T48" fmla="*/ 150 w 157"/>
                  <a:gd name="T49" fmla="*/ 133 h 523"/>
                  <a:gd name="T50" fmla="*/ 129 w 157"/>
                  <a:gd name="T51" fmla="*/ 90 h 523"/>
                  <a:gd name="T52" fmla="*/ 92 w 157"/>
                  <a:gd name="T53" fmla="*/ 13 h 5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7" h="523">
                    <a:moveTo>
                      <a:pt x="92" y="13"/>
                    </a:moveTo>
                    <a:lnTo>
                      <a:pt x="13" y="0"/>
                    </a:lnTo>
                    <a:lnTo>
                      <a:pt x="53" y="83"/>
                    </a:lnTo>
                    <a:lnTo>
                      <a:pt x="84" y="176"/>
                    </a:lnTo>
                    <a:lnTo>
                      <a:pt x="92" y="216"/>
                    </a:lnTo>
                    <a:lnTo>
                      <a:pt x="92" y="253"/>
                    </a:lnTo>
                    <a:lnTo>
                      <a:pt x="81" y="289"/>
                    </a:lnTo>
                    <a:lnTo>
                      <a:pt x="64" y="313"/>
                    </a:lnTo>
                    <a:lnTo>
                      <a:pt x="43" y="336"/>
                    </a:lnTo>
                    <a:lnTo>
                      <a:pt x="14" y="379"/>
                    </a:lnTo>
                    <a:lnTo>
                      <a:pt x="3" y="409"/>
                    </a:lnTo>
                    <a:lnTo>
                      <a:pt x="0" y="446"/>
                    </a:lnTo>
                    <a:lnTo>
                      <a:pt x="6" y="492"/>
                    </a:lnTo>
                    <a:lnTo>
                      <a:pt x="24" y="522"/>
                    </a:lnTo>
                    <a:lnTo>
                      <a:pt x="96" y="456"/>
                    </a:lnTo>
                    <a:lnTo>
                      <a:pt x="86" y="436"/>
                    </a:lnTo>
                    <a:lnTo>
                      <a:pt x="78" y="409"/>
                    </a:lnTo>
                    <a:lnTo>
                      <a:pt x="78" y="382"/>
                    </a:lnTo>
                    <a:lnTo>
                      <a:pt x="84" y="352"/>
                    </a:lnTo>
                    <a:lnTo>
                      <a:pt x="97" y="323"/>
                    </a:lnTo>
                    <a:lnTo>
                      <a:pt x="118" y="293"/>
                    </a:lnTo>
                    <a:lnTo>
                      <a:pt x="142" y="263"/>
                    </a:lnTo>
                    <a:lnTo>
                      <a:pt x="153" y="216"/>
                    </a:lnTo>
                    <a:lnTo>
                      <a:pt x="156" y="170"/>
                    </a:lnTo>
                    <a:lnTo>
                      <a:pt x="150" y="133"/>
                    </a:lnTo>
                    <a:lnTo>
                      <a:pt x="129" y="90"/>
                    </a:lnTo>
                    <a:lnTo>
                      <a:pt x="92" y="13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44"/>
              <p:cNvSpPr>
                <a:spLocks/>
              </p:cNvSpPr>
              <p:nvPr/>
            </p:nvSpPr>
            <p:spPr bwMode="ltGray">
              <a:xfrm>
                <a:off x="5328" y="1498"/>
                <a:ext cx="157" cy="523"/>
              </a:xfrm>
              <a:custGeom>
                <a:avLst/>
                <a:gdLst>
                  <a:gd name="T0" fmla="*/ 92 w 157"/>
                  <a:gd name="T1" fmla="*/ 13 h 523"/>
                  <a:gd name="T2" fmla="*/ 13 w 157"/>
                  <a:gd name="T3" fmla="*/ 0 h 523"/>
                  <a:gd name="T4" fmla="*/ 53 w 157"/>
                  <a:gd name="T5" fmla="*/ 83 h 523"/>
                  <a:gd name="T6" fmla="*/ 84 w 157"/>
                  <a:gd name="T7" fmla="*/ 176 h 523"/>
                  <a:gd name="T8" fmla="*/ 92 w 157"/>
                  <a:gd name="T9" fmla="*/ 216 h 523"/>
                  <a:gd name="T10" fmla="*/ 92 w 157"/>
                  <a:gd name="T11" fmla="*/ 253 h 523"/>
                  <a:gd name="T12" fmla="*/ 81 w 157"/>
                  <a:gd name="T13" fmla="*/ 289 h 523"/>
                  <a:gd name="T14" fmla="*/ 64 w 157"/>
                  <a:gd name="T15" fmla="*/ 313 h 523"/>
                  <a:gd name="T16" fmla="*/ 43 w 157"/>
                  <a:gd name="T17" fmla="*/ 336 h 523"/>
                  <a:gd name="T18" fmla="*/ 14 w 157"/>
                  <a:gd name="T19" fmla="*/ 379 h 523"/>
                  <a:gd name="T20" fmla="*/ 3 w 157"/>
                  <a:gd name="T21" fmla="*/ 409 h 523"/>
                  <a:gd name="T22" fmla="*/ 0 w 157"/>
                  <a:gd name="T23" fmla="*/ 446 h 523"/>
                  <a:gd name="T24" fmla="*/ 6 w 157"/>
                  <a:gd name="T25" fmla="*/ 492 h 523"/>
                  <a:gd name="T26" fmla="*/ 24 w 157"/>
                  <a:gd name="T27" fmla="*/ 522 h 523"/>
                  <a:gd name="T28" fmla="*/ 96 w 157"/>
                  <a:gd name="T29" fmla="*/ 456 h 523"/>
                  <a:gd name="T30" fmla="*/ 86 w 157"/>
                  <a:gd name="T31" fmla="*/ 436 h 523"/>
                  <a:gd name="T32" fmla="*/ 78 w 157"/>
                  <a:gd name="T33" fmla="*/ 409 h 523"/>
                  <a:gd name="T34" fmla="*/ 78 w 157"/>
                  <a:gd name="T35" fmla="*/ 382 h 523"/>
                  <a:gd name="T36" fmla="*/ 84 w 157"/>
                  <a:gd name="T37" fmla="*/ 352 h 523"/>
                  <a:gd name="T38" fmla="*/ 97 w 157"/>
                  <a:gd name="T39" fmla="*/ 323 h 523"/>
                  <a:gd name="T40" fmla="*/ 118 w 157"/>
                  <a:gd name="T41" fmla="*/ 293 h 523"/>
                  <a:gd name="T42" fmla="*/ 142 w 157"/>
                  <a:gd name="T43" fmla="*/ 263 h 523"/>
                  <a:gd name="T44" fmla="*/ 153 w 157"/>
                  <a:gd name="T45" fmla="*/ 216 h 523"/>
                  <a:gd name="T46" fmla="*/ 156 w 157"/>
                  <a:gd name="T47" fmla="*/ 170 h 523"/>
                  <a:gd name="T48" fmla="*/ 150 w 157"/>
                  <a:gd name="T49" fmla="*/ 133 h 523"/>
                  <a:gd name="T50" fmla="*/ 129 w 157"/>
                  <a:gd name="T51" fmla="*/ 90 h 523"/>
                  <a:gd name="T52" fmla="*/ 92 w 157"/>
                  <a:gd name="T53" fmla="*/ 13 h 5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7" h="523">
                    <a:moveTo>
                      <a:pt x="92" y="13"/>
                    </a:moveTo>
                    <a:lnTo>
                      <a:pt x="13" y="0"/>
                    </a:lnTo>
                    <a:lnTo>
                      <a:pt x="53" y="83"/>
                    </a:lnTo>
                    <a:lnTo>
                      <a:pt x="84" y="176"/>
                    </a:lnTo>
                    <a:lnTo>
                      <a:pt x="92" y="216"/>
                    </a:lnTo>
                    <a:lnTo>
                      <a:pt x="92" y="253"/>
                    </a:lnTo>
                    <a:lnTo>
                      <a:pt x="81" y="289"/>
                    </a:lnTo>
                    <a:lnTo>
                      <a:pt x="64" y="313"/>
                    </a:lnTo>
                    <a:lnTo>
                      <a:pt x="43" y="336"/>
                    </a:lnTo>
                    <a:lnTo>
                      <a:pt x="14" y="379"/>
                    </a:lnTo>
                    <a:lnTo>
                      <a:pt x="3" y="409"/>
                    </a:lnTo>
                    <a:lnTo>
                      <a:pt x="0" y="446"/>
                    </a:lnTo>
                    <a:lnTo>
                      <a:pt x="6" y="492"/>
                    </a:lnTo>
                    <a:lnTo>
                      <a:pt x="24" y="522"/>
                    </a:lnTo>
                    <a:lnTo>
                      <a:pt x="96" y="456"/>
                    </a:lnTo>
                    <a:lnTo>
                      <a:pt x="86" y="436"/>
                    </a:lnTo>
                    <a:lnTo>
                      <a:pt x="78" y="409"/>
                    </a:lnTo>
                    <a:lnTo>
                      <a:pt x="78" y="382"/>
                    </a:lnTo>
                    <a:lnTo>
                      <a:pt x="84" y="352"/>
                    </a:lnTo>
                    <a:lnTo>
                      <a:pt x="97" y="323"/>
                    </a:lnTo>
                    <a:lnTo>
                      <a:pt x="118" y="293"/>
                    </a:lnTo>
                    <a:lnTo>
                      <a:pt x="142" y="263"/>
                    </a:lnTo>
                    <a:lnTo>
                      <a:pt x="153" y="216"/>
                    </a:lnTo>
                    <a:lnTo>
                      <a:pt x="156" y="170"/>
                    </a:lnTo>
                    <a:lnTo>
                      <a:pt x="150" y="133"/>
                    </a:lnTo>
                    <a:lnTo>
                      <a:pt x="129" y="90"/>
                    </a:lnTo>
                    <a:lnTo>
                      <a:pt x="92" y="1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45"/>
              <p:cNvSpPr>
                <a:spLocks/>
              </p:cNvSpPr>
              <p:nvPr/>
            </p:nvSpPr>
            <p:spPr bwMode="ltGray">
              <a:xfrm>
                <a:off x="4854" y="106"/>
                <a:ext cx="157" cy="523"/>
              </a:xfrm>
              <a:custGeom>
                <a:avLst/>
                <a:gdLst>
                  <a:gd name="T0" fmla="*/ 92 w 157"/>
                  <a:gd name="T1" fmla="*/ 13 h 523"/>
                  <a:gd name="T2" fmla="*/ 13 w 157"/>
                  <a:gd name="T3" fmla="*/ 0 h 523"/>
                  <a:gd name="T4" fmla="*/ 53 w 157"/>
                  <a:gd name="T5" fmla="*/ 83 h 523"/>
                  <a:gd name="T6" fmla="*/ 84 w 157"/>
                  <a:gd name="T7" fmla="*/ 176 h 523"/>
                  <a:gd name="T8" fmla="*/ 92 w 157"/>
                  <a:gd name="T9" fmla="*/ 216 h 523"/>
                  <a:gd name="T10" fmla="*/ 92 w 157"/>
                  <a:gd name="T11" fmla="*/ 253 h 523"/>
                  <a:gd name="T12" fmla="*/ 81 w 157"/>
                  <a:gd name="T13" fmla="*/ 289 h 523"/>
                  <a:gd name="T14" fmla="*/ 64 w 157"/>
                  <a:gd name="T15" fmla="*/ 313 h 523"/>
                  <a:gd name="T16" fmla="*/ 43 w 157"/>
                  <a:gd name="T17" fmla="*/ 336 h 523"/>
                  <a:gd name="T18" fmla="*/ 14 w 157"/>
                  <a:gd name="T19" fmla="*/ 379 h 523"/>
                  <a:gd name="T20" fmla="*/ 3 w 157"/>
                  <a:gd name="T21" fmla="*/ 409 h 523"/>
                  <a:gd name="T22" fmla="*/ 0 w 157"/>
                  <a:gd name="T23" fmla="*/ 446 h 523"/>
                  <a:gd name="T24" fmla="*/ 6 w 157"/>
                  <a:gd name="T25" fmla="*/ 492 h 523"/>
                  <a:gd name="T26" fmla="*/ 24 w 157"/>
                  <a:gd name="T27" fmla="*/ 522 h 523"/>
                  <a:gd name="T28" fmla="*/ 96 w 157"/>
                  <a:gd name="T29" fmla="*/ 456 h 523"/>
                  <a:gd name="T30" fmla="*/ 86 w 157"/>
                  <a:gd name="T31" fmla="*/ 436 h 523"/>
                  <a:gd name="T32" fmla="*/ 78 w 157"/>
                  <a:gd name="T33" fmla="*/ 409 h 523"/>
                  <a:gd name="T34" fmla="*/ 78 w 157"/>
                  <a:gd name="T35" fmla="*/ 382 h 523"/>
                  <a:gd name="T36" fmla="*/ 84 w 157"/>
                  <a:gd name="T37" fmla="*/ 352 h 523"/>
                  <a:gd name="T38" fmla="*/ 97 w 157"/>
                  <a:gd name="T39" fmla="*/ 323 h 523"/>
                  <a:gd name="T40" fmla="*/ 118 w 157"/>
                  <a:gd name="T41" fmla="*/ 293 h 523"/>
                  <a:gd name="T42" fmla="*/ 142 w 157"/>
                  <a:gd name="T43" fmla="*/ 263 h 523"/>
                  <a:gd name="T44" fmla="*/ 153 w 157"/>
                  <a:gd name="T45" fmla="*/ 216 h 523"/>
                  <a:gd name="T46" fmla="*/ 156 w 157"/>
                  <a:gd name="T47" fmla="*/ 170 h 523"/>
                  <a:gd name="T48" fmla="*/ 150 w 157"/>
                  <a:gd name="T49" fmla="*/ 133 h 523"/>
                  <a:gd name="T50" fmla="*/ 129 w 157"/>
                  <a:gd name="T51" fmla="*/ 90 h 523"/>
                  <a:gd name="T52" fmla="*/ 92 w 157"/>
                  <a:gd name="T53" fmla="*/ 13 h 5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7" h="523">
                    <a:moveTo>
                      <a:pt x="92" y="13"/>
                    </a:moveTo>
                    <a:lnTo>
                      <a:pt x="13" y="0"/>
                    </a:lnTo>
                    <a:lnTo>
                      <a:pt x="53" y="83"/>
                    </a:lnTo>
                    <a:lnTo>
                      <a:pt x="84" y="176"/>
                    </a:lnTo>
                    <a:lnTo>
                      <a:pt x="92" y="216"/>
                    </a:lnTo>
                    <a:lnTo>
                      <a:pt x="92" y="253"/>
                    </a:lnTo>
                    <a:lnTo>
                      <a:pt x="81" y="289"/>
                    </a:lnTo>
                    <a:lnTo>
                      <a:pt x="64" y="313"/>
                    </a:lnTo>
                    <a:lnTo>
                      <a:pt x="43" y="336"/>
                    </a:lnTo>
                    <a:lnTo>
                      <a:pt x="14" y="379"/>
                    </a:lnTo>
                    <a:lnTo>
                      <a:pt x="3" y="409"/>
                    </a:lnTo>
                    <a:lnTo>
                      <a:pt x="0" y="446"/>
                    </a:lnTo>
                    <a:lnTo>
                      <a:pt x="6" y="492"/>
                    </a:lnTo>
                    <a:lnTo>
                      <a:pt x="24" y="522"/>
                    </a:lnTo>
                    <a:lnTo>
                      <a:pt x="96" y="456"/>
                    </a:lnTo>
                    <a:lnTo>
                      <a:pt x="86" y="436"/>
                    </a:lnTo>
                    <a:lnTo>
                      <a:pt x="78" y="409"/>
                    </a:lnTo>
                    <a:lnTo>
                      <a:pt x="78" y="382"/>
                    </a:lnTo>
                    <a:lnTo>
                      <a:pt x="84" y="352"/>
                    </a:lnTo>
                    <a:lnTo>
                      <a:pt x="97" y="323"/>
                    </a:lnTo>
                    <a:lnTo>
                      <a:pt x="118" y="293"/>
                    </a:lnTo>
                    <a:lnTo>
                      <a:pt x="142" y="263"/>
                    </a:lnTo>
                    <a:lnTo>
                      <a:pt x="153" y="216"/>
                    </a:lnTo>
                    <a:lnTo>
                      <a:pt x="156" y="170"/>
                    </a:lnTo>
                    <a:lnTo>
                      <a:pt x="150" y="133"/>
                    </a:lnTo>
                    <a:lnTo>
                      <a:pt x="129" y="90"/>
                    </a:lnTo>
                    <a:lnTo>
                      <a:pt x="92" y="13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46"/>
              <p:cNvSpPr>
                <a:spLocks/>
              </p:cNvSpPr>
              <p:nvPr/>
            </p:nvSpPr>
            <p:spPr bwMode="ltGray">
              <a:xfrm>
                <a:off x="3402" y="0"/>
                <a:ext cx="157" cy="355"/>
              </a:xfrm>
              <a:custGeom>
                <a:avLst/>
                <a:gdLst>
                  <a:gd name="T0" fmla="*/ 92 w 157"/>
                  <a:gd name="T1" fmla="*/ 9 h 355"/>
                  <a:gd name="T2" fmla="*/ 13 w 157"/>
                  <a:gd name="T3" fmla="*/ 0 h 355"/>
                  <a:gd name="T4" fmla="*/ 53 w 157"/>
                  <a:gd name="T5" fmla="*/ 56 h 355"/>
                  <a:gd name="T6" fmla="*/ 84 w 157"/>
                  <a:gd name="T7" fmla="*/ 120 h 355"/>
                  <a:gd name="T8" fmla="*/ 92 w 157"/>
                  <a:gd name="T9" fmla="*/ 147 h 355"/>
                  <a:gd name="T10" fmla="*/ 92 w 157"/>
                  <a:gd name="T11" fmla="*/ 171 h 355"/>
                  <a:gd name="T12" fmla="*/ 81 w 157"/>
                  <a:gd name="T13" fmla="*/ 196 h 355"/>
                  <a:gd name="T14" fmla="*/ 64 w 157"/>
                  <a:gd name="T15" fmla="*/ 212 h 355"/>
                  <a:gd name="T16" fmla="*/ 43 w 157"/>
                  <a:gd name="T17" fmla="*/ 228 h 355"/>
                  <a:gd name="T18" fmla="*/ 14 w 157"/>
                  <a:gd name="T19" fmla="*/ 257 h 355"/>
                  <a:gd name="T20" fmla="*/ 3 w 157"/>
                  <a:gd name="T21" fmla="*/ 277 h 355"/>
                  <a:gd name="T22" fmla="*/ 0 w 157"/>
                  <a:gd name="T23" fmla="*/ 302 h 355"/>
                  <a:gd name="T24" fmla="*/ 6 w 157"/>
                  <a:gd name="T25" fmla="*/ 334 h 355"/>
                  <a:gd name="T26" fmla="*/ 24 w 157"/>
                  <a:gd name="T27" fmla="*/ 354 h 355"/>
                  <a:gd name="T28" fmla="*/ 96 w 157"/>
                  <a:gd name="T29" fmla="*/ 309 h 355"/>
                  <a:gd name="T30" fmla="*/ 86 w 157"/>
                  <a:gd name="T31" fmla="*/ 295 h 355"/>
                  <a:gd name="T32" fmla="*/ 78 w 157"/>
                  <a:gd name="T33" fmla="*/ 277 h 355"/>
                  <a:gd name="T34" fmla="*/ 78 w 157"/>
                  <a:gd name="T35" fmla="*/ 259 h 355"/>
                  <a:gd name="T36" fmla="*/ 84 w 157"/>
                  <a:gd name="T37" fmla="*/ 239 h 355"/>
                  <a:gd name="T38" fmla="*/ 97 w 157"/>
                  <a:gd name="T39" fmla="*/ 219 h 355"/>
                  <a:gd name="T40" fmla="*/ 118 w 157"/>
                  <a:gd name="T41" fmla="*/ 198 h 355"/>
                  <a:gd name="T42" fmla="*/ 142 w 157"/>
                  <a:gd name="T43" fmla="*/ 178 h 355"/>
                  <a:gd name="T44" fmla="*/ 153 w 157"/>
                  <a:gd name="T45" fmla="*/ 147 h 355"/>
                  <a:gd name="T46" fmla="*/ 156 w 157"/>
                  <a:gd name="T47" fmla="*/ 115 h 355"/>
                  <a:gd name="T48" fmla="*/ 150 w 157"/>
                  <a:gd name="T49" fmla="*/ 90 h 355"/>
                  <a:gd name="T50" fmla="*/ 129 w 157"/>
                  <a:gd name="T51" fmla="*/ 61 h 355"/>
                  <a:gd name="T52" fmla="*/ 92 w 157"/>
                  <a:gd name="T53" fmla="*/ 9 h 3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7" h="355">
                    <a:moveTo>
                      <a:pt x="92" y="9"/>
                    </a:moveTo>
                    <a:lnTo>
                      <a:pt x="13" y="0"/>
                    </a:lnTo>
                    <a:lnTo>
                      <a:pt x="53" y="56"/>
                    </a:lnTo>
                    <a:lnTo>
                      <a:pt x="84" y="120"/>
                    </a:lnTo>
                    <a:lnTo>
                      <a:pt x="92" y="147"/>
                    </a:lnTo>
                    <a:lnTo>
                      <a:pt x="92" y="171"/>
                    </a:lnTo>
                    <a:lnTo>
                      <a:pt x="81" y="196"/>
                    </a:lnTo>
                    <a:lnTo>
                      <a:pt x="64" y="212"/>
                    </a:lnTo>
                    <a:lnTo>
                      <a:pt x="43" y="228"/>
                    </a:lnTo>
                    <a:lnTo>
                      <a:pt x="14" y="257"/>
                    </a:lnTo>
                    <a:lnTo>
                      <a:pt x="3" y="277"/>
                    </a:lnTo>
                    <a:lnTo>
                      <a:pt x="0" y="302"/>
                    </a:lnTo>
                    <a:lnTo>
                      <a:pt x="6" y="334"/>
                    </a:lnTo>
                    <a:lnTo>
                      <a:pt x="24" y="354"/>
                    </a:lnTo>
                    <a:lnTo>
                      <a:pt x="96" y="309"/>
                    </a:lnTo>
                    <a:lnTo>
                      <a:pt x="86" y="295"/>
                    </a:lnTo>
                    <a:lnTo>
                      <a:pt x="78" y="277"/>
                    </a:lnTo>
                    <a:lnTo>
                      <a:pt x="78" y="259"/>
                    </a:lnTo>
                    <a:lnTo>
                      <a:pt x="84" y="239"/>
                    </a:lnTo>
                    <a:lnTo>
                      <a:pt x="97" y="219"/>
                    </a:lnTo>
                    <a:lnTo>
                      <a:pt x="118" y="198"/>
                    </a:lnTo>
                    <a:lnTo>
                      <a:pt x="142" y="178"/>
                    </a:lnTo>
                    <a:lnTo>
                      <a:pt x="153" y="147"/>
                    </a:lnTo>
                    <a:lnTo>
                      <a:pt x="156" y="115"/>
                    </a:lnTo>
                    <a:lnTo>
                      <a:pt x="150" y="90"/>
                    </a:lnTo>
                    <a:lnTo>
                      <a:pt x="129" y="61"/>
                    </a:lnTo>
                    <a:lnTo>
                      <a:pt x="92" y="9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47"/>
              <p:cNvSpPr>
                <a:spLocks/>
              </p:cNvSpPr>
              <p:nvPr/>
            </p:nvSpPr>
            <p:spPr bwMode="ltGray">
              <a:xfrm>
                <a:off x="5442" y="1884"/>
                <a:ext cx="229" cy="463"/>
              </a:xfrm>
              <a:custGeom>
                <a:avLst/>
                <a:gdLst>
                  <a:gd name="T0" fmla="*/ 93 w 229"/>
                  <a:gd name="T1" fmla="*/ 12 h 463"/>
                  <a:gd name="T2" fmla="*/ 209 w 229"/>
                  <a:gd name="T3" fmla="*/ 0 h 463"/>
                  <a:gd name="T4" fmla="*/ 151 w 229"/>
                  <a:gd name="T5" fmla="*/ 74 h 463"/>
                  <a:gd name="T6" fmla="*/ 105 w 229"/>
                  <a:gd name="T7" fmla="*/ 156 h 463"/>
                  <a:gd name="T8" fmla="*/ 93 w 229"/>
                  <a:gd name="T9" fmla="*/ 191 h 463"/>
                  <a:gd name="T10" fmla="*/ 93 w 229"/>
                  <a:gd name="T11" fmla="*/ 224 h 463"/>
                  <a:gd name="T12" fmla="*/ 109 w 229"/>
                  <a:gd name="T13" fmla="*/ 256 h 463"/>
                  <a:gd name="T14" fmla="*/ 135 w 229"/>
                  <a:gd name="T15" fmla="*/ 277 h 463"/>
                  <a:gd name="T16" fmla="*/ 165 w 229"/>
                  <a:gd name="T17" fmla="*/ 297 h 463"/>
                  <a:gd name="T18" fmla="*/ 207 w 229"/>
                  <a:gd name="T19" fmla="*/ 335 h 463"/>
                  <a:gd name="T20" fmla="*/ 223 w 229"/>
                  <a:gd name="T21" fmla="*/ 362 h 463"/>
                  <a:gd name="T22" fmla="*/ 228 w 229"/>
                  <a:gd name="T23" fmla="*/ 394 h 463"/>
                  <a:gd name="T24" fmla="*/ 219 w 229"/>
                  <a:gd name="T25" fmla="*/ 436 h 463"/>
                  <a:gd name="T26" fmla="*/ 193 w 229"/>
                  <a:gd name="T27" fmla="*/ 462 h 463"/>
                  <a:gd name="T28" fmla="*/ 88 w 229"/>
                  <a:gd name="T29" fmla="*/ 403 h 463"/>
                  <a:gd name="T30" fmla="*/ 102 w 229"/>
                  <a:gd name="T31" fmla="*/ 385 h 463"/>
                  <a:gd name="T32" fmla="*/ 114 w 229"/>
                  <a:gd name="T33" fmla="*/ 362 h 463"/>
                  <a:gd name="T34" fmla="*/ 114 w 229"/>
                  <a:gd name="T35" fmla="*/ 338 h 463"/>
                  <a:gd name="T36" fmla="*/ 105 w 229"/>
                  <a:gd name="T37" fmla="*/ 312 h 463"/>
                  <a:gd name="T38" fmla="*/ 86 w 229"/>
                  <a:gd name="T39" fmla="*/ 285 h 463"/>
                  <a:gd name="T40" fmla="*/ 56 w 229"/>
                  <a:gd name="T41" fmla="*/ 259 h 463"/>
                  <a:gd name="T42" fmla="*/ 21 w 229"/>
                  <a:gd name="T43" fmla="*/ 232 h 463"/>
                  <a:gd name="T44" fmla="*/ 5 w 229"/>
                  <a:gd name="T45" fmla="*/ 191 h 463"/>
                  <a:gd name="T46" fmla="*/ 0 w 229"/>
                  <a:gd name="T47" fmla="*/ 150 h 463"/>
                  <a:gd name="T48" fmla="*/ 9 w 229"/>
                  <a:gd name="T49" fmla="*/ 118 h 463"/>
                  <a:gd name="T50" fmla="*/ 40 w 229"/>
                  <a:gd name="T51" fmla="*/ 79 h 463"/>
                  <a:gd name="T52" fmla="*/ 93 w 229"/>
                  <a:gd name="T53" fmla="*/ 12 h 4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48"/>
              <p:cNvSpPr>
                <a:spLocks/>
              </p:cNvSpPr>
              <p:nvPr/>
            </p:nvSpPr>
            <p:spPr bwMode="ltGray">
              <a:xfrm>
                <a:off x="5466" y="2556"/>
                <a:ext cx="277" cy="415"/>
              </a:xfrm>
              <a:custGeom>
                <a:avLst/>
                <a:gdLst>
                  <a:gd name="T0" fmla="*/ 113 w 277"/>
                  <a:gd name="T1" fmla="*/ 11 h 415"/>
                  <a:gd name="T2" fmla="*/ 253 w 277"/>
                  <a:gd name="T3" fmla="*/ 0 h 415"/>
                  <a:gd name="T4" fmla="*/ 183 w 277"/>
                  <a:gd name="T5" fmla="*/ 66 h 415"/>
                  <a:gd name="T6" fmla="*/ 127 w 277"/>
                  <a:gd name="T7" fmla="*/ 140 h 415"/>
                  <a:gd name="T8" fmla="*/ 113 w 277"/>
                  <a:gd name="T9" fmla="*/ 171 h 415"/>
                  <a:gd name="T10" fmla="*/ 113 w 277"/>
                  <a:gd name="T11" fmla="*/ 200 h 415"/>
                  <a:gd name="T12" fmla="*/ 132 w 277"/>
                  <a:gd name="T13" fmla="*/ 229 h 415"/>
                  <a:gd name="T14" fmla="*/ 163 w 277"/>
                  <a:gd name="T15" fmla="*/ 248 h 415"/>
                  <a:gd name="T16" fmla="*/ 200 w 277"/>
                  <a:gd name="T17" fmla="*/ 266 h 415"/>
                  <a:gd name="T18" fmla="*/ 251 w 277"/>
                  <a:gd name="T19" fmla="*/ 301 h 415"/>
                  <a:gd name="T20" fmla="*/ 270 w 277"/>
                  <a:gd name="T21" fmla="*/ 324 h 415"/>
                  <a:gd name="T22" fmla="*/ 276 w 277"/>
                  <a:gd name="T23" fmla="*/ 353 h 415"/>
                  <a:gd name="T24" fmla="*/ 265 w 277"/>
                  <a:gd name="T25" fmla="*/ 390 h 415"/>
                  <a:gd name="T26" fmla="*/ 234 w 277"/>
                  <a:gd name="T27" fmla="*/ 414 h 415"/>
                  <a:gd name="T28" fmla="*/ 107 w 277"/>
                  <a:gd name="T29" fmla="*/ 361 h 415"/>
                  <a:gd name="T30" fmla="*/ 124 w 277"/>
                  <a:gd name="T31" fmla="*/ 345 h 415"/>
                  <a:gd name="T32" fmla="*/ 138 w 277"/>
                  <a:gd name="T33" fmla="*/ 324 h 415"/>
                  <a:gd name="T34" fmla="*/ 138 w 277"/>
                  <a:gd name="T35" fmla="*/ 303 h 415"/>
                  <a:gd name="T36" fmla="*/ 127 w 277"/>
                  <a:gd name="T37" fmla="*/ 280 h 415"/>
                  <a:gd name="T38" fmla="*/ 104 w 277"/>
                  <a:gd name="T39" fmla="*/ 256 h 415"/>
                  <a:gd name="T40" fmla="*/ 68 w 277"/>
                  <a:gd name="T41" fmla="*/ 232 h 415"/>
                  <a:gd name="T42" fmla="*/ 25 w 277"/>
                  <a:gd name="T43" fmla="*/ 208 h 415"/>
                  <a:gd name="T44" fmla="*/ 6 w 277"/>
                  <a:gd name="T45" fmla="*/ 171 h 415"/>
                  <a:gd name="T46" fmla="*/ 0 w 277"/>
                  <a:gd name="T47" fmla="*/ 134 h 415"/>
                  <a:gd name="T48" fmla="*/ 11 w 277"/>
                  <a:gd name="T49" fmla="*/ 105 h 415"/>
                  <a:gd name="T50" fmla="*/ 48 w 277"/>
                  <a:gd name="T51" fmla="*/ 71 h 415"/>
                  <a:gd name="T52" fmla="*/ 113 w 277"/>
                  <a:gd name="T53" fmla="*/ 11 h 4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7" h="415">
                    <a:moveTo>
                      <a:pt x="113" y="11"/>
                    </a:moveTo>
                    <a:lnTo>
                      <a:pt x="253" y="0"/>
                    </a:lnTo>
                    <a:lnTo>
                      <a:pt x="183" y="66"/>
                    </a:lnTo>
                    <a:lnTo>
                      <a:pt x="127" y="140"/>
                    </a:lnTo>
                    <a:lnTo>
                      <a:pt x="113" y="171"/>
                    </a:lnTo>
                    <a:lnTo>
                      <a:pt x="113" y="200"/>
                    </a:lnTo>
                    <a:lnTo>
                      <a:pt x="132" y="229"/>
                    </a:lnTo>
                    <a:lnTo>
                      <a:pt x="163" y="248"/>
                    </a:lnTo>
                    <a:lnTo>
                      <a:pt x="200" y="266"/>
                    </a:lnTo>
                    <a:lnTo>
                      <a:pt x="251" y="301"/>
                    </a:lnTo>
                    <a:lnTo>
                      <a:pt x="270" y="324"/>
                    </a:lnTo>
                    <a:lnTo>
                      <a:pt x="276" y="353"/>
                    </a:lnTo>
                    <a:lnTo>
                      <a:pt x="265" y="390"/>
                    </a:lnTo>
                    <a:lnTo>
                      <a:pt x="234" y="414"/>
                    </a:lnTo>
                    <a:lnTo>
                      <a:pt x="107" y="361"/>
                    </a:lnTo>
                    <a:lnTo>
                      <a:pt x="124" y="345"/>
                    </a:lnTo>
                    <a:lnTo>
                      <a:pt x="138" y="324"/>
                    </a:lnTo>
                    <a:lnTo>
                      <a:pt x="138" y="303"/>
                    </a:lnTo>
                    <a:lnTo>
                      <a:pt x="127" y="280"/>
                    </a:lnTo>
                    <a:lnTo>
                      <a:pt x="104" y="256"/>
                    </a:lnTo>
                    <a:lnTo>
                      <a:pt x="68" y="232"/>
                    </a:lnTo>
                    <a:lnTo>
                      <a:pt x="25" y="208"/>
                    </a:lnTo>
                    <a:lnTo>
                      <a:pt x="6" y="171"/>
                    </a:lnTo>
                    <a:lnTo>
                      <a:pt x="0" y="134"/>
                    </a:lnTo>
                    <a:lnTo>
                      <a:pt x="11" y="105"/>
                    </a:lnTo>
                    <a:lnTo>
                      <a:pt x="48" y="71"/>
                    </a:lnTo>
                    <a:lnTo>
                      <a:pt x="113" y="1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49"/>
              <p:cNvSpPr>
                <a:spLocks/>
              </p:cNvSpPr>
              <p:nvPr/>
            </p:nvSpPr>
            <p:spPr bwMode="ltGray">
              <a:xfrm>
                <a:off x="5082" y="3816"/>
                <a:ext cx="277" cy="415"/>
              </a:xfrm>
              <a:custGeom>
                <a:avLst/>
                <a:gdLst>
                  <a:gd name="T0" fmla="*/ 113 w 277"/>
                  <a:gd name="T1" fmla="*/ 11 h 415"/>
                  <a:gd name="T2" fmla="*/ 253 w 277"/>
                  <a:gd name="T3" fmla="*/ 0 h 415"/>
                  <a:gd name="T4" fmla="*/ 183 w 277"/>
                  <a:gd name="T5" fmla="*/ 66 h 415"/>
                  <a:gd name="T6" fmla="*/ 127 w 277"/>
                  <a:gd name="T7" fmla="*/ 140 h 415"/>
                  <a:gd name="T8" fmla="*/ 113 w 277"/>
                  <a:gd name="T9" fmla="*/ 171 h 415"/>
                  <a:gd name="T10" fmla="*/ 113 w 277"/>
                  <a:gd name="T11" fmla="*/ 200 h 415"/>
                  <a:gd name="T12" fmla="*/ 132 w 277"/>
                  <a:gd name="T13" fmla="*/ 229 h 415"/>
                  <a:gd name="T14" fmla="*/ 163 w 277"/>
                  <a:gd name="T15" fmla="*/ 248 h 415"/>
                  <a:gd name="T16" fmla="*/ 200 w 277"/>
                  <a:gd name="T17" fmla="*/ 266 h 415"/>
                  <a:gd name="T18" fmla="*/ 251 w 277"/>
                  <a:gd name="T19" fmla="*/ 301 h 415"/>
                  <a:gd name="T20" fmla="*/ 270 w 277"/>
                  <a:gd name="T21" fmla="*/ 324 h 415"/>
                  <a:gd name="T22" fmla="*/ 276 w 277"/>
                  <a:gd name="T23" fmla="*/ 353 h 415"/>
                  <a:gd name="T24" fmla="*/ 265 w 277"/>
                  <a:gd name="T25" fmla="*/ 390 h 415"/>
                  <a:gd name="T26" fmla="*/ 234 w 277"/>
                  <a:gd name="T27" fmla="*/ 414 h 415"/>
                  <a:gd name="T28" fmla="*/ 107 w 277"/>
                  <a:gd name="T29" fmla="*/ 361 h 415"/>
                  <a:gd name="T30" fmla="*/ 124 w 277"/>
                  <a:gd name="T31" fmla="*/ 345 h 415"/>
                  <a:gd name="T32" fmla="*/ 138 w 277"/>
                  <a:gd name="T33" fmla="*/ 324 h 415"/>
                  <a:gd name="T34" fmla="*/ 138 w 277"/>
                  <a:gd name="T35" fmla="*/ 303 h 415"/>
                  <a:gd name="T36" fmla="*/ 127 w 277"/>
                  <a:gd name="T37" fmla="*/ 280 h 415"/>
                  <a:gd name="T38" fmla="*/ 104 w 277"/>
                  <a:gd name="T39" fmla="*/ 256 h 415"/>
                  <a:gd name="T40" fmla="*/ 68 w 277"/>
                  <a:gd name="T41" fmla="*/ 232 h 415"/>
                  <a:gd name="T42" fmla="*/ 25 w 277"/>
                  <a:gd name="T43" fmla="*/ 208 h 415"/>
                  <a:gd name="T44" fmla="*/ 6 w 277"/>
                  <a:gd name="T45" fmla="*/ 171 h 415"/>
                  <a:gd name="T46" fmla="*/ 0 w 277"/>
                  <a:gd name="T47" fmla="*/ 134 h 415"/>
                  <a:gd name="T48" fmla="*/ 11 w 277"/>
                  <a:gd name="T49" fmla="*/ 105 h 415"/>
                  <a:gd name="T50" fmla="*/ 48 w 277"/>
                  <a:gd name="T51" fmla="*/ 71 h 415"/>
                  <a:gd name="T52" fmla="*/ 113 w 277"/>
                  <a:gd name="T53" fmla="*/ 11 h 4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7" h="415">
                    <a:moveTo>
                      <a:pt x="113" y="11"/>
                    </a:moveTo>
                    <a:lnTo>
                      <a:pt x="253" y="0"/>
                    </a:lnTo>
                    <a:lnTo>
                      <a:pt x="183" y="66"/>
                    </a:lnTo>
                    <a:lnTo>
                      <a:pt x="127" y="140"/>
                    </a:lnTo>
                    <a:lnTo>
                      <a:pt x="113" y="171"/>
                    </a:lnTo>
                    <a:lnTo>
                      <a:pt x="113" y="200"/>
                    </a:lnTo>
                    <a:lnTo>
                      <a:pt x="132" y="229"/>
                    </a:lnTo>
                    <a:lnTo>
                      <a:pt x="163" y="248"/>
                    </a:lnTo>
                    <a:lnTo>
                      <a:pt x="200" y="266"/>
                    </a:lnTo>
                    <a:lnTo>
                      <a:pt x="251" y="301"/>
                    </a:lnTo>
                    <a:lnTo>
                      <a:pt x="270" y="324"/>
                    </a:lnTo>
                    <a:lnTo>
                      <a:pt x="276" y="353"/>
                    </a:lnTo>
                    <a:lnTo>
                      <a:pt x="265" y="390"/>
                    </a:lnTo>
                    <a:lnTo>
                      <a:pt x="234" y="414"/>
                    </a:lnTo>
                    <a:lnTo>
                      <a:pt x="107" y="361"/>
                    </a:lnTo>
                    <a:lnTo>
                      <a:pt x="124" y="345"/>
                    </a:lnTo>
                    <a:lnTo>
                      <a:pt x="138" y="324"/>
                    </a:lnTo>
                    <a:lnTo>
                      <a:pt x="138" y="303"/>
                    </a:lnTo>
                    <a:lnTo>
                      <a:pt x="127" y="280"/>
                    </a:lnTo>
                    <a:lnTo>
                      <a:pt x="104" y="256"/>
                    </a:lnTo>
                    <a:lnTo>
                      <a:pt x="68" y="232"/>
                    </a:lnTo>
                    <a:lnTo>
                      <a:pt x="25" y="208"/>
                    </a:lnTo>
                    <a:lnTo>
                      <a:pt x="6" y="171"/>
                    </a:lnTo>
                    <a:lnTo>
                      <a:pt x="0" y="134"/>
                    </a:lnTo>
                    <a:lnTo>
                      <a:pt x="11" y="105"/>
                    </a:lnTo>
                    <a:lnTo>
                      <a:pt x="48" y="71"/>
                    </a:lnTo>
                    <a:lnTo>
                      <a:pt x="113" y="11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50"/>
              <p:cNvSpPr>
                <a:spLocks/>
              </p:cNvSpPr>
              <p:nvPr/>
            </p:nvSpPr>
            <p:spPr bwMode="ltGray">
              <a:xfrm>
                <a:off x="3042" y="4006"/>
                <a:ext cx="277" cy="307"/>
              </a:xfrm>
              <a:custGeom>
                <a:avLst/>
                <a:gdLst>
                  <a:gd name="T0" fmla="*/ 113 w 277"/>
                  <a:gd name="T1" fmla="*/ 8 h 307"/>
                  <a:gd name="T2" fmla="*/ 253 w 277"/>
                  <a:gd name="T3" fmla="*/ 0 h 307"/>
                  <a:gd name="T4" fmla="*/ 183 w 277"/>
                  <a:gd name="T5" fmla="*/ 49 h 307"/>
                  <a:gd name="T6" fmla="*/ 127 w 277"/>
                  <a:gd name="T7" fmla="*/ 103 h 307"/>
                  <a:gd name="T8" fmla="*/ 113 w 277"/>
                  <a:gd name="T9" fmla="*/ 127 h 307"/>
                  <a:gd name="T10" fmla="*/ 113 w 277"/>
                  <a:gd name="T11" fmla="*/ 148 h 307"/>
                  <a:gd name="T12" fmla="*/ 132 w 277"/>
                  <a:gd name="T13" fmla="*/ 170 h 307"/>
                  <a:gd name="T14" fmla="*/ 163 w 277"/>
                  <a:gd name="T15" fmla="*/ 183 h 307"/>
                  <a:gd name="T16" fmla="*/ 200 w 277"/>
                  <a:gd name="T17" fmla="*/ 197 h 307"/>
                  <a:gd name="T18" fmla="*/ 251 w 277"/>
                  <a:gd name="T19" fmla="*/ 222 h 307"/>
                  <a:gd name="T20" fmla="*/ 270 w 277"/>
                  <a:gd name="T21" fmla="*/ 240 h 307"/>
                  <a:gd name="T22" fmla="*/ 276 w 277"/>
                  <a:gd name="T23" fmla="*/ 261 h 307"/>
                  <a:gd name="T24" fmla="*/ 265 w 277"/>
                  <a:gd name="T25" fmla="*/ 288 h 307"/>
                  <a:gd name="T26" fmla="*/ 234 w 277"/>
                  <a:gd name="T27" fmla="*/ 306 h 307"/>
                  <a:gd name="T28" fmla="*/ 107 w 277"/>
                  <a:gd name="T29" fmla="*/ 267 h 307"/>
                  <a:gd name="T30" fmla="*/ 124 w 277"/>
                  <a:gd name="T31" fmla="*/ 255 h 307"/>
                  <a:gd name="T32" fmla="*/ 138 w 277"/>
                  <a:gd name="T33" fmla="*/ 240 h 307"/>
                  <a:gd name="T34" fmla="*/ 138 w 277"/>
                  <a:gd name="T35" fmla="*/ 224 h 307"/>
                  <a:gd name="T36" fmla="*/ 127 w 277"/>
                  <a:gd name="T37" fmla="*/ 207 h 307"/>
                  <a:gd name="T38" fmla="*/ 104 w 277"/>
                  <a:gd name="T39" fmla="*/ 189 h 307"/>
                  <a:gd name="T40" fmla="*/ 68 w 277"/>
                  <a:gd name="T41" fmla="*/ 172 h 307"/>
                  <a:gd name="T42" fmla="*/ 25 w 277"/>
                  <a:gd name="T43" fmla="*/ 154 h 307"/>
                  <a:gd name="T44" fmla="*/ 6 w 277"/>
                  <a:gd name="T45" fmla="*/ 127 h 307"/>
                  <a:gd name="T46" fmla="*/ 0 w 277"/>
                  <a:gd name="T47" fmla="*/ 99 h 307"/>
                  <a:gd name="T48" fmla="*/ 11 w 277"/>
                  <a:gd name="T49" fmla="*/ 78 h 307"/>
                  <a:gd name="T50" fmla="*/ 48 w 277"/>
                  <a:gd name="T51" fmla="*/ 53 h 307"/>
                  <a:gd name="T52" fmla="*/ 113 w 277"/>
                  <a:gd name="T53" fmla="*/ 8 h 3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7" h="307">
                    <a:moveTo>
                      <a:pt x="113" y="8"/>
                    </a:moveTo>
                    <a:lnTo>
                      <a:pt x="253" y="0"/>
                    </a:lnTo>
                    <a:lnTo>
                      <a:pt x="183" y="49"/>
                    </a:lnTo>
                    <a:lnTo>
                      <a:pt x="127" y="103"/>
                    </a:lnTo>
                    <a:lnTo>
                      <a:pt x="113" y="127"/>
                    </a:lnTo>
                    <a:lnTo>
                      <a:pt x="113" y="148"/>
                    </a:lnTo>
                    <a:lnTo>
                      <a:pt x="132" y="170"/>
                    </a:lnTo>
                    <a:lnTo>
                      <a:pt x="163" y="183"/>
                    </a:lnTo>
                    <a:lnTo>
                      <a:pt x="200" y="197"/>
                    </a:lnTo>
                    <a:lnTo>
                      <a:pt x="251" y="222"/>
                    </a:lnTo>
                    <a:lnTo>
                      <a:pt x="270" y="240"/>
                    </a:lnTo>
                    <a:lnTo>
                      <a:pt x="276" y="261"/>
                    </a:lnTo>
                    <a:lnTo>
                      <a:pt x="265" y="288"/>
                    </a:lnTo>
                    <a:lnTo>
                      <a:pt x="234" y="306"/>
                    </a:lnTo>
                    <a:lnTo>
                      <a:pt x="107" y="267"/>
                    </a:lnTo>
                    <a:lnTo>
                      <a:pt x="124" y="255"/>
                    </a:lnTo>
                    <a:lnTo>
                      <a:pt x="138" y="240"/>
                    </a:lnTo>
                    <a:lnTo>
                      <a:pt x="138" y="224"/>
                    </a:lnTo>
                    <a:lnTo>
                      <a:pt x="127" y="207"/>
                    </a:lnTo>
                    <a:lnTo>
                      <a:pt x="104" y="189"/>
                    </a:lnTo>
                    <a:lnTo>
                      <a:pt x="68" y="172"/>
                    </a:lnTo>
                    <a:lnTo>
                      <a:pt x="25" y="154"/>
                    </a:lnTo>
                    <a:lnTo>
                      <a:pt x="6" y="127"/>
                    </a:lnTo>
                    <a:lnTo>
                      <a:pt x="0" y="99"/>
                    </a:lnTo>
                    <a:lnTo>
                      <a:pt x="11" y="78"/>
                    </a:lnTo>
                    <a:lnTo>
                      <a:pt x="48" y="53"/>
                    </a:lnTo>
                    <a:lnTo>
                      <a:pt x="113" y="8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51"/>
              <p:cNvSpPr>
                <a:spLocks/>
              </p:cNvSpPr>
              <p:nvPr/>
            </p:nvSpPr>
            <p:spPr bwMode="ltGray">
              <a:xfrm>
                <a:off x="657" y="4077"/>
                <a:ext cx="523" cy="169"/>
              </a:xfrm>
              <a:custGeom>
                <a:avLst/>
                <a:gdLst>
                  <a:gd name="T0" fmla="*/ 509 w 523"/>
                  <a:gd name="T1" fmla="*/ 69 h 169"/>
                  <a:gd name="T2" fmla="*/ 522 w 523"/>
                  <a:gd name="T3" fmla="*/ 154 h 169"/>
                  <a:gd name="T4" fmla="*/ 439 w 523"/>
                  <a:gd name="T5" fmla="*/ 111 h 169"/>
                  <a:gd name="T6" fmla="*/ 346 w 523"/>
                  <a:gd name="T7" fmla="*/ 77 h 169"/>
                  <a:gd name="T8" fmla="*/ 306 w 523"/>
                  <a:gd name="T9" fmla="*/ 69 h 169"/>
                  <a:gd name="T10" fmla="*/ 269 w 523"/>
                  <a:gd name="T11" fmla="*/ 69 h 169"/>
                  <a:gd name="T12" fmla="*/ 233 w 523"/>
                  <a:gd name="T13" fmla="*/ 81 h 169"/>
                  <a:gd name="T14" fmla="*/ 209 w 523"/>
                  <a:gd name="T15" fmla="*/ 99 h 169"/>
                  <a:gd name="T16" fmla="*/ 186 w 523"/>
                  <a:gd name="T17" fmla="*/ 122 h 169"/>
                  <a:gd name="T18" fmla="*/ 143 w 523"/>
                  <a:gd name="T19" fmla="*/ 153 h 169"/>
                  <a:gd name="T20" fmla="*/ 113 w 523"/>
                  <a:gd name="T21" fmla="*/ 165 h 169"/>
                  <a:gd name="T22" fmla="*/ 76 w 523"/>
                  <a:gd name="T23" fmla="*/ 168 h 169"/>
                  <a:gd name="T24" fmla="*/ 30 w 523"/>
                  <a:gd name="T25" fmla="*/ 161 h 169"/>
                  <a:gd name="T26" fmla="*/ 0 w 523"/>
                  <a:gd name="T27" fmla="*/ 142 h 169"/>
                  <a:gd name="T28" fmla="*/ 66 w 523"/>
                  <a:gd name="T29" fmla="*/ 65 h 169"/>
                  <a:gd name="T30" fmla="*/ 86 w 523"/>
                  <a:gd name="T31" fmla="*/ 75 h 169"/>
                  <a:gd name="T32" fmla="*/ 113 w 523"/>
                  <a:gd name="T33" fmla="*/ 84 h 169"/>
                  <a:gd name="T34" fmla="*/ 140 w 523"/>
                  <a:gd name="T35" fmla="*/ 84 h 169"/>
                  <a:gd name="T36" fmla="*/ 170 w 523"/>
                  <a:gd name="T37" fmla="*/ 77 h 169"/>
                  <a:gd name="T38" fmla="*/ 199 w 523"/>
                  <a:gd name="T39" fmla="*/ 63 h 169"/>
                  <a:gd name="T40" fmla="*/ 229 w 523"/>
                  <a:gd name="T41" fmla="*/ 41 h 169"/>
                  <a:gd name="T42" fmla="*/ 259 w 523"/>
                  <a:gd name="T43" fmla="*/ 15 h 169"/>
                  <a:gd name="T44" fmla="*/ 306 w 523"/>
                  <a:gd name="T45" fmla="*/ 3 h 169"/>
                  <a:gd name="T46" fmla="*/ 352 w 523"/>
                  <a:gd name="T47" fmla="*/ 0 h 169"/>
                  <a:gd name="T48" fmla="*/ 389 w 523"/>
                  <a:gd name="T49" fmla="*/ 7 h 169"/>
                  <a:gd name="T50" fmla="*/ 432 w 523"/>
                  <a:gd name="T51" fmla="*/ 29 h 169"/>
                  <a:gd name="T52" fmla="*/ 509 w 523"/>
                  <a:gd name="T53" fmla="*/ 69 h 1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23" h="169">
                    <a:moveTo>
                      <a:pt x="509" y="69"/>
                    </a:moveTo>
                    <a:lnTo>
                      <a:pt x="522" y="154"/>
                    </a:lnTo>
                    <a:lnTo>
                      <a:pt x="439" y="111"/>
                    </a:lnTo>
                    <a:lnTo>
                      <a:pt x="346" y="77"/>
                    </a:lnTo>
                    <a:lnTo>
                      <a:pt x="306" y="69"/>
                    </a:lnTo>
                    <a:lnTo>
                      <a:pt x="269" y="69"/>
                    </a:lnTo>
                    <a:lnTo>
                      <a:pt x="233" y="81"/>
                    </a:lnTo>
                    <a:lnTo>
                      <a:pt x="209" y="99"/>
                    </a:lnTo>
                    <a:lnTo>
                      <a:pt x="186" y="122"/>
                    </a:lnTo>
                    <a:lnTo>
                      <a:pt x="143" y="153"/>
                    </a:lnTo>
                    <a:lnTo>
                      <a:pt x="113" y="165"/>
                    </a:lnTo>
                    <a:lnTo>
                      <a:pt x="76" y="168"/>
                    </a:lnTo>
                    <a:lnTo>
                      <a:pt x="30" y="161"/>
                    </a:lnTo>
                    <a:lnTo>
                      <a:pt x="0" y="142"/>
                    </a:lnTo>
                    <a:lnTo>
                      <a:pt x="66" y="65"/>
                    </a:lnTo>
                    <a:lnTo>
                      <a:pt x="86" y="75"/>
                    </a:lnTo>
                    <a:lnTo>
                      <a:pt x="113" y="84"/>
                    </a:lnTo>
                    <a:lnTo>
                      <a:pt x="140" y="84"/>
                    </a:lnTo>
                    <a:lnTo>
                      <a:pt x="170" y="77"/>
                    </a:lnTo>
                    <a:lnTo>
                      <a:pt x="199" y="63"/>
                    </a:lnTo>
                    <a:lnTo>
                      <a:pt x="229" y="41"/>
                    </a:lnTo>
                    <a:lnTo>
                      <a:pt x="259" y="15"/>
                    </a:lnTo>
                    <a:lnTo>
                      <a:pt x="306" y="3"/>
                    </a:lnTo>
                    <a:lnTo>
                      <a:pt x="352" y="0"/>
                    </a:lnTo>
                    <a:lnTo>
                      <a:pt x="389" y="7"/>
                    </a:lnTo>
                    <a:lnTo>
                      <a:pt x="432" y="29"/>
                    </a:lnTo>
                    <a:lnTo>
                      <a:pt x="509" y="69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52"/>
              <p:cNvSpPr>
                <a:spLocks/>
              </p:cNvSpPr>
              <p:nvPr/>
            </p:nvSpPr>
            <p:spPr bwMode="auto">
              <a:xfrm>
                <a:off x="2157" y="4005"/>
                <a:ext cx="523" cy="169"/>
              </a:xfrm>
              <a:custGeom>
                <a:avLst/>
                <a:gdLst>
                  <a:gd name="T0" fmla="*/ 509 w 523"/>
                  <a:gd name="T1" fmla="*/ 69 h 169"/>
                  <a:gd name="T2" fmla="*/ 522 w 523"/>
                  <a:gd name="T3" fmla="*/ 154 h 169"/>
                  <a:gd name="T4" fmla="*/ 439 w 523"/>
                  <a:gd name="T5" fmla="*/ 111 h 169"/>
                  <a:gd name="T6" fmla="*/ 346 w 523"/>
                  <a:gd name="T7" fmla="*/ 77 h 169"/>
                  <a:gd name="T8" fmla="*/ 306 w 523"/>
                  <a:gd name="T9" fmla="*/ 69 h 169"/>
                  <a:gd name="T10" fmla="*/ 269 w 523"/>
                  <a:gd name="T11" fmla="*/ 69 h 169"/>
                  <a:gd name="T12" fmla="*/ 233 w 523"/>
                  <a:gd name="T13" fmla="*/ 81 h 169"/>
                  <a:gd name="T14" fmla="*/ 209 w 523"/>
                  <a:gd name="T15" fmla="*/ 99 h 169"/>
                  <a:gd name="T16" fmla="*/ 186 w 523"/>
                  <a:gd name="T17" fmla="*/ 122 h 169"/>
                  <a:gd name="T18" fmla="*/ 143 w 523"/>
                  <a:gd name="T19" fmla="*/ 153 h 169"/>
                  <a:gd name="T20" fmla="*/ 113 w 523"/>
                  <a:gd name="T21" fmla="*/ 165 h 169"/>
                  <a:gd name="T22" fmla="*/ 76 w 523"/>
                  <a:gd name="T23" fmla="*/ 168 h 169"/>
                  <a:gd name="T24" fmla="*/ 30 w 523"/>
                  <a:gd name="T25" fmla="*/ 161 h 169"/>
                  <a:gd name="T26" fmla="*/ 0 w 523"/>
                  <a:gd name="T27" fmla="*/ 142 h 169"/>
                  <a:gd name="T28" fmla="*/ 66 w 523"/>
                  <a:gd name="T29" fmla="*/ 65 h 169"/>
                  <a:gd name="T30" fmla="*/ 86 w 523"/>
                  <a:gd name="T31" fmla="*/ 75 h 169"/>
                  <a:gd name="T32" fmla="*/ 113 w 523"/>
                  <a:gd name="T33" fmla="*/ 84 h 169"/>
                  <a:gd name="T34" fmla="*/ 140 w 523"/>
                  <a:gd name="T35" fmla="*/ 84 h 169"/>
                  <a:gd name="T36" fmla="*/ 170 w 523"/>
                  <a:gd name="T37" fmla="*/ 77 h 169"/>
                  <a:gd name="T38" fmla="*/ 199 w 523"/>
                  <a:gd name="T39" fmla="*/ 63 h 169"/>
                  <a:gd name="T40" fmla="*/ 229 w 523"/>
                  <a:gd name="T41" fmla="*/ 41 h 169"/>
                  <a:gd name="T42" fmla="*/ 259 w 523"/>
                  <a:gd name="T43" fmla="*/ 15 h 169"/>
                  <a:gd name="T44" fmla="*/ 306 w 523"/>
                  <a:gd name="T45" fmla="*/ 3 h 169"/>
                  <a:gd name="T46" fmla="*/ 352 w 523"/>
                  <a:gd name="T47" fmla="*/ 0 h 169"/>
                  <a:gd name="T48" fmla="*/ 389 w 523"/>
                  <a:gd name="T49" fmla="*/ 7 h 169"/>
                  <a:gd name="T50" fmla="*/ 432 w 523"/>
                  <a:gd name="T51" fmla="*/ 29 h 169"/>
                  <a:gd name="T52" fmla="*/ 509 w 523"/>
                  <a:gd name="T53" fmla="*/ 69 h 1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23" h="169">
                    <a:moveTo>
                      <a:pt x="509" y="69"/>
                    </a:moveTo>
                    <a:lnTo>
                      <a:pt x="522" y="154"/>
                    </a:lnTo>
                    <a:lnTo>
                      <a:pt x="439" y="111"/>
                    </a:lnTo>
                    <a:lnTo>
                      <a:pt x="346" y="77"/>
                    </a:lnTo>
                    <a:lnTo>
                      <a:pt x="306" y="69"/>
                    </a:lnTo>
                    <a:lnTo>
                      <a:pt x="269" y="69"/>
                    </a:lnTo>
                    <a:lnTo>
                      <a:pt x="233" y="81"/>
                    </a:lnTo>
                    <a:lnTo>
                      <a:pt x="209" y="99"/>
                    </a:lnTo>
                    <a:lnTo>
                      <a:pt x="186" y="122"/>
                    </a:lnTo>
                    <a:lnTo>
                      <a:pt x="143" y="153"/>
                    </a:lnTo>
                    <a:lnTo>
                      <a:pt x="113" y="165"/>
                    </a:lnTo>
                    <a:lnTo>
                      <a:pt x="76" y="168"/>
                    </a:lnTo>
                    <a:lnTo>
                      <a:pt x="30" y="161"/>
                    </a:lnTo>
                    <a:lnTo>
                      <a:pt x="0" y="142"/>
                    </a:lnTo>
                    <a:lnTo>
                      <a:pt x="66" y="65"/>
                    </a:lnTo>
                    <a:lnTo>
                      <a:pt x="86" y="75"/>
                    </a:lnTo>
                    <a:lnTo>
                      <a:pt x="113" y="84"/>
                    </a:lnTo>
                    <a:lnTo>
                      <a:pt x="140" y="84"/>
                    </a:lnTo>
                    <a:lnTo>
                      <a:pt x="170" y="77"/>
                    </a:lnTo>
                    <a:lnTo>
                      <a:pt x="199" y="63"/>
                    </a:lnTo>
                    <a:lnTo>
                      <a:pt x="229" y="41"/>
                    </a:lnTo>
                    <a:lnTo>
                      <a:pt x="259" y="15"/>
                    </a:lnTo>
                    <a:lnTo>
                      <a:pt x="306" y="3"/>
                    </a:lnTo>
                    <a:lnTo>
                      <a:pt x="352" y="0"/>
                    </a:lnTo>
                    <a:lnTo>
                      <a:pt x="389" y="7"/>
                    </a:lnTo>
                    <a:lnTo>
                      <a:pt x="432" y="29"/>
                    </a:lnTo>
                    <a:lnTo>
                      <a:pt x="509" y="6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53"/>
              <p:cNvSpPr>
                <a:spLocks/>
              </p:cNvSpPr>
              <p:nvPr/>
            </p:nvSpPr>
            <p:spPr bwMode="ltGray">
              <a:xfrm>
                <a:off x="0" y="2577"/>
                <a:ext cx="343" cy="169"/>
              </a:xfrm>
              <a:custGeom>
                <a:avLst/>
                <a:gdLst>
                  <a:gd name="T0" fmla="*/ 333 w 343"/>
                  <a:gd name="T1" fmla="*/ 69 h 169"/>
                  <a:gd name="T2" fmla="*/ 342 w 343"/>
                  <a:gd name="T3" fmla="*/ 154 h 169"/>
                  <a:gd name="T4" fmla="*/ 288 w 343"/>
                  <a:gd name="T5" fmla="*/ 111 h 169"/>
                  <a:gd name="T6" fmla="*/ 227 w 343"/>
                  <a:gd name="T7" fmla="*/ 77 h 169"/>
                  <a:gd name="T8" fmla="*/ 200 w 343"/>
                  <a:gd name="T9" fmla="*/ 69 h 169"/>
                  <a:gd name="T10" fmla="*/ 176 w 343"/>
                  <a:gd name="T11" fmla="*/ 69 h 169"/>
                  <a:gd name="T12" fmla="*/ 152 w 343"/>
                  <a:gd name="T13" fmla="*/ 81 h 169"/>
                  <a:gd name="T14" fmla="*/ 137 w 343"/>
                  <a:gd name="T15" fmla="*/ 99 h 169"/>
                  <a:gd name="T16" fmla="*/ 122 w 343"/>
                  <a:gd name="T17" fmla="*/ 122 h 169"/>
                  <a:gd name="T18" fmla="*/ 94 w 343"/>
                  <a:gd name="T19" fmla="*/ 153 h 169"/>
                  <a:gd name="T20" fmla="*/ 74 w 343"/>
                  <a:gd name="T21" fmla="*/ 165 h 169"/>
                  <a:gd name="T22" fmla="*/ 50 w 343"/>
                  <a:gd name="T23" fmla="*/ 168 h 169"/>
                  <a:gd name="T24" fmla="*/ 20 w 343"/>
                  <a:gd name="T25" fmla="*/ 161 h 169"/>
                  <a:gd name="T26" fmla="*/ 0 w 343"/>
                  <a:gd name="T27" fmla="*/ 142 h 169"/>
                  <a:gd name="T28" fmla="*/ 44 w 343"/>
                  <a:gd name="T29" fmla="*/ 65 h 169"/>
                  <a:gd name="T30" fmla="*/ 57 w 343"/>
                  <a:gd name="T31" fmla="*/ 75 h 169"/>
                  <a:gd name="T32" fmla="*/ 74 w 343"/>
                  <a:gd name="T33" fmla="*/ 84 h 169"/>
                  <a:gd name="T34" fmla="*/ 91 w 343"/>
                  <a:gd name="T35" fmla="*/ 84 h 169"/>
                  <a:gd name="T36" fmla="*/ 111 w 343"/>
                  <a:gd name="T37" fmla="*/ 77 h 169"/>
                  <a:gd name="T38" fmla="*/ 131 w 343"/>
                  <a:gd name="T39" fmla="*/ 63 h 169"/>
                  <a:gd name="T40" fmla="*/ 150 w 343"/>
                  <a:gd name="T41" fmla="*/ 41 h 169"/>
                  <a:gd name="T42" fmla="*/ 170 w 343"/>
                  <a:gd name="T43" fmla="*/ 15 h 169"/>
                  <a:gd name="T44" fmla="*/ 200 w 343"/>
                  <a:gd name="T45" fmla="*/ 3 h 169"/>
                  <a:gd name="T46" fmla="*/ 231 w 343"/>
                  <a:gd name="T47" fmla="*/ 0 h 169"/>
                  <a:gd name="T48" fmla="*/ 255 w 343"/>
                  <a:gd name="T49" fmla="*/ 7 h 169"/>
                  <a:gd name="T50" fmla="*/ 283 w 343"/>
                  <a:gd name="T51" fmla="*/ 29 h 169"/>
                  <a:gd name="T52" fmla="*/ 333 w 343"/>
                  <a:gd name="T53" fmla="*/ 69 h 1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43" h="169">
                    <a:moveTo>
                      <a:pt x="333" y="69"/>
                    </a:moveTo>
                    <a:lnTo>
                      <a:pt x="342" y="154"/>
                    </a:lnTo>
                    <a:lnTo>
                      <a:pt x="288" y="111"/>
                    </a:lnTo>
                    <a:lnTo>
                      <a:pt x="227" y="77"/>
                    </a:lnTo>
                    <a:lnTo>
                      <a:pt x="200" y="69"/>
                    </a:lnTo>
                    <a:lnTo>
                      <a:pt x="176" y="69"/>
                    </a:lnTo>
                    <a:lnTo>
                      <a:pt x="152" y="81"/>
                    </a:lnTo>
                    <a:lnTo>
                      <a:pt x="137" y="99"/>
                    </a:lnTo>
                    <a:lnTo>
                      <a:pt x="122" y="122"/>
                    </a:lnTo>
                    <a:lnTo>
                      <a:pt x="94" y="153"/>
                    </a:lnTo>
                    <a:lnTo>
                      <a:pt x="74" y="165"/>
                    </a:lnTo>
                    <a:lnTo>
                      <a:pt x="50" y="168"/>
                    </a:lnTo>
                    <a:lnTo>
                      <a:pt x="20" y="161"/>
                    </a:lnTo>
                    <a:lnTo>
                      <a:pt x="0" y="142"/>
                    </a:lnTo>
                    <a:lnTo>
                      <a:pt x="44" y="65"/>
                    </a:lnTo>
                    <a:lnTo>
                      <a:pt x="57" y="75"/>
                    </a:lnTo>
                    <a:lnTo>
                      <a:pt x="74" y="84"/>
                    </a:lnTo>
                    <a:lnTo>
                      <a:pt x="91" y="84"/>
                    </a:lnTo>
                    <a:lnTo>
                      <a:pt x="111" y="77"/>
                    </a:lnTo>
                    <a:lnTo>
                      <a:pt x="131" y="63"/>
                    </a:lnTo>
                    <a:lnTo>
                      <a:pt x="150" y="41"/>
                    </a:lnTo>
                    <a:lnTo>
                      <a:pt x="170" y="15"/>
                    </a:lnTo>
                    <a:lnTo>
                      <a:pt x="200" y="3"/>
                    </a:lnTo>
                    <a:lnTo>
                      <a:pt x="231" y="0"/>
                    </a:lnTo>
                    <a:lnTo>
                      <a:pt x="255" y="7"/>
                    </a:lnTo>
                    <a:lnTo>
                      <a:pt x="283" y="29"/>
                    </a:lnTo>
                    <a:lnTo>
                      <a:pt x="333" y="69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54"/>
              <p:cNvSpPr>
                <a:spLocks/>
              </p:cNvSpPr>
              <p:nvPr/>
            </p:nvSpPr>
            <p:spPr bwMode="ltGray">
              <a:xfrm>
                <a:off x="3678" y="21"/>
                <a:ext cx="523" cy="169"/>
              </a:xfrm>
              <a:custGeom>
                <a:avLst/>
                <a:gdLst>
                  <a:gd name="T0" fmla="*/ 509 w 523"/>
                  <a:gd name="T1" fmla="*/ 69 h 169"/>
                  <a:gd name="T2" fmla="*/ 522 w 523"/>
                  <a:gd name="T3" fmla="*/ 154 h 169"/>
                  <a:gd name="T4" fmla="*/ 439 w 523"/>
                  <a:gd name="T5" fmla="*/ 111 h 169"/>
                  <a:gd name="T6" fmla="*/ 346 w 523"/>
                  <a:gd name="T7" fmla="*/ 77 h 169"/>
                  <a:gd name="T8" fmla="*/ 306 w 523"/>
                  <a:gd name="T9" fmla="*/ 69 h 169"/>
                  <a:gd name="T10" fmla="*/ 269 w 523"/>
                  <a:gd name="T11" fmla="*/ 69 h 169"/>
                  <a:gd name="T12" fmla="*/ 233 w 523"/>
                  <a:gd name="T13" fmla="*/ 81 h 169"/>
                  <a:gd name="T14" fmla="*/ 209 w 523"/>
                  <a:gd name="T15" fmla="*/ 99 h 169"/>
                  <a:gd name="T16" fmla="*/ 186 w 523"/>
                  <a:gd name="T17" fmla="*/ 122 h 169"/>
                  <a:gd name="T18" fmla="*/ 143 w 523"/>
                  <a:gd name="T19" fmla="*/ 153 h 169"/>
                  <a:gd name="T20" fmla="*/ 113 w 523"/>
                  <a:gd name="T21" fmla="*/ 165 h 169"/>
                  <a:gd name="T22" fmla="*/ 76 w 523"/>
                  <a:gd name="T23" fmla="*/ 168 h 169"/>
                  <a:gd name="T24" fmla="*/ 30 w 523"/>
                  <a:gd name="T25" fmla="*/ 161 h 169"/>
                  <a:gd name="T26" fmla="*/ 0 w 523"/>
                  <a:gd name="T27" fmla="*/ 142 h 169"/>
                  <a:gd name="T28" fmla="*/ 66 w 523"/>
                  <a:gd name="T29" fmla="*/ 65 h 169"/>
                  <a:gd name="T30" fmla="*/ 86 w 523"/>
                  <a:gd name="T31" fmla="*/ 75 h 169"/>
                  <a:gd name="T32" fmla="*/ 113 w 523"/>
                  <a:gd name="T33" fmla="*/ 84 h 169"/>
                  <a:gd name="T34" fmla="*/ 140 w 523"/>
                  <a:gd name="T35" fmla="*/ 84 h 169"/>
                  <a:gd name="T36" fmla="*/ 170 w 523"/>
                  <a:gd name="T37" fmla="*/ 77 h 169"/>
                  <a:gd name="T38" fmla="*/ 199 w 523"/>
                  <a:gd name="T39" fmla="*/ 63 h 169"/>
                  <a:gd name="T40" fmla="*/ 229 w 523"/>
                  <a:gd name="T41" fmla="*/ 41 h 169"/>
                  <a:gd name="T42" fmla="*/ 259 w 523"/>
                  <a:gd name="T43" fmla="*/ 15 h 169"/>
                  <a:gd name="T44" fmla="*/ 306 w 523"/>
                  <a:gd name="T45" fmla="*/ 3 h 169"/>
                  <a:gd name="T46" fmla="*/ 352 w 523"/>
                  <a:gd name="T47" fmla="*/ 0 h 169"/>
                  <a:gd name="T48" fmla="*/ 389 w 523"/>
                  <a:gd name="T49" fmla="*/ 7 h 169"/>
                  <a:gd name="T50" fmla="*/ 432 w 523"/>
                  <a:gd name="T51" fmla="*/ 29 h 169"/>
                  <a:gd name="T52" fmla="*/ 509 w 523"/>
                  <a:gd name="T53" fmla="*/ 69 h 1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23" h="169">
                    <a:moveTo>
                      <a:pt x="509" y="69"/>
                    </a:moveTo>
                    <a:lnTo>
                      <a:pt x="522" y="154"/>
                    </a:lnTo>
                    <a:lnTo>
                      <a:pt x="439" y="111"/>
                    </a:lnTo>
                    <a:lnTo>
                      <a:pt x="346" y="77"/>
                    </a:lnTo>
                    <a:lnTo>
                      <a:pt x="306" y="69"/>
                    </a:lnTo>
                    <a:lnTo>
                      <a:pt x="269" y="69"/>
                    </a:lnTo>
                    <a:lnTo>
                      <a:pt x="233" y="81"/>
                    </a:lnTo>
                    <a:lnTo>
                      <a:pt x="209" y="99"/>
                    </a:lnTo>
                    <a:lnTo>
                      <a:pt x="186" y="122"/>
                    </a:lnTo>
                    <a:lnTo>
                      <a:pt x="143" y="153"/>
                    </a:lnTo>
                    <a:lnTo>
                      <a:pt x="113" y="165"/>
                    </a:lnTo>
                    <a:lnTo>
                      <a:pt x="76" y="168"/>
                    </a:lnTo>
                    <a:lnTo>
                      <a:pt x="30" y="161"/>
                    </a:lnTo>
                    <a:lnTo>
                      <a:pt x="0" y="142"/>
                    </a:lnTo>
                    <a:lnTo>
                      <a:pt x="66" y="65"/>
                    </a:lnTo>
                    <a:lnTo>
                      <a:pt x="86" y="75"/>
                    </a:lnTo>
                    <a:lnTo>
                      <a:pt x="113" y="84"/>
                    </a:lnTo>
                    <a:lnTo>
                      <a:pt x="140" y="84"/>
                    </a:lnTo>
                    <a:lnTo>
                      <a:pt x="170" y="77"/>
                    </a:lnTo>
                    <a:lnTo>
                      <a:pt x="199" y="63"/>
                    </a:lnTo>
                    <a:lnTo>
                      <a:pt x="229" y="41"/>
                    </a:lnTo>
                    <a:lnTo>
                      <a:pt x="259" y="15"/>
                    </a:lnTo>
                    <a:lnTo>
                      <a:pt x="306" y="3"/>
                    </a:lnTo>
                    <a:lnTo>
                      <a:pt x="352" y="0"/>
                    </a:lnTo>
                    <a:lnTo>
                      <a:pt x="389" y="7"/>
                    </a:lnTo>
                    <a:lnTo>
                      <a:pt x="432" y="29"/>
                    </a:lnTo>
                    <a:lnTo>
                      <a:pt x="509" y="6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Freeform 55"/>
              <p:cNvSpPr>
                <a:spLocks/>
              </p:cNvSpPr>
              <p:nvPr/>
            </p:nvSpPr>
            <p:spPr bwMode="auto">
              <a:xfrm>
                <a:off x="282" y="153"/>
                <a:ext cx="523" cy="169"/>
              </a:xfrm>
              <a:custGeom>
                <a:avLst/>
                <a:gdLst>
                  <a:gd name="T0" fmla="*/ 509 w 523"/>
                  <a:gd name="T1" fmla="*/ 69 h 169"/>
                  <a:gd name="T2" fmla="*/ 522 w 523"/>
                  <a:gd name="T3" fmla="*/ 154 h 169"/>
                  <a:gd name="T4" fmla="*/ 439 w 523"/>
                  <a:gd name="T5" fmla="*/ 111 h 169"/>
                  <a:gd name="T6" fmla="*/ 346 w 523"/>
                  <a:gd name="T7" fmla="*/ 77 h 169"/>
                  <a:gd name="T8" fmla="*/ 306 w 523"/>
                  <a:gd name="T9" fmla="*/ 69 h 169"/>
                  <a:gd name="T10" fmla="*/ 269 w 523"/>
                  <a:gd name="T11" fmla="*/ 69 h 169"/>
                  <a:gd name="T12" fmla="*/ 233 w 523"/>
                  <a:gd name="T13" fmla="*/ 81 h 169"/>
                  <a:gd name="T14" fmla="*/ 209 w 523"/>
                  <a:gd name="T15" fmla="*/ 99 h 169"/>
                  <a:gd name="T16" fmla="*/ 186 w 523"/>
                  <a:gd name="T17" fmla="*/ 122 h 169"/>
                  <a:gd name="T18" fmla="*/ 143 w 523"/>
                  <a:gd name="T19" fmla="*/ 153 h 169"/>
                  <a:gd name="T20" fmla="*/ 113 w 523"/>
                  <a:gd name="T21" fmla="*/ 165 h 169"/>
                  <a:gd name="T22" fmla="*/ 76 w 523"/>
                  <a:gd name="T23" fmla="*/ 168 h 169"/>
                  <a:gd name="T24" fmla="*/ 30 w 523"/>
                  <a:gd name="T25" fmla="*/ 161 h 169"/>
                  <a:gd name="T26" fmla="*/ 0 w 523"/>
                  <a:gd name="T27" fmla="*/ 142 h 169"/>
                  <a:gd name="T28" fmla="*/ 66 w 523"/>
                  <a:gd name="T29" fmla="*/ 65 h 169"/>
                  <a:gd name="T30" fmla="*/ 86 w 523"/>
                  <a:gd name="T31" fmla="*/ 75 h 169"/>
                  <a:gd name="T32" fmla="*/ 113 w 523"/>
                  <a:gd name="T33" fmla="*/ 84 h 169"/>
                  <a:gd name="T34" fmla="*/ 140 w 523"/>
                  <a:gd name="T35" fmla="*/ 84 h 169"/>
                  <a:gd name="T36" fmla="*/ 170 w 523"/>
                  <a:gd name="T37" fmla="*/ 77 h 169"/>
                  <a:gd name="T38" fmla="*/ 199 w 523"/>
                  <a:gd name="T39" fmla="*/ 63 h 169"/>
                  <a:gd name="T40" fmla="*/ 229 w 523"/>
                  <a:gd name="T41" fmla="*/ 41 h 169"/>
                  <a:gd name="T42" fmla="*/ 259 w 523"/>
                  <a:gd name="T43" fmla="*/ 15 h 169"/>
                  <a:gd name="T44" fmla="*/ 306 w 523"/>
                  <a:gd name="T45" fmla="*/ 3 h 169"/>
                  <a:gd name="T46" fmla="*/ 352 w 523"/>
                  <a:gd name="T47" fmla="*/ 0 h 169"/>
                  <a:gd name="T48" fmla="*/ 389 w 523"/>
                  <a:gd name="T49" fmla="*/ 7 h 169"/>
                  <a:gd name="T50" fmla="*/ 432 w 523"/>
                  <a:gd name="T51" fmla="*/ 29 h 169"/>
                  <a:gd name="T52" fmla="*/ 509 w 523"/>
                  <a:gd name="T53" fmla="*/ 69 h 1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23" h="169">
                    <a:moveTo>
                      <a:pt x="509" y="69"/>
                    </a:moveTo>
                    <a:lnTo>
                      <a:pt x="522" y="154"/>
                    </a:lnTo>
                    <a:lnTo>
                      <a:pt x="439" y="111"/>
                    </a:lnTo>
                    <a:lnTo>
                      <a:pt x="346" y="77"/>
                    </a:lnTo>
                    <a:lnTo>
                      <a:pt x="306" y="69"/>
                    </a:lnTo>
                    <a:lnTo>
                      <a:pt x="269" y="69"/>
                    </a:lnTo>
                    <a:lnTo>
                      <a:pt x="233" y="81"/>
                    </a:lnTo>
                    <a:lnTo>
                      <a:pt x="209" y="99"/>
                    </a:lnTo>
                    <a:lnTo>
                      <a:pt x="186" y="122"/>
                    </a:lnTo>
                    <a:lnTo>
                      <a:pt x="143" y="153"/>
                    </a:lnTo>
                    <a:lnTo>
                      <a:pt x="113" y="165"/>
                    </a:lnTo>
                    <a:lnTo>
                      <a:pt x="76" y="168"/>
                    </a:lnTo>
                    <a:lnTo>
                      <a:pt x="30" y="161"/>
                    </a:lnTo>
                    <a:lnTo>
                      <a:pt x="0" y="142"/>
                    </a:lnTo>
                    <a:lnTo>
                      <a:pt x="66" y="65"/>
                    </a:lnTo>
                    <a:lnTo>
                      <a:pt x="86" y="75"/>
                    </a:lnTo>
                    <a:lnTo>
                      <a:pt x="113" y="84"/>
                    </a:lnTo>
                    <a:lnTo>
                      <a:pt x="140" y="84"/>
                    </a:lnTo>
                    <a:lnTo>
                      <a:pt x="170" y="77"/>
                    </a:lnTo>
                    <a:lnTo>
                      <a:pt x="199" y="63"/>
                    </a:lnTo>
                    <a:lnTo>
                      <a:pt x="229" y="41"/>
                    </a:lnTo>
                    <a:lnTo>
                      <a:pt x="259" y="15"/>
                    </a:lnTo>
                    <a:lnTo>
                      <a:pt x="306" y="3"/>
                    </a:lnTo>
                    <a:lnTo>
                      <a:pt x="352" y="0"/>
                    </a:lnTo>
                    <a:lnTo>
                      <a:pt x="389" y="7"/>
                    </a:lnTo>
                    <a:lnTo>
                      <a:pt x="432" y="29"/>
                    </a:lnTo>
                    <a:lnTo>
                      <a:pt x="509" y="6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Freeform 56"/>
              <p:cNvSpPr>
                <a:spLocks/>
              </p:cNvSpPr>
              <p:nvPr/>
            </p:nvSpPr>
            <p:spPr bwMode="ltGray">
              <a:xfrm>
                <a:off x="2784" y="129"/>
                <a:ext cx="523" cy="169"/>
              </a:xfrm>
              <a:custGeom>
                <a:avLst/>
                <a:gdLst>
                  <a:gd name="T0" fmla="*/ 509 w 523"/>
                  <a:gd name="T1" fmla="*/ 69 h 169"/>
                  <a:gd name="T2" fmla="*/ 522 w 523"/>
                  <a:gd name="T3" fmla="*/ 154 h 169"/>
                  <a:gd name="T4" fmla="*/ 439 w 523"/>
                  <a:gd name="T5" fmla="*/ 111 h 169"/>
                  <a:gd name="T6" fmla="*/ 346 w 523"/>
                  <a:gd name="T7" fmla="*/ 77 h 169"/>
                  <a:gd name="T8" fmla="*/ 306 w 523"/>
                  <a:gd name="T9" fmla="*/ 69 h 169"/>
                  <a:gd name="T10" fmla="*/ 269 w 523"/>
                  <a:gd name="T11" fmla="*/ 69 h 169"/>
                  <a:gd name="T12" fmla="*/ 233 w 523"/>
                  <a:gd name="T13" fmla="*/ 81 h 169"/>
                  <a:gd name="T14" fmla="*/ 209 w 523"/>
                  <a:gd name="T15" fmla="*/ 99 h 169"/>
                  <a:gd name="T16" fmla="*/ 186 w 523"/>
                  <a:gd name="T17" fmla="*/ 122 h 169"/>
                  <a:gd name="T18" fmla="*/ 143 w 523"/>
                  <a:gd name="T19" fmla="*/ 153 h 169"/>
                  <a:gd name="T20" fmla="*/ 113 w 523"/>
                  <a:gd name="T21" fmla="*/ 165 h 169"/>
                  <a:gd name="T22" fmla="*/ 76 w 523"/>
                  <a:gd name="T23" fmla="*/ 168 h 169"/>
                  <a:gd name="T24" fmla="*/ 30 w 523"/>
                  <a:gd name="T25" fmla="*/ 161 h 169"/>
                  <a:gd name="T26" fmla="*/ 0 w 523"/>
                  <a:gd name="T27" fmla="*/ 142 h 169"/>
                  <a:gd name="T28" fmla="*/ 66 w 523"/>
                  <a:gd name="T29" fmla="*/ 65 h 169"/>
                  <a:gd name="T30" fmla="*/ 86 w 523"/>
                  <a:gd name="T31" fmla="*/ 75 h 169"/>
                  <a:gd name="T32" fmla="*/ 113 w 523"/>
                  <a:gd name="T33" fmla="*/ 84 h 169"/>
                  <a:gd name="T34" fmla="*/ 140 w 523"/>
                  <a:gd name="T35" fmla="*/ 84 h 169"/>
                  <a:gd name="T36" fmla="*/ 170 w 523"/>
                  <a:gd name="T37" fmla="*/ 77 h 169"/>
                  <a:gd name="T38" fmla="*/ 199 w 523"/>
                  <a:gd name="T39" fmla="*/ 63 h 169"/>
                  <a:gd name="T40" fmla="*/ 229 w 523"/>
                  <a:gd name="T41" fmla="*/ 41 h 169"/>
                  <a:gd name="T42" fmla="*/ 259 w 523"/>
                  <a:gd name="T43" fmla="*/ 15 h 169"/>
                  <a:gd name="T44" fmla="*/ 306 w 523"/>
                  <a:gd name="T45" fmla="*/ 3 h 169"/>
                  <a:gd name="T46" fmla="*/ 352 w 523"/>
                  <a:gd name="T47" fmla="*/ 0 h 169"/>
                  <a:gd name="T48" fmla="*/ 389 w 523"/>
                  <a:gd name="T49" fmla="*/ 7 h 169"/>
                  <a:gd name="T50" fmla="*/ 432 w 523"/>
                  <a:gd name="T51" fmla="*/ 29 h 169"/>
                  <a:gd name="T52" fmla="*/ 509 w 523"/>
                  <a:gd name="T53" fmla="*/ 69 h 1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23" h="169">
                    <a:moveTo>
                      <a:pt x="509" y="69"/>
                    </a:moveTo>
                    <a:lnTo>
                      <a:pt x="522" y="154"/>
                    </a:lnTo>
                    <a:lnTo>
                      <a:pt x="439" y="111"/>
                    </a:lnTo>
                    <a:lnTo>
                      <a:pt x="346" y="77"/>
                    </a:lnTo>
                    <a:lnTo>
                      <a:pt x="306" y="69"/>
                    </a:lnTo>
                    <a:lnTo>
                      <a:pt x="269" y="69"/>
                    </a:lnTo>
                    <a:lnTo>
                      <a:pt x="233" y="81"/>
                    </a:lnTo>
                    <a:lnTo>
                      <a:pt x="209" y="99"/>
                    </a:lnTo>
                    <a:lnTo>
                      <a:pt x="186" y="122"/>
                    </a:lnTo>
                    <a:lnTo>
                      <a:pt x="143" y="153"/>
                    </a:lnTo>
                    <a:lnTo>
                      <a:pt x="113" y="165"/>
                    </a:lnTo>
                    <a:lnTo>
                      <a:pt x="76" y="168"/>
                    </a:lnTo>
                    <a:lnTo>
                      <a:pt x="30" y="161"/>
                    </a:lnTo>
                    <a:lnTo>
                      <a:pt x="0" y="142"/>
                    </a:lnTo>
                    <a:lnTo>
                      <a:pt x="66" y="65"/>
                    </a:lnTo>
                    <a:lnTo>
                      <a:pt x="86" y="75"/>
                    </a:lnTo>
                    <a:lnTo>
                      <a:pt x="113" y="84"/>
                    </a:lnTo>
                    <a:lnTo>
                      <a:pt x="140" y="84"/>
                    </a:lnTo>
                    <a:lnTo>
                      <a:pt x="170" y="77"/>
                    </a:lnTo>
                    <a:lnTo>
                      <a:pt x="199" y="63"/>
                    </a:lnTo>
                    <a:lnTo>
                      <a:pt x="229" y="41"/>
                    </a:lnTo>
                    <a:lnTo>
                      <a:pt x="259" y="15"/>
                    </a:lnTo>
                    <a:lnTo>
                      <a:pt x="306" y="3"/>
                    </a:lnTo>
                    <a:lnTo>
                      <a:pt x="352" y="0"/>
                    </a:lnTo>
                    <a:lnTo>
                      <a:pt x="389" y="7"/>
                    </a:lnTo>
                    <a:lnTo>
                      <a:pt x="432" y="29"/>
                    </a:lnTo>
                    <a:lnTo>
                      <a:pt x="509" y="69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642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42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42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FAF861-3FCC-4106-9CA1-E110B44A6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eaLnBrk="1" hangingPunct="1"/>
            <a:fld id="{A508CD4F-456E-4FCC-98E9-452070F443BD}" type="slidenum">
              <a:rPr lang="en-US" altLang="en-US">
                <a:solidFill>
                  <a:srgbClr val="FFFFFF"/>
                </a:solidFill>
                <a:latin typeface="Arial"/>
              </a:rPr>
              <a:pPr eaLnBrk="1" hangingPunct="1"/>
              <a:t>‹#›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7002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prstClr val="white"/>
                </a:solidFill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94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4/30/2017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prstClr val="white"/>
                </a:solidFill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44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slide" Target="slide6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6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8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BIBLE FINAL EXAM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50 points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Know:</a:t>
            </a:r>
          </a:p>
          <a:p>
            <a:pPr marL="514350" indent="-514350">
              <a:buAutoNum type="arabicPeriod"/>
            </a:pPr>
            <a:r>
              <a:rPr lang="en-US" dirty="0" smtClean="0"/>
              <a:t>Know Philippians 2:5-8; I Tim. 6:8-9)</a:t>
            </a:r>
          </a:p>
          <a:p>
            <a:pPr marL="514350" indent="-514350">
              <a:buAutoNum type="arabicPeriod"/>
            </a:pPr>
            <a:r>
              <a:rPr lang="en-US" dirty="0" smtClean="0"/>
              <a:t>Review Lessons 9, 10, 11, 13, &amp; 14 in your book.  Study the questions!</a:t>
            </a:r>
          </a:p>
          <a:p>
            <a:pPr marL="514350" indent="-514350">
              <a:buAutoNum type="arabicPeriod"/>
            </a:pPr>
            <a:r>
              <a:rPr lang="en-US" dirty="0" smtClean="0"/>
              <a:t>Study your notes.</a:t>
            </a:r>
          </a:p>
        </p:txBody>
      </p:sp>
    </p:spTree>
    <p:extLst>
      <p:ext uri="{BB962C8B-B14F-4D97-AF65-F5344CB8AC3E}">
        <p14:creationId xmlns:p14="http://schemas.microsoft.com/office/powerpoint/2010/main" val="1730693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30 points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980" y="2133600"/>
            <a:ext cx="7340600" cy="20097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800" dirty="0" smtClean="0"/>
              <a:t>Theme of Philippians:  “Every Christian should be a __, following the example of Christ.”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servant</a:t>
            </a:r>
            <a:endParaRPr lang="en-US" sz="5400" dirty="0" smtClean="0"/>
          </a:p>
        </p:txBody>
      </p:sp>
      <p:sp>
        <p:nvSpPr>
          <p:cNvPr id="25604" name="Text 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40 points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340600" cy="21431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5400" dirty="0" smtClean="0"/>
              <a:t>Paul had an amazing resume. Name 2 major privileges that he enjoyed.</a:t>
            </a:r>
          </a:p>
          <a:p>
            <a:pPr algn="ctr"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Hebrew </a:t>
            </a:r>
            <a:r>
              <a:rPr lang="en-US" sz="2000" dirty="0">
                <a:solidFill>
                  <a:srgbClr val="FFFF00"/>
                </a:solidFill>
              </a:rPr>
              <a:t>of the Hebrews, tribe of Benjamin, Roman citizenship, Pharisee, persecutor of Christians, keeper of the law, smart, powerful speaker/writer</a:t>
            </a:r>
            <a:r>
              <a:rPr lang="en-US" sz="2000" dirty="0" smtClean="0">
                <a:solidFill>
                  <a:srgbClr val="FFFF00"/>
                </a:solidFill>
              </a:rPr>
              <a:t>, etc.</a:t>
            </a:r>
          </a:p>
        </p:txBody>
      </p:sp>
      <p:sp>
        <p:nvSpPr>
          <p:cNvPr id="26628" name="Text 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50 points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2133600"/>
            <a:ext cx="7340600" cy="208121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dirty="0" smtClean="0"/>
              <a:t>Paul desired to know the __of Christ’s sufferings.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fellowship</a:t>
            </a:r>
            <a:endParaRPr lang="en-US" sz="4800" dirty="0" smtClean="0"/>
          </a:p>
        </p:txBody>
      </p:sp>
      <p:sp>
        <p:nvSpPr>
          <p:cNvPr id="27652" name="Text 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Verse Challenge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905000" y="2209800"/>
            <a:ext cx="1095375" cy="106997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>
                <a:hlinkClick r:id="rId2" action="ppaction://hlinksldjump"/>
              </a:rPr>
              <a:t>10</a:t>
            </a:r>
            <a:endParaRPr lang="en-US" sz="6000" b="1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172200" y="2209800"/>
            <a:ext cx="1095375" cy="106997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>
                <a:hlinkClick r:id="rId3" action="ppaction://hlinksldjump"/>
              </a:rPr>
              <a:t>50</a:t>
            </a:r>
            <a:endParaRPr lang="en-US" sz="6000" b="1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105400" y="2209800"/>
            <a:ext cx="1095375" cy="106997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>
                <a:hlinkClick r:id="rId4" action="ppaction://hlinksldjump"/>
              </a:rPr>
              <a:t>40</a:t>
            </a:r>
            <a:endParaRPr lang="en-US" sz="6000" b="1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038600" y="2209800"/>
            <a:ext cx="1095375" cy="106997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>
                <a:hlinkClick r:id="rId5" action="ppaction://hlinksldjump"/>
              </a:rPr>
              <a:t>30</a:t>
            </a:r>
            <a:endParaRPr lang="en-US" sz="6000" b="1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971800" y="2209800"/>
            <a:ext cx="1095375" cy="106997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>
                <a:hlinkClick r:id="rId6" action="ppaction://hlinksldjump"/>
              </a:rPr>
              <a:t>20</a:t>
            </a:r>
            <a:endParaRPr lang="en-US" sz="6000" b="1"/>
          </a:p>
        </p:txBody>
      </p:sp>
      <p:sp>
        <p:nvSpPr>
          <p:cNvPr id="33805" name="Text Box 16">
            <a:hlinkClick r:id="rId7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10 points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2259013"/>
            <a:ext cx="7340600" cy="214471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s-ES" sz="4400" dirty="0" err="1" smtClean="0"/>
              <a:t>Not</a:t>
            </a:r>
            <a:r>
              <a:rPr lang="es-ES" sz="4400" dirty="0" smtClean="0"/>
              <a:t> of __ </a:t>
            </a:r>
            <a:r>
              <a:rPr lang="es-ES" sz="4400" dirty="0" err="1" smtClean="0"/>
              <a:t>lest</a:t>
            </a:r>
            <a:r>
              <a:rPr lang="es-ES" sz="4400" dirty="0" smtClean="0"/>
              <a:t> </a:t>
            </a:r>
            <a:r>
              <a:rPr lang="es-ES" sz="4400" dirty="0" err="1" smtClean="0"/>
              <a:t>any</a:t>
            </a:r>
            <a:r>
              <a:rPr lang="es-ES" sz="4400" dirty="0" smtClean="0"/>
              <a:t> </a:t>
            </a:r>
            <a:r>
              <a:rPr lang="es-ES" sz="4400" dirty="0" err="1" smtClean="0"/>
              <a:t>man</a:t>
            </a:r>
            <a:r>
              <a:rPr lang="es-ES" sz="4400" dirty="0" smtClean="0"/>
              <a:t> </a:t>
            </a:r>
            <a:r>
              <a:rPr lang="es-ES" sz="4400" dirty="0" err="1" smtClean="0"/>
              <a:t>should</a:t>
            </a:r>
            <a:r>
              <a:rPr lang="es-ES" sz="4400" dirty="0" smtClean="0"/>
              <a:t> </a:t>
            </a:r>
            <a:r>
              <a:rPr lang="es-ES" sz="4400" dirty="0" err="1" smtClean="0"/>
              <a:t>boast</a:t>
            </a:r>
            <a:r>
              <a:rPr lang="es-ES" sz="4400" dirty="0" smtClean="0"/>
              <a:t>. (</a:t>
            </a:r>
            <a:r>
              <a:rPr lang="es-ES" sz="4400" dirty="0" err="1" smtClean="0"/>
              <a:t>Eph</a:t>
            </a:r>
            <a:r>
              <a:rPr lang="es-ES" sz="4400" dirty="0" smtClean="0"/>
              <a:t>. 2:9)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4800" dirty="0" err="1" smtClean="0">
                <a:solidFill>
                  <a:srgbClr val="FFFF00"/>
                </a:solidFill>
              </a:rPr>
              <a:t>works</a:t>
            </a:r>
            <a:endParaRPr lang="en-US" sz="4800" dirty="0" smtClean="0">
              <a:solidFill>
                <a:srgbClr val="FFFF00"/>
              </a:solidFill>
            </a:endParaRPr>
          </a:p>
        </p:txBody>
      </p:sp>
      <p:sp>
        <p:nvSpPr>
          <p:cNvPr id="34820" name="Text 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20 points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066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400" dirty="0"/>
              <a:t>If ye then be risen with Christ, seek those things which are </a:t>
            </a:r>
            <a:r>
              <a:rPr lang="en-US" sz="4400" i="1" dirty="0" smtClean="0"/>
              <a:t>___. (Col. 3:1)</a:t>
            </a:r>
            <a:endParaRPr lang="es-ES" sz="4400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6000" dirty="0" err="1" smtClean="0">
                <a:solidFill>
                  <a:srgbClr val="FFFF00"/>
                </a:solidFill>
              </a:rPr>
              <a:t>above</a:t>
            </a:r>
            <a:endParaRPr lang="en-US" sz="6000" dirty="0" smtClean="0">
              <a:solidFill>
                <a:srgbClr val="FFFF00"/>
              </a:solidFill>
            </a:endParaRPr>
          </a:p>
        </p:txBody>
      </p:sp>
      <p:sp>
        <p:nvSpPr>
          <p:cNvPr id="35844" name="Text 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30 points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133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s-ES" sz="4000" dirty="0" err="1" smtClean="0"/>
              <a:t>Let</a:t>
            </a:r>
            <a:r>
              <a:rPr lang="es-ES" sz="4000" dirty="0" smtClean="0"/>
              <a:t> </a:t>
            </a:r>
            <a:r>
              <a:rPr lang="es-ES" sz="4000" dirty="0" err="1" smtClean="0"/>
              <a:t>this</a:t>
            </a:r>
            <a:r>
              <a:rPr lang="es-ES" sz="4000" dirty="0" smtClean="0"/>
              <a:t> __ be in </a:t>
            </a:r>
            <a:r>
              <a:rPr lang="es-ES" sz="4000" dirty="0" err="1" smtClean="0"/>
              <a:t>you</a:t>
            </a:r>
            <a:r>
              <a:rPr lang="es-ES" sz="4000" dirty="0" smtClean="0"/>
              <a:t>, </a:t>
            </a:r>
            <a:r>
              <a:rPr lang="es-ES" sz="4000" dirty="0" err="1" smtClean="0"/>
              <a:t>which</a:t>
            </a:r>
            <a:r>
              <a:rPr lang="es-ES" sz="4000" dirty="0" smtClean="0"/>
              <a:t> </a:t>
            </a:r>
            <a:r>
              <a:rPr lang="es-ES" sz="4000" dirty="0" err="1" smtClean="0"/>
              <a:t>was</a:t>
            </a:r>
            <a:r>
              <a:rPr lang="es-ES" sz="4000" dirty="0" smtClean="0"/>
              <a:t> </a:t>
            </a:r>
            <a:r>
              <a:rPr lang="es-ES" sz="4000" dirty="0" err="1" smtClean="0"/>
              <a:t>also</a:t>
            </a:r>
            <a:r>
              <a:rPr lang="es-ES" sz="4000" dirty="0" smtClean="0"/>
              <a:t> in </a:t>
            </a:r>
            <a:r>
              <a:rPr lang="es-ES" sz="4000" dirty="0" err="1" smtClean="0"/>
              <a:t>Christ</a:t>
            </a:r>
            <a:r>
              <a:rPr lang="es-ES" sz="4000" dirty="0" smtClean="0"/>
              <a:t> </a:t>
            </a:r>
            <a:r>
              <a:rPr lang="es-ES" sz="4000" dirty="0" err="1" smtClean="0"/>
              <a:t>Jesus</a:t>
            </a:r>
            <a:r>
              <a:rPr lang="es-ES" sz="4000" dirty="0" smtClean="0"/>
              <a:t>. (Phil. 2:5)</a:t>
            </a:r>
            <a:endParaRPr lang="en-US" sz="4800" dirty="0" smtClean="0"/>
          </a:p>
          <a:p>
            <a:pPr algn="ctr">
              <a:lnSpc>
                <a:spcPct val="80000"/>
              </a:lnSpc>
              <a:buFontTx/>
              <a:buNone/>
            </a:pPr>
            <a:endParaRPr lang="es-ES" sz="4800" dirty="0" smtClean="0">
              <a:solidFill>
                <a:srgbClr val="FFFF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4800" dirty="0" err="1" smtClean="0">
                <a:solidFill>
                  <a:srgbClr val="FFFF00"/>
                </a:solidFill>
              </a:rPr>
              <a:t>mind</a:t>
            </a:r>
            <a:endParaRPr lang="es-ES" sz="4800" dirty="0" smtClean="0">
              <a:solidFill>
                <a:srgbClr val="FFFF00"/>
              </a:solidFill>
            </a:endParaRPr>
          </a:p>
        </p:txBody>
      </p:sp>
      <p:sp>
        <p:nvSpPr>
          <p:cNvPr id="36868" name="Text 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40 points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752600"/>
            <a:ext cx="7556500" cy="2767013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sz="4800" dirty="0"/>
              <a:t>H</a:t>
            </a:r>
            <a:r>
              <a:rPr lang="en-US" sz="4800" dirty="0" smtClean="0"/>
              <a:t>e </a:t>
            </a:r>
            <a:r>
              <a:rPr lang="en-US" sz="4800" dirty="0"/>
              <a:t>humbled himself, and became </a:t>
            </a:r>
            <a:r>
              <a:rPr lang="en-US" sz="4800" dirty="0" smtClean="0"/>
              <a:t>obedient </a:t>
            </a:r>
            <a:r>
              <a:rPr lang="en-US" sz="4800" dirty="0"/>
              <a:t>unto </a:t>
            </a:r>
            <a:r>
              <a:rPr lang="en-US" sz="4800" dirty="0" smtClean="0"/>
              <a:t>__, </a:t>
            </a:r>
            <a:r>
              <a:rPr lang="en-US" sz="4800" dirty="0"/>
              <a:t>even the death of the cross</a:t>
            </a:r>
            <a:r>
              <a:rPr lang="en-US" sz="4800" dirty="0" smtClean="0"/>
              <a:t>. </a:t>
            </a:r>
            <a:r>
              <a:rPr lang="en-US" sz="4800" i="1" dirty="0" smtClean="0"/>
              <a:t>(Phil. 2:8)</a:t>
            </a:r>
            <a:endParaRPr lang="es-ES" sz="4800" b="1" dirty="0" smtClean="0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4800" b="1" dirty="0" err="1" smtClean="0">
                <a:solidFill>
                  <a:srgbClr val="FFFF00"/>
                </a:solidFill>
              </a:rPr>
              <a:t>death</a:t>
            </a:r>
            <a:endParaRPr lang="en-US" sz="4800" b="1" dirty="0" smtClean="0">
              <a:solidFill>
                <a:srgbClr val="FFFF00"/>
              </a:solidFill>
            </a:endParaRPr>
          </a:p>
        </p:txBody>
      </p:sp>
      <p:sp>
        <p:nvSpPr>
          <p:cNvPr id="37892" name="Text 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50 points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0668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sz="4800" dirty="0"/>
              <a:t>B</a:t>
            </a:r>
            <a:r>
              <a:rPr lang="en-US" sz="4800" dirty="0" smtClean="0"/>
              <a:t>ut </a:t>
            </a:r>
            <a:r>
              <a:rPr lang="en-US" sz="4800" dirty="0"/>
              <a:t>be thou an example of the believers, in </a:t>
            </a:r>
            <a:r>
              <a:rPr lang="en-US" sz="4800" dirty="0" smtClean="0"/>
              <a:t>__, </a:t>
            </a:r>
            <a:r>
              <a:rPr lang="en-US" sz="4800" dirty="0"/>
              <a:t>in </a:t>
            </a:r>
            <a:r>
              <a:rPr lang="en-US" sz="4800" dirty="0" smtClean="0"/>
              <a:t>__, </a:t>
            </a:r>
            <a:r>
              <a:rPr lang="en-US" sz="4800" dirty="0"/>
              <a:t>in </a:t>
            </a:r>
            <a:r>
              <a:rPr lang="en-US" sz="4800" dirty="0" smtClean="0"/>
              <a:t>__, </a:t>
            </a:r>
            <a:r>
              <a:rPr lang="en-US" sz="4800" dirty="0"/>
              <a:t>in </a:t>
            </a:r>
            <a:r>
              <a:rPr lang="en-US" sz="4800" dirty="0" smtClean="0"/>
              <a:t>__, </a:t>
            </a:r>
            <a:r>
              <a:rPr lang="en-US" sz="4800" dirty="0"/>
              <a:t>in </a:t>
            </a:r>
            <a:r>
              <a:rPr lang="en-US" sz="4800" dirty="0" smtClean="0"/>
              <a:t>__, </a:t>
            </a:r>
            <a:r>
              <a:rPr lang="en-US" sz="4800" dirty="0"/>
              <a:t>in purity</a:t>
            </a:r>
            <a:r>
              <a:rPr lang="en-US" sz="4800" dirty="0" smtClean="0"/>
              <a:t>.</a:t>
            </a:r>
            <a:endParaRPr lang="es-ES" sz="6000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800" dirty="0">
                <a:solidFill>
                  <a:srgbClr val="FFFF00"/>
                </a:solidFill>
              </a:rPr>
              <a:t>w</a:t>
            </a:r>
            <a:r>
              <a:rPr lang="en-US" sz="4800" dirty="0" smtClean="0">
                <a:solidFill>
                  <a:srgbClr val="FFFF00"/>
                </a:solidFill>
              </a:rPr>
              <a:t>ord, conversation, charity, spirit, faith</a:t>
            </a:r>
          </a:p>
        </p:txBody>
      </p:sp>
      <p:sp>
        <p:nvSpPr>
          <p:cNvPr id="38916" name="Text 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I Timothy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905000" y="2209800"/>
            <a:ext cx="1095375" cy="106997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>
                <a:hlinkClick r:id="rId2" action="ppaction://hlinksldjump"/>
              </a:rPr>
              <a:t>10</a:t>
            </a:r>
            <a:endParaRPr lang="en-US" sz="6000" b="1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172200" y="2209800"/>
            <a:ext cx="1095375" cy="106997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>
                <a:hlinkClick r:id="rId3" action="ppaction://hlinksldjump"/>
              </a:rPr>
              <a:t>50</a:t>
            </a:r>
            <a:endParaRPr lang="en-US" sz="6000" b="1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105400" y="2209800"/>
            <a:ext cx="1095375" cy="106997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>
                <a:hlinkClick r:id="rId4" action="ppaction://hlinksldjump"/>
              </a:rPr>
              <a:t>40</a:t>
            </a:r>
            <a:endParaRPr lang="en-US" sz="6000" b="1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038600" y="2209800"/>
            <a:ext cx="1095375" cy="106997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>
                <a:hlinkClick r:id="rId5" action="ppaction://hlinksldjump"/>
              </a:rPr>
              <a:t>30</a:t>
            </a:r>
            <a:endParaRPr lang="en-US" sz="6000" b="1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971800" y="2209800"/>
            <a:ext cx="1095375" cy="106997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>
                <a:hlinkClick r:id="rId6" action="ppaction://hlinksldjump"/>
              </a:rPr>
              <a:t>20</a:t>
            </a:r>
            <a:endParaRPr lang="en-US" sz="6000" b="1"/>
          </a:p>
        </p:txBody>
      </p:sp>
      <p:sp>
        <p:nvSpPr>
          <p:cNvPr id="45069" name="Text Box 16">
            <a:hlinkClick r:id="rId7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598569" cy="1092200"/>
          </a:xfrm>
        </p:spPr>
        <p:txBody>
          <a:bodyPr>
            <a:normAutofit/>
          </a:bodyPr>
          <a:lstStyle/>
          <a:p>
            <a:r>
              <a:rPr lang="en-US" sz="405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Philippians 2:5-8   </a:t>
            </a:r>
            <a:endParaRPr lang="en-US" sz="4050" b="1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892426"/>
            <a:ext cx="8754035" cy="2736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/>
              <a:t>Let this mind be in you, </a:t>
            </a:r>
          </a:p>
          <a:p>
            <a:pPr marL="0" indent="0">
              <a:buNone/>
            </a:pPr>
            <a:r>
              <a:rPr lang="en-US" sz="2100" dirty="0"/>
              <a:t>Which was also in Christ Jesus: </a:t>
            </a:r>
          </a:p>
          <a:p>
            <a:pPr marL="0" indent="0">
              <a:buNone/>
            </a:pPr>
            <a:r>
              <a:rPr lang="en-US" sz="2100" dirty="0"/>
              <a:t>Who, being in the form of God, </a:t>
            </a:r>
          </a:p>
          <a:p>
            <a:pPr marL="0" indent="0">
              <a:buNone/>
            </a:pPr>
            <a:r>
              <a:rPr lang="en-US" sz="2100" dirty="0"/>
              <a:t>Thought it not robbery to be equal with God: </a:t>
            </a:r>
          </a:p>
          <a:p>
            <a:pPr marL="0" indent="0">
              <a:buNone/>
            </a:pPr>
            <a:r>
              <a:rPr lang="en-US" sz="2100" dirty="0"/>
              <a:t>But made himself of no reputation, </a:t>
            </a:r>
          </a:p>
          <a:p>
            <a:pPr marL="0" indent="0">
              <a:buNone/>
            </a:pPr>
            <a:r>
              <a:rPr lang="en-US" sz="2100" dirty="0"/>
              <a:t>And took upon him the form of a servant, </a:t>
            </a:r>
          </a:p>
          <a:p>
            <a:pPr marL="0" indent="0">
              <a:buNone/>
            </a:pPr>
            <a:r>
              <a:rPr lang="en-US" sz="2100" dirty="0"/>
              <a:t>And was made in the likeness of men: </a:t>
            </a:r>
          </a:p>
          <a:p>
            <a:pPr marL="0" indent="0">
              <a:buNone/>
            </a:pPr>
            <a:r>
              <a:rPr lang="en-US" sz="2100" dirty="0"/>
              <a:t>And being found in fashion as a man, </a:t>
            </a:r>
          </a:p>
          <a:p>
            <a:pPr marL="0" indent="0">
              <a:buNone/>
            </a:pPr>
            <a:r>
              <a:rPr lang="en-US" sz="2100" dirty="0"/>
              <a:t>He humbled himself, and became obedient unto death, </a:t>
            </a:r>
          </a:p>
          <a:p>
            <a:pPr marL="0" indent="0">
              <a:buNone/>
            </a:pPr>
            <a:r>
              <a:rPr lang="en-US" sz="2100" dirty="0"/>
              <a:t>Even the death of the cross.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000" dirty="0"/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1874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10 points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822575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sz="4800" dirty="0" smtClean="0"/>
              <a:t>Sincerity means ___and ___in Greek.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“sun” &amp; “</a:t>
            </a:r>
            <a:r>
              <a:rPr lang="en-US" sz="4800" b="1" dirty="0" err="1" smtClean="0">
                <a:solidFill>
                  <a:srgbClr val="FFFF00"/>
                </a:solidFill>
              </a:rPr>
              <a:t>judgement</a:t>
            </a:r>
            <a:r>
              <a:rPr lang="en-US" sz="4800" b="1" dirty="0" smtClean="0">
                <a:solidFill>
                  <a:srgbClr val="FFFF00"/>
                </a:solidFill>
              </a:rPr>
              <a:t>”</a:t>
            </a:r>
          </a:p>
        </p:txBody>
      </p:sp>
      <p:sp>
        <p:nvSpPr>
          <p:cNvPr id="46084" name="Text 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20 points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667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 smtClean="0"/>
              <a:t>What is our common purpose?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400" b="1" dirty="0">
                <a:solidFill>
                  <a:srgbClr val="FFFF00"/>
                </a:solidFill>
              </a:rPr>
              <a:t>t</a:t>
            </a:r>
            <a:r>
              <a:rPr lang="en-US" sz="4400" b="1" dirty="0" smtClean="0">
                <a:solidFill>
                  <a:srgbClr val="FFFF00"/>
                </a:solidFill>
              </a:rPr>
              <a:t>o bring glory to Jesus Christ </a:t>
            </a:r>
          </a:p>
        </p:txBody>
      </p:sp>
      <p:sp>
        <p:nvSpPr>
          <p:cNvPr id="47108" name="Text 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30 points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514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5400" dirty="0" smtClean="0"/>
              <a:t>Our safeguard against false teachers is ___.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5400" b="1" dirty="0" smtClean="0">
                <a:solidFill>
                  <a:srgbClr val="FFFF00"/>
                </a:solidFill>
              </a:rPr>
              <a:t>A thorough understanding of the Word</a:t>
            </a:r>
          </a:p>
        </p:txBody>
      </p:sp>
      <p:sp>
        <p:nvSpPr>
          <p:cNvPr id="48132" name="Text Box 5">
            <a:hlinkClick r:id="rId3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40 points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276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5400" dirty="0" smtClean="0"/>
              <a:t>List one of the four specifics of sound doctrine?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(1) Christ </a:t>
            </a:r>
            <a:r>
              <a:rPr lang="en-US" sz="2400" dirty="0">
                <a:solidFill>
                  <a:srgbClr val="FFFF00"/>
                </a:solidFill>
              </a:rPr>
              <a:t>is both God and man—God in human </a:t>
            </a:r>
            <a:r>
              <a:rPr lang="en-US" sz="2400" dirty="0" smtClean="0">
                <a:solidFill>
                  <a:srgbClr val="FFFF00"/>
                </a:solidFill>
              </a:rPr>
              <a:t>flesh. (2)The </a:t>
            </a:r>
            <a:r>
              <a:rPr lang="en-US" sz="2400" dirty="0">
                <a:solidFill>
                  <a:srgbClr val="FFFF00"/>
                </a:solidFill>
              </a:rPr>
              <a:t>gospel of Christ is open to people of any ethnic </a:t>
            </a:r>
            <a:r>
              <a:rPr lang="en-US" sz="2400" dirty="0" smtClean="0">
                <a:solidFill>
                  <a:srgbClr val="FFFF00"/>
                </a:solidFill>
              </a:rPr>
              <a:t>background. (3) Salvation </a:t>
            </a:r>
            <a:r>
              <a:rPr lang="en-US" sz="2400" dirty="0">
                <a:solidFill>
                  <a:srgbClr val="FFFF00"/>
                </a:solidFill>
              </a:rPr>
              <a:t>comes through faith in Christ </a:t>
            </a:r>
            <a:r>
              <a:rPr lang="en-US" sz="2400" dirty="0" smtClean="0">
                <a:solidFill>
                  <a:srgbClr val="FFFF00"/>
                </a:solidFill>
              </a:rPr>
              <a:t>alone. (4) Christ </a:t>
            </a:r>
            <a:r>
              <a:rPr lang="en-US" sz="2400" dirty="0">
                <a:solidFill>
                  <a:srgbClr val="FFFF00"/>
                </a:solidFill>
              </a:rPr>
              <a:t>will one day return for His own.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5400" dirty="0" smtClean="0">
              <a:solidFill>
                <a:srgbClr val="FFFF00"/>
              </a:solidFill>
            </a:endParaRPr>
          </a:p>
        </p:txBody>
      </p:sp>
      <p:sp>
        <p:nvSpPr>
          <p:cNvPr id="49156" name="Text 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50 points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590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800" dirty="0" smtClean="0"/>
              <a:t>__ __ is Satan’s most powerful weapon.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800" dirty="0">
                <a:solidFill>
                  <a:srgbClr val="FFFF00"/>
                </a:solidFill>
              </a:rPr>
              <a:t>f</a:t>
            </a:r>
            <a:r>
              <a:rPr lang="en-US" sz="4800" dirty="0" smtClean="0">
                <a:solidFill>
                  <a:srgbClr val="FFFF00"/>
                </a:solidFill>
              </a:rPr>
              <a:t>alse religion</a:t>
            </a:r>
          </a:p>
        </p:txBody>
      </p:sp>
      <p:sp>
        <p:nvSpPr>
          <p:cNvPr id="50180" name="Text 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Teacher Trivia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905000" y="2209800"/>
            <a:ext cx="1095375" cy="106997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>
                <a:hlinkClick r:id="rId2" action="ppaction://hlinksldjump"/>
              </a:rPr>
              <a:t>10</a:t>
            </a:r>
            <a:endParaRPr lang="en-US" sz="6000" b="1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172200" y="2209800"/>
            <a:ext cx="1095375" cy="106997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>
                <a:hlinkClick r:id="rId3" action="ppaction://hlinksldjump"/>
              </a:rPr>
              <a:t>50</a:t>
            </a:r>
            <a:endParaRPr lang="en-US" sz="6000" b="1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105400" y="2209800"/>
            <a:ext cx="1095375" cy="106997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 dirty="0">
                <a:hlinkClick r:id="rId4" action="ppaction://hlinksldjump"/>
              </a:rPr>
              <a:t>40</a:t>
            </a:r>
            <a:endParaRPr lang="en-US" sz="6000" b="1" dirty="0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038600" y="2209800"/>
            <a:ext cx="1095375" cy="106997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>
                <a:hlinkClick r:id="rId5" action="ppaction://hlinksldjump"/>
              </a:rPr>
              <a:t>30</a:t>
            </a:r>
            <a:endParaRPr lang="en-US" sz="6000" b="1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2971800" y="2209800"/>
            <a:ext cx="1095375" cy="106997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>
                <a:hlinkClick r:id="rId6" action="ppaction://hlinksldjump"/>
              </a:rPr>
              <a:t>20</a:t>
            </a:r>
            <a:endParaRPr lang="en-US" sz="6000" b="1"/>
          </a:p>
        </p:txBody>
      </p:sp>
      <p:sp>
        <p:nvSpPr>
          <p:cNvPr id="56333" name="Text Box 16">
            <a:hlinkClick r:id="rId7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10 points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2875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6000" dirty="0" smtClean="0"/>
              <a:t>List one of the cities Miss Buiter will work in this summer.</a:t>
            </a:r>
          </a:p>
          <a:p>
            <a:pPr algn="ctr">
              <a:buFontTx/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Shanghai, Beijing, Chang Chun</a:t>
            </a:r>
          </a:p>
        </p:txBody>
      </p:sp>
      <p:sp>
        <p:nvSpPr>
          <p:cNvPr id="57348" name="Text 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20 points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752600"/>
            <a:ext cx="7772400" cy="37369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 dirty="0" smtClean="0"/>
              <a:t>Miss Buiter once had to ride a bike with pumpkins in her backpack while traveling in ___(country?).</a:t>
            </a:r>
            <a:endParaRPr lang="en-US" sz="4400" dirty="0" smtClean="0"/>
          </a:p>
          <a:p>
            <a:pPr algn="ctr">
              <a:buFontTx/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Africa</a:t>
            </a:r>
          </a:p>
        </p:txBody>
      </p:sp>
      <p:sp>
        <p:nvSpPr>
          <p:cNvPr id="58372" name="Text 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30 points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514600"/>
            <a:ext cx="7772400" cy="2895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dirty="0" smtClean="0"/>
              <a:t>Miss Buiter has __ siblings.</a:t>
            </a:r>
          </a:p>
          <a:p>
            <a:pPr algn="ctr">
              <a:buFontTx/>
              <a:buNone/>
            </a:pPr>
            <a:r>
              <a:rPr lang="en-US" sz="6600" dirty="0">
                <a:solidFill>
                  <a:srgbClr val="FFFF00"/>
                </a:solidFill>
              </a:rPr>
              <a:t>2</a:t>
            </a:r>
            <a:endParaRPr lang="en-US" sz="6600" dirty="0" smtClean="0">
              <a:solidFill>
                <a:srgbClr val="FFFF00"/>
              </a:solidFill>
            </a:endParaRPr>
          </a:p>
        </p:txBody>
      </p:sp>
      <p:sp>
        <p:nvSpPr>
          <p:cNvPr id="59396" name="Text 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40 points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 smtClean="0"/>
              <a:t>Miss Buiter lives on 5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floor of CVA. Another teacher who taught for 53 years at BJA lives on the same floor. Her name is ______________.</a:t>
            </a:r>
            <a:endParaRPr lang="en-US" sz="3600" dirty="0" smtClean="0"/>
          </a:p>
          <a:p>
            <a:pPr algn="ctr">
              <a:buFontTx/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Miss Markham</a:t>
            </a:r>
          </a:p>
        </p:txBody>
      </p:sp>
      <p:sp>
        <p:nvSpPr>
          <p:cNvPr id="60420" name="Text 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888" y="1066800"/>
            <a:ext cx="90475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prstClr val="white"/>
                </a:solidFill>
                <a:latin typeface="Calibri" panose="020F0502020204030204"/>
              </a:rPr>
              <a:t>1 Timothy 6:8-9 </a:t>
            </a:r>
            <a:endParaRPr lang="en-US" sz="3600" dirty="0">
              <a:solidFill>
                <a:prstClr val="white"/>
              </a:solidFill>
              <a:latin typeface="Calibri" panose="020F0502020204030204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Calibri" panose="020F0502020204030204"/>
              </a:rPr>
              <a:t>And 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having food and raiment </a:t>
            </a:r>
            <a:endParaRPr lang="en-US" sz="3600" dirty="0" smtClean="0">
              <a:solidFill>
                <a:prstClr val="white"/>
              </a:solidFill>
              <a:latin typeface="Calibri" panose="020F0502020204030204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L</a:t>
            </a:r>
            <a:r>
              <a:rPr lang="en-US" sz="3600" dirty="0" smtClean="0">
                <a:solidFill>
                  <a:prstClr val="white"/>
                </a:solidFill>
                <a:latin typeface="Calibri" panose="020F0502020204030204"/>
              </a:rPr>
              <a:t>et 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us be therewith content. 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Calibri" panose="020F0502020204030204"/>
              </a:rPr>
              <a:t>But 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they that will be rich 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F</a:t>
            </a:r>
            <a:r>
              <a:rPr lang="en-US" sz="3600" dirty="0" smtClean="0">
                <a:solidFill>
                  <a:prstClr val="white"/>
                </a:solidFill>
                <a:latin typeface="Calibri" panose="020F0502020204030204"/>
              </a:rPr>
              <a:t>all 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into temptation and a snare, </a:t>
            </a:r>
            <a:endParaRPr lang="en-US" sz="3600" dirty="0" smtClean="0">
              <a:solidFill>
                <a:prstClr val="white"/>
              </a:solidFill>
              <a:latin typeface="Calibri" panose="020F0502020204030204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A</a:t>
            </a:r>
            <a:r>
              <a:rPr lang="en-US" sz="3600" dirty="0" smtClean="0">
                <a:solidFill>
                  <a:prstClr val="white"/>
                </a:solidFill>
                <a:latin typeface="Calibri" panose="020F0502020204030204"/>
              </a:rPr>
              <a:t>nd 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into many foolish and hurtful lusts, </a:t>
            </a:r>
            <a:endParaRPr lang="en-US" sz="3600" dirty="0" smtClean="0">
              <a:solidFill>
                <a:prstClr val="white"/>
              </a:solidFill>
              <a:latin typeface="Calibri" panose="020F0502020204030204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W</a:t>
            </a:r>
            <a:r>
              <a:rPr lang="en-US" sz="3600" dirty="0" smtClean="0">
                <a:solidFill>
                  <a:prstClr val="white"/>
                </a:solidFill>
                <a:latin typeface="Calibri" panose="020F0502020204030204"/>
              </a:rPr>
              <a:t>hich 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drown men in destruction and perdition.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prstClr val="white"/>
                </a:solidFill>
                <a:latin typeface="Calibri" panose="020F0502020204030204"/>
              </a:rPr>
              <a:t> </a:t>
            </a:r>
            <a:endParaRPr lang="en-US" sz="36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92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50 points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54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dirty="0" smtClean="0"/>
              <a:t>This is Miss </a:t>
            </a:r>
            <a:r>
              <a:rPr lang="en-US" sz="4800" dirty="0" err="1" smtClean="0"/>
              <a:t>Buiter’s</a:t>
            </a:r>
            <a:r>
              <a:rPr lang="en-US" sz="4800" dirty="0" smtClean="0"/>
              <a:t> __ (#) year of teaching at the Academy.</a:t>
            </a:r>
          </a:p>
          <a:p>
            <a:pPr algn="ctr">
              <a:buFontTx/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14</a:t>
            </a:r>
            <a:r>
              <a:rPr lang="en-US" sz="6000" baseline="30000" dirty="0" smtClean="0">
                <a:solidFill>
                  <a:srgbClr val="FFFF00"/>
                </a:solidFill>
              </a:rPr>
              <a:t>th</a:t>
            </a:r>
            <a:endParaRPr lang="en-US" sz="6000" dirty="0" smtClean="0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endParaRPr lang="en-US" sz="6000" dirty="0" smtClean="0">
              <a:solidFill>
                <a:srgbClr val="FFFF00"/>
              </a:solidFill>
            </a:endParaRPr>
          </a:p>
        </p:txBody>
      </p:sp>
      <p:sp>
        <p:nvSpPr>
          <p:cNvPr id="61444" name="Text 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7772400" cy="1143000"/>
          </a:xfrm>
        </p:spPr>
        <p:txBody>
          <a:bodyPr/>
          <a:lstStyle/>
          <a:p>
            <a:r>
              <a:rPr lang="en-US" sz="6000" b="1" dirty="0" smtClean="0"/>
              <a:t>DONUT TIME!!!!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56171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810" y="1692400"/>
            <a:ext cx="74580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FF00"/>
                </a:solidFill>
                <a:latin typeface="Calibri" panose="020F0502020204030204"/>
              </a:rPr>
              <a:t>1 Timothy 6:10 (Extra Credit for Test 2)</a:t>
            </a:r>
            <a:endParaRPr lang="en-US" sz="3600" dirty="0">
              <a:solidFill>
                <a:srgbClr val="FFFF00"/>
              </a:solidFill>
              <a:latin typeface="Calibri" panose="020F0502020204030204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For the love of money is the root of all evil: which while some coveted after, they have erred from the faith, and pierced themselves through with many sorrows.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/>
            </a:r>
            <a:br>
              <a:rPr lang="en-US" sz="3600" dirty="0">
                <a:solidFill>
                  <a:prstClr val="white"/>
                </a:solidFill>
                <a:latin typeface="Calibri" panose="020F0502020204030204"/>
              </a:rPr>
            </a:br>
            <a:endParaRPr lang="en-US" sz="36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071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622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rot="20485764">
            <a:off x="139784" y="3869214"/>
            <a:ext cx="6400800" cy="1752600"/>
          </a:xfrm>
        </p:spPr>
        <p:txBody>
          <a:bodyPr/>
          <a:lstStyle/>
          <a:p>
            <a:r>
              <a:rPr lang="en-US" sz="5400" b="1" i="1" dirty="0" smtClean="0">
                <a:latin typeface="Monotype Corsiva" pitchFamily="66" charset="0"/>
              </a:rPr>
              <a:t>NT Review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21434104">
            <a:off x="352623" y="1988458"/>
            <a:ext cx="62484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Jeopardy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s is Jeopar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514600" y="685800"/>
            <a:ext cx="3870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L" sz="6000" u="sng"/>
              <a:t>Categories</a:t>
            </a:r>
          </a:p>
        </p:txBody>
      </p:sp>
      <p:sp>
        <p:nvSpPr>
          <p:cNvPr id="8196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722170" y="3191963"/>
            <a:ext cx="3539836" cy="584775"/>
          </a:xfrm>
          <a:prstGeom prst="rect">
            <a:avLst/>
          </a:prstGeom>
          <a:solidFill>
            <a:schemeClr val="accent1">
              <a:alpha val="7294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Teacher Trivia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8198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96691" y="1949121"/>
            <a:ext cx="3352800" cy="584775"/>
          </a:xfrm>
          <a:prstGeom prst="rect">
            <a:avLst/>
          </a:prstGeom>
          <a:solidFill>
            <a:schemeClr val="accent1">
              <a:alpha val="7294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I Timothy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8201" name="Text Box 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1693" y="3178560"/>
            <a:ext cx="3338513" cy="584775"/>
          </a:xfrm>
          <a:prstGeom prst="rect">
            <a:avLst/>
          </a:prstGeom>
          <a:solidFill>
            <a:schemeClr val="accent1">
              <a:alpha val="7294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AR" sz="3200" b="1" dirty="0" smtClean="0">
                <a:solidFill>
                  <a:schemeClr val="tx2"/>
                </a:solidFill>
              </a:rPr>
              <a:t>Verse </a:t>
            </a:r>
            <a:r>
              <a:rPr lang="es-AR" sz="3200" b="1" dirty="0" err="1">
                <a:solidFill>
                  <a:schemeClr val="tx2"/>
                </a:solidFill>
              </a:rPr>
              <a:t>C</a:t>
            </a:r>
            <a:r>
              <a:rPr lang="es-AR" sz="3200" b="1" dirty="0" err="1" smtClean="0">
                <a:solidFill>
                  <a:schemeClr val="tx2"/>
                </a:solidFill>
              </a:rPr>
              <a:t>hallenge</a:t>
            </a:r>
            <a:endParaRPr lang="es-AR" sz="3200" b="1" dirty="0">
              <a:solidFill>
                <a:schemeClr val="tx2"/>
              </a:solidFill>
            </a:endParaRPr>
          </a:p>
        </p:txBody>
      </p:sp>
      <p:sp>
        <p:nvSpPr>
          <p:cNvPr id="8203" name="Text Box 1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1693" y="1968599"/>
            <a:ext cx="3325813" cy="584775"/>
          </a:xfrm>
          <a:prstGeom prst="rect">
            <a:avLst/>
          </a:prstGeom>
          <a:solidFill>
            <a:schemeClr val="accent1">
              <a:alpha val="7294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Philippians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8" grpId="0" animBg="1"/>
      <p:bldP spid="8201" grpId="0" animBg="1"/>
      <p:bldP spid="82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Philippians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905000" y="2209800"/>
            <a:ext cx="1095375" cy="106997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>
                <a:hlinkClick r:id="rId2" action="ppaction://hlinksldjump"/>
              </a:rPr>
              <a:t>10</a:t>
            </a:r>
            <a:endParaRPr lang="en-US" sz="6000" b="1"/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6172200" y="2209800"/>
            <a:ext cx="1095375" cy="106997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>
                <a:hlinkClick r:id="rId3" action="ppaction://hlinksldjump"/>
              </a:rPr>
              <a:t>50</a:t>
            </a:r>
            <a:endParaRPr lang="en-US" sz="6000" b="1"/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5105400" y="2209800"/>
            <a:ext cx="1095375" cy="106997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>
                <a:hlinkClick r:id="rId4" action="ppaction://hlinksldjump"/>
              </a:rPr>
              <a:t>40</a:t>
            </a:r>
            <a:endParaRPr lang="en-US" sz="6000" b="1"/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4038600" y="2209800"/>
            <a:ext cx="1095375" cy="106997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>
                <a:hlinkClick r:id="rId5" action="ppaction://hlinksldjump"/>
              </a:rPr>
              <a:t>30</a:t>
            </a:r>
            <a:endParaRPr lang="en-US" sz="6000" b="1"/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2971800" y="2209800"/>
            <a:ext cx="1095375" cy="106997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000" b="1">
                <a:hlinkClick r:id="rId6" action="ppaction://hlinksldjump"/>
              </a:rPr>
              <a:t>20</a:t>
            </a:r>
            <a:endParaRPr lang="en-US" sz="6000" b="1"/>
          </a:p>
        </p:txBody>
      </p:sp>
      <p:sp>
        <p:nvSpPr>
          <p:cNvPr id="22541" name="Text Box 25">
            <a:hlinkClick r:id="rId7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10 points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7588"/>
            <a:ext cx="7772400" cy="236061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5400" dirty="0" smtClean="0"/>
              <a:t>Who were Paul’s first converts in Macedonia?</a:t>
            </a:r>
          </a:p>
          <a:p>
            <a:pPr algn="ctr">
              <a:buFontTx/>
              <a:buNone/>
            </a:pPr>
            <a:r>
              <a:rPr lang="en-US" sz="4800" b="1" dirty="0">
                <a:solidFill>
                  <a:srgbClr val="FFFF00"/>
                </a:solidFill>
              </a:rPr>
              <a:t>t</a:t>
            </a:r>
            <a:r>
              <a:rPr lang="en-US" sz="4800" b="1" dirty="0" smtClean="0">
                <a:solidFill>
                  <a:srgbClr val="FFFF00"/>
                </a:solidFill>
              </a:rPr>
              <a:t>he Philippians</a:t>
            </a:r>
          </a:p>
        </p:txBody>
      </p:sp>
      <p:sp>
        <p:nvSpPr>
          <p:cNvPr id="23556" name="Text Box 6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20 points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871662"/>
            <a:ext cx="7772400" cy="21367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dirty="0" smtClean="0"/>
              <a:t>What was Paul’s reaction in prison when he heard that others were spreading the gospel out of envy?</a:t>
            </a:r>
          </a:p>
          <a:p>
            <a:pPr algn="ctr">
              <a:buFontTx/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He rejoiced!</a:t>
            </a:r>
          </a:p>
        </p:txBody>
      </p:sp>
      <p:sp>
        <p:nvSpPr>
          <p:cNvPr id="24580" name="Text Box 6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0" y="0"/>
            <a:ext cx="1447800" cy="490538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/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ESTA">
  <a:themeElements>
    <a:clrScheme name="FIESTA 5">
      <a:dk1>
        <a:srgbClr val="9933FF"/>
      </a:dk1>
      <a:lt1>
        <a:srgbClr val="FFFFFF"/>
      </a:lt1>
      <a:dk2>
        <a:srgbClr val="000000"/>
      </a:dk2>
      <a:lt2>
        <a:srgbClr val="FFFF00"/>
      </a:lt2>
      <a:accent1>
        <a:srgbClr val="0099FF"/>
      </a:accent1>
      <a:accent2>
        <a:srgbClr val="330099"/>
      </a:accent2>
      <a:accent3>
        <a:srgbClr val="AAAAAA"/>
      </a:accent3>
      <a:accent4>
        <a:srgbClr val="DADADA"/>
      </a:accent4>
      <a:accent5>
        <a:srgbClr val="AACAFF"/>
      </a:accent5>
      <a:accent6>
        <a:srgbClr val="2D008A"/>
      </a:accent6>
      <a:hlink>
        <a:srgbClr val="FFFFFF"/>
      </a:hlink>
      <a:folHlink>
        <a:srgbClr val="000099"/>
      </a:folHlink>
    </a:clrScheme>
    <a:fontScheme name="FIES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ESTA 1">
        <a:dk1>
          <a:srgbClr val="9933FF"/>
        </a:dk1>
        <a:lt1>
          <a:srgbClr val="FFFFFF"/>
        </a:lt1>
        <a:dk2>
          <a:srgbClr val="000000"/>
        </a:dk2>
        <a:lt2>
          <a:srgbClr val="FFFF00"/>
        </a:lt2>
        <a:accent1>
          <a:srgbClr val="0099FF"/>
        </a:accent1>
        <a:accent2>
          <a:srgbClr val="330099"/>
        </a:accent2>
        <a:accent3>
          <a:srgbClr val="AAAAAA"/>
        </a:accent3>
        <a:accent4>
          <a:srgbClr val="DADADA"/>
        </a:accent4>
        <a:accent5>
          <a:srgbClr val="AACAFF"/>
        </a:accent5>
        <a:accent6>
          <a:srgbClr val="2D008A"/>
        </a:accent6>
        <a:hlink>
          <a:srgbClr val="0033CC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ESTA 2">
        <a:dk1>
          <a:srgbClr val="330099"/>
        </a:dk1>
        <a:lt1>
          <a:srgbClr val="FFFFFF"/>
        </a:lt1>
        <a:dk2>
          <a:srgbClr val="3333FF"/>
        </a:dk2>
        <a:lt2>
          <a:srgbClr val="990099"/>
        </a:lt2>
        <a:accent1>
          <a:srgbClr val="6699FF"/>
        </a:accent1>
        <a:accent2>
          <a:srgbClr val="9966FF"/>
        </a:accent2>
        <a:accent3>
          <a:srgbClr val="FFFFFF"/>
        </a:accent3>
        <a:accent4>
          <a:srgbClr val="2A0082"/>
        </a:accent4>
        <a:accent5>
          <a:srgbClr val="B8CAFF"/>
        </a:accent5>
        <a:accent6>
          <a:srgbClr val="8A5CE7"/>
        </a:accent6>
        <a:hlink>
          <a:srgbClr val="00CCCC"/>
        </a:hlink>
        <a:folHlink>
          <a:srgbClr val="FF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ESTA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ESTA 4">
        <a:dk1>
          <a:srgbClr val="9933FF"/>
        </a:dk1>
        <a:lt1>
          <a:srgbClr val="FFFFFF"/>
        </a:lt1>
        <a:dk2>
          <a:srgbClr val="000000"/>
        </a:dk2>
        <a:lt2>
          <a:srgbClr val="FFFF00"/>
        </a:lt2>
        <a:accent1>
          <a:srgbClr val="0099FF"/>
        </a:accent1>
        <a:accent2>
          <a:srgbClr val="330099"/>
        </a:accent2>
        <a:accent3>
          <a:srgbClr val="AAAAAA"/>
        </a:accent3>
        <a:accent4>
          <a:srgbClr val="DADADA"/>
        </a:accent4>
        <a:accent5>
          <a:srgbClr val="AACAFF"/>
        </a:accent5>
        <a:accent6>
          <a:srgbClr val="2D008A"/>
        </a:accent6>
        <a:hlink>
          <a:srgbClr val="FFFFFF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ESTA 5">
        <a:dk1>
          <a:srgbClr val="9933FF"/>
        </a:dk1>
        <a:lt1>
          <a:srgbClr val="FFFFFF"/>
        </a:lt1>
        <a:dk2>
          <a:srgbClr val="000000"/>
        </a:dk2>
        <a:lt2>
          <a:srgbClr val="FFFF00"/>
        </a:lt2>
        <a:accent1>
          <a:srgbClr val="0099FF"/>
        </a:accent1>
        <a:accent2>
          <a:srgbClr val="330099"/>
        </a:accent2>
        <a:accent3>
          <a:srgbClr val="AAAAAA"/>
        </a:accent3>
        <a:accent4>
          <a:srgbClr val="DADADA"/>
        </a:accent4>
        <a:accent5>
          <a:srgbClr val="AACAFF"/>
        </a:accent5>
        <a:accent6>
          <a:srgbClr val="2D008A"/>
        </a:accent6>
        <a:hlink>
          <a:srgbClr val="FFFF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4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</TotalTime>
  <Words>742</Words>
  <Application>Microsoft Office PowerPoint</Application>
  <PresentationFormat>On-screen Show (4:3)</PresentationFormat>
  <Paragraphs>154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Algerian</vt:lpstr>
      <vt:lpstr>Arial</vt:lpstr>
      <vt:lpstr>Calibri</vt:lpstr>
      <vt:lpstr>Calibri Light</vt:lpstr>
      <vt:lpstr>Impact</vt:lpstr>
      <vt:lpstr>Monotype Corsiva</vt:lpstr>
      <vt:lpstr>FIESTA</vt:lpstr>
      <vt:lpstr>Default Design</vt:lpstr>
      <vt:lpstr>Celestial</vt:lpstr>
      <vt:lpstr>1_Celestial</vt:lpstr>
      <vt:lpstr>BIBLE FINAL EXAM</vt:lpstr>
      <vt:lpstr>Philippians 2:5-8   </vt:lpstr>
      <vt:lpstr>PowerPoint Presentation</vt:lpstr>
      <vt:lpstr>PowerPoint Presentation</vt:lpstr>
      <vt:lpstr>PowerPoint Presentation</vt:lpstr>
      <vt:lpstr>PowerPoint Presentation</vt:lpstr>
      <vt:lpstr>Philippians</vt:lpstr>
      <vt:lpstr>10 points</vt:lpstr>
      <vt:lpstr>20 points</vt:lpstr>
      <vt:lpstr>30 points</vt:lpstr>
      <vt:lpstr>40 points</vt:lpstr>
      <vt:lpstr>50 points</vt:lpstr>
      <vt:lpstr>Verse Challenge</vt:lpstr>
      <vt:lpstr>10 points</vt:lpstr>
      <vt:lpstr>20 points</vt:lpstr>
      <vt:lpstr>30 points</vt:lpstr>
      <vt:lpstr>40 points</vt:lpstr>
      <vt:lpstr>50 points</vt:lpstr>
      <vt:lpstr>I Timothy</vt:lpstr>
      <vt:lpstr>10 points</vt:lpstr>
      <vt:lpstr>20 points</vt:lpstr>
      <vt:lpstr>30 points</vt:lpstr>
      <vt:lpstr>40 points</vt:lpstr>
      <vt:lpstr>50 points</vt:lpstr>
      <vt:lpstr>Teacher Trivia</vt:lpstr>
      <vt:lpstr>10 points</vt:lpstr>
      <vt:lpstr>20 points</vt:lpstr>
      <vt:lpstr>30 points</vt:lpstr>
      <vt:lpstr>40 points</vt:lpstr>
      <vt:lpstr>50 points</vt:lpstr>
      <vt:lpstr>DONUT TIME!!!!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 del primer semestre</dc:title>
  <dc:creator>Amos Kasperek</dc:creator>
  <cp:lastModifiedBy>Buiter, Becca</cp:lastModifiedBy>
  <cp:revision>280</cp:revision>
  <dcterms:created xsi:type="dcterms:W3CDTF">2005-11-22T14:58:22Z</dcterms:created>
  <dcterms:modified xsi:type="dcterms:W3CDTF">2017-04-30T18:11:50Z</dcterms:modified>
</cp:coreProperties>
</file>