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6"/>
  </p:notesMasterIdLst>
  <p:handoutMasterIdLst>
    <p:handoutMasterId r:id="rId67"/>
  </p:handoutMasterIdLst>
  <p:sldIdLst>
    <p:sldId id="636" r:id="rId2"/>
    <p:sldId id="637" r:id="rId3"/>
    <p:sldId id="638" r:id="rId4"/>
    <p:sldId id="639" r:id="rId5"/>
    <p:sldId id="640" r:id="rId6"/>
    <p:sldId id="641" r:id="rId7"/>
    <p:sldId id="642" r:id="rId8"/>
    <p:sldId id="643" r:id="rId9"/>
    <p:sldId id="644" r:id="rId10"/>
    <p:sldId id="645" r:id="rId11"/>
    <p:sldId id="646" r:id="rId12"/>
    <p:sldId id="647" r:id="rId13"/>
    <p:sldId id="648" r:id="rId14"/>
    <p:sldId id="649" r:id="rId15"/>
    <p:sldId id="650" r:id="rId16"/>
    <p:sldId id="651" r:id="rId17"/>
    <p:sldId id="652" r:id="rId18"/>
    <p:sldId id="653" r:id="rId19"/>
    <p:sldId id="654" r:id="rId20"/>
    <p:sldId id="655" r:id="rId21"/>
    <p:sldId id="656" r:id="rId22"/>
    <p:sldId id="657" r:id="rId23"/>
    <p:sldId id="658" r:id="rId24"/>
    <p:sldId id="659" r:id="rId25"/>
    <p:sldId id="660" r:id="rId26"/>
    <p:sldId id="661" r:id="rId27"/>
    <p:sldId id="662" r:id="rId28"/>
    <p:sldId id="663" r:id="rId29"/>
    <p:sldId id="664" r:id="rId30"/>
    <p:sldId id="665" r:id="rId31"/>
    <p:sldId id="666" r:id="rId32"/>
    <p:sldId id="667" r:id="rId33"/>
    <p:sldId id="668" r:id="rId34"/>
    <p:sldId id="669" r:id="rId35"/>
    <p:sldId id="670" r:id="rId36"/>
    <p:sldId id="671" r:id="rId37"/>
    <p:sldId id="672" r:id="rId38"/>
    <p:sldId id="673" r:id="rId39"/>
    <p:sldId id="674" r:id="rId40"/>
    <p:sldId id="675" r:id="rId41"/>
    <p:sldId id="676" r:id="rId42"/>
    <p:sldId id="677" r:id="rId43"/>
    <p:sldId id="678" r:id="rId44"/>
    <p:sldId id="679" r:id="rId45"/>
    <p:sldId id="680" r:id="rId46"/>
    <p:sldId id="681" r:id="rId47"/>
    <p:sldId id="682" r:id="rId48"/>
    <p:sldId id="683" r:id="rId49"/>
    <p:sldId id="684" r:id="rId50"/>
    <p:sldId id="685" r:id="rId51"/>
    <p:sldId id="686" r:id="rId52"/>
    <p:sldId id="687" r:id="rId53"/>
    <p:sldId id="688" r:id="rId54"/>
    <p:sldId id="689" r:id="rId55"/>
    <p:sldId id="690" r:id="rId56"/>
    <p:sldId id="691" r:id="rId57"/>
    <p:sldId id="692" r:id="rId58"/>
    <p:sldId id="693" r:id="rId59"/>
    <p:sldId id="694" r:id="rId60"/>
    <p:sldId id="695" r:id="rId61"/>
    <p:sldId id="696" r:id="rId62"/>
    <p:sldId id="697" r:id="rId63"/>
    <p:sldId id="698" r:id="rId64"/>
    <p:sldId id="699" r:id="rId65"/>
  </p:sldIdLst>
  <p:sldSz cx="9144000" cy="6858000" type="screen4x3"/>
  <p:notesSz cx="6858000" cy="929005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792">
          <p15:clr>
            <a:srgbClr val="A4A3A4"/>
          </p15:clr>
        </p15:guide>
        <p15:guide id="3" orient="horz" pos="576">
          <p15:clr>
            <a:srgbClr val="A4A3A4"/>
          </p15:clr>
        </p15:guide>
        <p15:guide id="4" pos="2880">
          <p15:clr>
            <a:srgbClr val="A4A3A4"/>
          </p15:clr>
        </p15:guide>
        <p15:guide id="5" pos="5184">
          <p15:clr>
            <a:srgbClr val="A4A3A4"/>
          </p15:clr>
        </p15:guide>
        <p15:guide id="6" pos="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3399"/>
    <a:srgbClr val="FFCC66"/>
    <a:srgbClr val="FFCC99"/>
    <a:srgbClr val="FFCCCC"/>
    <a:srgbClr val="CC0099"/>
    <a:srgbClr val="333399"/>
    <a:srgbClr val="FFF2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9" autoAdjust="0"/>
    <p:restoredTop sz="94660"/>
  </p:normalViewPr>
  <p:slideViewPr>
    <p:cSldViewPr>
      <p:cViewPr varScale="1">
        <p:scale>
          <a:sx n="67" d="100"/>
          <a:sy n="67" d="100"/>
        </p:scale>
        <p:origin x="1380" y="48"/>
      </p:cViewPr>
      <p:guideLst>
        <p:guide orient="horz" pos="2160"/>
        <p:guide orient="horz" pos="3792"/>
        <p:guide orient="horz" pos="576"/>
        <p:guide pos="2880"/>
        <p:guide pos="5184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362" y="-84"/>
      </p:cViewPr>
      <p:guideLst>
        <p:guide orient="horz" pos="292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90563" cy="2746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0535" tIns="45268" rIns="90535" bIns="45268" numCol="1" anchor="t" anchorCtr="0" compatLnSpc="1">
            <a:prstTxWarp prst="textNoShape">
              <a:avLst/>
            </a:prstTxWarp>
            <a:spAutoFit/>
          </a:bodyPr>
          <a:lstStyle>
            <a:lvl1pPr algn="l" defTabSz="904875">
              <a:defRPr sz="1200"/>
            </a:lvl1pPr>
          </a:lstStyle>
          <a:p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03925" y="0"/>
            <a:ext cx="854075" cy="2746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0535" tIns="45268" rIns="90535" bIns="45268" numCol="1" anchor="t" anchorCtr="0" compatLnSpc="1">
            <a:prstTxWarp prst="textNoShape">
              <a:avLst/>
            </a:prstTxWarp>
            <a:spAutoFit/>
          </a:bodyPr>
          <a:lstStyle>
            <a:lvl1pPr algn="r" defTabSz="904875">
              <a:defRPr sz="1200"/>
            </a:lvl1pPr>
          </a:lstStyle>
          <a:p>
            <a:endParaRPr lang="en-US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15413"/>
            <a:ext cx="647700" cy="2746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0535" tIns="45268" rIns="90535" bIns="45268" numCol="1" anchor="b" anchorCtr="0" compatLnSpc="1">
            <a:prstTxWarp prst="textNoShape">
              <a:avLst/>
            </a:prstTxWarp>
            <a:spAutoFit/>
          </a:bodyPr>
          <a:lstStyle>
            <a:lvl1pPr algn="l" defTabSz="904875">
              <a:defRPr sz="1200"/>
            </a:lvl1pPr>
          </a:lstStyle>
          <a:p>
            <a:endParaRPr lang="en-US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99225" y="9015413"/>
            <a:ext cx="358775" cy="2746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0535" tIns="45268" rIns="90535" bIns="45268" numCol="1" anchor="b" anchorCtr="0" compatLnSpc="1">
            <a:prstTxWarp prst="textNoShape">
              <a:avLst/>
            </a:prstTxWarp>
            <a:spAutoFit/>
          </a:bodyPr>
          <a:lstStyle>
            <a:lvl1pPr algn="r" defTabSz="904875">
              <a:defRPr sz="1200"/>
            </a:lvl1pPr>
          </a:lstStyle>
          <a:p>
            <a:fld id="{8BF0E140-3471-4F64-A401-A7EFD21D08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67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35" tIns="45268" rIns="90535" bIns="45268" numCol="1" anchor="t" anchorCtr="0" compatLnSpc="1">
            <a:prstTxWarp prst="textNoShape">
              <a:avLst/>
            </a:prstTxWarp>
          </a:bodyPr>
          <a:lstStyle>
            <a:lvl1pPr algn="l" defTabSz="904875"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35" tIns="45268" rIns="90535" bIns="45268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1250" y="696913"/>
            <a:ext cx="4643438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3250"/>
            <a:ext cx="5029200" cy="417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35" tIns="45268" rIns="90535" bIns="452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491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35" tIns="45268" rIns="90535" bIns="45268" numCol="1" anchor="b" anchorCtr="0" compatLnSpc="1">
            <a:prstTxWarp prst="textNoShape">
              <a:avLst/>
            </a:prstTxWarp>
          </a:bodyPr>
          <a:lstStyle>
            <a:lvl1pPr algn="l" defTabSz="904875"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2491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35" tIns="45268" rIns="90535" bIns="45268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fld id="{EF5A5441-3BC9-4B7A-B6E3-2D2F3DD4B1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0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9527C0F-DBF0-4D65-9B8E-21B5674CD708}" type="slidenum">
              <a:rPr lang="en-US" altLang="en-US" sz="1200">
                <a:solidFill>
                  <a:srgbClr val="000000"/>
                </a:solidFill>
              </a:rPr>
              <a:pPr/>
              <a:t>11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704850"/>
            <a:ext cx="4695825" cy="3522663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1037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D0669B4-46A7-4C31-AE63-2FA546DC2B0A}" type="slidenum">
              <a:rPr lang="en-US" altLang="en-US" sz="1200">
                <a:solidFill>
                  <a:srgbClr val="000000"/>
                </a:solidFill>
              </a:rPr>
              <a:pPr/>
              <a:t>12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704850"/>
            <a:ext cx="4695825" cy="3522663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9708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D9E23-30A1-459C-9DFC-98A8639FA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9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CE2B0-88E2-4611-AE23-F84531190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1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67DCF-30B3-4DCF-BC32-E8F69FF33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5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FB300-2592-44F9-90DE-A52FF1AFA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5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F12B-9B44-44D5-857A-AC49A67E3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1FB0F-CDEB-4637-8040-A2D3B9110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8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77A82-B7A9-4851-9B47-94418787E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1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72072-AE93-4EA6-ABA4-B1B56274E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1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D7192-53FE-49CF-BD54-8734D1DC2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24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2B8DE-731A-4675-AD56-C878A7107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0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10F65-1D91-4AF5-8BCB-066B59D70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2E1435A-8536-4736-9524-DF5EC9FD6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2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5016500" y="3048000"/>
            <a:ext cx="184150" cy="823913"/>
          </a:xfrm>
          <a:prstGeom prst="rect">
            <a:avLst/>
          </a:prstGeom>
          <a:noFill/>
          <a:ln>
            <a:noFill/>
          </a:ln>
          <a:effectLst>
            <a:outerShdw dist="40161" dir="204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4800">
              <a:solidFill>
                <a:srgbClr val="FF9900"/>
              </a:solidFill>
              <a:latin typeface="Tech" pitchFamily="34" charset="0"/>
            </a:endParaRP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>
            <a:solidFill>
              <a:srgbClr val="831717"/>
            </a:solidFill>
            <a:round/>
            <a:headEnd/>
            <a:tailEnd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>
            <a:outerShdw dist="127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8351" name="Text Box 15"/>
          <p:cNvSpPr txBox="1">
            <a:spLocks noChangeArrowheads="1"/>
          </p:cNvSpPr>
          <p:nvPr/>
        </p:nvSpPr>
        <p:spPr bwMode="auto">
          <a:xfrm>
            <a:off x="1701800" y="2971800"/>
            <a:ext cx="468313" cy="823913"/>
          </a:xfrm>
          <a:prstGeom prst="rect">
            <a:avLst/>
          </a:prstGeom>
          <a:noFill/>
          <a:ln>
            <a:noFill/>
          </a:ln>
          <a:effectLst>
            <a:outerShdw dist="254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defTabSz="971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1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1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1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1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971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971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971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971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952500" y="1404938"/>
            <a:ext cx="8382000" cy="5222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800" b="1" dirty="0"/>
              <a:t>1. Study </a:t>
            </a:r>
            <a:r>
              <a:rPr lang="en-US" altLang="en-US" sz="2800" b="1" dirty="0" smtClean="0"/>
              <a:t>notes/homework/book/EXCEPTIONS</a:t>
            </a:r>
            <a:endParaRPr lang="en-US" altLang="en-US" sz="2800" b="1" dirty="0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838200" y="2362200"/>
            <a:ext cx="8001000" cy="176688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altLang="en-US" sz="4400" b="1"/>
          </a:p>
          <a:p>
            <a:pPr>
              <a:spcBef>
                <a:spcPct val="50000"/>
              </a:spcBef>
            </a:pPr>
            <a:endParaRPr lang="en-US" altLang="en-US" sz="4400"/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977900" y="2019300"/>
            <a:ext cx="7315200" cy="280076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ts val="1200"/>
              </a:spcBef>
            </a:pPr>
            <a:r>
              <a:rPr lang="en-US" altLang="en-US" sz="2800" b="1" dirty="0"/>
              <a:t>2. KNOW the RULES!  </a:t>
            </a:r>
          </a:p>
          <a:p>
            <a:pPr algn="l">
              <a:spcBef>
                <a:spcPts val="1200"/>
              </a:spcBef>
            </a:pPr>
            <a:r>
              <a:rPr lang="en-US" altLang="en-US" sz="2800" b="1" dirty="0" smtClean="0"/>
              <a:t>3. </a:t>
            </a:r>
            <a:r>
              <a:rPr lang="en-US" altLang="en-US" sz="2800" b="1" dirty="0"/>
              <a:t>Words of the Day </a:t>
            </a:r>
          </a:p>
          <a:p>
            <a:pPr algn="l">
              <a:spcBef>
                <a:spcPct val="50000"/>
              </a:spcBef>
            </a:pPr>
            <a:r>
              <a:rPr lang="en-US" altLang="en-US" sz="2800" b="1" dirty="0"/>
              <a:t>                       		</a:t>
            </a:r>
            <a:r>
              <a:rPr lang="en-US" altLang="en-US" sz="4400" b="1" dirty="0"/>
              <a:t>					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1066800" y="388145"/>
            <a:ext cx="7162800" cy="10064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 dirty="0" err="1">
                <a:solidFill>
                  <a:srgbClr val="CC3300"/>
                </a:solidFill>
              </a:rPr>
              <a:t>Chs</a:t>
            </a:r>
            <a:r>
              <a:rPr lang="en-US" altLang="en-US" sz="6000" b="1" dirty="0">
                <a:solidFill>
                  <a:srgbClr val="CC3300"/>
                </a:solidFill>
              </a:rPr>
              <a:t>. 10-11 Test</a:t>
            </a:r>
          </a:p>
        </p:txBody>
      </p:sp>
      <p:sp>
        <p:nvSpPr>
          <p:cNvPr id="33812" name="TextBox 1"/>
          <p:cNvSpPr txBox="1">
            <a:spLocks noChangeArrowheads="1"/>
          </p:cNvSpPr>
          <p:nvPr/>
        </p:nvSpPr>
        <p:spPr bwMode="auto">
          <a:xfrm>
            <a:off x="914400" y="3819525"/>
            <a:ext cx="8166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2800" b="1" dirty="0"/>
              <a:t>*</a:t>
            </a:r>
            <a:r>
              <a:rPr lang="en-US" altLang="en-US" sz="2800" b="1" dirty="0" smtClean="0"/>
              <a:t> </a:t>
            </a:r>
            <a:r>
              <a:rPr lang="en-US" altLang="en-US" sz="2800" b="1" dirty="0"/>
              <a:t>Bring your </a:t>
            </a:r>
            <a:r>
              <a:rPr lang="en-US" altLang="en-US" sz="2800" b="1" i="1" dirty="0" smtClean="0"/>
              <a:t>novels </a:t>
            </a:r>
            <a:r>
              <a:rPr lang="en-US" altLang="en-US" sz="2800" b="1" dirty="0" smtClean="0"/>
              <a:t>tomorrow</a:t>
            </a:r>
            <a:r>
              <a:rPr lang="en-US" altLang="en-US" sz="28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4715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398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5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5727700" y="3048000"/>
            <a:ext cx="184150" cy="823913"/>
          </a:xfrm>
          <a:prstGeom prst="rect">
            <a:avLst/>
          </a:prstGeom>
          <a:noFill/>
          <a:ln>
            <a:noFill/>
          </a:ln>
          <a:effectLst>
            <a:outerShdw dist="40161" dir="204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4800">
              <a:solidFill>
                <a:srgbClr val="FF9900"/>
              </a:solidFill>
              <a:latin typeface="Tech" pitchFamily="34" charset="0"/>
            </a:endParaRPr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>
            <a:solidFill>
              <a:srgbClr val="831717"/>
            </a:solidFill>
            <a:round/>
            <a:headEnd/>
            <a:tailEnd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>
            <a:outerShdw dist="127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914400" y="1219200"/>
            <a:ext cx="7543800" cy="7493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5400">
                <a:solidFill>
                  <a:srgbClr val="339933"/>
                </a:solidFill>
                <a:latin typeface="Impact" panose="020B0806030902050204" pitchFamily="34" charset="0"/>
              </a:rPr>
              <a:t>Hints to Improve Spelling</a:t>
            </a:r>
          </a:p>
        </p:txBody>
      </p:sp>
      <p:grpSp>
        <p:nvGrpSpPr>
          <p:cNvPr id="45072" name="Group 16"/>
          <p:cNvGrpSpPr>
            <a:grpSpLocks/>
          </p:cNvGrpSpPr>
          <p:nvPr/>
        </p:nvGrpSpPr>
        <p:grpSpPr bwMode="auto">
          <a:xfrm>
            <a:off x="6904038" y="1219200"/>
            <a:ext cx="2239962" cy="4838700"/>
            <a:chOff x="3894" y="920"/>
            <a:chExt cx="1411" cy="3048"/>
          </a:xfrm>
        </p:grpSpPr>
        <p:sp>
          <p:nvSpPr>
            <p:cNvPr id="45074" name="Rectangle 17"/>
            <p:cNvSpPr>
              <a:spLocks noChangeArrowheads="1"/>
            </p:cNvSpPr>
            <p:nvPr/>
          </p:nvSpPr>
          <p:spPr bwMode="auto">
            <a:xfrm rot="1473624">
              <a:off x="5050" y="1062"/>
              <a:ext cx="154" cy="3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5075" name="Freeform 18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6" name="Freeform 19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7" name="Freeform 20"/>
            <p:cNvSpPr>
              <a:spLocks/>
            </p:cNvSpPr>
            <p:nvPr/>
          </p:nvSpPr>
          <p:spPr bwMode="auto">
            <a:xfrm rot="1473624">
              <a:off x="4538" y="1253"/>
              <a:ext cx="79" cy="2410"/>
            </a:xfrm>
            <a:custGeom>
              <a:avLst/>
              <a:gdLst>
                <a:gd name="T0" fmla="*/ 0 w 122"/>
                <a:gd name="T1" fmla="*/ 2 h 2785"/>
                <a:gd name="T2" fmla="*/ 1 w 122"/>
                <a:gd name="T3" fmla="*/ 2 h 2785"/>
                <a:gd name="T4" fmla="*/ 1 w 122"/>
                <a:gd name="T5" fmla="*/ 1 h 2785"/>
                <a:gd name="T6" fmla="*/ 2 w 122"/>
                <a:gd name="T7" fmla="*/ 1 h 2785"/>
                <a:gd name="T8" fmla="*/ 3 w 122"/>
                <a:gd name="T9" fmla="*/ 1 h 2785"/>
                <a:gd name="T10" fmla="*/ 3 w 122"/>
                <a:gd name="T11" fmla="*/ 0 h 2785"/>
                <a:gd name="T12" fmla="*/ 4 w 122"/>
                <a:gd name="T13" fmla="*/ 0 h 2785"/>
                <a:gd name="T14" fmla="*/ 5 w 122"/>
                <a:gd name="T15" fmla="*/ 0 h 2785"/>
                <a:gd name="T16" fmla="*/ 5 w 122"/>
                <a:gd name="T17" fmla="*/ 0 h 2785"/>
                <a:gd name="T18" fmla="*/ 6 w 122"/>
                <a:gd name="T19" fmla="*/ 0 h 2785"/>
                <a:gd name="T20" fmla="*/ 8 w 122"/>
                <a:gd name="T21" fmla="*/ 0 h 2785"/>
                <a:gd name="T22" fmla="*/ 9 w 122"/>
                <a:gd name="T23" fmla="*/ 1 h 2785"/>
                <a:gd name="T24" fmla="*/ 10 w 122"/>
                <a:gd name="T25" fmla="*/ 1 h 2785"/>
                <a:gd name="T26" fmla="*/ 11 w 122"/>
                <a:gd name="T27" fmla="*/ 2 h 2785"/>
                <a:gd name="T28" fmla="*/ 12 w 122"/>
                <a:gd name="T29" fmla="*/ 3 h 2785"/>
                <a:gd name="T30" fmla="*/ 13 w 122"/>
                <a:gd name="T31" fmla="*/ 3 h 2785"/>
                <a:gd name="T32" fmla="*/ 14 w 122"/>
                <a:gd name="T33" fmla="*/ 3 h 2785"/>
                <a:gd name="T34" fmla="*/ 14 w 122"/>
                <a:gd name="T35" fmla="*/ 3 h 2785"/>
                <a:gd name="T36" fmla="*/ 14 w 122"/>
                <a:gd name="T37" fmla="*/ 1343 h 2785"/>
                <a:gd name="T38" fmla="*/ 14 w 122"/>
                <a:gd name="T39" fmla="*/ 1343 h 2785"/>
                <a:gd name="T40" fmla="*/ 12 w 122"/>
                <a:gd name="T41" fmla="*/ 1346 h 2785"/>
                <a:gd name="T42" fmla="*/ 12 w 122"/>
                <a:gd name="T43" fmla="*/ 1347 h 2785"/>
                <a:gd name="T44" fmla="*/ 11 w 122"/>
                <a:gd name="T45" fmla="*/ 1348 h 2785"/>
                <a:gd name="T46" fmla="*/ 11 w 122"/>
                <a:gd name="T47" fmla="*/ 1350 h 2785"/>
                <a:gd name="T48" fmla="*/ 10 w 122"/>
                <a:gd name="T49" fmla="*/ 1350 h 2785"/>
                <a:gd name="T50" fmla="*/ 9 w 122"/>
                <a:gd name="T51" fmla="*/ 1350 h 2785"/>
                <a:gd name="T52" fmla="*/ 8 w 122"/>
                <a:gd name="T53" fmla="*/ 1350 h 2785"/>
                <a:gd name="T54" fmla="*/ 7 w 122"/>
                <a:gd name="T55" fmla="*/ 1350 h 2785"/>
                <a:gd name="T56" fmla="*/ 6 w 122"/>
                <a:gd name="T57" fmla="*/ 1350 h 2785"/>
                <a:gd name="T58" fmla="*/ 6 w 122"/>
                <a:gd name="T59" fmla="*/ 1351 h 2785"/>
                <a:gd name="T60" fmla="*/ 6 w 122"/>
                <a:gd name="T61" fmla="*/ 1351 h 2785"/>
                <a:gd name="T62" fmla="*/ 6 w 122"/>
                <a:gd name="T63" fmla="*/ 1351 h 2785"/>
                <a:gd name="T64" fmla="*/ 0 w 122"/>
                <a:gd name="T65" fmla="*/ 1343 h 2785"/>
                <a:gd name="T66" fmla="*/ 0 w 122"/>
                <a:gd name="T67" fmla="*/ 2 h 27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2785">
                  <a:moveTo>
                    <a:pt x="0" y="2"/>
                  </a:moveTo>
                  <a:lnTo>
                    <a:pt x="6" y="2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1"/>
                  </a:lnTo>
                  <a:lnTo>
                    <a:pt x="87" y="1"/>
                  </a:lnTo>
                  <a:lnTo>
                    <a:pt x="96" y="2"/>
                  </a:lnTo>
                  <a:lnTo>
                    <a:pt x="106" y="3"/>
                  </a:lnTo>
                  <a:lnTo>
                    <a:pt x="114" y="4"/>
                  </a:lnTo>
                  <a:lnTo>
                    <a:pt x="122" y="5"/>
                  </a:lnTo>
                  <a:lnTo>
                    <a:pt x="122" y="2767"/>
                  </a:lnTo>
                  <a:lnTo>
                    <a:pt x="122" y="2768"/>
                  </a:lnTo>
                  <a:lnTo>
                    <a:pt x="112" y="2773"/>
                  </a:lnTo>
                  <a:lnTo>
                    <a:pt x="106" y="2776"/>
                  </a:lnTo>
                  <a:lnTo>
                    <a:pt x="99" y="2779"/>
                  </a:lnTo>
                  <a:lnTo>
                    <a:pt x="95" y="2781"/>
                  </a:lnTo>
                  <a:lnTo>
                    <a:pt x="87" y="2781"/>
                  </a:lnTo>
                  <a:lnTo>
                    <a:pt x="78" y="2781"/>
                  </a:lnTo>
                  <a:lnTo>
                    <a:pt x="71" y="2781"/>
                  </a:lnTo>
                  <a:lnTo>
                    <a:pt x="64" y="2782"/>
                  </a:lnTo>
                  <a:lnTo>
                    <a:pt x="59" y="2783"/>
                  </a:lnTo>
                  <a:lnTo>
                    <a:pt x="54" y="2784"/>
                  </a:lnTo>
                  <a:lnTo>
                    <a:pt x="52" y="2785"/>
                  </a:lnTo>
                  <a:lnTo>
                    <a:pt x="51" y="2785"/>
                  </a:lnTo>
                  <a:lnTo>
                    <a:pt x="0" y="276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8" name="Freeform 21"/>
            <p:cNvSpPr>
              <a:spLocks/>
            </p:cNvSpPr>
            <p:nvPr/>
          </p:nvSpPr>
          <p:spPr bwMode="auto">
            <a:xfrm rot="1473624">
              <a:off x="4498" y="1228"/>
              <a:ext cx="47" cy="2402"/>
            </a:xfrm>
            <a:custGeom>
              <a:avLst/>
              <a:gdLst>
                <a:gd name="T0" fmla="*/ 0 w 72"/>
                <a:gd name="T1" fmla="*/ 10 h 2775"/>
                <a:gd name="T2" fmla="*/ 1 w 72"/>
                <a:gd name="T3" fmla="*/ 8 h 2775"/>
                <a:gd name="T4" fmla="*/ 1 w 72"/>
                <a:gd name="T5" fmla="*/ 7 h 2775"/>
                <a:gd name="T6" fmla="*/ 1 w 72"/>
                <a:gd name="T7" fmla="*/ 5 h 2775"/>
                <a:gd name="T8" fmla="*/ 3 w 72"/>
                <a:gd name="T9" fmla="*/ 3 h 2775"/>
                <a:gd name="T10" fmla="*/ 3 w 72"/>
                <a:gd name="T11" fmla="*/ 3 h 2775"/>
                <a:gd name="T12" fmla="*/ 5 w 72"/>
                <a:gd name="T13" fmla="*/ 3 h 2775"/>
                <a:gd name="T14" fmla="*/ 7 w 72"/>
                <a:gd name="T15" fmla="*/ 1 h 2775"/>
                <a:gd name="T16" fmla="*/ 8 w 72"/>
                <a:gd name="T17" fmla="*/ 0 h 2775"/>
                <a:gd name="T18" fmla="*/ 8 w 72"/>
                <a:gd name="T19" fmla="*/ 0 h 2775"/>
                <a:gd name="T20" fmla="*/ 8 w 72"/>
                <a:gd name="T21" fmla="*/ 1343 h 2775"/>
                <a:gd name="T22" fmla="*/ 8 w 72"/>
                <a:gd name="T23" fmla="*/ 1343 h 2775"/>
                <a:gd name="T24" fmla="*/ 8 w 72"/>
                <a:gd name="T25" fmla="*/ 1343 h 2775"/>
                <a:gd name="T26" fmla="*/ 7 w 72"/>
                <a:gd name="T27" fmla="*/ 1347 h 2775"/>
                <a:gd name="T28" fmla="*/ 6 w 72"/>
                <a:gd name="T29" fmla="*/ 1349 h 2775"/>
                <a:gd name="T30" fmla="*/ 2 w 72"/>
                <a:gd name="T31" fmla="*/ 1345 h 2775"/>
                <a:gd name="T32" fmla="*/ 0 w 72"/>
                <a:gd name="T33" fmla="*/ 1347 h 2775"/>
                <a:gd name="T34" fmla="*/ 0 w 72"/>
                <a:gd name="T35" fmla="*/ 1347 h 2775"/>
                <a:gd name="T36" fmla="*/ 0 w 72"/>
                <a:gd name="T37" fmla="*/ 9 h 2775"/>
                <a:gd name="T38" fmla="*/ 0 w 72"/>
                <a:gd name="T39" fmla="*/ 10 h 27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2" h="2775">
                  <a:moveTo>
                    <a:pt x="0" y="20"/>
                  </a:moveTo>
                  <a:lnTo>
                    <a:pt x="1" y="16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21" y="8"/>
                  </a:lnTo>
                  <a:lnTo>
                    <a:pt x="31" y="6"/>
                  </a:lnTo>
                  <a:lnTo>
                    <a:pt x="44" y="3"/>
                  </a:lnTo>
                  <a:lnTo>
                    <a:pt x="57" y="1"/>
                  </a:lnTo>
                  <a:lnTo>
                    <a:pt x="72" y="0"/>
                  </a:lnTo>
                  <a:lnTo>
                    <a:pt x="72" y="2765"/>
                  </a:lnTo>
                  <a:lnTo>
                    <a:pt x="68" y="2762"/>
                  </a:lnTo>
                  <a:lnTo>
                    <a:pt x="54" y="2773"/>
                  </a:lnTo>
                  <a:lnTo>
                    <a:pt x="49" y="2775"/>
                  </a:lnTo>
                  <a:lnTo>
                    <a:pt x="17" y="2768"/>
                  </a:lnTo>
                  <a:lnTo>
                    <a:pt x="0" y="2773"/>
                  </a:lnTo>
                  <a:lnTo>
                    <a:pt x="0" y="1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9" name="Line 22"/>
            <p:cNvSpPr>
              <a:spLocks noChangeShapeType="1"/>
            </p:cNvSpPr>
            <p:nvPr/>
          </p:nvSpPr>
          <p:spPr bwMode="auto">
            <a:xfrm rot="1473624">
              <a:off x="4545" y="1238"/>
              <a:ext cx="2" cy="23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0" name="Freeform 23"/>
            <p:cNvSpPr>
              <a:spLocks/>
            </p:cNvSpPr>
            <p:nvPr/>
          </p:nvSpPr>
          <p:spPr bwMode="auto">
            <a:xfrm rot="1473624">
              <a:off x="4614" y="1280"/>
              <a:ext cx="28" cy="2393"/>
            </a:xfrm>
            <a:custGeom>
              <a:avLst/>
              <a:gdLst>
                <a:gd name="T0" fmla="*/ 5 w 42"/>
                <a:gd name="T1" fmla="*/ 1336 h 2768"/>
                <a:gd name="T2" fmla="*/ 5 w 42"/>
                <a:gd name="T3" fmla="*/ 8 h 2768"/>
                <a:gd name="T4" fmla="*/ 6 w 42"/>
                <a:gd name="T5" fmla="*/ 9 h 2768"/>
                <a:gd name="T6" fmla="*/ 5 w 42"/>
                <a:gd name="T7" fmla="*/ 7 h 2768"/>
                <a:gd name="T8" fmla="*/ 5 w 42"/>
                <a:gd name="T9" fmla="*/ 6 h 2768"/>
                <a:gd name="T10" fmla="*/ 5 w 42"/>
                <a:gd name="T11" fmla="*/ 5 h 2768"/>
                <a:gd name="T12" fmla="*/ 4 w 42"/>
                <a:gd name="T13" fmla="*/ 3 h 2768"/>
                <a:gd name="T14" fmla="*/ 3 w 42"/>
                <a:gd name="T15" fmla="*/ 3 h 2768"/>
                <a:gd name="T16" fmla="*/ 2 w 42"/>
                <a:gd name="T17" fmla="*/ 3 h 2768"/>
                <a:gd name="T18" fmla="*/ 1 w 42"/>
                <a:gd name="T19" fmla="*/ 2 h 2768"/>
                <a:gd name="T20" fmla="*/ 0 w 42"/>
                <a:gd name="T21" fmla="*/ 0 h 2768"/>
                <a:gd name="T22" fmla="*/ 0 w 42"/>
                <a:gd name="T23" fmla="*/ 0 h 2768"/>
                <a:gd name="T24" fmla="*/ 0 w 42"/>
                <a:gd name="T25" fmla="*/ 1333 h 2768"/>
                <a:gd name="T26" fmla="*/ 0 w 42"/>
                <a:gd name="T27" fmla="*/ 1334 h 2768"/>
                <a:gd name="T28" fmla="*/ 1 w 42"/>
                <a:gd name="T29" fmla="*/ 1332 h 2768"/>
                <a:gd name="T30" fmla="*/ 2 w 42"/>
                <a:gd name="T31" fmla="*/ 1331 h 2768"/>
                <a:gd name="T32" fmla="*/ 3 w 42"/>
                <a:gd name="T33" fmla="*/ 1330 h 2768"/>
                <a:gd name="T34" fmla="*/ 3 w 42"/>
                <a:gd name="T35" fmla="*/ 1328 h 2768"/>
                <a:gd name="T36" fmla="*/ 5 w 42"/>
                <a:gd name="T37" fmla="*/ 1337 h 2768"/>
                <a:gd name="T38" fmla="*/ 5 w 42"/>
                <a:gd name="T39" fmla="*/ 1336 h 27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2768">
                  <a:moveTo>
                    <a:pt x="41" y="2766"/>
                  </a:moveTo>
                  <a:lnTo>
                    <a:pt x="41" y="15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8" y="12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2762"/>
                  </a:lnTo>
                  <a:lnTo>
                    <a:pt x="0" y="2763"/>
                  </a:lnTo>
                  <a:lnTo>
                    <a:pt x="8" y="2758"/>
                  </a:lnTo>
                  <a:lnTo>
                    <a:pt x="16" y="2755"/>
                  </a:lnTo>
                  <a:lnTo>
                    <a:pt x="20" y="2753"/>
                  </a:lnTo>
                  <a:lnTo>
                    <a:pt x="22" y="2751"/>
                  </a:lnTo>
                  <a:lnTo>
                    <a:pt x="41" y="2768"/>
                  </a:lnTo>
                  <a:lnTo>
                    <a:pt x="41" y="2766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1" name="Line 24"/>
            <p:cNvSpPr>
              <a:spLocks noChangeShapeType="1"/>
            </p:cNvSpPr>
            <p:nvPr/>
          </p:nvSpPr>
          <p:spPr bwMode="auto">
            <a:xfrm rot="1473624">
              <a:off x="3949" y="3774"/>
              <a:ext cx="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2" name="Line 25"/>
            <p:cNvSpPr>
              <a:spLocks noChangeShapeType="1"/>
            </p:cNvSpPr>
            <p:nvPr/>
          </p:nvSpPr>
          <p:spPr bwMode="auto">
            <a:xfrm rot="1473624">
              <a:off x="3950" y="3756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3" name="Line 26"/>
            <p:cNvSpPr>
              <a:spLocks noChangeShapeType="1"/>
            </p:cNvSpPr>
            <p:nvPr/>
          </p:nvSpPr>
          <p:spPr bwMode="auto">
            <a:xfrm rot="1473624">
              <a:off x="3954" y="377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4" name="Line 27"/>
            <p:cNvSpPr>
              <a:spLocks noChangeShapeType="1"/>
            </p:cNvSpPr>
            <p:nvPr/>
          </p:nvSpPr>
          <p:spPr bwMode="auto">
            <a:xfrm rot="1473624">
              <a:off x="3964" y="377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5" name="Line 28"/>
            <p:cNvSpPr>
              <a:spLocks noChangeShapeType="1"/>
            </p:cNvSpPr>
            <p:nvPr/>
          </p:nvSpPr>
          <p:spPr bwMode="auto">
            <a:xfrm rot="1473624">
              <a:off x="3959" y="3783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6" name="Line 29"/>
            <p:cNvSpPr>
              <a:spLocks noChangeShapeType="1"/>
            </p:cNvSpPr>
            <p:nvPr/>
          </p:nvSpPr>
          <p:spPr bwMode="auto">
            <a:xfrm rot="1473624">
              <a:off x="3975" y="3779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7" name="Line 30"/>
            <p:cNvSpPr>
              <a:spLocks noChangeShapeType="1"/>
            </p:cNvSpPr>
            <p:nvPr/>
          </p:nvSpPr>
          <p:spPr bwMode="auto">
            <a:xfrm rot="1473624">
              <a:off x="3973" y="3788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8" name="Line 31"/>
            <p:cNvSpPr>
              <a:spLocks noChangeShapeType="1"/>
            </p:cNvSpPr>
            <p:nvPr/>
          </p:nvSpPr>
          <p:spPr bwMode="auto">
            <a:xfrm rot="1473624">
              <a:off x="3967" y="3786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9" name="Line 32"/>
            <p:cNvSpPr>
              <a:spLocks noChangeShapeType="1"/>
            </p:cNvSpPr>
            <p:nvPr/>
          </p:nvSpPr>
          <p:spPr bwMode="auto">
            <a:xfrm rot="1473624">
              <a:off x="3989" y="377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90" name="Line 33"/>
            <p:cNvSpPr>
              <a:spLocks noChangeShapeType="1"/>
            </p:cNvSpPr>
            <p:nvPr/>
          </p:nvSpPr>
          <p:spPr bwMode="auto">
            <a:xfrm rot="1473624">
              <a:off x="3985" y="3775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91" name="Line 34"/>
            <p:cNvSpPr>
              <a:spLocks noChangeShapeType="1"/>
            </p:cNvSpPr>
            <p:nvPr/>
          </p:nvSpPr>
          <p:spPr bwMode="auto">
            <a:xfrm rot="1473624">
              <a:off x="3998" y="3750"/>
              <a:ext cx="1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92" name="Line 35"/>
            <p:cNvSpPr>
              <a:spLocks noChangeShapeType="1"/>
            </p:cNvSpPr>
            <p:nvPr/>
          </p:nvSpPr>
          <p:spPr bwMode="auto">
            <a:xfrm rot="1473624">
              <a:off x="4003" y="376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93" name="Line 36"/>
            <p:cNvSpPr>
              <a:spLocks noChangeShapeType="1"/>
            </p:cNvSpPr>
            <p:nvPr/>
          </p:nvSpPr>
          <p:spPr bwMode="auto">
            <a:xfrm rot="1473624">
              <a:off x="3954" y="3726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94" name="Line 37"/>
            <p:cNvSpPr>
              <a:spLocks noChangeShapeType="1"/>
            </p:cNvSpPr>
            <p:nvPr/>
          </p:nvSpPr>
          <p:spPr bwMode="auto">
            <a:xfrm rot="1473624">
              <a:off x="3957" y="373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95" name="Line 38"/>
            <p:cNvSpPr>
              <a:spLocks noChangeShapeType="1"/>
            </p:cNvSpPr>
            <p:nvPr/>
          </p:nvSpPr>
          <p:spPr bwMode="auto">
            <a:xfrm rot="1473624">
              <a:off x="3975" y="378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96" name="Line 39"/>
            <p:cNvSpPr>
              <a:spLocks noChangeShapeType="1"/>
            </p:cNvSpPr>
            <p:nvPr/>
          </p:nvSpPr>
          <p:spPr bwMode="auto">
            <a:xfrm rot="1473624">
              <a:off x="3954" y="3741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97" name="Line 40"/>
            <p:cNvSpPr>
              <a:spLocks noChangeShapeType="1"/>
            </p:cNvSpPr>
            <p:nvPr/>
          </p:nvSpPr>
          <p:spPr bwMode="auto">
            <a:xfrm rot="1473624">
              <a:off x="3947" y="3785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98" name="Line 41"/>
            <p:cNvSpPr>
              <a:spLocks noChangeShapeType="1"/>
            </p:cNvSpPr>
            <p:nvPr/>
          </p:nvSpPr>
          <p:spPr bwMode="auto">
            <a:xfrm rot="1473624">
              <a:off x="3954" y="378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99" name="Freeform 42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18 h 208"/>
                <a:gd name="T8" fmla="*/ 27 w 236"/>
                <a:gd name="T9" fmla="*/ 11 h 208"/>
                <a:gd name="T10" fmla="*/ 26 w 236"/>
                <a:gd name="T11" fmla="*/ 6 h 208"/>
                <a:gd name="T12" fmla="*/ 25 w 236"/>
                <a:gd name="T13" fmla="*/ 3 h 208"/>
                <a:gd name="T14" fmla="*/ 23 w 236"/>
                <a:gd name="T15" fmla="*/ 2 h 208"/>
                <a:gd name="T16" fmla="*/ 21 w 236"/>
                <a:gd name="T17" fmla="*/ 0 h 208"/>
                <a:gd name="T18" fmla="*/ 18 w 236"/>
                <a:gd name="T19" fmla="*/ 0 h 208"/>
                <a:gd name="T20" fmla="*/ 14 w 236"/>
                <a:gd name="T21" fmla="*/ 0 h 208"/>
                <a:gd name="T22" fmla="*/ 10 w 236"/>
                <a:gd name="T23" fmla="*/ 0 h 208"/>
                <a:gd name="T24" fmla="*/ 7 w 236"/>
                <a:gd name="T25" fmla="*/ 0 h 208"/>
                <a:gd name="T26" fmla="*/ 5 w 236"/>
                <a:gd name="T27" fmla="*/ 2 h 208"/>
                <a:gd name="T28" fmla="*/ 3 w 236"/>
                <a:gd name="T29" fmla="*/ 3 h 208"/>
                <a:gd name="T30" fmla="*/ 1 w 236"/>
                <a:gd name="T31" fmla="*/ 6 h 208"/>
                <a:gd name="T32" fmla="*/ 1 w 236"/>
                <a:gd name="T33" fmla="*/ 11 h 208"/>
                <a:gd name="T34" fmla="*/ 1 w 236"/>
                <a:gd name="T35" fmla="*/ 18 h 208"/>
                <a:gd name="T36" fmla="*/ 0 w 236"/>
                <a:gd name="T37" fmla="*/ 28 h 208"/>
                <a:gd name="T38" fmla="*/ 0 w 236"/>
                <a:gd name="T39" fmla="*/ 91 h 208"/>
                <a:gd name="T40" fmla="*/ 0 w 236"/>
                <a:gd name="T41" fmla="*/ 94 h 208"/>
                <a:gd name="T42" fmla="*/ 27 w 236"/>
                <a:gd name="T43" fmla="*/ 95 h 2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  <a:lnTo>
                    <a:pt x="236" y="208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00" name="Freeform 43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01" name="Freeform 44"/>
            <p:cNvSpPr>
              <a:spLocks/>
            </p:cNvSpPr>
            <p:nvPr/>
          </p:nvSpPr>
          <p:spPr bwMode="auto">
            <a:xfrm rot="1473624">
              <a:off x="5240" y="934"/>
              <a:ext cx="35" cy="180"/>
            </a:xfrm>
            <a:custGeom>
              <a:avLst/>
              <a:gdLst>
                <a:gd name="T0" fmla="*/ 6 w 54"/>
                <a:gd name="T1" fmla="*/ 103 h 207"/>
                <a:gd name="T2" fmla="*/ 6 w 54"/>
                <a:gd name="T3" fmla="*/ 98 h 207"/>
                <a:gd name="T4" fmla="*/ 6 w 54"/>
                <a:gd name="T5" fmla="*/ 30 h 207"/>
                <a:gd name="T6" fmla="*/ 6 w 54"/>
                <a:gd name="T7" fmla="*/ 30 h 207"/>
                <a:gd name="T8" fmla="*/ 6 w 54"/>
                <a:gd name="T9" fmla="*/ 21 h 207"/>
                <a:gd name="T10" fmla="*/ 6 w 54"/>
                <a:gd name="T11" fmla="*/ 15 h 207"/>
                <a:gd name="T12" fmla="*/ 5 w 54"/>
                <a:gd name="T13" fmla="*/ 9 h 207"/>
                <a:gd name="T14" fmla="*/ 5 w 54"/>
                <a:gd name="T15" fmla="*/ 5 h 207"/>
                <a:gd name="T16" fmla="*/ 4 w 54"/>
                <a:gd name="T17" fmla="*/ 3 h 207"/>
                <a:gd name="T18" fmla="*/ 3 w 54"/>
                <a:gd name="T19" fmla="*/ 2 h 207"/>
                <a:gd name="T20" fmla="*/ 2 w 54"/>
                <a:gd name="T21" fmla="*/ 1 h 207"/>
                <a:gd name="T22" fmla="*/ 0 w 54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207">
                  <a:moveTo>
                    <a:pt x="54" y="207"/>
                  </a:moveTo>
                  <a:lnTo>
                    <a:pt x="52" y="199"/>
                  </a:lnTo>
                  <a:lnTo>
                    <a:pt x="52" y="61"/>
                  </a:lnTo>
                  <a:lnTo>
                    <a:pt x="52" y="43"/>
                  </a:lnTo>
                  <a:lnTo>
                    <a:pt x="50" y="29"/>
                  </a:lnTo>
                  <a:lnTo>
                    <a:pt x="47" y="17"/>
                  </a:lnTo>
                  <a:lnTo>
                    <a:pt x="42" y="10"/>
                  </a:lnTo>
                  <a:lnTo>
                    <a:pt x="35" y="6"/>
                  </a:lnTo>
                  <a:lnTo>
                    <a:pt x="26" y="2"/>
                  </a:lnTo>
                  <a:lnTo>
                    <a:pt x="15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02" name="Freeform 45"/>
            <p:cNvSpPr>
              <a:spLocks/>
            </p:cNvSpPr>
            <p:nvPr/>
          </p:nvSpPr>
          <p:spPr bwMode="auto">
            <a:xfrm rot="1473624">
              <a:off x="5240" y="934"/>
              <a:ext cx="33" cy="180"/>
            </a:xfrm>
            <a:custGeom>
              <a:avLst/>
              <a:gdLst>
                <a:gd name="T0" fmla="*/ 7 w 49"/>
                <a:gd name="T1" fmla="*/ 103 h 207"/>
                <a:gd name="T2" fmla="*/ 7 w 49"/>
                <a:gd name="T3" fmla="*/ 98 h 207"/>
                <a:gd name="T4" fmla="*/ 7 w 49"/>
                <a:gd name="T5" fmla="*/ 30 h 207"/>
                <a:gd name="T6" fmla="*/ 7 w 49"/>
                <a:gd name="T7" fmla="*/ 30 h 207"/>
                <a:gd name="T8" fmla="*/ 7 w 49"/>
                <a:gd name="T9" fmla="*/ 21 h 207"/>
                <a:gd name="T10" fmla="*/ 6 w 49"/>
                <a:gd name="T11" fmla="*/ 15 h 207"/>
                <a:gd name="T12" fmla="*/ 6 w 49"/>
                <a:gd name="T13" fmla="*/ 9 h 207"/>
                <a:gd name="T14" fmla="*/ 5 w 49"/>
                <a:gd name="T15" fmla="*/ 5 h 207"/>
                <a:gd name="T16" fmla="*/ 5 w 49"/>
                <a:gd name="T17" fmla="*/ 3 h 207"/>
                <a:gd name="T18" fmla="*/ 3 w 49"/>
                <a:gd name="T19" fmla="*/ 2 h 207"/>
                <a:gd name="T20" fmla="*/ 1 w 49"/>
                <a:gd name="T21" fmla="*/ 1 h 207"/>
                <a:gd name="T22" fmla="*/ 0 w 49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" h="207">
                  <a:moveTo>
                    <a:pt x="49" y="207"/>
                  </a:moveTo>
                  <a:lnTo>
                    <a:pt x="48" y="199"/>
                  </a:lnTo>
                  <a:lnTo>
                    <a:pt x="48" y="61"/>
                  </a:lnTo>
                  <a:lnTo>
                    <a:pt x="48" y="43"/>
                  </a:lnTo>
                  <a:lnTo>
                    <a:pt x="46" y="29"/>
                  </a:lnTo>
                  <a:lnTo>
                    <a:pt x="42" y="17"/>
                  </a:lnTo>
                  <a:lnTo>
                    <a:pt x="38" y="10"/>
                  </a:lnTo>
                  <a:lnTo>
                    <a:pt x="32" y="6"/>
                  </a:lnTo>
                  <a:lnTo>
                    <a:pt x="23" y="2"/>
                  </a:lnTo>
                  <a:lnTo>
                    <a:pt x="12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03" name="Freeform 46"/>
            <p:cNvSpPr>
              <a:spLocks/>
            </p:cNvSpPr>
            <p:nvPr/>
          </p:nvSpPr>
          <p:spPr bwMode="auto">
            <a:xfrm rot="1473624">
              <a:off x="5211" y="920"/>
              <a:ext cx="19" cy="178"/>
            </a:xfrm>
            <a:custGeom>
              <a:avLst/>
              <a:gdLst>
                <a:gd name="T0" fmla="*/ 0 w 27"/>
                <a:gd name="T1" fmla="*/ 99 h 206"/>
                <a:gd name="T2" fmla="*/ 0 w 27"/>
                <a:gd name="T3" fmla="*/ 96 h 206"/>
                <a:gd name="T4" fmla="*/ 0 w 27"/>
                <a:gd name="T5" fmla="*/ 29 h 206"/>
                <a:gd name="T6" fmla="*/ 0 w 27"/>
                <a:gd name="T7" fmla="*/ 29 h 206"/>
                <a:gd name="T8" fmla="*/ 1 w 27"/>
                <a:gd name="T9" fmla="*/ 11 h 206"/>
                <a:gd name="T10" fmla="*/ 1 w 27"/>
                <a:gd name="T11" fmla="*/ 3 h 206"/>
                <a:gd name="T12" fmla="*/ 2 w 27"/>
                <a:gd name="T13" fmla="*/ 0 h 206"/>
                <a:gd name="T14" fmla="*/ 4 w 27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3" y="0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04" name="Freeform 47"/>
            <p:cNvSpPr>
              <a:spLocks/>
            </p:cNvSpPr>
            <p:nvPr/>
          </p:nvSpPr>
          <p:spPr bwMode="auto">
            <a:xfrm rot="1473624">
              <a:off x="5214" y="920"/>
              <a:ext cx="16" cy="178"/>
            </a:xfrm>
            <a:custGeom>
              <a:avLst/>
              <a:gdLst>
                <a:gd name="T0" fmla="*/ 0 w 23"/>
                <a:gd name="T1" fmla="*/ 99 h 206"/>
                <a:gd name="T2" fmla="*/ 0 w 23"/>
                <a:gd name="T3" fmla="*/ 96 h 206"/>
                <a:gd name="T4" fmla="*/ 0 w 23"/>
                <a:gd name="T5" fmla="*/ 29 h 206"/>
                <a:gd name="T6" fmla="*/ 0 w 23"/>
                <a:gd name="T7" fmla="*/ 29 h 206"/>
                <a:gd name="T8" fmla="*/ 1 w 23"/>
                <a:gd name="T9" fmla="*/ 11 h 206"/>
                <a:gd name="T10" fmla="*/ 1 w 23"/>
                <a:gd name="T11" fmla="*/ 3 h 206"/>
                <a:gd name="T12" fmla="*/ 2 w 23"/>
                <a:gd name="T13" fmla="*/ 0 h 206"/>
                <a:gd name="T14" fmla="*/ 4 w 23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3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05" name="Freeform 48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06" name="Freeform 49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8 h 59"/>
                <a:gd name="T4" fmla="*/ 27 w 236"/>
                <a:gd name="T5" fmla="*/ 6 h 59"/>
                <a:gd name="T6" fmla="*/ 25 w 236"/>
                <a:gd name="T7" fmla="*/ 4 h 59"/>
                <a:gd name="T8" fmla="*/ 24 w 236"/>
                <a:gd name="T9" fmla="*/ 3 h 59"/>
                <a:gd name="T10" fmla="*/ 22 w 236"/>
                <a:gd name="T11" fmla="*/ 3 h 59"/>
                <a:gd name="T12" fmla="*/ 20 w 236"/>
                <a:gd name="T13" fmla="*/ 2 h 59"/>
                <a:gd name="T14" fmla="*/ 17 w 236"/>
                <a:gd name="T15" fmla="*/ 0 h 59"/>
                <a:gd name="T16" fmla="*/ 14 w 236"/>
                <a:gd name="T17" fmla="*/ 0 h 59"/>
                <a:gd name="T18" fmla="*/ 11 w 236"/>
                <a:gd name="T19" fmla="*/ 0 h 59"/>
                <a:gd name="T20" fmla="*/ 8 w 236"/>
                <a:gd name="T21" fmla="*/ 2 h 59"/>
                <a:gd name="T22" fmla="*/ 6 w 236"/>
                <a:gd name="T23" fmla="*/ 3 h 59"/>
                <a:gd name="T24" fmla="*/ 4 w 236"/>
                <a:gd name="T25" fmla="*/ 3 h 59"/>
                <a:gd name="T26" fmla="*/ 3 w 236"/>
                <a:gd name="T27" fmla="*/ 4 h 59"/>
                <a:gd name="T28" fmla="*/ 1 w 236"/>
                <a:gd name="T29" fmla="*/ 6 h 59"/>
                <a:gd name="T30" fmla="*/ 1 w 236"/>
                <a:gd name="T31" fmla="*/ 8 h 59"/>
                <a:gd name="T32" fmla="*/ 0 w 236"/>
                <a:gd name="T33" fmla="*/ 10 h 59"/>
                <a:gd name="T34" fmla="*/ 0 w 236"/>
                <a:gd name="T35" fmla="*/ 26 h 59"/>
                <a:gd name="T36" fmla="*/ 27 w 236"/>
                <a:gd name="T37" fmla="*/ 26 h 59"/>
                <a:gd name="T38" fmla="*/ 27 w 236"/>
                <a:gd name="T39" fmla="*/ 10 h 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07" name="Freeform 50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10 h 59"/>
                <a:gd name="T4" fmla="*/ 27 w 236"/>
                <a:gd name="T5" fmla="*/ 8 h 59"/>
                <a:gd name="T6" fmla="*/ 27 w 236"/>
                <a:gd name="T7" fmla="*/ 6 h 59"/>
                <a:gd name="T8" fmla="*/ 25 w 236"/>
                <a:gd name="T9" fmla="*/ 4 h 59"/>
                <a:gd name="T10" fmla="*/ 24 w 236"/>
                <a:gd name="T11" fmla="*/ 3 h 59"/>
                <a:gd name="T12" fmla="*/ 22 w 236"/>
                <a:gd name="T13" fmla="*/ 3 h 59"/>
                <a:gd name="T14" fmla="*/ 20 w 236"/>
                <a:gd name="T15" fmla="*/ 2 h 59"/>
                <a:gd name="T16" fmla="*/ 17 w 236"/>
                <a:gd name="T17" fmla="*/ 0 h 59"/>
                <a:gd name="T18" fmla="*/ 14 w 236"/>
                <a:gd name="T19" fmla="*/ 0 h 59"/>
                <a:gd name="T20" fmla="*/ 14 w 236"/>
                <a:gd name="T21" fmla="*/ 0 h 59"/>
                <a:gd name="T22" fmla="*/ 11 w 236"/>
                <a:gd name="T23" fmla="*/ 0 h 59"/>
                <a:gd name="T24" fmla="*/ 8 w 236"/>
                <a:gd name="T25" fmla="*/ 2 h 59"/>
                <a:gd name="T26" fmla="*/ 6 w 236"/>
                <a:gd name="T27" fmla="*/ 3 h 59"/>
                <a:gd name="T28" fmla="*/ 4 w 236"/>
                <a:gd name="T29" fmla="*/ 3 h 59"/>
                <a:gd name="T30" fmla="*/ 3 w 236"/>
                <a:gd name="T31" fmla="*/ 4 h 59"/>
                <a:gd name="T32" fmla="*/ 1 w 236"/>
                <a:gd name="T33" fmla="*/ 6 h 59"/>
                <a:gd name="T34" fmla="*/ 1 w 236"/>
                <a:gd name="T35" fmla="*/ 8 h 59"/>
                <a:gd name="T36" fmla="*/ 0 w 236"/>
                <a:gd name="T37" fmla="*/ 10 h 59"/>
                <a:gd name="T38" fmla="*/ 0 w 236"/>
                <a:gd name="T39" fmla="*/ 26 h 59"/>
                <a:gd name="T40" fmla="*/ 27 w 236"/>
                <a:gd name="T41" fmla="*/ 26 h 59"/>
                <a:gd name="T42" fmla="*/ 27 w 236"/>
                <a:gd name="T43" fmla="*/ 10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6" y="22"/>
                  </a:ln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08" name="Freeform 51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09" name="Freeform 52"/>
            <p:cNvSpPr>
              <a:spLocks/>
            </p:cNvSpPr>
            <p:nvPr/>
          </p:nvSpPr>
          <p:spPr bwMode="auto">
            <a:xfrm rot="1473624">
              <a:off x="5234" y="1112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5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10" name="Freeform 53"/>
            <p:cNvSpPr>
              <a:spLocks/>
            </p:cNvSpPr>
            <p:nvPr/>
          </p:nvSpPr>
          <p:spPr bwMode="auto">
            <a:xfrm rot="1473624">
              <a:off x="5231" y="111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11" name="Freeform 54"/>
            <p:cNvSpPr>
              <a:spLocks/>
            </p:cNvSpPr>
            <p:nvPr/>
          </p:nvSpPr>
          <p:spPr bwMode="auto">
            <a:xfrm rot="1473624">
              <a:off x="5228" y="1125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6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12" name="Freeform 55"/>
            <p:cNvSpPr>
              <a:spLocks/>
            </p:cNvSpPr>
            <p:nvPr/>
          </p:nvSpPr>
          <p:spPr bwMode="auto">
            <a:xfrm rot="1473624">
              <a:off x="5225" y="1131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13" name="Freeform 56"/>
            <p:cNvSpPr>
              <a:spLocks/>
            </p:cNvSpPr>
            <p:nvPr/>
          </p:nvSpPr>
          <p:spPr bwMode="auto">
            <a:xfrm rot="1473624">
              <a:off x="5222" y="113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14" name="Freeform 57"/>
            <p:cNvSpPr>
              <a:spLocks/>
            </p:cNvSpPr>
            <p:nvPr/>
          </p:nvSpPr>
          <p:spPr bwMode="auto">
            <a:xfrm rot="1473624">
              <a:off x="5219" y="1145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15" name="Freeform 58"/>
            <p:cNvSpPr>
              <a:spLocks/>
            </p:cNvSpPr>
            <p:nvPr/>
          </p:nvSpPr>
          <p:spPr bwMode="auto">
            <a:xfrm rot="1473624">
              <a:off x="5210" y="1166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16" name="Freeform 59"/>
            <p:cNvSpPr>
              <a:spLocks/>
            </p:cNvSpPr>
            <p:nvPr/>
          </p:nvSpPr>
          <p:spPr bwMode="auto">
            <a:xfrm rot="1473624">
              <a:off x="5206" y="1172"/>
              <a:ext cx="28" cy="15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3 h 18"/>
                <a:gd name="T6" fmla="*/ 2 w 44"/>
                <a:gd name="T7" fmla="*/ 3 h 18"/>
                <a:gd name="T8" fmla="*/ 3 w 44"/>
                <a:gd name="T9" fmla="*/ 3 h 18"/>
                <a:gd name="T10" fmla="*/ 3 w 44"/>
                <a:gd name="T11" fmla="*/ 4 h 18"/>
                <a:gd name="T12" fmla="*/ 4 w 44"/>
                <a:gd name="T13" fmla="*/ 5 h 18"/>
                <a:gd name="T14" fmla="*/ 4 w 44"/>
                <a:gd name="T15" fmla="*/ 6 h 18"/>
                <a:gd name="T16" fmla="*/ 4 w 44"/>
                <a:gd name="T17" fmla="*/ 7 h 18"/>
                <a:gd name="T18" fmla="*/ 4 w 44"/>
                <a:gd name="T19" fmla="*/ 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9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17" name="Freeform 60"/>
            <p:cNvSpPr>
              <a:spLocks/>
            </p:cNvSpPr>
            <p:nvPr/>
          </p:nvSpPr>
          <p:spPr bwMode="auto">
            <a:xfrm rot="1473624">
              <a:off x="5204" y="118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18" name="Freeform 61"/>
            <p:cNvSpPr>
              <a:spLocks/>
            </p:cNvSpPr>
            <p:nvPr/>
          </p:nvSpPr>
          <p:spPr bwMode="auto">
            <a:xfrm rot="1473624">
              <a:off x="5200" y="1186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19" name="Freeform 62"/>
            <p:cNvSpPr>
              <a:spLocks/>
            </p:cNvSpPr>
            <p:nvPr/>
          </p:nvSpPr>
          <p:spPr bwMode="auto">
            <a:xfrm rot="1473624">
              <a:off x="5197" y="1192"/>
              <a:ext cx="28" cy="16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5 h 16"/>
                <a:gd name="T10" fmla="*/ 3 w 44"/>
                <a:gd name="T11" fmla="*/ 7 h 16"/>
                <a:gd name="T12" fmla="*/ 4 w 44"/>
                <a:gd name="T13" fmla="*/ 9 h 16"/>
                <a:gd name="T14" fmla="*/ 4 w 44"/>
                <a:gd name="T15" fmla="*/ 11 h 16"/>
                <a:gd name="T16" fmla="*/ 4 w 44"/>
                <a:gd name="T17" fmla="*/ 14 h 16"/>
                <a:gd name="T18" fmla="*/ 4 w 44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20" name="Freeform 63"/>
            <p:cNvSpPr>
              <a:spLocks/>
            </p:cNvSpPr>
            <p:nvPr/>
          </p:nvSpPr>
          <p:spPr bwMode="auto">
            <a:xfrm rot="1473624">
              <a:off x="5194" y="120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21" name="Freeform 64"/>
            <p:cNvSpPr>
              <a:spLocks/>
            </p:cNvSpPr>
            <p:nvPr/>
          </p:nvSpPr>
          <p:spPr bwMode="auto">
            <a:xfrm rot="1473624">
              <a:off x="5191" y="1207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22" name="Freeform 65"/>
            <p:cNvSpPr>
              <a:spLocks/>
            </p:cNvSpPr>
            <p:nvPr/>
          </p:nvSpPr>
          <p:spPr bwMode="auto">
            <a:xfrm rot="1473624">
              <a:off x="5182" y="122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23" name="Freeform 66"/>
            <p:cNvSpPr>
              <a:spLocks/>
            </p:cNvSpPr>
            <p:nvPr/>
          </p:nvSpPr>
          <p:spPr bwMode="auto">
            <a:xfrm rot="1473624">
              <a:off x="5172" y="1248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24" name="Freeform 67"/>
            <p:cNvSpPr>
              <a:spLocks/>
            </p:cNvSpPr>
            <p:nvPr/>
          </p:nvSpPr>
          <p:spPr bwMode="auto">
            <a:xfrm rot="1473624">
              <a:off x="5163" y="1268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25" name="Freeform 68"/>
            <p:cNvSpPr>
              <a:spLocks/>
            </p:cNvSpPr>
            <p:nvPr/>
          </p:nvSpPr>
          <p:spPr bwMode="auto">
            <a:xfrm rot="1473624">
              <a:off x="5154" y="128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26" name="Freeform 69"/>
            <p:cNvSpPr>
              <a:spLocks/>
            </p:cNvSpPr>
            <p:nvPr/>
          </p:nvSpPr>
          <p:spPr bwMode="auto">
            <a:xfrm rot="1473624">
              <a:off x="5145" y="130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27" name="Freeform 70"/>
            <p:cNvSpPr>
              <a:spLocks/>
            </p:cNvSpPr>
            <p:nvPr/>
          </p:nvSpPr>
          <p:spPr bwMode="auto">
            <a:xfrm rot="1473624">
              <a:off x="5142" y="1315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28" name="Freeform 71"/>
            <p:cNvSpPr>
              <a:spLocks/>
            </p:cNvSpPr>
            <p:nvPr/>
          </p:nvSpPr>
          <p:spPr bwMode="auto">
            <a:xfrm rot="1473624">
              <a:off x="5138" y="1321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5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29" name="Freeform 72"/>
            <p:cNvSpPr>
              <a:spLocks/>
            </p:cNvSpPr>
            <p:nvPr/>
          </p:nvSpPr>
          <p:spPr bwMode="auto">
            <a:xfrm rot="1473624">
              <a:off x="5135" y="133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30" name="Freeform 73"/>
            <p:cNvSpPr>
              <a:spLocks/>
            </p:cNvSpPr>
            <p:nvPr/>
          </p:nvSpPr>
          <p:spPr bwMode="auto">
            <a:xfrm rot="1473624">
              <a:off x="5132" y="1336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31" name="Freeform 74"/>
            <p:cNvSpPr>
              <a:spLocks/>
            </p:cNvSpPr>
            <p:nvPr/>
          </p:nvSpPr>
          <p:spPr bwMode="auto">
            <a:xfrm rot="1473624">
              <a:off x="5129" y="1343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32" name="Freeform 75"/>
            <p:cNvSpPr>
              <a:spLocks/>
            </p:cNvSpPr>
            <p:nvPr/>
          </p:nvSpPr>
          <p:spPr bwMode="auto">
            <a:xfrm rot="1473624">
              <a:off x="5126" y="135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33" name="Freeform 76"/>
            <p:cNvSpPr>
              <a:spLocks/>
            </p:cNvSpPr>
            <p:nvPr/>
          </p:nvSpPr>
          <p:spPr bwMode="auto">
            <a:xfrm rot="1473624">
              <a:off x="5116" y="1371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34" name="Freeform 77"/>
            <p:cNvSpPr>
              <a:spLocks/>
            </p:cNvSpPr>
            <p:nvPr/>
          </p:nvSpPr>
          <p:spPr bwMode="auto">
            <a:xfrm rot="1473624">
              <a:off x="5113" y="137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35" name="Freeform 78"/>
            <p:cNvSpPr>
              <a:spLocks/>
            </p:cNvSpPr>
            <p:nvPr/>
          </p:nvSpPr>
          <p:spPr bwMode="auto">
            <a:xfrm rot="1473624">
              <a:off x="5119" y="1063"/>
              <a:ext cx="63" cy="19"/>
            </a:xfrm>
            <a:custGeom>
              <a:avLst/>
              <a:gdLst>
                <a:gd name="T0" fmla="*/ 0 w 96"/>
                <a:gd name="T1" fmla="*/ 15 h 20"/>
                <a:gd name="T2" fmla="*/ 0 w 96"/>
                <a:gd name="T3" fmla="*/ 15 h 20"/>
                <a:gd name="T4" fmla="*/ 1 w 96"/>
                <a:gd name="T5" fmla="*/ 12 h 20"/>
                <a:gd name="T6" fmla="*/ 1 w 96"/>
                <a:gd name="T7" fmla="*/ 10 h 20"/>
                <a:gd name="T8" fmla="*/ 2 w 96"/>
                <a:gd name="T9" fmla="*/ 10 h 20"/>
                <a:gd name="T10" fmla="*/ 3 w 96"/>
                <a:gd name="T11" fmla="*/ 7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36" name="Freeform 79"/>
            <p:cNvSpPr>
              <a:spLocks/>
            </p:cNvSpPr>
            <p:nvPr/>
          </p:nvSpPr>
          <p:spPr bwMode="auto">
            <a:xfrm rot="1473624">
              <a:off x="5116" y="106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37" name="Freeform 80"/>
            <p:cNvSpPr>
              <a:spLocks/>
            </p:cNvSpPr>
            <p:nvPr/>
          </p:nvSpPr>
          <p:spPr bwMode="auto">
            <a:xfrm rot="1473624">
              <a:off x="5113" y="1076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38" name="Freeform 81"/>
            <p:cNvSpPr>
              <a:spLocks/>
            </p:cNvSpPr>
            <p:nvPr/>
          </p:nvSpPr>
          <p:spPr bwMode="auto">
            <a:xfrm rot="1473624">
              <a:off x="5110" y="108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39" name="Freeform 82"/>
            <p:cNvSpPr>
              <a:spLocks/>
            </p:cNvSpPr>
            <p:nvPr/>
          </p:nvSpPr>
          <p:spPr bwMode="auto">
            <a:xfrm rot="1473624">
              <a:off x="5106" y="1091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4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40" name="Freeform 83"/>
            <p:cNvSpPr>
              <a:spLocks/>
            </p:cNvSpPr>
            <p:nvPr/>
          </p:nvSpPr>
          <p:spPr bwMode="auto">
            <a:xfrm rot="1473624">
              <a:off x="5103" y="109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41" name="Freeform 84"/>
            <p:cNvSpPr>
              <a:spLocks/>
            </p:cNvSpPr>
            <p:nvPr/>
          </p:nvSpPr>
          <p:spPr bwMode="auto">
            <a:xfrm rot="1473624">
              <a:off x="5094" y="1117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42" name="Freeform 85"/>
            <p:cNvSpPr>
              <a:spLocks/>
            </p:cNvSpPr>
            <p:nvPr/>
          </p:nvSpPr>
          <p:spPr bwMode="auto">
            <a:xfrm rot="1473624">
              <a:off x="5091" y="112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43" name="Freeform 86"/>
            <p:cNvSpPr>
              <a:spLocks/>
            </p:cNvSpPr>
            <p:nvPr/>
          </p:nvSpPr>
          <p:spPr bwMode="auto">
            <a:xfrm rot="1473624">
              <a:off x="5088" y="1132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44" name="Freeform 87"/>
            <p:cNvSpPr>
              <a:spLocks/>
            </p:cNvSpPr>
            <p:nvPr/>
          </p:nvSpPr>
          <p:spPr bwMode="auto">
            <a:xfrm rot="1473624">
              <a:off x="5084" y="113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45" name="Freeform 88"/>
            <p:cNvSpPr>
              <a:spLocks/>
            </p:cNvSpPr>
            <p:nvPr/>
          </p:nvSpPr>
          <p:spPr bwMode="auto">
            <a:xfrm rot="1473624">
              <a:off x="5081" y="114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46" name="Freeform 89"/>
            <p:cNvSpPr>
              <a:spLocks/>
            </p:cNvSpPr>
            <p:nvPr/>
          </p:nvSpPr>
          <p:spPr bwMode="auto">
            <a:xfrm rot="1473624">
              <a:off x="5079" y="1151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47" name="Freeform 90"/>
            <p:cNvSpPr>
              <a:spLocks/>
            </p:cNvSpPr>
            <p:nvPr/>
          </p:nvSpPr>
          <p:spPr bwMode="auto">
            <a:xfrm rot="1473624">
              <a:off x="5076" y="1158"/>
              <a:ext cx="63" cy="18"/>
            </a:xfrm>
            <a:custGeom>
              <a:avLst/>
              <a:gdLst>
                <a:gd name="T0" fmla="*/ 0 w 96"/>
                <a:gd name="T1" fmla="*/ 12 h 20"/>
                <a:gd name="T2" fmla="*/ 0 w 96"/>
                <a:gd name="T3" fmla="*/ 12 h 20"/>
                <a:gd name="T4" fmla="*/ 1 w 96"/>
                <a:gd name="T5" fmla="*/ 11 h 20"/>
                <a:gd name="T6" fmla="*/ 1 w 96"/>
                <a:gd name="T7" fmla="*/ 8 h 20"/>
                <a:gd name="T8" fmla="*/ 2 w 96"/>
                <a:gd name="T9" fmla="*/ 5 h 20"/>
                <a:gd name="T10" fmla="*/ 3 w 96"/>
                <a:gd name="T11" fmla="*/ 5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3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48" name="Freeform 91"/>
            <p:cNvSpPr>
              <a:spLocks/>
            </p:cNvSpPr>
            <p:nvPr/>
          </p:nvSpPr>
          <p:spPr bwMode="auto">
            <a:xfrm rot="1473624">
              <a:off x="5067" y="117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49" name="Freeform 92"/>
            <p:cNvSpPr>
              <a:spLocks/>
            </p:cNvSpPr>
            <p:nvPr/>
          </p:nvSpPr>
          <p:spPr bwMode="auto">
            <a:xfrm rot="1473624">
              <a:off x="5057" y="1199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50" name="Freeform 93"/>
            <p:cNvSpPr>
              <a:spLocks/>
            </p:cNvSpPr>
            <p:nvPr/>
          </p:nvSpPr>
          <p:spPr bwMode="auto">
            <a:xfrm rot="1473624">
              <a:off x="5048" y="121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51" name="Freeform 94"/>
            <p:cNvSpPr>
              <a:spLocks/>
            </p:cNvSpPr>
            <p:nvPr/>
          </p:nvSpPr>
          <p:spPr bwMode="auto">
            <a:xfrm rot="1473624">
              <a:off x="5038" y="1240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52" name="Freeform 95"/>
            <p:cNvSpPr>
              <a:spLocks/>
            </p:cNvSpPr>
            <p:nvPr/>
          </p:nvSpPr>
          <p:spPr bwMode="auto">
            <a:xfrm rot="1473624">
              <a:off x="5029" y="125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53" name="Freeform 96"/>
            <p:cNvSpPr>
              <a:spLocks/>
            </p:cNvSpPr>
            <p:nvPr/>
          </p:nvSpPr>
          <p:spPr bwMode="auto">
            <a:xfrm rot="1473624">
              <a:off x="5026" y="1267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54" name="Freeform 97"/>
            <p:cNvSpPr>
              <a:spLocks/>
            </p:cNvSpPr>
            <p:nvPr/>
          </p:nvSpPr>
          <p:spPr bwMode="auto">
            <a:xfrm rot="1473624">
              <a:off x="5022" y="1274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55" name="Freeform 98"/>
            <p:cNvSpPr>
              <a:spLocks/>
            </p:cNvSpPr>
            <p:nvPr/>
          </p:nvSpPr>
          <p:spPr bwMode="auto">
            <a:xfrm rot="1473624">
              <a:off x="5020" y="1281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56" name="Freeform 99"/>
            <p:cNvSpPr>
              <a:spLocks/>
            </p:cNvSpPr>
            <p:nvPr/>
          </p:nvSpPr>
          <p:spPr bwMode="auto">
            <a:xfrm rot="1473624">
              <a:off x="5016" y="128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57" name="Freeform 100"/>
            <p:cNvSpPr>
              <a:spLocks/>
            </p:cNvSpPr>
            <p:nvPr/>
          </p:nvSpPr>
          <p:spPr bwMode="auto">
            <a:xfrm rot="1473624">
              <a:off x="5013" y="129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58" name="Freeform 101"/>
            <p:cNvSpPr>
              <a:spLocks/>
            </p:cNvSpPr>
            <p:nvPr/>
          </p:nvSpPr>
          <p:spPr bwMode="auto">
            <a:xfrm rot="1473624">
              <a:off x="5010" y="1300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4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9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59" name="Freeform 102"/>
            <p:cNvSpPr>
              <a:spLocks/>
            </p:cNvSpPr>
            <p:nvPr/>
          </p:nvSpPr>
          <p:spPr bwMode="auto">
            <a:xfrm rot="1473624">
              <a:off x="5001" y="1321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5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60" name="Freeform 103"/>
            <p:cNvSpPr>
              <a:spLocks/>
            </p:cNvSpPr>
            <p:nvPr/>
          </p:nvSpPr>
          <p:spPr bwMode="auto">
            <a:xfrm rot="1473624">
              <a:off x="4998" y="1328"/>
              <a:ext cx="63" cy="18"/>
            </a:xfrm>
            <a:custGeom>
              <a:avLst/>
              <a:gdLst>
                <a:gd name="T0" fmla="*/ 0 w 96"/>
                <a:gd name="T1" fmla="*/ 8 h 22"/>
                <a:gd name="T2" fmla="*/ 0 w 96"/>
                <a:gd name="T3" fmla="*/ 8 h 22"/>
                <a:gd name="T4" fmla="*/ 1 w 96"/>
                <a:gd name="T5" fmla="*/ 7 h 22"/>
                <a:gd name="T6" fmla="*/ 1 w 96"/>
                <a:gd name="T7" fmla="*/ 6 h 22"/>
                <a:gd name="T8" fmla="*/ 2 w 96"/>
                <a:gd name="T9" fmla="*/ 5 h 22"/>
                <a:gd name="T10" fmla="*/ 3 w 96"/>
                <a:gd name="T11" fmla="*/ 3 h 22"/>
                <a:gd name="T12" fmla="*/ 5 w 96"/>
                <a:gd name="T13" fmla="*/ 2 h 22"/>
                <a:gd name="T14" fmla="*/ 7 w 96"/>
                <a:gd name="T15" fmla="*/ 2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61" name="Freeform 104"/>
            <p:cNvSpPr>
              <a:spLocks/>
            </p:cNvSpPr>
            <p:nvPr/>
          </p:nvSpPr>
          <p:spPr bwMode="auto">
            <a:xfrm rot="1473624">
              <a:off x="4995" y="133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62" name="Freeform 105"/>
            <p:cNvSpPr>
              <a:spLocks/>
            </p:cNvSpPr>
            <p:nvPr/>
          </p:nvSpPr>
          <p:spPr bwMode="auto">
            <a:xfrm rot="1473624">
              <a:off x="5179" y="1089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8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63" name="Freeform 106"/>
            <p:cNvSpPr>
              <a:spLocks/>
            </p:cNvSpPr>
            <p:nvPr/>
          </p:nvSpPr>
          <p:spPr bwMode="auto">
            <a:xfrm rot="1473624">
              <a:off x="5176" y="109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64" name="Freeform 107"/>
            <p:cNvSpPr>
              <a:spLocks/>
            </p:cNvSpPr>
            <p:nvPr/>
          </p:nvSpPr>
          <p:spPr bwMode="auto">
            <a:xfrm rot="1473624">
              <a:off x="5173" y="1103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3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7 w 96"/>
                <a:gd name="T21" fmla="*/ 1 h 5"/>
                <a:gd name="T22" fmla="*/ 9 w 96"/>
                <a:gd name="T23" fmla="*/ 1 h 5"/>
                <a:gd name="T24" fmla="*/ 9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8" y="1"/>
                  </a:lnTo>
                  <a:lnTo>
                    <a:pt x="78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65" name="Freeform 108"/>
            <p:cNvSpPr>
              <a:spLocks/>
            </p:cNvSpPr>
            <p:nvPr/>
          </p:nvSpPr>
          <p:spPr bwMode="auto">
            <a:xfrm rot="1473624">
              <a:off x="5170" y="1109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66" name="Freeform 109"/>
            <p:cNvSpPr>
              <a:spLocks/>
            </p:cNvSpPr>
            <p:nvPr/>
          </p:nvSpPr>
          <p:spPr bwMode="auto">
            <a:xfrm rot="1473624">
              <a:off x="5167" y="1118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67" name="Freeform 110"/>
            <p:cNvSpPr>
              <a:spLocks/>
            </p:cNvSpPr>
            <p:nvPr/>
          </p:nvSpPr>
          <p:spPr bwMode="auto">
            <a:xfrm rot="1473624">
              <a:off x="5164" y="1124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68" name="Freeform 111"/>
            <p:cNvSpPr>
              <a:spLocks/>
            </p:cNvSpPr>
            <p:nvPr/>
          </p:nvSpPr>
          <p:spPr bwMode="auto">
            <a:xfrm rot="1473624">
              <a:off x="5155" y="1144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69" name="Freeform 112"/>
            <p:cNvSpPr>
              <a:spLocks/>
            </p:cNvSpPr>
            <p:nvPr/>
          </p:nvSpPr>
          <p:spPr bwMode="auto">
            <a:xfrm rot="1473624">
              <a:off x="5152" y="1150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2 h 4"/>
                <a:gd name="T24" fmla="*/ 10 w 96"/>
                <a:gd name="T25" fmla="*/ 3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70" name="Freeform 113"/>
            <p:cNvSpPr>
              <a:spLocks/>
            </p:cNvSpPr>
            <p:nvPr/>
          </p:nvSpPr>
          <p:spPr bwMode="auto">
            <a:xfrm rot="1473624">
              <a:off x="5148" y="1159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71" name="Freeform 114"/>
            <p:cNvSpPr>
              <a:spLocks/>
            </p:cNvSpPr>
            <p:nvPr/>
          </p:nvSpPr>
          <p:spPr bwMode="auto">
            <a:xfrm rot="1473624">
              <a:off x="5145" y="1165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72" name="Freeform 115"/>
            <p:cNvSpPr>
              <a:spLocks/>
            </p:cNvSpPr>
            <p:nvPr/>
          </p:nvSpPr>
          <p:spPr bwMode="auto">
            <a:xfrm rot="1473624">
              <a:off x="5142" y="1171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73" name="Freeform 116"/>
            <p:cNvSpPr>
              <a:spLocks/>
            </p:cNvSpPr>
            <p:nvPr/>
          </p:nvSpPr>
          <p:spPr bwMode="auto">
            <a:xfrm rot="1473624">
              <a:off x="5139" y="117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74" name="Freeform 117"/>
            <p:cNvSpPr>
              <a:spLocks/>
            </p:cNvSpPr>
            <p:nvPr/>
          </p:nvSpPr>
          <p:spPr bwMode="auto">
            <a:xfrm rot="1473624">
              <a:off x="5136" y="1185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75" name="Freeform 118"/>
            <p:cNvSpPr>
              <a:spLocks/>
            </p:cNvSpPr>
            <p:nvPr/>
          </p:nvSpPr>
          <p:spPr bwMode="auto">
            <a:xfrm rot="1473624">
              <a:off x="5127" y="1204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76" name="Freeform 119"/>
            <p:cNvSpPr>
              <a:spLocks/>
            </p:cNvSpPr>
            <p:nvPr/>
          </p:nvSpPr>
          <p:spPr bwMode="auto">
            <a:xfrm rot="1473624">
              <a:off x="5117" y="1226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77" name="Freeform 120"/>
            <p:cNvSpPr>
              <a:spLocks/>
            </p:cNvSpPr>
            <p:nvPr/>
          </p:nvSpPr>
          <p:spPr bwMode="auto">
            <a:xfrm rot="1473624">
              <a:off x="5108" y="1245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78" name="Freeform 121"/>
            <p:cNvSpPr>
              <a:spLocks/>
            </p:cNvSpPr>
            <p:nvPr/>
          </p:nvSpPr>
          <p:spPr bwMode="auto">
            <a:xfrm rot="1473624">
              <a:off x="5098" y="1267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79" name="Freeform 122"/>
            <p:cNvSpPr>
              <a:spLocks/>
            </p:cNvSpPr>
            <p:nvPr/>
          </p:nvSpPr>
          <p:spPr bwMode="auto">
            <a:xfrm rot="1473624">
              <a:off x="5089" y="128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80" name="Freeform 123"/>
            <p:cNvSpPr>
              <a:spLocks/>
            </p:cNvSpPr>
            <p:nvPr/>
          </p:nvSpPr>
          <p:spPr bwMode="auto">
            <a:xfrm rot="1473624">
              <a:off x="5086" y="1294"/>
              <a:ext cx="63" cy="3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2 h 4"/>
                <a:gd name="T28" fmla="*/ 12 w 96"/>
                <a:gd name="T29" fmla="*/ 2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81" name="Freeform 124"/>
            <p:cNvSpPr>
              <a:spLocks/>
            </p:cNvSpPr>
            <p:nvPr/>
          </p:nvSpPr>
          <p:spPr bwMode="auto">
            <a:xfrm rot="1473624">
              <a:off x="5083" y="1300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82" name="Freeform 125"/>
            <p:cNvSpPr>
              <a:spLocks/>
            </p:cNvSpPr>
            <p:nvPr/>
          </p:nvSpPr>
          <p:spPr bwMode="auto">
            <a:xfrm rot="1473624">
              <a:off x="5080" y="1308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83" name="Freeform 126"/>
            <p:cNvSpPr>
              <a:spLocks/>
            </p:cNvSpPr>
            <p:nvPr/>
          </p:nvSpPr>
          <p:spPr bwMode="auto">
            <a:xfrm rot="1473624">
              <a:off x="5077" y="1314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84" name="Freeform 127"/>
            <p:cNvSpPr>
              <a:spLocks/>
            </p:cNvSpPr>
            <p:nvPr/>
          </p:nvSpPr>
          <p:spPr bwMode="auto">
            <a:xfrm rot="1473624">
              <a:off x="5074" y="1320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85" name="Freeform 128"/>
            <p:cNvSpPr>
              <a:spLocks/>
            </p:cNvSpPr>
            <p:nvPr/>
          </p:nvSpPr>
          <p:spPr bwMode="auto">
            <a:xfrm rot="1473624">
              <a:off x="5071" y="1327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86" name="Freeform 129"/>
            <p:cNvSpPr>
              <a:spLocks/>
            </p:cNvSpPr>
            <p:nvPr/>
          </p:nvSpPr>
          <p:spPr bwMode="auto">
            <a:xfrm rot="1473624">
              <a:off x="5061" y="134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87" name="Freeform 130"/>
            <p:cNvSpPr>
              <a:spLocks/>
            </p:cNvSpPr>
            <p:nvPr/>
          </p:nvSpPr>
          <p:spPr bwMode="auto">
            <a:xfrm rot="1473624">
              <a:off x="5058" y="1355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88" name="Freeform 131"/>
            <p:cNvSpPr>
              <a:spLocks/>
            </p:cNvSpPr>
            <p:nvPr/>
          </p:nvSpPr>
          <p:spPr bwMode="auto">
            <a:xfrm rot="1473624">
              <a:off x="5055" y="1361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89" name="Freeform 132"/>
            <p:cNvSpPr>
              <a:spLocks/>
            </p:cNvSpPr>
            <p:nvPr/>
          </p:nvSpPr>
          <p:spPr bwMode="auto">
            <a:xfrm rot="1473624">
              <a:off x="5110" y="1383"/>
              <a:ext cx="28" cy="15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7 h 16"/>
                <a:gd name="T12" fmla="*/ 4 w 44"/>
                <a:gd name="T13" fmla="*/ 8 h 16"/>
                <a:gd name="T14" fmla="*/ 4 w 44"/>
                <a:gd name="T15" fmla="*/ 8 h 16"/>
                <a:gd name="T16" fmla="*/ 4 w 44"/>
                <a:gd name="T17" fmla="*/ 9 h 16"/>
                <a:gd name="T18" fmla="*/ 4 w 44"/>
                <a:gd name="T19" fmla="*/ 11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90" name="Freeform 133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91" name="Freeform 134"/>
            <p:cNvSpPr>
              <a:spLocks/>
            </p:cNvSpPr>
            <p:nvPr/>
          </p:nvSpPr>
          <p:spPr bwMode="auto">
            <a:xfrm rot="1473624">
              <a:off x="5093" y="112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7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7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92" name="Freeform 135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93" name="Freeform 136"/>
            <p:cNvSpPr>
              <a:spLocks/>
            </p:cNvSpPr>
            <p:nvPr/>
          </p:nvSpPr>
          <p:spPr bwMode="auto">
            <a:xfrm rot="1473624">
              <a:off x="5056" y="121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94" name="Freeform 137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6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6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95" name="Freeform 138"/>
            <p:cNvSpPr>
              <a:spLocks/>
            </p:cNvSpPr>
            <p:nvPr/>
          </p:nvSpPr>
          <p:spPr bwMode="auto">
            <a:xfrm rot="1473624">
              <a:off x="5037" y="1251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96" name="Freeform 139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97" name="Freeform 140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98" name="Freeform 141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99" name="Freeform 142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1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11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00" name="Freeform 143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01" name="Freeform 144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2 h 22"/>
                <a:gd name="T6" fmla="*/ 1 w 236"/>
                <a:gd name="T7" fmla="*/ 8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4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4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8 h 22"/>
                <a:gd name="T34" fmla="*/ 27 w 236"/>
                <a:gd name="T35" fmla="*/ 12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02" name="Freeform 145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03" name="Freeform 146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04" name="Freeform 147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05" name="Freeform 148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06" name="Freeform 149"/>
            <p:cNvSpPr>
              <a:spLocks/>
            </p:cNvSpPr>
            <p:nvPr/>
          </p:nvSpPr>
          <p:spPr bwMode="auto">
            <a:xfrm rot="1473624">
              <a:off x="5117" y="1077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4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4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07" name="Freeform 150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6 h 21"/>
                <a:gd name="T2" fmla="*/ 0 w 236"/>
                <a:gd name="T3" fmla="*/ 16 h 21"/>
                <a:gd name="T4" fmla="*/ 1 w 236"/>
                <a:gd name="T5" fmla="*/ 11 h 21"/>
                <a:gd name="T6" fmla="*/ 1 w 236"/>
                <a:gd name="T7" fmla="*/ 10 h 21"/>
                <a:gd name="T8" fmla="*/ 3 w 236"/>
                <a:gd name="T9" fmla="*/ 9 h 21"/>
                <a:gd name="T10" fmla="*/ 4 w 236"/>
                <a:gd name="T11" fmla="*/ 6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6 h 21"/>
                <a:gd name="T30" fmla="*/ 25 w 236"/>
                <a:gd name="T31" fmla="*/ 9 h 21"/>
                <a:gd name="T32" fmla="*/ 27 w 236"/>
                <a:gd name="T33" fmla="*/ 10 h 21"/>
                <a:gd name="T34" fmla="*/ 27 w 236"/>
                <a:gd name="T35" fmla="*/ 11 h 21"/>
                <a:gd name="T36" fmla="*/ 27 w 236"/>
                <a:gd name="T37" fmla="*/ 16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08" name="Freeform 151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20 h 20"/>
                <a:gd name="T2" fmla="*/ 0 w 236"/>
                <a:gd name="T3" fmla="*/ 20 h 20"/>
                <a:gd name="T4" fmla="*/ 1 w 236"/>
                <a:gd name="T5" fmla="*/ 16 h 20"/>
                <a:gd name="T6" fmla="*/ 1 w 236"/>
                <a:gd name="T7" fmla="*/ 12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2 h 20"/>
                <a:gd name="T34" fmla="*/ 27 w 236"/>
                <a:gd name="T35" fmla="*/ 16 h 20"/>
                <a:gd name="T36" fmla="*/ 27 w 236"/>
                <a:gd name="T37" fmla="*/ 2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09" name="Freeform 152"/>
            <p:cNvSpPr>
              <a:spLocks/>
            </p:cNvSpPr>
            <p:nvPr/>
          </p:nvSpPr>
          <p:spPr bwMode="auto">
            <a:xfrm rot="1473624">
              <a:off x="5046" y="123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10" name="Freeform 153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4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4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11" name="Freeform 154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12" name="Freeform 155"/>
            <p:cNvSpPr>
              <a:spLocks/>
            </p:cNvSpPr>
            <p:nvPr/>
          </p:nvSpPr>
          <p:spPr bwMode="auto">
            <a:xfrm rot="1473624">
              <a:off x="5000" y="1334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13" name="Freeform 156"/>
            <p:cNvSpPr>
              <a:spLocks/>
            </p:cNvSpPr>
            <p:nvPr/>
          </p:nvSpPr>
          <p:spPr bwMode="auto">
            <a:xfrm rot="1473624">
              <a:off x="5117" y="1077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14" name="Freeform 157"/>
            <p:cNvSpPr>
              <a:spLocks/>
            </p:cNvSpPr>
            <p:nvPr/>
          </p:nvSpPr>
          <p:spPr bwMode="auto">
            <a:xfrm rot="1473624">
              <a:off x="5092" y="1131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15" name="Freeform 158"/>
            <p:cNvSpPr>
              <a:spLocks/>
            </p:cNvSpPr>
            <p:nvPr/>
          </p:nvSpPr>
          <p:spPr bwMode="auto">
            <a:xfrm rot="1473624">
              <a:off x="5064" y="119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6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3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3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6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21" y="11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3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3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1"/>
                  </a:lnTo>
                  <a:lnTo>
                    <a:pt x="227" y="14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16" name="Freeform 159"/>
            <p:cNvSpPr>
              <a:spLocks/>
            </p:cNvSpPr>
            <p:nvPr/>
          </p:nvSpPr>
          <p:spPr bwMode="auto">
            <a:xfrm rot="1473624">
              <a:off x="5055" y="1213"/>
              <a:ext cx="154" cy="18"/>
            </a:xfrm>
            <a:custGeom>
              <a:avLst/>
              <a:gdLst>
                <a:gd name="T0" fmla="*/ 0 w 236"/>
                <a:gd name="T1" fmla="*/ 12 h 20"/>
                <a:gd name="T2" fmla="*/ 0 w 236"/>
                <a:gd name="T3" fmla="*/ 12 h 20"/>
                <a:gd name="T4" fmla="*/ 1 w 236"/>
                <a:gd name="T5" fmla="*/ 10 h 20"/>
                <a:gd name="T6" fmla="*/ 1 w 236"/>
                <a:gd name="T7" fmla="*/ 7 h 20"/>
                <a:gd name="T8" fmla="*/ 3 w 236"/>
                <a:gd name="T9" fmla="*/ 5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5 h 20"/>
                <a:gd name="T32" fmla="*/ 27 w 236"/>
                <a:gd name="T33" fmla="*/ 7 h 20"/>
                <a:gd name="T34" fmla="*/ 27 w 236"/>
                <a:gd name="T35" fmla="*/ 10 h 20"/>
                <a:gd name="T36" fmla="*/ 27 w 236"/>
                <a:gd name="T37" fmla="*/ 12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17" name="Freeform 160"/>
            <p:cNvSpPr>
              <a:spLocks/>
            </p:cNvSpPr>
            <p:nvPr/>
          </p:nvSpPr>
          <p:spPr bwMode="auto">
            <a:xfrm rot="1473624">
              <a:off x="5045" y="1234"/>
              <a:ext cx="154" cy="17"/>
            </a:xfrm>
            <a:custGeom>
              <a:avLst/>
              <a:gdLst>
                <a:gd name="T0" fmla="*/ 0 w 236"/>
                <a:gd name="T1" fmla="*/ 6 h 22"/>
                <a:gd name="T2" fmla="*/ 0 w 236"/>
                <a:gd name="T3" fmla="*/ 6 h 22"/>
                <a:gd name="T4" fmla="*/ 1 w 236"/>
                <a:gd name="T5" fmla="*/ 5 h 22"/>
                <a:gd name="T6" fmla="*/ 1 w 236"/>
                <a:gd name="T7" fmla="*/ 4 h 22"/>
                <a:gd name="T8" fmla="*/ 3 w 236"/>
                <a:gd name="T9" fmla="*/ 3 h 22"/>
                <a:gd name="T10" fmla="*/ 4 w 236"/>
                <a:gd name="T11" fmla="*/ 2 h 22"/>
                <a:gd name="T12" fmla="*/ 6 w 236"/>
                <a:gd name="T13" fmla="*/ 2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2 h 22"/>
                <a:gd name="T28" fmla="*/ 24 w 236"/>
                <a:gd name="T29" fmla="*/ 2 h 22"/>
                <a:gd name="T30" fmla="*/ 25 w 236"/>
                <a:gd name="T31" fmla="*/ 3 h 22"/>
                <a:gd name="T32" fmla="*/ 27 w 236"/>
                <a:gd name="T33" fmla="*/ 4 h 22"/>
                <a:gd name="T34" fmla="*/ 27 w 236"/>
                <a:gd name="T35" fmla="*/ 5 h 22"/>
                <a:gd name="T36" fmla="*/ 27 w 236"/>
                <a:gd name="T37" fmla="*/ 6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18" name="Freeform 161"/>
            <p:cNvSpPr>
              <a:spLocks/>
            </p:cNvSpPr>
            <p:nvPr/>
          </p:nvSpPr>
          <p:spPr bwMode="auto">
            <a:xfrm rot="1473624">
              <a:off x="5036" y="1254"/>
              <a:ext cx="154" cy="17"/>
            </a:xfrm>
            <a:custGeom>
              <a:avLst/>
              <a:gdLst>
                <a:gd name="T0" fmla="*/ 0 w 236"/>
                <a:gd name="T1" fmla="*/ 9 h 20"/>
                <a:gd name="T2" fmla="*/ 0 w 236"/>
                <a:gd name="T3" fmla="*/ 9 h 20"/>
                <a:gd name="T4" fmla="*/ 1 w 236"/>
                <a:gd name="T5" fmla="*/ 8 h 20"/>
                <a:gd name="T6" fmla="*/ 1 w 236"/>
                <a:gd name="T7" fmla="*/ 6 h 20"/>
                <a:gd name="T8" fmla="*/ 3 w 236"/>
                <a:gd name="T9" fmla="*/ 4 h 20"/>
                <a:gd name="T10" fmla="*/ 4 w 236"/>
                <a:gd name="T11" fmla="*/ 3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3 h 20"/>
                <a:gd name="T30" fmla="*/ 25 w 236"/>
                <a:gd name="T31" fmla="*/ 4 h 20"/>
                <a:gd name="T32" fmla="*/ 27 w 236"/>
                <a:gd name="T33" fmla="*/ 6 h 20"/>
                <a:gd name="T34" fmla="*/ 27 w 236"/>
                <a:gd name="T35" fmla="*/ 8 h 20"/>
                <a:gd name="T36" fmla="*/ 27 w 236"/>
                <a:gd name="T37" fmla="*/ 9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19" name="Freeform 162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20" name="Freeform 163"/>
            <p:cNvSpPr>
              <a:spLocks/>
            </p:cNvSpPr>
            <p:nvPr/>
          </p:nvSpPr>
          <p:spPr bwMode="auto">
            <a:xfrm rot="1473624">
              <a:off x="4999" y="1336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5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5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21" name="Line 164"/>
            <p:cNvSpPr>
              <a:spLocks noChangeShapeType="1"/>
            </p:cNvSpPr>
            <p:nvPr/>
          </p:nvSpPr>
          <p:spPr bwMode="auto">
            <a:xfrm rot="1473624">
              <a:off x="4046" y="353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22" name="Line 165"/>
            <p:cNvSpPr>
              <a:spLocks noChangeShapeType="1"/>
            </p:cNvSpPr>
            <p:nvPr/>
          </p:nvSpPr>
          <p:spPr bwMode="auto">
            <a:xfrm rot="1473624">
              <a:off x="4044" y="3540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23" name="Line 166"/>
            <p:cNvSpPr>
              <a:spLocks noChangeShapeType="1"/>
            </p:cNvSpPr>
            <p:nvPr/>
          </p:nvSpPr>
          <p:spPr bwMode="auto">
            <a:xfrm rot="1473624">
              <a:off x="4042" y="3555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24" name="Line 167"/>
            <p:cNvSpPr>
              <a:spLocks noChangeShapeType="1"/>
            </p:cNvSpPr>
            <p:nvPr/>
          </p:nvSpPr>
          <p:spPr bwMode="auto">
            <a:xfrm rot="1473624">
              <a:off x="4040" y="3567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25" name="Line 168"/>
            <p:cNvSpPr>
              <a:spLocks noChangeShapeType="1"/>
            </p:cNvSpPr>
            <p:nvPr/>
          </p:nvSpPr>
          <p:spPr bwMode="auto">
            <a:xfrm rot="1473624">
              <a:off x="4042" y="358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26" name="Line 169"/>
            <p:cNvSpPr>
              <a:spLocks noChangeShapeType="1"/>
            </p:cNvSpPr>
            <p:nvPr/>
          </p:nvSpPr>
          <p:spPr bwMode="auto">
            <a:xfrm rot="1473624">
              <a:off x="4036" y="360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27" name="Line 170"/>
            <p:cNvSpPr>
              <a:spLocks noChangeShapeType="1"/>
            </p:cNvSpPr>
            <p:nvPr/>
          </p:nvSpPr>
          <p:spPr bwMode="auto">
            <a:xfrm rot="1473624">
              <a:off x="4039" y="360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28" name="Line 171"/>
            <p:cNvSpPr>
              <a:spLocks noChangeShapeType="1"/>
            </p:cNvSpPr>
            <p:nvPr/>
          </p:nvSpPr>
          <p:spPr bwMode="auto">
            <a:xfrm rot="1473624">
              <a:off x="4082" y="3597"/>
              <a:ext cx="2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29" name="Line 172"/>
            <p:cNvSpPr>
              <a:spLocks noChangeShapeType="1"/>
            </p:cNvSpPr>
            <p:nvPr/>
          </p:nvSpPr>
          <p:spPr bwMode="auto">
            <a:xfrm rot="1473624">
              <a:off x="4070" y="360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30" name="Line 173"/>
            <p:cNvSpPr>
              <a:spLocks noChangeShapeType="1"/>
            </p:cNvSpPr>
            <p:nvPr/>
          </p:nvSpPr>
          <p:spPr bwMode="auto">
            <a:xfrm rot="1473624">
              <a:off x="4056" y="3620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31" name="Line 174"/>
            <p:cNvSpPr>
              <a:spLocks noChangeShapeType="1"/>
            </p:cNvSpPr>
            <p:nvPr/>
          </p:nvSpPr>
          <p:spPr bwMode="auto">
            <a:xfrm rot="1473624">
              <a:off x="4043" y="3631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32" name="Line 175"/>
            <p:cNvSpPr>
              <a:spLocks noChangeShapeType="1"/>
            </p:cNvSpPr>
            <p:nvPr/>
          </p:nvSpPr>
          <p:spPr bwMode="auto">
            <a:xfrm rot="1473624">
              <a:off x="4082" y="3594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33" name="Line 176"/>
            <p:cNvSpPr>
              <a:spLocks noChangeShapeType="1"/>
            </p:cNvSpPr>
            <p:nvPr/>
          </p:nvSpPr>
          <p:spPr bwMode="auto">
            <a:xfrm rot="1473624">
              <a:off x="4092" y="359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34" name="Line 177"/>
            <p:cNvSpPr>
              <a:spLocks noChangeShapeType="1"/>
            </p:cNvSpPr>
            <p:nvPr/>
          </p:nvSpPr>
          <p:spPr bwMode="auto">
            <a:xfrm rot="1473624">
              <a:off x="4118" y="3569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35" name="Line 178"/>
            <p:cNvSpPr>
              <a:spLocks noChangeShapeType="1"/>
            </p:cNvSpPr>
            <p:nvPr/>
          </p:nvSpPr>
          <p:spPr bwMode="auto">
            <a:xfrm rot="1473624">
              <a:off x="4113" y="3577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36" name="Line 179"/>
            <p:cNvSpPr>
              <a:spLocks noChangeShapeType="1"/>
            </p:cNvSpPr>
            <p:nvPr/>
          </p:nvSpPr>
          <p:spPr bwMode="auto">
            <a:xfrm rot="1473624">
              <a:off x="4132" y="3558"/>
              <a:ext cx="1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37" name="Line 180"/>
            <p:cNvSpPr>
              <a:spLocks noChangeShapeType="1"/>
            </p:cNvSpPr>
            <p:nvPr/>
          </p:nvSpPr>
          <p:spPr bwMode="auto">
            <a:xfrm rot="1473624">
              <a:off x="4126" y="3567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38" name="Line 181"/>
            <p:cNvSpPr>
              <a:spLocks noChangeShapeType="1"/>
            </p:cNvSpPr>
            <p:nvPr/>
          </p:nvSpPr>
          <p:spPr bwMode="auto">
            <a:xfrm rot="1473624">
              <a:off x="4004" y="362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39" name="Line 182"/>
            <p:cNvSpPr>
              <a:spLocks noChangeShapeType="1"/>
            </p:cNvSpPr>
            <p:nvPr/>
          </p:nvSpPr>
          <p:spPr bwMode="auto">
            <a:xfrm rot="1473624">
              <a:off x="4013" y="3544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40" name="Line 183"/>
            <p:cNvSpPr>
              <a:spLocks noChangeShapeType="1"/>
            </p:cNvSpPr>
            <p:nvPr/>
          </p:nvSpPr>
          <p:spPr bwMode="auto">
            <a:xfrm rot="1473624">
              <a:off x="4014" y="355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41" name="Line 184"/>
            <p:cNvSpPr>
              <a:spLocks noChangeShapeType="1"/>
            </p:cNvSpPr>
            <p:nvPr/>
          </p:nvSpPr>
          <p:spPr bwMode="auto">
            <a:xfrm rot="1473624">
              <a:off x="4010" y="357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42" name="Line 185"/>
            <p:cNvSpPr>
              <a:spLocks noChangeShapeType="1"/>
            </p:cNvSpPr>
            <p:nvPr/>
          </p:nvSpPr>
          <p:spPr bwMode="auto">
            <a:xfrm rot="1473624">
              <a:off x="4009" y="3562"/>
              <a:ext cx="1" cy="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43" name="Line 186"/>
            <p:cNvSpPr>
              <a:spLocks noChangeShapeType="1"/>
            </p:cNvSpPr>
            <p:nvPr/>
          </p:nvSpPr>
          <p:spPr bwMode="auto">
            <a:xfrm rot="1473624">
              <a:off x="4099" y="3559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44" name="Line 187"/>
            <p:cNvSpPr>
              <a:spLocks noChangeShapeType="1"/>
            </p:cNvSpPr>
            <p:nvPr/>
          </p:nvSpPr>
          <p:spPr bwMode="auto">
            <a:xfrm rot="1473624">
              <a:off x="4092" y="355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45" name="Line 188"/>
            <p:cNvSpPr>
              <a:spLocks noChangeShapeType="1"/>
            </p:cNvSpPr>
            <p:nvPr/>
          </p:nvSpPr>
          <p:spPr bwMode="auto">
            <a:xfrm rot="1473624">
              <a:off x="4087" y="3554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46" name="Line 189"/>
            <p:cNvSpPr>
              <a:spLocks noChangeShapeType="1"/>
            </p:cNvSpPr>
            <p:nvPr/>
          </p:nvSpPr>
          <p:spPr bwMode="auto">
            <a:xfrm rot="1473624">
              <a:off x="4083" y="355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47" name="Line 190"/>
            <p:cNvSpPr>
              <a:spLocks noChangeShapeType="1"/>
            </p:cNvSpPr>
            <p:nvPr/>
          </p:nvSpPr>
          <p:spPr bwMode="auto">
            <a:xfrm rot="1473624">
              <a:off x="4077" y="3564"/>
              <a:ext cx="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48" name="Line 191"/>
            <p:cNvSpPr>
              <a:spLocks noChangeShapeType="1"/>
            </p:cNvSpPr>
            <p:nvPr/>
          </p:nvSpPr>
          <p:spPr bwMode="auto">
            <a:xfrm rot="1473624">
              <a:off x="4067" y="3662"/>
              <a:ext cx="2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49" name="Line 192"/>
            <p:cNvSpPr>
              <a:spLocks noChangeShapeType="1"/>
            </p:cNvSpPr>
            <p:nvPr/>
          </p:nvSpPr>
          <p:spPr bwMode="auto">
            <a:xfrm rot="1473624">
              <a:off x="4069" y="3548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50" name="Line 193"/>
            <p:cNvSpPr>
              <a:spLocks noChangeShapeType="1"/>
            </p:cNvSpPr>
            <p:nvPr/>
          </p:nvSpPr>
          <p:spPr bwMode="auto">
            <a:xfrm rot="1473624">
              <a:off x="4072" y="355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51" name="Line 194"/>
            <p:cNvSpPr>
              <a:spLocks noChangeShapeType="1"/>
            </p:cNvSpPr>
            <p:nvPr/>
          </p:nvSpPr>
          <p:spPr bwMode="auto">
            <a:xfrm rot="1473624">
              <a:off x="4073" y="35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52" name="Line 195"/>
            <p:cNvSpPr>
              <a:spLocks noChangeShapeType="1"/>
            </p:cNvSpPr>
            <p:nvPr/>
          </p:nvSpPr>
          <p:spPr bwMode="auto">
            <a:xfrm rot="1473624">
              <a:off x="4078" y="355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53" name="Line 196"/>
            <p:cNvSpPr>
              <a:spLocks noChangeShapeType="1"/>
            </p:cNvSpPr>
            <p:nvPr/>
          </p:nvSpPr>
          <p:spPr bwMode="auto">
            <a:xfrm rot="1473624">
              <a:off x="3974" y="3611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54" name="Line 197"/>
            <p:cNvSpPr>
              <a:spLocks noChangeShapeType="1"/>
            </p:cNvSpPr>
            <p:nvPr/>
          </p:nvSpPr>
          <p:spPr bwMode="auto">
            <a:xfrm rot="1473624">
              <a:off x="4048" y="353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55" name="Line 198"/>
            <p:cNvSpPr>
              <a:spLocks noChangeShapeType="1"/>
            </p:cNvSpPr>
            <p:nvPr/>
          </p:nvSpPr>
          <p:spPr bwMode="auto">
            <a:xfrm rot="1473624">
              <a:off x="4043" y="357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56" name="Line 199"/>
            <p:cNvSpPr>
              <a:spLocks noChangeShapeType="1"/>
            </p:cNvSpPr>
            <p:nvPr/>
          </p:nvSpPr>
          <p:spPr bwMode="auto">
            <a:xfrm rot="1473624">
              <a:off x="4040" y="361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57" name="Line 200"/>
            <p:cNvSpPr>
              <a:spLocks noChangeShapeType="1"/>
            </p:cNvSpPr>
            <p:nvPr/>
          </p:nvSpPr>
          <p:spPr bwMode="auto">
            <a:xfrm rot="1473624">
              <a:off x="4074" y="361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58" name="Line 201"/>
            <p:cNvSpPr>
              <a:spLocks noChangeShapeType="1"/>
            </p:cNvSpPr>
            <p:nvPr/>
          </p:nvSpPr>
          <p:spPr bwMode="auto">
            <a:xfrm rot="1473624">
              <a:off x="4058" y="362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59" name="Line 202"/>
            <p:cNvSpPr>
              <a:spLocks noChangeShapeType="1"/>
            </p:cNvSpPr>
            <p:nvPr/>
          </p:nvSpPr>
          <p:spPr bwMode="auto">
            <a:xfrm rot="1473624">
              <a:off x="4043" y="364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60" name="Line 203"/>
            <p:cNvSpPr>
              <a:spLocks noChangeShapeType="1"/>
            </p:cNvSpPr>
            <p:nvPr/>
          </p:nvSpPr>
          <p:spPr bwMode="auto">
            <a:xfrm rot="1473624">
              <a:off x="4097" y="3600"/>
              <a:ext cx="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61" name="Line 204"/>
            <p:cNvSpPr>
              <a:spLocks noChangeShapeType="1"/>
            </p:cNvSpPr>
            <p:nvPr/>
          </p:nvSpPr>
          <p:spPr bwMode="auto">
            <a:xfrm rot="1473624">
              <a:off x="4000" y="3630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62" name="Line 205"/>
            <p:cNvSpPr>
              <a:spLocks noChangeShapeType="1"/>
            </p:cNvSpPr>
            <p:nvPr/>
          </p:nvSpPr>
          <p:spPr bwMode="auto">
            <a:xfrm rot="1473624">
              <a:off x="4097" y="356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63" name="Line 206"/>
            <p:cNvSpPr>
              <a:spLocks noChangeShapeType="1"/>
            </p:cNvSpPr>
            <p:nvPr/>
          </p:nvSpPr>
          <p:spPr bwMode="auto">
            <a:xfrm rot="1473624">
              <a:off x="4093" y="3566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64" name="Line 207"/>
            <p:cNvSpPr>
              <a:spLocks noChangeShapeType="1"/>
            </p:cNvSpPr>
            <p:nvPr/>
          </p:nvSpPr>
          <p:spPr bwMode="auto">
            <a:xfrm rot="1473624">
              <a:off x="3976" y="360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65" name="Line 208"/>
            <p:cNvSpPr>
              <a:spLocks noChangeShapeType="1"/>
            </p:cNvSpPr>
            <p:nvPr/>
          </p:nvSpPr>
          <p:spPr bwMode="auto">
            <a:xfrm rot="1473624">
              <a:off x="4010" y="3533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66" name="Line 209"/>
            <p:cNvSpPr>
              <a:spLocks noChangeShapeType="1"/>
            </p:cNvSpPr>
            <p:nvPr/>
          </p:nvSpPr>
          <p:spPr bwMode="auto">
            <a:xfrm rot="1473624">
              <a:off x="3979" y="3592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67" name="Line 210"/>
            <p:cNvSpPr>
              <a:spLocks noChangeShapeType="1"/>
            </p:cNvSpPr>
            <p:nvPr/>
          </p:nvSpPr>
          <p:spPr bwMode="auto">
            <a:xfrm rot="1473624">
              <a:off x="3977" y="35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68" name="Line 211"/>
            <p:cNvSpPr>
              <a:spLocks noChangeShapeType="1"/>
            </p:cNvSpPr>
            <p:nvPr/>
          </p:nvSpPr>
          <p:spPr bwMode="auto">
            <a:xfrm rot="1473624">
              <a:off x="3979" y="359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69" name="Line 212"/>
            <p:cNvSpPr>
              <a:spLocks noChangeShapeType="1"/>
            </p:cNvSpPr>
            <p:nvPr/>
          </p:nvSpPr>
          <p:spPr bwMode="auto">
            <a:xfrm rot="1473624">
              <a:off x="4030" y="3611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70" name="Line 213"/>
            <p:cNvSpPr>
              <a:spLocks noChangeShapeType="1"/>
            </p:cNvSpPr>
            <p:nvPr/>
          </p:nvSpPr>
          <p:spPr bwMode="auto">
            <a:xfrm rot="1473624">
              <a:off x="4033" y="364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71" name="Line 214"/>
            <p:cNvSpPr>
              <a:spLocks noChangeShapeType="1"/>
            </p:cNvSpPr>
            <p:nvPr/>
          </p:nvSpPr>
          <p:spPr bwMode="auto">
            <a:xfrm rot="1473624">
              <a:off x="3997" y="3637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72" name="Line 215"/>
            <p:cNvSpPr>
              <a:spLocks noChangeShapeType="1"/>
            </p:cNvSpPr>
            <p:nvPr/>
          </p:nvSpPr>
          <p:spPr bwMode="auto">
            <a:xfrm rot="1473624">
              <a:off x="3998" y="365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73" name="Line 216"/>
            <p:cNvSpPr>
              <a:spLocks noChangeShapeType="1"/>
            </p:cNvSpPr>
            <p:nvPr/>
          </p:nvSpPr>
          <p:spPr bwMode="auto">
            <a:xfrm rot="1473624">
              <a:off x="3994" y="3679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74" name="Line 217"/>
            <p:cNvSpPr>
              <a:spLocks noChangeShapeType="1"/>
            </p:cNvSpPr>
            <p:nvPr/>
          </p:nvSpPr>
          <p:spPr bwMode="auto">
            <a:xfrm rot="1473624">
              <a:off x="3993" y="3664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75" name="Line 218"/>
            <p:cNvSpPr>
              <a:spLocks noChangeShapeType="1"/>
            </p:cNvSpPr>
            <p:nvPr/>
          </p:nvSpPr>
          <p:spPr bwMode="auto">
            <a:xfrm rot="1473624">
              <a:off x="3996" y="365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76" name="Line 219"/>
            <p:cNvSpPr>
              <a:spLocks noChangeShapeType="1"/>
            </p:cNvSpPr>
            <p:nvPr/>
          </p:nvSpPr>
          <p:spPr bwMode="auto">
            <a:xfrm rot="1473624">
              <a:off x="3987" y="3699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77" name="Line 220"/>
            <p:cNvSpPr>
              <a:spLocks noChangeShapeType="1"/>
            </p:cNvSpPr>
            <p:nvPr/>
          </p:nvSpPr>
          <p:spPr bwMode="auto">
            <a:xfrm rot="1473624">
              <a:off x="3996" y="369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78" name="Line 221"/>
            <p:cNvSpPr>
              <a:spLocks noChangeShapeType="1"/>
            </p:cNvSpPr>
            <p:nvPr/>
          </p:nvSpPr>
          <p:spPr bwMode="auto">
            <a:xfrm rot="1473624">
              <a:off x="4026" y="3687"/>
              <a:ext cx="6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79" name="Line 222"/>
            <p:cNvSpPr>
              <a:spLocks noChangeShapeType="1"/>
            </p:cNvSpPr>
            <p:nvPr/>
          </p:nvSpPr>
          <p:spPr bwMode="auto">
            <a:xfrm rot="1473624">
              <a:off x="4015" y="370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80" name="Line 223"/>
            <p:cNvSpPr>
              <a:spLocks noChangeShapeType="1"/>
            </p:cNvSpPr>
            <p:nvPr/>
          </p:nvSpPr>
          <p:spPr bwMode="auto">
            <a:xfrm rot="1473624">
              <a:off x="4015" y="3694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81" name="Line 224"/>
            <p:cNvSpPr>
              <a:spLocks noChangeShapeType="1"/>
            </p:cNvSpPr>
            <p:nvPr/>
          </p:nvSpPr>
          <p:spPr bwMode="auto">
            <a:xfrm rot="1473624">
              <a:off x="4005" y="3700"/>
              <a:ext cx="2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82" name="Line 225"/>
            <p:cNvSpPr>
              <a:spLocks noChangeShapeType="1"/>
            </p:cNvSpPr>
            <p:nvPr/>
          </p:nvSpPr>
          <p:spPr bwMode="auto">
            <a:xfrm rot="1473624">
              <a:off x="4002" y="370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83" name="Line 226"/>
            <p:cNvSpPr>
              <a:spLocks noChangeShapeType="1"/>
            </p:cNvSpPr>
            <p:nvPr/>
          </p:nvSpPr>
          <p:spPr bwMode="auto">
            <a:xfrm rot="1473624">
              <a:off x="3998" y="370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84" name="Line 227"/>
            <p:cNvSpPr>
              <a:spLocks noChangeShapeType="1"/>
            </p:cNvSpPr>
            <p:nvPr/>
          </p:nvSpPr>
          <p:spPr bwMode="auto">
            <a:xfrm rot="1473624">
              <a:off x="3992" y="3721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85" name="Line 228"/>
            <p:cNvSpPr>
              <a:spLocks noChangeShapeType="1"/>
            </p:cNvSpPr>
            <p:nvPr/>
          </p:nvSpPr>
          <p:spPr bwMode="auto">
            <a:xfrm rot="1473624">
              <a:off x="4040" y="3679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86" name="Line 229"/>
            <p:cNvSpPr>
              <a:spLocks noChangeShapeType="1"/>
            </p:cNvSpPr>
            <p:nvPr/>
          </p:nvSpPr>
          <p:spPr bwMode="auto">
            <a:xfrm rot="1473624">
              <a:off x="4033" y="368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87" name="Line 230"/>
            <p:cNvSpPr>
              <a:spLocks noChangeShapeType="1"/>
            </p:cNvSpPr>
            <p:nvPr/>
          </p:nvSpPr>
          <p:spPr bwMode="auto">
            <a:xfrm rot="1473624">
              <a:off x="4060" y="3677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88" name="Line 231"/>
            <p:cNvSpPr>
              <a:spLocks noChangeShapeType="1"/>
            </p:cNvSpPr>
            <p:nvPr/>
          </p:nvSpPr>
          <p:spPr bwMode="auto">
            <a:xfrm rot="1473624">
              <a:off x="4040" y="368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89" name="Line 232"/>
            <p:cNvSpPr>
              <a:spLocks noChangeShapeType="1"/>
            </p:cNvSpPr>
            <p:nvPr/>
          </p:nvSpPr>
          <p:spPr bwMode="auto">
            <a:xfrm rot="1473624">
              <a:off x="3959" y="370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90" name="Line 233"/>
            <p:cNvSpPr>
              <a:spLocks noChangeShapeType="1"/>
            </p:cNvSpPr>
            <p:nvPr/>
          </p:nvSpPr>
          <p:spPr bwMode="auto">
            <a:xfrm rot="1473624">
              <a:off x="3957" y="3724"/>
              <a:ext cx="2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91" name="Line 234"/>
            <p:cNvSpPr>
              <a:spLocks noChangeShapeType="1"/>
            </p:cNvSpPr>
            <p:nvPr/>
          </p:nvSpPr>
          <p:spPr bwMode="auto">
            <a:xfrm rot="1473624">
              <a:off x="3967" y="36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92" name="Line 235"/>
            <p:cNvSpPr>
              <a:spLocks noChangeShapeType="1"/>
            </p:cNvSpPr>
            <p:nvPr/>
          </p:nvSpPr>
          <p:spPr bwMode="auto">
            <a:xfrm rot="1473624">
              <a:off x="3959" y="370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93" name="Line 236"/>
            <p:cNvSpPr>
              <a:spLocks noChangeShapeType="1"/>
            </p:cNvSpPr>
            <p:nvPr/>
          </p:nvSpPr>
          <p:spPr bwMode="auto">
            <a:xfrm rot="1473624">
              <a:off x="3965" y="366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94" name="Line 237"/>
            <p:cNvSpPr>
              <a:spLocks noChangeShapeType="1"/>
            </p:cNvSpPr>
            <p:nvPr/>
          </p:nvSpPr>
          <p:spPr bwMode="auto">
            <a:xfrm rot="1473624">
              <a:off x="3969" y="3636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95" name="Line 238"/>
            <p:cNvSpPr>
              <a:spLocks noChangeShapeType="1"/>
            </p:cNvSpPr>
            <p:nvPr/>
          </p:nvSpPr>
          <p:spPr bwMode="auto">
            <a:xfrm rot="1473624">
              <a:off x="3972" y="3620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96" name="Line 239"/>
            <p:cNvSpPr>
              <a:spLocks noChangeShapeType="1"/>
            </p:cNvSpPr>
            <p:nvPr/>
          </p:nvSpPr>
          <p:spPr bwMode="auto">
            <a:xfrm rot="1473624">
              <a:off x="4012" y="3735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97" name="Line 240"/>
            <p:cNvSpPr>
              <a:spLocks noChangeShapeType="1"/>
            </p:cNvSpPr>
            <p:nvPr/>
          </p:nvSpPr>
          <p:spPr bwMode="auto">
            <a:xfrm rot="1473624">
              <a:off x="4022" y="3728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98" name="Line 241"/>
            <p:cNvSpPr>
              <a:spLocks noChangeShapeType="1"/>
            </p:cNvSpPr>
            <p:nvPr/>
          </p:nvSpPr>
          <p:spPr bwMode="auto">
            <a:xfrm rot="1473624">
              <a:off x="4035" y="365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99" name="Line 242"/>
            <p:cNvSpPr>
              <a:spLocks noChangeShapeType="1"/>
            </p:cNvSpPr>
            <p:nvPr/>
          </p:nvSpPr>
          <p:spPr bwMode="auto">
            <a:xfrm rot="1473624">
              <a:off x="4038" y="363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00" name="Line 243"/>
            <p:cNvSpPr>
              <a:spLocks noChangeShapeType="1"/>
            </p:cNvSpPr>
            <p:nvPr/>
          </p:nvSpPr>
          <p:spPr bwMode="auto">
            <a:xfrm rot="1473624">
              <a:off x="4000" y="3645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01" name="Line 244"/>
            <p:cNvSpPr>
              <a:spLocks noChangeShapeType="1"/>
            </p:cNvSpPr>
            <p:nvPr/>
          </p:nvSpPr>
          <p:spPr bwMode="auto">
            <a:xfrm rot="1473624">
              <a:off x="4007" y="3582"/>
              <a:ext cx="1" cy="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02" name="Line 245"/>
            <p:cNvSpPr>
              <a:spLocks noChangeShapeType="1"/>
            </p:cNvSpPr>
            <p:nvPr/>
          </p:nvSpPr>
          <p:spPr bwMode="auto">
            <a:xfrm rot="1473624">
              <a:off x="3992" y="371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03" name="Line 246"/>
            <p:cNvSpPr>
              <a:spLocks noChangeShapeType="1"/>
            </p:cNvSpPr>
            <p:nvPr/>
          </p:nvSpPr>
          <p:spPr bwMode="auto">
            <a:xfrm rot="1473624">
              <a:off x="4061" y="367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04" name="Line 247"/>
            <p:cNvSpPr>
              <a:spLocks noChangeShapeType="1"/>
            </p:cNvSpPr>
            <p:nvPr/>
          </p:nvSpPr>
          <p:spPr bwMode="auto">
            <a:xfrm rot="1473624">
              <a:off x="4051" y="368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05" name="Line 248"/>
            <p:cNvSpPr>
              <a:spLocks noChangeShapeType="1"/>
            </p:cNvSpPr>
            <p:nvPr/>
          </p:nvSpPr>
          <p:spPr bwMode="auto">
            <a:xfrm rot="1473624">
              <a:off x="3963" y="3689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06" name="Line 249"/>
            <p:cNvSpPr>
              <a:spLocks noChangeShapeType="1"/>
            </p:cNvSpPr>
            <p:nvPr/>
          </p:nvSpPr>
          <p:spPr bwMode="auto">
            <a:xfrm rot="1473624">
              <a:off x="4091" y="3598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07" name="Line 250"/>
            <p:cNvSpPr>
              <a:spLocks noChangeShapeType="1"/>
            </p:cNvSpPr>
            <p:nvPr/>
          </p:nvSpPr>
          <p:spPr bwMode="auto">
            <a:xfrm rot="1473624">
              <a:off x="4078" y="3572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08" name="Line 251"/>
            <p:cNvSpPr>
              <a:spLocks noChangeShapeType="1"/>
            </p:cNvSpPr>
            <p:nvPr/>
          </p:nvSpPr>
          <p:spPr bwMode="auto">
            <a:xfrm rot="1473624">
              <a:off x="4012" y="353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09" name="Line 252"/>
            <p:cNvSpPr>
              <a:spLocks noChangeShapeType="1"/>
            </p:cNvSpPr>
            <p:nvPr/>
          </p:nvSpPr>
          <p:spPr bwMode="auto">
            <a:xfrm rot="1473624">
              <a:off x="3997" y="364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10" name="Line 253"/>
            <p:cNvSpPr>
              <a:spLocks noChangeShapeType="1"/>
            </p:cNvSpPr>
            <p:nvPr/>
          </p:nvSpPr>
          <p:spPr bwMode="auto">
            <a:xfrm rot="1473624">
              <a:off x="3976" y="3605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11" name="Freeform 254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12" name="Line 255"/>
            <p:cNvSpPr>
              <a:spLocks noChangeShapeType="1"/>
            </p:cNvSpPr>
            <p:nvPr/>
          </p:nvSpPr>
          <p:spPr bwMode="auto">
            <a:xfrm rot="1473624">
              <a:off x="4009" y="352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13" name="Line 256"/>
            <p:cNvSpPr>
              <a:spLocks noChangeShapeType="1"/>
            </p:cNvSpPr>
            <p:nvPr/>
          </p:nvSpPr>
          <p:spPr bwMode="auto">
            <a:xfrm rot="1473624">
              <a:off x="4009" y="351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14" name="Line 257"/>
            <p:cNvSpPr>
              <a:spLocks noChangeShapeType="1"/>
            </p:cNvSpPr>
            <p:nvPr/>
          </p:nvSpPr>
          <p:spPr bwMode="auto">
            <a:xfrm rot="1473624">
              <a:off x="4008" y="352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15" name="Line 258"/>
            <p:cNvSpPr>
              <a:spLocks noChangeShapeType="1"/>
            </p:cNvSpPr>
            <p:nvPr/>
          </p:nvSpPr>
          <p:spPr bwMode="auto">
            <a:xfrm rot="1473624">
              <a:off x="4013" y="354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16" name="Line 259"/>
            <p:cNvSpPr>
              <a:spLocks noChangeShapeType="1"/>
            </p:cNvSpPr>
            <p:nvPr/>
          </p:nvSpPr>
          <p:spPr bwMode="auto">
            <a:xfrm rot="1473624">
              <a:off x="4014" y="355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17" name="Line 260"/>
            <p:cNvSpPr>
              <a:spLocks noChangeShapeType="1"/>
            </p:cNvSpPr>
            <p:nvPr/>
          </p:nvSpPr>
          <p:spPr bwMode="auto">
            <a:xfrm rot="1473624">
              <a:off x="4046" y="3527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18" name="Line 261"/>
            <p:cNvSpPr>
              <a:spLocks noChangeShapeType="1"/>
            </p:cNvSpPr>
            <p:nvPr/>
          </p:nvSpPr>
          <p:spPr bwMode="auto">
            <a:xfrm rot="1473624">
              <a:off x="4045" y="353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19" name="Line 262"/>
            <p:cNvSpPr>
              <a:spLocks noChangeShapeType="1"/>
            </p:cNvSpPr>
            <p:nvPr/>
          </p:nvSpPr>
          <p:spPr bwMode="auto">
            <a:xfrm rot="1473624">
              <a:off x="4012" y="3525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20" name="Line 263"/>
            <p:cNvSpPr>
              <a:spLocks noChangeShapeType="1"/>
            </p:cNvSpPr>
            <p:nvPr/>
          </p:nvSpPr>
          <p:spPr bwMode="auto">
            <a:xfrm rot="1473624">
              <a:off x="4009" y="35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21" name="Line 264"/>
            <p:cNvSpPr>
              <a:spLocks noChangeShapeType="1"/>
            </p:cNvSpPr>
            <p:nvPr/>
          </p:nvSpPr>
          <p:spPr bwMode="auto">
            <a:xfrm rot="1473624">
              <a:off x="4007" y="351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22" name="Line 265"/>
            <p:cNvSpPr>
              <a:spLocks noChangeShapeType="1"/>
            </p:cNvSpPr>
            <p:nvPr/>
          </p:nvSpPr>
          <p:spPr bwMode="auto">
            <a:xfrm rot="1473624">
              <a:off x="4137" y="356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23" name="Line 266"/>
            <p:cNvSpPr>
              <a:spLocks noChangeShapeType="1"/>
            </p:cNvSpPr>
            <p:nvPr/>
          </p:nvSpPr>
          <p:spPr bwMode="auto">
            <a:xfrm rot="1473624">
              <a:off x="3965" y="367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24" name="Line 267"/>
            <p:cNvSpPr>
              <a:spLocks noChangeShapeType="1"/>
            </p:cNvSpPr>
            <p:nvPr/>
          </p:nvSpPr>
          <p:spPr bwMode="auto">
            <a:xfrm rot="1473624">
              <a:off x="3960" y="3694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25" name="Line 268"/>
            <p:cNvSpPr>
              <a:spLocks noChangeShapeType="1"/>
            </p:cNvSpPr>
            <p:nvPr/>
          </p:nvSpPr>
          <p:spPr bwMode="auto">
            <a:xfrm rot="1473624">
              <a:off x="4103" y="3588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26" name="Line 269"/>
            <p:cNvSpPr>
              <a:spLocks noChangeShapeType="1"/>
            </p:cNvSpPr>
            <p:nvPr/>
          </p:nvSpPr>
          <p:spPr bwMode="auto">
            <a:xfrm rot="1473624">
              <a:off x="4030" y="3638"/>
              <a:ext cx="2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27" name="Line 270"/>
            <p:cNvSpPr>
              <a:spLocks noChangeShapeType="1"/>
            </p:cNvSpPr>
            <p:nvPr/>
          </p:nvSpPr>
          <p:spPr bwMode="auto">
            <a:xfrm rot="1473624">
              <a:off x="4072" y="366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28" name="Line 271"/>
            <p:cNvSpPr>
              <a:spLocks noChangeShapeType="1"/>
            </p:cNvSpPr>
            <p:nvPr/>
          </p:nvSpPr>
          <p:spPr bwMode="auto">
            <a:xfrm rot="1473624">
              <a:off x="4044" y="3523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29" name="Freeform 272"/>
            <p:cNvSpPr>
              <a:spLocks/>
            </p:cNvSpPr>
            <p:nvPr/>
          </p:nvSpPr>
          <p:spPr bwMode="auto">
            <a:xfrm rot="1473624">
              <a:off x="3996" y="3525"/>
              <a:ext cx="155" cy="26"/>
            </a:xfrm>
            <a:custGeom>
              <a:avLst/>
              <a:gdLst>
                <a:gd name="T0" fmla="*/ 0 w 237"/>
                <a:gd name="T1" fmla="*/ 12 h 29"/>
                <a:gd name="T2" fmla="*/ 2 w 237"/>
                <a:gd name="T3" fmla="*/ 7 h 29"/>
                <a:gd name="T4" fmla="*/ 6 w 237"/>
                <a:gd name="T5" fmla="*/ 12 h 29"/>
                <a:gd name="T6" fmla="*/ 7 w 237"/>
                <a:gd name="T7" fmla="*/ 11 h 29"/>
                <a:gd name="T8" fmla="*/ 8 w 237"/>
                <a:gd name="T9" fmla="*/ 4 h 29"/>
                <a:gd name="T10" fmla="*/ 15 w 237"/>
                <a:gd name="T11" fmla="*/ 17 h 29"/>
                <a:gd name="T12" fmla="*/ 15 w 237"/>
                <a:gd name="T13" fmla="*/ 17 h 29"/>
                <a:gd name="T14" fmla="*/ 15 w 237"/>
                <a:gd name="T15" fmla="*/ 17 h 29"/>
                <a:gd name="T16" fmla="*/ 15 w 237"/>
                <a:gd name="T17" fmla="*/ 16 h 29"/>
                <a:gd name="T18" fmla="*/ 16 w 237"/>
                <a:gd name="T19" fmla="*/ 16 h 29"/>
                <a:gd name="T20" fmla="*/ 17 w 237"/>
                <a:gd name="T21" fmla="*/ 15 h 29"/>
                <a:gd name="T22" fmla="*/ 17 w 237"/>
                <a:gd name="T23" fmla="*/ 14 h 29"/>
                <a:gd name="T24" fmla="*/ 18 w 237"/>
                <a:gd name="T25" fmla="*/ 14 h 29"/>
                <a:gd name="T26" fmla="*/ 19 w 237"/>
                <a:gd name="T27" fmla="*/ 14 h 29"/>
                <a:gd name="T28" fmla="*/ 20 w 237"/>
                <a:gd name="T29" fmla="*/ 14 h 29"/>
                <a:gd name="T30" fmla="*/ 20 w 237"/>
                <a:gd name="T31" fmla="*/ 14 h 29"/>
                <a:gd name="T32" fmla="*/ 20 w 237"/>
                <a:gd name="T33" fmla="*/ 13 h 29"/>
                <a:gd name="T34" fmla="*/ 22 w 237"/>
                <a:gd name="T35" fmla="*/ 12 h 29"/>
                <a:gd name="T36" fmla="*/ 22 w 237"/>
                <a:gd name="T37" fmla="*/ 10 h 29"/>
                <a:gd name="T38" fmla="*/ 24 w 237"/>
                <a:gd name="T39" fmla="*/ 7 h 29"/>
                <a:gd name="T40" fmla="*/ 24 w 237"/>
                <a:gd name="T41" fmla="*/ 4 h 29"/>
                <a:gd name="T42" fmla="*/ 26 w 237"/>
                <a:gd name="T43" fmla="*/ 4 h 29"/>
                <a:gd name="T44" fmla="*/ 26 w 237"/>
                <a:gd name="T45" fmla="*/ 2 h 29"/>
                <a:gd name="T46" fmla="*/ 26 w 237"/>
                <a:gd name="T47" fmla="*/ 0 h 29"/>
                <a:gd name="T48" fmla="*/ 28 w 237"/>
                <a:gd name="T49" fmla="*/ 10 h 29"/>
                <a:gd name="T50" fmla="*/ 28 w 237"/>
                <a:gd name="T51" fmla="*/ 9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37" h="29">
                  <a:moveTo>
                    <a:pt x="0" y="20"/>
                  </a:moveTo>
                  <a:lnTo>
                    <a:pt x="19" y="12"/>
                  </a:lnTo>
                  <a:lnTo>
                    <a:pt x="50" y="21"/>
                  </a:lnTo>
                  <a:lnTo>
                    <a:pt x="55" y="19"/>
                  </a:lnTo>
                  <a:lnTo>
                    <a:pt x="69" y="8"/>
                  </a:lnTo>
                  <a:lnTo>
                    <a:pt x="124" y="29"/>
                  </a:lnTo>
                  <a:lnTo>
                    <a:pt x="125" y="29"/>
                  </a:lnTo>
                  <a:lnTo>
                    <a:pt x="127" y="28"/>
                  </a:lnTo>
                  <a:lnTo>
                    <a:pt x="132" y="27"/>
                  </a:lnTo>
                  <a:lnTo>
                    <a:pt x="137" y="26"/>
                  </a:lnTo>
                  <a:lnTo>
                    <a:pt x="144" y="25"/>
                  </a:lnTo>
                  <a:lnTo>
                    <a:pt x="151" y="25"/>
                  </a:lnTo>
                  <a:lnTo>
                    <a:pt x="160" y="25"/>
                  </a:lnTo>
                  <a:lnTo>
                    <a:pt x="168" y="25"/>
                  </a:lnTo>
                  <a:lnTo>
                    <a:pt x="172" y="23"/>
                  </a:lnTo>
                  <a:lnTo>
                    <a:pt x="177" y="20"/>
                  </a:lnTo>
                  <a:lnTo>
                    <a:pt x="185" y="17"/>
                  </a:lnTo>
                  <a:lnTo>
                    <a:pt x="195" y="12"/>
                  </a:lnTo>
                  <a:lnTo>
                    <a:pt x="203" y="7"/>
                  </a:lnTo>
                  <a:lnTo>
                    <a:pt x="211" y="4"/>
                  </a:lnTo>
                  <a:lnTo>
                    <a:pt x="215" y="2"/>
                  </a:lnTo>
                  <a:lnTo>
                    <a:pt x="217" y="0"/>
                  </a:lnTo>
                  <a:lnTo>
                    <a:pt x="236" y="17"/>
                  </a:lnTo>
                  <a:lnTo>
                    <a:pt x="237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30" name="Freeform 273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8 h 173"/>
                <a:gd name="T10" fmla="*/ 8 w 69"/>
                <a:gd name="T11" fmla="*/ 6 h 173"/>
                <a:gd name="T12" fmla="*/ 8 w 69"/>
                <a:gd name="T13" fmla="*/ 4 h 173"/>
                <a:gd name="T14" fmla="*/ 7 w 69"/>
                <a:gd name="T15" fmla="*/ 3 h 173"/>
                <a:gd name="T16" fmla="*/ 7 w 69"/>
                <a:gd name="T17" fmla="*/ 3 h 173"/>
                <a:gd name="T18" fmla="*/ 5 w 69"/>
                <a:gd name="T19" fmla="*/ 1 h 173"/>
                <a:gd name="T20" fmla="*/ 5 w 69"/>
                <a:gd name="T21" fmla="*/ 0 h 173"/>
                <a:gd name="T22" fmla="*/ 4 w 69"/>
                <a:gd name="T23" fmla="*/ 0 h 173"/>
                <a:gd name="T24" fmla="*/ 3 w 69"/>
                <a:gd name="T25" fmla="*/ 0 h 173"/>
                <a:gd name="T26" fmla="*/ 3 w 69"/>
                <a:gd name="T27" fmla="*/ 1 h 173"/>
                <a:gd name="T28" fmla="*/ 2 w 69"/>
                <a:gd name="T29" fmla="*/ 3 h 173"/>
                <a:gd name="T30" fmla="*/ 1 w 69"/>
                <a:gd name="T31" fmla="*/ 3 h 173"/>
                <a:gd name="T32" fmla="*/ 1 w 69"/>
                <a:gd name="T33" fmla="*/ 4 h 173"/>
                <a:gd name="T34" fmla="*/ 1 w 69"/>
                <a:gd name="T35" fmla="*/ 6 h 173"/>
                <a:gd name="T36" fmla="*/ 1 w 69"/>
                <a:gd name="T37" fmla="*/ 8 h 173"/>
                <a:gd name="T38" fmla="*/ 0 w 69"/>
                <a:gd name="T39" fmla="*/ 10 h 173"/>
                <a:gd name="T40" fmla="*/ 0 w 69"/>
                <a:gd name="T41" fmla="*/ 10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31" name="Freeform 274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10 h 173"/>
                <a:gd name="T10" fmla="*/ 8 w 69"/>
                <a:gd name="T11" fmla="*/ 8 h 173"/>
                <a:gd name="T12" fmla="*/ 8 w 69"/>
                <a:gd name="T13" fmla="*/ 6 h 173"/>
                <a:gd name="T14" fmla="*/ 8 w 69"/>
                <a:gd name="T15" fmla="*/ 4 h 173"/>
                <a:gd name="T16" fmla="*/ 7 w 69"/>
                <a:gd name="T17" fmla="*/ 3 h 173"/>
                <a:gd name="T18" fmla="*/ 7 w 69"/>
                <a:gd name="T19" fmla="*/ 3 h 173"/>
                <a:gd name="T20" fmla="*/ 5 w 69"/>
                <a:gd name="T21" fmla="*/ 1 h 173"/>
                <a:gd name="T22" fmla="*/ 5 w 69"/>
                <a:gd name="T23" fmla="*/ 0 h 173"/>
                <a:gd name="T24" fmla="*/ 4 w 69"/>
                <a:gd name="T25" fmla="*/ 0 h 173"/>
                <a:gd name="T26" fmla="*/ 4 w 69"/>
                <a:gd name="T27" fmla="*/ 0 h 173"/>
                <a:gd name="T28" fmla="*/ 3 w 69"/>
                <a:gd name="T29" fmla="*/ 0 h 173"/>
                <a:gd name="T30" fmla="*/ 3 w 69"/>
                <a:gd name="T31" fmla="*/ 1 h 173"/>
                <a:gd name="T32" fmla="*/ 2 w 69"/>
                <a:gd name="T33" fmla="*/ 3 h 173"/>
                <a:gd name="T34" fmla="*/ 1 w 69"/>
                <a:gd name="T35" fmla="*/ 3 h 173"/>
                <a:gd name="T36" fmla="*/ 1 w 69"/>
                <a:gd name="T37" fmla="*/ 4 h 173"/>
                <a:gd name="T38" fmla="*/ 1 w 69"/>
                <a:gd name="T39" fmla="*/ 6 h 173"/>
                <a:gd name="T40" fmla="*/ 1 w 69"/>
                <a:gd name="T41" fmla="*/ 8 h 173"/>
                <a:gd name="T42" fmla="*/ 0 w 69"/>
                <a:gd name="T43" fmla="*/ 10 h 173"/>
                <a:gd name="T44" fmla="*/ 0 w 69"/>
                <a:gd name="T45" fmla="*/ 10 h 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32" name="Line 275"/>
            <p:cNvSpPr>
              <a:spLocks noChangeShapeType="1"/>
            </p:cNvSpPr>
            <p:nvPr/>
          </p:nvSpPr>
          <p:spPr bwMode="auto">
            <a:xfrm rot="1473624">
              <a:off x="4497" y="1234"/>
              <a:ext cx="2" cy="23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33" name="Line 276"/>
            <p:cNvSpPr>
              <a:spLocks noChangeShapeType="1"/>
            </p:cNvSpPr>
            <p:nvPr/>
          </p:nvSpPr>
          <p:spPr bwMode="auto">
            <a:xfrm rot="1473624">
              <a:off x="4638" y="1298"/>
              <a:ext cx="1" cy="2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34" name="Line 277"/>
            <p:cNvSpPr>
              <a:spLocks noChangeShapeType="1"/>
            </p:cNvSpPr>
            <p:nvPr/>
          </p:nvSpPr>
          <p:spPr bwMode="auto">
            <a:xfrm rot="1473624">
              <a:off x="4616" y="1275"/>
              <a:ext cx="1" cy="23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8774" name="Text Box 278"/>
          <p:cNvSpPr txBox="1">
            <a:spLocks noChangeArrowheads="1"/>
          </p:cNvSpPr>
          <p:nvPr/>
        </p:nvSpPr>
        <p:spPr bwMode="auto">
          <a:xfrm>
            <a:off x="927100" y="2522538"/>
            <a:ext cx="7391400" cy="3021012"/>
          </a:xfrm>
          <a:prstGeom prst="rect">
            <a:avLst/>
          </a:prstGeom>
          <a:noFill/>
          <a:ln>
            <a:noFill/>
          </a:ln>
          <a:effectLst>
            <a:outerShdw dist="127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If the word ends in </a:t>
            </a:r>
            <a:r>
              <a:rPr lang="en-US" altLang="en-US" sz="4800" b="1" i="1">
                <a:solidFill>
                  <a:srgbClr val="333399"/>
                </a:solidFill>
                <a:latin typeface="SwitzerlandNarrow" pitchFamily="34" charset="0"/>
              </a:rPr>
              <a:t>ch</a:t>
            </a:r>
            <a:r>
              <a:rPr lang="en-US" altLang="en-US" sz="4800" b="1" i="1">
                <a:solidFill>
                  <a:srgbClr val="FF9900"/>
                </a:solidFill>
                <a:latin typeface="SwitzerlandNarrow" pitchFamily="34" charset="0"/>
              </a:rPr>
              <a:t>, </a:t>
            </a:r>
            <a:r>
              <a:rPr lang="en-US" altLang="en-US" sz="4800" b="1" i="1">
                <a:solidFill>
                  <a:srgbClr val="333399"/>
                </a:solidFill>
                <a:latin typeface="SwitzerlandNarrow" pitchFamily="34" charset="0"/>
              </a:rPr>
              <a:t>sh</a:t>
            </a:r>
            <a:r>
              <a:rPr lang="en-US" altLang="en-US" sz="4800" b="1" i="1">
                <a:solidFill>
                  <a:srgbClr val="FF9900"/>
                </a:solidFill>
                <a:latin typeface="SwitzerlandNarrow" pitchFamily="34" charset="0"/>
              </a:rPr>
              <a:t>,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>
                <a:solidFill>
                  <a:srgbClr val="333399"/>
                </a:solidFill>
                <a:latin typeface="SwitzerlandNarrow" pitchFamily="34" charset="0"/>
              </a:rPr>
              <a:t>s</a:t>
            </a:r>
            <a:r>
              <a:rPr lang="en-US" altLang="en-US" sz="4800" b="1" i="1">
                <a:solidFill>
                  <a:srgbClr val="FF9900"/>
                </a:solidFill>
                <a:latin typeface="SwitzerlandNarrow" pitchFamily="34" charset="0"/>
              </a:rPr>
              <a:t>, </a:t>
            </a:r>
            <a:r>
              <a:rPr lang="en-US" altLang="en-US" sz="4800" b="1" i="1">
                <a:solidFill>
                  <a:srgbClr val="333399"/>
                </a:solidFill>
                <a:latin typeface="SwitzerlandNarrow" pitchFamily="34" charset="0"/>
              </a:rPr>
              <a:t>x</a:t>
            </a:r>
            <a:r>
              <a:rPr lang="en-US" altLang="en-US" sz="4800" b="1" i="1">
                <a:solidFill>
                  <a:srgbClr val="FF9900"/>
                </a:solidFill>
                <a:latin typeface="SwitzerlandNarrow" pitchFamily="34" charset="0"/>
              </a:rPr>
              <a:t>, or </a:t>
            </a:r>
            <a:r>
              <a:rPr lang="en-US" altLang="en-US" sz="4800" b="1" i="1">
                <a:solidFill>
                  <a:srgbClr val="333399"/>
                </a:solidFill>
                <a:latin typeface="SwitzerlandNarrow" pitchFamily="34" charset="0"/>
              </a:rPr>
              <a:t>z</a:t>
            </a:r>
            <a:r>
              <a:rPr lang="en-US" altLang="en-US" sz="4800" b="1" i="1">
                <a:solidFill>
                  <a:srgbClr val="FF9900"/>
                </a:solidFill>
                <a:latin typeface="SwitzerlandNarrow" pitchFamily="34" charset="0"/>
              </a:rPr>
              <a:t>,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add </a:t>
            </a:r>
            <a:r>
              <a:rPr lang="en-US" altLang="en-US" sz="4800" b="1" i="1" u="sng">
                <a:solidFill>
                  <a:srgbClr val="333399"/>
                </a:solidFill>
                <a:latin typeface="SwitzerlandNarrow" pitchFamily="34" charset="0"/>
              </a:rPr>
              <a:t>es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.</a:t>
            </a:r>
          </a:p>
          <a:p>
            <a:pPr algn="l">
              <a:lnSpc>
                <a:spcPct val="80000"/>
              </a:lnSpc>
            </a:pPr>
            <a:endParaRPr lang="en-US" altLang="en-US" sz="4800" b="1">
              <a:solidFill>
                <a:srgbClr val="FF9900"/>
              </a:solidFill>
              <a:latin typeface="SwitzerlandNarrow" pitchFamily="34" charset="0"/>
            </a:endParaRPr>
          </a:p>
          <a:p>
            <a:pPr algn="l">
              <a:lnSpc>
                <a:spcPct val="80000"/>
              </a:lnSpc>
            </a:pPr>
            <a:r>
              <a:rPr lang="en-US" altLang="en-US" sz="4800" b="1">
                <a:solidFill>
                  <a:srgbClr val="FF0000"/>
                </a:solidFill>
                <a:latin typeface="SwitzerlandNarrow" pitchFamily="34" charset="0"/>
              </a:rPr>
              <a:t>Vibrator Rule or Buzz Words Rule</a:t>
            </a:r>
          </a:p>
        </p:txBody>
      </p:sp>
    </p:spTree>
    <p:extLst>
      <p:ext uri="{BB962C8B-B14F-4D97-AF65-F5344CB8AC3E}">
        <p14:creationId xmlns:p14="http://schemas.microsoft.com/office/powerpoint/2010/main" val="53122831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8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77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5727700" y="3048000"/>
            <a:ext cx="184150" cy="823913"/>
          </a:xfrm>
          <a:prstGeom prst="rect">
            <a:avLst/>
          </a:prstGeom>
          <a:noFill/>
          <a:ln>
            <a:noFill/>
          </a:ln>
          <a:effectLst>
            <a:outerShdw dist="40161" dir="204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4800">
              <a:solidFill>
                <a:srgbClr val="FF9900"/>
              </a:solidFill>
              <a:latin typeface="Tech" pitchFamily="34" charset="0"/>
            </a:endParaRPr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>
            <a:outerShdw dist="127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914400" y="1219200"/>
            <a:ext cx="7543800" cy="7493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5400">
                <a:solidFill>
                  <a:srgbClr val="339933"/>
                </a:solidFill>
                <a:latin typeface="Impact" panose="020B0806030902050204" pitchFamily="34" charset="0"/>
              </a:rPr>
              <a:t>Hints to improve  spelling</a:t>
            </a: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>
            <a:solidFill>
              <a:srgbClr val="831717"/>
            </a:solidFill>
            <a:round/>
            <a:headEnd/>
            <a:tailEnd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096" name="Group 16"/>
          <p:cNvGrpSpPr>
            <a:grpSpLocks/>
          </p:cNvGrpSpPr>
          <p:nvPr/>
        </p:nvGrpSpPr>
        <p:grpSpPr bwMode="auto">
          <a:xfrm>
            <a:off x="6904038" y="1676400"/>
            <a:ext cx="2239962" cy="4838700"/>
            <a:chOff x="3894" y="920"/>
            <a:chExt cx="1411" cy="3048"/>
          </a:xfrm>
        </p:grpSpPr>
        <p:sp>
          <p:nvSpPr>
            <p:cNvPr id="46098" name="Rectangle 17"/>
            <p:cNvSpPr>
              <a:spLocks noChangeArrowheads="1"/>
            </p:cNvSpPr>
            <p:nvPr/>
          </p:nvSpPr>
          <p:spPr bwMode="auto">
            <a:xfrm rot="1473624">
              <a:off x="5050" y="1062"/>
              <a:ext cx="154" cy="3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6099" name="Freeform 18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0" name="Freeform 19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1" name="Freeform 20"/>
            <p:cNvSpPr>
              <a:spLocks/>
            </p:cNvSpPr>
            <p:nvPr/>
          </p:nvSpPr>
          <p:spPr bwMode="auto">
            <a:xfrm rot="1473624">
              <a:off x="4538" y="1253"/>
              <a:ext cx="79" cy="2410"/>
            </a:xfrm>
            <a:custGeom>
              <a:avLst/>
              <a:gdLst>
                <a:gd name="T0" fmla="*/ 0 w 122"/>
                <a:gd name="T1" fmla="*/ 2 h 2785"/>
                <a:gd name="T2" fmla="*/ 1 w 122"/>
                <a:gd name="T3" fmla="*/ 2 h 2785"/>
                <a:gd name="T4" fmla="*/ 1 w 122"/>
                <a:gd name="T5" fmla="*/ 1 h 2785"/>
                <a:gd name="T6" fmla="*/ 2 w 122"/>
                <a:gd name="T7" fmla="*/ 1 h 2785"/>
                <a:gd name="T8" fmla="*/ 3 w 122"/>
                <a:gd name="T9" fmla="*/ 1 h 2785"/>
                <a:gd name="T10" fmla="*/ 3 w 122"/>
                <a:gd name="T11" fmla="*/ 0 h 2785"/>
                <a:gd name="T12" fmla="*/ 4 w 122"/>
                <a:gd name="T13" fmla="*/ 0 h 2785"/>
                <a:gd name="T14" fmla="*/ 5 w 122"/>
                <a:gd name="T15" fmla="*/ 0 h 2785"/>
                <a:gd name="T16" fmla="*/ 5 w 122"/>
                <a:gd name="T17" fmla="*/ 0 h 2785"/>
                <a:gd name="T18" fmla="*/ 6 w 122"/>
                <a:gd name="T19" fmla="*/ 0 h 2785"/>
                <a:gd name="T20" fmla="*/ 8 w 122"/>
                <a:gd name="T21" fmla="*/ 0 h 2785"/>
                <a:gd name="T22" fmla="*/ 9 w 122"/>
                <a:gd name="T23" fmla="*/ 1 h 2785"/>
                <a:gd name="T24" fmla="*/ 10 w 122"/>
                <a:gd name="T25" fmla="*/ 1 h 2785"/>
                <a:gd name="T26" fmla="*/ 11 w 122"/>
                <a:gd name="T27" fmla="*/ 2 h 2785"/>
                <a:gd name="T28" fmla="*/ 12 w 122"/>
                <a:gd name="T29" fmla="*/ 3 h 2785"/>
                <a:gd name="T30" fmla="*/ 13 w 122"/>
                <a:gd name="T31" fmla="*/ 3 h 2785"/>
                <a:gd name="T32" fmla="*/ 14 w 122"/>
                <a:gd name="T33" fmla="*/ 3 h 2785"/>
                <a:gd name="T34" fmla="*/ 14 w 122"/>
                <a:gd name="T35" fmla="*/ 3 h 2785"/>
                <a:gd name="T36" fmla="*/ 14 w 122"/>
                <a:gd name="T37" fmla="*/ 1343 h 2785"/>
                <a:gd name="T38" fmla="*/ 14 w 122"/>
                <a:gd name="T39" fmla="*/ 1343 h 2785"/>
                <a:gd name="T40" fmla="*/ 12 w 122"/>
                <a:gd name="T41" fmla="*/ 1346 h 2785"/>
                <a:gd name="T42" fmla="*/ 12 w 122"/>
                <a:gd name="T43" fmla="*/ 1347 h 2785"/>
                <a:gd name="T44" fmla="*/ 11 w 122"/>
                <a:gd name="T45" fmla="*/ 1348 h 2785"/>
                <a:gd name="T46" fmla="*/ 11 w 122"/>
                <a:gd name="T47" fmla="*/ 1350 h 2785"/>
                <a:gd name="T48" fmla="*/ 10 w 122"/>
                <a:gd name="T49" fmla="*/ 1350 h 2785"/>
                <a:gd name="T50" fmla="*/ 9 w 122"/>
                <a:gd name="T51" fmla="*/ 1350 h 2785"/>
                <a:gd name="T52" fmla="*/ 8 w 122"/>
                <a:gd name="T53" fmla="*/ 1350 h 2785"/>
                <a:gd name="T54" fmla="*/ 7 w 122"/>
                <a:gd name="T55" fmla="*/ 1350 h 2785"/>
                <a:gd name="T56" fmla="*/ 6 w 122"/>
                <a:gd name="T57" fmla="*/ 1350 h 2785"/>
                <a:gd name="T58" fmla="*/ 6 w 122"/>
                <a:gd name="T59" fmla="*/ 1351 h 2785"/>
                <a:gd name="T60" fmla="*/ 6 w 122"/>
                <a:gd name="T61" fmla="*/ 1351 h 2785"/>
                <a:gd name="T62" fmla="*/ 6 w 122"/>
                <a:gd name="T63" fmla="*/ 1351 h 2785"/>
                <a:gd name="T64" fmla="*/ 0 w 122"/>
                <a:gd name="T65" fmla="*/ 1343 h 2785"/>
                <a:gd name="T66" fmla="*/ 0 w 122"/>
                <a:gd name="T67" fmla="*/ 2 h 27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2785">
                  <a:moveTo>
                    <a:pt x="0" y="2"/>
                  </a:moveTo>
                  <a:lnTo>
                    <a:pt x="6" y="2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1"/>
                  </a:lnTo>
                  <a:lnTo>
                    <a:pt x="87" y="1"/>
                  </a:lnTo>
                  <a:lnTo>
                    <a:pt x="96" y="2"/>
                  </a:lnTo>
                  <a:lnTo>
                    <a:pt x="106" y="3"/>
                  </a:lnTo>
                  <a:lnTo>
                    <a:pt x="114" y="4"/>
                  </a:lnTo>
                  <a:lnTo>
                    <a:pt x="122" y="5"/>
                  </a:lnTo>
                  <a:lnTo>
                    <a:pt x="122" y="2767"/>
                  </a:lnTo>
                  <a:lnTo>
                    <a:pt x="122" y="2768"/>
                  </a:lnTo>
                  <a:lnTo>
                    <a:pt x="112" y="2773"/>
                  </a:lnTo>
                  <a:lnTo>
                    <a:pt x="106" y="2776"/>
                  </a:lnTo>
                  <a:lnTo>
                    <a:pt x="99" y="2779"/>
                  </a:lnTo>
                  <a:lnTo>
                    <a:pt x="95" y="2781"/>
                  </a:lnTo>
                  <a:lnTo>
                    <a:pt x="87" y="2781"/>
                  </a:lnTo>
                  <a:lnTo>
                    <a:pt x="78" y="2781"/>
                  </a:lnTo>
                  <a:lnTo>
                    <a:pt x="71" y="2781"/>
                  </a:lnTo>
                  <a:lnTo>
                    <a:pt x="64" y="2782"/>
                  </a:lnTo>
                  <a:lnTo>
                    <a:pt x="59" y="2783"/>
                  </a:lnTo>
                  <a:lnTo>
                    <a:pt x="54" y="2784"/>
                  </a:lnTo>
                  <a:lnTo>
                    <a:pt x="52" y="2785"/>
                  </a:lnTo>
                  <a:lnTo>
                    <a:pt x="51" y="2785"/>
                  </a:lnTo>
                  <a:lnTo>
                    <a:pt x="0" y="276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2" name="Freeform 21"/>
            <p:cNvSpPr>
              <a:spLocks/>
            </p:cNvSpPr>
            <p:nvPr/>
          </p:nvSpPr>
          <p:spPr bwMode="auto">
            <a:xfrm rot="1473624">
              <a:off x="4498" y="1228"/>
              <a:ext cx="47" cy="2402"/>
            </a:xfrm>
            <a:custGeom>
              <a:avLst/>
              <a:gdLst>
                <a:gd name="T0" fmla="*/ 0 w 72"/>
                <a:gd name="T1" fmla="*/ 10 h 2775"/>
                <a:gd name="T2" fmla="*/ 1 w 72"/>
                <a:gd name="T3" fmla="*/ 8 h 2775"/>
                <a:gd name="T4" fmla="*/ 1 w 72"/>
                <a:gd name="T5" fmla="*/ 7 h 2775"/>
                <a:gd name="T6" fmla="*/ 1 w 72"/>
                <a:gd name="T7" fmla="*/ 5 h 2775"/>
                <a:gd name="T8" fmla="*/ 3 w 72"/>
                <a:gd name="T9" fmla="*/ 3 h 2775"/>
                <a:gd name="T10" fmla="*/ 3 w 72"/>
                <a:gd name="T11" fmla="*/ 3 h 2775"/>
                <a:gd name="T12" fmla="*/ 5 w 72"/>
                <a:gd name="T13" fmla="*/ 3 h 2775"/>
                <a:gd name="T14" fmla="*/ 7 w 72"/>
                <a:gd name="T15" fmla="*/ 1 h 2775"/>
                <a:gd name="T16" fmla="*/ 8 w 72"/>
                <a:gd name="T17" fmla="*/ 0 h 2775"/>
                <a:gd name="T18" fmla="*/ 8 w 72"/>
                <a:gd name="T19" fmla="*/ 0 h 2775"/>
                <a:gd name="T20" fmla="*/ 8 w 72"/>
                <a:gd name="T21" fmla="*/ 1343 h 2775"/>
                <a:gd name="T22" fmla="*/ 8 w 72"/>
                <a:gd name="T23" fmla="*/ 1343 h 2775"/>
                <a:gd name="T24" fmla="*/ 8 w 72"/>
                <a:gd name="T25" fmla="*/ 1343 h 2775"/>
                <a:gd name="T26" fmla="*/ 7 w 72"/>
                <a:gd name="T27" fmla="*/ 1347 h 2775"/>
                <a:gd name="T28" fmla="*/ 6 w 72"/>
                <a:gd name="T29" fmla="*/ 1349 h 2775"/>
                <a:gd name="T30" fmla="*/ 2 w 72"/>
                <a:gd name="T31" fmla="*/ 1345 h 2775"/>
                <a:gd name="T32" fmla="*/ 0 w 72"/>
                <a:gd name="T33" fmla="*/ 1347 h 2775"/>
                <a:gd name="T34" fmla="*/ 0 w 72"/>
                <a:gd name="T35" fmla="*/ 1347 h 2775"/>
                <a:gd name="T36" fmla="*/ 0 w 72"/>
                <a:gd name="T37" fmla="*/ 9 h 2775"/>
                <a:gd name="T38" fmla="*/ 0 w 72"/>
                <a:gd name="T39" fmla="*/ 10 h 27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2" h="2775">
                  <a:moveTo>
                    <a:pt x="0" y="20"/>
                  </a:moveTo>
                  <a:lnTo>
                    <a:pt x="1" y="16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21" y="8"/>
                  </a:lnTo>
                  <a:lnTo>
                    <a:pt x="31" y="6"/>
                  </a:lnTo>
                  <a:lnTo>
                    <a:pt x="44" y="3"/>
                  </a:lnTo>
                  <a:lnTo>
                    <a:pt x="57" y="1"/>
                  </a:lnTo>
                  <a:lnTo>
                    <a:pt x="72" y="0"/>
                  </a:lnTo>
                  <a:lnTo>
                    <a:pt x="72" y="2765"/>
                  </a:lnTo>
                  <a:lnTo>
                    <a:pt x="68" y="2762"/>
                  </a:lnTo>
                  <a:lnTo>
                    <a:pt x="54" y="2773"/>
                  </a:lnTo>
                  <a:lnTo>
                    <a:pt x="49" y="2775"/>
                  </a:lnTo>
                  <a:lnTo>
                    <a:pt x="17" y="2768"/>
                  </a:lnTo>
                  <a:lnTo>
                    <a:pt x="0" y="2773"/>
                  </a:lnTo>
                  <a:lnTo>
                    <a:pt x="0" y="1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3" name="Line 22"/>
            <p:cNvSpPr>
              <a:spLocks noChangeShapeType="1"/>
            </p:cNvSpPr>
            <p:nvPr/>
          </p:nvSpPr>
          <p:spPr bwMode="auto">
            <a:xfrm rot="1473624">
              <a:off x="4545" y="1238"/>
              <a:ext cx="2" cy="23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4" name="Freeform 23"/>
            <p:cNvSpPr>
              <a:spLocks/>
            </p:cNvSpPr>
            <p:nvPr/>
          </p:nvSpPr>
          <p:spPr bwMode="auto">
            <a:xfrm rot="1473624">
              <a:off x="4614" y="1280"/>
              <a:ext cx="28" cy="2393"/>
            </a:xfrm>
            <a:custGeom>
              <a:avLst/>
              <a:gdLst>
                <a:gd name="T0" fmla="*/ 5 w 42"/>
                <a:gd name="T1" fmla="*/ 1336 h 2768"/>
                <a:gd name="T2" fmla="*/ 5 w 42"/>
                <a:gd name="T3" fmla="*/ 8 h 2768"/>
                <a:gd name="T4" fmla="*/ 6 w 42"/>
                <a:gd name="T5" fmla="*/ 9 h 2768"/>
                <a:gd name="T6" fmla="*/ 5 w 42"/>
                <a:gd name="T7" fmla="*/ 7 h 2768"/>
                <a:gd name="T8" fmla="*/ 5 w 42"/>
                <a:gd name="T9" fmla="*/ 6 h 2768"/>
                <a:gd name="T10" fmla="*/ 5 w 42"/>
                <a:gd name="T11" fmla="*/ 5 h 2768"/>
                <a:gd name="T12" fmla="*/ 4 w 42"/>
                <a:gd name="T13" fmla="*/ 3 h 2768"/>
                <a:gd name="T14" fmla="*/ 3 w 42"/>
                <a:gd name="T15" fmla="*/ 3 h 2768"/>
                <a:gd name="T16" fmla="*/ 2 w 42"/>
                <a:gd name="T17" fmla="*/ 3 h 2768"/>
                <a:gd name="T18" fmla="*/ 1 w 42"/>
                <a:gd name="T19" fmla="*/ 2 h 2768"/>
                <a:gd name="T20" fmla="*/ 0 w 42"/>
                <a:gd name="T21" fmla="*/ 0 h 2768"/>
                <a:gd name="T22" fmla="*/ 0 w 42"/>
                <a:gd name="T23" fmla="*/ 0 h 2768"/>
                <a:gd name="T24" fmla="*/ 0 w 42"/>
                <a:gd name="T25" fmla="*/ 1333 h 2768"/>
                <a:gd name="T26" fmla="*/ 0 w 42"/>
                <a:gd name="T27" fmla="*/ 1334 h 2768"/>
                <a:gd name="T28" fmla="*/ 1 w 42"/>
                <a:gd name="T29" fmla="*/ 1332 h 2768"/>
                <a:gd name="T30" fmla="*/ 2 w 42"/>
                <a:gd name="T31" fmla="*/ 1331 h 2768"/>
                <a:gd name="T32" fmla="*/ 3 w 42"/>
                <a:gd name="T33" fmla="*/ 1330 h 2768"/>
                <a:gd name="T34" fmla="*/ 3 w 42"/>
                <a:gd name="T35" fmla="*/ 1328 h 2768"/>
                <a:gd name="T36" fmla="*/ 5 w 42"/>
                <a:gd name="T37" fmla="*/ 1337 h 2768"/>
                <a:gd name="T38" fmla="*/ 5 w 42"/>
                <a:gd name="T39" fmla="*/ 1336 h 27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2768">
                  <a:moveTo>
                    <a:pt x="41" y="2766"/>
                  </a:moveTo>
                  <a:lnTo>
                    <a:pt x="41" y="15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8" y="12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2762"/>
                  </a:lnTo>
                  <a:lnTo>
                    <a:pt x="0" y="2763"/>
                  </a:lnTo>
                  <a:lnTo>
                    <a:pt x="8" y="2758"/>
                  </a:lnTo>
                  <a:lnTo>
                    <a:pt x="16" y="2755"/>
                  </a:lnTo>
                  <a:lnTo>
                    <a:pt x="20" y="2753"/>
                  </a:lnTo>
                  <a:lnTo>
                    <a:pt x="22" y="2751"/>
                  </a:lnTo>
                  <a:lnTo>
                    <a:pt x="41" y="2768"/>
                  </a:lnTo>
                  <a:lnTo>
                    <a:pt x="41" y="2766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5" name="Line 24"/>
            <p:cNvSpPr>
              <a:spLocks noChangeShapeType="1"/>
            </p:cNvSpPr>
            <p:nvPr/>
          </p:nvSpPr>
          <p:spPr bwMode="auto">
            <a:xfrm rot="1473624">
              <a:off x="3949" y="3774"/>
              <a:ext cx="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6" name="Line 25"/>
            <p:cNvSpPr>
              <a:spLocks noChangeShapeType="1"/>
            </p:cNvSpPr>
            <p:nvPr/>
          </p:nvSpPr>
          <p:spPr bwMode="auto">
            <a:xfrm rot="1473624">
              <a:off x="3950" y="3756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7" name="Line 26"/>
            <p:cNvSpPr>
              <a:spLocks noChangeShapeType="1"/>
            </p:cNvSpPr>
            <p:nvPr/>
          </p:nvSpPr>
          <p:spPr bwMode="auto">
            <a:xfrm rot="1473624">
              <a:off x="3954" y="377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8" name="Line 27"/>
            <p:cNvSpPr>
              <a:spLocks noChangeShapeType="1"/>
            </p:cNvSpPr>
            <p:nvPr/>
          </p:nvSpPr>
          <p:spPr bwMode="auto">
            <a:xfrm rot="1473624">
              <a:off x="3964" y="377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9" name="Line 28"/>
            <p:cNvSpPr>
              <a:spLocks noChangeShapeType="1"/>
            </p:cNvSpPr>
            <p:nvPr/>
          </p:nvSpPr>
          <p:spPr bwMode="auto">
            <a:xfrm rot="1473624">
              <a:off x="3959" y="3783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0" name="Line 29"/>
            <p:cNvSpPr>
              <a:spLocks noChangeShapeType="1"/>
            </p:cNvSpPr>
            <p:nvPr/>
          </p:nvSpPr>
          <p:spPr bwMode="auto">
            <a:xfrm rot="1473624">
              <a:off x="3975" y="3779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1" name="Line 30"/>
            <p:cNvSpPr>
              <a:spLocks noChangeShapeType="1"/>
            </p:cNvSpPr>
            <p:nvPr/>
          </p:nvSpPr>
          <p:spPr bwMode="auto">
            <a:xfrm rot="1473624">
              <a:off x="3973" y="3788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2" name="Line 31"/>
            <p:cNvSpPr>
              <a:spLocks noChangeShapeType="1"/>
            </p:cNvSpPr>
            <p:nvPr/>
          </p:nvSpPr>
          <p:spPr bwMode="auto">
            <a:xfrm rot="1473624">
              <a:off x="3967" y="3786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3" name="Line 32"/>
            <p:cNvSpPr>
              <a:spLocks noChangeShapeType="1"/>
            </p:cNvSpPr>
            <p:nvPr/>
          </p:nvSpPr>
          <p:spPr bwMode="auto">
            <a:xfrm rot="1473624">
              <a:off x="3989" y="377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4" name="Line 33"/>
            <p:cNvSpPr>
              <a:spLocks noChangeShapeType="1"/>
            </p:cNvSpPr>
            <p:nvPr/>
          </p:nvSpPr>
          <p:spPr bwMode="auto">
            <a:xfrm rot="1473624">
              <a:off x="3985" y="3775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5" name="Line 34"/>
            <p:cNvSpPr>
              <a:spLocks noChangeShapeType="1"/>
            </p:cNvSpPr>
            <p:nvPr/>
          </p:nvSpPr>
          <p:spPr bwMode="auto">
            <a:xfrm rot="1473624">
              <a:off x="3998" y="3750"/>
              <a:ext cx="1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6" name="Line 35"/>
            <p:cNvSpPr>
              <a:spLocks noChangeShapeType="1"/>
            </p:cNvSpPr>
            <p:nvPr/>
          </p:nvSpPr>
          <p:spPr bwMode="auto">
            <a:xfrm rot="1473624">
              <a:off x="4003" y="376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7" name="Line 36"/>
            <p:cNvSpPr>
              <a:spLocks noChangeShapeType="1"/>
            </p:cNvSpPr>
            <p:nvPr/>
          </p:nvSpPr>
          <p:spPr bwMode="auto">
            <a:xfrm rot="1473624">
              <a:off x="3954" y="3726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8" name="Line 37"/>
            <p:cNvSpPr>
              <a:spLocks noChangeShapeType="1"/>
            </p:cNvSpPr>
            <p:nvPr/>
          </p:nvSpPr>
          <p:spPr bwMode="auto">
            <a:xfrm rot="1473624">
              <a:off x="3957" y="373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9" name="Line 38"/>
            <p:cNvSpPr>
              <a:spLocks noChangeShapeType="1"/>
            </p:cNvSpPr>
            <p:nvPr/>
          </p:nvSpPr>
          <p:spPr bwMode="auto">
            <a:xfrm rot="1473624">
              <a:off x="3975" y="378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0" name="Line 39"/>
            <p:cNvSpPr>
              <a:spLocks noChangeShapeType="1"/>
            </p:cNvSpPr>
            <p:nvPr/>
          </p:nvSpPr>
          <p:spPr bwMode="auto">
            <a:xfrm rot="1473624">
              <a:off x="3954" y="3741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1" name="Line 40"/>
            <p:cNvSpPr>
              <a:spLocks noChangeShapeType="1"/>
            </p:cNvSpPr>
            <p:nvPr/>
          </p:nvSpPr>
          <p:spPr bwMode="auto">
            <a:xfrm rot="1473624">
              <a:off x="3947" y="3785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2" name="Line 41"/>
            <p:cNvSpPr>
              <a:spLocks noChangeShapeType="1"/>
            </p:cNvSpPr>
            <p:nvPr/>
          </p:nvSpPr>
          <p:spPr bwMode="auto">
            <a:xfrm rot="1473624">
              <a:off x="3954" y="378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3" name="Freeform 42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18 h 208"/>
                <a:gd name="T8" fmla="*/ 27 w 236"/>
                <a:gd name="T9" fmla="*/ 11 h 208"/>
                <a:gd name="T10" fmla="*/ 26 w 236"/>
                <a:gd name="T11" fmla="*/ 6 h 208"/>
                <a:gd name="T12" fmla="*/ 25 w 236"/>
                <a:gd name="T13" fmla="*/ 3 h 208"/>
                <a:gd name="T14" fmla="*/ 23 w 236"/>
                <a:gd name="T15" fmla="*/ 2 h 208"/>
                <a:gd name="T16" fmla="*/ 21 w 236"/>
                <a:gd name="T17" fmla="*/ 0 h 208"/>
                <a:gd name="T18" fmla="*/ 18 w 236"/>
                <a:gd name="T19" fmla="*/ 0 h 208"/>
                <a:gd name="T20" fmla="*/ 14 w 236"/>
                <a:gd name="T21" fmla="*/ 0 h 208"/>
                <a:gd name="T22" fmla="*/ 10 w 236"/>
                <a:gd name="T23" fmla="*/ 0 h 208"/>
                <a:gd name="T24" fmla="*/ 7 w 236"/>
                <a:gd name="T25" fmla="*/ 0 h 208"/>
                <a:gd name="T26" fmla="*/ 5 w 236"/>
                <a:gd name="T27" fmla="*/ 2 h 208"/>
                <a:gd name="T28" fmla="*/ 3 w 236"/>
                <a:gd name="T29" fmla="*/ 3 h 208"/>
                <a:gd name="T30" fmla="*/ 1 w 236"/>
                <a:gd name="T31" fmla="*/ 6 h 208"/>
                <a:gd name="T32" fmla="*/ 1 w 236"/>
                <a:gd name="T33" fmla="*/ 11 h 208"/>
                <a:gd name="T34" fmla="*/ 1 w 236"/>
                <a:gd name="T35" fmla="*/ 18 h 208"/>
                <a:gd name="T36" fmla="*/ 0 w 236"/>
                <a:gd name="T37" fmla="*/ 28 h 208"/>
                <a:gd name="T38" fmla="*/ 0 w 236"/>
                <a:gd name="T39" fmla="*/ 91 h 208"/>
                <a:gd name="T40" fmla="*/ 0 w 236"/>
                <a:gd name="T41" fmla="*/ 94 h 208"/>
                <a:gd name="T42" fmla="*/ 27 w 236"/>
                <a:gd name="T43" fmla="*/ 95 h 2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  <a:lnTo>
                    <a:pt x="236" y="208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4" name="Freeform 43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5" name="Freeform 44"/>
            <p:cNvSpPr>
              <a:spLocks/>
            </p:cNvSpPr>
            <p:nvPr/>
          </p:nvSpPr>
          <p:spPr bwMode="auto">
            <a:xfrm rot="1473624">
              <a:off x="5240" y="934"/>
              <a:ext cx="35" cy="180"/>
            </a:xfrm>
            <a:custGeom>
              <a:avLst/>
              <a:gdLst>
                <a:gd name="T0" fmla="*/ 6 w 54"/>
                <a:gd name="T1" fmla="*/ 103 h 207"/>
                <a:gd name="T2" fmla="*/ 6 w 54"/>
                <a:gd name="T3" fmla="*/ 98 h 207"/>
                <a:gd name="T4" fmla="*/ 6 w 54"/>
                <a:gd name="T5" fmla="*/ 30 h 207"/>
                <a:gd name="T6" fmla="*/ 6 w 54"/>
                <a:gd name="T7" fmla="*/ 30 h 207"/>
                <a:gd name="T8" fmla="*/ 6 w 54"/>
                <a:gd name="T9" fmla="*/ 21 h 207"/>
                <a:gd name="T10" fmla="*/ 6 w 54"/>
                <a:gd name="T11" fmla="*/ 15 h 207"/>
                <a:gd name="T12" fmla="*/ 5 w 54"/>
                <a:gd name="T13" fmla="*/ 9 h 207"/>
                <a:gd name="T14" fmla="*/ 5 w 54"/>
                <a:gd name="T15" fmla="*/ 5 h 207"/>
                <a:gd name="T16" fmla="*/ 4 w 54"/>
                <a:gd name="T17" fmla="*/ 3 h 207"/>
                <a:gd name="T18" fmla="*/ 3 w 54"/>
                <a:gd name="T19" fmla="*/ 2 h 207"/>
                <a:gd name="T20" fmla="*/ 2 w 54"/>
                <a:gd name="T21" fmla="*/ 1 h 207"/>
                <a:gd name="T22" fmla="*/ 0 w 54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207">
                  <a:moveTo>
                    <a:pt x="54" y="207"/>
                  </a:moveTo>
                  <a:lnTo>
                    <a:pt x="52" y="199"/>
                  </a:lnTo>
                  <a:lnTo>
                    <a:pt x="52" y="61"/>
                  </a:lnTo>
                  <a:lnTo>
                    <a:pt x="52" y="43"/>
                  </a:lnTo>
                  <a:lnTo>
                    <a:pt x="50" y="29"/>
                  </a:lnTo>
                  <a:lnTo>
                    <a:pt x="47" y="17"/>
                  </a:lnTo>
                  <a:lnTo>
                    <a:pt x="42" y="10"/>
                  </a:lnTo>
                  <a:lnTo>
                    <a:pt x="35" y="6"/>
                  </a:lnTo>
                  <a:lnTo>
                    <a:pt x="26" y="2"/>
                  </a:lnTo>
                  <a:lnTo>
                    <a:pt x="15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6" name="Freeform 45"/>
            <p:cNvSpPr>
              <a:spLocks/>
            </p:cNvSpPr>
            <p:nvPr/>
          </p:nvSpPr>
          <p:spPr bwMode="auto">
            <a:xfrm rot="1473624">
              <a:off x="5240" y="934"/>
              <a:ext cx="33" cy="180"/>
            </a:xfrm>
            <a:custGeom>
              <a:avLst/>
              <a:gdLst>
                <a:gd name="T0" fmla="*/ 7 w 49"/>
                <a:gd name="T1" fmla="*/ 103 h 207"/>
                <a:gd name="T2" fmla="*/ 7 w 49"/>
                <a:gd name="T3" fmla="*/ 98 h 207"/>
                <a:gd name="T4" fmla="*/ 7 w 49"/>
                <a:gd name="T5" fmla="*/ 30 h 207"/>
                <a:gd name="T6" fmla="*/ 7 w 49"/>
                <a:gd name="T7" fmla="*/ 30 h 207"/>
                <a:gd name="T8" fmla="*/ 7 w 49"/>
                <a:gd name="T9" fmla="*/ 21 h 207"/>
                <a:gd name="T10" fmla="*/ 6 w 49"/>
                <a:gd name="T11" fmla="*/ 15 h 207"/>
                <a:gd name="T12" fmla="*/ 6 w 49"/>
                <a:gd name="T13" fmla="*/ 9 h 207"/>
                <a:gd name="T14" fmla="*/ 5 w 49"/>
                <a:gd name="T15" fmla="*/ 5 h 207"/>
                <a:gd name="T16" fmla="*/ 5 w 49"/>
                <a:gd name="T17" fmla="*/ 3 h 207"/>
                <a:gd name="T18" fmla="*/ 3 w 49"/>
                <a:gd name="T19" fmla="*/ 2 h 207"/>
                <a:gd name="T20" fmla="*/ 1 w 49"/>
                <a:gd name="T21" fmla="*/ 1 h 207"/>
                <a:gd name="T22" fmla="*/ 0 w 49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" h="207">
                  <a:moveTo>
                    <a:pt x="49" y="207"/>
                  </a:moveTo>
                  <a:lnTo>
                    <a:pt x="48" y="199"/>
                  </a:lnTo>
                  <a:lnTo>
                    <a:pt x="48" y="61"/>
                  </a:lnTo>
                  <a:lnTo>
                    <a:pt x="48" y="43"/>
                  </a:lnTo>
                  <a:lnTo>
                    <a:pt x="46" y="29"/>
                  </a:lnTo>
                  <a:lnTo>
                    <a:pt x="42" y="17"/>
                  </a:lnTo>
                  <a:lnTo>
                    <a:pt x="38" y="10"/>
                  </a:lnTo>
                  <a:lnTo>
                    <a:pt x="32" y="6"/>
                  </a:lnTo>
                  <a:lnTo>
                    <a:pt x="23" y="2"/>
                  </a:lnTo>
                  <a:lnTo>
                    <a:pt x="12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7" name="Freeform 46"/>
            <p:cNvSpPr>
              <a:spLocks/>
            </p:cNvSpPr>
            <p:nvPr/>
          </p:nvSpPr>
          <p:spPr bwMode="auto">
            <a:xfrm rot="1473624">
              <a:off x="5211" y="920"/>
              <a:ext cx="19" cy="178"/>
            </a:xfrm>
            <a:custGeom>
              <a:avLst/>
              <a:gdLst>
                <a:gd name="T0" fmla="*/ 0 w 27"/>
                <a:gd name="T1" fmla="*/ 99 h 206"/>
                <a:gd name="T2" fmla="*/ 0 w 27"/>
                <a:gd name="T3" fmla="*/ 96 h 206"/>
                <a:gd name="T4" fmla="*/ 0 w 27"/>
                <a:gd name="T5" fmla="*/ 29 h 206"/>
                <a:gd name="T6" fmla="*/ 0 w 27"/>
                <a:gd name="T7" fmla="*/ 29 h 206"/>
                <a:gd name="T8" fmla="*/ 1 w 27"/>
                <a:gd name="T9" fmla="*/ 11 h 206"/>
                <a:gd name="T10" fmla="*/ 1 w 27"/>
                <a:gd name="T11" fmla="*/ 3 h 206"/>
                <a:gd name="T12" fmla="*/ 2 w 27"/>
                <a:gd name="T13" fmla="*/ 0 h 206"/>
                <a:gd name="T14" fmla="*/ 4 w 27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3" y="0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8" name="Freeform 47"/>
            <p:cNvSpPr>
              <a:spLocks/>
            </p:cNvSpPr>
            <p:nvPr/>
          </p:nvSpPr>
          <p:spPr bwMode="auto">
            <a:xfrm rot="1473624">
              <a:off x="5214" y="920"/>
              <a:ext cx="16" cy="178"/>
            </a:xfrm>
            <a:custGeom>
              <a:avLst/>
              <a:gdLst>
                <a:gd name="T0" fmla="*/ 0 w 23"/>
                <a:gd name="T1" fmla="*/ 99 h 206"/>
                <a:gd name="T2" fmla="*/ 0 w 23"/>
                <a:gd name="T3" fmla="*/ 96 h 206"/>
                <a:gd name="T4" fmla="*/ 0 w 23"/>
                <a:gd name="T5" fmla="*/ 29 h 206"/>
                <a:gd name="T6" fmla="*/ 0 w 23"/>
                <a:gd name="T7" fmla="*/ 29 h 206"/>
                <a:gd name="T8" fmla="*/ 1 w 23"/>
                <a:gd name="T9" fmla="*/ 11 h 206"/>
                <a:gd name="T10" fmla="*/ 1 w 23"/>
                <a:gd name="T11" fmla="*/ 3 h 206"/>
                <a:gd name="T12" fmla="*/ 2 w 23"/>
                <a:gd name="T13" fmla="*/ 0 h 206"/>
                <a:gd name="T14" fmla="*/ 4 w 23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3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9" name="Freeform 48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0" name="Freeform 49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8 h 59"/>
                <a:gd name="T4" fmla="*/ 27 w 236"/>
                <a:gd name="T5" fmla="*/ 6 h 59"/>
                <a:gd name="T6" fmla="*/ 25 w 236"/>
                <a:gd name="T7" fmla="*/ 4 h 59"/>
                <a:gd name="T8" fmla="*/ 24 w 236"/>
                <a:gd name="T9" fmla="*/ 3 h 59"/>
                <a:gd name="T10" fmla="*/ 22 w 236"/>
                <a:gd name="T11" fmla="*/ 3 h 59"/>
                <a:gd name="T12" fmla="*/ 20 w 236"/>
                <a:gd name="T13" fmla="*/ 2 h 59"/>
                <a:gd name="T14" fmla="*/ 17 w 236"/>
                <a:gd name="T15" fmla="*/ 0 h 59"/>
                <a:gd name="T16" fmla="*/ 14 w 236"/>
                <a:gd name="T17" fmla="*/ 0 h 59"/>
                <a:gd name="T18" fmla="*/ 11 w 236"/>
                <a:gd name="T19" fmla="*/ 0 h 59"/>
                <a:gd name="T20" fmla="*/ 8 w 236"/>
                <a:gd name="T21" fmla="*/ 2 h 59"/>
                <a:gd name="T22" fmla="*/ 6 w 236"/>
                <a:gd name="T23" fmla="*/ 3 h 59"/>
                <a:gd name="T24" fmla="*/ 4 w 236"/>
                <a:gd name="T25" fmla="*/ 3 h 59"/>
                <a:gd name="T26" fmla="*/ 3 w 236"/>
                <a:gd name="T27" fmla="*/ 4 h 59"/>
                <a:gd name="T28" fmla="*/ 1 w 236"/>
                <a:gd name="T29" fmla="*/ 6 h 59"/>
                <a:gd name="T30" fmla="*/ 1 w 236"/>
                <a:gd name="T31" fmla="*/ 8 h 59"/>
                <a:gd name="T32" fmla="*/ 0 w 236"/>
                <a:gd name="T33" fmla="*/ 10 h 59"/>
                <a:gd name="T34" fmla="*/ 0 w 236"/>
                <a:gd name="T35" fmla="*/ 26 h 59"/>
                <a:gd name="T36" fmla="*/ 27 w 236"/>
                <a:gd name="T37" fmla="*/ 26 h 59"/>
                <a:gd name="T38" fmla="*/ 27 w 236"/>
                <a:gd name="T39" fmla="*/ 10 h 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1" name="Freeform 50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10 h 59"/>
                <a:gd name="T4" fmla="*/ 27 w 236"/>
                <a:gd name="T5" fmla="*/ 8 h 59"/>
                <a:gd name="T6" fmla="*/ 27 w 236"/>
                <a:gd name="T7" fmla="*/ 6 h 59"/>
                <a:gd name="T8" fmla="*/ 25 w 236"/>
                <a:gd name="T9" fmla="*/ 4 h 59"/>
                <a:gd name="T10" fmla="*/ 24 w 236"/>
                <a:gd name="T11" fmla="*/ 3 h 59"/>
                <a:gd name="T12" fmla="*/ 22 w 236"/>
                <a:gd name="T13" fmla="*/ 3 h 59"/>
                <a:gd name="T14" fmla="*/ 20 w 236"/>
                <a:gd name="T15" fmla="*/ 2 h 59"/>
                <a:gd name="T16" fmla="*/ 17 w 236"/>
                <a:gd name="T17" fmla="*/ 0 h 59"/>
                <a:gd name="T18" fmla="*/ 14 w 236"/>
                <a:gd name="T19" fmla="*/ 0 h 59"/>
                <a:gd name="T20" fmla="*/ 14 w 236"/>
                <a:gd name="T21" fmla="*/ 0 h 59"/>
                <a:gd name="T22" fmla="*/ 11 w 236"/>
                <a:gd name="T23" fmla="*/ 0 h 59"/>
                <a:gd name="T24" fmla="*/ 8 w 236"/>
                <a:gd name="T25" fmla="*/ 2 h 59"/>
                <a:gd name="T26" fmla="*/ 6 w 236"/>
                <a:gd name="T27" fmla="*/ 3 h 59"/>
                <a:gd name="T28" fmla="*/ 4 w 236"/>
                <a:gd name="T29" fmla="*/ 3 h 59"/>
                <a:gd name="T30" fmla="*/ 3 w 236"/>
                <a:gd name="T31" fmla="*/ 4 h 59"/>
                <a:gd name="T32" fmla="*/ 1 w 236"/>
                <a:gd name="T33" fmla="*/ 6 h 59"/>
                <a:gd name="T34" fmla="*/ 1 w 236"/>
                <a:gd name="T35" fmla="*/ 8 h 59"/>
                <a:gd name="T36" fmla="*/ 0 w 236"/>
                <a:gd name="T37" fmla="*/ 10 h 59"/>
                <a:gd name="T38" fmla="*/ 0 w 236"/>
                <a:gd name="T39" fmla="*/ 26 h 59"/>
                <a:gd name="T40" fmla="*/ 27 w 236"/>
                <a:gd name="T41" fmla="*/ 26 h 59"/>
                <a:gd name="T42" fmla="*/ 27 w 236"/>
                <a:gd name="T43" fmla="*/ 10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6" y="22"/>
                  </a:ln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2" name="Freeform 51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3" name="Freeform 52"/>
            <p:cNvSpPr>
              <a:spLocks/>
            </p:cNvSpPr>
            <p:nvPr/>
          </p:nvSpPr>
          <p:spPr bwMode="auto">
            <a:xfrm rot="1473624">
              <a:off x="5234" y="1112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5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4" name="Freeform 53"/>
            <p:cNvSpPr>
              <a:spLocks/>
            </p:cNvSpPr>
            <p:nvPr/>
          </p:nvSpPr>
          <p:spPr bwMode="auto">
            <a:xfrm rot="1473624">
              <a:off x="5231" y="111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5" name="Freeform 54"/>
            <p:cNvSpPr>
              <a:spLocks/>
            </p:cNvSpPr>
            <p:nvPr/>
          </p:nvSpPr>
          <p:spPr bwMode="auto">
            <a:xfrm rot="1473624">
              <a:off x="5228" y="1125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6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6" name="Freeform 55"/>
            <p:cNvSpPr>
              <a:spLocks/>
            </p:cNvSpPr>
            <p:nvPr/>
          </p:nvSpPr>
          <p:spPr bwMode="auto">
            <a:xfrm rot="1473624">
              <a:off x="5225" y="1131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7" name="Freeform 56"/>
            <p:cNvSpPr>
              <a:spLocks/>
            </p:cNvSpPr>
            <p:nvPr/>
          </p:nvSpPr>
          <p:spPr bwMode="auto">
            <a:xfrm rot="1473624">
              <a:off x="5222" y="113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8" name="Freeform 57"/>
            <p:cNvSpPr>
              <a:spLocks/>
            </p:cNvSpPr>
            <p:nvPr/>
          </p:nvSpPr>
          <p:spPr bwMode="auto">
            <a:xfrm rot="1473624">
              <a:off x="5219" y="1145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9" name="Freeform 58"/>
            <p:cNvSpPr>
              <a:spLocks/>
            </p:cNvSpPr>
            <p:nvPr/>
          </p:nvSpPr>
          <p:spPr bwMode="auto">
            <a:xfrm rot="1473624">
              <a:off x="5210" y="1166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0" name="Freeform 59"/>
            <p:cNvSpPr>
              <a:spLocks/>
            </p:cNvSpPr>
            <p:nvPr/>
          </p:nvSpPr>
          <p:spPr bwMode="auto">
            <a:xfrm rot="1473624">
              <a:off x="5206" y="1172"/>
              <a:ext cx="28" cy="15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3 h 18"/>
                <a:gd name="T6" fmla="*/ 2 w 44"/>
                <a:gd name="T7" fmla="*/ 3 h 18"/>
                <a:gd name="T8" fmla="*/ 3 w 44"/>
                <a:gd name="T9" fmla="*/ 3 h 18"/>
                <a:gd name="T10" fmla="*/ 3 w 44"/>
                <a:gd name="T11" fmla="*/ 4 h 18"/>
                <a:gd name="T12" fmla="*/ 4 w 44"/>
                <a:gd name="T13" fmla="*/ 5 h 18"/>
                <a:gd name="T14" fmla="*/ 4 w 44"/>
                <a:gd name="T15" fmla="*/ 6 h 18"/>
                <a:gd name="T16" fmla="*/ 4 w 44"/>
                <a:gd name="T17" fmla="*/ 7 h 18"/>
                <a:gd name="T18" fmla="*/ 4 w 44"/>
                <a:gd name="T19" fmla="*/ 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9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1" name="Freeform 60"/>
            <p:cNvSpPr>
              <a:spLocks/>
            </p:cNvSpPr>
            <p:nvPr/>
          </p:nvSpPr>
          <p:spPr bwMode="auto">
            <a:xfrm rot="1473624">
              <a:off x="5204" y="118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2" name="Freeform 61"/>
            <p:cNvSpPr>
              <a:spLocks/>
            </p:cNvSpPr>
            <p:nvPr/>
          </p:nvSpPr>
          <p:spPr bwMode="auto">
            <a:xfrm rot="1473624">
              <a:off x="5200" y="1186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3" name="Freeform 62"/>
            <p:cNvSpPr>
              <a:spLocks/>
            </p:cNvSpPr>
            <p:nvPr/>
          </p:nvSpPr>
          <p:spPr bwMode="auto">
            <a:xfrm rot="1473624">
              <a:off x="5197" y="1192"/>
              <a:ext cx="28" cy="16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5 h 16"/>
                <a:gd name="T10" fmla="*/ 3 w 44"/>
                <a:gd name="T11" fmla="*/ 7 h 16"/>
                <a:gd name="T12" fmla="*/ 4 w 44"/>
                <a:gd name="T13" fmla="*/ 9 h 16"/>
                <a:gd name="T14" fmla="*/ 4 w 44"/>
                <a:gd name="T15" fmla="*/ 11 h 16"/>
                <a:gd name="T16" fmla="*/ 4 w 44"/>
                <a:gd name="T17" fmla="*/ 14 h 16"/>
                <a:gd name="T18" fmla="*/ 4 w 44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4" name="Freeform 63"/>
            <p:cNvSpPr>
              <a:spLocks/>
            </p:cNvSpPr>
            <p:nvPr/>
          </p:nvSpPr>
          <p:spPr bwMode="auto">
            <a:xfrm rot="1473624">
              <a:off x="5194" y="120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5" name="Freeform 64"/>
            <p:cNvSpPr>
              <a:spLocks/>
            </p:cNvSpPr>
            <p:nvPr/>
          </p:nvSpPr>
          <p:spPr bwMode="auto">
            <a:xfrm rot="1473624">
              <a:off x="5191" y="1207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6" name="Freeform 65"/>
            <p:cNvSpPr>
              <a:spLocks/>
            </p:cNvSpPr>
            <p:nvPr/>
          </p:nvSpPr>
          <p:spPr bwMode="auto">
            <a:xfrm rot="1473624">
              <a:off x="5182" y="122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7" name="Freeform 66"/>
            <p:cNvSpPr>
              <a:spLocks/>
            </p:cNvSpPr>
            <p:nvPr/>
          </p:nvSpPr>
          <p:spPr bwMode="auto">
            <a:xfrm rot="1473624">
              <a:off x="5172" y="1248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8" name="Freeform 67"/>
            <p:cNvSpPr>
              <a:spLocks/>
            </p:cNvSpPr>
            <p:nvPr/>
          </p:nvSpPr>
          <p:spPr bwMode="auto">
            <a:xfrm rot="1473624">
              <a:off x="5163" y="1268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9" name="Freeform 68"/>
            <p:cNvSpPr>
              <a:spLocks/>
            </p:cNvSpPr>
            <p:nvPr/>
          </p:nvSpPr>
          <p:spPr bwMode="auto">
            <a:xfrm rot="1473624">
              <a:off x="5154" y="128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0" name="Freeform 69"/>
            <p:cNvSpPr>
              <a:spLocks/>
            </p:cNvSpPr>
            <p:nvPr/>
          </p:nvSpPr>
          <p:spPr bwMode="auto">
            <a:xfrm rot="1473624">
              <a:off x="5145" y="130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1" name="Freeform 70"/>
            <p:cNvSpPr>
              <a:spLocks/>
            </p:cNvSpPr>
            <p:nvPr/>
          </p:nvSpPr>
          <p:spPr bwMode="auto">
            <a:xfrm rot="1473624">
              <a:off x="5142" y="1315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2" name="Freeform 71"/>
            <p:cNvSpPr>
              <a:spLocks/>
            </p:cNvSpPr>
            <p:nvPr/>
          </p:nvSpPr>
          <p:spPr bwMode="auto">
            <a:xfrm rot="1473624">
              <a:off x="5138" y="1321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5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3" name="Freeform 72"/>
            <p:cNvSpPr>
              <a:spLocks/>
            </p:cNvSpPr>
            <p:nvPr/>
          </p:nvSpPr>
          <p:spPr bwMode="auto">
            <a:xfrm rot="1473624">
              <a:off x="5135" y="133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4" name="Freeform 73"/>
            <p:cNvSpPr>
              <a:spLocks/>
            </p:cNvSpPr>
            <p:nvPr/>
          </p:nvSpPr>
          <p:spPr bwMode="auto">
            <a:xfrm rot="1473624">
              <a:off x="5132" y="1336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5" name="Freeform 74"/>
            <p:cNvSpPr>
              <a:spLocks/>
            </p:cNvSpPr>
            <p:nvPr/>
          </p:nvSpPr>
          <p:spPr bwMode="auto">
            <a:xfrm rot="1473624">
              <a:off x="5129" y="1343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6" name="Freeform 75"/>
            <p:cNvSpPr>
              <a:spLocks/>
            </p:cNvSpPr>
            <p:nvPr/>
          </p:nvSpPr>
          <p:spPr bwMode="auto">
            <a:xfrm rot="1473624">
              <a:off x="5126" y="135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7" name="Freeform 76"/>
            <p:cNvSpPr>
              <a:spLocks/>
            </p:cNvSpPr>
            <p:nvPr/>
          </p:nvSpPr>
          <p:spPr bwMode="auto">
            <a:xfrm rot="1473624">
              <a:off x="5116" y="1371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8" name="Freeform 77"/>
            <p:cNvSpPr>
              <a:spLocks/>
            </p:cNvSpPr>
            <p:nvPr/>
          </p:nvSpPr>
          <p:spPr bwMode="auto">
            <a:xfrm rot="1473624">
              <a:off x="5113" y="137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9" name="Freeform 78"/>
            <p:cNvSpPr>
              <a:spLocks/>
            </p:cNvSpPr>
            <p:nvPr/>
          </p:nvSpPr>
          <p:spPr bwMode="auto">
            <a:xfrm rot="1473624">
              <a:off x="5119" y="1063"/>
              <a:ext cx="63" cy="19"/>
            </a:xfrm>
            <a:custGeom>
              <a:avLst/>
              <a:gdLst>
                <a:gd name="T0" fmla="*/ 0 w 96"/>
                <a:gd name="T1" fmla="*/ 15 h 20"/>
                <a:gd name="T2" fmla="*/ 0 w 96"/>
                <a:gd name="T3" fmla="*/ 15 h 20"/>
                <a:gd name="T4" fmla="*/ 1 w 96"/>
                <a:gd name="T5" fmla="*/ 12 h 20"/>
                <a:gd name="T6" fmla="*/ 1 w 96"/>
                <a:gd name="T7" fmla="*/ 10 h 20"/>
                <a:gd name="T8" fmla="*/ 2 w 96"/>
                <a:gd name="T9" fmla="*/ 10 h 20"/>
                <a:gd name="T10" fmla="*/ 3 w 96"/>
                <a:gd name="T11" fmla="*/ 7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0" name="Freeform 79"/>
            <p:cNvSpPr>
              <a:spLocks/>
            </p:cNvSpPr>
            <p:nvPr/>
          </p:nvSpPr>
          <p:spPr bwMode="auto">
            <a:xfrm rot="1473624">
              <a:off x="5116" y="106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1" name="Freeform 80"/>
            <p:cNvSpPr>
              <a:spLocks/>
            </p:cNvSpPr>
            <p:nvPr/>
          </p:nvSpPr>
          <p:spPr bwMode="auto">
            <a:xfrm rot="1473624">
              <a:off x="5113" y="1076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2" name="Freeform 81"/>
            <p:cNvSpPr>
              <a:spLocks/>
            </p:cNvSpPr>
            <p:nvPr/>
          </p:nvSpPr>
          <p:spPr bwMode="auto">
            <a:xfrm rot="1473624">
              <a:off x="5110" y="108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3" name="Freeform 82"/>
            <p:cNvSpPr>
              <a:spLocks/>
            </p:cNvSpPr>
            <p:nvPr/>
          </p:nvSpPr>
          <p:spPr bwMode="auto">
            <a:xfrm rot="1473624">
              <a:off x="5106" y="1091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4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4" name="Freeform 83"/>
            <p:cNvSpPr>
              <a:spLocks/>
            </p:cNvSpPr>
            <p:nvPr/>
          </p:nvSpPr>
          <p:spPr bwMode="auto">
            <a:xfrm rot="1473624">
              <a:off x="5103" y="109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5" name="Freeform 84"/>
            <p:cNvSpPr>
              <a:spLocks/>
            </p:cNvSpPr>
            <p:nvPr/>
          </p:nvSpPr>
          <p:spPr bwMode="auto">
            <a:xfrm rot="1473624">
              <a:off x="5094" y="1117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6" name="Freeform 85"/>
            <p:cNvSpPr>
              <a:spLocks/>
            </p:cNvSpPr>
            <p:nvPr/>
          </p:nvSpPr>
          <p:spPr bwMode="auto">
            <a:xfrm rot="1473624">
              <a:off x="5091" y="112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7" name="Freeform 86"/>
            <p:cNvSpPr>
              <a:spLocks/>
            </p:cNvSpPr>
            <p:nvPr/>
          </p:nvSpPr>
          <p:spPr bwMode="auto">
            <a:xfrm rot="1473624">
              <a:off x="5088" y="1132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8" name="Freeform 87"/>
            <p:cNvSpPr>
              <a:spLocks/>
            </p:cNvSpPr>
            <p:nvPr/>
          </p:nvSpPr>
          <p:spPr bwMode="auto">
            <a:xfrm rot="1473624">
              <a:off x="5084" y="113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9" name="Freeform 88"/>
            <p:cNvSpPr>
              <a:spLocks/>
            </p:cNvSpPr>
            <p:nvPr/>
          </p:nvSpPr>
          <p:spPr bwMode="auto">
            <a:xfrm rot="1473624">
              <a:off x="5081" y="114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0" name="Freeform 89"/>
            <p:cNvSpPr>
              <a:spLocks/>
            </p:cNvSpPr>
            <p:nvPr/>
          </p:nvSpPr>
          <p:spPr bwMode="auto">
            <a:xfrm rot="1473624">
              <a:off x="5079" y="1151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1" name="Freeform 90"/>
            <p:cNvSpPr>
              <a:spLocks/>
            </p:cNvSpPr>
            <p:nvPr/>
          </p:nvSpPr>
          <p:spPr bwMode="auto">
            <a:xfrm rot="1473624">
              <a:off x="5076" y="1158"/>
              <a:ext cx="63" cy="18"/>
            </a:xfrm>
            <a:custGeom>
              <a:avLst/>
              <a:gdLst>
                <a:gd name="T0" fmla="*/ 0 w 96"/>
                <a:gd name="T1" fmla="*/ 12 h 20"/>
                <a:gd name="T2" fmla="*/ 0 w 96"/>
                <a:gd name="T3" fmla="*/ 12 h 20"/>
                <a:gd name="T4" fmla="*/ 1 w 96"/>
                <a:gd name="T5" fmla="*/ 11 h 20"/>
                <a:gd name="T6" fmla="*/ 1 w 96"/>
                <a:gd name="T7" fmla="*/ 8 h 20"/>
                <a:gd name="T8" fmla="*/ 2 w 96"/>
                <a:gd name="T9" fmla="*/ 5 h 20"/>
                <a:gd name="T10" fmla="*/ 3 w 96"/>
                <a:gd name="T11" fmla="*/ 5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3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2" name="Freeform 91"/>
            <p:cNvSpPr>
              <a:spLocks/>
            </p:cNvSpPr>
            <p:nvPr/>
          </p:nvSpPr>
          <p:spPr bwMode="auto">
            <a:xfrm rot="1473624">
              <a:off x="5067" y="117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3" name="Freeform 92"/>
            <p:cNvSpPr>
              <a:spLocks/>
            </p:cNvSpPr>
            <p:nvPr/>
          </p:nvSpPr>
          <p:spPr bwMode="auto">
            <a:xfrm rot="1473624">
              <a:off x="5057" y="1199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4" name="Freeform 93"/>
            <p:cNvSpPr>
              <a:spLocks/>
            </p:cNvSpPr>
            <p:nvPr/>
          </p:nvSpPr>
          <p:spPr bwMode="auto">
            <a:xfrm rot="1473624">
              <a:off x="5048" y="121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5" name="Freeform 94"/>
            <p:cNvSpPr>
              <a:spLocks/>
            </p:cNvSpPr>
            <p:nvPr/>
          </p:nvSpPr>
          <p:spPr bwMode="auto">
            <a:xfrm rot="1473624">
              <a:off x="5038" y="1240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6" name="Freeform 95"/>
            <p:cNvSpPr>
              <a:spLocks/>
            </p:cNvSpPr>
            <p:nvPr/>
          </p:nvSpPr>
          <p:spPr bwMode="auto">
            <a:xfrm rot="1473624">
              <a:off x="5029" y="125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7" name="Freeform 96"/>
            <p:cNvSpPr>
              <a:spLocks/>
            </p:cNvSpPr>
            <p:nvPr/>
          </p:nvSpPr>
          <p:spPr bwMode="auto">
            <a:xfrm rot="1473624">
              <a:off x="5026" y="1267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8" name="Freeform 97"/>
            <p:cNvSpPr>
              <a:spLocks/>
            </p:cNvSpPr>
            <p:nvPr/>
          </p:nvSpPr>
          <p:spPr bwMode="auto">
            <a:xfrm rot="1473624">
              <a:off x="5022" y="1274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9" name="Freeform 98"/>
            <p:cNvSpPr>
              <a:spLocks/>
            </p:cNvSpPr>
            <p:nvPr/>
          </p:nvSpPr>
          <p:spPr bwMode="auto">
            <a:xfrm rot="1473624">
              <a:off x="5020" y="1281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0" name="Freeform 99"/>
            <p:cNvSpPr>
              <a:spLocks/>
            </p:cNvSpPr>
            <p:nvPr/>
          </p:nvSpPr>
          <p:spPr bwMode="auto">
            <a:xfrm rot="1473624">
              <a:off x="5016" y="128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1" name="Freeform 100"/>
            <p:cNvSpPr>
              <a:spLocks/>
            </p:cNvSpPr>
            <p:nvPr/>
          </p:nvSpPr>
          <p:spPr bwMode="auto">
            <a:xfrm rot="1473624">
              <a:off x="5013" y="129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2" name="Freeform 101"/>
            <p:cNvSpPr>
              <a:spLocks/>
            </p:cNvSpPr>
            <p:nvPr/>
          </p:nvSpPr>
          <p:spPr bwMode="auto">
            <a:xfrm rot="1473624">
              <a:off x="5010" y="1300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4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9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3" name="Freeform 102"/>
            <p:cNvSpPr>
              <a:spLocks/>
            </p:cNvSpPr>
            <p:nvPr/>
          </p:nvSpPr>
          <p:spPr bwMode="auto">
            <a:xfrm rot="1473624">
              <a:off x="5001" y="1321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5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4" name="Freeform 103"/>
            <p:cNvSpPr>
              <a:spLocks/>
            </p:cNvSpPr>
            <p:nvPr/>
          </p:nvSpPr>
          <p:spPr bwMode="auto">
            <a:xfrm rot="1473624">
              <a:off x="4998" y="1328"/>
              <a:ext cx="63" cy="18"/>
            </a:xfrm>
            <a:custGeom>
              <a:avLst/>
              <a:gdLst>
                <a:gd name="T0" fmla="*/ 0 w 96"/>
                <a:gd name="T1" fmla="*/ 8 h 22"/>
                <a:gd name="T2" fmla="*/ 0 w 96"/>
                <a:gd name="T3" fmla="*/ 8 h 22"/>
                <a:gd name="T4" fmla="*/ 1 w 96"/>
                <a:gd name="T5" fmla="*/ 7 h 22"/>
                <a:gd name="T6" fmla="*/ 1 w 96"/>
                <a:gd name="T7" fmla="*/ 6 h 22"/>
                <a:gd name="T8" fmla="*/ 2 w 96"/>
                <a:gd name="T9" fmla="*/ 5 h 22"/>
                <a:gd name="T10" fmla="*/ 3 w 96"/>
                <a:gd name="T11" fmla="*/ 3 h 22"/>
                <a:gd name="T12" fmla="*/ 5 w 96"/>
                <a:gd name="T13" fmla="*/ 2 h 22"/>
                <a:gd name="T14" fmla="*/ 7 w 96"/>
                <a:gd name="T15" fmla="*/ 2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5" name="Freeform 104"/>
            <p:cNvSpPr>
              <a:spLocks/>
            </p:cNvSpPr>
            <p:nvPr/>
          </p:nvSpPr>
          <p:spPr bwMode="auto">
            <a:xfrm rot="1473624">
              <a:off x="4995" y="133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6" name="Freeform 105"/>
            <p:cNvSpPr>
              <a:spLocks/>
            </p:cNvSpPr>
            <p:nvPr/>
          </p:nvSpPr>
          <p:spPr bwMode="auto">
            <a:xfrm rot="1473624">
              <a:off x="5179" y="1089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8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7" name="Freeform 106"/>
            <p:cNvSpPr>
              <a:spLocks/>
            </p:cNvSpPr>
            <p:nvPr/>
          </p:nvSpPr>
          <p:spPr bwMode="auto">
            <a:xfrm rot="1473624">
              <a:off x="5176" y="109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8" name="Freeform 107"/>
            <p:cNvSpPr>
              <a:spLocks/>
            </p:cNvSpPr>
            <p:nvPr/>
          </p:nvSpPr>
          <p:spPr bwMode="auto">
            <a:xfrm rot="1473624">
              <a:off x="5173" y="1103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3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7 w 96"/>
                <a:gd name="T21" fmla="*/ 1 h 5"/>
                <a:gd name="T22" fmla="*/ 9 w 96"/>
                <a:gd name="T23" fmla="*/ 1 h 5"/>
                <a:gd name="T24" fmla="*/ 9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8" y="1"/>
                  </a:lnTo>
                  <a:lnTo>
                    <a:pt x="78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9" name="Freeform 108"/>
            <p:cNvSpPr>
              <a:spLocks/>
            </p:cNvSpPr>
            <p:nvPr/>
          </p:nvSpPr>
          <p:spPr bwMode="auto">
            <a:xfrm rot="1473624">
              <a:off x="5170" y="1109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90" name="Freeform 109"/>
            <p:cNvSpPr>
              <a:spLocks/>
            </p:cNvSpPr>
            <p:nvPr/>
          </p:nvSpPr>
          <p:spPr bwMode="auto">
            <a:xfrm rot="1473624">
              <a:off x="5167" y="1118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91" name="Freeform 110"/>
            <p:cNvSpPr>
              <a:spLocks/>
            </p:cNvSpPr>
            <p:nvPr/>
          </p:nvSpPr>
          <p:spPr bwMode="auto">
            <a:xfrm rot="1473624">
              <a:off x="5164" y="1124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92" name="Freeform 111"/>
            <p:cNvSpPr>
              <a:spLocks/>
            </p:cNvSpPr>
            <p:nvPr/>
          </p:nvSpPr>
          <p:spPr bwMode="auto">
            <a:xfrm rot="1473624">
              <a:off x="5155" y="1144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93" name="Freeform 112"/>
            <p:cNvSpPr>
              <a:spLocks/>
            </p:cNvSpPr>
            <p:nvPr/>
          </p:nvSpPr>
          <p:spPr bwMode="auto">
            <a:xfrm rot="1473624">
              <a:off x="5152" y="1150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2 h 4"/>
                <a:gd name="T24" fmla="*/ 10 w 96"/>
                <a:gd name="T25" fmla="*/ 3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94" name="Freeform 113"/>
            <p:cNvSpPr>
              <a:spLocks/>
            </p:cNvSpPr>
            <p:nvPr/>
          </p:nvSpPr>
          <p:spPr bwMode="auto">
            <a:xfrm rot="1473624">
              <a:off x="5148" y="1159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95" name="Freeform 114"/>
            <p:cNvSpPr>
              <a:spLocks/>
            </p:cNvSpPr>
            <p:nvPr/>
          </p:nvSpPr>
          <p:spPr bwMode="auto">
            <a:xfrm rot="1473624">
              <a:off x="5145" y="1165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96" name="Freeform 115"/>
            <p:cNvSpPr>
              <a:spLocks/>
            </p:cNvSpPr>
            <p:nvPr/>
          </p:nvSpPr>
          <p:spPr bwMode="auto">
            <a:xfrm rot="1473624">
              <a:off x="5142" y="1171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97" name="Freeform 116"/>
            <p:cNvSpPr>
              <a:spLocks/>
            </p:cNvSpPr>
            <p:nvPr/>
          </p:nvSpPr>
          <p:spPr bwMode="auto">
            <a:xfrm rot="1473624">
              <a:off x="5139" y="117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98" name="Freeform 117"/>
            <p:cNvSpPr>
              <a:spLocks/>
            </p:cNvSpPr>
            <p:nvPr/>
          </p:nvSpPr>
          <p:spPr bwMode="auto">
            <a:xfrm rot="1473624">
              <a:off x="5136" y="1185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99" name="Freeform 118"/>
            <p:cNvSpPr>
              <a:spLocks/>
            </p:cNvSpPr>
            <p:nvPr/>
          </p:nvSpPr>
          <p:spPr bwMode="auto">
            <a:xfrm rot="1473624">
              <a:off x="5127" y="1204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0" name="Freeform 119"/>
            <p:cNvSpPr>
              <a:spLocks/>
            </p:cNvSpPr>
            <p:nvPr/>
          </p:nvSpPr>
          <p:spPr bwMode="auto">
            <a:xfrm rot="1473624">
              <a:off x="5117" y="1226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1" name="Freeform 120"/>
            <p:cNvSpPr>
              <a:spLocks/>
            </p:cNvSpPr>
            <p:nvPr/>
          </p:nvSpPr>
          <p:spPr bwMode="auto">
            <a:xfrm rot="1473624">
              <a:off x="5108" y="1245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2" name="Freeform 121"/>
            <p:cNvSpPr>
              <a:spLocks/>
            </p:cNvSpPr>
            <p:nvPr/>
          </p:nvSpPr>
          <p:spPr bwMode="auto">
            <a:xfrm rot="1473624">
              <a:off x="5098" y="1267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3" name="Freeform 122"/>
            <p:cNvSpPr>
              <a:spLocks/>
            </p:cNvSpPr>
            <p:nvPr/>
          </p:nvSpPr>
          <p:spPr bwMode="auto">
            <a:xfrm rot="1473624">
              <a:off x="5089" y="128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4" name="Freeform 123"/>
            <p:cNvSpPr>
              <a:spLocks/>
            </p:cNvSpPr>
            <p:nvPr/>
          </p:nvSpPr>
          <p:spPr bwMode="auto">
            <a:xfrm rot="1473624">
              <a:off x="5086" y="1294"/>
              <a:ext cx="63" cy="3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2 h 4"/>
                <a:gd name="T28" fmla="*/ 12 w 96"/>
                <a:gd name="T29" fmla="*/ 2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5" name="Freeform 124"/>
            <p:cNvSpPr>
              <a:spLocks/>
            </p:cNvSpPr>
            <p:nvPr/>
          </p:nvSpPr>
          <p:spPr bwMode="auto">
            <a:xfrm rot="1473624">
              <a:off x="5083" y="1300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6" name="Freeform 125"/>
            <p:cNvSpPr>
              <a:spLocks/>
            </p:cNvSpPr>
            <p:nvPr/>
          </p:nvSpPr>
          <p:spPr bwMode="auto">
            <a:xfrm rot="1473624">
              <a:off x="5080" y="1308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7" name="Freeform 126"/>
            <p:cNvSpPr>
              <a:spLocks/>
            </p:cNvSpPr>
            <p:nvPr/>
          </p:nvSpPr>
          <p:spPr bwMode="auto">
            <a:xfrm rot="1473624">
              <a:off x="5077" y="1314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8" name="Freeform 127"/>
            <p:cNvSpPr>
              <a:spLocks/>
            </p:cNvSpPr>
            <p:nvPr/>
          </p:nvSpPr>
          <p:spPr bwMode="auto">
            <a:xfrm rot="1473624">
              <a:off x="5074" y="1320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9" name="Freeform 128"/>
            <p:cNvSpPr>
              <a:spLocks/>
            </p:cNvSpPr>
            <p:nvPr/>
          </p:nvSpPr>
          <p:spPr bwMode="auto">
            <a:xfrm rot="1473624">
              <a:off x="5071" y="1327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0" name="Freeform 129"/>
            <p:cNvSpPr>
              <a:spLocks/>
            </p:cNvSpPr>
            <p:nvPr/>
          </p:nvSpPr>
          <p:spPr bwMode="auto">
            <a:xfrm rot="1473624">
              <a:off x="5061" y="134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1" name="Freeform 130"/>
            <p:cNvSpPr>
              <a:spLocks/>
            </p:cNvSpPr>
            <p:nvPr/>
          </p:nvSpPr>
          <p:spPr bwMode="auto">
            <a:xfrm rot="1473624">
              <a:off x="5058" y="1355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2" name="Freeform 131"/>
            <p:cNvSpPr>
              <a:spLocks/>
            </p:cNvSpPr>
            <p:nvPr/>
          </p:nvSpPr>
          <p:spPr bwMode="auto">
            <a:xfrm rot="1473624">
              <a:off x="5055" y="1361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3" name="Freeform 132"/>
            <p:cNvSpPr>
              <a:spLocks/>
            </p:cNvSpPr>
            <p:nvPr/>
          </p:nvSpPr>
          <p:spPr bwMode="auto">
            <a:xfrm rot="1473624">
              <a:off x="5110" y="1383"/>
              <a:ext cx="28" cy="15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7 h 16"/>
                <a:gd name="T12" fmla="*/ 4 w 44"/>
                <a:gd name="T13" fmla="*/ 8 h 16"/>
                <a:gd name="T14" fmla="*/ 4 w 44"/>
                <a:gd name="T15" fmla="*/ 8 h 16"/>
                <a:gd name="T16" fmla="*/ 4 w 44"/>
                <a:gd name="T17" fmla="*/ 9 h 16"/>
                <a:gd name="T18" fmla="*/ 4 w 44"/>
                <a:gd name="T19" fmla="*/ 11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4" name="Freeform 133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5" name="Freeform 134"/>
            <p:cNvSpPr>
              <a:spLocks/>
            </p:cNvSpPr>
            <p:nvPr/>
          </p:nvSpPr>
          <p:spPr bwMode="auto">
            <a:xfrm rot="1473624">
              <a:off x="5093" y="112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7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7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6" name="Freeform 135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7" name="Freeform 136"/>
            <p:cNvSpPr>
              <a:spLocks/>
            </p:cNvSpPr>
            <p:nvPr/>
          </p:nvSpPr>
          <p:spPr bwMode="auto">
            <a:xfrm rot="1473624">
              <a:off x="5056" y="121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8" name="Freeform 137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6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6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9" name="Freeform 138"/>
            <p:cNvSpPr>
              <a:spLocks/>
            </p:cNvSpPr>
            <p:nvPr/>
          </p:nvSpPr>
          <p:spPr bwMode="auto">
            <a:xfrm rot="1473624">
              <a:off x="5037" y="1251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20" name="Freeform 139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21" name="Freeform 140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22" name="Freeform 141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23" name="Freeform 142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1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11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24" name="Freeform 143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25" name="Freeform 144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2 h 22"/>
                <a:gd name="T6" fmla="*/ 1 w 236"/>
                <a:gd name="T7" fmla="*/ 8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4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4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8 h 22"/>
                <a:gd name="T34" fmla="*/ 27 w 236"/>
                <a:gd name="T35" fmla="*/ 12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26" name="Freeform 145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27" name="Freeform 146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28" name="Freeform 147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29" name="Freeform 148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30" name="Freeform 149"/>
            <p:cNvSpPr>
              <a:spLocks/>
            </p:cNvSpPr>
            <p:nvPr/>
          </p:nvSpPr>
          <p:spPr bwMode="auto">
            <a:xfrm rot="1473624">
              <a:off x="5117" y="1077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4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4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31" name="Freeform 150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6 h 21"/>
                <a:gd name="T2" fmla="*/ 0 w 236"/>
                <a:gd name="T3" fmla="*/ 16 h 21"/>
                <a:gd name="T4" fmla="*/ 1 w 236"/>
                <a:gd name="T5" fmla="*/ 11 h 21"/>
                <a:gd name="T6" fmla="*/ 1 w 236"/>
                <a:gd name="T7" fmla="*/ 10 h 21"/>
                <a:gd name="T8" fmla="*/ 3 w 236"/>
                <a:gd name="T9" fmla="*/ 9 h 21"/>
                <a:gd name="T10" fmla="*/ 4 w 236"/>
                <a:gd name="T11" fmla="*/ 6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6 h 21"/>
                <a:gd name="T30" fmla="*/ 25 w 236"/>
                <a:gd name="T31" fmla="*/ 9 h 21"/>
                <a:gd name="T32" fmla="*/ 27 w 236"/>
                <a:gd name="T33" fmla="*/ 10 h 21"/>
                <a:gd name="T34" fmla="*/ 27 w 236"/>
                <a:gd name="T35" fmla="*/ 11 h 21"/>
                <a:gd name="T36" fmla="*/ 27 w 236"/>
                <a:gd name="T37" fmla="*/ 16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32" name="Freeform 151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20 h 20"/>
                <a:gd name="T2" fmla="*/ 0 w 236"/>
                <a:gd name="T3" fmla="*/ 20 h 20"/>
                <a:gd name="T4" fmla="*/ 1 w 236"/>
                <a:gd name="T5" fmla="*/ 16 h 20"/>
                <a:gd name="T6" fmla="*/ 1 w 236"/>
                <a:gd name="T7" fmla="*/ 12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2 h 20"/>
                <a:gd name="T34" fmla="*/ 27 w 236"/>
                <a:gd name="T35" fmla="*/ 16 h 20"/>
                <a:gd name="T36" fmla="*/ 27 w 236"/>
                <a:gd name="T37" fmla="*/ 2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33" name="Freeform 152"/>
            <p:cNvSpPr>
              <a:spLocks/>
            </p:cNvSpPr>
            <p:nvPr/>
          </p:nvSpPr>
          <p:spPr bwMode="auto">
            <a:xfrm rot="1473624">
              <a:off x="5046" y="123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34" name="Freeform 153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4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4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35" name="Freeform 154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36" name="Freeform 155"/>
            <p:cNvSpPr>
              <a:spLocks/>
            </p:cNvSpPr>
            <p:nvPr/>
          </p:nvSpPr>
          <p:spPr bwMode="auto">
            <a:xfrm rot="1473624">
              <a:off x="5000" y="1334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37" name="Freeform 156"/>
            <p:cNvSpPr>
              <a:spLocks/>
            </p:cNvSpPr>
            <p:nvPr/>
          </p:nvSpPr>
          <p:spPr bwMode="auto">
            <a:xfrm rot="1473624">
              <a:off x="5117" y="1077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38" name="Freeform 157"/>
            <p:cNvSpPr>
              <a:spLocks/>
            </p:cNvSpPr>
            <p:nvPr/>
          </p:nvSpPr>
          <p:spPr bwMode="auto">
            <a:xfrm rot="1473624">
              <a:off x="5092" y="1131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39" name="Freeform 158"/>
            <p:cNvSpPr>
              <a:spLocks/>
            </p:cNvSpPr>
            <p:nvPr/>
          </p:nvSpPr>
          <p:spPr bwMode="auto">
            <a:xfrm rot="1473624">
              <a:off x="5064" y="119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6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3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3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6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21" y="11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3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3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1"/>
                  </a:lnTo>
                  <a:lnTo>
                    <a:pt x="227" y="14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40" name="Freeform 159"/>
            <p:cNvSpPr>
              <a:spLocks/>
            </p:cNvSpPr>
            <p:nvPr/>
          </p:nvSpPr>
          <p:spPr bwMode="auto">
            <a:xfrm rot="1473624">
              <a:off x="5055" y="1213"/>
              <a:ext cx="154" cy="18"/>
            </a:xfrm>
            <a:custGeom>
              <a:avLst/>
              <a:gdLst>
                <a:gd name="T0" fmla="*/ 0 w 236"/>
                <a:gd name="T1" fmla="*/ 12 h 20"/>
                <a:gd name="T2" fmla="*/ 0 w 236"/>
                <a:gd name="T3" fmla="*/ 12 h 20"/>
                <a:gd name="T4" fmla="*/ 1 w 236"/>
                <a:gd name="T5" fmla="*/ 10 h 20"/>
                <a:gd name="T6" fmla="*/ 1 w 236"/>
                <a:gd name="T7" fmla="*/ 7 h 20"/>
                <a:gd name="T8" fmla="*/ 3 w 236"/>
                <a:gd name="T9" fmla="*/ 5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5 h 20"/>
                <a:gd name="T32" fmla="*/ 27 w 236"/>
                <a:gd name="T33" fmla="*/ 7 h 20"/>
                <a:gd name="T34" fmla="*/ 27 w 236"/>
                <a:gd name="T35" fmla="*/ 10 h 20"/>
                <a:gd name="T36" fmla="*/ 27 w 236"/>
                <a:gd name="T37" fmla="*/ 12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41" name="Freeform 160"/>
            <p:cNvSpPr>
              <a:spLocks/>
            </p:cNvSpPr>
            <p:nvPr/>
          </p:nvSpPr>
          <p:spPr bwMode="auto">
            <a:xfrm rot="1473624">
              <a:off x="5045" y="1234"/>
              <a:ext cx="154" cy="17"/>
            </a:xfrm>
            <a:custGeom>
              <a:avLst/>
              <a:gdLst>
                <a:gd name="T0" fmla="*/ 0 w 236"/>
                <a:gd name="T1" fmla="*/ 6 h 22"/>
                <a:gd name="T2" fmla="*/ 0 w 236"/>
                <a:gd name="T3" fmla="*/ 6 h 22"/>
                <a:gd name="T4" fmla="*/ 1 w 236"/>
                <a:gd name="T5" fmla="*/ 5 h 22"/>
                <a:gd name="T6" fmla="*/ 1 w 236"/>
                <a:gd name="T7" fmla="*/ 4 h 22"/>
                <a:gd name="T8" fmla="*/ 3 w 236"/>
                <a:gd name="T9" fmla="*/ 3 h 22"/>
                <a:gd name="T10" fmla="*/ 4 w 236"/>
                <a:gd name="T11" fmla="*/ 2 h 22"/>
                <a:gd name="T12" fmla="*/ 6 w 236"/>
                <a:gd name="T13" fmla="*/ 2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2 h 22"/>
                <a:gd name="T28" fmla="*/ 24 w 236"/>
                <a:gd name="T29" fmla="*/ 2 h 22"/>
                <a:gd name="T30" fmla="*/ 25 w 236"/>
                <a:gd name="T31" fmla="*/ 3 h 22"/>
                <a:gd name="T32" fmla="*/ 27 w 236"/>
                <a:gd name="T33" fmla="*/ 4 h 22"/>
                <a:gd name="T34" fmla="*/ 27 w 236"/>
                <a:gd name="T35" fmla="*/ 5 h 22"/>
                <a:gd name="T36" fmla="*/ 27 w 236"/>
                <a:gd name="T37" fmla="*/ 6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42" name="Freeform 161"/>
            <p:cNvSpPr>
              <a:spLocks/>
            </p:cNvSpPr>
            <p:nvPr/>
          </p:nvSpPr>
          <p:spPr bwMode="auto">
            <a:xfrm rot="1473624">
              <a:off x="5036" y="1254"/>
              <a:ext cx="154" cy="17"/>
            </a:xfrm>
            <a:custGeom>
              <a:avLst/>
              <a:gdLst>
                <a:gd name="T0" fmla="*/ 0 w 236"/>
                <a:gd name="T1" fmla="*/ 9 h 20"/>
                <a:gd name="T2" fmla="*/ 0 w 236"/>
                <a:gd name="T3" fmla="*/ 9 h 20"/>
                <a:gd name="T4" fmla="*/ 1 w 236"/>
                <a:gd name="T5" fmla="*/ 8 h 20"/>
                <a:gd name="T6" fmla="*/ 1 w 236"/>
                <a:gd name="T7" fmla="*/ 6 h 20"/>
                <a:gd name="T8" fmla="*/ 3 w 236"/>
                <a:gd name="T9" fmla="*/ 4 h 20"/>
                <a:gd name="T10" fmla="*/ 4 w 236"/>
                <a:gd name="T11" fmla="*/ 3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3 h 20"/>
                <a:gd name="T30" fmla="*/ 25 w 236"/>
                <a:gd name="T31" fmla="*/ 4 h 20"/>
                <a:gd name="T32" fmla="*/ 27 w 236"/>
                <a:gd name="T33" fmla="*/ 6 h 20"/>
                <a:gd name="T34" fmla="*/ 27 w 236"/>
                <a:gd name="T35" fmla="*/ 8 h 20"/>
                <a:gd name="T36" fmla="*/ 27 w 236"/>
                <a:gd name="T37" fmla="*/ 9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43" name="Freeform 162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44" name="Freeform 163"/>
            <p:cNvSpPr>
              <a:spLocks/>
            </p:cNvSpPr>
            <p:nvPr/>
          </p:nvSpPr>
          <p:spPr bwMode="auto">
            <a:xfrm rot="1473624">
              <a:off x="4999" y="1336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5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5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45" name="Line 164"/>
            <p:cNvSpPr>
              <a:spLocks noChangeShapeType="1"/>
            </p:cNvSpPr>
            <p:nvPr/>
          </p:nvSpPr>
          <p:spPr bwMode="auto">
            <a:xfrm rot="1473624">
              <a:off x="4046" y="353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46" name="Line 165"/>
            <p:cNvSpPr>
              <a:spLocks noChangeShapeType="1"/>
            </p:cNvSpPr>
            <p:nvPr/>
          </p:nvSpPr>
          <p:spPr bwMode="auto">
            <a:xfrm rot="1473624">
              <a:off x="4044" y="3540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47" name="Line 166"/>
            <p:cNvSpPr>
              <a:spLocks noChangeShapeType="1"/>
            </p:cNvSpPr>
            <p:nvPr/>
          </p:nvSpPr>
          <p:spPr bwMode="auto">
            <a:xfrm rot="1473624">
              <a:off x="4042" y="3555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48" name="Line 167"/>
            <p:cNvSpPr>
              <a:spLocks noChangeShapeType="1"/>
            </p:cNvSpPr>
            <p:nvPr/>
          </p:nvSpPr>
          <p:spPr bwMode="auto">
            <a:xfrm rot="1473624">
              <a:off x="4040" y="3567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49" name="Line 168"/>
            <p:cNvSpPr>
              <a:spLocks noChangeShapeType="1"/>
            </p:cNvSpPr>
            <p:nvPr/>
          </p:nvSpPr>
          <p:spPr bwMode="auto">
            <a:xfrm rot="1473624">
              <a:off x="4042" y="358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50" name="Line 169"/>
            <p:cNvSpPr>
              <a:spLocks noChangeShapeType="1"/>
            </p:cNvSpPr>
            <p:nvPr/>
          </p:nvSpPr>
          <p:spPr bwMode="auto">
            <a:xfrm rot="1473624">
              <a:off x="4036" y="360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51" name="Line 170"/>
            <p:cNvSpPr>
              <a:spLocks noChangeShapeType="1"/>
            </p:cNvSpPr>
            <p:nvPr/>
          </p:nvSpPr>
          <p:spPr bwMode="auto">
            <a:xfrm rot="1473624">
              <a:off x="4039" y="360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52" name="Line 171"/>
            <p:cNvSpPr>
              <a:spLocks noChangeShapeType="1"/>
            </p:cNvSpPr>
            <p:nvPr/>
          </p:nvSpPr>
          <p:spPr bwMode="auto">
            <a:xfrm rot="1473624">
              <a:off x="4082" y="3597"/>
              <a:ext cx="2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53" name="Line 172"/>
            <p:cNvSpPr>
              <a:spLocks noChangeShapeType="1"/>
            </p:cNvSpPr>
            <p:nvPr/>
          </p:nvSpPr>
          <p:spPr bwMode="auto">
            <a:xfrm rot="1473624">
              <a:off x="4070" y="360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54" name="Line 173"/>
            <p:cNvSpPr>
              <a:spLocks noChangeShapeType="1"/>
            </p:cNvSpPr>
            <p:nvPr/>
          </p:nvSpPr>
          <p:spPr bwMode="auto">
            <a:xfrm rot="1473624">
              <a:off x="4056" y="3620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55" name="Line 174"/>
            <p:cNvSpPr>
              <a:spLocks noChangeShapeType="1"/>
            </p:cNvSpPr>
            <p:nvPr/>
          </p:nvSpPr>
          <p:spPr bwMode="auto">
            <a:xfrm rot="1473624">
              <a:off x="4043" y="3631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56" name="Line 175"/>
            <p:cNvSpPr>
              <a:spLocks noChangeShapeType="1"/>
            </p:cNvSpPr>
            <p:nvPr/>
          </p:nvSpPr>
          <p:spPr bwMode="auto">
            <a:xfrm rot="1473624">
              <a:off x="4082" y="3594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57" name="Line 176"/>
            <p:cNvSpPr>
              <a:spLocks noChangeShapeType="1"/>
            </p:cNvSpPr>
            <p:nvPr/>
          </p:nvSpPr>
          <p:spPr bwMode="auto">
            <a:xfrm rot="1473624">
              <a:off x="4092" y="359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58" name="Line 177"/>
            <p:cNvSpPr>
              <a:spLocks noChangeShapeType="1"/>
            </p:cNvSpPr>
            <p:nvPr/>
          </p:nvSpPr>
          <p:spPr bwMode="auto">
            <a:xfrm rot="1473624">
              <a:off x="4118" y="3569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59" name="Line 178"/>
            <p:cNvSpPr>
              <a:spLocks noChangeShapeType="1"/>
            </p:cNvSpPr>
            <p:nvPr/>
          </p:nvSpPr>
          <p:spPr bwMode="auto">
            <a:xfrm rot="1473624">
              <a:off x="4113" y="3577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60" name="Line 179"/>
            <p:cNvSpPr>
              <a:spLocks noChangeShapeType="1"/>
            </p:cNvSpPr>
            <p:nvPr/>
          </p:nvSpPr>
          <p:spPr bwMode="auto">
            <a:xfrm rot="1473624">
              <a:off x="4132" y="3558"/>
              <a:ext cx="1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61" name="Line 180"/>
            <p:cNvSpPr>
              <a:spLocks noChangeShapeType="1"/>
            </p:cNvSpPr>
            <p:nvPr/>
          </p:nvSpPr>
          <p:spPr bwMode="auto">
            <a:xfrm rot="1473624">
              <a:off x="4126" y="3567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62" name="Line 181"/>
            <p:cNvSpPr>
              <a:spLocks noChangeShapeType="1"/>
            </p:cNvSpPr>
            <p:nvPr/>
          </p:nvSpPr>
          <p:spPr bwMode="auto">
            <a:xfrm rot="1473624">
              <a:off x="4004" y="362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63" name="Line 182"/>
            <p:cNvSpPr>
              <a:spLocks noChangeShapeType="1"/>
            </p:cNvSpPr>
            <p:nvPr/>
          </p:nvSpPr>
          <p:spPr bwMode="auto">
            <a:xfrm rot="1473624">
              <a:off x="4013" y="3544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64" name="Line 183"/>
            <p:cNvSpPr>
              <a:spLocks noChangeShapeType="1"/>
            </p:cNvSpPr>
            <p:nvPr/>
          </p:nvSpPr>
          <p:spPr bwMode="auto">
            <a:xfrm rot="1473624">
              <a:off x="4014" y="355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65" name="Line 184"/>
            <p:cNvSpPr>
              <a:spLocks noChangeShapeType="1"/>
            </p:cNvSpPr>
            <p:nvPr/>
          </p:nvSpPr>
          <p:spPr bwMode="auto">
            <a:xfrm rot="1473624">
              <a:off x="4010" y="357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66" name="Line 185"/>
            <p:cNvSpPr>
              <a:spLocks noChangeShapeType="1"/>
            </p:cNvSpPr>
            <p:nvPr/>
          </p:nvSpPr>
          <p:spPr bwMode="auto">
            <a:xfrm rot="1473624">
              <a:off x="4009" y="3562"/>
              <a:ext cx="1" cy="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67" name="Line 186"/>
            <p:cNvSpPr>
              <a:spLocks noChangeShapeType="1"/>
            </p:cNvSpPr>
            <p:nvPr/>
          </p:nvSpPr>
          <p:spPr bwMode="auto">
            <a:xfrm rot="1473624">
              <a:off x="4099" y="3559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68" name="Line 187"/>
            <p:cNvSpPr>
              <a:spLocks noChangeShapeType="1"/>
            </p:cNvSpPr>
            <p:nvPr/>
          </p:nvSpPr>
          <p:spPr bwMode="auto">
            <a:xfrm rot="1473624">
              <a:off x="4092" y="355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69" name="Line 188"/>
            <p:cNvSpPr>
              <a:spLocks noChangeShapeType="1"/>
            </p:cNvSpPr>
            <p:nvPr/>
          </p:nvSpPr>
          <p:spPr bwMode="auto">
            <a:xfrm rot="1473624">
              <a:off x="4087" y="3554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70" name="Line 189"/>
            <p:cNvSpPr>
              <a:spLocks noChangeShapeType="1"/>
            </p:cNvSpPr>
            <p:nvPr/>
          </p:nvSpPr>
          <p:spPr bwMode="auto">
            <a:xfrm rot="1473624">
              <a:off x="4083" y="355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71" name="Line 190"/>
            <p:cNvSpPr>
              <a:spLocks noChangeShapeType="1"/>
            </p:cNvSpPr>
            <p:nvPr/>
          </p:nvSpPr>
          <p:spPr bwMode="auto">
            <a:xfrm rot="1473624">
              <a:off x="4077" y="3564"/>
              <a:ext cx="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72" name="Line 191"/>
            <p:cNvSpPr>
              <a:spLocks noChangeShapeType="1"/>
            </p:cNvSpPr>
            <p:nvPr/>
          </p:nvSpPr>
          <p:spPr bwMode="auto">
            <a:xfrm rot="1473624">
              <a:off x="4067" y="3662"/>
              <a:ext cx="2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73" name="Line 192"/>
            <p:cNvSpPr>
              <a:spLocks noChangeShapeType="1"/>
            </p:cNvSpPr>
            <p:nvPr/>
          </p:nvSpPr>
          <p:spPr bwMode="auto">
            <a:xfrm rot="1473624">
              <a:off x="4069" y="3548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74" name="Line 193"/>
            <p:cNvSpPr>
              <a:spLocks noChangeShapeType="1"/>
            </p:cNvSpPr>
            <p:nvPr/>
          </p:nvSpPr>
          <p:spPr bwMode="auto">
            <a:xfrm rot="1473624">
              <a:off x="4072" y="355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75" name="Line 194"/>
            <p:cNvSpPr>
              <a:spLocks noChangeShapeType="1"/>
            </p:cNvSpPr>
            <p:nvPr/>
          </p:nvSpPr>
          <p:spPr bwMode="auto">
            <a:xfrm rot="1473624">
              <a:off x="4073" y="35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76" name="Line 195"/>
            <p:cNvSpPr>
              <a:spLocks noChangeShapeType="1"/>
            </p:cNvSpPr>
            <p:nvPr/>
          </p:nvSpPr>
          <p:spPr bwMode="auto">
            <a:xfrm rot="1473624">
              <a:off x="4078" y="355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77" name="Line 196"/>
            <p:cNvSpPr>
              <a:spLocks noChangeShapeType="1"/>
            </p:cNvSpPr>
            <p:nvPr/>
          </p:nvSpPr>
          <p:spPr bwMode="auto">
            <a:xfrm rot="1473624">
              <a:off x="3974" y="3611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78" name="Line 197"/>
            <p:cNvSpPr>
              <a:spLocks noChangeShapeType="1"/>
            </p:cNvSpPr>
            <p:nvPr/>
          </p:nvSpPr>
          <p:spPr bwMode="auto">
            <a:xfrm rot="1473624">
              <a:off x="4048" y="353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79" name="Line 198"/>
            <p:cNvSpPr>
              <a:spLocks noChangeShapeType="1"/>
            </p:cNvSpPr>
            <p:nvPr/>
          </p:nvSpPr>
          <p:spPr bwMode="auto">
            <a:xfrm rot="1473624">
              <a:off x="4043" y="357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80" name="Line 199"/>
            <p:cNvSpPr>
              <a:spLocks noChangeShapeType="1"/>
            </p:cNvSpPr>
            <p:nvPr/>
          </p:nvSpPr>
          <p:spPr bwMode="auto">
            <a:xfrm rot="1473624">
              <a:off x="4040" y="361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81" name="Line 200"/>
            <p:cNvSpPr>
              <a:spLocks noChangeShapeType="1"/>
            </p:cNvSpPr>
            <p:nvPr/>
          </p:nvSpPr>
          <p:spPr bwMode="auto">
            <a:xfrm rot="1473624">
              <a:off x="4074" y="361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82" name="Line 201"/>
            <p:cNvSpPr>
              <a:spLocks noChangeShapeType="1"/>
            </p:cNvSpPr>
            <p:nvPr/>
          </p:nvSpPr>
          <p:spPr bwMode="auto">
            <a:xfrm rot="1473624">
              <a:off x="4058" y="362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83" name="Line 202"/>
            <p:cNvSpPr>
              <a:spLocks noChangeShapeType="1"/>
            </p:cNvSpPr>
            <p:nvPr/>
          </p:nvSpPr>
          <p:spPr bwMode="auto">
            <a:xfrm rot="1473624">
              <a:off x="4043" y="364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84" name="Line 203"/>
            <p:cNvSpPr>
              <a:spLocks noChangeShapeType="1"/>
            </p:cNvSpPr>
            <p:nvPr/>
          </p:nvSpPr>
          <p:spPr bwMode="auto">
            <a:xfrm rot="1473624">
              <a:off x="4097" y="3600"/>
              <a:ext cx="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85" name="Line 204"/>
            <p:cNvSpPr>
              <a:spLocks noChangeShapeType="1"/>
            </p:cNvSpPr>
            <p:nvPr/>
          </p:nvSpPr>
          <p:spPr bwMode="auto">
            <a:xfrm rot="1473624">
              <a:off x="4000" y="3630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86" name="Line 205"/>
            <p:cNvSpPr>
              <a:spLocks noChangeShapeType="1"/>
            </p:cNvSpPr>
            <p:nvPr/>
          </p:nvSpPr>
          <p:spPr bwMode="auto">
            <a:xfrm rot="1473624">
              <a:off x="4097" y="356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87" name="Line 206"/>
            <p:cNvSpPr>
              <a:spLocks noChangeShapeType="1"/>
            </p:cNvSpPr>
            <p:nvPr/>
          </p:nvSpPr>
          <p:spPr bwMode="auto">
            <a:xfrm rot="1473624">
              <a:off x="4093" y="3566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88" name="Line 207"/>
            <p:cNvSpPr>
              <a:spLocks noChangeShapeType="1"/>
            </p:cNvSpPr>
            <p:nvPr/>
          </p:nvSpPr>
          <p:spPr bwMode="auto">
            <a:xfrm rot="1473624">
              <a:off x="3976" y="360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89" name="Line 208"/>
            <p:cNvSpPr>
              <a:spLocks noChangeShapeType="1"/>
            </p:cNvSpPr>
            <p:nvPr/>
          </p:nvSpPr>
          <p:spPr bwMode="auto">
            <a:xfrm rot="1473624">
              <a:off x="4010" y="3533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90" name="Line 209"/>
            <p:cNvSpPr>
              <a:spLocks noChangeShapeType="1"/>
            </p:cNvSpPr>
            <p:nvPr/>
          </p:nvSpPr>
          <p:spPr bwMode="auto">
            <a:xfrm rot="1473624">
              <a:off x="3979" y="3592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91" name="Line 210"/>
            <p:cNvSpPr>
              <a:spLocks noChangeShapeType="1"/>
            </p:cNvSpPr>
            <p:nvPr/>
          </p:nvSpPr>
          <p:spPr bwMode="auto">
            <a:xfrm rot="1473624">
              <a:off x="3977" y="35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92" name="Line 211"/>
            <p:cNvSpPr>
              <a:spLocks noChangeShapeType="1"/>
            </p:cNvSpPr>
            <p:nvPr/>
          </p:nvSpPr>
          <p:spPr bwMode="auto">
            <a:xfrm rot="1473624">
              <a:off x="3979" y="359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93" name="Line 212"/>
            <p:cNvSpPr>
              <a:spLocks noChangeShapeType="1"/>
            </p:cNvSpPr>
            <p:nvPr/>
          </p:nvSpPr>
          <p:spPr bwMode="auto">
            <a:xfrm rot="1473624">
              <a:off x="4030" y="3611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94" name="Line 213"/>
            <p:cNvSpPr>
              <a:spLocks noChangeShapeType="1"/>
            </p:cNvSpPr>
            <p:nvPr/>
          </p:nvSpPr>
          <p:spPr bwMode="auto">
            <a:xfrm rot="1473624">
              <a:off x="4033" y="364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95" name="Line 214"/>
            <p:cNvSpPr>
              <a:spLocks noChangeShapeType="1"/>
            </p:cNvSpPr>
            <p:nvPr/>
          </p:nvSpPr>
          <p:spPr bwMode="auto">
            <a:xfrm rot="1473624">
              <a:off x="3997" y="3637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96" name="Line 215"/>
            <p:cNvSpPr>
              <a:spLocks noChangeShapeType="1"/>
            </p:cNvSpPr>
            <p:nvPr/>
          </p:nvSpPr>
          <p:spPr bwMode="auto">
            <a:xfrm rot="1473624">
              <a:off x="3998" y="365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97" name="Line 216"/>
            <p:cNvSpPr>
              <a:spLocks noChangeShapeType="1"/>
            </p:cNvSpPr>
            <p:nvPr/>
          </p:nvSpPr>
          <p:spPr bwMode="auto">
            <a:xfrm rot="1473624">
              <a:off x="3994" y="3679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98" name="Line 217"/>
            <p:cNvSpPr>
              <a:spLocks noChangeShapeType="1"/>
            </p:cNvSpPr>
            <p:nvPr/>
          </p:nvSpPr>
          <p:spPr bwMode="auto">
            <a:xfrm rot="1473624">
              <a:off x="3993" y="3664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99" name="Line 218"/>
            <p:cNvSpPr>
              <a:spLocks noChangeShapeType="1"/>
            </p:cNvSpPr>
            <p:nvPr/>
          </p:nvSpPr>
          <p:spPr bwMode="auto">
            <a:xfrm rot="1473624">
              <a:off x="3996" y="365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00" name="Line 219"/>
            <p:cNvSpPr>
              <a:spLocks noChangeShapeType="1"/>
            </p:cNvSpPr>
            <p:nvPr/>
          </p:nvSpPr>
          <p:spPr bwMode="auto">
            <a:xfrm rot="1473624">
              <a:off x="3987" y="3699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01" name="Line 220"/>
            <p:cNvSpPr>
              <a:spLocks noChangeShapeType="1"/>
            </p:cNvSpPr>
            <p:nvPr/>
          </p:nvSpPr>
          <p:spPr bwMode="auto">
            <a:xfrm rot="1473624">
              <a:off x="3996" y="369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02" name="Line 221"/>
            <p:cNvSpPr>
              <a:spLocks noChangeShapeType="1"/>
            </p:cNvSpPr>
            <p:nvPr/>
          </p:nvSpPr>
          <p:spPr bwMode="auto">
            <a:xfrm rot="1473624">
              <a:off x="4026" y="3687"/>
              <a:ext cx="6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03" name="Line 222"/>
            <p:cNvSpPr>
              <a:spLocks noChangeShapeType="1"/>
            </p:cNvSpPr>
            <p:nvPr/>
          </p:nvSpPr>
          <p:spPr bwMode="auto">
            <a:xfrm rot="1473624">
              <a:off x="4015" y="370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04" name="Line 223"/>
            <p:cNvSpPr>
              <a:spLocks noChangeShapeType="1"/>
            </p:cNvSpPr>
            <p:nvPr/>
          </p:nvSpPr>
          <p:spPr bwMode="auto">
            <a:xfrm rot="1473624">
              <a:off x="4015" y="3694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05" name="Line 224"/>
            <p:cNvSpPr>
              <a:spLocks noChangeShapeType="1"/>
            </p:cNvSpPr>
            <p:nvPr/>
          </p:nvSpPr>
          <p:spPr bwMode="auto">
            <a:xfrm rot="1473624">
              <a:off x="4005" y="3700"/>
              <a:ext cx="2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06" name="Line 225"/>
            <p:cNvSpPr>
              <a:spLocks noChangeShapeType="1"/>
            </p:cNvSpPr>
            <p:nvPr/>
          </p:nvSpPr>
          <p:spPr bwMode="auto">
            <a:xfrm rot="1473624">
              <a:off x="4002" y="370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07" name="Line 226"/>
            <p:cNvSpPr>
              <a:spLocks noChangeShapeType="1"/>
            </p:cNvSpPr>
            <p:nvPr/>
          </p:nvSpPr>
          <p:spPr bwMode="auto">
            <a:xfrm rot="1473624">
              <a:off x="3998" y="370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08" name="Line 227"/>
            <p:cNvSpPr>
              <a:spLocks noChangeShapeType="1"/>
            </p:cNvSpPr>
            <p:nvPr/>
          </p:nvSpPr>
          <p:spPr bwMode="auto">
            <a:xfrm rot="1473624">
              <a:off x="3992" y="3721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09" name="Line 228"/>
            <p:cNvSpPr>
              <a:spLocks noChangeShapeType="1"/>
            </p:cNvSpPr>
            <p:nvPr/>
          </p:nvSpPr>
          <p:spPr bwMode="auto">
            <a:xfrm rot="1473624">
              <a:off x="4040" y="3679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10" name="Line 229"/>
            <p:cNvSpPr>
              <a:spLocks noChangeShapeType="1"/>
            </p:cNvSpPr>
            <p:nvPr/>
          </p:nvSpPr>
          <p:spPr bwMode="auto">
            <a:xfrm rot="1473624">
              <a:off x="4033" y="368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11" name="Line 230"/>
            <p:cNvSpPr>
              <a:spLocks noChangeShapeType="1"/>
            </p:cNvSpPr>
            <p:nvPr/>
          </p:nvSpPr>
          <p:spPr bwMode="auto">
            <a:xfrm rot="1473624">
              <a:off x="4060" y="3677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12" name="Line 231"/>
            <p:cNvSpPr>
              <a:spLocks noChangeShapeType="1"/>
            </p:cNvSpPr>
            <p:nvPr/>
          </p:nvSpPr>
          <p:spPr bwMode="auto">
            <a:xfrm rot="1473624">
              <a:off x="4040" y="368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13" name="Line 232"/>
            <p:cNvSpPr>
              <a:spLocks noChangeShapeType="1"/>
            </p:cNvSpPr>
            <p:nvPr/>
          </p:nvSpPr>
          <p:spPr bwMode="auto">
            <a:xfrm rot="1473624">
              <a:off x="3959" y="370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14" name="Line 233"/>
            <p:cNvSpPr>
              <a:spLocks noChangeShapeType="1"/>
            </p:cNvSpPr>
            <p:nvPr/>
          </p:nvSpPr>
          <p:spPr bwMode="auto">
            <a:xfrm rot="1473624">
              <a:off x="3957" y="3724"/>
              <a:ext cx="2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15" name="Line 234"/>
            <p:cNvSpPr>
              <a:spLocks noChangeShapeType="1"/>
            </p:cNvSpPr>
            <p:nvPr/>
          </p:nvSpPr>
          <p:spPr bwMode="auto">
            <a:xfrm rot="1473624">
              <a:off x="3967" y="36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16" name="Line 235"/>
            <p:cNvSpPr>
              <a:spLocks noChangeShapeType="1"/>
            </p:cNvSpPr>
            <p:nvPr/>
          </p:nvSpPr>
          <p:spPr bwMode="auto">
            <a:xfrm rot="1473624">
              <a:off x="3959" y="370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17" name="Line 236"/>
            <p:cNvSpPr>
              <a:spLocks noChangeShapeType="1"/>
            </p:cNvSpPr>
            <p:nvPr/>
          </p:nvSpPr>
          <p:spPr bwMode="auto">
            <a:xfrm rot="1473624">
              <a:off x="3965" y="366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18" name="Line 237"/>
            <p:cNvSpPr>
              <a:spLocks noChangeShapeType="1"/>
            </p:cNvSpPr>
            <p:nvPr/>
          </p:nvSpPr>
          <p:spPr bwMode="auto">
            <a:xfrm rot="1473624">
              <a:off x="3969" y="3636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19" name="Line 238"/>
            <p:cNvSpPr>
              <a:spLocks noChangeShapeType="1"/>
            </p:cNvSpPr>
            <p:nvPr/>
          </p:nvSpPr>
          <p:spPr bwMode="auto">
            <a:xfrm rot="1473624">
              <a:off x="3972" y="3620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20" name="Line 239"/>
            <p:cNvSpPr>
              <a:spLocks noChangeShapeType="1"/>
            </p:cNvSpPr>
            <p:nvPr/>
          </p:nvSpPr>
          <p:spPr bwMode="auto">
            <a:xfrm rot="1473624">
              <a:off x="4012" y="3735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21" name="Line 240"/>
            <p:cNvSpPr>
              <a:spLocks noChangeShapeType="1"/>
            </p:cNvSpPr>
            <p:nvPr/>
          </p:nvSpPr>
          <p:spPr bwMode="auto">
            <a:xfrm rot="1473624">
              <a:off x="4022" y="3728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22" name="Line 241"/>
            <p:cNvSpPr>
              <a:spLocks noChangeShapeType="1"/>
            </p:cNvSpPr>
            <p:nvPr/>
          </p:nvSpPr>
          <p:spPr bwMode="auto">
            <a:xfrm rot="1473624">
              <a:off x="4035" y="365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23" name="Line 242"/>
            <p:cNvSpPr>
              <a:spLocks noChangeShapeType="1"/>
            </p:cNvSpPr>
            <p:nvPr/>
          </p:nvSpPr>
          <p:spPr bwMode="auto">
            <a:xfrm rot="1473624">
              <a:off x="4038" y="363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24" name="Line 243"/>
            <p:cNvSpPr>
              <a:spLocks noChangeShapeType="1"/>
            </p:cNvSpPr>
            <p:nvPr/>
          </p:nvSpPr>
          <p:spPr bwMode="auto">
            <a:xfrm rot="1473624">
              <a:off x="4000" y="3645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25" name="Line 244"/>
            <p:cNvSpPr>
              <a:spLocks noChangeShapeType="1"/>
            </p:cNvSpPr>
            <p:nvPr/>
          </p:nvSpPr>
          <p:spPr bwMode="auto">
            <a:xfrm rot="1473624">
              <a:off x="4007" y="3582"/>
              <a:ext cx="1" cy="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26" name="Line 245"/>
            <p:cNvSpPr>
              <a:spLocks noChangeShapeType="1"/>
            </p:cNvSpPr>
            <p:nvPr/>
          </p:nvSpPr>
          <p:spPr bwMode="auto">
            <a:xfrm rot="1473624">
              <a:off x="3992" y="371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27" name="Line 246"/>
            <p:cNvSpPr>
              <a:spLocks noChangeShapeType="1"/>
            </p:cNvSpPr>
            <p:nvPr/>
          </p:nvSpPr>
          <p:spPr bwMode="auto">
            <a:xfrm rot="1473624">
              <a:off x="4061" y="367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28" name="Line 247"/>
            <p:cNvSpPr>
              <a:spLocks noChangeShapeType="1"/>
            </p:cNvSpPr>
            <p:nvPr/>
          </p:nvSpPr>
          <p:spPr bwMode="auto">
            <a:xfrm rot="1473624">
              <a:off x="4051" y="368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29" name="Line 248"/>
            <p:cNvSpPr>
              <a:spLocks noChangeShapeType="1"/>
            </p:cNvSpPr>
            <p:nvPr/>
          </p:nvSpPr>
          <p:spPr bwMode="auto">
            <a:xfrm rot="1473624">
              <a:off x="3963" y="3689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30" name="Line 249"/>
            <p:cNvSpPr>
              <a:spLocks noChangeShapeType="1"/>
            </p:cNvSpPr>
            <p:nvPr/>
          </p:nvSpPr>
          <p:spPr bwMode="auto">
            <a:xfrm rot="1473624">
              <a:off x="4091" y="3598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31" name="Line 250"/>
            <p:cNvSpPr>
              <a:spLocks noChangeShapeType="1"/>
            </p:cNvSpPr>
            <p:nvPr/>
          </p:nvSpPr>
          <p:spPr bwMode="auto">
            <a:xfrm rot="1473624">
              <a:off x="4078" y="3572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32" name="Line 251"/>
            <p:cNvSpPr>
              <a:spLocks noChangeShapeType="1"/>
            </p:cNvSpPr>
            <p:nvPr/>
          </p:nvSpPr>
          <p:spPr bwMode="auto">
            <a:xfrm rot="1473624">
              <a:off x="4012" y="353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33" name="Line 252"/>
            <p:cNvSpPr>
              <a:spLocks noChangeShapeType="1"/>
            </p:cNvSpPr>
            <p:nvPr/>
          </p:nvSpPr>
          <p:spPr bwMode="auto">
            <a:xfrm rot="1473624">
              <a:off x="3997" y="364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34" name="Line 253"/>
            <p:cNvSpPr>
              <a:spLocks noChangeShapeType="1"/>
            </p:cNvSpPr>
            <p:nvPr/>
          </p:nvSpPr>
          <p:spPr bwMode="auto">
            <a:xfrm rot="1473624">
              <a:off x="3976" y="3605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35" name="Freeform 254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36" name="Line 255"/>
            <p:cNvSpPr>
              <a:spLocks noChangeShapeType="1"/>
            </p:cNvSpPr>
            <p:nvPr/>
          </p:nvSpPr>
          <p:spPr bwMode="auto">
            <a:xfrm rot="1473624">
              <a:off x="4009" y="352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37" name="Line 256"/>
            <p:cNvSpPr>
              <a:spLocks noChangeShapeType="1"/>
            </p:cNvSpPr>
            <p:nvPr/>
          </p:nvSpPr>
          <p:spPr bwMode="auto">
            <a:xfrm rot="1473624">
              <a:off x="4009" y="351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38" name="Line 257"/>
            <p:cNvSpPr>
              <a:spLocks noChangeShapeType="1"/>
            </p:cNvSpPr>
            <p:nvPr/>
          </p:nvSpPr>
          <p:spPr bwMode="auto">
            <a:xfrm rot="1473624">
              <a:off x="4008" y="352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39" name="Line 258"/>
            <p:cNvSpPr>
              <a:spLocks noChangeShapeType="1"/>
            </p:cNvSpPr>
            <p:nvPr/>
          </p:nvSpPr>
          <p:spPr bwMode="auto">
            <a:xfrm rot="1473624">
              <a:off x="4013" y="354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40" name="Line 259"/>
            <p:cNvSpPr>
              <a:spLocks noChangeShapeType="1"/>
            </p:cNvSpPr>
            <p:nvPr/>
          </p:nvSpPr>
          <p:spPr bwMode="auto">
            <a:xfrm rot="1473624">
              <a:off x="4014" y="355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41" name="Line 260"/>
            <p:cNvSpPr>
              <a:spLocks noChangeShapeType="1"/>
            </p:cNvSpPr>
            <p:nvPr/>
          </p:nvSpPr>
          <p:spPr bwMode="auto">
            <a:xfrm rot="1473624">
              <a:off x="4046" y="3527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42" name="Line 261"/>
            <p:cNvSpPr>
              <a:spLocks noChangeShapeType="1"/>
            </p:cNvSpPr>
            <p:nvPr/>
          </p:nvSpPr>
          <p:spPr bwMode="auto">
            <a:xfrm rot="1473624">
              <a:off x="4045" y="353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43" name="Line 262"/>
            <p:cNvSpPr>
              <a:spLocks noChangeShapeType="1"/>
            </p:cNvSpPr>
            <p:nvPr/>
          </p:nvSpPr>
          <p:spPr bwMode="auto">
            <a:xfrm rot="1473624">
              <a:off x="4012" y="3525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44" name="Line 263"/>
            <p:cNvSpPr>
              <a:spLocks noChangeShapeType="1"/>
            </p:cNvSpPr>
            <p:nvPr/>
          </p:nvSpPr>
          <p:spPr bwMode="auto">
            <a:xfrm rot="1473624">
              <a:off x="4009" y="35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45" name="Line 264"/>
            <p:cNvSpPr>
              <a:spLocks noChangeShapeType="1"/>
            </p:cNvSpPr>
            <p:nvPr/>
          </p:nvSpPr>
          <p:spPr bwMode="auto">
            <a:xfrm rot="1473624">
              <a:off x="4007" y="351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46" name="Line 265"/>
            <p:cNvSpPr>
              <a:spLocks noChangeShapeType="1"/>
            </p:cNvSpPr>
            <p:nvPr/>
          </p:nvSpPr>
          <p:spPr bwMode="auto">
            <a:xfrm rot="1473624">
              <a:off x="4137" y="356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47" name="Line 266"/>
            <p:cNvSpPr>
              <a:spLocks noChangeShapeType="1"/>
            </p:cNvSpPr>
            <p:nvPr/>
          </p:nvSpPr>
          <p:spPr bwMode="auto">
            <a:xfrm rot="1473624">
              <a:off x="3965" y="367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48" name="Line 267"/>
            <p:cNvSpPr>
              <a:spLocks noChangeShapeType="1"/>
            </p:cNvSpPr>
            <p:nvPr/>
          </p:nvSpPr>
          <p:spPr bwMode="auto">
            <a:xfrm rot="1473624">
              <a:off x="3960" y="3694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49" name="Line 268"/>
            <p:cNvSpPr>
              <a:spLocks noChangeShapeType="1"/>
            </p:cNvSpPr>
            <p:nvPr/>
          </p:nvSpPr>
          <p:spPr bwMode="auto">
            <a:xfrm rot="1473624">
              <a:off x="4103" y="3588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50" name="Line 269"/>
            <p:cNvSpPr>
              <a:spLocks noChangeShapeType="1"/>
            </p:cNvSpPr>
            <p:nvPr/>
          </p:nvSpPr>
          <p:spPr bwMode="auto">
            <a:xfrm rot="1473624">
              <a:off x="4030" y="3638"/>
              <a:ext cx="2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51" name="Line 270"/>
            <p:cNvSpPr>
              <a:spLocks noChangeShapeType="1"/>
            </p:cNvSpPr>
            <p:nvPr/>
          </p:nvSpPr>
          <p:spPr bwMode="auto">
            <a:xfrm rot="1473624">
              <a:off x="4072" y="366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52" name="Line 271"/>
            <p:cNvSpPr>
              <a:spLocks noChangeShapeType="1"/>
            </p:cNvSpPr>
            <p:nvPr/>
          </p:nvSpPr>
          <p:spPr bwMode="auto">
            <a:xfrm rot="1473624">
              <a:off x="4044" y="3523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53" name="Freeform 272"/>
            <p:cNvSpPr>
              <a:spLocks/>
            </p:cNvSpPr>
            <p:nvPr/>
          </p:nvSpPr>
          <p:spPr bwMode="auto">
            <a:xfrm rot="1473624">
              <a:off x="3996" y="3525"/>
              <a:ext cx="155" cy="26"/>
            </a:xfrm>
            <a:custGeom>
              <a:avLst/>
              <a:gdLst>
                <a:gd name="T0" fmla="*/ 0 w 237"/>
                <a:gd name="T1" fmla="*/ 12 h 29"/>
                <a:gd name="T2" fmla="*/ 2 w 237"/>
                <a:gd name="T3" fmla="*/ 7 h 29"/>
                <a:gd name="T4" fmla="*/ 6 w 237"/>
                <a:gd name="T5" fmla="*/ 12 h 29"/>
                <a:gd name="T6" fmla="*/ 7 w 237"/>
                <a:gd name="T7" fmla="*/ 11 h 29"/>
                <a:gd name="T8" fmla="*/ 8 w 237"/>
                <a:gd name="T9" fmla="*/ 4 h 29"/>
                <a:gd name="T10" fmla="*/ 15 w 237"/>
                <a:gd name="T11" fmla="*/ 17 h 29"/>
                <a:gd name="T12" fmla="*/ 15 w 237"/>
                <a:gd name="T13" fmla="*/ 17 h 29"/>
                <a:gd name="T14" fmla="*/ 15 w 237"/>
                <a:gd name="T15" fmla="*/ 17 h 29"/>
                <a:gd name="T16" fmla="*/ 15 w 237"/>
                <a:gd name="T17" fmla="*/ 16 h 29"/>
                <a:gd name="T18" fmla="*/ 16 w 237"/>
                <a:gd name="T19" fmla="*/ 16 h 29"/>
                <a:gd name="T20" fmla="*/ 17 w 237"/>
                <a:gd name="T21" fmla="*/ 15 h 29"/>
                <a:gd name="T22" fmla="*/ 17 w 237"/>
                <a:gd name="T23" fmla="*/ 14 h 29"/>
                <a:gd name="T24" fmla="*/ 18 w 237"/>
                <a:gd name="T25" fmla="*/ 14 h 29"/>
                <a:gd name="T26" fmla="*/ 19 w 237"/>
                <a:gd name="T27" fmla="*/ 14 h 29"/>
                <a:gd name="T28" fmla="*/ 20 w 237"/>
                <a:gd name="T29" fmla="*/ 14 h 29"/>
                <a:gd name="T30" fmla="*/ 20 w 237"/>
                <a:gd name="T31" fmla="*/ 14 h 29"/>
                <a:gd name="T32" fmla="*/ 20 w 237"/>
                <a:gd name="T33" fmla="*/ 13 h 29"/>
                <a:gd name="T34" fmla="*/ 22 w 237"/>
                <a:gd name="T35" fmla="*/ 12 h 29"/>
                <a:gd name="T36" fmla="*/ 22 w 237"/>
                <a:gd name="T37" fmla="*/ 10 h 29"/>
                <a:gd name="T38" fmla="*/ 24 w 237"/>
                <a:gd name="T39" fmla="*/ 7 h 29"/>
                <a:gd name="T40" fmla="*/ 24 w 237"/>
                <a:gd name="T41" fmla="*/ 4 h 29"/>
                <a:gd name="T42" fmla="*/ 26 w 237"/>
                <a:gd name="T43" fmla="*/ 4 h 29"/>
                <a:gd name="T44" fmla="*/ 26 w 237"/>
                <a:gd name="T45" fmla="*/ 2 h 29"/>
                <a:gd name="T46" fmla="*/ 26 w 237"/>
                <a:gd name="T47" fmla="*/ 0 h 29"/>
                <a:gd name="T48" fmla="*/ 28 w 237"/>
                <a:gd name="T49" fmla="*/ 10 h 29"/>
                <a:gd name="T50" fmla="*/ 28 w 237"/>
                <a:gd name="T51" fmla="*/ 9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37" h="29">
                  <a:moveTo>
                    <a:pt x="0" y="20"/>
                  </a:moveTo>
                  <a:lnTo>
                    <a:pt x="19" y="12"/>
                  </a:lnTo>
                  <a:lnTo>
                    <a:pt x="50" y="21"/>
                  </a:lnTo>
                  <a:lnTo>
                    <a:pt x="55" y="19"/>
                  </a:lnTo>
                  <a:lnTo>
                    <a:pt x="69" y="8"/>
                  </a:lnTo>
                  <a:lnTo>
                    <a:pt x="124" y="29"/>
                  </a:lnTo>
                  <a:lnTo>
                    <a:pt x="125" y="29"/>
                  </a:lnTo>
                  <a:lnTo>
                    <a:pt x="127" y="28"/>
                  </a:lnTo>
                  <a:lnTo>
                    <a:pt x="132" y="27"/>
                  </a:lnTo>
                  <a:lnTo>
                    <a:pt x="137" y="26"/>
                  </a:lnTo>
                  <a:lnTo>
                    <a:pt x="144" y="25"/>
                  </a:lnTo>
                  <a:lnTo>
                    <a:pt x="151" y="25"/>
                  </a:lnTo>
                  <a:lnTo>
                    <a:pt x="160" y="25"/>
                  </a:lnTo>
                  <a:lnTo>
                    <a:pt x="168" y="25"/>
                  </a:lnTo>
                  <a:lnTo>
                    <a:pt x="172" y="23"/>
                  </a:lnTo>
                  <a:lnTo>
                    <a:pt x="177" y="20"/>
                  </a:lnTo>
                  <a:lnTo>
                    <a:pt x="185" y="17"/>
                  </a:lnTo>
                  <a:lnTo>
                    <a:pt x="195" y="12"/>
                  </a:lnTo>
                  <a:lnTo>
                    <a:pt x="203" y="7"/>
                  </a:lnTo>
                  <a:lnTo>
                    <a:pt x="211" y="4"/>
                  </a:lnTo>
                  <a:lnTo>
                    <a:pt x="215" y="2"/>
                  </a:lnTo>
                  <a:lnTo>
                    <a:pt x="217" y="0"/>
                  </a:lnTo>
                  <a:lnTo>
                    <a:pt x="236" y="17"/>
                  </a:lnTo>
                  <a:lnTo>
                    <a:pt x="237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54" name="Freeform 273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8 h 173"/>
                <a:gd name="T10" fmla="*/ 8 w 69"/>
                <a:gd name="T11" fmla="*/ 6 h 173"/>
                <a:gd name="T12" fmla="*/ 8 w 69"/>
                <a:gd name="T13" fmla="*/ 4 h 173"/>
                <a:gd name="T14" fmla="*/ 7 w 69"/>
                <a:gd name="T15" fmla="*/ 3 h 173"/>
                <a:gd name="T16" fmla="*/ 7 w 69"/>
                <a:gd name="T17" fmla="*/ 3 h 173"/>
                <a:gd name="T18" fmla="*/ 5 w 69"/>
                <a:gd name="T19" fmla="*/ 1 h 173"/>
                <a:gd name="T20" fmla="*/ 5 w 69"/>
                <a:gd name="T21" fmla="*/ 0 h 173"/>
                <a:gd name="T22" fmla="*/ 4 w 69"/>
                <a:gd name="T23" fmla="*/ 0 h 173"/>
                <a:gd name="T24" fmla="*/ 3 w 69"/>
                <a:gd name="T25" fmla="*/ 0 h 173"/>
                <a:gd name="T26" fmla="*/ 3 w 69"/>
                <a:gd name="T27" fmla="*/ 1 h 173"/>
                <a:gd name="T28" fmla="*/ 2 w 69"/>
                <a:gd name="T29" fmla="*/ 3 h 173"/>
                <a:gd name="T30" fmla="*/ 1 w 69"/>
                <a:gd name="T31" fmla="*/ 3 h 173"/>
                <a:gd name="T32" fmla="*/ 1 w 69"/>
                <a:gd name="T33" fmla="*/ 4 h 173"/>
                <a:gd name="T34" fmla="*/ 1 w 69"/>
                <a:gd name="T35" fmla="*/ 6 h 173"/>
                <a:gd name="T36" fmla="*/ 1 w 69"/>
                <a:gd name="T37" fmla="*/ 8 h 173"/>
                <a:gd name="T38" fmla="*/ 0 w 69"/>
                <a:gd name="T39" fmla="*/ 10 h 173"/>
                <a:gd name="T40" fmla="*/ 0 w 69"/>
                <a:gd name="T41" fmla="*/ 10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55" name="Freeform 274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10 h 173"/>
                <a:gd name="T10" fmla="*/ 8 w 69"/>
                <a:gd name="T11" fmla="*/ 8 h 173"/>
                <a:gd name="T12" fmla="*/ 8 w 69"/>
                <a:gd name="T13" fmla="*/ 6 h 173"/>
                <a:gd name="T14" fmla="*/ 8 w 69"/>
                <a:gd name="T15" fmla="*/ 4 h 173"/>
                <a:gd name="T16" fmla="*/ 7 w 69"/>
                <a:gd name="T17" fmla="*/ 3 h 173"/>
                <a:gd name="T18" fmla="*/ 7 w 69"/>
                <a:gd name="T19" fmla="*/ 3 h 173"/>
                <a:gd name="T20" fmla="*/ 5 w 69"/>
                <a:gd name="T21" fmla="*/ 1 h 173"/>
                <a:gd name="T22" fmla="*/ 5 w 69"/>
                <a:gd name="T23" fmla="*/ 0 h 173"/>
                <a:gd name="T24" fmla="*/ 4 w 69"/>
                <a:gd name="T25" fmla="*/ 0 h 173"/>
                <a:gd name="T26" fmla="*/ 4 w 69"/>
                <a:gd name="T27" fmla="*/ 0 h 173"/>
                <a:gd name="T28" fmla="*/ 3 w 69"/>
                <a:gd name="T29" fmla="*/ 0 h 173"/>
                <a:gd name="T30" fmla="*/ 3 w 69"/>
                <a:gd name="T31" fmla="*/ 1 h 173"/>
                <a:gd name="T32" fmla="*/ 2 w 69"/>
                <a:gd name="T33" fmla="*/ 3 h 173"/>
                <a:gd name="T34" fmla="*/ 1 w 69"/>
                <a:gd name="T35" fmla="*/ 3 h 173"/>
                <a:gd name="T36" fmla="*/ 1 w 69"/>
                <a:gd name="T37" fmla="*/ 4 h 173"/>
                <a:gd name="T38" fmla="*/ 1 w 69"/>
                <a:gd name="T39" fmla="*/ 6 h 173"/>
                <a:gd name="T40" fmla="*/ 1 w 69"/>
                <a:gd name="T41" fmla="*/ 8 h 173"/>
                <a:gd name="T42" fmla="*/ 0 w 69"/>
                <a:gd name="T43" fmla="*/ 10 h 173"/>
                <a:gd name="T44" fmla="*/ 0 w 69"/>
                <a:gd name="T45" fmla="*/ 10 h 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56" name="Line 275"/>
            <p:cNvSpPr>
              <a:spLocks noChangeShapeType="1"/>
            </p:cNvSpPr>
            <p:nvPr/>
          </p:nvSpPr>
          <p:spPr bwMode="auto">
            <a:xfrm rot="1473624">
              <a:off x="4497" y="1234"/>
              <a:ext cx="2" cy="23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57" name="Line 276"/>
            <p:cNvSpPr>
              <a:spLocks noChangeShapeType="1"/>
            </p:cNvSpPr>
            <p:nvPr/>
          </p:nvSpPr>
          <p:spPr bwMode="auto">
            <a:xfrm rot="1473624">
              <a:off x="4638" y="1298"/>
              <a:ext cx="1" cy="2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58" name="Line 277"/>
            <p:cNvSpPr>
              <a:spLocks noChangeShapeType="1"/>
            </p:cNvSpPr>
            <p:nvPr/>
          </p:nvSpPr>
          <p:spPr bwMode="auto">
            <a:xfrm rot="1473624">
              <a:off x="4616" y="1275"/>
              <a:ext cx="1" cy="23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97" name="Text Box 278"/>
          <p:cNvSpPr txBox="1">
            <a:spLocks noChangeArrowheads="1"/>
          </p:cNvSpPr>
          <p:nvPr/>
        </p:nvSpPr>
        <p:spPr bwMode="auto">
          <a:xfrm>
            <a:off x="1066800" y="2506663"/>
            <a:ext cx="6477000" cy="3132137"/>
          </a:xfrm>
          <a:prstGeom prst="rect">
            <a:avLst/>
          </a:prstGeom>
          <a:noFill/>
          <a:ln>
            <a:noFill/>
          </a:ln>
          <a:effectLst>
            <a:outerShdw dist="127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3000"/>
              </a:lnSpc>
            </a:pP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If the word ends in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>
                <a:solidFill>
                  <a:srgbClr val="003399"/>
                </a:solidFill>
                <a:latin typeface="SwitzerlandNarrow" pitchFamily="34" charset="0"/>
              </a:rPr>
              <a:t>f</a:t>
            </a:r>
            <a:r>
              <a:rPr lang="en-US" altLang="en-US" sz="4800" b="1">
                <a:solidFill>
                  <a:srgbClr val="003399"/>
                </a:solidFill>
                <a:latin typeface="SwitzerlandNarrow" pitchFamily="34" charset="0"/>
              </a:rPr>
              <a:t> 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or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>
                <a:solidFill>
                  <a:srgbClr val="003399"/>
                </a:solidFill>
                <a:latin typeface="SwitzerlandNarrow" pitchFamily="34" charset="0"/>
              </a:rPr>
              <a:t>fe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,_____________.  For most, add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>
                <a:solidFill>
                  <a:srgbClr val="003399"/>
                </a:solidFill>
                <a:latin typeface="SwitzerlandNarrow" pitchFamily="34" charset="0"/>
              </a:rPr>
              <a:t>s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; for others, change the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>
                <a:solidFill>
                  <a:srgbClr val="003399"/>
                </a:solidFill>
                <a:latin typeface="SwitzerlandNarrow" pitchFamily="34" charset="0"/>
              </a:rPr>
              <a:t>f</a:t>
            </a:r>
            <a:r>
              <a:rPr lang="en-US" altLang="en-US" sz="4800" b="1">
                <a:solidFill>
                  <a:srgbClr val="003399"/>
                </a:solidFill>
                <a:latin typeface="SwitzerlandNarrow" pitchFamily="34" charset="0"/>
              </a:rPr>
              <a:t> 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to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>
                <a:solidFill>
                  <a:srgbClr val="003399"/>
                </a:solidFill>
                <a:latin typeface="SwitzerlandNarrow" pitchFamily="34" charset="0"/>
              </a:rPr>
              <a:t>v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and add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>
                <a:solidFill>
                  <a:srgbClr val="003399"/>
                </a:solidFill>
                <a:latin typeface="SwitzerlandNarrow" pitchFamily="34" charset="0"/>
              </a:rPr>
              <a:t>s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or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>
                <a:solidFill>
                  <a:srgbClr val="003399"/>
                </a:solidFill>
                <a:latin typeface="SwitzerlandNarrow" pitchFamily="34" charset="0"/>
              </a:rPr>
              <a:t>es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. 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4591112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5727700" y="3048000"/>
            <a:ext cx="184150" cy="823913"/>
          </a:xfrm>
          <a:prstGeom prst="rect">
            <a:avLst/>
          </a:prstGeom>
          <a:noFill/>
          <a:ln>
            <a:noFill/>
          </a:ln>
          <a:effectLst>
            <a:outerShdw dist="40161" dir="204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4800">
              <a:solidFill>
                <a:srgbClr val="FF9900"/>
              </a:solidFill>
              <a:latin typeface="Tech" pitchFamily="34" charset="0"/>
            </a:endParaRPr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>
            <a:outerShdw dist="127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914400" y="1219200"/>
            <a:ext cx="7543800" cy="7493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5400">
                <a:solidFill>
                  <a:srgbClr val="339933"/>
                </a:solidFill>
                <a:latin typeface="Impact" panose="020B0806030902050204" pitchFamily="34" charset="0"/>
              </a:rPr>
              <a:t>Hints to improve  spelling</a:t>
            </a:r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>
            <a:solidFill>
              <a:srgbClr val="831717"/>
            </a:solidFill>
            <a:round/>
            <a:headEnd/>
            <a:tailEnd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20" name="Group 16"/>
          <p:cNvGrpSpPr>
            <a:grpSpLocks/>
          </p:cNvGrpSpPr>
          <p:nvPr/>
        </p:nvGrpSpPr>
        <p:grpSpPr bwMode="auto">
          <a:xfrm>
            <a:off x="6904038" y="1676400"/>
            <a:ext cx="2239962" cy="4838700"/>
            <a:chOff x="3894" y="920"/>
            <a:chExt cx="1411" cy="3048"/>
          </a:xfrm>
        </p:grpSpPr>
        <p:sp>
          <p:nvSpPr>
            <p:cNvPr id="47122" name="Rectangle 17"/>
            <p:cNvSpPr>
              <a:spLocks noChangeArrowheads="1"/>
            </p:cNvSpPr>
            <p:nvPr/>
          </p:nvSpPr>
          <p:spPr bwMode="auto">
            <a:xfrm rot="1473624">
              <a:off x="5050" y="1062"/>
              <a:ext cx="154" cy="3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7123" name="Freeform 18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4" name="Freeform 19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5" name="Freeform 20"/>
            <p:cNvSpPr>
              <a:spLocks/>
            </p:cNvSpPr>
            <p:nvPr/>
          </p:nvSpPr>
          <p:spPr bwMode="auto">
            <a:xfrm rot="1473624">
              <a:off x="4538" y="1253"/>
              <a:ext cx="79" cy="2410"/>
            </a:xfrm>
            <a:custGeom>
              <a:avLst/>
              <a:gdLst>
                <a:gd name="T0" fmla="*/ 0 w 122"/>
                <a:gd name="T1" fmla="*/ 2 h 2785"/>
                <a:gd name="T2" fmla="*/ 1 w 122"/>
                <a:gd name="T3" fmla="*/ 2 h 2785"/>
                <a:gd name="T4" fmla="*/ 1 w 122"/>
                <a:gd name="T5" fmla="*/ 1 h 2785"/>
                <a:gd name="T6" fmla="*/ 2 w 122"/>
                <a:gd name="T7" fmla="*/ 1 h 2785"/>
                <a:gd name="T8" fmla="*/ 3 w 122"/>
                <a:gd name="T9" fmla="*/ 1 h 2785"/>
                <a:gd name="T10" fmla="*/ 3 w 122"/>
                <a:gd name="T11" fmla="*/ 0 h 2785"/>
                <a:gd name="T12" fmla="*/ 4 w 122"/>
                <a:gd name="T13" fmla="*/ 0 h 2785"/>
                <a:gd name="T14" fmla="*/ 5 w 122"/>
                <a:gd name="T15" fmla="*/ 0 h 2785"/>
                <a:gd name="T16" fmla="*/ 5 w 122"/>
                <a:gd name="T17" fmla="*/ 0 h 2785"/>
                <a:gd name="T18" fmla="*/ 6 w 122"/>
                <a:gd name="T19" fmla="*/ 0 h 2785"/>
                <a:gd name="T20" fmla="*/ 8 w 122"/>
                <a:gd name="T21" fmla="*/ 0 h 2785"/>
                <a:gd name="T22" fmla="*/ 9 w 122"/>
                <a:gd name="T23" fmla="*/ 1 h 2785"/>
                <a:gd name="T24" fmla="*/ 10 w 122"/>
                <a:gd name="T25" fmla="*/ 1 h 2785"/>
                <a:gd name="T26" fmla="*/ 11 w 122"/>
                <a:gd name="T27" fmla="*/ 2 h 2785"/>
                <a:gd name="T28" fmla="*/ 12 w 122"/>
                <a:gd name="T29" fmla="*/ 3 h 2785"/>
                <a:gd name="T30" fmla="*/ 13 w 122"/>
                <a:gd name="T31" fmla="*/ 3 h 2785"/>
                <a:gd name="T32" fmla="*/ 14 w 122"/>
                <a:gd name="T33" fmla="*/ 3 h 2785"/>
                <a:gd name="T34" fmla="*/ 14 w 122"/>
                <a:gd name="T35" fmla="*/ 3 h 2785"/>
                <a:gd name="T36" fmla="*/ 14 w 122"/>
                <a:gd name="T37" fmla="*/ 1343 h 2785"/>
                <a:gd name="T38" fmla="*/ 14 w 122"/>
                <a:gd name="T39" fmla="*/ 1343 h 2785"/>
                <a:gd name="T40" fmla="*/ 12 w 122"/>
                <a:gd name="T41" fmla="*/ 1346 h 2785"/>
                <a:gd name="T42" fmla="*/ 12 w 122"/>
                <a:gd name="T43" fmla="*/ 1347 h 2785"/>
                <a:gd name="T44" fmla="*/ 11 w 122"/>
                <a:gd name="T45" fmla="*/ 1348 h 2785"/>
                <a:gd name="T46" fmla="*/ 11 w 122"/>
                <a:gd name="T47" fmla="*/ 1350 h 2785"/>
                <a:gd name="T48" fmla="*/ 10 w 122"/>
                <a:gd name="T49" fmla="*/ 1350 h 2785"/>
                <a:gd name="T50" fmla="*/ 9 w 122"/>
                <a:gd name="T51" fmla="*/ 1350 h 2785"/>
                <a:gd name="T52" fmla="*/ 8 w 122"/>
                <a:gd name="T53" fmla="*/ 1350 h 2785"/>
                <a:gd name="T54" fmla="*/ 7 w 122"/>
                <a:gd name="T55" fmla="*/ 1350 h 2785"/>
                <a:gd name="T56" fmla="*/ 6 w 122"/>
                <a:gd name="T57" fmla="*/ 1350 h 2785"/>
                <a:gd name="T58" fmla="*/ 6 w 122"/>
                <a:gd name="T59" fmla="*/ 1351 h 2785"/>
                <a:gd name="T60" fmla="*/ 6 w 122"/>
                <a:gd name="T61" fmla="*/ 1351 h 2785"/>
                <a:gd name="T62" fmla="*/ 6 w 122"/>
                <a:gd name="T63" fmla="*/ 1351 h 2785"/>
                <a:gd name="T64" fmla="*/ 0 w 122"/>
                <a:gd name="T65" fmla="*/ 1343 h 2785"/>
                <a:gd name="T66" fmla="*/ 0 w 122"/>
                <a:gd name="T67" fmla="*/ 2 h 27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2785">
                  <a:moveTo>
                    <a:pt x="0" y="2"/>
                  </a:moveTo>
                  <a:lnTo>
                    <a:pt x="6" y="2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1"/>
                  </a:lnTo>
                  <a:lnTo>
                    <a:pt x="87" y="1"/>
                  </a:lnTo>
                  <a:lnTo>
                    <a:pt x="96" y="2"/>
                  </a:lnTo>
                  <a:lnTo>
                    <a:pt x="106" y="3"/>
                  </a:lnTo>
                  <a:lnTo>
                    <a:pt x="114" y="4"/>
                  </a:lnTo>
                  <a:lnTo>
                    <a:pt x="122" y="5"/>
                  </a:lnTo>
                  <a:lnTo>
                    <a:pt x="122" y="2767"/>
                  </a:lnTo>
                  <a:lnTo>
                    <a:pt x="122" y="2768"/>
                  </a:lnTo>
                  <a:lnTo>
                    <a:pt x="112" y="2773"/>
                  </a:lnTo>
                  <a:lnTo>
                    <a:pt x="106" y="2776"/>
                  </a:lnTo>
                  <a:lnTo>
                    <a:pt x="99" y="2779"/>
                  </a:lnTo>
                  <a:lnTo>
                    <a:pt x="95" y="2781"/>
                  </a:lnTo>
                  <a:lnTo>
                    <a:pt x="87" y="2781"/>
                  </a:lnTo>
                  <a:lnTo>
                    <a:pt x="78" y="2781"/>
                  </a:lnTo>
                  <a:lnTo>
                    <a:pt x="71" y="2781"/>
                  </a:lnTo>
                  <a:lnTo>
                    <a:pt x="64" y="2782"/>
                  </a:lnTo>
                  <a:lnTo>
                    <a:pt x="59" y="2783"/>
                  </a:lnTo>
                  <a:lnTo>
                    <a:pt x="54" y="2784"/>
                  </a:lnTo>
                  <a:lnTo>
                    <a:pt x="52" y="2785"/>
                  </a:lnTo>
                  <a:lnTo>
                    <a:pt x="51" y="2785"/>
                  </a:lnTo>
                  <a:lnTo>
                    <a:pt x="0" y="276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6" name="Freeform 21"/>
            <p:cNvSpPr>
              <a:spLocks/>
            </p:cNvSpPr>
            <p:nvPr/>
          </p:nvSpPr>
          <p:spPr bwMode="auto">
            <a:xfrm rot="1473624">
              <a:off x="4498" y="1228"/>
              <a:ext cx="47" cy="2402"/>
            </a:xfrm>
            <a:custGeom>
              <a:avLst/>
              <a:gdLst>
                <a:gd name="T0" fmla="*/ 0 w 72"/>
                <a:gd name="T1" fmla="*/ 10 h 2775"/>
                <a:gd name="T2" fmla="*/ 1 w 72"/>
                <a:gd name="T3" fmla="*/ 8 h 2775"/>
                <a:gd name="T4" fmla="*/ 1 w 72"/>
                <a:gd name="T5" fmla="*/ 7 h 2775"/>
                <a:gd name="T6" fmla="*/ 1 w 72"/>
                <a:gd name="T7" fmla="*/ 5 h 2775"/>
                <a:gd name="T8" fmla="*/ 3 w 72"/>
                <a:gd name="T9" fmla="*/ 3 h 2775"/>
                <a:gd name="T10" fmla="*/ 3 w 72"/>
                <a:gd name="T11" fmla="*/ 3 h 2775"/>
                <a:gd name="T12" fmla="*/ 5 w 72"/>
                <a:gd name="T13" fmla="*/ 3 h 2775"/>
                <a:gd name="T14" fmla="*/ 7 w 72"/>
                <a:gd name="T15" fmla="*/ 1 h 2775"/>
                <a:gd name="T16" fmla="*/ 8 w 72"/>
                <a:gd name="T17" fmla="*/ 0 h 2775"/>
                <a:gd name="T18" fmla="*/ 8 w 72"/>
                <a:gd name="T19" fmla="*/ 0 h 2775"/>
                <a:gd name="T20" fmla="*/ 8 w 72"/>
                <a:gd name="T21" fmla="*/ 1343 h 2775"/>
                <a:gd name="T22" fmla="*/ 8 w 72"/>
                <a:gd name="T23" fmla="*/ 1343 h 2775"/>
                <a:gd name="T24" fmla="*/ 8 w 72"/>
                <a:gd name="T25" fmla="*/ 1343 h 2775"/>
                <a:gd name="T26" fmla="*/ 7 w 72"/>
                <a:gd name="T27" fmla="*/ 1347 h 2775"/>
                <a:gd name="T28" fmla="*/ 6 w 72"/>
                <a:gd name="T29" fmla="*/ 1349 h 2775"/>
                <a:gd name="T30" fmla="*/ 2 w 72"/>
                <a:gd name="T31" fmla="*/ 1345 h 2775"/>
                <a:gd name="T32" fmla="*/ 0 w 72"/>
                <a:gd name="T33" fmla="*/ 1347 h 2775"/>
                <a:gd name="T34" fmla="*/ 0 w 72"/>
                <a:gd name="T35" fmla="*/ 1347 h 2775"/>
                <a:gd name="T36" fmla="*/ 0 w 72"/>
                <a:gd name="T37" fmla="*/ 9 h 2775"/>
                <a:gd name="T38" fmla="*/ 0 w 72"/>
                <a:gd name="T39" fmla="*/ 10 h 27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2" h="2775">
                  <a:moveTo>
                    <a:pt x="0" y="20"/>
                  </a:moveTo>
                  <a:lnTo>
                    <a:pt x="1" y="16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21" y="8"/>
                  </a:lnTo>
                  <a:lnTo>
                    <a:pt x="31" y="6"/>
                  </a:lnTo>
                  <a:lnTo>
                    <a:pt x="44" y="3"/>
                  </a:lnTo>
                  <a:lnTo>
                    <a:pt x="57" y="1"/>
                  </a:lnTo>
                  <a:lnTo>
                    <a:pt x="72" y="0"/>
                  </a:lnTo>
                  <a:lnTo>
                    <a:pt x="72" y="2765"/>
                  </a:lnTo>
                  <a:lnTo>
                    <a:pt x="68" y="2762"/>
                  </a:lnTo>
                  <a:lnTo>
                    <a:pt x="54" y="2773"/>
                  </a:lnTo>
                  <a:lnTo>
                    <a:pt x="49" y="2775"/>
                  </a:lnTo>
                  <a:lnTo>
                    <a:pt x="17" y="2768"/>
                  </a:lnTo>
                  <a:lnTo>
                    <a:pt x="0" y="2773"/>
                  </a:lnTo>
                  <a:lnTo>
                    <a:pt x="0" y="1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7" name="Line 22"/>
            <p:cNvSpPr>
              <a:spLocks noChangeShapeType="1"/>
            </p:cNvSpPr>
            <p:nvPr/>
          </p:nvSpPr>
          <p:spPr bwMode="auto">
            <a:xfrm rot="1473624">
              <a:off x="4545" y="1238"/>
              <a:ext cx="2" cy="23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8" name="Freeform 23"/>
            <p:cNvSpPr>
              <a:spLocks/>
            </p:cNvSpPr>
            <p:nvPr/>
          </p:nvSpPr>
          <p:spPr bwMode="auto">
            <a:xfrm rot="1473624">
              <a:off x="4614" y="1280"/>
              <a:ext cx="28" cy="2393"/>
            </a:xfrm>
            <a:custGeom>
              <a:avLst/>
              <a:gdLst>
                <a:gd name="T0" fmla="*/ 5 w 42"/>
                <a:gd name="T1" fmla="*/ 1336 h 2768"/>
                <a:gd name="T2" fmla="*/ 5 w 42"/>
                <a:gd name="T3" fmla="*/ 8 h 2768"/>
                <a:gd name="T4" fmla="*/ 6 w 42"/>
                <a:gd name="T5" fmla="*/ 9 h 2768"/>
                <a:gd name="T6" fmla="*/ 5 w 42"/>
                <a:gd name="T7" fmla="*/ 7 h 2768"/>
                <a:gd name="T8" fmla="*/ 5 w 42"/>
                <a:gd name="T9" fmla="*/ 6 h 2768"/>
                <a:gd name="T10" fmla="*/ 5 w 42"/>
                <a:gd name="T11" fmla="*/ 5 h 2768"/>
                <a:gd name="T12" fmla="*/ 4 w 42"/>
                <a:gd name="T13" fmla="*/ 3 h 2768"/>
                <a:gd name="T14" fmla="*/ 3 w 42"/>
                <a:gd name="T15" fmla="*/ 3 h 2768"/>
                <a:gd name="T16" fmla="*/ 2 w 42"/>
                <a:gd name="T17" fmla="*/ 3 h 2768"/>
                <a:gd name="T18" fmla="*/ 1 w 42"/>
                <a:gd name="T19" fmla="*/ 2 h 2768"/>
                <a:gd name="T20" fmla="*/ 0 w 42"/>
                <a:gd name="T21" fmla="*/ 0 h 2768"/>
                <a:gd name="T22" fmla="*/ 0 w 42"/>
                <a:gd name="T23" fmla="*/ 0 h 2768"/>
                <a:gd name="T24" fmla="*/ 0 w 42"/>
                <a:gd name="T25" fmla="*/ 1333 h 2768"/>
                <a:gd name="T26" fmla="*/ 0 w 42"/>
                <a:gd name="T27" fmla="*/ 1334 h 2768"/>
                <a:gd name="T28" fmla="*/ 1 w 42"/>
                <a:gd name="T29" fmla="*/ 1332 h 2768"/>
                <a:gd name="T30" fmla="*/ 2 w 42"/>
                <a:gd name="T31" fmla="*/ 1331 h 2768"/>
                <a:gd name="T32" fmla="*/ 3 w 42"/>
                <a:gd name="T33" fmla="*/ 1330 h 2768"/>
                <a:gd name="T34" fmla="*/ 3 w 42"/>
                <a:gd name="T35" fmla="*/ 1328 h 2768"/>
                <a:gd name="T36" fmla="*/ 5 w 42"/>
                <a:gd name="T37" fmla="*/ 1337 h 2768"/>
                <a:gd name="T38" fmla="*/ 5 w 42"/>
                <a:gd name="T39" fmla="*/ 1336 h 27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2768">
                  <a:moveTo>
                    <a:pt x="41" y="2766"/>
                  </a:moveTo>
                  <a:lnTo>
                    <a:pt x="41" y="15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8" y="12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2762"/>
                  </a:lnTo>
                  <a:lnTo>
                    <a:pt x="0" y="2763"/>
                  </a:lnTo>
                  <a:lnTo>
                    <a:pt x="8" y="2758"/>
                  </a:lnTo>
                  <a:lnTo>
                    <a:pt x="16" y="2755"/>
                  </a:lnTo>
                  <a:lnTo>
                    <a:pt x="20" y="2753"/>
                  </a:lnTo>
                  <a:lnTo>
                    <a:pt x="22" y="2751"/>
                  </a:lnTo>
                  <a:lnTo>
                    <a:pt x="41" y="2768"/>
                  </a:lnTo>
                  <a:lnTo>
                    <a:pt x="41" y="2766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9" name="Line 24"/>
            <p:cNvSpPr>
              <a:spLocks noChangeShapeType="1"/>
            </p:cNvSpPr>
            <p:nvPr/>
          </p:nvSpPr>
          <p:spPr bwMode="auto">
            <a:xfrm rot="1473624">
              <a:off x="3949" y="3774"/>
              <a:ext cx="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0" name="Line 25"/>
            <p:cNvSpPr>
              <a:spLocks noChangeShapeType="1"/>
            </p:cNvSpPr>
            <p:nvPr/>
          </p:nvSpPr>
          <p:spPr bwMode="auto">
            <a:xfrm rot="1473624">
              <a:off x="3950" y="3756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1" name="Line 26"/>
            <p:cNvSpPr>
              <a:spLocks noChangeShapeType="1"/>
            </p:cNvSpPr>
            <p:nvPr/>
          </p:nvSpPr>
          <p:spPr bwMode="auto">
            <a:xfrm rot="1473624">
              <a:off x="3954" y="377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2" name="Line 27"/>
            <p:cNvSpPr>
              <a:spLocks noChangeShapeType="1"/>
            </p:cNvSpPr>
            <p:nvPr/>
          </p:nvSpPr>
          <p:spPr bwMode="auto">
            <a:xfrm rot="1473624">
              <a:off x="3964" y="377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3" name="Line 28"/>
            <p:cNvSpPr>
              <a:spLocks noChangeShapeType="1"/>
            </p:cNvSpPr>
            <p:nvPr/>
          </p:nvSpPr>
          <p:spPr bwMode="auto">
            <a:xfrm rot="1473624">
              <a:off x="3959" y="3783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4" name="Line 29"/>
            <p:cNvSpPr>
              <a:spLocks noChangeShapeType="1"/>
            </p:cNvSpPr>
            <p:nvPr/>
          </p:nvSpPr>
          <p:spPr bwMode="auto">
            <a:xfrm rot="1473624">
              <a:off x="3975" y="3779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5" name="Line 30"/>
            <p:cNvSpPr>
              <a:spLocks noChangeShapeType="1"/>
            </p:cNvSpPr>
            <p:nvPr/>
          </p:nvSpPr>
          <p:spPr bwMode="auto">
            <a:xfrm rot="1473624">
              <a:off x="3973" y="3788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6" name="Line 31"/>
            <p:cNvSpPr>
              <a:spLocks noChangeShapeType="1"/>
            </p:cNvSpPr>
            <p:nvPr/>
          </p:nvSpPr>
          <p:spPr bwMode="auto">
            <a:xfrm rot="1473624">
              <a:off x="3967" y="3786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7" name="Line 32"/>
            <p:cNvSpPr>
              <a:spLocks noChangeShapeType="1"/>
            </p:cNvSpPr>
            <p:nvPr/>
          </p:nvSpPr>
          <p:spPr bwMode="auto">
            <a:xfrm rot="1473624">
              <a:off x="3989" y="377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8" name="Line 33"/>
            <p:cNvSpPr>
              <a:spLocks noChangeShapeType="1"/>
            </p:cNvSpPr>
            <p:nvPr/>
          </p:nvSpPr>
          <p:spPr bwMode="auto">
            <a:xfrm rot="1473624">
              <a:off x="3985" y="3775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9" name="Line 34"/>
            <p:cNvSpPr>
              <a:spLocks noChangeShapeType="1"/>
            </p:cNvSpPr>
            <p:nvPr/>
          </p:nvSpPr>
          <p:spPr bwMode="auto">
            <a:xfrm rot="1473624">
              <a:off x="3998" y="3750"/>
              <a:ext cx="1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0" name="Line 35"/>
            <p:cNvSpPr>
              <a:spLocks noChangeShapeType="1"/>
            </p:cNvSpPr>
            <p:nvPr/>
          </p:nvSpPr>
          <p:spPr bwMode="auto">
            <a:xfrm rot="1473624">
              <a:off x="4003" y="376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1" name="Line 36"/>
            <p:cNvSpPr>
              <a:spLocks noChangeShapeType="1"/>
            </p:cNvSpPr>
            <p:nvPr/>
          </p:nvSpPr>
          <p:spPr bwMode="auto">
            <a:xfrm rot="1473624">
              <a:off x="3954" y="3726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2" name="Line 37"/>
            <p:cNvSpPr>
              <a:spLocks noChangeShapeType="1"/>
            </p:cNvSpPr>
            <p:nvPr/>
          </p:nvSpPr>
          <p:spPr bwMode="auto">
            <a:xfrm rot="1473624">
              <a:off x="3957" y="373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3" name="Line 38"/>
            <p:cNvSpPr>
              <a:spLocks noChangeShapeType="1"/>
            </p:cNvSpPr>
            <p:nvPr/>
          </p:nvSpPr>
          <p:spPr bwMode="auto">
            <a:xfrm rot="1473624">
              <a:off x="3975" y="378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4" name="Line 39"/>
            <p:cNvSpPr>
              <a:spLocks noChangeShapeType="1"/>
            </p:cNvSpPr>
            <p:nvPr/>
          </p:nvSpPr>
          <p:spPr bwMode="auto">
            <a:xfrm rot="1473624">
              <a:off x="3954" y="3741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5" name="Line 40"/>
            <p:cNvSpPr>
              <a:spLocks noChangeShapeType="1"/>
            </p:cNvSpPr>
            <p:nvPr/>
          </p:nvSpPr>
          <p:spPr bwMode="auto">
            <a:xfrm rot="1473624">
              <a:off x="3947" y="3785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6" name="Line 41"/>
            <p:cNvSpPr>
              <a:spLocks noChangeShapeType="1"/>
            </p:cNvSpPr>
            <p:nvPr/>
          </p:nvSpPr>
          <p:spPr bwMode="auto">
            <a:xfrm rot="1473624">
              <a:off x="3954" y="378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7" name="Freeform 42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18 h 208"/>
                <a:gd name="T8" fmla="*/ 27 w 236"/>
                <a:gd name="T9" fmla="*/ 11 h 208"/>
                <a:gd name="T10" fmla="*/ 26 w 236"/>
                <a:gd name="T11" fmla="*/ 6 h 208"/>
                <a:gd name="T12" fmla="*/ 25 w 236"/>
                <a:gd name="T13" fmla="*/ 3 h 208"/>
                <a:gd name="T14" fmla="*/ 23 w 236"/>
                <a:gd name="T15" fmla="*/ 2 h 208"/>
                <a:gd name="T16" fmla="*/ 21 w 236"/>
                <a:gd name="T17" fmla="*/ 0 h 208"/>
                <a:gd name="T18" fmla="*/ 18 w 236"/>
                <a:gd name="T19" fmla="*/ 0 h 208"/>
                <a:gd name="T20" fmla="*/ 14 w 236"/>
                <a:gd name="T21" fmla="*/ 0 h 208"/>
                <a:gd name="T22" fmla="*/ 10 w 236"/>
                <a:gd name="T23" fmla="*/ 0 h 208"/>
                <a:gd name="T24" fmla="*/ 7 w 236"/>
                <a:gd name="T25" fmla="*/ 0 h 208"/>
                <a:gd name="T26" fmla="*/ 5 w 236"/>
                <a:gd name="T27" fmla="*/ 2 h 208"/>
                <a:gd name="T28" fmla="*/ 3 w 236"/>
                <a:gd name="T29" fmla="*/ 3 h 208"/>
                <a:gd name="T30" fmla="*/ 1 w 236"/>
                <a:gd name="T31" fmla="*/ 6 h 208"/>
                <a:gd name="T32" fmla="*/ 1 w 236"/>
                <a:gd name="T33" fmla="*/ 11 h 208"/>
                <a:gd name="T34" fmla="*/ 1 w 236"/>
                <a:gd name="T35" fmla="*/ 18 h 208"/>
                <a:gd name="T36" fmla="*/ 0 w 236"/>
                <a:gd name="T37" fmla="*/ 28 h 208"/>
                <a:gd name="T38" fmla="*/ 0 w 236"/>
                <a:gd name="T39" fmla="*/ 91 h 208"/>
                <a:gd name="T40" fmla="*/ 0 w 236"/>
                <a:gd name="T41" fmla="*/ 94 h 208"/>
                <a:gd name="T42" fmla="*/ 27 w 236"/>
                <a:gd name="T43" fmla="*/ 95 h 2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  <a:lnTo>
                    <a:pt x="236" y="208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8" name="Freeform 43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9" name="Freeform 44"/>
            <p:cNvSpPr>
              <a:spLocks/>
            </p:cNvSpPr>
            <p:nvPr/>
          </p:nvSpPr>
          <p:spPr bwMode="auto">
            <a:xfrm rot="1473624">
              <a:off x="5240" y="934"/>
              <a:ext cx="35" cy="180"/>
            </a:xfrm>
            <a:custGeom>
              <a:avLst/>
              <a:gdLst>
                <a:gd name="T0" fmla="*/ 6 w 54"/>
                <a:gd name="T1" fmla="*/ 103 h 207"/>
                <a:gd name="T2" fmla="*/ 6 w 54"/>
                <a:gd name="T3" fmla="*/ 98 h 207"/>
                <a:gd name="T4" fmla="*/ 6 w 54"/>
                <a:gd name="T5" fmla="*/ 30 h 207"/>
                <a:gd name="T6" fmla="*/ 6 w 54"/>
                <a:gd name="T7" fmla="*/ 30 h 207"/>
                <a:gd name="T8" fmla="*/ 6 w 54"/>
                <a:gd name="T9" fmla="*/ 21 h 207"/>
                <a:gd name="T10" fmla="*/ 6 w 54"/>
                <a:gd name="T11" fmla="*/ 15 h 207"/>
                <a:gd name="T12" fmla="*/ 5 w 54"/>
                <a:gd name="T13" fmla="*/ 9 h 207"/>
                <a:gd name="T14" fmla="*/ 5 w 54"/>
                <a:gd name="T15" fmla="*/ 5 h 207"/>
                <a:gd name="T16" fmla="*/ 4 w 54"/>
                <a:gd name="T17" fmla="*/ 3 h 207"/>
                <a:gd name="T18" fmla="*/ 3 w 54"/>
                <a:gd name="T19" fmla="*/ 2 h 207"/>
                <a:gd name="T20" fmla="*/ 2 w 54"/>
                <a:gd name="T21" fmla="*/ 1 h 207"/>
                <a:gd name="T22" fmla="*/ 0 w 54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207">
                  <a:moveTo>
                    <a:pt x="54" y="207"/>
                  </a:moveTo>
                  <a:lnTo>
                    <a:pt x="52" y="199"/>
                  </a:lnTo>
                  <a:lnTo>
                    <a:pt x="52" y="61"/>
                  </a:lnTo>
                  <a:lnTo>
                    <a:pt x="52" y="43"/>
                  </a:lnTo>
                  <a:lnTo>
                    <a:pt x="50" y="29"/>
                  </a:lnTo>
                  <a:lnTo>
                    <a:pt x="47" y="17"/>
                  </a:lnTo>
                  <a:lnTo>
                    <a:pt x="42" y="10"/>
                  </a:lnTo>
                  <a:lnTo>
                    <a:pt x="35" y="6"/>
                  </a:lnTo>
                  <a:lnTo>
                    <a:pt x="26" y="2"/>
                  </a:lnTo>
                  <a:lnTo>
                    <a:pt x="15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50" name="Freeform 45"/>
            <p:cNvSpPr>
              <a:spLocks/>
            </p:cNvSpPr>
            <p:nvPr/>
          </p:nvSpPr>
          <p:spPr bwMode="auto">
            <a:xfrm rot="1473624">
              <a:off x="5240" y="934"/>
              <a:ext cx="33" cy="180"/>
            </a:xfrm>
            <a:custGeom>
              <a:avLst/>
              <a:gdLst>
                <a:gd name="T0" fmla="*/ 7 w 49"/>
                <a:gd name="T1" fmla="*/ 103 h 207"/>
                <a:gd name="T2" fmla="*/ 7 w 49"/>
                <a:gd name="T3" fmla="*/ 98 h 207"/>
                <a:gd name="T4" fmla="*/ 7 w 49"/>
                <a:gd name="T5" fmla="*/ 30 h 207"/>
                <a:gd name="T6" fmla="*/ 7 w 49"/>
                <a:gd name="T7" fmla="*/ 30 h 207"/>
                <a:gd name="T8" fmla="*/ 7 w 49"/>
                <a:gd name="T9" fmla="*/ 21 h 207"/>
                <a:gd name="T10" fmla="*/ 6 w 49"/>
                <a:gd name="T11" fmla="*/ 15 h 207"/>
                <a:gd name="T12" fmla="*/ 6 w 49"/>
                <a:gd name="T13" fmla="*/ 9 h 207"/>
                <a:gd name="T14" fmla="*/ 5 w 49"/>
                <a:gd name="T15" fmla="*/ 5 h 207"/>
                <a:gd name="T16" fmla="*/ 5 w 49"/>
                <a:gd name="T17" fmla="*/ 3 h 207"/>
                <a:gd name="T18" fmla="*/ 3 w 49"/>
                <a:gd name="T19" fmla="*/ 2 h 207"/>
                <a:gd name="T20" fmla="*/ 1 w 49"/>
                <a:gd name="T21" fmla="*/ 1 h 207"/>
                <a:gd name="T22" fmla="*/ 0 w 49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" h="207">
                  <a:moveTo>
                    <a:pt x="49" y="207"/>
                  </a:moveTo>
                  <a:lnTo>
                    <a:pt x="48" y="199"/>
                  </a:lnTo>
                  <a:lnTo>
                    <a:pt x="48" y="61"/>
                  </a:lnTo>
                  <a:lnTo>
                    <a:pt x="48" y="43"/>
                  </a:lnTo>
                  <a:lnTo>
                    <a:pt x="46" y="29"/>
                  </a:lnTo>
                  <a:lnTo>
                    <a:pt x="42" y="17"/>
                  </a:lnTo>
                  <a:lnTo>
                    <a:pt x="38" y="10"/>
                  </a:lnTo>
                  <a:lnTo>
                    <a:pt x="32" y="6"/>
                  </a:lnTo>
                  <a:lnTo>
                    <a:pt x="23" y="2"/>
                  </a:lnTo>
                  <a:lnTo>
                    <a:pt x="12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51" name="Freeform 46"/>
            <p:cNvSpPr>
              <a:spLocks/>
            </p:cNvSpPr>
            <p:nvPr/>
          </p:nvSpPr>
          <p:spPr bwMode="auto">
            <a:xfrm rot="1473624">
              <a:off x="5211" y="920"/>
              <a:ext cx="19" cy="178"/>
            </a:xfrm>
            <a:custGeom>
              <a:avLst/>
              <a:gdLst>
                <a:gd name="T0" fmla="*/ 0 w 27"/>
                <a:gd name="T1" fmla="*/ 99 h 206"/>
                <a:gd name="T2" fmla="*/ 0 w 27"/>
                <a:gd name="T3" fmla="*/ 96 h 206"/>
                <a:gd name="T4" fmla="*/ 0 w 27"/>
                <a:gd name="T5" fmla="*/ 29 h 206"/>
                <a:gd name="T6" fmla="*/ 0 w 27"/>
                <a:gd name="T7" fmla="*/ 29 h 206"/>
                <a:gd name="T8" fmla="*/ 1 w 27"/>
                <a:gd name="T9" fmla="*/ 11 h 206"/>
                <a:gd name="T10" fmla="*/ 1 w 27"/>
                <a:gd name="T11" fmla="*/ 3 h 206"/>
                <a:gd name="T12" fmla="*/ 2 w 27"/>
                <a:gd name="T13" fmla="*/ 0 h 206"/>
                <a:gd name="T14" fmla="*/ 4 w 27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3" y="0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52" name="Freeform 47"/>
            <p:cNvSpPr>
              <a:spLocks/>
            </p:cNvSpPr>
            <p:nvPr/>
          </p:nvSpPr>
          <p:spPr bwMode="auto">
            <a:xfrm rot="1473624">
              <a:off x="5214" y="920"/>
              <a:ext cx="16" cy="178"/>
            </a:xfrm>
            <a:custGeom>
              <a:avLst/>
              <a:gdLst>
                <a:gd name="T0" fmla="*/ 0 w 23"/>
                <a:gd name="T1" fmla="*/ 99 h 206"/>
                <a:gd name="T2" fmla="*/ 0 w 23"/>
                <a:gd name="T3" fmla="*/ 96 h 206"/>
                <a:gd name="T4" fmla="*/ 0 w 23"/>
                <a:gd name="T5" fmla="*/ 29 h 206"/>
                <a:gd name="T6" fmla="*/ 0 w 23"/>
                <a:gd name="T7" fmla="*/ 29 h 206"/>
                <a:gd name="T8" fmla="*/ 1 w 23"/>
                <a:gd name="T9" fmla="*/ 11 h 206"/>
                <a:gd name="T10" fmla="*/ 1 w 23"/>
                <a:gd name="T11" fmla="*/ 3 h 206"/>
                <a:gd name="T12" fmla="*/ 2 w 23"/>
                <a:gd name="T13" fmla="*/ 0 h 206"/>
                <a:gd name="T14" fmla="*/ 4 w 23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3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53" name="Freeform 48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54" name="Freeform 49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8 h 59"/>
                <a:gd name="T4" fmla="*/ 27 w 236"/>
                <a:gd name="T5" fmla="*/ 6 h 59"/>
                <a:gd name="T6" fmla="*/ 25 w 236"/>
                <a:gd name="T7" fmla="*/ 4 h 59"/>
                <a:gd name="T8" fmla="*/ 24 w 236"/>
                <a:gd name="T9" fmla="*/ 3 h 59"/>
                <a:gd name="T10" fmla="*/ 22 w 236"/>
                <a:gd name="T11" fmla="*/ 3 h 59"/>
                <a:gd name="T12" fmla="*/ 20 w 236"/>
                <a:gd name="T13" fmla="*/ 2 h 59"/>
                <a:gd name="T14" fmla="*/ 17 w 236"/>
                <a:gd name="T15" fmla="*/ 0 h 59"/>
                <a:gd name="T16" fmla="*/ 14 w 236"/>
                <a:gd name="T17" fmla="*/ 0 h 59"/>
                <a:gd name="T18" fmla="*/ 11 w 236"/>
                <a:gd name="T19" fmla="*/ 0 h 59"/>
                <a:gd name="T20" fmla="*/ 8 w 236"/>
                <a:gd name="T21" fmla="*/ 2 h 59"/>
                <a:gd name="T22" fmla="*/ 6 w 236"/>
                <a:gd name="T23" fmla="*/ 3 h 59"/>
                <a:gd name="T24" fmla="*/ 4 w 236"/>
                <a:gd name="T25" fmla="*/ 3 h 59"/>
                <a:gd name="T26" fmla="*/ 3 w 236"/>
                <a:gd name="T27" fmla="*/ 4 h 59"/>
                <a:gd name="T28" fmla="*/ 1 w 236"/>
                <a:gd name="T29" fmla="*/ 6 h 59"/>
                <a:gd name="T30" fmla="*/ 1 w 236"/>
                <a:gd name="T31" fmla="*/ 8 h 59"/>
                <a:gd name="T32" fmla="*/ 0 w 236"/>
                <a:gd name="T33" fmla="*/ 10 h 59"/>
                <a:gd name="T34" fmla="*/ 0 w 236"/>
                <a:gd name="T35" fmla="*/ 26 h 59"/>
                <a:gd name="T36" fmla="*/ 27 w 236"/>
                <a:gd name="T37" fmla="*/ 26 h 59"/>
                <a:gd name="T38" fmla="*/ 27 w 236"/>
                <a:gd name="T39" fmla="*/ 10 h 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55" name="Freeform 50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10 h 59"/>
                <a:gd name="T4" fmla="*/ 27 w 236"/>
                <a:gd name="T5" fmla="*/ 8 h 59"/>
                <a:gd name="T6" fmla="*/ 27 w 236"/>
                <a:gd name="T7" fmla="*/ 6 h 59"/>
                <a:gd name="T8" fmla="*/ 25 w 236"/>
                <a:gd name="T9" fmla="*/ 4 h 59"/>
                <a:gd name="T10" fmla="*/ 24 w 236"/>
                <a:gd name="T11" fmla="*/ 3 h 59"/>
                <a:gd name="T12" fmla="*/ 22 w 236"/>
                <a:gd name="T13" fmla="*/ 3 h 59"/>
                <a:gd name="T14" fmla="*/ 20 w 236"/>
                <a:gd name="T15" fmla="*/ 2 h 59"/>
                <a:gd name="T16" fmla="*/ 17 w 236"/>
                <a:gd name="T17" fmla="*/ 0 h 59"/>
                <a:gd name="T18" fmla="*/ 14 w 236"/>
                <a:gd name="T19" fmla="*/ 0 h 59"/>
                <a:gd name="T20" fmla="*/ 14 w 236"/>
                <a:gd name="T21" fmla="*/ 0 h 59"/>
                <a:gd name="T22" fmla="*/ 11 w 236"/>
                <a:gd name="T23" fmla="*/ 0 h 59"/>
                <a:gd name="T24" fmla="*/ 8 w 236"/>
                <a:gd name="T25" fmla="*/ 2 h 59"/>
                <a:gd name="T26" fmla="*/ 6 w 236"/>
                <a:gd name="T27" fmla="*/ 3 h 59"/>
                <a:gd name="T28" fmla="*/ 4 w 236"/>
                <a:gd name="T29" fmla="*/ 3 h 59"/>
                <a:gd name="T30" fmla="*/ 3 w 236"/>
                <a:gd name="T31" fmla="*/ 4 h 59"/>
                <a:gd name="T32" fmla="*/ 1 w 236"/>
                <a:gd name="T33" fmla="*/ 6 h 59"/>
                <a:gd name="T34" fmla="*/ 1 w 236"/>
                <a:gd name="T35" fmla="*/ 8 h 59"/>
                <a:gd name="T36" fmla="*/ 0 w 236"/>
                <a:gd name="T37" fmla="*/ 10 h 59"/>
                <a:gd name="T38" fmla="*/ 0 w 236"/>
                <a:gd name="T39" fmla="*/ 26 h 59"/>
                <a:gd name="T40" fmla="*/ 27 w 236"/>
                <a:gd name="T41" fmla="*/ 26 h 59"/>
                <a:gd name="T42" fmla="*/ 27 w 236"/>
                <a:gd name="T43" fmla="*/ 10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6" y="22"/>
                  </a:ln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56" name="Freeform 51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57" name="Freeform 52"/>
            <p:cNvSpPr>
              <a:spLocks/>
            </p:cNvSpPr>
            <p:nvPr/>
          </p:nvSpPr>
          <p:spPr bwMode="auto">
            <a:xfrm rot="1473624">
              <a:off x="5234" y="1112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5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58" name="Freeform 53"/>
            <p:cNvSpPr>
              <a:spLocks/>
            </p:cNvSpPr>
            <p:nvPr/>
          </p:nvSpPr>
          <p:spPr bwMode="auto">
            <a:xfrm rot="1473624">
              <a:off x="5231" y="111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59" name="Freeform 54"/>
            <p:cNvSpPr>
              <a:spLocks/>
            </p:cNvSpPr>
            <p:nvPr/>
          </p:nvSpPr>
          <p:spPr bwMode="auto">
            <a:xfrm rot="1473624">
              <a:off x="5228" y="1125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6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60" name="Freeform 55"/>
            <p:cNvSpPr>
              <a:spLocks/>
            </p:cNvSpPr>
            <p:nvPr/>
          </p:nvSpPr>
          <p:spPr bwMode="auto">
            <a:xfrm rot="1473624">
              <a:off x="5225" y="1131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61" name="Freeform 56"/>
            <p:cNvSpPr>
              <a:spLocks/>
            </p:cNvSpPr>
            <p:nvPr/>
          </p:nvSpPr>
          <p:spPr bwMode="auto">
            <a:xfrm rot="1473624">
              <a:off x="5222" y="113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62" name="Freeform 57"/>
            <p:cNvSpPr>
              <a:spLocks/>
            </p:cNvSpPr>
            <p:nvPr/>
          </p:nvSpPr>
          <p:spPr bwMode="auto">
            <a:xfrm rot="1473624">
              <a:off x="5219" y="1145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63" name="Freeform 58"/>
            <p:cNvSpPr>
              <a:spLocks/>
            </p:cNvSpPr>
            <p:nvPr/>
          </p:nvSpPr>
          <p:spPr bwMode="auto">
            <a:xfrm rot="1473624">
              <a:off x="5210" y="1166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64" name="Freeform 59"/>
            <p:cNvSpPr>
              <a:spLocks/>
            </p:cNvSpPr>
            <p:nvPr/>
          </p:nvSpPr>
          <p:spPr bwMode="auto">
            <a:xfrm rot="1473624">
              <a:off x="5206" y="1172"/>
              <a:ext cx="28" cy="15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3 h 18"/>
                <a:gd name="T6" fmla="*/ 2 w 44"/>
                <a:gd name="T7" fmla="*/ 3 h 18"/>
                <a:gd name="T8" fmla="*/ 3 w 44"/>
                <a:gd name="T9" fmla="*/ 3 h 18"/>
                <a:gd name="T10" fmla="*/ 3 w 44"/>
                <a:gd name="T11" fmla="*/ 4 h 18"/>
                <a:gd name="T12" fmla="*/ 4 w 44"/>
                <a:gd name="T13" fmla="*/ 5 h 18"/>
                <a:gd name="T14" fmla="*/ 4 w 44"/>
                <a:gd name="T15" fmla="*/ 6 h 18"/>
                <a:gd name="T16" fmla="*/ 4 w 44"/>
                <a:gd name="T17" fmla="*/ 7 h 18"/>
                <a:gd name="T18" fmla="*/ 4 w 44"/>
                <a:gd name="T19" fmla="*/ 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9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65" name="Freeform 60"/>
            <p:cNvSpPr>
              <a:spLocks/>
            </p:cNvSpPr>
            <p:nvPr/>
          </p:nvSpPr>
          <p:spPr bwMode="auto">
            <a:xfrm rot="1473624">
              <a:off x="5204" y="118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66" name="Freeform 61"/>
            <p:cNvSpPr>
              <a:spLocks/>
            </p:cNvSpPr>
            <p:nvPr/>
          </p:nvSpPr>
          <p:spPr bwMode="auto">
            <a:xfrm rot="1473624">
              <a:off x="5200" y="1186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67" name="Freeform 62"/>
            <p:cNvSpPr>
              <a:spLocks/>
            </p:cNvSpPr>
            <p:nvPr/>
          </p:nvSpPr>
          <p:spPr bwMode="auto">
            <a:xfrm rot="1473624">
              <a:off x="5197" y="1192"/>
              <a:ext cx="28" cy="16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5 h 16"/>
                <a:gd name="T10" fmla="*/ 3 w 44"/>
                <a:gd name="T11" fmla="*/ 7 h 16"/>
                <a:gd name="T12" fmla="*/ 4 w 44"/>
                <a:gd name="T13" fmla="*/ 9 h 16"/>
                <a:gd name="T14" fmla="*/ 4 w 44"/>
                <a:gd name="T15" fmla="*/ 11 h 16"/>
                <a:gd name="T16" fmla="*/ 4 w 44"/>
                <a:gd name="T17" fmla="*/ 14 h 16"/>
                <a:gd name="T18" fmla="*/ 4 w 44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68" name="Freeform 63"/>
            <p:cNvSpPr>
              <a:spLocks/>
            </p:cNvSpPr>
            <p:nvPr/>
          </p:nvSpPr>
          <p:spPr bwMode="auto">
            <a:xfrm rot="1473624">
              <a:off x="5194" y="120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69" name="Freeform 64"/>
            <p:cNvSpPr>
              <a:spLocks/>
            </p:cNvSpPr>
            <p:nvPr/>
          </p:nvSpPr>
          <p:spPr bwMode="auto">
            <a:xfrm rot="1473624">
              <a:off x="5191" y="1207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0" name="Freeform 65"/>
            <p:cNvSpPr>
              <a:spLocks/>
            </p:cNvSpPr>
            <p:nvPr/>
          </p:nvSpPr>
          <p:spPr bwMode="auto">
            <a:xfrm rot="1473624">
              <a:off x="5182" y="122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1" name="Freeform 66"/>
            <p:cNvSpPr>
              <a:spLocks/>
            </p:cNvSpPr>
            <p:nvPr/>
          </p:nvSpPr>
          <p:spPr bwMode="auto">
            <a:xfrm rot="1473624">
              <a:off x="5172" y="1248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2" name="Freeform 67"/>
            <p:cNvSpPr>
              <a:spLocks/>
            </p:cNvSpPr>
            <p:nvPr/>
          </p:nvSpPr>
          <p:spPr bwMode="auto">
            <a:xfrm rot="1473624">
              <a:off x="5163" y="1268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3" name="Freeform 68"/>
            <p:cNvSpPr>
              <a:spLocks/>
            </p:cNvSpPr>
            <p:nvPr/>
          </p:nvSpPr>
          <p:spPr bwMode="auto">
            <a:xfrm rot="1473624">
              <a:off x="5154" y="128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4" name="Freeform 69"/>
            <p:cNvSpPr>
              <a:spLocks/>
            </p:cNvSpPr>
            <p:nvPr/>
          </p:nvSpPr>
          <p:spPr bwMode="auto">
            <a:xfrm rot="1473624">
              <a:off x="5145" y="130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5" name="Freeform 70"/>
            <p:cNvSpPr>
              <a:spLocks/>
            </p:cNvSpPr>
            <p:nvPr/>
          </p:nvSpPr>
          <p:spPr bwMode="auto">
            <a:xfrm rot="1473624">
              <a:off x="5142" y="1315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6" name="Freeform 71"/>
            <p:cNvSpPr>
              <a:spLocks/>
            </p:cNvSpPr>
            <p:nvPr/>
          </p:nvSpPr>
          <p:spPr bwMode="auto">
            <a:xfrm rot="1473624">
              <a:off x="5138" y="1321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5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7" name="Freeform 72"/>
            <p:cNvSpPr>
              <a:spLocks/>
            </p:cNvSpPr>
            <p:nvPr/>
          </p:nvSpPr>
          <p:spPr bwMode="auto">
            <a:xfrm rot="1473624">
              <a:off x="5135" y="133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8" name="Freeform 73"/>
            <p:cNvSpPr>
              <a:spLocks/>
            </p:cNvSpPr>
            <p:nvPr/>
          </p:nvSpPr>
          <p:spPr bwMode="auto">
            <a:xfrm rot="1473624">
              <a:off x="5132" y="1336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9" name="Freeform 74"/>
            <p:cNvSpPr>
              <a:spLocks/>
            </p:cNvSpPr>
            <p:nvPr/>
          </p:nvSpPr>
          <p:spPr bwMode="auto">
            <a:xfrm rot="1473624">
              <a:off x="5129" y="1343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0" name="Freeform 75"/>
            <p:cNvSpPr>
              <a:spLocks/>
            </p:cNvSpPr>
            <p:nvPr/>
          </p:nvSpPr>
          <p:spPr bwMode="auto">
            <a:xfrm rot="1473624">
              <a:off x="5126" y="135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1" name="Freeform 76"/>
            <p:cNvSpPr>
              <a:spLocks/>
            </p:cNvSpPr>
            <p:nvPr/>
          </p:nvSpPr>
          <p:spPr bwMode="auto">
            <a:xfrm rot="1473624">
              <a:off x="5116" y="1371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2" name="Freeform 77"/>
            <p:cNvSpPr>
              <a:spLocks/>
            </p:cNvSpPr>
            <p:nvPr/>
          </p:nvSpPr>
          <p:spPr bwMode="auto">
            <a:xfrm rot="1473624">
              <a:off x="5113" y="137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3" name="Freeform 78"/>
            <p:cNvSpPr>
              <a:spLocks/>
            </p:cNvSpPr>
            <p:nvPr/>
          </p:nvSpPr>
          <p:spPr bwMode="auto">
            <a:xfrm rot="1473624">
              <a:off x="5119" y="1063"/>
              <a:ext cx="63" cy="19"/>
            </a:xfrm>
            <a:custGeom>
              <a:avLst/>
              <a:gdLst>
                <a:gd name="T0" fmla="*/ 0 w 96"/>
                <a:gd name="T1" fmla="*/ 15 h 20"/>
                <a:gd name="T2" fmla="*/ 0 w 96"/>
                <a:gd name="T3" fmla="*/ 15 h 20"/>
                <a:gd name="T4" fmla="*/ 1 w 96"/>
                <a:gd name="T5" fmla="*/ 12 h 20"/>
                <a:gd name="T6" fmla="*/ 1 w 96"/>
                <a:gd name="T7" fmla="*/ 10 h 20"/>
                <a:gd name="T8" fmla="*/ 2 w 96"/>
                <a:gd name="T9" fmla="*/ 10 h 20"/>
                <a:gd name="T10" fmla="*/ 3 w 96"/>
                <a:gd name="T11" fmla="*/ 7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4" name="Freeform 79"/>
            <p:cNvSpPr>
              <a:spLocks/>
            </p:cNvSpPr>
            <p:nvPr/>
          </p:nvSpPr>
          <p:spPr bwMode="auto">
            <a:xfrm rot="1473624">
              <a:off x="5116" y="106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5" name="Freeform 80"/>
            <p:cNvSpPr>
              <a:spLocks/>
            </p:cNvSpPr>
            <p:nvPr/>
          </p:nvSpPr>
          <p:spPr bwMode="auto">
            <a:xfrm rot="1473624">
              <a:off x="5113" y="1076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6" name="Freeform 81"/>
            <p:cNvSpPr>
              <a:spLocks/>
            </p:cNvSpPr>
            <p:nvPr/>
          </p:nvSpPr>
          <p:spPr bwMode="auto">
            <a:xfrm rot="1473624">
              <a:off x="5110" y="108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7" name="Freeform 82"/>
            <p:cNvSpPr>
              <a:spLocks/>
            </p:cNvSpPr>
            <p:nvPr/>
          </p:nvSpPr>
          <p:spPr bwMode="auto">
            <a:xfrm rot="1473624">
              <a:off x="5106" y="1091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4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8" name="Freeform 83"/>
            <p:cNvSpPr>
              <a:spLocks/>
            </p:cNvSpPr>
            <p:nvPr/>
          </p:nvSpPr>
          <p:spPr bwMode="auto">
            <a:xfrm rot="1473624">
              <a:off x="5103" y="109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9" name="Freeform 84"/>
            <p:cNvSpPr>
              <a:spLocks/>
            </p:cNvSpPr>
            <p:nvPr/>
          </p:nvSpPr>
          <p:spPr bwMode="auto">
            <a:xfrm rot="1473624">
              <a:off x="5094" y="1117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90" name="Freeform 85"/>
            <p:cNvSpPr>
              <a:spLocks/>
            </p:cNvSpPr>
            <p:nvPr/>
          </p:nvSpPr>
          <p:spPr bwMode="auto">
            <a:xfrm rot="1473624">
              <a:off x="5091" y="112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91" name="Freeform 86"/>
            <p:cNvSpPr>
              <a:spLocks/>
            </p:cNvSpPr>
            <p:nvPr/>
          </p:nvSpPr>
          <p:spPr bwMode="auto">
            <a:xfrm rot="1473624">
              <a:off x="5088" y="1132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92" name="Freeform 87"/>
            <p:cNvSpPr>
              <a:spLocks/>
            </p:cNvSpPr>
            <p:nvPr/>
          </p:nvSpPr>
          <p:spPr bwMode="auto">
            <a:xfrm rot="1473624">
              <a:off x="5084" y="113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93" name="Freeform 88"/>
            <p:cNvSpPr>
              <a:spLocks/>
            </p:cNvSpPr>
            <p:nvPr/>
          </p:nvSpPr>
          <p:spPr bwMode="auto">
            <a:xfrm rot="1473624">
              <a:off x="5081" y="114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94" name="Freeform 89"/>
            <p:cNvSpPr>
              <a:spLocks/>
            </p:cNvSpPr>
            <p:nvPr/>
          </p:nvSpPr>
          <p:spPr bwMode="auto">
            <a:xfrm rot="1473624">
              <a:off x="5079" y="1151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95" name="Freeform 90"/>
            <p:cNvSpPr>
              <a:spLocks/>
            </p:cNvSpPr>
            <p:nvPr/>
          </p:nvSpPr>
          <p:spPr bwMode="auto">
            <a:xfrm rot="1473624">
              <a:off x="5076" y="1158"/>
              <a:ext cx="63" cy="18"/>
            </a:xfrm>
            <a:custGeom>
              <a:avLst/>
              <a:gdLst>
                <a:gd name="T0" fmla="*/ 0 w 96"/>
                <a:gd name="T1" fmla="*/ 12 h 20"/>
                <a:gd name="T2" fmla="*/ 0 w 96"/>
                <a:gd name="T3" fmla="*/ 12 h 20"/>
                <a:gd name="T4" fmla="*/ 1 w 96"/>
                <a:gd name="T5" fmla="*/ 11 h 20"/>
                <a:gd name="T6" fmla="*/ 1 w 96"/>
                <a:gd name="T7" fmla="*/ 8 h 20"/>
                <a:gd name="T8" fmla="*/ 2 w 96"/>
                <a:gd name="T9" fmla="*/ 5 h 20"/>
                <a:gd name="T10" fmla="*/ 3 w 96"/>
                <a:gd name="T11" fmla="*/ 5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3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96" name="Freeform 91"/>
            <p:cNvSpPr>
              <a:spLocks/>
            </p:cNvSpPr>
            <p:nvPr/>
          </p:nvSpPr>
          <p:spPr bwMode="auto">
            <a:xfrm rot="1473624">
              <a:off x="5067" y="117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97" name="Freeform 92"/>
            <p:cNvSpPr>
              <a:spLocks/>
            </p:cNvSpPr>
            <p:nvPr/>
          </p:nvSpPr>
          <p:spPr bwMode="auto">
            <a:xfrm rot="1473624">
              <a:off x="5057" y="1199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98" name="Freeform 93"/>
            <p:cNvSpPr>
              <a:spLocks/>
            </p:cNvSpPr>
            <p:nvPr/>
          </p:nvSpPr>
          <p:spPr bwMode="auto">
            <a:xfrm rot="1473624">
              <a:off x="5048" y="121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99" name="Freeform 94"/>
            <p:cNvSpPr>
              <a:spLocks/>
            </p:cNvSpPr>
            <p:nvPr/>
          </p:nvSpPr>
          <p:spPr bwMode="auto">
            <a:xfrm rot="1473624">
              <a:off x="5038" y="1240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00" name="Freeform 95"/>
            <p:cNvSpPr>
              <a:spLocks/>
            </p:cNvSpPr>
            <p:nvPr/>
          </p:nvSpPr>
          <p:spPr bwMode="auto">
            <a:xfrm rot="1473624">
              <a:off x="5029" y="125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01" name="Freeform 96"/>
            <p:cNvSpPr>
              <a:spLocks/>
            </p:cNvSpPr>
            <p:nvPr/>
          </p:nvSpPr>
          <p:spPr bwMode="auto">
            <a:xfrm rot="1473624">
              <a:off x="5026" y="1267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02" name="Freeform 97"/>
            <p:cNvSpPr>
              <a:spLocks/>
            </p:cNvSpPr>
            <p:nvPr/>
          </p:nvSpPr>
          <p:spPr bwMode="auto">
            <a:xfrm rot="1473624">
              <a:off x="5022" y="1274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03" name="Freeform 98"/>
            <p:cNvSpPr>
              <a:spLocks/>
            </p:cNvSpPr>
            <p:nvPr/>
          </p:nvSpPr>
          <p:spPr bwMode="auto">
            <a:xfrm rot="1473624">
              <a:off x="5020" y="1281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04" name="Freeform 99"/>
            <p:cNvSpPr>
              <a:spLocks/>
            </p:cNvSpPr>
            <p:nvPr/>
          </p:nvSpPr>
          <p:spPr bwMode="auto">
            <a:xfrm rot="1473624">
              <a:off x="5016" y="128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05" name="Freeform 100"/>
            <p:cNvSpPr>
              <a:spLocks/>
            </p:cNvSpPr>
            <p:nvPr/>
          </p:nvSpPr>
          <p:spPr bwMode="auto">
            <a:xfrm rot="1473624">
              <a:off x="5013" y="129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06" name="Freeform 101"/>
            <p:cNvSpPr>
              <a:spLocks/>
            </p:cNvSpPr>
            <p:nvPr/>
          </p:nvSpPr>
          <p:spPr bwMode="auto">
            <a:xfrm rot="1473624">
              <a:off x="5010" y="1300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4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9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07" name="Freeform 102"/>
            <p:cNvSpPr>
              <a:spLocks/>
            </p:cNvSpPr>
            <p:nvPr/>
          </p:nvSpPr>
          <p:spPr bwMode="auto">
            <a:xfrm rot="1473624">
              <a:off x="5001" y="1321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5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08" name="Freeform 103"/>
            <p:cNvSpPr>
              <a:spLocks/>
            </p:cNvSpPr>
            <p:nvPr/>
          </p:nvSpPr>
          <p:spPr bwMode="auto">
            <a:xfrm rot="1473624">
              <a:off x="4998" y="1328"/>
              <a:ext cx="63" cy="18"/>
            </a:xfrm>
            <a:custGeom>
              <a:avLst/>
              <a:gdLst>
                <a:gd name="T0" fmla="*/ 0 w 96"/>
                <a:gd name="T1" fmla="*/ 8 h 22"/>
                <a:gd name="T2" fmla="*/ 0 w 96"/>
                <a:gd name="T3" fmla="*/ 8 h 22"/>
                <a:gd name="T4" fmla="*/ 1 w 96"/>
                <a:gd name="T5" fmla="*/ 7 h 22"/>
                <a:gd name="T6" fmla="*/ 1 w 96"/>
                <a:gd name="T7" fmla="*/ 6 h 22"/>
                <a:gd name="T8" fmla="*/ 2 w 96"/>
                <a:gd name="T9" fmla="*/ 5 h 22"/>
                <a:gd name="T10" fmla="*/ 3 w 96"/>
                <a:gd name="T11" fmla="*/ 3 h 22"/>
                <a:gd name="T12" fmla="*/ 5 w 96"/>
                <a:gd name="T13" fmla="*/ 2 h 22"/>
                <a:gd name="T14" fmla="*/ 7 w 96"/>
                <a:gd name="T15" fmla="*/ 2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09" name="Freeform 104"/>
            <p:cNvSpPr>
              <a:spLocks/>
            </p:cNvSpPr>
            <p:nvPr/>
          </p:nvSpPr>
          <p:spPr bwMode="auto">
            <a:xfrm rot="1473624">
              <a:off x="4995" y="133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10" name="Freeform 105"/>
            <p:cNvSpPr>
              <a:spLocks/>
            </p:cNvSpPr>
            <p:nvPr/>
          </p:nvSpPr>
          <p:spPr bwMode="auto">
            <a:xfrm rot="1473624">
              <a:off x="5179" y="1089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8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11" name="Freeform 106"/>
            <p:cNvSpPr>
              <a:spLocks/>
            </p:cNvSpPr>
            <p:nvPr/>
          </p:nvSpPr>
          <p:spPr bwMode="auto">
            <a:xfrm rot="1473624">
              <a:off x="5176" y="109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12" name="Freeform 107"/>
            <p:cNvSpPr>
              <a:spLocks/>
            </p:cNvSpPr>
            <p:nvPr/>
          </p:nvSpPr>
          <p:spPr bwMode="auto">
            <a:xfrm rot="1473624">
              <a:off x="5173" y="1103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3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7 w 96"/>
                <a:gd name="T21" fmla="*/ 1 h 5"/>
                <a:gd name="T22" fmla="*/ 9 w 96"/>
                <a:gd name="T23" fmla="*/ 1 h 5"/>
                <a:gd name="T24" fmla="*/ 9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8" y="1"/>
                  </a:lnTo>
                  <a:lnTo>
                    <a:pt x="78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13" name="Freeform 108"/>
            <p:cNvSpPr>
              <a:spLocks/>
            </p:cNvSpPr>
            <p:nvPr/>
          </p:nvSpPr>
          <p:spPr bwMode="auto">
            <a:xfrm rot="1473624">
              <a:off x="5170" y="1109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14" name="Freeform 109"/>
            <p:cNvSpPr>
              <a:spLocks/>
            </p:cNvSpPr>
            <p:nvPr/>
          </p:nvSpPr>
          <p:spPr bwMode="auto">
            <a:xfrm rot="1473624">
              <a:off x="5167" y="1118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15" name="Freeform 110"/>
            <p:cNvSpPr>
              <a:spLocks/>
            </p:cNvSpPr>
            <p:nvPr/>
          </p:nvSpPr>
          <p:spPr bwMode="auto">
            <a:xfrm rot="1473624">
              <a:off x="5164" y="1124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16" name="Freeform 111"/>
            <p:cNvSpPr>
              <a:spLocks/>
            </p:cNvSpPr>
            <p:nvPr/>
          </p:nvSpPr>
          <p:spPr bwMode="auto">
            <a:xfrm rot="1473624">
              <a:off x="5155" y="1144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17" name="Freeform 112"/>
            <p:cNvSpPr>
              <a:spLocks/>
            </p:cNvSpPr>
            <p:nvPr/>
          </p:nvSpPr>
          <p:spPr bwMode="auto">
            <a:xfrm rot="1473624">
              <a:off x="5152" y="1150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2 h 4"/>
                <a:gd name="T24" fmla="*/ 10 w 96"/>
                <a:gd name="T25" fmla="*/ 3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18" name="Freeform 113"/>
            <p:cNvSpPr>
              <a:spLocks/>
            </p:cNvSpPr>
            <p:nvPr/>
          </p:nvSpPr>
          <p:spPr bwMode="auto">
            <a:xfrm rot="1473624">
              <a:off x="5148" y="1159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19" name="Freeform 114"/>
            <p:cNvSpPr>
              <a:spLocks/>
            </p:cNvSpPr>
            <p:nvPr/>
          </p:nvSpPr>
          <p:spPr bwMode="auto">
            <a:xfrm rot="1473624">
              <a:off x="5145" y="1165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0" name="Freeform 115"/>
            <p:cNvSpPr>
              <a:spLocks/>
            </p:cNvSpPr>
            <p:nvPr/>
          </p:nvSpPr>
          <p:spPr bwMode="auto">
            <a:xfrm rot="1473624">
              <a:off x="5142" y="1171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1" name="Freeform 116"/>
            <p:cNvSpPr>
              <a:spLocks/>
            </p:cNvSpPr>
            <p:nvPr/>
          </p:nvSpPr>
          <p:spPr bwMode="auto">
            <a:xfrm rot="1473624">
              <a:off x="5139" y="117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2" name="Freeform 117"/>
            <p:cNvSpPr>
              <a:spLocks/>
            </p:cNvSpPr>
            <p:nvPr/>
          </p:nvSpPr>
          <p:spPr bwMode="auto">
            <a:xfrm rot="1473624">
              <a:off x="5136" y="1185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3" name="Freeform 118"/>
            <p:cNvSpPr>
              <a:spLocks/>
            </p:cNvSpPr>
            <p:nvPr/>
          </p:nvSpPr>
          <p:spPr bwMode="auto">
            <a:xfrm rot="1473624">
              <a:off x="5127" y="1204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4" name="Freeform 119"/>
            <p:cNvSpPr>
              <a:spLocks/>
            </p:cNvSpPr>
            <p:nvPr/>
          </p:nvSpPr>
          <p:spPr bwMode="auto">
            <a:xfrm rot="1473624">
              <a:off x="5117" y="1226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5" name="Freeform 120"/>
            <p:cNvSpPr>
              <a:spLocks/>
            </p:cNvSpPr>
            <p:nvPr/>
          </p:nvSpPr>
          <p:spPr bwMode="auto">
            <a:xfrm rot="1473624">
              <a:off x="5108" y="1245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6" name="Freeform 121"/>
            <p:cNvSpPr>
              <a:spLocks/>
            </p:cNvSpPr>
            <p:nvPr/>
          </p:nvSpPr>
          <p:spPr bwMode="auto">
            <a:xfrm rot="1473624">
              <a:off x="5098" y="1267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7" name="Freeform 122"/>
            <p:cNvSpPr>
              <a:spLocks/>
            </p:cNvSpPr>
            <p:nvPr/>
          </p:nvSpPr>
          <p:spPr bwMode="auto">
            <a:xfrm rot="1473624">
              <a:off x="5089" y="128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8" name="Freeform 123"/>
            <p:cNvSpPr>
              <a:spLocks/>
            </p:cNvSpPr>
            <p:nvPr/>
          </p:nvSpPr>
          <p:spPr bwMode="auto">
            <a:xfrm rot="1473624">
              <a:off x="5086" y="1294"/>
              <a:ext cx="63" cy="3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2 h 4"/>
                <a:gd name="T28" fmla="*/ 12 w 96"/>
                <a:gd name="T29" fmla="*/ 2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9" name="Freeform 124"/>
            <p:cNvSpPr>
              <a:spLocks/>
            </p:cNvSpPr>
            <p:nvPr/>
          </p:nvSpPr>
          <p:spPr bwMode="auto">
            <a:xfrm rot="1473624">
              <a:off x="5083" y="1300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0" name="Freeform 125"/>
            <p:cNvSpPr>
              <a:spLocks/>
            </p:cNvSpPr>
            <p:nvPr/>
          </p:nvSpPr>
          <p:spPr bwMode="auto">
            <a:xfrm rot="1473624">
              <a:off x="5080" y="1308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1" name="Freeform 126"/>
            <p:cNvSpPr>
              <a:spLocks/>
            </p:cNvSpPr>
            <p:nvPr/>
          </p:nvSpPr>
          <p:spPr bwMode="auto">
            <a:xfrm rot="1473624">
              <a:off x="5077" y="1314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2" name="Freeform 127"/>
            <p:cNvSpPr>
              <a:spLocks/>
            </p:cNvSpPr>
            <p:nvPr/>
          </p:nvSpPr>
          <p:spPr bwMode="auto">
            <a:xfrm rot="1473624">
              <a:off x="5074" y="1320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3" name="Freeform 128"/>
            <p:cNvSpPr>
              <a:spLocks/>
            </p:cNvSpPr>
            <p:nvPr/>
          </p:nvSpPr>
          <p:spPr bwMode="auto">
            <a:xfrm rot="1473624">
              <a:off x="5071" y="1327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4" name="Freeform 129"/>
            <p:cNvSpPr>
              <a:spLocks/>
            </p:cNvSpPr>
            <p:nvPr/>
          </p:nvSpPr>
          <p:spPr bwMode="auto">
            <a:xfrm rot="1473624">
              <a:off x="5061" y="134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5" name="Freeform 130"/>
            <p:cNvSpPr>
              <a:spLocks/>
            </p:cNvSpPr>
            <p:nvPr/>
          </p:nvSpPr>
          <p:spPr bwMode="auto">
            <a:xfrm rot="1473624">
              <a:off x="5058" y="1355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6" name="Freeform 131"/>
            <p:cNvSpPr>
              <a:spLocks/>
            </p:cNvSpPr>
            <p:nvPr/>
          </p:nvSpPr>
          <p:spPr bwMode="auto">
            <a:xfrm rot="1473624">
              <a:off x="5055" y="1361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7" name="Freeform 132"/>
            <p:cNvSpPr>
              <a:spLocks/>
            </p:cNvSpPr>
            <p:nvPr/>
          </p:nvSpPr>
          <p:spPr bwMode="auto">
            <a:xfrm rot="1473624">
              <a:off x="5110" y="1383"/>
              <a:ext cx="28" cy="15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7 h 16"/>
                <a:gd name="T12" fmla="*/ 4 w 44"/>
                <a:gd name="T13" fmla="*/ 8 h 16"/>
                <a:gd name="T14" fmla="*/ 4 w 44"/>
                <a:gd name="T15" fmla="*/ 8 h 16"/>
                <a:gd name="T16" fmla="*/ 4 w 44"/>
                <a:gd name="T17" fmla="*/ 9 h 16"/>
                <a:gd name="T18" fmla="*/ 4 w 44"/>
                <a:gd name="T19" fmla="*/ 11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8" name="Freeform 133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9" name="Freeform 134"/>
            <p:cNvSpPr>
              <a:spLocks/>
            </p:cNvSpPr>
            <p:nvPr/>
          </p:nvSpPr>
          <p:spPr bwMode="auto">
            <a:xfrm rot="1473624">
              <a:off x="5093" y="112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7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7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0" name="Freeform 135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1" name="Freeform 136"/>
            <p:cNvSpPr>
              <a:spLocks/>
            </p:cNvSpPr>
            <p:nvPr/>
          </p:nvSpPr>
          <p:spPr bwMode="auto">
            <a:xfrm rot="1473624">
              <a:off x="5056" y="121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2" name="Freeform 137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6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6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3" name="Freeform 138"/>
            <p:cNvSpPr>
              <a:spLocks/>
            </p:cNvSpPr>
            <p:nvPr/>
          </p:nvSpPr>
          <p:spPr bwMode="auto">
            <a:xfrm rot="1473624">
              <a:off x="5037" y="1251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4" name="Freeform 139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5" name="Freeform 140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6" name="Freeform 141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7" name="Freeform 142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1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11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8" name="Freeform 143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9" name="Freeform 144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2 h 22"/>
                <a:gd name="T6" fmla="*/ 1 w 236"/>
                <a:gd name="T7" fmla="*/ 8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4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4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8 h 22"/>
                <a:gd name="T34" fmla="*/ 27 w 236"/>
                <a:gd name="T35" fmla="*/ 12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0" name="Freeform 145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1" name="Freeform 146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2" name="Freeform 147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3" name="Freeform 148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4" name="Freeform 149"/>
            <p:cNvSpPr>
              <a:spLocks/>
            </p:cNvSpPr>
            <p:nvPr/>
          </p:nvSpPr>
          <p:spPr bwMode="auto">
            <a:xfrm rot="1473624">
              <a:off x="5117" y="1077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4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4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5" name="Freeform 150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6 h 21"/>
                <a:gd name="T2" fmla="*/ 0 w 236"/>
                <a:gd name="T3" fmla="*/ 16 h 21"/>
                <a:gd name="T4" fmla="*/ 1 w 236"/>
                <a:gd name="T5" fmla="*/ 11 h 21"/>
                <a:gd name="T6" fmla="*/ 1 w 236"/>
                <a:gd name="T7" fmla="*/ 10 h 21"/>
                <a:gd name="T8" fmla="*/ 3 w 236"/>
                <a:gd name="T9" fmla="*/ 9 h 21"/>
                <a:gd name="T10" fmla="*/ 4 w 236"/>
                <a:gd name="T11" fmla="*/ 6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6 h 21"/>
                <a:gd name="T30" fmla="*/ 25 w 236"/>
                <a:gd name="T31" fmla="*/ 9 h 21"/>
                <a:gd name="T32" fmla="*/ 27 w 236"/>
                <a:gd name="T33" fmla="*/ 10 h 21"/>
                <a:gd name="T34" fmla="*/ 27 w 236"/>
                <a:gd name="T35" fmla="*/ 11 h 21"/>
                <a:gd name="T36" fmla="*/ 27 w 236"/>
                <a:gd name="T37" fmla="*/ 16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6" name="Freeform 151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20 h 20"/>
                <a:gd name="T2" fmla="*/ 0 w 236"/>
                <a:gd name="T3" fmla="*/ 20 h 20"/>
                <a:gd name="T4" fmla="*/ 1 w 236"/>
                <a:gd name="T5" fmla="*/ 16 h 20"/>
                <a:gd name="T6" fmla="*/ 1 w 236"/>
                <a:gd name="T7" fmla="*/ 12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2 h 20"/>
                <a:gd name="T34" fmla="*/ 27 w 236"/>
                <a:gd name="T35" fmla="*/ 16 h 20"/>
                <a:gd name="T36" fmla="*/ 27 w 236"/>
                <a:gd name="T37" fmla="*/ 2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7" name="Freeform 152"/>
            <p:cNvSpPr>
              <a:spLocks/>
            </p:cNvSpPr>
            <p:nvPr/>
          </p:nvSpPr>
          <p:spPr bwMode="auto">
            <a:xfrm rot="1473624">
              <a:off x="5046" y="123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8" name="Freeform 153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4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4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9" name="Freeform 154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0" name="Freeform 155"/>
            <p:cNvSpPr>
              <a:spLocks/>
            </p:cNvSpPr>
            <p:nvPr/>
          </p:nvSpPr>
          <p:spPr bwMode="auto">
            <a:xfrm rot="1473624">
              <a:off x="5000" y="1334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1" name="Freeform 156"/>
            <p:cNvSpPr>
              <a:spLocks/>
            </p:cNvSpPr>
            <p:nvPr/>
          </p:nvSpPr>
          <p:spPr bwMode="auto">
            <a:xfrm rot="1473624">
              <a:off x="5117" y="1077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2" name="Freeform 157"/>
            <p:cNvSpPr>
              <a:spLocks/>
            </p:cNvSpPr>
            <p:nvPr/>
          </p:nvSpPr>
          <p:spPr bwMode="auto">
            <a:xfrm rot="1473624">
              <a:off x="5092" y="1131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3" name="Freeform 158"/>
            <p:cNvSpPr>
              <a:spLocks/>
            </p:cNvSpPr>
            <p:nvPr/>
          </p:nvSpPr>
          <p:spPr bwMode="auto">
            <a:xfrm rot="1473624">
              <a:off x="5064" y="119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6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3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3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6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21" y="11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3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3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1"/>
                  </a:lnTo>
                  <a:lnTo>
                    <a:pt x="227" y="14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4" name="Freeform 159"/>
            <p:cNvSpPr>
              <a:spLocks/>
            </p:cNvSpPr>
            <p:nvPr/>
          </p:nvSpPr>
          <p:spPr bwMode="auto">
            <a:xfrm rot="1473624">
              <a:off x="5055" y="1213"/>
              <a:ext cx="154" cy="18"/>
            </a:xfrm>
            <a:custGeom>
              <a:avLst/>
              <a:gdLst>
                <a:gd name="T0" fmla="*/ 0 w 236"/>
                <a:gd name="T1" fmla="*/ 12 h 20"/>
                <a:gd name="T2" fmla="*/ 0 w 236"/>
                <a:gd name="T3" fmla="*/ 12 h 20"/>
                <a:gd name="T4" fmla="*/ 1 w 236"/>
                <a:gd name="T5" fmla="*/ 10 h 20"/>
                <a:gd name="T6" fmla="*/ 1 w 236"/>
                <a:gd name="T7" fmla="*/ 7 h 20"/>
                <a:gd name="T8" fmla="*/ 3 w 236"/>
                <a:gd name="T9" fmla="*/ 5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5 h 20"/>
                <a:gd name="T32" fmla="*/ 27 w 236"/>
                <a:gd name="T33" fmla="*/ 7 h 20"/>
                <a:gd name="T34" fmla="*/ 27 w 236"/>
                <a:gd name="T35" fmla="*/ 10 h 20"/>
                <a:gd name="T36" fmla="*/ 27 w 236"/>
                <a:gd name="T37" fmla="*/ 12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5" name="Freeform 160"/>
            <p:cNvSpPr>
              <a:spLocks/>
            </p:cNvSpPr>
            <p:nvPr/>
          </p:nvSpPr>
          <p:spPr bwMode="auto">
            <a:xfrm rot="1473624">
              <a:off x="5045" y="1234"/>
              <a:ext cx="154" cy="17"/>
            </a:xfrm>
            <a:custGeom>
              <a:avLst/>
              <a:gdLst>
                <a:gd name="T0" fmla="*/ 0 w 236"/>
                <a:gd name="T1" fmla="*/ 6 h 22"/>
                <a:gd name="T2" fmla="*/ 0 w 236"/>
                <a:gd name="T3" fmla="*/ 6 h 22"/>
                <a:gd name="T4" fmla="*/ 1 w 236"/>
                <a:gd name="T5" fmla="*/ 5 h 22"/>
                <a:gd name="T6" fmla="*/ 1 w 236"/>
                <a:gd name="T7" fmla="*/ 4 h 22"/>
                <a:gd name="T8" fmla="*/ 3 w 236"/>
                <a:gd name="T9" fmla="*/ 3 h 22"/>
                <a:gd name="T10" fmla="*/ 4 w 236"/>
                <a:gd name="T11" fmla="*/ 2 h 22"/>
                <a:gd name="T12" fmla="*/ 6 w 236"/>
                <a:gd name="T13" fmla="*/ 2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2 h 22"/>
                <a:gd name="T28" fmla="*/ 24 w 236"/>
                <a:gd name="T29" fmla="*/ 2 h 22"/>
                <a:gd name="T30" fmla="*/ 25 w 236"/>
                <a:gd name="T31" fmla="*/ 3 h 22"/>
                <a:gd name="T32" fmla="*/ 27 w 236"/>
                <a:gd name="T33" fmla="*/ 4 h 22"/>
                <a:gd name="T34" fmla="*/ 27 w 236"/>
                <a:gd name="T35" fmla="*/ 5 h 22"/>
                <a:gd name="T36" fmla="*/ 27 w 236"/>
                <a:gd name="T37" fmla="*/ 6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6" name="Freeform 161"/>
            <p:cNvSpPr>
              <a:spLocks/>
            </p:cNvSpPr>
            <p:nvPr/>
          </p:nvSpPr>
          <p:spPr bwMode="auto">
            <a:xfrm rot="1473624">
              <a:off x="5036" y="1254"/>
              <a:ext cx="154" cy="17"/>
            </a:xfrm>
            <a:custGeom>
              <a:avLst/>
              <a:gdLst>
                <a:gd name="T0" fmla="*/ 0 w 236"/>
                <a:gd name="T1" fmla="*/ 9 h 20"/>
                <a:gd name="T2" fmla="*/ 0 w 236"/>
                <a:gd name="T3" fmla="*/ 9 h 20"/>
                <a:gd name="T4" fmla="*/ 1 w 236"/>
                <a:gd name="T5" fmla="*/ 8 h 20"/>
                <a:gd name="T6" fmla="*/ 1 w 236"/>
                <a:gd name="T7" fmla="*/ 6 h 20"/>
                <a:gd name="T8" fmla="*/ 3 w 236"/>
                <a:gd name="T9" fmla="*/ 4 h 20"/>
                <a:gd name="T10" fmla="*/ 4 w 236"/>
                <a:gd name="T11" fmla="*/ 3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3 h 20"/>
                <a:gd name="T30" fmla="*/ 25 w 236"/>
                <a:gd name="T31" fmla="*/ 4 h 20"/>
                <a:gd name="T32" fmla="*/ 27 w 236"/>
                <a:gd name="T33" fmla="*/ 6 h 20"/>
                <a:gd name="T34" fmla="*/ 27 w 236"/>
                <a:gd name="T35" fmla="*/ 8 h 20"/>
                <a:gd name="T36" fmla="*/ 27 w 236"/>
                <a:gd name="T37" fmla="*/ 9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7" name="Freeform 162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8" name="Freeform 163"/>
            <p:cNvSpPr>
              <a:spLocks/>
            </p:cNvSpPr>
            <p:nvPr/>
          </p:nvSpPr>
          <p:spPr bwMode="auto">
            <a:xfrm rot="1473624">
              <a:off x="4999" y="1336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5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5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9" name="Line 164"/>
            <p:cNvSpPr>
              <a:spLocks noChangeShapeType="1"/>
            </p:cNvSpPr>
            <p:nvPr/>
          </p:nvSpPr>
          <p:spPr bwMode="auto">
            <a:xfrm rot="1473624">
              <a:off x="4046" y="353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70" name="Line 165"/>
            <p:cNvSpPr>
              <a:spLocks noChangeShapeType="1"/>
            </p:cNvSpPr>
            <p:nvPr/>
          </p:nvSpPr>
          <p:spPr bwMode="auto">
            <a:xfrm rot="1473624">
              <a:off x="4044" y="3540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71" name="Line 166"/>
            <p:cNvSpPr>
              <a:spLocks noChangeShapeType="1"/>
            </p:cNvSpPr>
            <p:nvPr/>
          </p:nvSpPr>
          <p:spPr bwMode="auto">
            <a:xfrm rot="1473624">
              <a:off x="4042" y="3555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72" name="Line 167"/>
            <p:cNvSpPr>
              <a:spLocks noChangeShapeType="1"/>
            </p:cNvSpPr>
            <p:nvPr/>
          </p:nvSpPr>
          <p:spPr bwMode="auto">
            <a:xfrm rot="1473624">
              <a:off x="4040" y="3567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73" name="Line 168"/>
            <p:cNvSpPr>
              <a:spLocks noChangeShapeType="1"/>
            </p:cNvSpPr>
            <p:nvPr/>
          </p:nvSpPr>
          <p:spPr bwMode="auto">
            <a:xfrm rot="1473624">
              <a:off x="4042" y="358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74" name="Line 169"/>
            <p:cNvSpPr>
              <a:spLocks noChangeShapeType="1"/>
            </p:cNvSpPr>
            <p:nvPr/>
          </p:nvSpPr>
          <p:spPr bwMode="auto">
            <a:xfrm rot="1473624">
              <a:off x="4036" y="360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75" name="Line 170"/>
            <p:cNvSpPr>
              <a:spLocks noChangeShapeType="1"/>
            </p:cNvSpPr>
            <p:nvPr/>
          </p:nvSpPr>
          <p:spPr bwMode="auto">
            <a:xfrm rot="1473624">
              <a:off x="4039" y="360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76" name="Line 171"/>
            <p:cNvSpPr>
              <a:spLocks noChangeShapeType="1"/>
            </p:cNvSpPr>
            <p:nvPr/>
          </p:nvSpPr>
          <p:spPr bwMode="auto">
            <a:xfrm rot="1473624">
              <a:off x="4082" y="3597"/>
              <a:ext cx="2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77" name="Line 172"/>
            <p:cNvSpPr>
              <a:spLocks noChangeShapeType="1"/>
            </p:cNvSpPr>
            <p:nvPr/>
          </p:nvSpPr>
          <p:spPr bwMode="auto">
            <a:xfrm rot="1473624">
              <a:off x="4070" y="360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78" name="Line 173"/>
            <p:cNvSpPr>
              <a:spLocks noChangeShapeType="1"/>
            </p:cNvSpPr>
            <p:nvPr/>
          </p:nvSpPr>
          <p:spPr bwMode="auto">
            <a:xfrm rot="1473624">
              <a:off x="4056" y="3620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79" name="Line 174"/>
            <p:cNvSpPr>
              <a:spLocks noChangeShapeType="1"/>
            </p:cNvSpPr>
            <p:nvPr/>
          </p:nvSpPr>
          <p:spPr bwMode="auto">
            <a:xfrm rot="1473624">
              <a:off x="4043" y="3631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80" name="Line 175"/>
            <p:cNvSpPr>
              <a:spLocks noChangeShapeType="1"/>
            </p:cNvSpPr>
            <p:nvPr/>
          </p:nvSpPr>
          <p:spPr bwMode="auto">
            <a:xfrm rot="1473624">
              <a:off x="4082" y="3594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81" name="Line 176"/>
            <p:cNvSpPr>
              <a:spLocks noChangeShapeType="1"/>
            </p:cNvSpPr>
            <p:nvPr/>
          </p:nvSpPr>
          <p:spPr bwMode="auto">
            <a:xfrm rot="1473624">
              <a:off x="4092" y="359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82" name="Line 177"/>
            <p:cNvSpPr>
              <a:spLocks noChangeShapeType="1"/>
            </p:cNvSpPr>
            <p:nvPr/>
          </p:nvSpPr>
          <p:spPr bwMode="auto">
            <a:xfrm rot="1473624">
              <a:off x="4118" y="3569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83" name="Line 178"/>
            <p:cNvSpPr>
              <a:spLocks noChangeShapeType="1"/>
            </p:cNvSpPr>
            <p:nvPr/>
          </p:nvSpPr>
          <p:spPr bwMode="auto">
            <a:xfrm rot="1473624">
              <a:off x="4113" y="3577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84" name="Line 179"/>
            <p:cNvSpPr>
              <a:spLocks noChangeShapeType="1"/>
            </p:cNvSpPr>
            <p:nvPr/>
          </p:nvSpPr>
          <p:spPr bwMode="auto">
            <a:xfrm rot="1473624">
              <a:off x="4132" y="3558"/>
              <a:ext cx="1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85" name="Line 180"/>
            <p:cNvSpPr>
              <a:spLocks noChangeShapeType="1"/>
            </p:cNvSpPr>
            <p:nvPr/>
          </p:nvSpPr>
          <p:spPr bwMode="auto">
            <a:xfrm rot="1473624">
              <a:off x="4126" y="3567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86" name="Line 181"/>
            <p:cNvSpPr>
              <a:spLocks noChangeShapeType="1"/>
            </p:cNvSpPr>
            <p:nvPr/>
          </p:nvSpPr>
          <p:spPr bwMode="auto">
            <a:xfrm rot="1473624">
              <a:off x="4004" y="362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87" name="Line 182"/>
            <p:cNvSpPr>
              <a:spLocks noChangeShapeType="1"/>
            </p:cNvSpPr>
            <p:nvPr/>
          </p:nvSpPr>
          <p:spPr bwMode="auto">
            <a:xfrm rot="1473624">
              <a:off x="4013" y="3544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88" name="Line 183"/>
            <p:cNvSpPr>
              <a:spLocks noChangeShapeType="1"/>
            </p:cNvSpPr>
            <p:nvPr/>
          </p:nvSpPr>
          <p:spPr bwMode="auto">
            <a:xfrm rot="1473624">
              <a:off x="4014" y="355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89" name="Line 184"/>
            <p:cNvSpPr>
              <a:spLocks noChangeShapeType="1"/>
            </p:cNvSpPr>
            <p:nvPr/>
          </p:nvSpPr>
          <p:spPr bwMode="auto">
            <a:xfrm rot="1473624">
              <a:off x="4010" y="357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90" name="Line 185"/>
            <p:cNvSpPr>
              <a:spLocks noChangeShapeType="1"/>
            </p:cNvSpPr>
            <p:nvPr/>
          </p:nvSpPr>
          <p:spPr bwMode="auto">
            <a:xfrm rot="1473624">
              <a:off x="4009" y="3562"/>
              <a:ext cx="1" cy="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91" name="Line 186"/>
            <p:cNvSpPr>
              <a:spLocks noChangeShapeType="1"/>
            </p:cNvSpPr>
            <p:nvPr/>
          </p:nvSpPr>
          <p:spPr bwMode="auto">
            <a:xfrm rot="1473624">
              <a:off x="4099" y="3559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92" name="Line 187"/>
            <p:cNvSpPr>
              <a:spLocks noChangeShapeType="1"/>
            </p:cNvSpPr>
            <p:nvPr/>
          </p:nvSpPr>
          <p:spPr bwMode="auto">
            <a:xfrm rot="1473624">
              <a:off x="4092" y="355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93" name="Line 188"/>
            <p:cNvSpPr>
              <a:spLocks noChangeShapeType="1"/>
            </p:cNvSpPr>
            <p:nvPr/>
          </p:nvSpPr>
          <p:spPr bwMode="auto">
            <a:xfrm rot="1473624">
              <a:off x="4087" y="3554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94" name="Line 189"/>
            <p:cNvSpPr>
              <a:spLocks noChangeShapeType="1"/>
            </p:cNvSpPr>
            <p:nvPr/>
          </p:nvSpPr>
          <p:spPr bwMode="auto">
            <a:xfrm rot="1473624">
              <a:off x="4083" y="355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95" name="Line 190"/>
            <p:cNvSpPr>
              <a:spLocks noChangeShapeType="1"/>
            </p:cNvSpPr>
            <p:nvPr/>
          </p:nvSpPr>
          <p:spPr bwMode="auto">
            <a:xfrm rot="1473624">
              <a:off x="4077" y="3564"/>
              <a:ext cx="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96" name="Line 191"/>
            <p:cNvSpPr>
              <a:spLocks noChangeShapeType="1"/>
            </p:cNvSpPr>
            <p:nvPr/>
          </p:nvSpPr>
          <p:spPr bwMode="auto">
            <a:xfrm rot="1473624">
              <a:off x="4067" y="3662"/>
              <a:ext cx="2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97" name="Line 192"/>
            <p:cNvSpPr>
              <a:spLocks noChangeShapeType="1"/>
            </p:cNvSpPr>
            <p:nvPr/>
          </p:nvSpPr>
          <p:spPr bwMode="auto">
            <a:xfrm rot="1473624">
              <a:off x="4069" y="3548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98" name="Line 193"/>
            <p:cNvSpPr>
              <a:spLocks noChangeShapeType="1"/>
            </p:cNvSpPr>
            <p:nvPr/>
          </p:nvSpPr>
          <p:spPr bwMode="auto">
            <a:xfrm rot="1473624">
              <a:off x="4072" y="355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99" name="Line 194"/>
            <p:cNvSpPr>
              <a:spLocks noChangeShapeType="1"/>
            </p:cNvSpPr>
            <p:nvPr/>
          </p:nvSpPr>
          <p:spPr bwMode="auto">
            <a:xfrm rot="1473624">
              <a:off x="4073" y="35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00" name="Line 195"/>
            <p:cNvSpPr>
              <a:spLocks noChangeShapeType="1"/>
            </p:cNvSpPr>
            <p:nvPr/>
          </p:nvSpPr>
          <p:spPr bwMode="auto">
            <a:xfrm rot="1473624">
              <a:off x="4078" y="355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01" name="Line 196"/>
            <p:cNvSpPr>
              <a:spLocks noChangeShapeType="1"/>
            </p:cNvSpPr>
            <p:nvPr/>
          </p:nvSpPr>
          <p:spPr bwMode="auto">
            <a:xfrm rot="1473624">
              <a:off x="3974" y="3611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02" name="Line 197"/>
            <p:cNvSpPr>
              <a:spLocks noChangeShapeType="1"/>
            </p:cNvSpPr>
            <p:nvPr/>
          </p:nvSpPr>
          <p:spPr bwMode="auto">
            <a:xfrm rot="1473624">
              <a:off x="4048" y="353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03" name="Line 198"/>
            <p:cNvSpPr>
              <a:spLocks noChangeShapeType="1"/>
            </p:cNvSpPr>
            <p:nvPr/>
          </p:nvSpPr>
          <p:spPr bwMode="auto">
            <a:xfrm rot="1473624">
              <a:off x="4043" y="357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04" name="Line 199"/>
            <p:cNvSpPr>
              <a:spLocks noChangeShapeType="1"/>
            </p:cNvSpPr>
            <p:nvPr/>
          </p:nvSpPr>
          <p:spPr bwMode="auto">
            <a:xfrm rot="1473624">
              <a:off x="4040" y="361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05" name="Line 200"/>
            <p:cNvSpPr>
              <a:spLocks noChangeShapeType="1"/>
            </p:cNvSpPr>
            <p:nvPr/>
          </p:nvSpPr>
          <p:spPr bwMode="auto">
            <a:xfrm rot="1473624">
              <a:off x="4074" y="361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06" name="Line 201"/>
            <p:cNvSpPr>
              <a:spLocks noChangeShapeType="1"/>
            </p:cNvSpPr>
            <p:nvPr/>
          </p:nvSpPr>
          <p:spPr bwMode="auto">
            <a:xfrm rot="1473624">
              <a:off x="4058" y="362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07" name="Line 202"/>
            <p:cNvSpPr>
              <a:spLocks noChangeShapeType="1"/>
            </p:cNvSpPr>
            <p:nvPr/>
          </p:nvSpPr>
          <p:spPr bwMode="auto">
            <a:xfrm rot="1473624">
              <a:off x="4043" y="364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08" name="Line 203"/>
            <p:cNvSpPr>
              <a:spLocks noChangeShapeType="1"/>
            </p:cNvSpPr>
            <p:nvPr/>
          </p:nvSpPr>
          <p:spPr bwMode="auto">
            <a:xfrm rot="1473624">
              <a:off x="4097" y="3600"/>
              <a:ext cx="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09" name="Line 204"/>
            <p:cNvSpPr>
              <a:spLocks noChangeShapeType="1"/>
            </p:cNvSpPr>
            <p:nvPr/>
          </p:nvSpPr>
          <p:spPr bwMode="auto">
            <a:xfrm rot="1473624">
              <a:off x="4000" y="3630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10" name="Line 205"/>
            <p:cNvSpPr>
              <a:spLocks noChangeShapeType="1"/>
            </p:cNvSpPr>
            <p:nvPr/>
          </p:nvSpPr>
          <p:spPr bwMode="auto">
            <a:xfrm rot="1473624">
              <a:off x="4097" y="356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11" name="Line 206"/>
            <p:cNvSpPr>
              <a:spLocks noChangeShapeType="1"/>
            </p:cNvSpPr>
            <p:nvPr/>
          </p:nvSpPr>
          <p:spPr bwMode="auto">
            <a:xfrm rot="1473624">
              <a:off x="4093" y="3566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12" name="Line 207"/>
            <p:cNvSpPr>
              <a:spLocks noChangeShapeType="1"/>
            </p:cNvSpPr>
            <p:nvPr/>
          </p:nvSpPr>
          <p:spPr bwMode="auto">
            <a:xfrm rot="1473624">
              <a:off x="3976" y="360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13" name="Line 208"/>
            <p:cNvSpPr>
              <a:spLocks noChangeShapeType="1"/>
            </p:cNvSpPr>
            <p:nvPr/>
          </p:nvSpPr>
          <p:spPr bwMode="auto">
            <a:xfrm rot="1473624">
              <a:off x="4010" y="3533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14" name="Line 209"/>
            <p:cNvSpPr>
              <a:spLocks noChangeShapeType="1"/>
            </p:cNvSpPr>
            <p:nvPr/>
          </p:nvSpPr>
          <p:spPr bwMode="auto">
            <a:xfrm rot="1473624">
              <a:off x="3979" y="3592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15" name="Line 210"/>
            <p:cNvSpPr>
              <a:spLocks noChangeShapeType="1"/>
            </p:cNvSpPr>
            <p:nvPr/>
          </p:nvSpPr>
          <p:spPr bwMode="auto">
            <a:xfrm rot="1473624">
              <a:off x="3977" y="35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16" name="Line 211"/>
            <p:cNvSpPr>
              <a:spLocks noChangeShapeType="1"/>
            </p:cNvSpPr>
            <p:nvPr/>
          </p:nvSpPr>
          <p:spPr bwMode="auto">
            <a:xfrm rot="1473624">
              <a:off x="3979" y="359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17" name="Line 212"/>
            <p:cNvSpPr>
              <a:spLocks noChangeShapeType="1"/>
            </p:cNvSpPr>
            <p:nvPr/>
          </p:nvSpPr>
          <p:spPr bwMode="auto">
            <a:xfrm rot="1473624">
              <a:off x="4030" y="3611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18" name="Line 213"/>
            <p:cNvSpPr>
              <a:spLocks noChangeShapeType="1"/>
            </p:cNvSpPr>
            <p:nvPr/>
          </p:nvSpPr>
          <p:spPr bwMode="auto">
            <a:xfrm rot="1473624">
              <a:off x="4033" y="364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19" name="Line 214"/>
            <p:cNvSpPr>
              <a:spLocks noChangeShapeType="1"/>
            </p:cNvSpPr>
            <p:nvPr/>
          </p:nvSpPr>
          <p:spPr bwMode="auto">
            <a:xfrm rot="1473624">
              <a:off x="3997" y="3637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20" name="Line 215"/>
            <p:cNvSpPr>
              <a:spLocks noChangeShapeType="1"/>
            </p:cNvSpPr>
            <p:nvPr/>
          </p:nvSpPr>
          <p:spPr bwMode="auto">
            <a:xfrm rot="1473624">
              <a:off x="3998" y="365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21" name="Line 216"/>
            <p:cNvSpPr>
              <a:spLocks noChangeShapeType="1"/>
            </p:cNvSpPr>
            <p:nvPr/>
          </p:nvSpPr>
          <p:spPr bwMode="auto">
            <a:xfrm rot="1473624">
              <a:off x="3994" y="3679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22" name="Line 217"/>
            <p:cNvSpPr>
              <a:spLocks noChangeShapeType="1"/>
            </p:cNvSpPr>
            <p:nvPr/>
          </p:nvSpPr>
          <p:spPr bwMode="auto">
            <a:xfrm rot="1473624">
              <a:off x="3993" y="3664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23" name="Line 218"/>
            <p:cNvSpPr>
              <a:spLocks noChangeShapeType="1"/>
            </p:cNvSpPr>
            <p:nvPr/>
          </p:nvSpPr>
          <p:spPr bwMode="auto">
            <a:xfrm rot="1473624">
              <a:off x="3996" y="365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24" name="Line 219"/>
            <p:cNvSpPr>
              <a:spLocks noChangeShapeType="1"/>
            </p:cNvSpPr>
            <p:nvPr/>
          </p:nvSpPr>
          <p:spPr bwMode="auto">
            <a:xfrm rot="1473624">
              <a:off x="3987" y="3699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25" name="Line 220"/>
            <p:cNvSpPr>
              <a:spLocks noChangeShapeType="1"/>
            </p:cNvSpPr>
            <p:nvPr/>
          </p:nvSpPr>
          <p:spPr bwMode="auto">
            <a:xfrm rot="1473624">
              <a:off x="3996" y="369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26" name="Line 221"/>
            <p:cNvSpPr>
              <a:spLocks noChangeShapeType="1"/>
            </p:cNvSpPr>
            <p:nvPr/>
          </p:nvSpPr>
          <p:spPr bwMode="auto">
            <a:xfrm rot="1473624">
              <a:off x="4026" y="3687"/>
              <a:ext cx="6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27" name="Line 222"/>
            <p:cNvSpPr>
              <a:spLocks noChangeShapeType="1"/>
            </p:cNvSpPr>
            <p:nvPr/>
          </p:nvSpPr>
          <p:spPr bwMode="auto">
            <a:xfrm rot="1473624">
              <a:off x="4015" y="370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28" name="Line 223"/>
            <p:cNvSpPr>
              <a:spLocks noChangeShapeType="1"/>
            </p:cNvSpPr>
            <p:nvPr/>
          </p:nvSpPr>
          <p:spPr bwMode="auto">
            <a:xfrm rot="1473624">
              <a:off x="4015" y="3694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29" name="Line 224"/>
            <p:cNvSpPr>
              <a:spLocks noChangeShapeType="1"/>
            </p:cNvSpPr>
            <p:nvPr/>
          </p:nvSpPr>
          <p:spPr bwMode="auto">
            <a:xfrm rot="1473624">
              <a:off x="4005" y="3700"/>
              <a:ext cx="2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30" name="Line 225"/>
            <p:cNvSpPr>
              <a:spLocks noChangeShapeType="1"/>
            </p:cNvSpPr>
            <p:nvPr/>
          </p:nvSpPr>
          <p:spPr bwMode="auto">
            <a:xfrm rot="1473624">
              <a:off x="4002" y="370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31" name="Line 226"/>
            <p:cNvSpPr>
              <a:spLocks noChangeShapeType="1"/>
            </p:cNvSpPr>
            <p:nvPr/>
          </p:nvSpPr>
          <p:spPr bwMode="auto">
            <a:xfrm rot="1473624">
              <a:off x="3998" y="370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32" name="Line 227"/>
            <p:cNvSpPr>
              <a:spLocks noChangeShapeType="1"/>
            </p:cNvSpPr>
            <p:nvPr/>
          </p:nvSpPr>
          <p:spPr bwMode="auto">
            <a:xfrm rot="1473624">
              <a:off x="3992" y="3721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33" name="Line 228"/>
            <p:cNvSpPr>
              <a:spLocks noChangeShapeType="1"/>
            </p:cNvSpPr>
            <p:nvPr/>
          </p:nvSpPr>
          <p:spPr bwMode="auto">
            <a:xfrm rot="1473624">
              <a:off x="4040" y="3679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34" name="Line 229"/>
            <p:cNvSpPr>
              <a:spLocks noChangeShapeType="1"/>
            </p:cNvSpPr>
            <p:nvPr/>
          </p:nvSpPr>
          <p:spPr bwMode="auto">
            <a:xfrm rot="1473624">
              <a:off x="4033" y="368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35" name="Line 230"/>
            <p:cNvSpPr>
              <a:spLocks noChangeShapeType="1"/>
            </p:cNvSpPr>
            <p:nvPr/>
          </p:nvSpPr>
          <p:spPr bwMode="auto">
            <a:xfrm rot="1473624">
              <a:off x="4060" y="3677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36" name="Line 231"/>
            <p:cNvSpPr>
              <a:spLocks noChangeShapeType="1"/>
            </p:cNvSpPr>
            <p:nvPr/>
          </p:nvSpPr>
          <p:spPr bwMode="auto">
            <a:xfrm rot="1473624">
              <a:off x="4040" y="368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37" name="Line 232"/>
            <p:cNvSpPr>
              <a:spLocks noChangeShapeType="1"/>
            </p:cNvSpPr>
            <p:nvPr/>
          </p:nvSpPr>
          <p:spPr bwMode="auto">
            <a:xfrm rot="1473624">
              <a:off x="3959" y="370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38" name="Line 233"/>
            <p:cNvSpPr>
              <a:spLocks noChangeShapeType="1"/>
            </p:cNvSpPr>
            <p:nvPr/>
          </p:nvSpPr>
          <p:spPr bwMode="auto">
            <a:xfrm rot="1473624">
              <a:off x="3957" y="3724"/>
              <a:ext cx="2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39" name="Line 234"/>
            <p:cNvSpPr>
              <a:spLocks noChangeShapeType="1"/>
            </p:cNvSpPr>
            <p:nvPr/>
          </p:nvSpPr>
          <p:spPr bwMode="auto">
            <a:xfrm rot="1473624">
              <a:off x="3967" y="36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40" name="Line 235"/>
            <p:cNvSpPr>
              <a:spLocks noChangeShapeType="1"/>
            </p:cNvSpPr>
            <p:nvPr/>
          </p:nvSpPr>
          <p:spPr bwMode="auto">
            <a:xfrm rot="1473624">
              <a:off x="3959" y="370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41" name="Line 236"/>
            <p:cNvSpPr>
              <a:spLocks noChangeShapeType="1"/>
            </p:cNvSpPr>
            <p:nvPr/>
          </p:nvSpPr>
          <p:spPr bwMode="auto">
            <a:xfrm rot="1473624">
              <a:off x="3965" y="366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42" name="Line 237"/>
            <p:cNvSpPr>
              <a:spLocks noChangeShapeType="1"/>
            </p:cNvSpPr>
            <p:nvPr/>
          </p:nvSpPr>
          <p:spPr bwMode="auto">
            <a:xfrm rot="1473624">
              <a:off x="3969" y="3636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43" name="Line 238"/>
            <p:cNvSpPr>
              <a:spLocks noChangeShapeType="1"/>
            </p:cNvSpPr>
            <p:nvPr/>
          </p:nvSpPr>
          <p:spPr bwMode="auto">
            <a:xfrm rot="1473624">
              <a:off x="3972" y="3620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44" name="Line 239"/>
            <p:cNvSpPr>
              <a:spLocks noChangeShapeType="1"/>
            </p:cNvSpPr>
            <p:nvPr/>
          </p:nvSpPr>
          <p:spPr bwMode="auto">
            <a:xfrm rot="1473624">
              <a:off x="4012" y="3735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45" name="Line 240"/>
            <p:cNvSpPr>
              <a:spLocks noChangeShapeType="1"/>
            </p:cNvSpPr>
            <p:nvPr/>
          </p:nvSpPr>
          <p:spPr bwMode="auto">
            <a:xfrm rot="1473624">
              <a:off x="4022" y="3728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46" name="Line 241"/>
            <p:cNvSpPr>
              <a:spLocks noChangeShapeType="1"/>
            </p:cNvSpPr>
            <p:nvPr/>
          </p:nvSpPr>
          <p:spPr bwMode="auto">
            <a:xfrm rot="1473624">
              <a:off x="4035" y="365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47" name="Line 242"/>
            <p:cNvSpPr>
              <a:spLocks noChangeShapeType="1"/>
            </p:cNvSpPr>
            <p:nvPr/>
          </p:nvSpPr>
          <p:spPr bwMode="auto">
            <a:xfrm rot="1473624">
              <a:off x="4038" y="363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48" name="Line 243"/>
            <p:cNvSpPr>
              <a:spLocks noChangeShapeType="1"/>
            </p:cNvSpPr>
            <p:nvPr/>
          </p:nvSpPr>
          <p:spPr bwMode="auto">
            <a:xfrm rot="1473624">
              <a:off x="4000" y="3645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49" name="Line 244"/>
            <p:cNvSpPr>
              <a:spLocks noChangeShapeType="1"/>
            </p:cNvSpPr>
            <p:nvPr/>
          </p:nvSpPr>
          <p:spPr bwMode="auto">
            <a:xfrm rot="1473624">
              <a:off x="4007" y="3582"/>
              <a:ext cx="1" cy="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50" name="Line 245"/>
            <p:cNvSpPr>
              <a:spLocks noChangeShapeType="1"/>
            </p:cNvSpPr>
            <p:nvPr/>
          </p:nvSpPr>
          <p:spPr bwMode="auto">
            <a:xfrm rot="1473624">
              <a:off x="3992" y="371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51" name="Line 246"/>
            <p:cNvSpPr>
              <a:spLocks noChangeShapeType="1"/>
            </p:cNvSpPr>
            <p:nvPr/>
          </p:nvSpPr>
          <p:spPr bwMode="auto">
            <a:xfrm rot="1473624">
              <a:off x="4061" y="367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52" name="Line 247"/>
            <p:cNvSpPr>
              <a:spLocks noChangeShapeType="1"/>
            </p:cNvSpPr>
            <p:nvPr/>
          </p:nvSpPr>
          <p:spPr bwMode="auto">
            <a:xfrm rot="1473624">
              <a:off x="4051" y="368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53" name="Line 248"/>
            <p:cNvSpPr>
              <a:spLocks noChangeShapeType="1"/>
            </p:cNvSpPr>
            <p:nvPr/>
          </p:nvSpPr>
          <p:spPr bwMode="auto">
            <a:xfrm rot="1473624">
              <a:off x="3963" y="3689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54" name="Line 249"/>
            <p:cNvSpPr>
              <a:spLocks noChangeShapeType="1"/>
            </p:cNvSpPr>
            <p:nvPr/>
          </p:nvSpPr>
          <p:spPr bwMode="auto">
            <a:xfrm rot="1473624">
              <a:off x="4091" y="3598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55" name="Line 250"/>
            <p:cNvSpPr>
              <a:spLocks noChangeShapeType="1"/>
            </p:cNvSpPr>
            <p:nvPr/>
          </p:nvSpPr>
          <p:spPr bwMode="auto">
            <a:xfrm rot="1473624">
              <a:off x="4078" y="3572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56" name="Line 251"/>
            <p:cNvSpPr>
              <a:spLocks noChangeShapeType="1"/>
            </p:cNvSpPr>
            <p:nvPr/>
          </p:nvSpPr>
          <p:spPr bwMode="auto">
            <a:xfrm rot="1473624">
              <a:off x="4012" y="353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57" name="Line 252"/>
            <p:cNvSpPr>
              <a:spLocks noChangeShapeType="1"/>
            </p:cNvSpPr>
            <p:nvPr/>
          </p:nvSpPr>
          <p:spPr bwMode="auto">
            <a:xfrm rot="1473624">
              <a:off x="3997" y="364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58" name="Line 253"/>
            <p:cNvSpPr>
              <a:spLocks noChangeShapeType="1"/>
            </p:cNvSpPr>
            <p:nvPr/>
          </p:nvSpPr>
          <p:spPr bwMode="auto">
            <a:xfrm rot="1473624">
              <a:off x="3976" y="3605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59" name="Freeform 254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60" name="Line 255"/>
            <p:cNvSpPr>
              <a:spLocks noChangeShapeType="1"/>
            </p:cNvSpPr>
            <p:nvPr/>
          </p:nvSpPr>
          <p:spPr bwMode="auto">
            <a:xfrm rot="1473624">
              <a:off x="4009" y="352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61" name="Line 256"/>
            <p:cNvSpPr>
              <a:spLocks noChangeShapeType="1"/>
            </p:cNvSpPr>
            <p:nvPr/>
          </p:nvSpPr>
          <p:spPr bwMode="auto">
            <a:xfrm rot="1473624">
              <a:off x="4009" y="351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62" name="Line 257"/>
            <p:cNvSpPr>
              <a:spLocks noChangeShapeType="1"/>
            </p:cNvSpPr>
            <p:nvPr/>
          </p:nvSpPr>
          <p:spPr bwMode="auto">
            <a:xfrm rot="1473624">
              <a:off x="4008" y="352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63" name="Line 258"/>
            <p:cNvSpPr>
              <a:spLocks noChangeShapeType="1"/>
            </p:cNvSpPr>
            <p:nvPr/>
          </p:nvSpPr>
          <p:spPr bwMode="auto">
            <a:xfrm rot="1473624">
              <a:off x="4013" y="354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64" name="Line 259"/>
            <p:cNvSpPr>
              <a:spLocks noChangeShapeType="1"/>
            </p:cNvSpPr>
            <p:nvPr/>
          </p:nvSpPr>
          <p:spPr bwMode="auto">
            <a:xfrm rot="1473624">
              <a:off x="4014" y="355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65" name="Line 260"/>
            <p:cNvSpPr>
              <a:spLocks noChangeShapeType="1"/>
            </p:cNvSpPr>
            <p:nvPr/>
          </p:nvSpPr>
          <p:spPr bwMode="auto">
            <a:xfrm rot="1473624">
              <a:off x="4046" y="3527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66" name="Line 261"/>
            <p:cNvSpPr>
              <a:spLocks noChangeShapeType="1"/>
            </p:cNvSpPr>
            <p:nvPr/>
          </p:nvSpPr>
          <p:spPr bwMode="auto">
            <a:xfrm rot="1473624">
              <a:off x="4045" y="353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67" name="Line 262"/>
            <p:cNvSpPr>
              <a:spLocks noChangeShapeType="1"/>
            </p:cNvSpPr>
            <p:nvPr/>
          </p:nvSpPr>
          <p:spPr bwMode="auto">
            <a:xfrm rot="1473624">
              <a:off x="4012" y="3525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68" name="Line 263"/>
            <p:cNvSpPr>
              <a:spLocks noChangeShapeType="1"/>
            </p:cNvSpPr>
            <p:nvPr/>
          </p:nvSpPr>
          <p:spPr bwMode="auto">
            <a:xfrm rot="1473624">
              <a:off x="4009" y="35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69" name="Line 264"/>
            <p:cNvSpPr>
              <a:spLocks noChangeShapeType="1"/>
            </p:cNvSpPr>
            <p:nvPr/>
          </p:nvSpPr>
          <p:spPr bwMode="auto">
            <a:xfrm rot="1473624">
              <a:off x="4007" y="351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70" name="Line 265"/>
            <p:cNvSpPr>
              <a:spLocks noChangeShapeType="1"/>
            </p:cNvSpPr>
            <p:nvPr/>
          </p:nvSpPr>
          <p:spPr bwMode="auto">
            <a:xfrm rot="1473624">
              <a:off x="4137" y="356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71" name="Line 266"/>
            <p:cNvSpPr>
              <a:spLocks noChangeShapeType="1"/>
            </p:cNvSpPr>
            <p:nvPr/>
          </p:nvSpPr>
          <p:spPr bwMode="auto">
            <a:xfrm rot="1473624">
              <a:off x="3965" y="367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72" name="Line 267"/>
            <p:cNvSpPr>
              <a:spLocks noChangeShapeType="1"/>
            </p:cNvSpPr>
            <p:nvPr/>
          </p:nvSpPr>
          <p:spPr bwMode="auto">
            <a:xfrm rot="1473624">
              <a:off x="3960" y="3694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73" name="Line 268"/>
            <p:cNvSpPr>
              <a:spLocks noChangeShapeType="1"/>
            </p:cNvSpPr>
            <p:nvPr/>
          </p:nvSpPr>
          <p:spPr bwMode="auto">
            <a:xfrm rot="1473624">
              <a:off x="4103" y="3588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74" name="Line 269"/>
            <p:cNvSpPr>
              <a:spLocks noChangeShapeType="1"/>
            </p:cNvSpPr>
            <p:nvPr/>
          </p:nvSpPr>
          <p:spPr bwMode="auto">
            <a:xfrm rot="1473624">
              <a:off x="4030" y="3638"/>
              <a:ext cx="2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75" name="Line 270"/>
            <p:cNvSpPr>
              <a:spLocks noChangeShapeType="1"/>
            </p:cNvSpPr>
            <p:nvPr/>
          </p:nvSpPr>
          <p:spPr bwMode="auto">
            <a:xfrm rot="1473624">
              <a:off x="4072" y="366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76" name="Line 271"/>
            <p:cNvSpPr>
              <a:spLocks noChangeShapeType="1"/>
            </p:cNvSpPr>
            <p:nvPr/>
          </p:nvSpPr>
          <p:spPr bwMode="auto">
            <a:xfrm rot="1473624">
              <a:off x="4044" y="3523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77" name="Freeform 272"/>
            <p:cNvSpPr>
              <a:spLocks/>
            </p:cNvSpPr>
            <p:nvPr/>
          </p:nvSpPr>
          <p:spPr bwMode="auto">
            <a:xfrm rot="1473624">
              <a:off x="3996" y="3525"/>
              <a:ext cx="155" cy="26"/>
            </a:xfrm>
            <a:custGeom>
              <a:avLst/>
              <a:gdLst>
                <a:gd name="T0" fmla="*/ 0 w 237"/>
                <a:gd name="T1" fmla="*/ 12 h 29"/>
                <a:gd name="T2" fmla="*/ 2 w 237"/>
                <a:gd name="T3" fmla="*/ 7 h 29"/>
                <a:gd name="T4" fmla="*/ 6 w 237"/>
                <a:gd name="T5" fmla="*/ 12 h 29"/>
                <a:gd name="T6" fmla="*/ 7 w 237"/>
                <a:gd name="T7" fmla="*/ 11 h 29"/>
                <a:gd name="T8" fmla="*/ 8 w 237"/>
                <a:gd name="T9" fmla="*/ 4 h 29"/>
                <a:gd name="T10" fmla="*/ 15 w 237"/>
                <a:gd name="T11" fmla="*/ 17 h 29"/>
                <a:gd name="T12" fmla="*/ 15 w 237"/>
                <a:gd name="T13" fmla="*/ 17 h 29"/>
                <a:gd name="T14" fmla="*/ 15 w 237"/>
                <a:gd name="T15" fmla="*/ 17 h 29"/>
                <a:gd name="T16" fmla="*/ 15 w 237"/>
                <a:gd name="T17" fmla="*/ 16 h 29"/>
                <a:gd name="T18" fmla="*/ 16 w 237"/>
                <a:gd name="T19" fmla="*/ 16 h 29"/>
                <a:gd name="T20" fmla="*/ 17 w 237"/>
                <a:gd name="T21" fmla="*/ 15 h 29"/>
                <a:gd name="T22" fmla="*/ 17 w 237"/>
                <a:gd name="T23" fmla="*/ 14 h 29"/>
                <a:gd name="T24" fmla="*/ 18 w 237"/>
                <a:gd name="T25" fmla="*/ 14 h 29"/>
                <a:gd name="T26" fmla="*/ 19 w 237"/>
                <a:gd name="T27" fmla="*/ 14 h 29"/>
                <a:gd name="T28" fmla="*/ 20 w 237"/>
                <a:gd name="T29" fmla="*/ 14 h 29"/>
                <a:gd name="T30" fmla="*/ 20 w 237"/>
                <a:gd name="T31" fmla="*/ 14 h 29"/>
                <a:gd name="T32" fmla="*/ 20 w 237"/>
                <a:gd name="T33" fmla="*/ 13 h 29"/>
                <a:gd name="T34" fmla="*/ 22 w 237"/>
                <a:gd name="T35" fmla="*/ 12 h 29"/>
                <a:gd name="T36" fmla="*/ 22 w 237"/>
                <a:gd name="T37" fmla="*/ 10 h 29"/>
                <a:gd name="T38" fmla="*/ 24 w 237"/>
                <a:gd name="T39" fmla="*/ 7 h 29"/>
                <a:gd name="T40" fmla="*/ 24 w 237"/>
                <a:gd name="T41" fmla="*/ 4 h 29"/>
                <a:gd name="T42" fmla="*/ 26 w 237"/>
                <a:gd name="T43" fmla="*/ 4 h 29"/>
                <a:gd name="T44" fmla="*/ 26 w 237"/>
                <a:gd name="T45" fmla="*/ 2 h 29"/>
                <a:gd name="T46" fmla="*/ 26 w 237"/>
                <a:gd name="T47" fmla="*/ 0 h 29"/>
                <a:gd name="T48" fmla="*/ 28 w 237"/>
                <a:gd name="T49" fmla="*/ 10 h 29"/>
                <a:gd name="T50" fmla="*/ 28 w 237"/>
                <a:gd name="T51" fmla="*/ 9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37" h="29">
                  <a:moveTo>
                    <a:pt x="0" y="20"/>
                  </a:moveTo>
                  <a:lnTo>
                    <a:pt x="19" y="12"/>
                  </a:lnTo>
                  <a:lnTo>
                    <a:pt x="50" y="21"/>
                  </a:lnTo>
                  <a:lnTo>
                    <a:pt x="55" y="19"/>
                  </a:lnTo>
                  <a:lnTo>
                    <a:pt x="69" y="8"/>
                  </a:lnTo>
                  <a:lnTo>
                    <a:pt x="124" y="29"/>
                  </a:lnTo>
                  <a:lnTo>
                    <a:pt x="125" y="29"/>
                  </a:lnTo>
                  <a:lnTo>
                    <a:pt x="127" y="28"/>
                  </a:lnTo>
                  <a:lnTo>
                    <a:pt x="132" y="27"/>
                  </a:lnTo>
                  <a:lnTo>
                    <a:pt x="137" y="26"/>
                  </a:lnTo>
                  <a:lnTo>
                    <a:pt x="144" y="25"/>
                  </a:lnTo>
                  <a:lnTo>
                    <a:pt x="151" y="25"/>
                  </a:lnTo>
                  <a:lnTo>
                    <a:pt x="160" y="25"/>
                  </a:lnTo>
                  <a:lnTo>
                    <a:pt x="168" y="25"/>
                  </a:lnTo>
                  <a:lnTo>
                    <a:pt x="172" y="23"/>
                  </a:lnTo>
                  <a:lnTo>
                    <a:pt x="177" y="20"/>
                  </a:lnTo>
                  <a:lnTo>
                    <a:pt x="185" y="17"/>
                  </a:lnTo>
                  <a:lnTo>
                    <a:pt x="195" y="12"/>
                  </a:lnTo>
                  <a:lnTo>
                    <a:pt x="203" y="7"/>
                  </a:lnTo>
                  <a:lnTo>
                    <a:pt x="211" y="4"/>
                  </a:lnTo>
                  <a:lnTo>
                    <a:pt x="215" y="2"/>
                  </a:lnTo>
                  <a:lnTo>
                    <a:pt x="217" y="0"/>
                  </a:lnTo>
                  <a:lnTo>
                    <a:pt x="236" y="17"/>
                  </a:lnTo>
                  <a:lnTo>
                    <a:pt x="237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78" name="Freeform 273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8 h 173"/>
                <a:gd name="T10" fmla="*/ 8 w 69"/>
                <a:gd name="T11" fmla="*/ 6 h 173"/>
                <a:gd name="T12" fmla="*/ 8 w 69"/>
                <a:gd name="T13" fmla="*/ 4 h 173"/>
                <a:gd name="T14" fmla="*/ 7 w 69"/>
                <a:gd name="T15" fmla="*/ 3 h 173"/>
                <a:gd name="T16" fmla="*/ 7 w 69"/>
                <a:gd name="T17" fmla="*/ 3 h 173"/>
                <a:gd name="T18" fmla="*/ 5 w 69"/>
                <a:gd name="T19" fmla="*/ 1 h 173"/>
                <a:gd name="T20" fmla="*/ 5 w 69"/>
                <a:gd name="T21" fmla="*/ 0 h 173"/>
                <a:gd name="T22" fmla="*/ 4 w 69"/>
                <a:gd name="T23" fmla="*/ 0 h 173"/>
                <a:gd name="T24" fmla="*/ 3 w 69"/>
                <a:gd name="T25" fmla="*/ 0 h 173"/>
                <a:gd name="T26" fmla="*/ 3 w 69"/>
                <a:gd name="T27" fmla="*/ 1 h 173"/>
                <a:gd name="T28" fmla="*/ 2 w 69"/>
                <a:gd name="T29" fmla="*/ 3 h 173"/>
                <a:gd name="T30" fmla="*/ 1 w 69"/>
                <a:gd name="T31" fmla="*/ 3 h 173"/>
                <a:gd name="T32" fmla="*/ 1 w 69"/>
                <a:gd name="T33" fmla="*/ 4 h 173"/>
                <a:gd name="T34" fmla="*/ 1 w 69"/>
                <a:gd name="T35" fmla="*/ 6 h 173"/>
                <a:gd name="T36" fmla="*/ 1 w 69"/>
                <a:gd name="T37" fmla="*/ 8 h 173"/>
                <a:gd name="T38" fmla="*/ 0 w 69"/>
                <a:gd name="T39" fmla="*/ 10 h 173"/>
                <a:gd name="T40" fmla="*/ 0 w 69"/>
                <a:gd name="T41" fmla="*/ 10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79" name="Freeform 274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10 h 173"/>
                <a:gd name="T10" fmla="*/ 8 w 69"/>
                <a:gd name="T11" fmla="*/ 8 h 173"/>
                <a:gd name="T12" fmla="*/ 8 w 69"/>
                <a:gd name="T13" fmla="*/ 6 h 173"/>
                <a:gd name="T14" fmla="*/ 8 w 69"/>
                <a:gd name="T15" fmla="*/ 4 h 173"/>
                <a:gd name="T16" fmla="*/ 7 w 69"/>
                <a:gd name="T17" fmla="*/ 3 h 173"/>
                <a:gd name="T18" fmla="*/ 7 w 69"/>
                <a:gd name="T19" fmla="*/ 3 h 173"/>
                <a:gd name="T20" fmla="*/ 5 w 69"/>
                <a:gd name="T21" fmla="*/ 1 h 173"/>
                <a:gd name="T22" fmla="*/ 5 w 69"/>
                <a:gd name="T23" fmla="*/ 0 h 173"/>
                <a:gd name="T24" fmla="*/ 4 w 69"/>
                <a:gd name="T25" fmla="*/ 0 h 173"/>
                <a:gd name="T26" fmla="*/ 4 w 69"/>
                <a:gd name="T27" fmla="*/ 0 h 173"/>
                <a:gd name="T28" fmla="*/ 3 w 69"/>
                <a:gd name="T29" fmla="*/ 0 h 173"/>
                <a:gd name="T30" fmla="*/ 3 w 69"/>
                <a:gd name="T31" fmla="*/ 1 h 173"/>
                <a:gd name="T32" fmla="*/ 2 w 69"/>
                <a:gd name="T33" fmla="*/ 3 h 173"/>
                <a:gd name="T34" fmla="*/ 1 w 69"/>
                <a:gd name="T35" fmla="*/ 3 h 173"/>
                <a:gd name="T36" fmla="*/ 1 w 69"/>
                <a:gd name="T37" fmla="*/ 4 h 173"/>
                <a:gd name="T38" fmla="*/ 1 w 69"/>
                <a:gd name="T39" fmla="*/ 6 h 173"/>
                <a:gd name="T40" fmla="*/ 1 w 69"/>
                <a:gd name="T41" fmla="*/ 8 h 173"/>
                <a:gd name="T42" fmla="*/ 0 w 69"/>
                <a:gd name="T43" fmla="*/ 10 h 173"/>
                <a:gd name="T44" fmla="*/ 0 w 69"/>
                <a:gd name="T45" fmla="*/ 10 h 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80" name="Line 275"/>
            <p:cNvSpPr>
              <a:spLocks noChangeShapeType="1"/>
            </p:cNvSpPr>
            <p:nvPr/>
          </p:nvSpPr>
          <p:spPr bwMode="auto">
            <a:xfrm rot="1473624">
              <a:off x="4497" y="1234"/>
              <a:ext cx="2" cy="23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81" name="Line 276"/>
            <p:cNvSpPr>
              <a:spLocks noChangeShapeType="1"/>
            </p:cNvSpPr>
            <p:nvPr/>
          </p:nvSpPr>
          <p:spPr bwMode="auto">
            <a:xfrm rot="1473624">
              <a:off x="4638" y="1298"/>
              <a:ext cx="1" cy="2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82" name="Line 277"/>
            <p:cNvSpPr>
              <a:spLocks noChangeShapeType="1"/>
            </p:cNvSpPr>
            <p:nvPr/>
          </p:nvSpPr>
          <p:spPr bwMode="auto">
            <a:xfrm rot="1473624">
              <a:off x="4616" y="1275"/>
              <a:ext cx="1" cy="23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21" name="Text Box 278"/>
          <p:cNvSpPr txBox="1">
            <a:spLocks noChangeArrowheads="1"/>
          </p:cNvSpPr>
          <p:nvPr/>
        </p:nvSpPr>
        <p:spPr bwMode="auto">
          <a:xfrm>
            <a:off x="1066800" y="2506663"/>
            <a:ext cx="6477000" cy="3740150"/>
          </a:xfrm>
          <a:prstGeom prst="rect">
            <a:avLst/>
          </a:prstGeom>
          <a:noFill/>
          <a:ln>
            <a:noFill/>
          </a:ln>
          <a:effectLst>
            <a:outerShdw dist="127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3000"/>
              </a:lnSpc>
            </a:pP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If the word ends in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>
                <a:solidFill>
                  <a:srgbClr val="003399"/>
                </a:solidFill>
                <a:latin typeface="SwitzerlandNarrow" pitchFamily="34" charset="0"/>
              </a:rPr>
              <a:t>f</a:t>
            </a:r>
            <a:r>
              <a:rPr lang="en-US" altLang="en-US" sz="4800" b="1">
                <a:solidFill>
                  <a:srgbClr val="003399"/>
                </a:solidFill>
                <a:latin typeface="SwitzerlandNarrow" pitchFamily="34" charset="0"/>
              </a:rPr>
              <a:t> 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or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>
                <a:solidFill>
                  <a:srgbClr val="003399"/>
                </a:solidFill>
                <a:latin typeface="SwitzerlandNarrow" pitchFamily="34" charset="0"/>
              </a:rPr>
              <a:t>fe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, </a:t>
            </a:r>
            <a:r>
              <a:rPr lang="en-US" altLang="en-US" sz="4800" b="1" u="sng">
                <a:solidFill>
                  <a:srgbClr val="FF0000"/>
                </a:solidFill>
                <a:latin typeface="SwitzerlandNarrow" pitchFamily="34" charset="0"/>
              </a:rPr>
              <a:t>look at your dictionary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.  For most, add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>
                <a:solidFill>
                  <a:srgbClr val="003399"/>
                </a:solidFill>
                <a:latin typeface="SwitzerlandNarrow" pitchFamily="34" charset="0"/>
              </a:rPr>
              <a:t>s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; for others, change the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>
                <a:solidFill>
                  <a:srgbClr val="003399"/>
                </a:solidFill>
                <a:latin typeface="SwitzerlandNarrow" pitchFamily="34" charset="0"/>
              </a:rPr>
              <a:t>f</a:t>
            </a:r>
            <a:r>
              <a:rPr lang="en-US" altLang="en-US" sz="4800" b="1">
                <a:solidFill>
                  <a:srgbClr val="003399"/>
                </a:solidFill>
                <a:latin typeface="SwitzerlandNarrow" pitchFamily="34" charset="0"/>
              </a:rPr>
              <a:t> 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to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>
                <a:solidFill>
                  <a:srgbClr val="003399"/>
                </a:solidFill>
                <a:latin typeface="SwitzerlandNarrow" pitchFamily="34" charset="0"/>
              </a:rPr>
              <a:t>v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and add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>
                <a:solidFill>
                  <a:srgbClr val="003399"/>
                </a:solidFill>
                <a:latin typeface="SwitzerlandNarrow" pitchFamily="34" charset="0"/>
              </a:rPr>
              <a:t>s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or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>
                <a:solidFill>
                  <a:srgbClr val="003399"/>
                </a:solidFill>
                <a:latin typeface="SwitzerlandNarrow" pitchFamily="34" charset="0"/>
              </a:rPr>
              <a:t>es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. 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4956612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5727700" y="3048000"/>
            <a:ext cx="184150" cy="823913"/>
          </a:xfrm>
          <a:prstGeom prst="rect">
            <a:avLst/>
          </a:prstGeom>
          <a:noFill/>
          <a:ln>
            <a:noFill/>
          </a:ln>
          <a:effectLst>
            <a:outerShdw dist="40161" dir="204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4800">
              <a:solidFill>
                <a:srgbClr val="FF9900"/>
              </a:solidFill>
              <a:latin typeface="Tech" pitchFamily="34" charset="0"/>
            </a:endParaRPr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>
            <a:solidFill>
              <a:srgbClr val="831717"/>
            </a:solidFill>
            <a:round/>
            <a:headEnd/>
            <a:tailEnd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>
            <a:outerShdw dist="127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914400" y="1219200"/>
            <a:ext cx="7543800" cy="7493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5400">
                <a:solidFill>
                  <a:srgbClr val="339933"/>
                </a:solidFill>
                <a:latin typeface="Impact" panose="020B0806030902050204" pitchFamily="34" charset="0"/>
              </a:rPr>
              <a:t>Hints to Improve Spelling</a:t>
            </a:r>
          </a:p>
        </p:txBody>
      </p:sp>
      <p:sp>
        <p:nvSpPr>
          <p:cNvPr id="537616" name="Text Box 16"/>
          <p:cNvSpPr txBox="1">
            <a:spLocks noChangeArrowheads="1"/>
          </p:cNvSpPr>
          <p:nvPr/>
        </p:nvSpPr>
        <p:spPr bwMode="auto">
          <a:xfrm>
            <a:off x="874713" y="2506663"/>
            <a:ext cx="7391400" cy="1851025"/>
          </a:xfrm>
          <a:prstGeom prst="rect">
            <a:avLst/>
          </a:prstGeom>
          <a:noFill/>
          <a:ln>
            <a:noFill/>
          </a:ln>
          <a:effectLst>
            <a:outerShdw dist="254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If the word ends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in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>
                <a:solidFill>
                  <a:srgbClr val="003399"/>
                </a:solidFill>
                <a:latin typeface="SwitzerlandNarrow" pitchFamily="34" charset="0"/>
              </a:rPr>
              <a:t>y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preceded by a vowel, </a:t>
            </a:r>
          </a:p>
          <a:p>
            <a:pPr algn="l">
              <a:lnSpc>
                <a:spcPct val="80000"/>
              </a:lnSpc>
            </a:pP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add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>
                <a:solidFill>
                  <a:srgbClr val="003399"/>
                </a:solidFill>
                <a:latin typeface="SwitzerlandNarrow" pitchFamily="34" charset="0"/>
              </a:rPr>
              <a:t>_____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.</a:t>
            </a:r>
          </a:p>
        </p:txBody>
      </p:sp>
      <p:grpSp>
        <p:nvGrpSpPr>
          <p:cNvPr id="48145" name="Group 21"/>
          <p:cNvGrpSpPr>
            <a:grpSpLocks/>
          </p:cNvGrpSpPr>
          <p:nvPr/>
        </p:nvGrpSpPr>
        <p:grpSpPr bwMode="auto">
          <a:xfrm>
            <a:off x="7162800" y="990600"/>
            <a:ext cx="2239963" cy="4838700"/>
            <a:chOff x="3894" y="920"/>
            <a:chExt cx="1411" cy="3048"/>
          </a:xfrm>
        </p:grpSpPr>
        <p:sp>
          <p:nvSpPr>
            <p:cNvPr id="48146" name="Rectangle 22"/>
            <p:cNvSpPr>
              <a:spLocks noChangeArrowheads="1"/>
            </p:cNvSpPr>
            <p:nvPr/>
          </p:nvSpPr>
          <p:spPr bwMode="auto">
            <a:xfrm rot="1473624">
              <a:off x="5050" y="1062"/>
              <a:ext cx="154" cy="3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8147" name="Freeform 23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8" name="Freeform 24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9" name="Freeform 25"/>
            <p:cNvSpPr>
              <a:spLocks/>
            </p:cNvSpPr>
            <p:nvPr/>
          </p:nvSpPr>
          <p:spPr bwMode="auto">
            <a:xfrm rot="1473624">
              <a:off x="4538" y="1253"/>
              <a:ext cx="79" cy="2410"/>
            </a:xfrm>
            <a:custGeom>
              <a:avLst/>
              <a:gdLst>
                <a:gd name="T0" fmla="*/ 0 w 122"/>
                <a:gd name="T1" fmla="*/ 2 h 2785"/>
                <a:gd name="T2" fmla="*/ 1 w 122"/>
                <a:gd name="T3" fmla="*/ 2 h 2785"/>
                <a:gd name="T4" fmla="*/ 1 w 122"/>
                <a:gd name="T5" fmla="*/ 1 h 2785"/>
                <a:gd name="T6" fmla="*/ 2 w 122"/>
                <a:gd name="T7" fmla="*/ 1 h 2785"/>
                <a:gd name="T8" fmla="*/ 3 w 122"/>
                <a:gd name="T9" fmla="*/ 1 h 2785"/>
                <a:gd name="T10" fmla="*/ 3 w 122"/>
                <a:gd name="T11" fmla="*/ 0 h 2785"/>
                <a:gd name="T12" fmla="*/ 4 w 122"/>
                <a:gd name="T13" fmla="*/ 0 h 2785"/>
                <a:gd name="T14" fmla="*/ 5 w 122"/>
                <a:gd name="T15" fmla="*/ 0 h 2785"/>
                <a:gd name="T16" fmla="*/ 5 w 122"/>
                <a:gd name="T17" fmla="*/ 0 h 2785"/>
                <a:gd name="T18" fmla="*/ 6 w 122"/>
                <a:gd name="T19" fmla="*/ 0 h 2785"/>
                <a:gd name="T20" fmla="*/ 8 w 122"/>
                <a:gd name="T21" fmla="*/ 0 h 2785"/>
                <a:gd name="T22" fmla="*/ 9 w 122"/>
                <a:gd name="T23" fmla="*/ 1 h 2785"/>
                <a:gd name="T24" fmla="*/ 10 w 122"/>
                <a:gd name="T25" fmla="*/ 1 h 2785"/>
                <a:gd name="T26" fmla="*/ 11 w 122"/>
                <a:gd name="T27" fmla="*/ 2 h 2785"/>
                <a:gd name="T28" fmla="*/ 12 w 122"/>
                <a:gd name="T29" fmla="*/ 3 h 2785"/>
                <a:gd name="T30" fmla="*/ 13 w 122"/>
                <a:gd name="T31" fmla="*/ 3 h 2785"/>
                <a:gd name="T32" fmla="*/ 14 w 122"/>
                <a:gd name="T33" fmla="*/ 3 h 2785"/>
                <a:gd name="T34" fmla="*/ 14 w 122"/>
                <a:gd name="T35" fmla="*/ 3 h 2785"/>
                <a:gd name="T36" fmla="*/ 14 w 122"/>
                <a:gd name="T37" fmla="*/ 1343 h 2785"/>
                <a:gd name="T38" fmla="*/ 14 w 122"/>
                <a:gd name="T39" fmla="*/ 1343 h 2785"/>
                <a:gd name="T40" fmla="*/ 12 w 122"/>
                <a:gd name="T41" fmla="*/ 1346 h 2785"/>
                <a:gd name="T42" fmla="*/ 12 w 122"/>
                <a:gd name="T43" fmla="*/ 1347 h 2785"/>
                <a:gd name="T44" fmla="*/ 11 w 122"/>
                <a:gd name="T45" fmla="*/ 1348 h 2785"/>
                <a:gd name="T46" fmla="*/ 11 w 122"/>
                <a:gd name="T47" fmla="*/ 1350 h 2785"/>
                <a:gd name="T48" fmla="*/ 10 w 122"/>
                <a:gd name="T49" fmla="*/ 1350 h 2785"/>
                <a:gd name="T50" fmla="*/ 9 w 122"/>
                <a:gd name="T51" fmla="*/ 1350 h 2785"/>
                <a:gd name="T52" fmla="*/ 8 w 122"/>
                <a:gd name="T53" fmla="*/ 1350 h 2785"/>
                <a:gd name="T54" fmla="*/ 7 w 122"/>
                <a:gd name="T55" fmla="*/ 1350 h 2785"/>
                <a:gd name="T56" fmla="*/ 6 w 122"/>
                <a:gd name="T57" fmla="*/ 1350 h 2785"/>
                <a:gd name="T58" fmla="*/ 6 w 122"/>
                <a:gd name="T59" fmla="*/ 1351 h 2785"/>
                <a:gd name="T60" fmla="*/ 6 w 122"/>
                <a:gd name="T61" fmla="*/ 1351 h 2785"/>
                <a:gd name="T62" fmla="*/ 6 w 122"/>
                <a:gd name="T63" fmla="*/ 1351 h 2785"/>
                <a:gd name="T64" fmla="*/ 0 w 122"/>
                <a:gd name="T65" fmla="*/ 1343 h 2785"/>
                <a:gd name="T66" fmla="*/ 0 w 122"/>
                <a:gd name="T67" fmla="*/ 2 h 27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2785">
                  <a:moveTo>
                    <a:pt x="0" y="2"/>
                  </a:moveTo>
                  <a:lnTo>
                    <a:pt x="6" y="2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1"/>
                  </a:lnTo>
                  <a:lnTo>
                    <a:pt x="87" y="1"/>
                  </a:lnTo>
                  <a:lnTo>
                    <a:pt x="96" y="2"/>
                  </a:lnTo>
                  <a:lnTo>
                    <a:pt x="106" y="3"/>
                  </a:lnTo>
                  <a:lnTo>
                    <a:pt x="114" y="4"/>
                  </a:lnTo>
                  <a:lnTo>
                    <a:pt x="122" y="5"/>
                  </a:lnTo>
                  <a:lnTo>
                    <a:pt x="122" y="2767"/>
                  </a:lnTo>
                  <a:lnTo>
                    <a:pt x="122" y="2768"/>
                  </a:lnTo>
                  <a:lnTo>
                    <a:pt x="112" y="2773"/>
                  </a:lnTo>
                  <a:lnTo>
                    <a:pt x="106" y="2776"/>
                  </a:lnTo>
                  <a:lnTo>
                    <a:pt x="99" y="2779"/>
                  </a:lnTo>
                  <a:lnTo>
                    <a:pt x="95" y="2781"/>
                  </a:lnTo>
                  <a:lnTo>
                    <a:pt x="87" y="2781"/>
                  </a:lnTo>
                  <a:lnTo>
                    <a:pt x="78" y="2781"/>
                  </a:lnTo>
                  <a:lnTo>
                    <a:pt x="71" y="2781"/>
                  </a:lnTo>
                  <a:lnTo>
                    <a:pt x="64" y="2782"/>
                  </a:lnTo>
                  <a:lnTo>
                    <a:pt x="59" y="2783"/>
                  </a:lnTo>
                  <a:lnTo>
                    <a:pt x="54" y="2784"/>
                  </a:lnTo>
                  <a:lnTo>
                    <a:pt x="52" y="2785"/>
                  </a:lnTo>
                  <a:lnTo>
                    <a:pt x="51" y="2785"/>
                  </a:lnTo>
                  <a:lnTo>
                    <a:pt x="0" y="276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0" name="Freeform 26"/>
            <p:cNvSpPr>
              <a:spLocks/>
            </p:cNvSpPr>
            <p:nvPr/>
          </p:nvSpPr>
          <p:spPr bwMode="auto">
            <a:xfrm rot="1473624">
              <a:off x="4498" y="1228"/>
              <a:ext cx="47" cy="2402"/>
            </a:xfrm>
            <a:custGeom>
              <a:avLst/>
              <a:gdLst>
                <a:gd name="T0" fmla="*/ 0 w 72"/>
                <a:gd name="T1" fmla="*/ 10 h 2775"/>
                <a:gd name="T2" fmla="*/ 1 w 72"/>
                <a:gd name="T3" fmla="*/ 8 h 2775"/>
                <a:gd name="T4" fmla="*/ 1 w 72"/>
                <a:gd name="T5" fmla="*/ 7 h 2775"/>
                <a:gd name="T6" fmla="*/ 1 w 72"/>
                <a:gd name="T7" fmla="*/ 5 h 2775"/>
                <a:gd name="T8" fmla="*/ 3 w 72"/>
                <a:gd name="T9" fmla="*/ 3 h 2775"/>
                <a:gd name="T10" fmla="*/ 3 w 72"/>
                <a:gd name="T11" fmla="*/ 3 h 2775"/>
                <a:gd name="T12" fmla="*/ 5 w 72"/>
                <a:gd name="T13" fmla="*/ 3 h 2775"/>
                <a:gd name="T14" fmla="*/ 7 w 72"/>
                <a:gd name="T15" fmla="*/ 1 h 2775"/>
                <a:gd name="T16" fmla="*/ 8 w 72"/>
                <a:gd name="T17" fmla="*/ 0 h 2775"/>
                <a:gd name="T18" fmla="*/ 8 w 72"/>
                <a:gd name="T19" fmla="*/ 0 h 2775"/>
                <a:gd name="T20" fmla="*/ 8 w 72"/>
                <a:gd name="T21" fmla="*/ 1343 h 2775"/>
                <a:gd name="T22" fmla="*/ 8 w 72"/>
                <a:gd name="T23" fmla="*/ 1343 h 2775"/>
                <a:gd name="T24" fmla="*/ 8 w 72"/>
                <a:gd name="T25" fmla="*/ 1343 h 2775"/>
                <a:gd name="T26" fmla="*/ 7 w 72"/>
                <a:gd name="T27" fmla="*/ 1347 h 2775"/>
                <a:gd name="T28" fmla="*/ 6 w 72"/>
                <a:gd name="T29" fmla="*/ 1349 h 2775"/>
                <a:gd name="T30" fmla="*/ 2 w 72"/>
                <a:gd name="T31" fmla="*/ 1345 h 2775"/>
                <a:gd name="T32" fmla="*/ 0 w 72"/>
                <a:gd name="T33" fmla="*/ 1347 h 2775"/>
                <a:gd name="T34" fmla="*/ 0 w 72"/>
                <a:gd name="T35" fmla="*/ 1347 h 2775"/>
                <a:gd name="T36" fmla="*/ 0 w 72"/>
                <a:gd name="T37" fmla="*/ 9 h 2775"/>
                <a:gd name="T38" fmla="*/ 0 w 72"/>
                <a:gd name="T39" fmla="*/ 10 h 27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2" h="2775">
                  <a:moveTo>
                    <a:pt x="0" y="20"/>
                  </a:moveTo>
                  <a:lnTo>
                    <a:pt x="1" y="16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21" y="8"/>
                  </a:lnTo>
                  <a:lnTo>
                    <a:pt x="31" y="6"/>
                  </a:lnTo>
                  <a:lnTo>
                    <a:pt x="44" y="3"/>
                  </a:lnTo>
                  <a:lnTo>
                    <a:pt x="57" y="1"/>
                  </a:lnTo>
                  <a:lnTo>
                    <a:pt x="72" y="0"/>
                  </a:lnTo>
                  <a:lnTo>
                    <a:pt x="72" y="2765"/>
                  </a:lnTo>
                  <a:lnTo>
                    <a:pt x="68" y="2762"/>
                  </a:lnTo>
                  <a:lnTo>
                    <a:pt x="54" y="2773"/>
                  </a:lnTo>
                  <a:lnTo>
                    <a:pt x="49" y="2775"/>
                  </a:lnTo>
                  <a:lnTo>
                    <a:pt x="17" y="2768"/>
                  </a:lnTo>
                  <a:lnTo>
                    <a:pt x="0" y="2773"/>
                  </a:lnTo>
                  <a:lnTo>
                    <a:pt x="0" y="1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1" name="Line 27"/>
            <p:cNvSpPr>
              <a:spLocks noChangeShapeType="1"/>
            </p:cNvSpPr>
            <p:nvPr/>
          </p:nvSpPr>
          <p:spPr bwMode="auto">
            <a:xfrm rot="1473624">
              <a:off x="4545" y="1238"/>
              <a:ext cx="2" cy="23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2" name="Freeform 28"/>
            <p:cNvSpPr>
              <a:spLocks/>
            </p:cNvSpPr>
            <p:nvPr/>
          </p:nvSpPr>
          <p:spPr bwMode="auto">
            <a:xfrm rot="1473624">
              <a:off x="4614" y="1280"/>
              <a:ext cx="28" cy="2393"/>
            </a:xfrm>
            <a:custGeom>
              <a:avLst/>
              <a:gdLst>
                <a:gd name="T0" fmla="*/ 5 w 42"/>
                <a:gd name="T1" fmla="*/ 1336 h 2768"/>
                <a:gd name="T2" fmla="*/ 5 w 42"/>
                <a:gd name="T3" fmla="*/ 8 h 2768"/>
                <a:gd name="T4" fmla="*/ 6 w 42"/>
                <a:gd name="T5" fmla="*/ 9 h 2768"/>
                <a:gd name="T6" fmla="*/ 5 w 42"/>
                <a:gd name="T7" fmla="*/ 7 h 2768"/>
                <a:gd name="T8" fmla="*/ 5 w 42"/>
                <a:gd name="T9" fmla="*/ 6 h 2768"/>
                <a:gd name="T10" fmla="*/ 5 w 42"/>
                <a:gd name="T11" fmla="*/ 5 h 2768"/>
                <a:gd name="T12" fmla="*/ 4 w 42"/>
                <a:gd name="T13" fmla="*/ 3 h 2768"/>
                <a:gd name="T14" fmla="*/ 3 w 42"/>
                <a:gd name="T15" fmla="*/ 3 h 2768"/>
                <a:gd name="T16" fmla="*/ 2 w 42"/>
                <a:gd name="T17" fmla="*/ 3 h 2768"/>
                <a:gd name="T18" fmla="*/ 1 w 42"/>
                <a:gd name="T19" fmla="*/ 2 h 2768"/>
                <a:gd name="T20" fmla="*/ 0 w 42"/>
                <a:gd name="T21" fmla="*/ 0 h 2768"/>
                <a:gd name="T22" fmla="*/ 0 w 42"/>
                <a:gd name="T23" fmla="*/ 0 h 2768"/>
                <a:gd name="T24" fmla="*/ 0 w 42"/>
                <a:gd name="T25" fmla="*/ 1333 h 2768"/>
                <a:gd name="T26" fmla="*/ 0 w 42"/>
                <a:gd name="T27" fmla="*/ 1334 h 2768"/>
                <a:gd name="T28" fmla="*/ 1 w 42"/>
                <a:gd name="T29" fmla="*/ 1332 h 2768"/>
                <a:gd name="T30" fmla="*/ 2 w 42"/>
                <a:gd name="T31" fmla="*/ 1331 h 2768"/>
                <a:gd name="T32" fmla="*/ 3 w 42"/>
                <a:gd name="T33" fmla="*/ 1330 h 2768"/>
                <a:gd name="T34" fmla="*/ 3 w 42"/>
                <a:gd name="T35" fmla="*/ 1328 h 2768"/>
                <a:gd name="T36" fmla="*/ 5 w 42"/>
                <a:gd name="T37" fmla="*/ 1337 h 2768"/>
                <a:gd name="T38" fmla="*/ 5 w 42"/>
                <a:gd name="T39" fmla="*/ 1336 h 27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2768">
                  <a:moveTo>
                    <a:pt x="41" y="2766"/>
                  </a:moveTo>
                  <a:lnTo>
                    <a:pt x="41" y="15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8" y="12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2762"/>
                  </a:lnTo>
                  <a:lnTo>
                    <a:pt x="0" y="2763"/>
                  </a:lnTo>
                  <a:lnTo>
                    <a:pt x="8" y="2758"/>
                  </a:lnTo>
                  <a:lnTo>
                    <a:pt x="16" y="2755"/>
                  </a:lnTo>
                  <a:lnTo>
                    <a:pt x="20" y="2753"/>
                  </a:lnTo>
                  <a:lnTo>
                    <a:pt x="22" y="2751"/>
                  </a:lnTo>
                  <a:lnTo>
                    <a:pt x="41" y="2768"/>
                  </a:lnTo>
                  <a:lnTo>
                    <a:pt x="41" y="2766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3" name="Line 29"/>
            <p:cNvSpPr>
              <a:spLocks noChangeShapeType="1"/>
            </p:cNvSpPr>
            <p:nvPr/>
          </p:nvSpPr>
          <p:spPr bwMode="auto">
            <a:xfrm rot="1473624">
              <a:off x="3949" y="3774"/>
              <a:ext cx="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4" name="Line 30"/>
            <p:cNvSpPr>
              <a:spLocks noChangeShapeType="1"/>
            </p:cNvSpPr>
            <p:nvPr/>
          </p:nvSpPr>
          <p:spPr bwMode="auto">
            <a:xfrm rot="1473624">
              <a:off x="3950" y="3756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5" name="Line 31"/>
            <p:cNvSpPr>
              <a:spLocks noChangeShapeType="1"/>
            </p:cNvSpPr>
            <p:nvPr/>
          </p:nvSpPr>
          <p:spPr bwMode="auto">
            <a:xfrm rot="1473624">
              <a:off x="3954" y="377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6" name="Line 32"/>
            <p:cNvSpPr>
              <a:spLocks noChangeShapeType="1"/>
            </p:cNvSpPr>
            <p:nvPr/>
          </p:nvSpPr>
          <p:spPr bwMode="auto">
            <a:xfrm rot="1473624">
              <a:off x="3964" y="377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7" name="Line 33"/>
            <p:cNvSpPr>
              <a:spLocks noChangeShapeType="1"/>
            </p:cNvSpPr>
            <p:nvPr/>
          </p:nvSpPr>
          <p:spPr bwMode="auto">
            <a:xfrm rot="1473624">
              <a:off x="3959" y="3783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8" name="Line 34"/>
            <p:cNvSpPr>
              <a:spLocks noChangeShapeType="1"/>
            </p:cNvSpPr>
            <p:nvPr/>
          </p:nvSpPr>
          <p:spPr bwMode="auto">
            <a:xfrm rot="1473624">
              <a:off x="3975" y="3779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9" name="Line 35"/>
            <p:cNvSpPr>
              <a:spLocks noChangeShapeType="1"/>
            </p:cNvSpPr>
            <p:nvPr/>
          </p:nvSpPr>
          <p:spPr bwMode="auto">
            <a:xfrm rot="1473624">
              <a:off x="3973" y="3788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0" name="Line 36"/>
            <p:cNvSpPr>
              <a:spLocks noChangeShapeType="1"/>
            </p:cNvSpPr>
            <p:nvPr/>
          </p:nvSpPr>
          <p:spPr bwMode="auto">
            <a:xfrm rot="1473624">
              <a:off x="3967" y="3786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1" name="Line 37"/>
            <p:cNvSpPr>
              <a:spLocks noChangeShapeType="1"/>
            </p:cNvSpPr>
            <p:nvPr/>
          </p:nvSpPr>
          <p:spPr bwMode="auto">
            <a:xfrm rot="1473624">
              <a:off x="3989" y="377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2" name="Line 38"/>
            <p:cNvSpPr>
              <a:spLocks noChangeShapeType="1"/>
            </p:cNvSpPr>
            <p:nvPr/>
          </p:nvSpPr>
          <p:spPr bwMode="auto">
            <a:xfrm rot="1473624">
              <a:off x="3985" y="3775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3" name="Line 39"/>
            <p:cNvSpPr>
              <a:spLocks noChangeShapeType="1"/>
            </p:cNvSpPr>
            <p:nvPr/>
          </p:nvSpPr>
          <p:spPr bwMode="auto">
            <a:xfrm rot="1473624">
              <a:off x="3998" y="3750"/>
              <a:ext cx="1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4" name="Line 40"/>
            <p:cNvSpPr>
              <a:spLocks noChangeShapeType="1"/>
            </p:cNvSpPr>
            <p:nvPr/>
          </p:nvSpPr>
          <p:spPr bwMode="auto">
            <a:xfrm rot="1473624">
              <a:off x="4003" y="376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5" name="Line 41"/>
            <p:cNvSpPr>
              <a:spLocks noChangeShapeType="1"/>
            </p:cNvSpPr>
            <p:nvPr/>
          </p:nvSpPr>
          <p:spPr bwMode="auto">
            <a:xfrm rot="1473624">
              <a:off x="3954" y="3726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6" name="Line 42"/>
            <p:cNvSpPr>
              <a:spLocks noChangeShapeType="1"/>
            </p:cNvSpPr>
            <p:nvPr/>
          </p:nvSpPr>
          <p:spPr bwMode="auto">
            <a:xfrm rot="1473624">
              <a:off x="3957" y="373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7" name="Line 43"/>
            <p:cNvSpPr>
              <a:spLocks noChangeShapeType="1"/>
            </p:cNvSpPr>
            <p:nvPr/>
          </p:nvSpPr>
          <p:spPr bwMode="auto">
            <a:xfrm rot="1473624">
              <a:off x="3975" y="378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8" name="Line 44"/>
            <p:cNvSpPr>
              <a:spLocks noChangeShapeType="1"/>
            </p:cNvSpPr>
            <p:nvPr/>
          </p:nvSpPr>
          <p:spPr bwMode="auto">
            <a:xfrm rot="1473624">
              <a:off x="3954" y="3741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9" name="Line 45"/>
            <p:cNvSpPr>
              <a:spLocks noChangeShapeType="1"/>
            </p:cNvSpPr>
            <p:nvPr/>
          </p:nvSpPr>
          <p:spPr bwMode="auto">
            <a:xfrm rot="1473624">
              <a:off x="3947" y="3785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0" name="Line 46"/>
            <p:cNvSpPr>
              <a:spLocks noChangeShapeType="1"/>
            </p:cNvSpPr>
            <p:nvPr/>
          </p:nvSpPr>
          <p:spPr bwMode="auto">
            <a:xfrm rot="1473624">
              <a:off x="3954" y="378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1" name="Freeform 47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18 h 208"/>
                <a:gd name="T8" fmla="*/ 27 w 236"/>
                <a:gd name="T9" fmla="*/ 11 h 208"/>
                <a:gd name="T10" fmla="*/ 26 w 236"/>
                <a:gd name="T11" fmla="*/ 6 h 208"/>
                <a:gd name="T12" fmla="*/ 25 w 236"/>
                <a:gd name="T13" fmla="*/ 3 h 208"/>
                <a:gd name="T14" fmla="*/ 23 w 236"/>
                <a:gd name="T15" fmla="*/ 2 h 208"/>
                <a:gd name="T16" fmla="*/ 21 w 236"/>
                <a:gd name="T17" fmla="*/ 0 h 208"/>
                <a:gd name="T18" fmla="*/ 18 w 236"/>
                <a:gd name="T19" fmla="*/ 0 h 208"/>
                <a:gd name="T20" fmla="*/ 14 w 236"/>
                <a:gd name="T21" fmla="*/ 0 h 208"/>
                <a:gd name="T22" fmla="*/ 10 w 236"/>
                <a:gd name="T23" fmla="*/ 0 h 208"/>
                <a:gd name="T24" fmla="*/ 7 w 236"/>
                <a:gd name="T25" fmla="*/ 0 h 208"/>
                <a:gd name="T26" fmla="*/ 5 w 236"/>
                <a:gd name="T27" fmla="*/ 2 h 208"/>
                <a:gd name="T28" fmla="*/ 3 w 236"/>
                <a:gd name="T29" fmla="*/ 3 h 208"/>
                <a:gd name="T30" fmla="*/ 1 w 236"/>
                <a:gd name="T31" fmla="*/ 6 h 208"/>
                <a:gd name="T32" fmla="*/ 1 w 236"/>
                <a:gd name="T33" fmla="*/ 11 h 208"/>
                <a:gd name="T34" fmla="*/ 1 w 236"/>
                <a:gd name="T35" fmla="*/ 18 h 208"/>
                <a:gd name="T36" fmla="*/ 0 w 236"/>
                <a:gd name="T37" fmla="*/ 28 h 208"/>
                <a:gd name="T38" fmla="*/ 0 w 236"/>
                <a:gd name="T39" fmla="*/ 91 h 208"/>
                <a:gd name="T40" fmla="*/ 0 w 236"/>
                <a:gd name="T41" fmla="*/ 94 h 208"/>
                <a:gd name="T42" fmla="*/ 27 w 236"/>
                <a:gd name="T43" fmla="*/ 95 h 2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  <a:lnTo>
                    <a:pt x="236" y="208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2" name="Freeform 48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3" name="Freeform 49"/>
            <p:cNvSpPr>
              <a:spLocks/>
            </p:cNvSpPr>
            <p:nvPr/>
          </p:nvSpPr>
          <p:spPr bwMode="auto">
            <a:xfrm rot="1473624">
              <a:off x="5240" y="934"/>
              <a:ext cx="35" cy="180"/>
            </a:xfrm>
            <a:custGeom>
              <a:avLst/>
              <a:gdLst>
                <a:gd name="T0" fmla="*/ 6 w 54"/>
                <a:gd name="T1" fmla="*/ 103 h 207"/>
                <a:gd name="T2" fmla="*/ 6 w 54"/>
                <a:gd name="T3" fmla="*/ 98 h 207"/>
                <a:gd name="T4" fmla="*/ 6 w 54"/>
                <a:gd name="T5" fmla="*/ 30 h 207"/>
                <a:gd name="T6" fmla="*/ 6 w 54"/>
                <a:gd name="T7" fmla="*/ 30 h 207"/>
                <a:gd name="T8" fmla="*/ 6 w 54"/>
                <a:gd name="T9" fmla="*/ 21 h 207"/>
                <a:gd name="T10" fmla="*/ 6 w 54"/>
                <a:gd name="T11" fmla="*/ 15 h 207"/>
                <a:gd name="T12" fmla="*/ 5 w 54"/>
                <a:gd name="T13" fmla="*/ 9 h 207"/>
                <a:gd name="T14" fmla="*/ 5 w 54"/>
                <a:gd name="T15" fmla="*/ 5 h 207"/>
                <a:gd name="T16" fmla="*/ 4 w 54"/>
                <a:gd name="T17" fmla="*/ 3 h 207"/>
                <a:gd name="T18" fmla="*/ 3 w 54"/>
                <a:gd name="T19" fmla="*/ 2 h 207"/>
                <a:gd name="T20" fmla="*/ 2 w 54"/>
                <a:gd name="T21" fmla="*/ 1 h 207"/>
                <a:gd name="T22" fmla="*/ 0 w 54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207">
                  <a:moveTo>
                    <a:pt x="54" y="207"/>
                  </a:moveTo>
                  <a:lnTo>
                    <a:pt x="52" y="199"/>
                  </a:lnTo>
                  <a:lnTo>
                    <a:pt x="52" y="61"/>
                  </a:lnTo>
                  <a:lnTo>
                    <a:pt x="52" y="43"/>
                  </a:lnTo>
                  <a:lnTo>
                    <a:pt x="50" y="29"/>
                  </a:lnTo>
                  <a:lnTo>
                    <a:pt x="47" y="17"/>
                  </a:lnTo>
                  <a:lnTo>
                    <a:pt x="42" y="10"/>
                  </a:lnTo>
                  <a:lnTo>
                    <a:pt x="35" y="6"/>
                  </a:lnTo>
                  <a:lnTo>
                    <a:pt x="26" y="2"/>
                  </a:lnTo>
                  <a:lnTo>
                    <a:pt x="15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4" name="Freeform 50"/>
            <p:cNvSpPr>
              <a:spLocks/>
            </p:cNvSpPr>
            <p:nvPr/>
          </p:nvSpPr>
          <p:spPr bwMode="auto">
            <a:xfrm rot="1473624">
              <a:off x="5240" y="934"/>
              <a:ext cx="33" cy="180"/>
            </a:xfrm>
            <a:custGeom>
              <a:avLst/>
              <a:gdLst>
                <a:gd name="T0" fmla="*/ 7 w 49"/>
                <a:gd name="T1" fmla="*/ 103 h 207"/>
                <a:gd name="T2" fmla="*/ 7 w 49"/>
                <a:gd name="T3" fmla="*/ 98 h 207"/>
                <a:gd name="T4" fmla="*/ 7 w 49"/>
                <a:gd name="T5" fmla="*/ 30 h 207"/>
                <a:gd name="T6" fmla="*/ 7 w 49"/>
                <a:gd name="T7" fmla="*/ 30 h 207"/>
                <a:gd name="T8" fmla="*/ 7 w 49"/>
                <a:gd name="T9" fmla="*/ 21 h 207"/>
                <a:gd name="T10" fmla="*/ 6 w 49"/>
                <a:gd name="T11" fmla="*/ 15 h 207"/>
                <a:gd name="T12" fmla="*/ 6 w 49"/>
                <a:gd name="T13" fmla="*/ 9 h 207"/>
                <a:gd name="T14" fmla="*/ 5 w 49"/>
                <a:gd name="T15" fmla="*/ 5 h 207"/>
                <a:gd name="T16" fmla="*/ 5 w 49"/>
                <a:gd name="T17" fmla="*/ 3 h 207"/>
                <a:gd name="T18" fmla="*/ 3 w 49"/>
                <a:gd name="T19" fmla="*/ 2 h 207"/>
                <a:gd name="T20" fmla="*/ 1 w 49"/>
                <a:gd name="T21" fmla="*/ 1 h 207"/>
                <a:gd name="T22" fmla="*/ 0 w 49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" h="207">
                  <a:moveTo>
                    <a:pt x="49" y="207"/>
                  </a:moveTo>
                  <a:lnTo>
                    <a:pt x="48" y="199"/>
                  </a:lnTo>
                  <a:lnTo>
                    <a:pt x="48" y="61"/>
                  </a:lnTo>
                  <a:lnTo>
                    <a:pt x="48" y="43"/>
                  </a:lnTo>
                  <a:lnTo>
                    <a:pt x="46" y="29"/>
                  </a:lnTo>
                  <a:lnTo>
                    <a:pt x="42" y="17"/>
                  </a:lnTo>
                  <a:lnTo>
                    <a:pt x="38" y="10"/>
                  </a:lnTo>
                  <a:lnTo>
                    <a:pt x="32" y="6"/>
                  </a:lnTo>
                  <a:lnTo>
                    <a:pt x="23" y="2"/>
                  </a:lnTo>
                  <a:lnTo>
                    <a:pt x="12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5" name="Freeform 51"/>
            <p:cNvSpPr>
              <a:spLocks/>
            </p:cNvSpPr>
            <p:nvPr/>
          </p:nvSpPr>
          <p:spPr bwMode="auto">
            <a:xfrm rot="1473624">
              <a:off x="5211" y="920"/>
              <a:ext cx="19" cy="178"/>
            </a:xfrm>
            <a:custGeom>
              <a:avLst/>
              <a:gdLst>
                <a:gd name="T0" fmla="*/ 0 w 27"/>
                <a:gd name="T1" fmla="*/ 99 h 206"/>
                <a:gd name="T2" fmla="*/ 0 w 27"/>
                <a:gd name="T3" fmla="*/ 96 h 206"/>
                <a:gd name="T4" fmla="*/ 0 w 27"/>
                <a:gd name="T5" fmla="*/ 29 h 206"/>
                <a:gd name="T6" fmla="*/ 0 w 27"/>
                <a:gd name="T7" fmla="*/ 29 h 206"/>
                <a:gd name="T8" fmla="*/ 1 w 27"/>
                <a:gd name="T9" fmla="*/ 11 h 206"/>
                <a:gd name="T10" fmla="*/ 1 w 27"/>
                <a:gd name="T11" fmla="*/ 3 h 206"/>
                <a:gd name="T12" fmla="*/ 2 w 27"/>
                <a:gd name="T13" fmla="*/ 0 h 206"/>
                <a:gd name="T14" fmla="*/ 4 w 27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3" y="0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6" name="Freeform 52"/>
            <p:cNvSpPr>
              <a:spLocks/>
            </p:cNvSpPr>
            <p:nvPr/>
          </p:nvSpPr>
          <p:spPr bwMode="auto">
            <a:xfrm rot="1473624">
              <a:off x="5214" y="920"/>
              <a:ext cx="16" cy="178"/>
            </a:xfrm>
            <a:custGeom>
              <a:avLst/>
              <a:gdLst>
                <a:gd name="T0" fmla="*/ 0 w 23"/>
                <a:gd name="T1" fmla="*/ 99 h 206"/>
                <a:gd name="T2" fmla="*/ 0 w 23"/>
                <a:gd name="T3" fmla="*/ 96 h 206"/>
                <a:gd name="T4" fmla="*/ 0 w 23"/>
                <a:gd name="T5" fmla="*/ 29 h 206"/>
                <a:gd name="T6" fmla="*/ 0 w 23"/>
                <a:gd name="T7" fmla="*/ 29 h 206"/>
                <a:gd name="T8" fmla="*/ 1 w 23"/>
                <a:gd name="T9" fmla="*/ 11 h 206"/>
                <a:gd name="T10" fmla="*/ 1 w 23"/>
                <a:gd name="T11" fmla="*/ 3 h 206"/>
                <a:gd name="T12" fmla="*/ 2 w 23"/>
                <a:gd name="T13" fmla="*/ 0 h 206"/>
                <a:gd name="T14" fmla="*/ 4 w 23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3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7" name="Freeform 53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8" name="Freeform 54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8 h 59"/>
                <a:gd name="T4" fmla="*/ 27 w 236"/>
                <a:gd name="T5" fmla="*/ 6 h 59"/>
                <a:gd name="T6" fmla="*/ 25 w 236"/>
                <a:gd name="T7" fmla="*/ 4 h 59"/>
                <a:gd name="T8" fmla="*/ 24 w 236"/>
                <a:gd name="T9" fmla="*/ 3 h 59"/>
                <a:gd name="T10" fmla="*/ 22 w 236"/>
                <a:gd name="T11" fmla="*/ 3 h 59"/>
                <a:gd name="T12" fmla="*/ 20 w 236"/>
                <a:gd name="T13" fmla="*/ 2 h 59"/>
                <a:gd name="T14" fmla="*/ 17 w 236"/>
                <a:gd name="T15" fmla="*/ 0 h 59"/>
                <a:gd name="T16" fmla="*/ 14 w 236"/>
                <a:gd name="T17" fmla="*/ 0 h 59"/>
                <a:gd name="T18" fmla="*/ 11 w 236"/>
                <a:gd name="T19" fmla="*/ 0 h 59"/>
                <a:gd name="T20" fmla="*/ 8 w 236"/>
                <a:gd name="T21" fmla="*/ 2 h 59"/>
                <a:gd name="T22" fmla="*/ 6 w 236"/>
                <a:gd name="T23" fmla="*/ 3 h 59"/>
                <a:gd name="T24" fmla="*/ 4 w 236"/>
                <a:gd name="T25" fmla="*/ 3 h 59"/>
                <a:gd name="T26" fmla="*/ 3 w 236"/>
                <a:gd name="T27" fmla="*/ 4 h 59"/>
                <a:gd name="T28" fmla="*/ 1 w 236"/>
                <a:gd name="T29" fmla="*/ 6 h 59"/>
                <a:gd name="T30" fmla="*/ 1 w 236"/>
                <a:gd name="T31" fmla="*/ 8 h 59"/>
                <a:gd name="T32" fmla="*/ 0 w 236"/>
                <a:gd name="T33" fmla="*/ 10 h 59"/>
                <a:gd name="T34" fmla="*/ 0 w 236"/>
                <a:gd name="T35" fmla="*/ 26 h 59"/>
                <a:gd name="T36" fmla="*/ 27 w 236"/>
                <a:gd name="T37" fmla="*/ 26 h 59"/>
                <a:gd name="T38" fmla="*/ 27 w 236"/>
                <a:gd name="T39" fmla="*/ 10 h 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9" name="Freeform 55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10 h 59"/>
                <a:gd name="T4" fmla="*/ 27 w 236"/>
                <a:gd name="T5" fmla="*/ 8 h 59"/>
                <a:gd name="T6" fmla="*/ 27 w 236"/>
                <a:gd name="T7" fmla="*/ 6 h 59"/>
                <a:gd name="T8" fmla="*/ 25 w 236"/>
                <a:gd name="T9" fmla="*/ 4 h 59"/>
                <a:gd name="T10" fmla="*/ 24 w 236"/>
                <a:gd name="T11" fmla="*/ 3 h 59"/>
                <a:gd name="T12" fmla="*/ 22 w 236"/>
                <a:gd name="T13" fmla="*/ 3 h 59"/>
                <a:gd name="T14" fmla="*/ 20 w 236"/>
                <a:gd name="T15" fmla="*/ 2 h 59"/>
                <a:gd name="T16" fmla="*/ 17 w 236"/>
                <a:gd name="T17" fmla="*/ 0 h 59"/>
                <a:gd name="T18" fmla="*/ 14 w 236"/>
                <a:gd name="T19" fmla="*/ 0 h 59"/>
                <a:gd name="T20" fmla="*/ 14 w 236"/>
                <a:gd name="T21" fmla="*/ 0 h 59"/>
                <a:gd name="T22" fmla="*/ 11 w 236"/>
                <a:gd name="T23" fmla="*/ 0 h 59"/>
                <a:gd name="T24" fmla="*/ 8 w 236"/>
                <a:gd name="T25" fmla="*/ 2 h 59"/>
                <a:gd name="T26" fmla="*/ 6 w 236"/>
                <a:gd name="T27" fmla="*/ 3 h 59"/>
                <a:gd name="T28" fmla="*/ 4 w 236"/>
                <a:gd name="T29" fmla="*/ 3 h 59"/>
                <a:gd name="T30" fmla="*/ 3 w 236"/>
                <a:gd name="T31" fmla="*/ 4 h 59"/>
                <a:gd name="T32" fmla="*/ 1 w 236"/>
                <a:gd name="T33" fmla="*/ 6 h 59"/>
                <a:gd name="T34" fmla="*/ 1 w 236"/>
                <a:gd name="T35" fmla="*/ 8 h 59"/>
                <a:gd name="T36" fmla="*/ 0 w 236"/>
                <a:gd name="T37" fmla="*/ 10 h 59"/>
                <a:gd name="T38" fmla="*/ 0 w 236"/>
                <a:gd name="T39" fmla="*/ 26 h 59"/>
                <a:gd name="T40" fmla="*/ 27 w 236"/>
                <a:gd name="T41" fmla="*/ 26 h 59"/>
                <a:gd name="T42" fmla="*/ 27 w 236"/>
                <a:gd name="T43" fmla="*/ 10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6" y="22"/>
                  </a:ln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80" name="Freeform 56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81" name="Freeform 57"/>
            <p:cNvSpPr>
              <a:spLocks/>
            </p:cNvSpPr>
            <p:nvPr/>
          </p:nvSpPr>
          <p:spPr bwMode="auto">
            <a:xfrm rot="1473624">
              <a:off x="5234" y="1112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5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82" name="Freeform 58"/>
            <p:cNvSpPr>
              <a:spLocks/>
            </p:cNvSpPr>
            <p:nvPr/>
          </p:nvSpPr>
          <p:spPr bwMode="auto">
            <a:xfrm rot="1473624">
              <a:off x="5231" y="111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83" name="Freeform 59"/>
            <p:cNvSpPr>
              <a:spLocks/>
            </p:cNvSpPr>
            <p:nvPr/>
          </p:nvSpPr>
          <p:spPr bwMode="auto">
            <a:xfrm rot="1473624">
              <a:off x="5228" y="1125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6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84" name="Freeform 60"/>
            <p:cNvSpPr>
              <a:spLocks/>
            </p:cNvSpPr>
            <p:nvPr/>
          </p:nvSpPr>
          <p:spPr bwMode="auto">
            <a:xfrm rot="1473624">
              <a:off x="5225" y="1131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85" name="Freeform 61"/>
            <p:cNvSpPr>
              <a:spLocks/>
            </p:cNvSpPr>
            <p:nvPr/>
          </p:nvSpPr>
          <p:spPr bwMode="auto">
            <a:xfrm rot="1473624">
              <a:off x="5222" y="113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86" name="Freeform 62"/>
            <p:cNvSpPr>
              <a:spLocks/>
            </p:cNvSpPr>
            <p:nvPr/>
          </p:nvSpPr>
          <p:spPr bwMode="auto">
            <a:xfrm rot="1473624">
              <a:off x="5219" y="1145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87" name="Freeform 63"/>
            <p:cNvSpPr>
              <a:spLocks/>
            </p:cNvSpPr>
            <p:nvPr/>
          </p:nvSpPr>
          <p:spPr bwMode="auto">
            <a:xfrm rot="1473624">
              <a:off x="5210" y="1166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88" name="Freeform 64"/>
            <p:cNvSpPr>
              <a:spLocks/>
            </p:cNvSpPr>
            <p:nvPr/>
          </p:nvSpPr>
          <p:spPr bwMode="auto">
            <a:xfrm rot="1473624">
              <a:off x="5206" y="1172"/>
              <a:ext cx="28" cy="15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3 h 18"/>
                <a:gd name="T6" fmla="*/ 2 w 44"/>
                <a:gd name="T7" fmla="*/ 3 h 18"/>
                <a:gd name="T8" fmla="*/ 3 w 44"/>
                <a:gd name="T9" fmla="*/ 3 h 18"/>
                <a:gd name="T10" fmla="*/ 3 w 44"/>
                <a:gd name="T11" fmla="*/ 4 h 18"/>
                <a:gd name="T12" fmla="*/ 4 w 44"/>
                <a:gd name="T13" fmla="*/ 5 h 18"/>
                <a:gd name="T14" fmla="*/ 4 w 44"/>
                <a:gd name="T15" fmla="*/ 6 h 18"/>
                <a:gd name="T16" fmla="*/ 4 w 44"/>
                <a:gd name="T17" fmla="*/ 7 h 18"/>
                <a:gd name="T18" fmla="*/ 4 w 44"/>
                <a:gd name="T19" fmla="*/ 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9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89" name="Freeform 65"/>
            <p:cNvSpPr>
              <a:spLocks/>
            </p:cNvSpPr>
            <p:nvPr/>
          </p:nvSpPr>
          <p:spPr bwMode="auto">
            <a:xfrm rot="1473624">
              <a:off x="5204" y="118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90" name="Freeform 66"/>
            <p:cNvSpPr>
              <a:spLocks/>
            </p:cNvSpPr>
            <p:nvPr/>
          </p:nvSpPr>
          <p:spPr bwMode="auto">
            <a:xfrm rot="1473624">
              <a:off x="5200" y="1186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91" name="Freeform 67"/>
            <p:cNvSpPr>
              <a:spLocks/>
            </p:cNvSpPr>
            <p:nvPr/>
          </p:nvSpPr>
          <p:spPr bwMode="auto">
            <a:xfrm rot="1473624">
              <a:off x="5197" y="1192"/>
              <a:ext cx="28" cy="16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5 h 16"/>
                <a:gd name="T10" fmla="*/ 3 w 44"/>
                <a:gd name="T11" fmla="*/ 7 h 16"/>
                <a:gd name="T12" fmla="*/ 4 w 44"/>
                <a:gd name="T13" fmla="*/ 9 h 16"/>
                <a:gd name="T14" fmla="*/ 4 w 44"/>
                <a:gd name="T15" fmla="*/ 11 h 16"/>
                <a:gd name="T16" fmla="*/ 4 w 44"/>
                <a:gd name="T17" fmla="*/ 14 h 16"/>
                <a:gd name="T18" fmla="*/ 4 w 44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92" name="Freeform 68"/>
            <p:cNvSpPr>
              <a:spLocks/>
            </p:cNvSpPr>
            <p:nvPr/>
          </p:nvSpPr>
          <p:spPr bwMode="auto">
            <a:xfrm rot="1473624">
              <a:off x="5194" y="120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93" name="Freeform 69"/>
            <p:cNvSpPr>
              <a:spLocks/>
            </p:cNvSpPr>
            <p:nvPr/>
          </p:nvSpPr>
          <p:spPr bwMode="auto">
            <a:xfrm rot="1473624">
              <a:off x="5191" y="1207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94" name="Freeform 70"/>
            <p:cNvSpPr>
              <a:spLocks/>
            </p:cNvSpPr>
            <p:nvPr/>
          </p:nvSpPr>
          <p:spPr bwMode="auto">
            <a:xfrm rot="1473624">
              <a:off x="5182" y="122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95" name="Freeform 71"/>
            <p:cNvSpPr>
              <a:spLocks/>
            </p:cNvSpPr>
            <p:nvPr/>
          </p:nvSpPr>
          <p:spPr bwMode="auto">
            <a:xfrm rot="1473624">
              <a:off x="5172" y="1248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96" name="Freeform 72"/>
            <p:cNvSpPr>
              <a:spLocks/>
            </p:cNvSpPr>
            <p:nvPr/>
          </p:nvSpPr>
          <p:spPr bwMode="auto">
            <a:xfrm rot="1473624">
              <a:off x="5163" y="1268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97" name="Freeform 73"/>
            <p:cNvSpPr>
              <a:spLocks/>
            </p:cNvSpPr>
            <p:nvPr/>
          </p:nvSpPr>
          <p:spPr bwMode="auto">
            <a:xfrm rot="1473624">
              <a:off x="5154" y="128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98" name="Freeform 74"/>
            <p:cNvSpPr>
              <a:spLocks/>
            </p:cNvSpPr>
            <p:nvPr/>
          </p:nvSpPr>
          <p:spPr bwMode="auto">
            <a:xfrm rot="1473624">
              <a:off x="5145" y="130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99" name="Freeform 75"/>
            <p:cNvSpPr>
              <a:spLocks/>
            </p:cNvSpPr>
            <p:nvPr/>
          </p:nvSpPr>
          <p:spPr bwMode="auto">
            <a:xfrm rot="1473624">
              <a:off x="5142" y="1315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00" name="Freeform 76"/>
            <p:cNvSpPr>
              <a:spLocks/>
            </p:cNvSpPr>
            <p:nvPr/>
          </p:nvSpPr>
          <p:spPr bwMode="auto">
            <a:xfrm rot="1473624">
              <a:off x="5138" y="1321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5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01" name="Freeform 77"/>
            <p:cNvSpPr>
              <a:spLocks/>
            </p:cNvSpPr>
            <p:nvPr/>
          </p:nvSpPr>
          <p:spPr bwMode="auto">
            <a:xfrm rot="1473624">
              <a:off x="5135" y="133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02" name="Freeform 78"/>
            <p:cNvSpPr>
              <a:spLocks/>
            </p:cNvSpPr>
            <p:nvPr/>
          </p:nvSpPr>
          <p:spPr bwMode="auto">
            <a:xfrm rot="1473624">
              <a:off x="5132" y="1336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03" name="Freeform 79"/>
            <p:cNvSpPr>
              <a:spLocks/>
            </p:cNvSpPr>
            <p:nvPr/>
          </p:nvSpPr>
          <p:spPr bwMode="auto">
            <a:xfrm rot="1473624">
              <a:off x="5129" y="1343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04" name="Freeform 80"/>
            <p:cNvSpPr>
              <a:spLocks/>
            </p:cNvSpPr>
            <p:nvPr/>
          </p:nvSpPr>
          <p:spPr bwMode="auto">
            <a:xfrm rot="1473624">
              <a:off x="5126" y="135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05" name="Freeform 81"/>
            <p:cNvSpPr>
              <a:spLocks/>
            </p:cNvSpPr>
            <p:nvPr/>
          </p:nvSpPr>
          <p:spPr bwMode="auto">
            <a:xfrm rot="1473624">
              <a:off x="5116" y="1371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06" name="Freeform 82"/>
            <p:cNvSpPr>
              <a:spLocks/>
            </p:cNvSpPr>
            <p:nvPr/>
          </p:nvSpPr>
          <p:spPr bwMode="auto">
            <a:xfrm rot="1473624">
              <a:off x="5113" y="137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07" name="Freeform 83"/>
            <p:cNvSpPr>
              <a:spLocks/>
            </p:cNvSpPr>
            <p:nvPr/>
          </p:nvSpPr>
          <p:spPr bwMode="auto">
            <a:xfrm rot="1473624">
              <a:off x="5119" y="1063"/>
              <a:ext cx="63" cy="19"/>
            </a:xfrm>
            <a:custGeom>
              <a:avLst/>
              <a:gdLst>
                <a:gd name="T0" fmla="*/ 0 w 96"/>
                <a:gd name="T1" fmla="*/ 15 h 20"/>
                <a:gd name="T2" fmla="*/ 0 w 96"/>
                <a:gd name="T3" fmla="*/ 15 h 20"/>
                <a:gd name="T4" fmla="*/ 1 w 96"/>
                <a:gd name="T5" fmla="*/ 12 h 20"/>
                <a:gd name="T6" fmla="*/ 1 w 96"/>
                <a:gd name="T7" fmla="*/ 10 h 20"/>
                <a:gd name="T8" fmla="*/ 2 w 96"/>
                <a:gd name="T9" fmla="*/ 10 h 20"/>
                <a:gd name="T10" fmla="*/ 3 w 96"/>
                <a:gd name="T11" fmla="*/ 7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08" name="Freeform 84"/>
            <p:cNvSpPr>
              <a:spLocks/>
            </p:cNvSpPr>
            <p:nvPr/>
          </p:nvSpPr>
          <p:spPr bwMode="auto">
            <a:xfrm rot="1473624">
              <a:off x="5116" y="106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09" name="Freeform 85"/>
            <p:cNvSpPr>
              <a:spLocks/>
            </p:cNvSpPr>
            <p:nvPr/>
          </p:nvSpPr>
          <p:spPr bwMode="auto">
            <a:xfrm rot="1473624">
              <a:off x="5113" y="1076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10" name="Freeform 86"/>
            <p:cNvSpPr>
              <a:spLocks/>
            </p:cNvSpPr>
            <p:nvPr/>
          </p:nvSpPr>
          <p:spPr bwMode="auto">
            <a:xfrm rot="1473624">
              <a:off x="5110" y="108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11" name="Freeform 87"/>
            <p:cNvSpPr>
              <a:spLocks/>
            </p:cNvSpPr>
            <p:nvPr/>
          </p:nvSpPr>
          <p:spPr bwMode="auto">
            <a:xfrm rot="1473624">
              <a:off x="5106" y="1091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4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12" name="Freeform 88"/>
            <p:cNvSpPr>
              <a:spLocks/>
            </p:cNvSpPr>
            <p:nvPr/>
          </p:nvSpPr>
          <p:spPr bwMode="auto">
            <a:xfrm rot="1473624">
              <a:off x="5103" y="109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13" name="Freeform 89"/>
            <p:cNvSpPr>
              <a:spLocks/>
            </p:cNvSpPr>
            <p:nvPr/>
          </p:nvSpPr>
          <p:spPr bwMode="auto">
            <a:xfrm rot="1473624">
              <a:off x="5094" y="1117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14" name="Freeform 90"/>
            <p:cNvSpPr>
              <a:spLocks/>
            </p:cNvSpPr>
            <p:nvPr/>
          </p:nvSpPr>
          <p:spPr bwMode="auto">
            <a:xfrm rot="1473624">
              <a:off x="5091" y="112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15" name="Freeform 91"/>
            <p:cNvSpPr>
              <a:spLocks/>
            </p:cNvSpPr>
            <p:nvPr/>
          </p:nvSpPr>
          <p:spPr bwMode="auto">
            <a:xfrm rot="1473624">
              <a:off x="5088" y="1132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16" name="Freeform 92"/>
            <p:cNvSpPr>
              <a:spLocks/>
            </p:cNvSpPr>
            <p:nvPr/>
          </p:nvSpPr>
          <p:spPr bwMode="auto">
            <a:xfrm rot="1473624">
              <a:off x="5084" y="113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17" name="Freeform 93"/>
            <p:cNvSpPr>
              <a:spLocks/>
            </p:cNvSpPr>
            <p:nvPr/>
          </p:nvSpPr>
          <p:spPr bwMode="auto">
            <a:xfrm rot="1473624">
              <a:off x="5081" y="114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18" name="Freeform 94"/>
            <p:cNvSpPr>
              <a:spLocks/>
            </p:cNvSpPr>
            <p:nvPr/>
          </p:nvSpPr>
          <p:spPr bwMode="auto">
            <a:xfrm rot="1473624">
              <a:off x="5079" y="1151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19" name="Freeform 95"/>
            <p:cNvSpPr>
              <a:spLocks/>
            </p:cNvSpPr>
            <p:nvPr/>
          </p:nvSpPr>
          <p:spPr bwMode="auto">
            <a:xfrm rot="1473624">
              <a:off x="5076" y="1158"/>
              <a:ext cx="63" cy="18"/>
            </a:xfrm>
            <a:custGeom>
              <a:avLst/>
              <a:gdLst>
                <a:gd name="T0" fmla="*/ 0 w 96"/>
                <a:gd name="T1" fmla="*/ 12 h 20"/>
                <a:gd name="T2" fmla="*/ 0 w 96"/>
                <a:gd name="T3" fmla="*/ 12 h 20"/>
                <a:gd name="T4" fmla="*/ 1 w 96"/>
                <a:gd name="T5" fmla="*/ 11 h 20"/>
                <a:gd name="T6" fmla="*/ 1 w 96"/>
                <a:gd name="T7" fmla="*/ 8 h 20"/>
                <a:gd name="T8" fmla="*/ 2 w 96"/>
                <a:gd name="T9" fmla="*/ 5 h 20"/>
                <a:gd name="T10" fmla="*/ 3 w 96"/>
                <a:gd name="T11" fmla="*/ 5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3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20" name="Freeform 96"/>
            <p:cNvSpPr>
              <a:spLocks/>
            </p:cNvSpPr>
            <p:nvPr/>
          </p:nvSpPr>
          <p:spPr bwMode="auto">
            <a:xfrm rot="1473624">
              <a:off x="5067" y="117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21" name="Freeform 97"/>
            <p:cNvSpPr>
              <a:spLocks/>
            </p:cNvSpPr>
            <p:nvPr/>
          </p:nvSpPr>
          <p:spPr bwMode="auto">
            <a:xfrm rot="1473624">
              <a:off x="5057" y="1199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22" name="Freeform 98"/>
            <p:cNvSpPr>
              <a:spLocks/>
            </p:cNvSpPr>
            <p:nvPr/>
          </p:nvSpPr>
          <p:spPr bwMode="auto">
            <a:xfrm rot="1473624">
              <a:off x="5048" y="121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23" name="Freeform 99"/>
            <p:cNvSpPr>
              <a:spLocks/>
            </p:cNvSpPr>
            <p:nvPr/>
          </p:nvSpPr>
          <p:spPr bwMode="auto">
            <a:xfrm rot="1473624">
              <a:off x="5038" y="1240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24" name="Freeform 100"/>
            <p:cNvSpPr>
              <a:spLocks/>
            </p:cNvSpPr>
            <p:nvPr/>
          </p:nvSpPr>
          <p:spPr bwMode="auto">
            <a:xfrm rot="1473624">
              <a:off x="5029" y="125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25" name="Freeform 101"/>
            <p:cNvSpPr>
              <a:spLocks/>
            </p:cNvSpPr>
            <p:nvPr/>
          </p:nvSpPr>
          <p:spPr bwMode="auto">
            <a:xfrm rot="1473624">
              <a:off x="5026" y="1267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26" name="Freeform 102"/>
            <p:cNvSpPr>
              <a:spLocks/>
            </p:cNvSpPr>
            <p:nvPr/>
          </p:nvSpPr>
          <p:spPr bwMode="auto">
            <a:xfrm rot="1473624">
              <a:off x="5022" y="1274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27" name="Freeform 103"/>
            <p:cNvSpPr>
              <a:spLocks/>
            </p:cNvSpPr>
            <p:nvPr/>
          </p:nvSpPr>
          <p:spPr bwMode="auto">
            <a:xfrm rot="1473624">
              <a:off x="5020" y="1281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28" name="Freeform 104"/>
            <p:cNvSpPr>
              <a:spLocks/>
            </p:cNvSpPr>
            <p:nvPr/>
          </p:nvSpPr>
          <p:spPr bwMode="auto">
            <a:xfrm rot="1473624">
              <a:off x="5016" y="128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29" name="Freeform 105"/>
            <p:cNvSpPr>
              <a:spLocks/>
            </p:cNvSpPr>
            <p:nvPr/>
          </p:nvSpPr>
          <p:spPr bwMode="auto">
            <a:xfrm rot="1473624">
              <a:off x="5013" y="129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30" name="Freeform 106"/>
            <p:cNvSpPr>
              <a:spLocks/>
            </p:cNvSpPr>
            <p:nvPr/>
          </p:nvSpPr>
          <p:spPr bwMode="auto">
            <a:xfrm rot="1473624">
              <a:off x="5010" y="1300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4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9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31" name="Freeform 107"/>
            <p:cNvSpPr>
              <a:spLocks/>
            </p:cNvSpPr>
            <p:nvPr/>
          </p:nvSpPr>
          <p:spPr bwMode="auto">
            <a:xfrm rot="1473624">
              <a:off x="5001" y="1321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5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32" name="Freeform 108"/>
            <p:cNvSpPr>
              <a:spLocks/>
            </p:cNvSpPr>
            <p:nvPr/>
          </p:nvSpPr>
          <p:spPr bwMode="auto">
            <a:xfrm rot="1473624">
              <a:off x="4998" y="1328"/>
              <a:ext cx="63" cy="18"/>
            </a:xfrm>
            <a:custGeom>
              <a:avLst/>
              <a:gdLst>
                <a:gd name="T0" fmla="*/ 0 w 96"/>
                <a:gd name="T1" fmla="*/ 8 h 22"/>
                <a:gd name="T2" fmla="*/ 0 w 96"/>
                <a:gd name="T3" fmla="*/ 8 h 22"/>
                <a:gd name="T4" fmla="*/ 1 w 96"/>
                <a:gd name="T5" fmla="*/ 7 h 22"/>
                <a:gd name="T6" fmla="*/ 1 w 96"/>
                <a:gd name="T7" fmla="*/ 6 h 22"/>
                <a:gd name="T8" fmla="*/ 2 w 96"/>
                <a:gd name="T9" fmla="*/ 5 h 22"/>
                <a:gd name="T10" fmla="*/ 3 w 96"/>
                <a:gd name="T11" fmla="*/ 3 h 22"/>
                <a:gd name="T12" fmla="*/ 5 w 96"/>
                <a:gd name="T13" fmla="*/ 2 h 22"/>
                <a:gd name="T14" fmla="*/ 7 w 96"/>
                <a:gd name="T15" fmla="*/ 2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33" name="Freeform 109"/>
            <p:cNvSpPr>
              <a:spLocks/>
            </p:cNvSpPr>
            <p:nvPr/>
          </p:nvSpPr>
          <p:spPr bwMode="auto">
            <a:xfrm rot="1473624">
              <a:off x="4995" y="133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34" name="Freeform 110"/>
            <p:cNvSpPr>
              <a:spLocks/>
            </p:cNvSpPr>
            <p:nvPr/>
          </p:nvSpPr>
          <p:spPr bwMode="auto">
            <a:xfrm rot="1473624">
              <a:off x="5179" y="1089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8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35" name="Freeform 111"/>
            <p:cNvSpPr>
              <a:spLocks/>
            </p:cNvSpPr>
            <p:nvPr/>
          </p:nvSpPr>
          <p:spPr bwMode="auto">
            <a:xfrm rot="1473624">
              <a:off x="5176" y="109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36" name="Freeform 112"/>
            <p:cNvSpPr>
              <a:spLocks/>
            </p:cNvSpPr>
            <p:nvPr/>
          </p:nvSpPr>
          <p:spPr bwMode="auto">
            <a:xfrm rot="1473624">
              <a:off x="5173" y="1103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3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7 w 96"/>
                <a:gd name="T21" fmla="*/ 1 h 5"/>
                <a:gd name="T22" fmla="*/ 9 w 96"/>
                <a:gd name="T23" fmla="*/ 1 h 5"/>
                <a:gd name="T24" fmla="*/ 9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8" y="1"/>
                  </a:lnTo>
                  <a:lnTo>
                    <a:pt x="78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37" name="Freeform 113"/>
            <p:cNvSpPr>
              <a:spLocks/>
            </p:cNvSpPr>
            <p:nvPr/>
          </p:nvSpPr>
          <p:spPr bwMode="auto">
            <a:xfrm rot="1473624">
              <a:off x="5170" y="1109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38" name="Freeform 114"/>
            <p:cNvSpPr>
              <a:spLocks/>
            </p:cNvSpPr>
            <p:nvPr/>
          </p:nvSpPr>
          <p:spPr bwMode="auto">
            <a:xfrm rot="1473624">
              <a:off x="5167" y="1118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39" name="Freeform 115"/>
            <p:cNvSpPr>
              <a:spLocks/>
            </p:cNvSpPr>
            <p:nvPr/>
          </p:nvSpPr>
          <p:spPr bwMode="auto">
            <a:xfrm rot="1473624">
              <a:off x="5164" y="1124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40" name="Freeform 116"/>
            <p:cNvSpPr>
              <a:spLocks/>
            </p:cNvSpPr>
            <p:nvPr/>
          </p:nvSpPr>
          <p:spPr bwMode="auto">
            <a:xfrm rot="1473624">
              <a:off x="5155" y="1144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41" name="Freeform 117"/>
            <p:cNvSpPr>
              <a:spLocks/>
            </p:cNvSpPr>
            <p:nvPr/>
          </p:nvSpPr>
          <p:spPr bwMode="auto">
            <a:xfrm rot="1473624">
              <a:off x="5152" y="1150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2 h 4"/>
                <a:gd name="T24" fmla="*/ 10 w 96"/>
                <a:gd name="T25" fmla="*/ 3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42" name="Freeform 118"/>
            <p:cNvSpPr>
              <a:spLocks/>
            </p:cNvSpPr>
            <p:nvPr/>
          </p:nvSpPr>
          <p:spPr bwMode="auto">
            <a:xfrm rot="1473624">
              <a:off x="5148" y="1159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43" name="Freeform 119"/>
            <p:cNvSpPr>
              <a:spLocks/>
            </p:cNvSpPr>
            <p:nvPr/>
          </p:nvSpPr>
          <p:spPr bwMode="auto">
            <a:xfrm rot="1473624">
              <a:off x="5145" y="1165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44" name="Freeform 120"/>
            <p:cNvSpPr>
              <a:spLocks/>
            </p:cNvSpPr>
            <p:nvPr/>
          </p:nvSpPr>
          <p:spPr bwMode="auto">
            <a:xfrm rot="1473624">
              <a:off x="5142" y="1171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45" name="Freeform 121"/>
            <p:cNvSpPr>
              <a:spLocks/>
            </p:cNvSpPr>
            <p:nvPr/>
          </p:nvSpPr>
          <p:spPr bwMode="auto">
            <a:xfrm rot="1473624">
              <a:off x="5139" y="117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46" name="Freeform 122"/>
            <p:cNvSpPr>
              <a:spLocks/>
            </p:cNvSpPr>
            <p:nvPr/>
          </p:nvSpPr>
          <p:spPr bwMode="auto">
            <a:xfrm rot="1473624">
              <a:off x="5136" y="1185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47" name="Freeform 123"/>
            <p:cNvSpPr>
              <a:spLocks/>
            </p:cNvSpPr>
            <p:nvPr/>
          </p:nvSpPr>
          <p:spPr bwMode="auto">
            <a:xfrm rot="1473624">
              <a:off x="5127" y="1204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48" name="Freeform 124"/>
            <p:cNvSpPr>
              <a:spLocks/>
            </p:cNvSpPr>
            <p:nvPr/>
          </p:nvSpPr>
          <p:spPr bwMode="auto">
            <a:xfrm rot="1473624">
              <a:off x="5117" y="1226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49" name="Freeform 125"/>
            <p:cNvSpPr>
              <a:spLocks/>
            </p:cNvSpPr>
            <p:nvPr/>
          </p:nvSpPr>
          <p:spPr bwMode="auto">
            <a:xfrm rot="1473624">
              <a:off x="5108" y="1245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50" name="Freeform 126"/>
            <p:cNvSpPr>
              <a:spLocks/>
            </p:cNvSpPr>
            <p:nvPr/>
          </p:nvSpPr>
          <p:spPr bwMode="auto">
            <a:xfrm rot="1473624">
              <a:off x="5098" y="1267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51" name="Freeform 127"/>
            <p:cNvSpPr>
              <a:spLocks/>
            </p:cNvSpPr>
            <p:nvPr/>
          </p:nvSpPr>
          <p:spPr bwMode="auto">
            <a:xfrm rot="1473624">
              <a:off x="5089" y="128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52" name="Freeform 128"/>
            <p:cNvSpPr>
              <a:spLocks/>
            </p:cNvSpPr>
            <p:nvPr/>
          </p:nvSpPr>
          <p:spPr bwMode="auto">
            <a:xfrm rot="1473624">
              <a:off x="5086" y="1294"/>
              <a:ext cx="63" cy="3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2 h 4"/>
                <a:gd name="T28" fmla="*/ 12 w 96"/>
                <a:gd name="T29" fmla="*/ 2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53" name="Freeform 129"/>
            <p:cNvSpPr>
              <a:spLocks/>
            </p:cNvSpPr>
            <p:nvPr/>
          </p:nvSpPr>
          <p:spPr bwMode="auto">
            <a:xfrm rot="1473624">
              <a:off x="5083" y="1300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54" name="Freeform 130"/>
            <p:cNvSpPr>
              <a:spLocks/>
            </p:cNvSpPr>
            <p:nvPr/>
          </p:nvSpPr>
          <p:spPr bwMode="auto">
            <a:xfrm rot="1473624">
              <a:off x="5080" y="1308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55" name="Freeform 131"/>
            <p:cNvSpPr>
              <a:spLocks/>
            </p:cNvSpPr>
            <p:nvPr/>
          </p:nvSpPr>
          <p:spPr bwMode="auto">
            <a:xfrm rot="1473624">
              <a:off x="5077" y="1314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56" name="Freeform 132"/>
            <p:cNvSpPr>
              <a:spLocks/>
            </p:cNvSpPr>
            <p:nvPr/>
          </p:nvSpPr>
          <p:spPr bwMode="auto">
            <a:xfrm rot="1473624">
              <a:off x="5074" y="1320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57" name="Freeform 133"/>
            <p:cNvSpPr>
              <a:spLocks/>
            </p:cNvSpPr>
            <p:nvPr/>
          </p:nvSpPr>
          <p:spPr bwMode="auto">
            <a:xfrm rot="1473624">
              <a:off x="5071" y="1327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58" name="Freeform 134"/>
            <p:cNvSpPr>
              <a:spLocks/>
            </p:cNvSpPr>
            <p:nvPr/>
          </p:nvSpPr>
          <p:spPr bwMode="auto">
            <a:xfrm rot="1473624">
              <a:off x="5061" y="134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59" name="Freeform 135"/>
            <p:cNvSpPr>
              <a:spLocks/>
            </p:cNvSpPr>
            <p:nvPr/>
          </p:nvSpPr>
          <p:spPr bwMode="auto">
            <a:xfrm rot="1473624">
              <a:off x="5058" y="1355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60" name="Freeform 136"/>
            <p:cNvSpPr>
              <a:spLocks/>
            </p:cNvSpPr>
            <p:nvPr/>
          </p:nvSpPr>
          <p:spPr bwMode="auto">
            <a:xfrm rot="1473624">
              <a:off x="5055" y="1361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61" name="Freeform 137"/>
            <p:cNvSpPr>
              <a:spLocks/>
            </p:cNvSpPr>
            <p:nvPr/>
          </p:nvSpPr>
          <p:spPr bwMode="auto">
            <a:xfrm rot="1473624">
              <a:off x="5110" y="1383"/>
              <a:ext cx="28" cy="15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7 h 16"/>
                <a:gd name="T12" fmla="*/ 4 w 44"/>
                <a:gd name="T13" fmla="*/ 8 h 16"/>
                <a:gd name="T14" fmla="*/ 4 w 44"/>
                <a:gd name="T15" fmla="*/ 8 h 16"/>
                <a:gd name="T16" fmla="*/ 4 w 44"/>
                <a:gd name="T17" fmla="*/ 9 h 16"/>
                <a:gd name="T18" fmla="*/ 4 w 44"/>
                <a:gd name="T19" fmla="*/ 11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62" name="Freeform 138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63" name="Freeform 139"/>
            <p:cNvSpPr>
              <a:spLocks/>
            </p:cNvSpPr>
            <p:nvPr/>
          </p:nvSpPr>
          <p:spPr bwMode="auto">
            <a:xfrm rot="1473624">
              <a:off x="5093" y="112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7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7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64" name="Freeform 140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65" name="Freeform 141"/>
            <p:cNvSpPr>
              <a:spLocks/>
            </p:cNvSpPr>
            <p:nvPr/>
          </p:nvSpPr>
          <p:spPr bwMode="auto">
            <a:xfrm rot="1473624">
              <a:off x="5056" y="121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66" name="Freeform 142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6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6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67" name="Freeform 143"/>
            <p:cNvSpPr>
              <a:spLocks/>
            </p:cNvSpPr>
            <p:nvPr/>
          </p:nvSpPr>
          <p:spPr bwMode="auto">
            <a:xfrm rot="1473624">
              <a:off x="5037" y="1251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68" name="Freeform 144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69" name="Freeform 145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70" name="Freeform 146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71" name="Freeform 147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1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11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72" name="Freeform 148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73" name="Freeform 149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2 h 22"/>
                <a:gd name="T6" fmla="*/ 1 w 236"/>
                <a:gd name="T7" fmla="*/ 8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4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4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8 h 22"/>
                <a:gd name="T34" fmla="*/ 27 w 236"/>
                <a:gd name="T35" fmla="*/ 12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74" name="Freeform 150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75" name="Freeform 151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76" name="Freeform 152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77" name="Freeform 153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78" name="Freeform 154"/>
            <p:cNvSpPr>
              <a:spLocks/>
            </p:cNvSpPr>
            <p:nvPr/>
          </p:nvSpPr>
          <p:spPr bwMode="auto">
            <a:xfrm rot="1473624">
              <a:off x="5117" y="1077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4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4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79" name="Freeform 155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6 h 21"/>
                <a:gd name="T2" fmla="*/ 0 w 236"/>
                <a:gd name="T3" fmla="*/ 16 h 21"/>
                <a:gd name="T4" fmla="*/ 1 w 236"/>
                <a:gd name="T5" fmla="*/ 11 h 21"/>
                <a:gd name="T6" fmla="*/ 1 w 236"/>
                <a:gd name="T7" fmla="*/ 10 h 21"/>
                <a:gd name="T8" fmla="*/ 3 w 236"/>
                <a:gd name="T9" fmla="*/ 9 h 21"/>
                <a:gd name="T10" fmla="*/ 4 w 236"/>
                <a:gd name="T11" fmla="*/ 6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6 h 21"/>
                <a:gd name="T30" fmla="*/ 25 w 236"/>
                <a:gd name="T31" fmla="*/ 9 h 21"/>
                <a:gd name="T32" fmla="*/ 27 w 236"/>
                <a:gd name="T33" fmla="*/ 10 h 21"/>
                <a:gd name="T34" fmla="*/ 27 w 236"/>
                <a:gd name="T35" fmla="*/ 11 h 21"/>
                <a:gd name="T36" fmla="*/ 27 w 236"/>
                <a:gd name="T37" fmla="*/ 16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80" name="Freeform 156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20 h 20"/>
                <a:gd name="T2" fmla="*/ 0 w 236"/>
                <a:gd name="T3" fmla="*/ 20 h 20"/>
                <a:gd name="T4" fmla="*/ 1 w 236"/>
                <a:gd name="T5" fmla="*/ 16 h 20"/>
                <a:gd name="T6" fmla="*/ 1 w 236"/>
                <a:gd name="T7" fmla="*/ 12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2 h 20"/>
                <a:gd name="T34" fmla="*/ 27 w 236"/>
                <a:gd name="T35" fmla="*/ 16 h 20"/>
                <a:gd name="T36" fmla="*/ 27 w 236"/>
                <a:gd name="T37" fmla="*/ 2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81" name="Freeform 157"/>
            <p:cNvSpPr>
              <a:spLocks/>
            </p:cNvSpPr>
            <p:nvPr/>
          </p:nvSpPr>
          <p:spPr bwMode="auto">
            <a:xfrm rot="1473624">
              <a:off x="5046" y="123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82" name="Freeform 158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4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4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83" name="Freeform 159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84" name="Freeform 160"/>
            <p:cNvSpPr>
              <a:spLocks/>
            </p:cNvSpPr>
            <p:nvPr/>
          </p:nvSpPr>
          <p:spPr bwMode="auto">
            <a:xfrm rot="1473624">
              <a:off x="5000" y="1334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85" name="Freeform 161"/>
            <p:cNvSpPr>
              <a:spLocks/>
            </p:cNvSpPr>
            <p:nvPr/>
          </p:nvSpPr>
          <p:spPr bwMode="auto">
            <a:xfrm rot="1473624">
              <a:off x="5117" y="1077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86" name="Freeform 162"/>
            <p:cNvSpPr>
              <a:spLocks/>
            </p:cNvSpPr>
            <p:nvPr/>
          </p:nvSpPr>
          <p:spPr bwMode="auto">
            <a:xfrm rot="1473624">
              <a:off x="5092" y="1131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87" name="Freeform 163"/>
            <p:cNvSpPr>
              <a:spLocks/>
            </p:cNvSpPr>
            <p:nvPr/>
          </p:nvSpPr>
          <p:spPr bwMode="auto">
            <a:xfrm rot="1473624">
              <a:off x="5064" y="119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6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3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3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6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21" y="11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3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3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1"/>
                  </a:lnTo>
                  <a:lnTo>
                    <a:pt x="227" y="14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88" name="Freeform 164"/>
            <p:cNvSpPr>
              <a:spLocks/>
            </p:cNvSpPr>
            <p:nvPr/>
          </p:nvSpPr>
          <p:spPr bwMode="auto">
            <a:xfrm rot="1473624">
              <a:off x="5055" y="1213"/>
              <a:ext cx="154" cy="18"/>
            </a:xfrm>
            <a:custGeom>
              <a:avLst/>
              <a:gdLst>
                <a:gd name="T0" fmla="*/ 0 w 236"/>
                <a:gd name="T1" fmla="*/ 12 h 20"/>
                <a:gd name="T2" fmla="*/ 0 w 236"/>
                <a:gd name="T3" fmla="*/ 12 h 20"/>
                <a:gd name="T4" fmla="*/ 1 w 236"/>
                <a:gd name="T5" fmla="*/ 10 h 20"/>
                <a:gd name="T6" fmla="*/ 1 w 236"/>
                <a:gd name="T7" fmla="*/ 7 h 20"/>
                <a:gd name="T8" fmla="*/ 3 w 236"/>
                <a:gd name="T9" fmla="*/ 5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5 h 20"/>
                <a:gd name="T32" fmla="*/ 27 w 236"/>
                <a:gd name="T33" fmla="*/ 7 h 20"/>
                <a:gd name="T34" fmla="*/ 27 w 236"/>
                <a:gd name="T35" fmla="*/ 10 h 20"/>
                <a:gd name="T36" fmla="*/ 27 w 236"/>
                <a:gd name="T37" fmla="*/ 12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89" name="Freeform 165"/>
            <p:cNvSpPr>
              <a:spLocks/>
            </p:cNvSpPr>
            <p:nvPr/>
          </p:nvSpPr>
          <p:spPr bwMode="auto">
            <a:xfrm rot="1473624">
              <a:off x="5045" y="1234"/>
              <a:ext cx="154" cy="17"/>
            </a:xfrm>
            <a:custGeom>
              <a:avLst/>
              <a:gdLst>
                <a:gd name="T0" fmla="*/ 0 w 236"/>
                <a:gd name="T1" fmla="*/ 6 h 22"/>
                <a:gd name="T2" fmla="*/ 0 w 236"/>
                <a:gd name="T3" fmla="*/ 6 h 22"/>
                <a:gd name="T4" fmla="*/ 1 w 236"/>
                <a:gd name="T5" fmla="*/ 5 h 22"/>
                <a:gd name="T6" fmla="*/ 1 w 236"/>
                <a:gd name="T7" fmla="*/ 4 h 22"/>
                <a:gd name="T8" fmla="*/ 3 w 236"/>
                <a:gd name="T9" fmla="*/ 3 h 22"/>
                <a:gd name="T10" fmla="*/ 4 w 236"/>
                <a:gd name="T11" fmla="*/ 2 h 22"/>
                <a:gd name="T12" fmla="*/ 6 w 236"/>
                <a:gd name="T13" fmla="*/ 2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2 h 22"/>
                <a:gd name="T28" fmla="*/ 24 w 236"/>
                <a:gd name="T29" fmla="*/ 2 h 22"/>
                <a:gd name="T30" fmla="*/ 25 w 236"/>
                <a:gd name="T31" fmla="*/ 3 h 22"/>
                <a:gd name="T32" fmla="*/ 27 w 236"/>
                <a:gd name="T33" fmla="*/ 4 h 22"/>
                <a:gd name="T34" fmla="*/ 27 w 236"/>
                <a:gd name="T35" fmla="*/ 5 h 22"/>
                <a:gd name="T36" fmla="*/ 27 w 236"/>
                <a:gd name="T37" fmla="*/ 6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90" name="Freeform 166"/>
            <p:cNvSpPr>
              <a:spLocks/>
            </p:cNvSpPr>
            <p:nvPr/>
          </p:nvSpPr>
          <p:spPr bwMode="auto">
            <a:xfrm rot="1473624">
              <a:off x="5036" y="1254"/>
              <a:ext cx="154" cy="17"/>
            </a:xfrm>
            <a:custGeom>
              <a:avLst/>
              <a:gdLst>
                <a:gd name="T0" fmla="*/ 0 w 236"/>
                <a:gd name="T1" fmla="*/ 9 h 20"/>
                <a:gd name="T2" fmla="*/ 0 w 236"/>
                <a:gd name="T3" fmla="*/ 9 h 20"/>
                <a:gd name="T4" fmla="*/ 1 w 236"/>
                <a:gd name="T5" fmla="*/ 8 h 20"/>
                <a:gd name="T6" fmla="*/ 1 w 236"/>
                <a:gd name="T7" fmla="*/ 6 h 20"/>
                <a:gd name="T8" fmla="*/ 3 w 236"/>
                <a:gd name="T9" fmla="*/ 4 h 20"/>
                <a:gd name="T10" fmla="*/ 4 w 236"/>
                <a:gd name="T11" fmla="*/ 3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3 h 20"/>
                <a:gd name="T30" fmla="*/ 25 w 236"/>
                <a:gd name="T31" fmla="*/ 4 h 20"/>
                <a:gd name="T32" fmla="*/ 27 w 236"/>
                <a:gd name="T33" fmla="*/ 6 h 20"/>
                <a:gd name="T34" fmla="*/ 27 w 236"/>
                <a:gd name="T35" fmla="*/ 8 h 20"/>
                <a:gd name="T36" fmla="*/ 27 w 236"/>
                <a:gd name="T37" fmla="*/ 9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91" name="Freeform 167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92" name="Freeform 168"/>
            <p:cNvSpPr>
              <a:spLocks/>
            </p:cNvSpPr>
            <p:nvPr/>
          </p:nvSpPr>
          <p:spPr bwMode="auto">
            <a:xfrm rot="1473624">
              <a:off x="4999" y="1336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5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5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93" name="Line 169"/>
            <p:cNvSpPr>
              <a:spLocks noChangeShapeType="1"/>
            </p:cNvSpPr>
            <p:nvPr/>
          </p:nvSpPr>
          <p:spPr bwMode="auto">
            <a:xfrm rot="1473624">
              <a:off x="4046" y="353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94" name="Line 170"/>
            <p:cNvSpPr>
              <a:spLocks noChangeShapeType="1"/>
            </p:cNvSpPr>
            <p:nvPr/>
          </p:nvSpPr>
          <p:spPr bwMode="auto">
            <a:xfrm rot="1473624">
              <a:off x="4044" y="3540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95" name="Line 171"/>
            <p:cNvSpPr>
              <a:spLocks noChangeShapeType="1"/>
            </p:cNvSpPr>
            <p:nvPr/>
          </p:nvSpPr>
          <p:spPr bwMode="auto">
            <a:xfrm rot="1473624">
              <a:off x="4042" y="3555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96" name="Line 172"/>
            <p:cNvSpPr>
              <a:spLocks noChangeShapeType="1"/>
            </p:cNvSpPr>
            <p:nvPr/>
          </p:nvSpPr>
          <p:spPr bwMode="auto">
            <a:xfrm rot="1473624">
              <a:off x="4040" y="3567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97" name="Line 173"/>
            <p:cNvSpPr>
              <a:spLocks noChangeShapeType="1"/>
            </p:cNvSpPr>
            <p:nvPr/>
          </p:nvSpPr>
          <p:spPr bwMode="auto">
            <a:xfrm rot="1473624">
              <a:off x="4042" y="358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98" name="Line 174"/>
            <p:cNvSpPr>
              <a:spLocks noChangeShapeType="1"/>
            </p:cNvSpPr>
            <p:nvPr/>
          </p:nvSpPr>
          <p:spPr bwMode="auto">
            <a:xfrm rot="1473624">
              <a:off x="4036" y="360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99" name="Line 175"/>
            <p:cNvSpPr>
              <a:spLocks noChangeShapeType="1"/>
            </p:cNvSpPr>
            <p:nvPr/>
          </p:nvSpPr>
          <p:spPr bwMode="auto">
            <a:xfrm rot="1473624">
              <a:off x="4039" y="360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00" name="Line 176"/>
            <p:cNvSpPr>
              <a:spLocks noChangeShapeType="1"/>
            </p:cNvSpPr>
            <p:nvPr/>
          </p:nvSpPr>
          <p:spPr bwMode="auto">
            <a:xfrm rot="1473624">
              <a:off x="4082" y="3597"/>
              <a:ext cx="2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01" name="Line 177"/>
            <p:cNvSpPr>
              <a:spLocks noChangeShapeType="1"/>
            </p:cNvSpPr>
            <p:nvPr/>
          </p:nvSpPr>
          <p:spPr bwMode="auto">
            <a:xfrm rot="1473624">
              <a:off x="4070" y="360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02" name="Line 178"/>
            <p:cNvSpPr>
              <a:spLocks noChangeShapeType="1"/>
            </p:cNvSpPr>
            <p:nvPr/>
          </p:nvSpPr>
          <p:spPr bwMode="auto">
            <a:xfrm rot="1473624">
              <a:off x="4056" y="3620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03" name="Line 179"/>
            <p:cNvSpPr>
              <a:spLocks noChangeShapeType="1"/>
            </p:cNvSpPr>
            <p:nvPr/>
          </p:nvSpPr>
          <p:spPr bwMode="auto">
            <a:xfrm rot="1473624">
              <a:off x="4043" y="3631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04" name="Line 180"/>
            <p:cNvSpPr>
              <a:spLocks noChangeShapeType="1"/>
            </p:cNvSpPr>
            <p:nvPr/>
          </p:nvSpPr>
          <p:spPr bwMode="auto">
            <a:xfrm rot="1473624">
              <a:off x="4082" y="3594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05" name="Line 181"/>
            <p:cNvSpPr>
              <a:spLocks noChangeShapeType="1"/>
            </p:cNvSpPr>
            <p:nvPr/>
          </p:nvSpPr>
          <p:spPr bwMode="auto">
            <a:xfrm rot="1473624">
              <a:off x="4092" y="359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06" name="Line 182"/>
            <p:cNvSpPr>
              <a:spLocks noChangeShapeType="1"/>
            </p:cNvSpPr>
            <p:nvPr/>
          </p:nvSpPr>
          <p:spPr bwMode="auto">
            <a:xfrm rot="1473624">
              <a:off x="4118" y="3569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07" name="Line 183"/>
            <p:cNvSpPr>
              <a:spLocks noChangeShapeType="1"/>
            </p:cNvSpPr>
            <p:nvPr/>
          </p:nvSpPr>
          <p:spPr bwMode="auto">
            <a:xfrm rot="1473624">
              <a:off x="4113" y="3577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08" name="Line 184"/>
            <p:cNvSpPr>
              <a:spLocks noChangeShapeType="1"/>
            </p:cNvSpPr>
            <p:nvPr/>
          </p:nvSpPr>
          <p:spPr bwMode="auto">
            <a:xfrm rot="1473624">
              <a:off x="4132" y="3558"/>
              <a:ext cx="1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09" name="Line 185"/>
            <p:cNvSpPr>
              <a:spLocks noChangeShapeType="1"/>
            </p:cNvSpPr>
            <p:nvPr/>
          </p:nvSpPr>
          <p:spPr bwMode="auto">
            <a:xfrm rot="1473624">
              <a:off x="4126" y="3567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10" name="Line 186"/>
            <p:cNvSpPr>
              <a:spLocks noChangeShapeType="1"/>
            </p:cNvSpPr>
            <p:nvPr/>
          </p:nvSpPr>
          <p:spPr bwMode="auto">
            <a:xfrm rot="1473624">
              <a:off x="4004" y="362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11" name="Line 187"/>
            <p:cNvSpPr>
              <a:spLocks noChangeShapeType="1"/>
            </p:cNvSpPr>
            <p:nvPr/>
          </p:nvSpPr>
          <p:spPr bwMode="auto">
            <a:xfrm rot="1473624">
              <a:off x="4013" y="3544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12" name="Line 188"/>
            <p:cNvSpPr>
              <a:spLocks noChangeShapeType="1"/>
            </p:cNvSpPr>
            <p:nvPr/>
          </p:nvSpPr>
          <p:spPr bwMode="auto">
            <a:xfrm rot="1473624">
              <a:off x="4014" y="355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13" name="Line 189"/>
            <p:cNvSpPr>
              <a:spLocks noChangeShapeType="1"/>
            </p:cNvSpPr>
            <p:nvPr/>
          </p:nvSpPr>
          <p:spPr bwMode="auto">
            <a:xfrm rot="1473624">
              <a:off x="4010" y="357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14" name="Line 190"/>
            <p:cNvSpPr>
              <a:spLocks noChangeShapeType="1"/>
            </p:cNvSpPr>
            <p:nvPr/>
          </p:nvSpPr>
          <p:spPr bwMode="auto">
            <a:xfrm rot="1473624">
              <a:off x="4009" y="3562"/>
              <a:ext cx="1" cy="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15" name="Line 191"/>
            <p:cNvSpPr>
              <a:spLocks noChangeShapeType="1"/>
            </p:cNvSpPr>
            <p:nvPr/>
          </p:nvSpPr>
          <p:spPr bwMode="auto">
            <a:xfrm rot="1473624">
              <a:off x="4099" y="3559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16" name="Line 192"/>
            <p:cNvSpPr>
              <a:spLocks noChangeShapeType="1"/>
            </p:cNvSpPr>
            <p:nvPr/>
          </p:nvSpPr>
          <p:spPr bwMode="auto">
            <a:xfrm rot="1473624">
              <a:off x="4092" y="355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17" name="Line 193"/>
            <p:cNvSpPr>
              <a:spLocks noChangeShapeType="1"/>
            </p:cNvSpPr>
            <p:nvPr/>
          </p:nvSpPr>
          <p:spPr bwMode="auto">
            <a:xfrm rot="1473624">
              <a:off x="4087" y="3554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18" name="Line 194"/>
            <p:cNvSpPr>
              <a:spLocks noChangeShapeType="1"/>
            </p:cNvSpPr>
            <p:nvPr/>
          </p:nvSpPr>
          <p:spPr bwMode="auto">
            <a:xfrm rot="1473624">
              <a:off x="4083" y="355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19" name="Line 195"/>
            <p:cNvSpPr>
              <a:spLocks noChangeShapeType="1"/>
            </p:cNvSpPr>
            <p:nvPr/>
          </p:nvSpPr>
          <p:spPr bwMode="auto">
            <a:xfrm rot="1473624">
              <a:off x="4077" y="3564"/>
              <a:ext cx="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20" name="Line 196"/>
            <p:cNvSpPr>
              <a:spLocks noChangeShapeType="1"/>
            </p:cNvSpPr>
            <p:nvPr/>
          </p:nvSpPr>
          <p:spPr bwMode="auto">
            <a:xfrm rot="1473624">
              <a:off x="4067" y="3662"/>
              <a:ext cx="2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21" name="Line 197"/>
            <p:cNvSpPr>
              <a:spLocks noChangeShapeType="1"/>
            </p:cNvSpPr>
            <p:nvPr/>
          </p:nvSpPr>
          <p:spPr bwMode="auto">
            <a:xfrm rot="1473624">
              <a:off x="4069" y="3548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22" name="Line 198"/>
            <p:cNvSpPr>
              <a:spLocks noChangeShapeType="1"/>
            </p:cNvSpPr>
            <p:nvPr/>
          </p:nvSpPr>
          <p:spPr bwMode="auto">
            <a:xfrm rot="1473624">
              <a:off x="4072" y="355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23" name="Line 199"/>
            <p:cNvSpPr>
              <a:spLocks noChangeShapeType="1"/>
            </p:cNvSpPr>
            <p:nvPr/>
          </p:nvSpPr>
          <p:spPr bwMode="auto">
            <a:xfrm rot="1473624">
              <a:off x="4073" y="35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24" name="Line 200"/>
            <p:cNvSpPr>
              <a:spLocks noChangeShapeType="1"/>
            </p:cNvSpPr>
            <p:nvPr/>
          </p:nvSpPr>
          <p:spPr bwMode="auto">
            <a:xfrm rot="1473624">
              <a:off x="4078" y="355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25" name="Line 201"/>
            <p:cNvSpPr>
              <a:spLocks noChangeShapeType="1"/>
            </p:cNvSpPr>
            <p:nvPr/>
          </p:nvSpPr>
          <p:spPr bwMode="auto">
            <a:xfrm rot="1473624">
              <a:off x="3974" y="3611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26" name="Line 202"/>
            <p:cNvSpPr>
              <a:spLocks noChangeShapeType="1"/>
            </p:cNvSpPr>
            <p:nvPr/>
          </p:nvSpPr>
          <p:spPr bwMode="auto">
            <a:xfrm rot="1473624">
              <a:off x="4048" y="353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27" name="Line 203"/>
            <p:cNvSpPr>
              <a:spLocks noChangeShapeType="1"/>
            </p:cNvSpPr>
            <p:nvPr/>
          </p:nvSpPr>
          <p:spPr bwMode="auto">
            <a:xfrm rot="1473624">
              <a:off x="4043" y="357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28" name="Line 204"/>
            <p:cNvSpPr>
              <a:spLocks noChangeShapeType="1"/>
            </p:cNvSpPr>
            <p:nvPr/>
          </p:nvSpPr>
          <p:spPr bwMode="auto">
            <a:xfrm rot="1473624">
              <a:off x="4040" y="361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29" name="Line 205"/>
            <p:cNvSpPr>
              <a:spLocks noChangeShapeType="1"/>
            </p:cNvSpPr>
            <p:nvPr/>
          </p:nvSpPr>
          <p:spPr bwMode="auto">
            <a:xfrm rot="1473624">
              <a:off x="4074" y="361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30" name="Line 206"/>
            <p:cNvSpPr>
              <a:spLocks noChangeShapeType="1"/>
            </p:cNvSpPr>
            <p:nvPr/>
          </p:nvSpPr>
          <p:spPr bwMode="auto">
            <a:xfrm rot="1473624">
              <a:off x="4058" y="362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31" name="Line 207"/>
            <p:cNvSpPr>
              <a:spLocks noChangeShapeType="1"/>
            </p:cNvSpPr>
            <p:nvPr/>
          </p:nvSpPr>
          <p:spPr bwMode="auto">
            <a:xfrm rot="1473624">
              <a:off x="4043" y="364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32" name="Line 208"/>
            <p:cNvSpPr>
              <a:spLocks noChangeShapeType="1"/>
            </p:cNvSpPr>
            <p:nvPr/>
          </p:nvSpPr>
          <p:spPr bwMode="auto">
            <a:xfrm rot="1473624">
              <a:off x="4097" y="3600"/>
              <a:ext cx="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33" name="Line 209"/>
            <p:cNvSpPr>
              <a:spLocks noChangeShapeType="1"/>
            </p:cNvSpPr>
            <p:nvPr/>
          </p:nvSpPr>
          <p:spPr bwMode="auto">
            <a:xfrm rot="1473624">
              <a:off x="4000" y="3630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34" name="Line 210"/>
            <p:cNvSpPr>
              <a:spLocks noChangeShapeType="1"/>
            </p:cNvSpPr>
            <p:nvPr/>
          </p:nvSpPr>
          <p:spPr bwMode="auto">
            <a:xfrm rot="1473624">
              <a:off x="4097" y="356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35" name="Line 211"/>
            <p:cNvSpPr>
              <a:spLocks noChangeShapeType="1"/>
            </p:cNvSpPr>
            <p:nvPr/>
          </p:nvSpPr>
          <p:spPr bwMode="auto">
            <a:xfrm rot="1473624">
              <a:off x="4093" y="3566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36" name="Line 212"/>
            <p:cNvSpPr>
              <a:spLocks noChangeShapeType="1"/>
            </p:cNvSpPr>
            <p:nvPr/>
          </p:nvSpPr>
          <p:spPr bwMode="auto">
            <a:xfrm rot="1473624">
              <a:off x="3976" y="360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37" name="Line 213"/>
            <p:cNvSpPr>
              <a:spLocks noChangeShapeType="1"/>
            </p:cNvSpPr>
            <p:nvPr/>
          </p:nvSpPr>
          <p:spPr bwMode="auto">
            <a:xfrm rot="1473624">
              <a:off x="4010" y="3533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38" name="Line 214"/>
            <p:cNvSpPr>
              <a:spLocks noChangeShapeType="1"/>
            </p:cNvSpPr>
            <p:nvPr/>
          </p:nvSpPr>
          <p:spPr bwMode="auto">
            <a:xfrm rot="1473624">
              <a:off x="3979" y="3592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39" name="Line 215"/>
            <p:cNvSpPr>
              <a:spLocks noChangeShapeType="1"/>
            </p:cNvSpPr>
            <p:nvPr/>
          </p:nvSpPr>
          <p:spPr bwMode="auto">
            <a:xfrm rot="1473624">
              <a:off x="3977" y="35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40" name="Line 216"/>
            <p:cNvSpPr>
              <a:spLocks noChangeShapeType="1"/>
            </p:cNvSpPr>
            <p:nvPr/>
          </p:nvSpPr>
          <p:spPr bwMode="auto">
            <a:xfrm rot="1473624">
              <a:off x="3979" y="359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41" name="Line 217"/>
            <p:cNvSpPr>
              <a:spLocks noChangeShapeType="1"/>
            </p:cNvSpPr>
            <p:nvPr/>
          </p:nvSpPr>
          <p:spPr bwMode="auto">
            <a:xfrm rot="1473624">
              <a:off x="4030" y="3611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42" name="Line 218"/>
            <p:cNvSpPr>
              <a:spLocks noChangeShapeType="1"/>
            </p:cNvSpPr>
            <p:nvPr/>
          </p:nvSpPr>
          <p:spPr bwMode="auto">
            <a:xfrm rot="1473624">
              <a:off x="4033" y="364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43" name="Line 219"/>
            <p:cNvSpPr>
              <a:spLocks noChangeShapeType="1"/>
            </p:cNvSpPr>
            <p:nvPr/>
          </p:nvSpPr>
          <p:spPr bwMode="auto">
            <a:xfrm rot="1473624">
              <a:off x="3997" y="3637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44" name="Line 220"/>
            <p:cNvSpPr>
              <a:spLocks noChangeShapeType="1"/>
            </p:cNvSpPr>
            <p:nvPr/>
          </p:nvSpPr>
          <p:spPr bwMode="auto">
            <a:xfrm rot="1473624">
              <a:off x="3998" y="365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45" name="Line 221"/>
            <p:cNvSpPr>
              <a:spLocks noChangeShapeType="1"/>
            </p:cNvSpPr>
            <p:nvPr/>
          </p:nvSpPr>
          <p:spPr bwMode="auto">
            <a:xfrm rot="1473624">
              <a:off x="3994" y="3679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46" name="Line 222"/>
            <p:cNvSpPr>
              <a:spLocks noChangeShapeType="1"/>
            </p:cNvSpPr>
            <p:nvPr/>
          </p:nvSpPr>
          <p:spPr bwMode="auto">
            <a:xfrm rot="1473624">
              <a:off x="3993" y="3664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47" name="Line 223"/>
            <p:cNvSpPr>
              <a:spLocks noChangeShapeType="1"/>
            </p:cNvSpPr>
            <p:nvPr/>
          </p:nvSpPr>
          <p:spPr bwMode="auto">
            <a:xfrm rot="1473624">
              <a:off x="3996" y="365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48" name="Line 224"/>
            <p:cNvSpPr>
              <a:spLocks noChangeShapeType="1"/>
            </p:cNvSpPr>
            <p:nvPr/>
          </p:nvSpPr>
          <p:spPr bwMode="auto">
            <a:xfrm rot="1473624">
              <a:off x="3987" y="3699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49" name="Line 225"/>
            <p:cNvSpPr>
              <a:spLocks noChangeShapeType="1"/>
            </p:cNvSpPr>
            <p:nvPr/>
          </p:nvSpPr>
          <p:spPr bwMode="auto">
            <a:xfrm rot="1473624">
              <a:off x="3996" y="369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50" name="Line 226"/>
            <p:cNvSpPr>
              <a:spLocks noChangeShapeType="1"/>
            </p:cNvSpPr>
            <p:nvPr/>
          </p:nvSpPr>
          <p:spPr bwMode="auto">
            <a:xfrm rot="1473624">
              <a:off x="4026" y="3687"/>
              <a:ext cx="6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51" name="Line 227"/>
            <p:cNvSpPr>
              <a:spLocks noChangeShapeType="1"/>
            </p:cNvSpPr>
            <p:nvPr/>
          </p:nvSpPr>
          <p:spPr bwMode="auto">
            <a:xfrm rot="1473624">
              <a:off x="4015" y="370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52" name="Line 228"/>
            <p:cNvSpPr>
              <a:spLocks noChangeShapeType="1"/>
            </p:cNvSpPr>
            <p:nvPr/>
          </p:nvSpPr>
          <p:spPr bwMode="auto">
            <a:xfrm rot="1473624">
              <a:off x="4015" y="3694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53" name="Line 229"/>
            <p:cNvSpPr>
              <a:spLocks noChangeShapeType="1"/>
            </p:cNvSpPr>
            <p:nvPr/>
          </p:nvSpPr>
          <p:spPr bwMode="auto">
            <a:xfrm rot="1473624">
              <a:off x="4005" y="3700"/>
              <a:ext cx="2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54" name="Line 230"/>
            <p:cNvSpPr>
              <a:spLocks noChangeShapeType="1"/>
            </p:cNvSpPr>
            <p:nvPr/>
          </p:nvSpPr>
          <p:spPr bwMode="auto">
            <a:xfrm rot="1473624">
              <a:off x="4002" y="370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55" name="Line 231"/>
            <p:cNvSpPr>
              <a:spLocks noChangeShapeType="1"/>
            </p:cNvSpPr>
            <p:nvPr/>
          </p:nvSpPr>
          <p:spPr bwMode="auto">
            <a:xfrm rot="1473624">
              <a:off x="3998" y="370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56" name="Line 232"/>
            <p:cNvSpPr>
              <a:spLocks noChangeShapeType="1"/>
            </p:cNvSpPr>
            <p:nvPr/>
          </p:nvSpPr>
          <p:spPr bwMode="auto">
            <a:xfrm rot="1473624">
              <a:off x="3992" y="3721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57" name="Line 233"/>
            <p:cNvSpPr>
              <a:spLocks noChangeShapeType="1"/>
            </p:cNvSpPr>
            <p:nvPr/>
          </p:nvSpPr>
          <p:spPr bwMode="auto">
            <a:xfrm rot="1473624">
              <a:off x="4040" y="3679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58" name="Line 234"/>
            <p:cNvSpPr>
              <a:spLocks noChangeShapeType="1"/>
            </p:cNvSpPr>
            <p:nvPr/>
          </p:nvSpPr>
          <p:spPr bwMode="auto">
            <a:xfrm rot="1473624">
              <a:off x="4033" y="368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59" name="Line 235"/>
            <p:cNvSpPr>
              <a:spLocks noChangeShapeType="1"/>
            </p:cNvSpPr>
            <p:nvPr/>
          </p:nvSpPr>
          <p:spPr bwMode="auto">
            <a:xfrm rot="1473624">
              <a:off x="4060" y="3677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60" name="Line 236"/>
            <p:cNvSpPr>
              <a:spLocks noChangeShapeType="1"/>
            </p:cNvSpPr>
            <p:nvPr/>
          </p:nvSpPr>
          <p:spPr bwMode="auto">
            <a:xfrm rot="1473624">
              <a:off x="4040" y="368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61" name="Line 237"/>
            <p:cNvSpPr>
              <a:spLocks noChangeShapeType="1"/>
            </p:cNvSpPr>
            <p:nvPr/>
          </p:nvSpPr>
          <p:spPr bwMode="auto">
            <a:xfrm rot="1473624">
              <a:off x="3959" y="370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62" name="Line 238"/>
            <p:cNvSpPr>
              <a:spLocks noChangeShapeType="1"/>
            </p:cNvSpPr>
            <p:nvPr/>
          </p:nvSpPr>
          <p:spPr bwMode="auto">
            <a:xfrm rot="1473624">
              <a:off x="3957" y="3724"/>
              <a:ext cx="2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63" name="Line 239"/>
            <p:cNvSpPr>
              <a:spLocks noChangeShapeType="1"/>
            </p:cNvSpPr>
            <p:nvPr/>
          </p:nvSpPr>
          <p:spPr bwMode="auto">
            <a:xfrm rot="1473624">
              <a:off x="3967" y="36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64" name="Line 240"/>
            <p:cNvSpPr>
              <a:spLocks noChangeShapeType="1"/>
            </p:cNvSpPr>
            <p:nvPr/>
          </p:nvSpPr>
          <p:spPr bwMode="auto">
            <a:xfrm rot="1473624">
              <a:off x="3959" y="370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65" name="Line 241"/>
            <p:cNvSpPr>
              <a:spLocks noChangeShapeType="1"/>
            </p:cNvSpPr>
            <p:nvPr/>
          </p:nvSpPr>
          <p:spPr bwMode="auto">
            <a:xfrm rot="1473624">
              <a:off x="3965" y="366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66" name="Line 242"/>
            <p:cNvSpPr>
              <a:spLocks noChangeShapeType="1"/>
            </p:cNvSpPr>
            <p:nvPr/>
          </p:nvSpPr>
          <p:spPr bwMode="auto">
            <a:xfrm rot="1473624">
              <a:off x="3969" y="3636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67" name="Line 243"/>
            <p:cNvSpPr>
              <a:spLocks noChangeShapeType="1"/>
            </p:cNvSpPr>
            <p:nvPr/>
          </p:nvSpPr>
          <p:spPr bwMode="auto">
            <a:xfrm rot="1473624">
              <a:off x="3972" y="3620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68" name="Line 244"/>
            <p:cNvSpPr>
              <a:spLocks noChangeShapeType="1"/>
            </p:cNvSpPr>
            <p:nvPr/>
          </p:nvSpPr>
          <p:spPr bwMode="auto">
            <a:xfrm rot="1473624">
              <a:off x="4012" y="3735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69" name="Line 245"/>
            <p:cNvSpPr>
              <a:spLocks noChangeShapeType="1"/>
            </p:cNvSpPr>
            <p:nvPr/>
          </p:nvSpPr>
          <p:spPr bwMode="auto">
            <a:xfrm rot="1473624">
              <a:off x="4022" y="3728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70" name="Line 246"/>
            <p:cNvSpPr>
              <a:spLocks noChangeShapeType="1"/>
            </p:cNvSpPr>
            <p:nvPr/>
          </p:nvSpPr>
          <p:spPr bwMode="auto">
            <a:xfrm rot="1473624">
              <a:off x="4035" y="365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71" name="Line 247"/>
            <p:cNvSpPr>
              <a:spLocks noChangeShapeType="1"/>
            </p:cNvSpPr>
            <p:nvPr/>
          </p:nvSpPr>
          <p:spPr bwMode="auto">
            <a:xfrm rot="1473624">
              <a:off x="4038" y="363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72" name="Line 248"/>
            <p:cNvSpPr>
              <a:spLocks noChangeShapeType="1"/>
            </p:cNvSpPr>
            <p:nvPr/>
          </p:nvSpPr>
          <p:spPr bwMode="auto">
            <a:xfrm rot="1473624">
              <a:off x="4000" y="3645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73" name="Line 249"/>
            <p:cNvSpPr>
              <a:spLocks noChangeShapeType="1"/>
            </p:cNvSpPr>
            <p:nvPr/>
          </p:nvSpPr>
          <p:spPr bwMode="auto">
            <a:xfrm rot="1473624">
              <a:off x="4007" y="3582"/>
              <a:ext cx="1" cy="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74" name="Line 250"/>
            <p:cNvSpPr>
              <a:spLocks noChangeShapeType="1"/>
            </p:cNvSpPr>
            <p:nvPr/>
          </p:nvSpPr>
          <p:spPr bwMode="auto">
            <a:xfrm rot="1473624">
              <a:off x="3992" y="371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75" name="Line 251"/>
            <p:cNvSpPr>
              <a:spLocks noChangeShapeType="1"/>
            </p:cNvSpPr>
            <p:nvPr/>
          </p:nvSpPr>
          <p:spPr bwMode="auto">
            <a:xfrm rot="1473624">
              <a:off x="4061" y="367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76" name="Line 252"/>
            <p:cNvSpPr>
              <a:spLocks noChangeShapeType="1"/>
            </p:cNvSpPr>
            <p:nvPr/>
          </p:nvSpPr>
          <p:spPr bwMode="auto">
            <a:xfrm rot="1473624">
              <a:off x="4051" y="368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77" name="Line 253"/>
            <p:cNvSpPr>
              <a:spLocks noChangeShapeType="1"/>
            </p:cNvSpPr>
            <p:nvPr/>
          </p:nvSpPr>
          <p:spPr bwMode="auto">
            <a:xfrm rot="1473624">
              <a:off x="3963" y="3689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78" name="Line 254"/>
            <p:cNvSpPr>
              <a:spLocks noChangeShapeType="1"/>
            </p:cNvSpPr>
            <p:nvPr/>
          </p:nvSpPr>
          <p:spPr bwMode="auto">
            <a:xfrm rot="1473624">
              <a:off x="4091" y="3598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79" name="Line 255"/>
            <p:cNvSpPr>
              <a:spLocks noChangeShapeType="1"/>
            </p:cNvSpPr>
            <p:nvPr/>
          </p:nvSpPr>
          <p:spPr bwMode="auto">
            <a:xfrm rot="1473624">
              <a:off x="4078" y="3572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80" name="Line 256"/>
            <p:cNvSpPr>
              <a:spLocks noChangeShapeType="1"/>
            </p:cNvSpPr>
            <p:nvPr/>
          </p:nvSpPr>
          <p:spPr bwMode="auto">
            <a:xfrm rot="1473624">
              <a:off x="4012" y="353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81" name="Line 257"/>
            <p:cNvSpPr>
              <a:spLocks noChangeShapeType="1"/>
            </p:cNvSpPr>
            <p:nvPr/>
          </p:nvSpPr>
          <p:spPr bwMode="auto">
            <a:xfrm rot="1473624">
              <a:off x="3997" y="364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82" name="Line 258"/>
            <p:cNvSpPr>
              <a:spLocks noChangeShapeType="1"/>
            </p:cNvSpPr>
            <p:nvPr/>
          </p:nvSpPr>
          <p:spPr bwMode="auto">
            <a:xfrm rot="1473624">
              <a:off x="3976" y="3605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83" name="Freeform 259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84" name="Line 260"/>
            <p:cNvSpPr>
              <a:spLocks noChangeShapeType="1"/>
            </p:cNvSpPr>
            <p:nvPr/>
          </p:nvSpPr>
          <p:spPr bwMode="auto">
            <a:xfrm rot="1473624">
              <a:off x="4009" y="352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85" name="Line 261"/>
            <p:cNvSpPr>
              <a:spLocks noChangeShapeType="1"/>
            </p:cNvSpPr>
            <p:nvPr/>
          </p:nvSpPr>
          <p:spPr bwMode="auto">
            <a:xfrm rot="1473624">
              <a:off x="4009" y="351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86" name="Line 262"/>
            <p:cNvSpPr>
              <a:spLocks noChangeShapeType="1"/>
            </p:cNvSpPr>
            <p:nvPr/>
          </p:nvSpPr>
          <p:spPr bwMode="auto">
            <a:xfrm rot="1473624">
              <a:off x="4008" y="352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87" name="Line 263"/>
            <p:cNvSpPr>
              <a:spLocks noChangeShapeType="1"/>
            </p:cNvSpPr>
            <p:nvPr/>
          </p:nvSpPr>
          <p:spPr bwMode="auto">
            <a:xfrm rot="1473624">
              <a:off x="4013" y="354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88" name="Line 264"/>
            <p:cNvSpPr>
              <a:spLocks noChangeShapeType="1"/>
            </p:cNvSpPr>
            <p:nvPr/>
          </p:nvSpPr>
          <p:spPr bwMode="auto">
            <a:xfrm rot="1473624">
              <a:off x="4014" y="355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89" name="Line 265"/>
            <p:cNvSpPr>
              <a:spLocks noChangeShapeType="1"/>
            </p:cNvSpPr>
            <p:nvPr/>
          </p:nvSpPr>
          <p:spPr bwMode="auto">
            <a:xfrm rot="1473624">
              <a:off x="4046" y="3527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90" name="Line 266"/>
            <p:cNvSpPr>
              <a:spLocks noChangeShapeType="1"/>
            </p:cNvSpPr>
            <p:nvPr/>
          </p:nvSpPr>
          <p:spPr bwMode="auto">
            <a:xfrm rot="1473624">
              <a:off x="4045" y="353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91" name="Line 267"/>
            <p:cNvSpPr>
              <a:spLocks noChangeShapeType="1"/>
            </p:cNvSpPr>
            <p:nvPr/>
          </p:nvSpPr>
          <p:spPr bwMode="auto">
            <a:xfrm rot="1473624">
              <a:off x="4012" y="3525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92" name="Line 268"/>
            <p:cNvSpPr>
              <a:spLocks noChangeShapeType="1"/>
            </p:cNvSpPr>
            <p:nvPr/>
          </p:nvSpPr>
          <p:spPr bwMode="auto">
            <a:xfrm rot="1473624">
              <a:off x="4009" y="35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93" name="Line 269"/>
            <p:cNvSpPr>
              <a:spLocks noChangeShapeType="1"/>
            </p:cNvSpPr>
            <p:nvPr/>
          </p:nvSpPr>
          <p:spPr bwMode="auto">
            <a:xfrm rot="1473624">
              <a:off x="4007" y="351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94" name="Line 270"/>
            <p:cNvSpPr>
              <a:spLocks noChangeShapeType="1"/>
            </p:cNvSpPr>
            <p:nvPr/>
          </p:nvSpPr>
          <p:spPr bwMode="auto">
            <a:xfrm rot="1473624">
              <a:off x="4137" y="356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95" name="Line 271"/>
            <p:cNvSpPr>
              <a:spLocks noChangeShapeType="1"/>
            </p:cNvSpPr>
            <p:nvPr/>
          </p:nvSpPr>
          <p:spPr bwMode="auto">
            <a:xfrm rot="1473624">
              <a:off x="3965" y="367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96" name="Line 272"/>
            <p:cNvSpPr>
              <a:spLocks noChangeShapeType="1"/>
            </p:cNvSpPr>
            <p:nvPr/>
          </p:nvSpPr>
          <p:spPr bwMode="auto">
            <a:xfrm rot="1473624">
              <a:off x="3960" y="3694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97" name="Line 273"/>
            <p:cNvSpPr>
              <a:spLocks noChangeShapeType="1"/>
            </p:cNvSpPr>
            <p:nvPr/>
          </p:nvSpPr>
          <p:spPr bwMode="auto">
            <a:xfrm rot="1473624">
              <a:off x="4103" y="3588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98" name="Line 274"/>
            <p:cNvSpPr>
              <a:spLocks noChangeShapeType="1"/>
            </p:cNvSpPr>
            <p:nvPr/>
          </p:nvSpPr>
          <p:spPr bwMode="auto">
            <a:xfrm rot="1473624">
              <a:off x="4030" y="3638"/>
              <a:ext cx="2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99" name="Line 275"/>
            <p:cNvSpPr>
              <a:spLocks noChangeShapeType="1"/>
            </p:cNvSpPr>
            <p:nvPr/>
          </p:nvSpPr>
          <p:spPr bwMode="auto">
            <a:xfrm rot="1473624">
              <a:off x="4072" y="366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400" name="Line 276"/>
            <p:cNvSpPr>
              <a:spLocks noChangeShapeType="1"/>
            </p:cNvSpPr>
            <p:nvPr/>
          </p:nvSpPr>
          <p:spPr bwMode="auto">
            <a:xfrm rot="1473624">
              <a:off x="4044" y="3523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401" name="Freeform 277"/>
            <p:cNvSpPr>
              <a:spLocks/>
            </p:cNvSpPr>
            <p:nvPr/>
          </p:nvSpPr>
          <p:spPr bwMode="auto">
            <a:xfrm rot="1473624">
              <a:off x="3996" y="3525"/>
              <a:ext cx="155" cy="26"/>
            </a:xfrm>
            <a:custGeom>
              <a:avLst/>
              <a:gdLst>
                <a:gd name="T0" fmla="*/ 0 w 237"/>
                <a:gd name="T1" fmla="*/ 12 h 29"/>
                <a:gd name="T2" fmla="*/ 2 w 237"/>
                <a:gd name="T3" fmla="*/ 7 h 29"/>
                <a:gd name="T4" fmla="*/ 6 w 237"/>
                <a:gd name="T5" fmla="*/ 12 h 29"/>
                <a:gd name="T6" fmla="*/ 7 w 237"/>
                <a:gd name="T7" fmla="*/ 11 h 29"/>
                <a:gd name="T8" fmla="*/ 8 w 237"/>
                <a:gd name="T9" fmla="*/ 4 h 29"/>
                <a:gd name="T10" fmla="*/ 15 w 237"/>
                <a:gd name="T11" fmla="*/ 17 h 29"/>
                <a:gd name="T12" fmla="*/ 15 w 237"/>
                <a:gd name="T13" fmla="*/ 17 h 29"/>
                <a:gd name="T14" fmla="*/ 15 w 237"/>
                <a:gd name="T15" fmla="*/ 17 h 29"/>
                <a:gd name="T16" fmla="*/ 15 w 237"/>
                <a:gd name="T17" fmla="*/ 16 h 29"/>
                <a:gd name="T18" fmla="*/ 16 w 237"/>
                <a:gd name="T19" fmla="*/ 16 h 29"/>
                <a:gd name="T20" fmla="*/ 17 w 237"/>
                <a:gd name="T21" fmla="*/ 15 h 29"/>
                <a:gd name="T22" fmla="*/ 17 w 237"/>
                <a:gd name="T23" fmla="*/ 14 h 29"/>
                <a:gd name="T24" fmla="*/ 18 w 237"/>
                <a:gd name="T25" fmla="*/ 14 h 29"/>
                <a:gd name="T26" fmla="*/ 19 w 237"/>
                <a:gd name="T27" fmla="*/ 14 h 29"/>
                <a:gd name="T28" fmla="*/ 20 w 237"/>
                <a:gd name="T29" fmla="*/ 14 h 29"/>
                <a:gd name="T30" fmla="*/ 20 w 237"/>
                <a:gd name="T31" fmla="*/ 14 h 29"/>
                <a:gd name="T32" fmla="*/ 20 w 237"/>
                <a:gd name="T33" fmla="*/ 13 h 29"/>
                <a:gd name="T34" fmla="*/ 22 w 237"/>
                <a:gd name="T35" fmla="*/ 12 h 29"/>
                <a:gd name="T36" fmla="*/ 22 w 237"/>
                <a:gd name="T37" fmla="*/ 10 h 29"/>
                <a:gd name="T38" fmla="*/ 24 w 237"/>
                <a:gd name="T39" fmla="*/ 7 h 29"/>
                <a:gd name="T40" fmla="*/ 24 w 237"/>
                <a:gd name="T41" fmla="*/ 4 h 29"/>
                <a:gd name="T42" fmla="*/ 26 w 237"/>
                <a:gd name="T43" fmla="*/ 4 h 29"/>
                <a:gd name="T44" fmla="*/ 26 w 237"/>
                <a:gd name="T45" fmla="*/ 2 h 29"/>
                <a:gd name="T46" fmla="*/ 26 w 237"/>
                <a:gd name="T47" fmla="*/ 0 h 29"/>
                <a:gd name="T48" fmla="*/ 28 w 237"/>
                <a:gd name="T49" fmla="*/ 10 h 29"/>
                <a:gd name="T50" fmla="*/ 28 w 237"/>
                <a:gd name="T51" fmla="*/ 9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37" h="29">
                  <a:moveTo>
                    <a:pt x="0" y="20"/>
                  </a:moveTo>
                  <a:lnTo>
                    <a:pt x="19" y="12"/>
                  </a:lnTo>
                  <a:lnTo>
                    <a:pt x="50" y="21"/>
                  </a:lnTo>
                  <a:lnTo>
                    <a:pt x="55" y="19"/>
                  </a:lnTo>
                  <a:lnTo>
                    <a:pt x="69" y="8"/>
                  </a:lnTo>
                  <a:lnTo>
                    <a:pt x="124" y="29"/>
                  </a:lnTo>
                  <a:lnTo>
                    <a:pt x="125" y="29"/>
                  </a:lnTo>
                  <a:lnTo>
                    <a:pt x="127" y="28"/>
                  </a:lnTo>
                  <a:lnTo>
                    <a:pt x="132" y="27"/>
                  </a:lnTo>
                  <a:lnTo>
                    <a:pt x="137" y="26"/>
                  </a:lnTo>
                  <a:lnTo>
                    <a:pt x="144" y="25"/>
                  </a:lnTo>
                  <a:lnTo>
                    <a:pt x="151" y="25"/>
                  </a:lnTo>
                  <a:lnTo>
                    <a:pt x="160" y="25"/>
                  </a:lnTo>
                  <a:lnTo>
                    <a:pt x="168" y="25"/>
                  </a:lnTo>
                  <a:lnTo>
                    <a:pt x="172" y="23"/>
                  </a:lnTo>
                  <a:lnTo>
                    <a:pt x="177" y="20"/>
                  </a:lnTo>
                  <a:lnTo>
                    <a:pt x="185" y="17"/>
                  </a:lnTo>
                  <a:lnTo>
                    <a:pt x="195" y="12"/>
                  </a:lnTo>
                  <a:lnTo>
                    <a:pt x="203" y="7"/>
                  </a:lnTo>
                  <a:lnTo>
                    <a:pt x="211" y="4"/>
                  </a:lnTo>
                  <a:lnTo>
                    <a:pt x="215" y="2"/>
                  </a:lnTo>
                  <a:lnTo>
                    <a:pt x="217" y="0"/>
                  </a:lnTo>
                  <a:lnTo>
                    <a:pt x="236" y="17"/>
                  </a:lnTo>
                  <a:lnTo>
                    <a:pt x="237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402" name="Freeform 278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8 h 173"/>
                <a:gd name="T10" fmla="*/ 8 w 69"/>
                <a:gd name="T11" fmla="*/ 6 h 173"/>
                <a:gd name="T12" fmla="*/ 8 w 69"/>
                <a:gd name="T13" fmla="*/ 4 h 173"/>
                <a:gd name="T14" fmla="*/ 7 w 69"/>
                <a:gd name="T15" fmla="*/ 3 h 173"/>
                <a:gd name="T16" fmla="*/ 7 w 69"/>
                <a:gd name="T17" fmla="*/ 3 h 173"/>
                <a:gd name="T18" fmla="*/ 5 w 69"/>
                <a:gd name="T19" fmla="*/ 1 h 173"/>
                <a:gd name="T20" fmla="*/ 5 w 69"/>
                <a:gd name="T21" fmla="*/ 0 h 173"/>
                <a:gd name="T22" fmla="*/ 4 w 69"/>
                <a:gd name="T23" fmla="*/ 0 h 173"/>
                <a:gd name="T24" fmla="*/ 3 w 69"/>
                <a:gd name="T25" fmla="*/ 0 h 173"/>
                <a:gd name="T26" fmla="*/ 3 w 69"/>
                <a:gd name="T27" fmla="*/ 1 h 173"/>
                <a:gd name="T28" fmla="*/ 2 w 69"/>
                <a:gd name="T29" fmla="*/ 3 h 173"/>
                <a:gd name="T30" fmla="*/ 1 w 69"/>
                <a:gd name="T31" fmla="*/ 3 h 173"/>
                <a:gd name="T32" fmla="*/ 1 w 69"/>
                <a:gd name="T33" fmla="*/ 4 h 173"/>
                <a:gd name="T34" fmla="*/ 1 w 69"/>
                <a:gd name="T35" fmla="*/ 6 h 173"/>
                <a:gd name="T36" fmla="*/ 1 w 69"/>
                <a:gd name="T37" fmla="*/ 8 h 173"/>
                <a:gd name="T38" fmla="*/ 0 w 69"/>
                <a:gd name="T39" fmla="*/ 10 h 173"/>
                <a:gd name="T40" fmla="*/ 0 w 69"/>
                <a:gd name="T41" fmla="*/ 10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403" name="Freeform 279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10 h 173"/>
                <a:gd name="T10" fmla="*/ 8 w 69"/>
                <a:gd name="T11" fmla="*/ 8 h 173"/>
                <a:gd name="T12" fmla="*/ 8 w 69"/>
                <a:gd name="T13" fmla="*/ 6 h 173"/>
                <a:gd name="T14" fmla="*/ 8 w 69"/>
                <a:gd name="T15" fmla="*/ 4 h 173"/>
                <a:gd name="T16" fmla="*/ 7 w 69"/>
                <a:gd name="T17" fmla="*/ 3 h 173"/>
                <a:gd name="T18" fmla="*/ 7 w 69"/>
                <a:gd name="T19" fmla="*/ 3 h 173"/>
                <a:gd name="T20" fmla="*/ 5 w 69"/>
                <a:gd name="T21" fmla="*/ 1 h 173"/>
                <a:gd name="T22" fmla="*/ 5 w 69"/>
                <a:gd name="T23" fmla="*/ 0 h 173"/>
                <a:gd name="T24" fmla="*/ 4 w 69"/>
                <a:gd name="T25" fmla="*/ 0 h 173"/>
                <a:gd name="T26" fmla="*/ 4 w 69"/>
                <a:gd name="T27" fmla="*/ 0 h 173"/>
                <a:gd name="T28" fmla="*/ 3 w 69"/>
                <a:gd name="T29" fmla="*/ 0 h 173"/>
                <a:gd name="T30" fmla="*/ 3 w 69"/>
                <a:gd name="T31" fmla="*/ 1 h 173"/>
                <a:gd name="T32" fmla="*/ 2 w 69"/>
                <a:gd name="T33" fmla="*/ 3 h 173"/>
                <a:gd name="T34" fmla="*/ 1 w 69"/>
                <a:gd name="T35" fmla="*/ 3 h 173"/>
                <a:gd name="T36" fmla="*/ 1 w 69"/>
                <a:gd name="T37" fmla="*/ 4 h 173"/>
                <a:gd name="T38" fmla="*/ 1 w 69"/>
                <a:gd name="T39" fmla="*/ 6 h 173"/>
                <a:gd name="T40" fmla="*/ 1 w 69"/>
                <a:gd name="T41" fmla="*/ 8 h 173"/>
                <a:gd name="T42" fmla="*/ 0 w 69"/>
                <a:gd name="T43" fmla="*/ 10 h 173"/>
                <a:gd name="T44" fmla="*/ 0 w 69"/>
                <a:gd name="T45" fmla="*/ 10 h 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404" name="Line 280"/>
            <p:cNvSpPr>
              <a:spLocks noChangeShapeType="1"/>
            </p:cNvSpPr>
            <p:nvPr/>
          </p:nvSpPr>
          <p:spPr bwMode="auto">
            <a:xfrm rot="1473624">
              <a:off x="4497" y="1234"/>
              <a:ext cx="2" cy="23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405" name="Line 281"/>
            <p:cNvSpPr>
              <a:spLocks noChangeShapeType="1"/>
            </p:cNvSpPr>
            <p:nvPr/>
          </p:nvSpPr>
          <p:spPr bwMode="auto">
            <a:xfrm rot="1473624">
              <a:off x="4638" y="1298"/>
              <a:ext cx="1" cy="2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406" name="Line 282"/>
            <p:cNvSpPr>
              <a:spLocks noChangeShapeType="1"/>
            </p:cNvSpPr>
            <p:nvPr/>
          </p:nvSpPr>
          <p:spPr bwMode="auto">
            <a:xfrm rot="1473624">
              <a:off x="4616" y="1275"/>
              <a:ext cx="1" cy="23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307905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7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1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5727700" y="3048000"/>
            <a:ext cx="184150" cy="823913"/>
          </a:xfrm>
          <a:prstGeom prst="rect">
            <a:avLst/>
          </a:prstGeom>
          <a:noFill/>
          <a:ln>
            <a:noFill/>
          </a:ln>
          <a:effectLst>
            <a:outerShdw dist="40161" dir="204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4800">
              <a:solidFill>
                <a:srgbClr val="FF9900"/>
              </a:solidFill>
              <a:latin typeface="Tech" pitchFamily="34" charset="0"/>
            </a:endParaRPr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>
            <a:solidFill>
              <a:srgbClr val="831717"/>
            </a:solidFill>
            <a:round/>
            <a:headEnd/>
            <a:tailEnd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>
            <a:outerShdw dist="127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914400" y="1219200"/>
            <a:ext cx="7543800" cy="7493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5400">
                <a:solidFill>
                  <a:srgbClr val="339933"/>
                </a:solidFill>
                <a:latin typeface="Impact" panose="020B0806030902050204" pitchFamily="34" charset="0"/>
              </a:rPr>
              <a:t>Hints to Improve Spelling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914400" y="4343400"/>
            <a:ext cx="7391400" cy="1849438"/>
          </a:xfrm>
          <a:prstGeom prst="rect">
            <a:avLst/>
          </a:prstGeom>
          <a:noFill/>
          <a:ln>
            <a:noFill/>
          </a:ln>
          <a:effectLst>
            <a:outerShdw dist="254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If the word ends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in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>
                <a:solidFill>
                  <a:srgbClr val="003399"/>
                </a:solidFill>
                <a:latin typeface="SwitzerlandNarrow" pitchFamily="34" charset="0"/>
              </a:rPr>
              <a:t>y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preceded by a vowel, </a:t>
            </a:r>
          </a:p>
          <a:p>
            <a:pPr algn="l">
              <a:lnSpc>
                <a:spcPct val="80000"/>
              </a:lnSpc>
            </a:pP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add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 u="sng">
                <a:solidFill>
                  <a:srgbClr val="FF0000"/>
                </a:solidFill>
                <a:latin typeface="SwitzerlandNarrow" pitchFamily="34" charset="0"/>
              </a:rPr>
              <a:t>s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.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879475" y="2528888"/>
            <a:ext cx="1131888" cy="67786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4800">
                <a:solidFill>
                  <a:srgbClr val="3333CC"/>
                </a:solidFill>
                <a:latin typeface="Tech" pitchFamily="34" charset="0"/>
              </a:rPr>
              <a:t>day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3983038" y="2522538"/>
            <a:ext cx="1443037" cy="67786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4800">
                <a:solidFill>
                  <a:srgbClr val="3333CC"/>
                </a:solidFill>
                <a:latin typeface="Tech" pitchFamily="34" charset="0"/>
              </a:rPr>
              <a:t>days</a:t>
            </a:r>
            <a:endParaRPr lang="en-US" altLang="en-US">
              <a:solidFill>
                <a:srgbClr val="3333CC"/>
              </a:solidFill>
            </a:endParaRP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882650" y="3128963"/>
            <a:ext cx="1951038" cy="67786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4800">
                <a:solidFill>
                  <a:srgbClr val="3333CC"/>
                </a:solidFill>
                <a:latin typeface="Tech" pitchFamily="34" charset="0"/>
              </a:rPr>
              <a:t>donkey</a:t>
            </a: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3952875" y="3132138"/>
            <a:ext cx="2262188" cy="67786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4800">
                <a:solidFill>
                  <a:srgbClr val="3333CC"/>
                </a:solidFill>
                <a:latin typeface="Tech" pitchFamily="34" charset="0"/>
              </a:rPr>
              <a:t>donkeys</a:t>
            </a:r>
            <a:endParaRPr lang="en-US" altLang="en-US">
              <a:solidFill>
                <a:srgbClr val="5F5FFF"/>
              </a:solidFill>
            </a:endParaRPr>
          </a:p>
        </p:txBody>
      </p:sp>
      <p:grpSp>
        <p:nvGrpSpPr>
          <p:cNvPr id="49173" name="Group 21"/>
          <p:cNvGrpSpPr>
            <a:grpSpLocks/>
          </p:cNvGrpSpPr>
          <p:nvPr/>
        </p:nvGrpSpPr>
        <p:grpSpPr bwMode="auto">
          <a:xfrm>
            <a:off x="7162800" y="990600"/>
            <a:ext cx="2239963" cy="4838700"/>
            <a:chOff x="3894" y="920"/>
            <a:chExt cx="1411" cy="3048"/>
          </a:xfrm>
        </p:grpSpPr>
        <p:sp>
          <p:nvSpPr>
            <p:cNvPr id="49174" name="Rectangle 22"/>
            <p:cNvSpPr>
              <a:spLocks noChangeArrowheads="1"/>
            </p:cNvSpPr>
            <p:nvPr/>
          </p:nvSpPr>
          <p:spPr bwMode="auto">
            <a:xfrm rot="1473624">
              <a:off x="5050" y="1062"/>
              <a:ext cx="154" cy="3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9175" name="Freeform 23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6" name="Freeform 24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7" name="Freeform 25"/>
            <p:cNvSpPr>
              <a:spLocks/>
            </p:cNvSpPr>
            <p:nvPr/>
          </p:nvSpPr>
          <p:spPr bwMode="auto">
            <a:xfrm rot="1473624">
              <a:off x="4538" y="1253"/>
              <a:ext cx="79" cy="2410"/>
            </a:xfrm>
            <a:custGeom>
              <a:avLst/>
              <a:gdLst>
                <a:gd name="T0" fmla="*/ 0 w 122"/>
                <a:gd name="T1" fmla="*/ 2 h 2785"/>
                <a:gd name="T2" fmla="*/ 1 w 122"/>
                <a:gd name="T3" fmla="*/ 2 h 2785"/>
                <a:gd name="T4" fmla="*/ 1 w 122"/>
                <a:gd name="T5" fmla="*/ 1 h 2785"/>
                <a:gd name="T6" fmla="*/ 2 w 122"/>
                <a:gd name="T7" fmla="*/ 1 h 2785"/>
                <a:gd name="T8" fmla="*/ 3 w 122"/>
                <a:gd name="T9" fmla="*/ 1 h 2785"/>
                <a:gd name="T10" fmla="*/ 3 w 122"/>
                <a:gd name="T11" fmla="*/ 0 h 2785"/>
                <a:gd name="T12" fmla="*/ 4 w 122"/>
                <a:gd name="T13" fmla="*/ 0 h 2785"/>
                <a:gd name="T14" fmla="*/ 5 w 122"/>
                <a:gd name="T15" fmla="*/ 0 h 2785"/>
                <a:gd name="T16" fmla="*/ 5 w 122"/>
                <a:gd name="T17" fmla="*/ 0 h 2785"/>
                <a:gd name="T18" fmla="*/ 6 w 122"/>
                <a:gd name="T19" fmla="*/ 0 h 2785"/>
                <a:gd name="T20" fmla="*/ 8 w 122"/>
                <a:gd name="T21" fmla="*/ 0 h 2785"/>
                <a:gd name="T22" fmla="*/ 9 w 122"/>
                <a:gd name="T23" fmla="*/ 1 h 2785"/>
                <a:gd name="T24" fmla="*/ 10 w 122"/>
                <a:gd name="T25" fmla="*/ 1 h 2785"/>
                <a:gd name="T26" fmla="*/ 11 w 122"/>
                <a:gd name="T27" fmla="*/ 2 h 2785"/>
                <a:gd name="T28" fmla="*/ 12 w 122"/>
                <a:gd name="T29" fmla="*/ 3 h 2785"/>
                <a:gd name="T30" fmla="*/ 13 w 122"/>
                <a:gd name="T31" fmla="*/ 3 h 2785"/>
                <a:gd name="T32" fmla="*/ 14 w 122"/>
                <a:gd name="T33" fmla="*/ 3 h 2785"/>
                <a:gd name="T34" fmla="*/ 14 w 122"/>
                <a:gd name="T35" fmla="*/ 3 h 2785"/>
                <a:gd name="T36" fmla="*/ 14 w 122"/>
                <a:gd name="T37" fmla="*/ 1343 h 2785"/>
                <a:gd name="T38" fmla="*/ 14 w 122"/>
                <a:gd name="T39" fmla="*/ 1343 h 2785"/>
                <a:gd name="T40" fmla="*/ 12 w 122"/>
                <a:gd name="T41" fmla="*/ 1346 h 2785"/>
                <a:gd name="T42" fmla="*/ 12 w 122"/>
                <a:gd name="T43" fmla="*/ 1347 h 2785"/>
                <a:gd name="T44" fmla="*/ 11 w 122"/>
                <a:gd name="T45" fmla="*/ 1348 h 2785"/>
                <a:gd name="T46" fmla="*/ 11 w 122"/>
                <a:gd name="T47" fmla="*/ 1350 h 2785"/>
                <a:gd name="T48" fmla="*/ 10 w 122"/>
                <a:gd name="T49" fmla="*/ 1350 h 2785"/>
                <a:gd name="T50" fmla="*/ 9 w 122"/>
                <a:gd name="T51" fmla="*/ 1350 h 2785"/>
                <a:gd name="T52" fmla="*/ 8 w 122"/>
                <a:gd name="T53" fmla="*/ 1350 h 2785"/>
                <a:gd name="T54" fmla="*/ 7 w 122"/>
                <a:gd name="T55" fmla="*/ 1350 h 2785"/>
                <a:gd name="T56" fmla="*/ 6 w 122"/>
                <a:gd name="T57" fmla="*/ 1350 h 2785"/>
                <a:gd name="T58" fmla="*/ 6 w 122"/>
                <a:gd name="T59" fmla="*/ 1351 h 2785"/>
                <a:gd name="T60" fmla="*/ 6 w 122"/>
                <a:gd name="T61" fmla="*/ 1351 h 2785"/>
                <a:gd name="T62" fmla="*/ 6 w 122"/>
                <a:gd name="T63" fmla="*/ 1351 h 2785"/>
                <a:gd name="T64" fmla="*/ 0 w 122"/>
                <a:gd name="T65" fmla="*/ 1343 h 2785"/>
                <a:gd name="T66" fmla="*/ 0 w 122"/>
                <a:gd name="T67" fmla="*/ 2 h 27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2785">
                  <a:moveTo>
                    <a:pt x="0" y="2"/>
                  </a:moveTo>
                  <a:lnTo>
                    <a:pt x="6" y="2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1"/>
                  </a:lnTo>
                  <a:lnTo>
                    <a:pt x="87" y="1"/>
                  </a:lnTo>
                  <a:lnTo>
                    <a:pt x="96" y="2"/>
                  </a:lnTo>
                  <a:lnTo>
                    <a:pt x="106" y="3"/>
                  </a:lnTo>
                  <a:lnTo>
                    <a:pt x="114" y="4"/>
                  </a:lnTo>
                  <a:lnTo>
                    <a:pt x="122" y="5"/>
                  </a:lnTo>
                  <a:lnTo>
                    <a:pt x="122" y="2767"/>
                  </a:lnTo>
                  <a:lnTo>
                    <a:pt x="122" y="2768"/>
                  </a:lnTo>
                  <a:lnTo>
                    <a:pt x="112" y="2773"/>
                  </a:lnTo>
                  <a:lnTo>
                    <a:pt x="106" y="2776"/>
                  </a:lnTo>
                  <a:lnTo>
                    <a:pt x="99" y="2779"/>
                  </a:lnTo>
                  <a:lnTo>
                    <a:pt x="95" y="2781"/>
                  </a:lnTo>
                  <a:lnTo>
                    <a:pt x="87" y="2781"/>
                  </a:lnTo>
                  <a:lnTo>
                    <a:pt x="78" y="2781"/>
                  </a:lnTo>
                  <a:lnTo>
                    <a:pt x="71" y="2781"/>
                  </a:lnTo>
                  <a:lnTo>
                    <a:pt x="64" y="2782"/>
                  </a:lnTo>
                  <a:lnTo>
                    <a:pt x="59" y="2783"/>
                  </a:lnTo>
                  <a:lnTo>
                    <a:pt x="54" y="2784"/>
                  </a:lnTo>
                  <a:lnTo>
                    <a:pt x="52" y="2785"/>
                  </a:lnTo>
                  <a:lnTo>
                    <a:pt x="51" y="2785"/>
                  </a:lnTo>
                  <a:lnTo>
                    <a:pt x="0" y="276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8" name="Freeform 26"/>
            <p:cNvSpPr>
              <a:spLocks/>
            </p:cNvSpPr>
            <p:nvPr/>
          </p:nvSpPr>
          <p:spPr bwMode="auto">
            <a:xfrm rot="1473624">
              <a:off x="4498" y="1228"/>
              <a:ext cx="47" cy="2402"/>
            </a:xfrm>
            <a:custGeom>
              <a:avLst/>
              <a:gdLst>
                <a:gd name="T0" fmla="*/ 0 w 72"/>
                <a:gd name="T1" fmla="*/ 10 h 2775"/>
                <a:gd name="T2" fmla="*/ 1 w 72"/>
                <a:gd name="T3" fmla="*/ 8 h 2775"/>
                <a:gd name="T4" fmla="*/ 1 w 72"/>
                <a:gd name="T5" fmla="*/ 7 h 2775"/>
                <a:gd name="T6" fmla="*/ 1 w 72"/>
                <a:gd name="T7" fmla="*/ 5 h 2775"/>
                <a:gd name="T8" fmla="*/ 3 w 72"/>
                <a:gd name="T9" fmla="*/ 3 h 2775"/>
                <a:gd name="T10" fmla="*/ 3 w 72"/>
                <a:gd name="T11" fmla="*/ 3 h 2775"/>
                <a:gd name="T12" fmla="*/ 5 w 72"/>
                <a:gd name="T13" fmla="*/ 3 h 2775"/>
                <a:gd name="T14" fmla="*/ 7 w 72"/>
                <a:gd name="T15" fmla="*/ 1 h 2775"/>
                <a:gd name="T16" fmla="*/ 8 w 72"/>
                <a:gd name="T17" fmla="*/ 0 h 2775"/>
                <a:gd name="T18" fmla="*/ 8 w 72"/>
                <a:gd name="T19" fmla="*/ 0 h 2775"/>
                <a:gd name="T20" fmla="*/ 8 w 72"/>
                <a:gd name="T21" fmla="*/ 1343 h 2775"/>
                <a:gd name="T22" fmla="*/ 8 w 72"/>
                <a:gd name="T23" fmla="*/ 1343 h 2775"/>
                <a:gd name="T24" fmla="*/ 8 w 72"/>
                <a:gd name="T25" fmla="*/ 1343 h 2775"/>
                <a:gd name="T26" fmla="*/ 7 w 72"/>
                <a:gd name="T27" fmla="*/ 1347 h 2775"/>
                <a:gd name="T28" fmla="*/ 6 w 72"/>
                <a:gd name="T29" fmla="*/ 1349 h 2775"/>
                <a:gd name="T30" fmla="*/ 2 w 72"/>
                <a:gd name="T31" fmla="*/ 1345 h 2775"/>
                <a:gd name="T32" fmla="*/ 0 w 72"/>
                <a:gd name="T33" fmla="*/ 1347 h 2775"/>
                <a:gd name="T34" fmla="*/ 0 w 72"/>
                <a:gd name="T35" fmla="*/ 1347 h 2775"/>
                <a:gd name="T36" fmla="*/ 0 w 72"/>
                <a:gd name="T37" fmla="*/ 9 h 2775"/>
                <a:gd name="T38" fmla="*/ 0 w 72"/>
                <a:gd name="T39" fmla="*/ 10 h 27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2" h="2775">
                  <a:moveTo>
                    <a:pt x="0" y="20"/>
                  </a:moveTo>
                  <a:lnTo>
                    <a:pt x="1" y="16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21" y="8"/>
                  </a:lnTo>
                  <a:lnTo>
                    <a:pt x="31" y="6"/>
                  </a:lnTo>
                  <a:lnTo>
                    <a:pt x="44" y="3"/>
                  </a:lnTo>
                  <a:lnTo>
                    <a:pt x="57" y="1"/>
                  </a:lnTo>
                  <a:lnTo>
                    <a:pt x="72" y="0"/>
                  </a:lnTo>
                  <a:lnTo>
                    <a:pt x="72" y="2765"/>
                  </a:lnTo>
                  <a:lnTo>
                    <a:pt x="68" y="2762"/>
                  </a:lnTo>
                  <a:lnTo>
                    <a:pt x="54" y="2773"/>
                  </a:lnTo>
                  <a:lnTo>
                    <a:pt x="49" y="2775"/>
                  </a:lnTo>
                  <a:lnTo>
                    <a:pt x="17" y="2768"/>
                  </a:lnTo>
                  <a:lnTo>
                    <a:pt x="0" y="2773"/>
                  </a:lnTo>
                  <a:lnTo>
                    <a:pt x="0" y="1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9" name="Line 27"/>
            <p:cNvSpPr>
              <a:spLocks noChangeShapeType="1"/>
            </p:cNvSpPr>
            <p:nvPr/>
          </p:nvSpPr>
          <p:spPr bwMode="auto">
            <a:xfrm rot="1473624">
              <a:off x="4545" y="1238"/>
              <a:ext cx="2" cy="23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0" name="Freeform 28"/>
            <p:cNvSpPr>
              <a:spLocks/>
            </p:cNvSpPr>
            <p:nvPr/>
          </p:nvSpPr>
          <p:spPr bwMode="auto">
            <a:xfrm rot="1473624">
              <a:off x="4614" y="1280"/>
              <a:ext cx="28" cy="2393"/>
            </a:xfrm>
            <a:custGeom>
              <a:avLst/>
              <a:gdLst>
                <a:gd name="T0" fmla="*/ 5 w 42"/>
                <a:gd name="T1" fmla="*/ 1336 h 2768"/>
                <a:gd name="T2" fmla="*/ 5 w 42"/>
                <a:gd name="T3" fmla="*/ 8 h 2768"/>
                <a:gd name="T4" fmla="*/ 6 w 42"/>
                <a:gd name="T5" fmla="*/ 9 h 2768"/>
                <a:gd name="T6" fmla="*/ 5 w 42"/>
                <a:gd name="T7" fmla="*/ 7 h 2768"/>
                <a:gd name="T8" fmla="*/ 5 w 42"/>
                <a:gd name="T9" fmla="*/ 6 h 2768"/>
                <a:gd name="T10" fmla="*/ 5 w 42"/>
                <a:gd name="T11" fmla="*/ 5 h 2768"/>
                <a:gd name="T12" fmla="*/ 4 w 42"/>
                <a:gd name="T13" fmla="*/ 3 h 2768"/>
                <a:gd name="T14" fmla="*/ 3 w 42"/>
                <a:gd name="T15" fmla="*/ 3 h 2768"/>
                <a:gd name="T16" fmla="*/ 2 w 42"/>
                <a:gd name="T17" fmla="*/ 3 h 2768"/>
                <a:gd name="T18" fmla="*/ 1 w 42"/>
                <a:gd name="T19" fmla="*/ 2 h 2768"/>
                <a:gd name="T20" fmla="*/ 0 w 42"/>
                <a:gd name="T21" fmla="*/ 0 h 2768"/>
                <a:gd name="T22" fmla="*/ 0 w 42"/>
                <a:gd name="T23" fmla="*/ 0 h 2768"/>
                <a:gd name="T24" fmla="*/ 0 w 42"/>
                <a:gd name="T25" fmla="*/ 1333 h 2768"/>
                <a:gd name="T26" fmla="*/ 0 w 42"/>
                <a:gd name="T27" fmla="*/ 1334 h 2768"/>
                <a:gd name="T28" fmla="*/ 1 w 42"/>
                <a:gd name="T29" fmla="*/ 1332 h 2768"/>
                <a:gd name="T30" fmla="*/ 2 w 42"/>
                <a:gd name="T31" fmla="*/ 1331 h 2768"/>
                <a:gd name="T32" fmla="*/ 3 w 42"/>
                <a:gd name="T33" fmla="*/ 1330 h 2768"/>
                <a:gd name="T34" fmla="*/ 3 w 42"/>
                <a:gd name="T35" fmla="*/ 1328 h 2768"/>
                <a:gd name="T36" fmla="*/ 5 w 42"/>
                <a:gd name="T37" fmla="*/ 1337 h 2768"/>
                <a:gd name="T38" fmla="*/ 5 w 42"/>
                <a:gd name="T39" fmla="*/ 1336 h 27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2768">
                  <a:moveTo>
                    <a:pt x="41" y="2766"/>
                  </a:moveTo>
                  <a:lnTo>
                    <a:pt x="41" y="15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8" y="12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2762"/>
                  </a:lnTo>
                  <a:lnTo>
                    <a:pt x="0" y="2763"/>
                  </a:lnTo>
                  <a:lnTo>
                    <a:pt x="8" y="2758"/>
                  </a:lnTo>
                  <a:lnTo>
                    <a:pt x="16" y="2755"/>
                  </a:lnTo>
                  <a:lnTo>
                    <a:pt x="20" y="2753"/>
                  </a:lnTo>
                  <a:lnTo>
                    <a:pt x="22" y="2751"/>
                  </a:lnTo>
                  <a:lnTo>
                    <a:pt x="41" y="2768"/>
                  </a:lnTo>
                  <a:lnTo>
                    <a:pt x="41" y="2766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1" name="Line 29"/>
            <p:cNvSpPr>
              <a:spLocks noChangeShapeType="1"/>
            </p:cNvSpPr>
            <p:nvPr/>
          </p:nvSpPr>
          <p:spPr bwMode="auto">
            <a:xfrm rot="1473624">
              <a:off x="3949" y="3774"/>
              <a:ext cx="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2" name="Line 30"/>
            <p:cNvSpPr>
              <a:spLocks noChangeShapeType="1"/>
            </p:cNvSpPr>
            <p:nvPr/>
          </p:nvSpPr>
          <p:spPr bwMode="auto">
            <a:xfrm rot="1473624">
              <a:off x="3950" y="3756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3" name="Line 31"/>
            <p:cNvSpPr>
              <a:spLocks noChangeShapeType="1"/>
            </p:cNvSpPr>
            <p:nvPr/>
          </p:nvSpPr>
          <p:spPr bwMode="auto">
            <a:xfrm rot="1473624">
              <a:off x="3954" y="377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4" name="Line 32"/>
            <p:cNvSpPr>
              <a:spLocks noChangeShapeType="1"/>
            </p:cNvSpPr>
            <p:nvPr/>
          </p:nvSpPr>
          <p:spPr bwMode="auto">
            <a:xfrm rot="1473624">
              <a:off x="3964" y="377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5" name="Line 33"/>
            <p:cNvSpPr>
              <a:spLocks noChangeShapeType="1"/>
            </p:cNvSpPr>
            <p:nvPr/>
          </p:nvSpPr>
          <p:spPr bwMode="auto">
            <a:xfrm rot="1473624">
              <a:off x="3959" y="3783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6" name="Line 34"/>
            <p:cNvSpPr>
              <a:spLocks noChangeShapeType="1"/>
            </p:cNvSpPr>
            <p:nvPr/>
          </p:nvSpPr>
          <p:spPr bwMode="auto">
            <a:xfrm rot="1473624">
              <a:off x="3975" y="3779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7" name="Line 35"/>
            <p:cNvSpPr>
              <a:spLocks noChangeShapeType="1"/>
            </p:cNvSpPr>
            <p:nvPr/>
          </p:nvSpPr>
          <p:spPr bwMode="auto">
            <a:xfrm rot="1473624">
              <a:off x="3973" y="3788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8" name="Line 36"/>
            <p:cNvSpPr>
              <a:spLocks noChangeShapeType="1"/>
            </p:cNvSpPr>
            <p:nvPr/>
          </p:nvSpPr>
          <p:spPr bwMode="auto">
            <a:xfrm rot="1473624">
              <a:off x="3967" y="3786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9" name="Line 37"/>
            <p:cNvSpPr>
              <a:spLocks noChangeShapeType="1"/>
            </p:cNvSpPr>
            <p:nvPr/>
          </p:nvSpPr>
          <p:spPr bwMode="auto">
            <a:xfrm rot="1473624">
              <a:off x="3989" y="377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0" name="Line 38"/>
            <p:cNvSpPr>
              <a:spLocks noChangeShapeType="1"/>
            </p:cNvSpPr>
            <p:nvPr/>
          </p:nvSpPr>
          <p:spPr bwMode="auto">
            <a:xfrm rot="1473624">
              <a:off x="3985" y="3775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1" name="Line 39"/>
            <p:cNvSpPr>
              <a:spLocks noChangeShapeType="1"/>
            </p:cNvSpPr>
            <p:nvPr/>
          </p:nvSpPr>
          <p:spPr bwMode="auto">
            <a:xfrm rot="1473624">
              <a:off x="3998" y="3750"/>
              <a:ext cx="1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2" name="Line 40"/>
            <p:cNvSpPr>
              <a:spLocks noChangeShapeType="1"/>
            </p:cNvSpPr>
            <p:nvPr/>
          </p:nvSpPr>
          <p:spPr bwMode="auto">
            <a:xfrm rot="1473624">
              <a:off x="4003" y="376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3" name="Line 41"/>
            <p:cNvSpPr>
              <a:spLocks noChangeShapeType="1"/>
            </p:cNvSpPr>
            <p:nvPr/>
          </p:nvSpPr>
          <p:spPr bwMode="auto">
            <a:xfrm rot="1473624">
              <a:off x="3954" y="3726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4" name="Line 42"/>
            <p:cNvSpPr>
              <a:spLocks noChangeShapeType="1"/>
            </p:cNvSpPr>
            <p:nvPr/>
          </p:nvSpPr>
          <p:spPr bwMode="auto">
            <a:xfrm rot="1473624">
              <a:off x="3957" y="373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5" name="Line 43"/>
            <p:cNvSpPr>
              <a:spLocks noChangeShapeType="1"/>
            </p:cNvSpPr>
            <p:nvPr/>
          </p:nvSpPr>
          <p:spPr bwMode="auto">
            <a:xfrm rot="1473624">
              <a:off x="3975" y="378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6" name="Line 44"/>
            <p:cNvSpPr>
              <a:spLocks noChangeShapeType="1"/>
            </p:cNvSpPr>
            <p:nvPr/>
          </p:nvSpPr>
          <p:spPr bwMode="auto">
            <a:xfrm rot="1473624">
              <a:off x="3954" y="3741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7" name="Line 45"/>
            <p:cNvSpPr>
              <a:spLocks noChangeShapeType="1"/>
            </p:cNvSpPr>
            <p:nvPr/>
          </p:nvSpPr>
          <p:spPr bwMode="auto">
            <a:xfrm rot="1473624">
              <a:off x="3947" y="3785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8" name="Line 46"/>
            <p:cNvSpPr>
              <a:spLocks noChangeShapeType="1"/>
            </p:cNvSpPr>
            <p:nvPr/>
          </p:nvSpPr>
          <p:spPr bwMode="auto">
            <a:xfrm rot="1473624">
              <a:off x="3954" y="378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9" name="Freeform 47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18 h 208"/>
                <a:gd name="T8" fmla="*/ 27 w 236"/>
                <a:gd name="T9" fmla="*/ 11 h 208"/>
                <a:gd name="T10" fmla="*/ 26 w 236"/>
                <a:gd name="T11" fmla="*/ 6 h 208"/>
                <a:gd name="T12" fmla="*/ 25 w 236"/>
                <a:gd name="T13" fmla="*/ 3 h 208"/>
                <a:gd name="T14" fmla="*/ 23 w 236"/>
                <a:gd name="T15" fmla="*/ 2 h 208"/>
                <a:gd name="T16" fmla="*/ 21 w 236"/>
                <a:gd name="T17" fmla="*/ 0 h 208"/>
                <a:gd name="T18" fmla="*/ 18 w 236"/>
                <a:gd name="T19" fmla="*/ 0 h 208"/>
                <a:gd name="T20" fmla="*/ 14 w 236"/>
                <a:gd name="T21" fmla="*/ 0 h 208"/>
                <a:gd name="T22" fmla="*/ 10 w 236"/>
                <a:gd name="T23" fmla="*/ 0 h 208"/>
                <a:gd name="T24" fmla="*/ 7 w 236"/>
                <a:gd name="T25" fmla="*/ 0 h 208"/>
                <a:gd name="T26" fmla="*/ 5 w 236"/>
                <a:gd name="T27" fmla="*/ 2 h 208"/>
                <a:gd name="T28" fmla="*/ 3 w 236"/>
                <a:gd name="T29" fmla="*/ 3 h 208"/>
                <a:gd name="T30" fmla="*/ 1 w 236"/>
                <a:gd name="T31" fmla="*/ 6 h 208"/>
                <a:gd name="T32" fmla="*/ 1 w 236"/>
                <a:gd name="T33" fmla="*/ 11 h 208"/>
                <a:gd name="T34" fmla="*/ 1 w 236"/>
                <a:gd name="T35" fmla="*/ 18 h 208"/>
                <a:gd name="T36" fmla="*/ 0 w 236"/>
                <a:gd name="T37" fmla="*/ 28 h 208"/>
                <a:gd name="T38" fmla="*/ 0 w 236"/>
                <a:gd name="T39" fmla="*/ 91 h 208"/>
                <a:gd name="T40" fmla="*/ 0 w 236"/>
                <a:gd name="T41" fmla="*/ 94 h 208"/>
                <a:gd name="T42" fmla="*/ 27 w 236"/>
                <a:gd name="T43" fmla="*/ 95 h 2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  <a:lnTo>
                    <a:pt x="236" y="208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0" name="Freeform 48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1" name="Freeform 49"/>
            <p:cNvSpPr>
              <a:spLocks/>
            </p:cNvSpPr>
            <p:nvPr/>
          </p:nvSpPr>
          <p:spPr bwMode="auto">
            <a:xfrm rot="1473624">
              <a:off x="5240" y="934"/>
              <a:ext cx="35" cy="180"/>
            </a:xfrm>
            <a:custGeom>
              <a:avLst/>
              <a:gdLst>
                <a:gd name="T0" fmla="*/ 6 w 54"/>
                <a:gd name="T1" fmla="*/ 103 h 207"/>
                <a:gd name="T2" fmla="*/ 6 w 54"/>
                <a:gd name="T3" fmla="*/ 98 h 207"/>
                <a:gd name="T4" fmla="*/ 6 w 54"/>
                <a:gd name="T5" fmla="*/ 30 h 207"/>
                <a:gd name="T6" fmla="*/ 6 w 54"/>
                <a:gd name="T7" fmla="*/ 30 h 207"/>
                <a:gd name="T8" fmla="*/ 6 w 54"/>
                <a:gd name="T9" fmla="*/ 21 h 207"/>
                <a:gd name="T10" fmla="*/ 6 w 54"/>
                <a:gd name="T11" fmla="*/ 15 h 207"/>
                <a:gd name="T12" fmla="*/ 5 w 54"/>
                <a:gd name="T13" fmla="*/ 9 h 207"/>
                <a:gd name="T14" fmla="*/ 5 w 54"/>
                <a:gd name="T15" fmla="*/ 5 h 207"/>
                <a:gd name="T16" fmla="*/ 4 w 54"/>
                <a:gd name="T17" fmla="*/ 3 h 207"/>
                <a:gd name="T18" fmla="*/ 3 w 54"/>
                <a:gd name="T19" fmla="*/ 2 h 207"/>
                <a:gd name="T20" fmla="*/ 2 w 54"/>
                <a:gd name="T21" fmla="*/ 1 h 207"/>
                <a:gd name="T22" fmla="*/ 0 w 54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207">
                  <a:moveTo>
                    <a:pt x="54" y="207"/>
                  </a:moveTo>
                  <a:lnTo>
                    <a:pt x="52" y="199"/>
                  </a:lnTo>
                  <a:lnTo>
                    <a:pt x="52" y="61"/>
                  </a:lnTo>
                  <a:lnTo>
                    <a:pt x="52" y="43"/>
                  </a:lnTo>
                  <a:lnTo>
                    <a:pt x="50" y="29"/>
                  </a:lnTo>
                  <a:lnTo>
                    <a:pt x="47" y="17"/>
                  </a:lnTo>
                  <a:lnTo>
                    <a:pt x="42" y="10"/>
                  </a:lnTo>
                  <a:lnTo>
                    <a:pt x="35" y="6"/>
                  </a:lnTo>
                  <a:lnTo>
                    <a:pt x="26" y="2"/>
                  </a:lnTo>
                  <a:lnTo>
                    <a:pt x="15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2" name="Freeform 50"/>
            <p:cNvSpPr>
              <a:spLocks/>
            </p:cNvSpPr>
            <p:nvPr/>
          </p:nvSpPr>
          <p:spPr bwMode="auto">
            <a:xfrm rot="1473624">
              <a:off x="5240" y="934"/>
              <a:ext cx="33" cy="180"/>
            </a:xfrm>
            <a:custGeom>
              <a:avLst/>
              <a:gdLst>
                <a:gd name="T0" fmla="*/ 7 w 49"/>
                <a:gd name="T1" fmla="*/ 103 h 207"/>
                <a:gd name="T2" fmla="*/ 7 w 49"/>
                <a:gd name="T3" fmla="*/ 98 h 207"/>
                <a:gd name="T4" fmla="*/ 7 w 49"/>
                <a:gd name="T5" fmla="*/ 30 h 207"/>
                <a:gd name="T6" fmla="*/ 7 w 49"/>
                <a:gd name="T7" fmla="*/ 30 h 207"/>
                <a:gd name="T8" fmla="*/ 7 w 49"/>
                <a:gd name="T9" fmla="*/ 21 h 207"/>
                <a:gd name="T10" fmla="*/ 6 w 49"/>
                <a:gd name="T11" fmla="*/ 15 h 207"/>
                <a:gd name="T12" fmla="*/ 6 w 49"/>
                <a:gd name="T13" fmla="*/ 9 h 207"/>
                <a:gd name="T14" fmla="*/ 5 w 49"/>
                <a:gd name="T15" fmla="*/ 5 h 207"/>
                <a:gd name="T16" fmla="*/ 5 w 49"/>
                <a:gd name="T17" fmla="*/ 3 h 207"/>
                <a:gd name="T18" fmla="*/ 3 w 49"/>
                <a:gd name="T19" fmla="*/ 2 h 207"/>
                <a:gd name="T20" fmla="*/ 1 w 49"/>
                <a:gd name="T21" fmla="*/ 1 h 207"/>
                <a:gd name="T22" fmla="*/ 0 w 49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" h="207">
                  <a:moveTo>
                    <a:pt x="49" y="207"/>
                  </a:moveTo>
                  <a:lnTo>
                    <a:pt x="48" y="199"/>
                  </a:lnTo>
                  <a:lnTo>
                    <a:pt x="48" y="61"/>
                  </a:lnTo>
                  <a:lnTo>
                    <a:pt x="48" y="43"/>
                  </a:lnTo>
                  <a:lnTo>
                    <a:pt x="46" y="29"/>
                  </a:lnTo>
                  <a:lnTo>
                    <a:pt x="42" y="17"/>
                  </a:lnTo>
                  <a:lnTo>
                    <a:pt x="38" y="10"/>
                  </a:lnTo>
                  <a:lnTo>
                    <a:pt x="32" y="6"/>
                  </a:lnTo>
                  <a:lnTo>
                    <a:pt x="23" y="2"/>
                  </a:lnTo>
                  <a:lnTo>
                    <a:pt x="12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3" name="Freeform 51"/>
            <p:cNvSpPr>
              <a:spLocks/>
            </p:cNvSpPr>
            <p:nvPr/>
          </p:nvSpPr>
          <p:spPr bwMode="auto">
            <a:xfrm rot="1473624">
              <a:off x="5211" y="920"/>
              <a:ext cx="19" cy="178"/>
            </a:xfrm>
            <a:custGeom>
              <a:avLst/>
              <a:gdLst>
                <a:gd name="T0" fmla="*/ 0 w 27"/>
                <a:gd name="T1" fmla="*/ 99 h 206"/>
                <a:gd name="T2" fmla="*/ 0 w 27"/>
                <a:gd name="T3" fmla="*/ 96 h 206"/>
                <a:gd name="T4" fmla="*/ 0 w 27"/>
                <a:gd name="T5" fmla="*/ 29 h 206"/>
                <a:gd name="T6" fmla="*/ 0 w 27"/>
                <a:gd name="T7" fmla="*/ 29 h 206"/>
                <a:gd name="T8" fmla="*/ 1 w 27"/>
                <a:gd name="T9" fmla="*/ 11 h 206"/>
                <a:gd name="T10" fmla="*/ 1 w 27"/>
                <a:gd name="T11" fmla="*/ 3 h 206"/>
                <a:gd name="T12" fmla="*/ 2 w 27"/>
                <a:gd name="T13" fmla="*/ 0 h 206"/>
                <a:gd name="T14" fmla="*/ 4 w 27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3" y="0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4" name="Freeform 52"/>
            <p:cNvSpPr>
              <a:spLocks/>
            </p:cNvSpPr>
            <p:nvPr/>
          </p:nvSpPr>
          <p:spPr bwMode="auto">
            <a:xfrm rot="1473624">
              <a:off x="5214" y="920"/>
              <a:ext cx="16" cy="178"/>
            </a:xfrm>
            <a:custGeom>
              <a:avLst/>
              <a:gdLst>
                <a:gd name="T0" fmla="*/ 0 w 23"/>
                <a:gd name="T1" fmla="*/ 99 h 206"/>
                <a:gd name="T2" fmla="*/ 0 w 23"/>
                <a:gd name="T3" fmla="*/ 96 h 206"/>
                <a:gd name="T4" fmla="*/ 0 w 23"/>
                <a:gd name="T5" fmla="*/ 29 h 206"/>
                <a:gd name="T6" fmla="*/ 0 w 23"/>
                <a:gd name="T7" fmla="*/ 29 h 206"/>
                <a:gd name="T8" fmla="*/ 1 w 23"/>
                <a:gd name="T9" fmla="*/ 11 h 206"/>
                <a:gd name="T10" fmla="*/ 1 w 23"/>
                <a:gd name="T11" fmla="*/ 3 h 206"/>
                <a:gd name="T12" fmla="*/ 2 w 23"/>
                <a:gd name="T13" fmla="*/ 0 h 206"/>
                <a:gd name="T14" fmla="*/ 4 w 23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3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5" name="Freeform 53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6" name="Freeform 54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8 h 59"/>
                <a:gd name="T4" fmla="*/ 27 w 236"/>
                <a:gd name="T5" fmla="*/ 6 h 59"/>
                <a:gd name="T6" fmla="*/ 25 w 236"/>
                <a:gd name="T7" fmla="*/ 4 h 59"/>
                <a:gd name="T8" fmla="*/ 24 w 236"/>
                <a:gd name="T9" fmla="*/ 3 h 59"/>
                <a:gd name="T10" fmla="*/ 22 w 236"/>
                <a:gd name="T11" fmla="*/ 3 h 59"/>
                <a:gd name="T12" fmla="*/ 20 w 236"/>
                <a:gd name="T13" fmla="*/ 2 h 59"/>
                <a:gd name="T14" fmla="*/ 17 w 236"/>
                <a:gd name="T15" fmla="*/ 0 h 59"/>
                <a:gd name="T16" fmla="*/ 14 w 236"/>
                <a:gd name="T17" fmla="*/ 0 h 59"/>
                <a:gd name="T18" fmla="*/ 11 w 236"/>
                <a:gd name="T19" fmla="*/ 0 h 59"/>
                <a:gd name="T20" fmla="*/ 8 w 236"/>
                <a:gd name="T21" fmla="*/ 2 h 59"/>
                <a:gd name="T22" fmla="*/ 6 w 236"/>
                <a:gd name="T23" fmla="*/ 3 h 59"/>
                <a:gd name="T24" fmla="*/ 4 w 236"/>
                <a:gd name="T25" fmla="*/ 3 h 59"/>
                <a:gd name="T26" fmla="*/ 3 w 236"/>
                <a:gd name="T27" fmla="*/ 4 h 59"/>
                <a:gd name="T28" fmla="*/ 1 w 236"/>
                <a:gd name="T29" fmla="*/ 6 h 59"/>
                <a:gd name="T30" fmla="*/ 1 w 236"/>
                <a:gd name="T31" fmla="*/ 8 h 59"/>
                <a:gd name="T32" fmla="*/ 0 w 236"/>
                <a:gd name="T33" fmla="*/ 10 h 59"/>
                <a:gd name="T34" fmla="*/ 0 w 236"/>
                <a:gd name="T35" fmla="*/ 26 h 59"/>
                <a:gd name="T36" fmla="*/ 27 w 236"/>
                <a:gd name="T37" fmla="*/ 26 h 59"/>
                <a:gd name="T38" fmla="*/ 27 w 236"/>
                <a:gd name="T39" fmla="*/ 10 h 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7" name="Freeform 55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10 h 59"/>
                <a:gd name="T4" fmla="*/ 27 w 236"/>
                <a:gd name="T5" fmla="*/ 8 h 59"/>
                <a:gd name="T6" fmla="*/ 27 w 236"/>
                <a:gd name="T7" fmla="*/ 6 h 59"/>
                <a:gd name="T8" fmla="*/ 25 w 236"/>
                <a:gd name="T9" fmla="*/ 4 h 59"/>
                <a:gd name="T10" fmla="*/ 24 w 236"/>
                <a:gd name="T11" fmla="*/ 3 h 59"/>
                <a:gd name="T12" fmla="*/ 22 w 236"/>
                <a:gd name="T13" fmla="*/ 3 h 59"/>
                <a:gd name="T14" fmla="*/ 20 w 236"/>
                <a:gd name="T15" fmla="*/ 2 h 59"/>
                <a:gd name="T16" fmla="*/ 17 w 236"/>
                <a:gd name="T17" fmla="*/ 0 h 59"/>
                <a:gd name="T18" fmla="*/ 14 w 236"/>
                <a:gd name="T19" fmla="*/ 0 h 59"/>
                <a:gd name="T20" fmla="*/ 14 w 236"/>
                <a:gd name="T21" fmla="*/ 0 h 59"/>
                <a:gd name="T22" fmla="*/ 11 w 236"/>
                <a:gd name="T23" fmla="*/ 0 h 59"/>
                <a:gd name="T24" fmla="*/ 8 w 236"/>
                <a:gd name="T25" fmla="*/ 2 h 59"/>
                <a:gd name="T26" fmla="*/ 6 w 236"/>
                <a:gd name="T27" fmla="*/ 3 h 59"/>
                <a:gd name="T28" fmla="*/ 4 w 236"/>
                <a:gd name="T29" fmla="*/ 3 h 59"/>
                <a:gd name="T30" fmla="*/ 3 w 236"/>
                <a:gd name="T31" fmla="*/ 4 h 59"/>
                <a:gd name="T32" fmla="*/ 1 w 236"/>
                <a:gd name="T33" fmla="*/ 6 h 59"/>
                <a:gd name="T34" fmla="*/ 1 w 236"/>
                <a:gd name="T35" fmla="*/ 8 h 59"/>
                <a:gd name="T36" fmla="*/ 0 w 236"/>
                <a:gd name="T37" fmla="*/ 10 h 59"/>
                <a:gd name="T38" fmla="*/ 0 w 236"/>
                <a:gd name="T39" fmla="*/ 26 h 59"/>
                <a:gd name="T40" fmla="*/ 27 w 236"/>
                <a:gd name="T41" fmla="*/ 26 h 59"/>
                <a:gd name="T42" fmla="*/ 27 w 236"/>
                <a:gd name="T43" fmla="*/ 10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6" y="22"/>
                  </a:ln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8" name="Freeform 56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9" name="Freeform 57"/>
            <p:cNvSpPr>
              <a:spLocks/>
            </p:cNvSpPr>
            <p:nvPr/>
          </p:nvSpPr>
          <p:spPr bwMode="auto">
            <a:xfrm rot="1473624">
              <a:off x="5234" y="1112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5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0" name="Freeform 58"/>
            <p:cNvSpPr>
              <a:spLocks/>
            </p:cNvSpPr>
            <p:nvPr/>
          </p:nvSpPr>
          <p:spPr bwMode="auto">
            <a:xfrm rot="1473624">
              <a:off x="5231" y="111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1" name="Freeform 59"/>
            <p:cNvSpPr>
              <a:spLocks/>
            </p:cNvSpPr>
            <p:nvPr/>
          </p:nvSpPr>
          <p:spPr bwMode="auto">
            <a:xfrm rot="1473624">
              <a:off x="5228" y="1125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6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2" name="Freeform 60"/>
            <p:cNvSpPr>
              <a:spLocks/>
            </p:cNvSpPr>
            <p:nvPr/>
          </p:nvSpPr>
          <p:spPr bwMode="auto">
            <a:xfrm rot="1473624">
              <a:off x="5225" y="1131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3" name="Freeform 61"/>
            <p:cNvSpPr>
              <a:spLocks/>
            </p:cNvSpPr>
            <p:nvPr/>
          </p:nvSpPr>
          <p:spPr bwMode="auto">
            <a:xfrm rot="1473624">
              <a:off x="5222" y="113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4" name="Freeform 62"/>
            <p:cNvSpPr>
              <a:spLocks/>
            </p:cNvSpPr>
            <p:nvPr/>
          </p:nvSpPr>
          <p:spPr bwMode="auto">
            <a:xfrm rot="1473624">
              <a:off x="5219" y="1145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5" name="Freeform 63"/>
            <p:cNvSpPr>
              <a:spLocks/>
            </p:cNvSpPr>
            <p:nvPr/>
          </p:nvSpPr>
          <p:spPr bwMode="auto">
            <a:xfrm rot="1473624">
              <a:off x="5210" y="1166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6" name="Freeform 64"/>
            <p:cNvSpPr>
              <a:spLocks/>
            </p:cNvSpPr>
            <p:nvPr/>
          </p:nvSpPr>
          <p:spPr bwMode="auto">
            <a:xfrm rot="1473624">
              <a:off x="5206" y="1172"/>
              <a:ext cx="28" cy="15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3 h 18"/>
                <a:gd name="T6" fmla="*/ 2 w 44"/>
                <a:gd name="T7" fmla="*/ 3 h 18"/>
                <a:gd name="T8" fmla="*/ 3 w 44"/>
                <a:gd name="T9" fmla="*/ 3 h 18"/>
                <a:gd name="T10" fmla="*/ 3 w 44"/>
                <a:gd name="T11" fmla="*/ 4 h 18"/>
                <a:gd name="T12" fmla="*/ 4 w 44"/>
                <a:gd name="T13" fmla="*/ 5 h 18"/>
                <a:gd name="T14" fmla="*/ 4 w 44"/>
                <a:gd name="T15" fmla="*/ 6 h 18"/>
                <a:gd name="T16" fmla="*/ 4 w 44"/>
                <a:gd name="T17" fmla="*/ 7 h 18"/>
                <a:gd name="T18" fmla="*/ 4 w 44"/>
                <a:gd name="T19" fmla="*/ 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9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7" name="Freeform 65"/>
            <p:cNvSpPr>
              <a:spLocks/>
            </p:cNvSpPr>
            <p:nvPr/>
          </p:nvSpPr>
          <p:spPr bwMode="auto">
            <a:xfrm rot="1473624">
              <a:off x="5204" y="118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8" name="Freeform 66"/>
            <p:cNvSpPr>
              <a:spLocks/>
            </p:cNvSpPr>
            <p:nvPr/>
          </p:nvSpPr>
          <p:spPr bwMode="auto">
            <a:xfrm rot="1473624">
              <a:off x="5200" y="1186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9" name="Freeform 67"/>
            <p:cNvSpPr>
              <a:spLocks/>
            </p:cNvSpPr>
            <p:nvPr/>
          </p:nvSpPr>
          <p:spPr bwMode="auto">
            <a:xfrm rot="1473624">
              <a:off x="5197" y="1192"/>
              <a:ext cx="28" cy="16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5 h 16"/>
                <a:gd name="T10" fmla="*/ 3 w 44"/>
                <a:gd name="T11" fmla="*/ 7 h 16"/>
                <a:gd name="T12" fmla="*/ 4 w 44"/>
                <a:gd name="T13" fmla="*/ 9 h 16"/>
                <a:gd name="T14" fmla="*/ 4 w 44"/>
                <a:gd name="T15" fmla="*/ 11 h 16"/>
                <a:gd name="T16" fmla="*/ 4 w 44"/>
                <a:gd name="T17" fmla="*/ 14 h 16"/>
                <a:gd name="T18" fmla="*/ 4 w 44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0" name="Freeform 68"/>
            <p:cNvSpPr>
              <a:spLocks/>
            </p:cNvSpPr>
            <p:nvPr/>
          </p:nvSpPr>
          <p:spPr bwMode="auto">
            <a:xfrm rot="1473624">
              <a:off x="5194" y="120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1" name="Freeform 69"/>
            <p:cNvSpPr>
              <a:spLocks/>
            </p:cNvSpPr>
            <p:nvPr/>
          </p:nvSpPr>
          <p:spPr bwMode="auto">
            <a:xfrm rot="1473624">
              <a:off x="5191" y="1207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2" name="Freeform 70"/>
            <p:cNvSpPr>
              <a:spLocks/>
            </p:cNvSpPr>
            <p:nvPr/>
          </p:nvSpPr>
          <p:spPr bwMode="auto">
            <a:xfrm rot="1473624">
              <a:off x="5182" y="122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3" name="Freeform 71"/>
            <p:cNvSpPr>
              <a:spLocks/>
            </p:cNvSpPr>
            <p:nvPr/>
          </p:nvSpPr>
          <p:spPr bwMode="auto">
            <a:xfrm rot="1473624">
              <a:off x="5172" y="1248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4" name="Freeform 72"/>
            <p:cNvSpPr>
              <a:spLocks/>
            </p:cNvSpPr>
            <p:nvPr/>
          </p:nvSpPr>
          <p:spPr bwMode="auto">
            <a:xfrm rot="1473624">
              <a:off x="5163" y="1268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5" name="Freeform 73"/>
            <p:cNvSpPr>
              <a:spLocks/>
            </p:cNvSpPr>
            <p:nvPr/>
          </p:nvSpPr>
          <p:spPr bwMode="auto">
            <a:xfrm rot="1473624">
              <a:off x="5154" y="128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6" name="Freeform 74"/>
            <p:cNvSpPr>
              <a:spLocks/>
            </p:cNvSpPr>
            <p:nvPr/>
          </p:nvSpPr>
          <p:spPr bwMode="auto">
            <a:xfrm rot="1473624">
              <a:off x="5145" y="130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7" name="Freeform 75"/>
            <p:cNvSpPr>
              <a:spLocks/>
            </p:cNvSpPr>
            <p:nvPr/>
          </p:nvSpPr>
          <p:spPr bwMode="auto">
            <a:xfrm rot="1473624">
              <a:off x="5142" y="1315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8" name="Freeform 76"/>
            <p:cNvSpPr>
              <a:spLocks/>
            </p:cNvSpPr>
            <p:nvPr/>
          </p:nvSpPr>
          <p:spPr bwMode="auto">
            <a:xfrm rot="1473624">
              <a:off x="5138" y="1321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5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9" name="Freeform 77"/>
            <p:cNvSpPr>
              <a:spLocks/>
            </p:cNvSpPr>
            <p:nvPr/>
          </p:nvSpPr>
          <p:spPr bwMode="auto">
            <a:xfrm rot="1473624">
              <a:off x="5135" y="133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0" name="Freeform 78"/>
            <p:cNvSpPr>
              <a:spLocks/>
            </p:cNvSpPr>
            <p:nvPr/>
          </p:nvSpPr>
          <p:spPr bwMode="auto">
            <a:xfrm rot="1473624">
              <a:off x="5132" y="1336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1" name="Freeform 79"/>
            <p:cNvSpPr>
              <a:spLocks/>
            </p:cNvSpPr>
            <p:nvPr/>
          </p:nvSpPr>
          <p:spPr bwMode="auto">
            <a:xfrm rot="1473624">
              <a:off x="5129" y="1343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2" name="Freeform 80"/>
            <p:cNvSpPr>
              <a:spLocks/>
            </p:cNvSpPr>
            <p:nvPr/>
          </p:nvSpPr>
          <p:spPr bwMode="auto">
            <a:xfrm rot="1473624">
              <a:off x="5126" y="135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3" name="Freeform 81"/>
            <p:cNvSpPr>
              <a:spLocks/>
            </p:cNvSpPr>
            <p:nvPr/>
          </p:nvSpPr>
          <p:spPr bwMode="auto">
            <a:xfrm rot="1473624">
              <a:off x="5116" y="1371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4" name="Freeform 82"/>
            <p:cNvSpPr>
              <a:spLocks/>
            </p:cNvSpPr>
            <p:nvPr/>
          </p:nvSpPr>
          <p:spPr bwMode="auto">
            <a:xfrm rot="1473624">
              <a:off x="5113" y="137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5" name="Freeform 83"/>
            <p:cNvSpPr>
              <a:spLocks/>
            </p:cNvSpPr>
            <p:nvPr/>
          </p:nvSpPr>
          <p:spPr bwMode="auto">
            <a:xfrm rot="1473624">
              <a:off x="5119" y="1063"/>
              <a:ext cx="63" cy="19"/>
            </a:xfrm>
            <a:custGeom>
              <a:avLst/>
              <a:gdLst>
                <a:gd name="T0" fmla="*/ 0 w 96"/>
                <a:gd name="T1" fmla="*/ 15 h 20"/>
                <a:gd name="T2" fmla="*/ 0 w 96"/>
                <a:gd name="T3" fmla="*/ 15 h 20"/>
                <a:gd name="T4" fmla="*/ 1 w 96"/>
                <a:gd name="T5" fmla="*/ 12 h 20"/>
                <a:gd name="T6" fmla="*/ 1 w 96"/>
                <a:gd name="T7" fmla="*/ 10 h 20"/>
                <a:gd name="T8" fmla="*/ 2 w 96"/>
                <a:gd name="T9" fmla="*/ 10 h 20"/>
                <a:gd name="T10" fmla="*/ 3 w 96"/>
                <a:gd name="T11" fmla="*/ 7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6" name="Freeform 84"/>
            <p:cNvSpPr>
              <a:spLocks/>
            </p:cNvSpPr>
            <p:nvPr/>
          </p:nvSpPr>
          <p:spPr bwMode="auto">
            <a:xfrm rot="1473624">
              <a:off x="5116" y="106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7" name="Freeform 85"/>
            <p:cNvSpPr>
              <a:spLocks/>
            </p:cNvSpPr>
            <p:nvPr/>
          </p:nvSpPr>
          <p:spPr bwMode="auto">
            <a:xfrm rot="1473624">
              <a:off x="5113" y="1076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8" name="Freeform 86"/>
            <p:cNvSpPr>
              <a:spLocks/>
            </p:cNvSpPr>
            <p:nvPr/>
          </p:nvSpPr>
          <p:spPr bwMode="auto">
            <a:xfrm rot="1473624">
              <a:off x="5110" y="108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9" name="Freeform 87"/>
            <p:cNvSpPr>
              <a:spLocks/>
            </p:cNvSpPr>
            <p:nvPr/>
          </p:nvSpPr>
          <p:spPr bwMode="auto">
            <a:xfrm rot="1473624">
              <a:off x="5106" y="1091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4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0" name="Freeform 88"/>
            <p:cNvSpPr>
              <a:spLocks/>
            </p:cNvSpPr>
            <p:nvPr/>
          </p:nvSpPr>
          <p:spPr bwMode="auto">
            <a:xfrm rot="1473624">
              <a:off x="5103" y="109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1" name="Freeform 89"/>
            <p:cNvSpPr>
              <a:spLocks/>
            </p:cNvSpPr>
            <p:nvPr/>
          </p:nvSpPr>
          <p:spPr bwMode="auto">
            <a:xfrm rot="1473624">
              <a:off x="5094" y="1117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2" name="Freeform 90"/>
            <p:cNvSpPr>
              <a:spLocks/>
            </p:cNvSpPr>
            <p:nvPr/>
          </p:nvSpPr>
          <p:spPr bwMode="auto">
            <a:xfrm rot="1473624">
              <a:off x="5091" y="112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3" name="Freeform 91"/>
            <p:cNvSpPr>
              <a:spLocks/>
            </p:cNvSpPr>
            <p:nvPr/>
          </p:nvSpPr>
          <p:spPr bwMode="auto">
            <a:xfrm rot="1473624">
              <a:off x="5088" y="1132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4" name="Freeform 92"/>
            <p:cNvSpPr>
              <a:spLocks/>
            </p:cNvSpPr>
            <p:nvPr/>
          </p:nvSpPr>
          <p:spPr bwMode="auto">
            <a:xfrm rot="1473624">
              <a:off x="5084" y="113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5" name="Freeform 93"/>
            <p:cNvSpPr>
              <a:spLocks/>
            </p:cNvSpPr>
            <p:nvPr/>
          </p:nvSpPr>
          <p:spPr bwMode="auto">
            <a:xfrm rot="1473624">
              <a:off x="5081" y="114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6" name="Freeform 94"/>
            <p:cNvSpPr>
              <a:spLocks/>
            </p:cNvSpPr>
            <p:nvPr/>
          </p:nvSpPr>
          <p:spPr bwMode="auto">
            <a:xfrm rot="1473624">
              <a:off x="5079" y="1151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7" name="Freeform 95"/>
            <p:cNvSpPr>
              <a:spLocks/>
            </p:cNvSpPr>
            <p:nvPr/>
          </p:nvSpPr>
          <p:spPr bwMode="auto">
            <a:xfrm rot="1473624">
              <a:off x="5076" y="1158"/>
              <a:ext cx="63" cy="18"/>
            </a:xfrm>
            <a:custGeom>
              <a:avLst/>
              <a:gdLst>
                <a:gd name="T0" fmla="*/ 0 w 96"/>
                <a:gd name="T1" fmla="*/ 12 h 20"/>
                <a:gd name="T2" fmla="*/ 0 w 96"/>
                <a:gd name="T3" fmla="*/ 12 h 20"/>
                <a:gd name="T4" fmla="*/ 1 w 96"/>
                <a:gd name="T5" fmla="*/ 11 h 20"/>
                <a:gd name="T6" fmla="*/ 1 w 96"/>
                <a:gd name="T7" fmla="*/ 8 h 20"/>
                <a:gd name="T8" fmla="*/ 2 w 96"/>
                <a:gd name="T9" fmla="*/ 5 h 20"/>
                <a:gd name="T10" fmla="*/ 3 w 96"/>
                <a:gd name="T11" fmla="*/ 5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3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8" name="Freeform 96"/>
            <p:cNvSpPr>
              <a:spLocks/>
            </p:cNvSpPr>
            <p:nvPr/>
          </p:nvSpPr>
          <p:spPr bwMode="auto">
            <a:xfrm rot="1473624">
              <a:off x="5067" y="117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9" name="Freeform 97"/>
            <p:cNvSpPr>
              <a:spLocks/>
            </p:cNvSpPr>
            <p:nvPr/>
          </p:nvSpPr>
          <p:spPr bwMode="auto">
            <a:xfrm rot="1473624">
              <a:off x="5057" y="1199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0" name="Freeform 98"/>
            <p:cNvSpPr>
              <a:spLocks/>
            </p:cNvSpPr>
            <p:nvPr/>
          </p:nvSpPr>
          <p:spPr bwMode="auto">
            <a:xfrm rot="1473624">
              <a:off x="5048" y="121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1" name="Freeform 99"/>
            <p:cNvSpPr>
              <a:spLocks/>
            </p:cNvSpPr>
            <p:nvPr/>
          </p:nvSpPr>
          <p:spPr bwMode="auto">
            <a:xfrm rot="1473624">
              <a:off x="5038" y="1240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2" name="Freeform 100"/>
            <p:cNvSpPr>
              <a:spLocks/>
            </p:cNvSpPr>
            <p:nvPr/>
          </p:nvSpPr>
          <p:spPr bwMode="auto">
            <a:xfrm rot="1473624">
              <a:off x="5029" y="125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3" name="Freeform 101"/>
            <p:cNvSpPr>
              <a:spLocks/>
            </p:cNvSpPr>
            <p:nvPr/>
          </p:nvSpPr>
          <p:spPr bwMode="auto">
            <a:xfrm rot="1473624">
              <a:off x="5026" y="1267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4" name="Freeform 102"/>
            <p:cNvSpPr>
              <a:spLocks/>
            </p:cNvSpPr>
            <p:nvPr/>
          </p:nvSpPr>
          <p:spPr bwMode="auto">
            <a:xfrm rot="1473624">
              <a:off x="5022" y="1274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5" name="Freeform 103"/>
            <p:cNvSpPr>
              <a:spLocks/>
            </p:cNvSpPr>
            <p:nvPr/>
          </p:nvSpPr>
          <p:spPr bwMode="auto">
            <a:xfrm rot="1473624">
              <a:off x="5020" y="1281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6" name="Freeform 104"/>
            <p:cNvSpPr>
              <a:spLocks/>
            </p:cNvSpPr>
            <p:nvPr/>
          </p:nvSpPr>
          <p:spPr bwMode="auto">
            <a:xfrm rot="1473624">
              <a:off x="5016" y="128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7" name="Freeform 105"/>
            <p:cNvSpPr>
              <a:spLocks/>
            </p:cNvSpPr>
            <p:nvPr/>
          </p:nvSpPr>
          <p:spPr bwMode="auto">
            <a:xfrm rot="1473624">
              <a:off x="5013" y="129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8" name="Freeform 106"/>
            <p:cNvSpPr>
              <a:spLocks/>
            </p:cNvSpPr>
            <p:nvPr/>
          </p:nvSpPr>
          <p:spPr bwMode="auto">
            <a:xfrm rot="1473624">
              <a:off x="5010" y="1300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4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9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9" name="Freeform 107"/>
            <p:cNvSpPr>
              <a:spLocks/>
            </p:cNvSpPr>
            <p:nvPr/>
          </p:nvSpPr>
          <p:spPr bwMode="auto">
            <a:xfrm rot="1473624">
              <a:off x="5001" y="1321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5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0" name="Freeform 108"/>
            <p:cNvSpPr>
              <a:spLocks/>
            </p:cNvSpPr>
            <p:nvPr/>
          </p:nvSpPr>
          <p:spPr bwMode="auto">
            <a:xfrm rot="1473624">
              <a:off x="4998" y="1328"/>
              <a:ext cx="63" cy="18"/>
            </a:xfrm>
            <a:custGeom>
              <a:avLst/>
              <a:gdLst>
                <a:gd name="T0" fmla="*/ 0 w 96"/>
                <a:gd name="T1" fmla="*/ 8 h 22"/>
                <a:gd name="T2" fmla="*/ 0 w 96"/>
                <a:gd name="T3" fmla="*/ 8 h 22"/>
                <a:gd name="T4" fmla="*/ 1 w 96"/>
                <a:gd name="T5" fmla="*/ 7 h 22"/>
                <a:gd name="T6" fmla="*/ 1 w 96"/>
                <a:gd name="T7" fmla="*/ 6 h 22"/>
                <a:gd name="T8" fmla="*/ 2 w 96"/>
                <a:gd name="T9" fmla="*/ 5 h 22"/>
                <a:gd name="T10" fmla="*/ 3 w 96"/>
                <a:gd name="T11" fmla="*/ 3 h 22"/>
                <a:gd name="T12" fmla="*/ 5 w 96"/>
                <a:gd name="T13" fmla="*/ 2 h 22"/>
                <a:gd name="T14" fmla="*/ 7 w 96"/>
                <a:gd name="T15" fmla="*/ 2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1" name="Freeform 109"/>
            <p:cNvSpPr>
              <a:spLocks/>
            </p:cNvSpPr>
            <p:nvPr/>
          </p:nvSpPr>
          <p:spPr bwMode="auto">
            <a:xfrm rot="1473624">
              <a:off x="4995" y="133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2" name="Freeform 110"/>
            <p:cNvSpPr>
              <a:spLocks/>
            </p:cNvSpPr>
            <p:nvPr/>
          </p:nvSpPr>
          <p:spPr bwMode="auto">
            <a:xfrm rot="1473624">
              <a:off x="5179" y="1089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8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3" name="Freeform 111"/>
            <p:cNvSpPr>
              <a:spLocks/>
            </p:cNvSpPr>
            <p:nvPr/>
          </p:nvSpPr>
          <p:spPr bwMode="auto">
            <a:xfrm rot="1473624">
              <a:off x="5176" y="109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4" name="Freeform 112"/>
            <p:cNvSpPr>
              <a:spLocks/>
            </p:cNvSpPr>
            <p:nvPr/>
          </p:nvSpPr>
          <p:spPr bwMode="auto">
            <a:xfrm rot="1473624">
              <a:off x="5173" y="1103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3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7 w 96"/>
                <a:gd name="T21" fmla="*/ 1 h 5"/>
                <a:gd name="T22" fmla="*/ 9 w 96"/>
                <a:gd name="T23" fmla="*/ 1 h 5"/>
                <a:gd name="T24" fmla="*/ 9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8" y="1"/>
                  </a:lnTo>
                  <a:lnTo>
                    <a:pt x="78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5" name="Freeform 113"/>
            <p:cNvSpPr>
              <a:spLocks/>
            </p:cNvSpPr>
            <p:nvPr/>
          </p:nvSpPr>
          <p:spPr bwMode="auto">
            <a:xfrm rot="1473624">
              <a:off x="5170" y="1109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6" name="Freeform 114"/>
            <p:cNvSpPr>
              <a:spLocks/>
            </p:cNvSpPr>
            <p:nvPr/>
          </p:nvSpPr>
          <p:spPr bwMode="auto">
            <a:xfrm rot="1473624">
              <a:off x="5167" y="1118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7" name="Freeform 115"/>
            <p:cNvSpPr>
              <a:spLocks/>
            </p:cNvSpPr>
            <p:nvPr/>
          </p:nvSpPr>
          <p:spPr bwMode="auto">
            <a:xfrm rot="1473624">
              <a:off x="5164" y="1124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8" name="Freeform 116"/>
            <p:cNvSpPr>
              <a:spLocks/>
            </p:cNvSpPr>
            <p:nvPr/>
          </p:nvSpPr>
          <p:spPr bwMode="auto">
            <a:xfrm rot="1473624">
              <a:off x="5155" y="1144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9" name="Freeform 117"/>
            <p:cNvSpPr>
              <a:spLocks/>
            </p:cNvSpPr>
            <p:nvPr/>
          </p:nvSpPr>
          <p:spPr bwMode="auto">
            <a:xfrm rot="1473624">
              <a:off x="5152" y="1150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2 h 4"/>
                <a:gd name="T24" fmla="*/ 10 w 96"/>
                <a:gd name="T25" fmla="*/ 3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70" name="Freeform 118"/>
            <p:cNvSpPr>
              <a:spLocks/>
            </p:cNvSpPr>
            <p:nvPr/>
          </p:nvSpPr>
          <p:spPr bwMode="auto">
            <a:xfrm rot="1473624">
              <a:off x="5148" y="1159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71" name="Freeform 119"/>
            <p:cNvSpPr>
              <a:spLocks/>
            </p:cNvSpPr>
            <p:nvPr/>
          </p:nvSpPr>
          <p:spPr bwMode="auto">
            <a:xfrm rot="1473624">
              <a:off x="5145" y="1165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72" name="Freeform 120"/>
            <p:cNvSpPr>
              <a:spLocks/>
            </p:cNvSpPr>
            <p:nvPr/>
          </p:nvSpPr>
          <p:spPr bwMode="auto">
            <a:xfrm rot="1473624">
              <a:off x="5142" y="1171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73" name="Freeform 121"/>
            <p:cNvSpPr>
              <a:spLocks/>
            </p:cNvSpPr>
            <p:nvPr/>
          </p:nvSpPr>
          <p:spPr bwMode="auto">
            <a:xfrm rot="1473624">
              <a:off x="5139" y="117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74" name="Freeform 122"/>
            <p:cNvSpPr>
              <a:spLocks/>
            </p:cNvSpPr>
            <p:nvPr/>
          </p:nvSpPr>
          <p:spPr bwMode="auto">
            <a:xfrm rot="1473624">
              <a:off x="5136" y="1185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75" name="Freeform 123"/>
            <p:cNvSpPr>
              <a:spLocks/>
            </p:cNvSpPr>
            <p:nvPr/>
          </p:nvSpPr>
          <p:spPr bwMode="auto">
            <a:xfrm rot="1473624">
              <a:off x="5127" y="1204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76" name="Freeform 124"/>
            <p:cNvSpPr>
              <a:spLocks/>
            </p:cNvSpPr>
            <p:nvPr/>
          </p:nvSpPr>
          <p:spPr bwMode="auto">
            <a:xfrm rot="1473624">
              <a:off x="5117" y="1226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77" name="Freeform 125"/>
            <p:cNvSpPr>
              <a:spLocks/>
            </p:cNvSpPr>
            <p:nvPr/>
          </p:nvSpPr>
          <p:spPr bwMode="auto">
            <a:xfrm rot="1473624">
              <a:off x="5108" y="1245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78" name="Freeform 126"/>
            <p:cNvSpPr>
              <a:spLocks/>
            </p:cNvSpPr>
            <p:nvPr/>
          </p:nvSpPr>
          <p:spPr bwMode="auto">
            <a:xfrm rot="1473624">
              <a:off x="5098" y="1267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79" name="Freeform 127"/>
            <p:cNvSpPr>
              <a:spLocks/>
            </p:cNvSpPr>
            <p:nvPr/>
          </p:nvSpPr>
          <p:spPr bwMode="auto">
            <a:xfrm rot="1473624">
              <a:off x="5089" y="128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0" name="Freeform 128"/>
            <p:cNvSpPr>
              <a:spLocks/>
            </p:cNvSpPr>
            <p:nvPr/>
          </p:nvSpPr>
          <p:spPr bwMode="auto">
            <a:xfrm rot="1473624">
              <a:off x="5086" y="1294"/>
              <a:ext cx="63" cy="3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2 h 4"/>
                <a:gd name="T28" fmla="*/ 12 w 96"/>
                <a:gd name="T29" fmla="*/ 2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1" name="Freeform 129"/>
            <p:cNvSpPr>
              <a:spLocks/>
            </p:cNvSpPr>
            <p:nvPr/>
          </p:nvSpPr>
          <p:spPr bwMode="auto">
            <a:xfrm rot="1473624">
              <a:off x="5083" y="1300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2" name="Freeform 130"/>
            <p:cNvSpPr>
              <a:spLocks/>
            </p:cNvSpPr>
            <p:nvPr/>
          </p:nvSpPr>
          <p:spPr bwMode="auto">
            <a:xfrm rot="1473624">
              <a:off x="5080" y="1308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3" name="Freeform 131"/>
            <p:cNvSpPr>
              <a:spLocks/>
            </p:cNvSpPr>
            <p:nvPr/>
          </p:nvSpPr>
          <p:spPr bwMode="auto">
            <a:xfrm rot="1473624">
              <a:off x="5077" y="1314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4" name="Freeform 132"/>
            <p:cNvSpPr>
              <a:spLocks/>
            </p:cNvSpPr>
            <p:nvPr/>
          </p:nvSpPr>
          <p:spPr bwMode="auto">
            <a:xfrm rot="1473624">
              <a:off x="5074" y="1320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5" name="Freeform 133"/>
            <p:cNvSpPr>
              <a:spLocks/>
            </p:cNvSpPr>
            <p:nvPr/>
          </p:nvSpPr>
          <p:spPr bwMode="auto">
            <a:xfrm rot="1473624">
              <a:off x="5071" y="1327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6" name="Freeform 134"/>
            <p:cNvSpPr>
              <a:spLocks/>
            </p:cNvSpPr>
            <p:nvPr/>
          </p:nvSpPr>
          <p:spPr bwMode="auto">
            <a:xfrm rot="1473624">
              <a:off x="5061" y="134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7" name="Freeform 135"/>
            <p:cNvSpPr>
              <a:spLocks/>
            </p:cNvSpPr>
            <p:nvPr/>
          </p:nvSpPr>
          <p:spPr bwMode="auto">
            <a:xfrm rot="1473624">
              <a:off x="5058" y="1355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8" name="Freeform 136"/>
            <p:cNvSpPr>
              <a:spLocks/>
            </p:cNvSpPr>
            <p:nvPr/>
          </p:nvSpPr>
          <p:spPr bwMode="auto">
            <a:xfrm rot="1473624">
              <a:off x="5055" y="1361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9" name="Freeform 137"/>
            <p:cNvSpPr>
              <a:spLocks/>
            </p:cNvSpPr>
            <p:nvPr/>
          </p:nvSpPr>
          <p:spPr bwMode="auto">
            <a:xfrm rot="1473624">
              <a:off x="5110" y="1383"/>
              <a:ext cx="28" cy="15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7 h 16"/>
                <a:gd name="T12" fmla="*/ 4 w 44"/>
                <a:gd name="T13" fmla="*/ 8 h 16"/>
                <a:gd name="T14" fmla="*/ 4 w 44"/>
                <a:gd name="T15" fmla="*/ 8 h 16"/>
                <a:gd name="T16" fmla="*/ 4 w 44"/>
                <a:gd name="T17" fmla="*/ 9 h 16"/>
                <a:gd name="T18" fmla="*/ 4 w 44"/>
                <a:gd name="T19" fmla="*/ 11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90" name="Freeform 138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91" name="Freeform 139"/>
            <p:cNvSpPr>
              <a:spLocks/>
            </p:cNvSpPr>
            <p:nvPr/>
          </p:nvSpPr>
          <p:spPr bwMode="auto">
            <a:xfrm rot="1473624">
              <a:off x="5093" y="112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7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7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92" name="Freeform 140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93" name="Freeform 141"/>
            <p:cNvSpPr>
              <a:spLocks/>
            </p:cNvSpPr>
            <p:nvPr/>
          </p:nvSpPr>
          <p:spPr bwMode="auto">
            <a:xfrm rot="1473624">
              <a:off x="5056" y="121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94" name="Freeform 142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6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6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95" name="Freeform 143"/>
            <p:cNvSpPr>
              <a:spLocks/>
            </p:cNvSpPr>
            <p:nvPr/>
          </p:nvSpPr>
          <p:spPr bwMode="auto">
            <a:xfrm rot="1473624">
              <a:off x="5037" y="1251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96" name="Freeform 144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97" name="Freeform 145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98" name="Freeform 146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99" name="Freeform 147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1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11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00" name="Freeform 148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01" name="Freeform 149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2 h 22"/>
                <a:gd name="T6" fmla="*/ 1 w 236"/>
                <a:gd name="T7" fmla="*/ 8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4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4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8 h 22"/>
                <a:gd name="T34" fmla="*/ 27 w 236"/>
                <a:gd name="T35" fmla="*/ 12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02" name="Freeform 150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03" name="Freeform 151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04" name="Freeform 152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05" name="Freeform 153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06" name="Freeform 154"/>
            <p:cNvSpPr>
              <a:spLocks/>
            </p:cNvSpPr>
            <p:nvPr/>
          </p:nvSpPr>
          <p:spPr bwMode="auto">
            <a:xfrm rot="1473624">
              <a:off x="5117" y="1077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4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4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07" name="Freeform 155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6 h 21"/>
                <a:gd name="T2" fmla="*/ 0 w 236"/>
                <a:gd name="T3" fmla="*/ 16 h 21"/>
                <a:gd name="T4" fmla="*/ 1 w 236"/>
                <a:gd name="T5" fmla="*/ 11 h 21"/>
                <a:gd name="T6" fmla="*/ 1 w 236"/>
                <a:gd name="T7" fmla="*/ 10 h 21"/>
                <a:gd name="T8" fmla="*/ 3 w 236"/>
                <a:gd name="T9" fmla="*/ 9 h 21"/>
                <a:gd name="T10" fmla="*/ 4 w 236"/>
                <a:gd name="T11" fmla="*/ 6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6 h 21"/>
                <a:gd name="T30" fmla="*/ 25 w 236"/>
                <a:gd name="T31" fmla="*/ 9 h 21"/>
                <a:gd name="T32" fmla="*/ 27 w 236"/>
                <a:gd name="T33" fmla="*/ 10 h 21"/>
                <a:gd name="T34" fmla="*/ 27 w 236"/>
                <a:gd name="T35" fmla="*/ 11 h 21"/>
                <a:gd name="T36" fmla="*/ 27 w 236"/>
                <a:gd name="T37" fmla="*/ 16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08" name="Freeform 156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20 h 20"/>
                <a:gd name="T2" fmla="*/ 0 w 236"/>
                <a:gd name="T3" fmla="*/ 20 h 20"/>
                <a:gd name="T4" fmla="*/ 1 w 236"/>
                <a:gd name="T5" fmla="*/ 16 h 20"/>
                <a:gd name="T6" fmla="*/ 1 w 236"/>
                <a:gd name="T7" fmla="*/ 12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2 h 20"/>
                <a:gd name="T34" fmla="*/ 27 w 236"/>
                <a:gd name="T35" fmla="*/ 16 h 20"/>
                <a:gd name="T36" fmla="*/ 27 w 236"/>
                <a:gd name="T37" fmla="*/ 2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09" name="Freeform 157"/>
            <p:cNvSpPr>
              <a:spLocks/>
            </p:cNvSpPr>
            <p:nvPr/>
          </p:nvSpPr>
          <p:spPr bwMode="auto">
            <a:xfrm rot="1473624">
              <a:off x="5046" y="123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10" name="Freeform 158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4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4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11" name="Freeform 159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12" name="Freeform 160"/>
            <p:cNvSpPr>
              <a:spLocks/>
            </p:cNvSpPr>
            <p:nvPr/>
          </p:nvSpPr>
          <p:spPr bwMode="auto">
            <a:xfrm rot="1473624">
              <a:off x="5000" y="1334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13" name="Freeform 161"/>
            <p:cNvSpPr>
              <a:spLocks/>
            </p:cNvSpPr>
            <p:nvPr/>
          </p:nvSpPr>
          <p:spPr bwMode="auto">
            <a:xfrm rot="1473624">
              <a:off x="5117" y="1077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14" name="Freeform 162"/>
            <p:cNvSpPr>
              <a:spLocks/>
            </p:cNvSpPr>
            <p:nvPr/>
          </p:nvSpPr>
          <p:spPr bwMode="auto">
            <a:xfrm rot="1473624">
              <a:off x="5092" y="1131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15" name="Freeform 163"/>
            <p:cNvSpPr>
              <a:spLocks/>
            </p:cNvSpPr>
            <p:nvPr/>
          </p:nvSpPr>
          <p:spPr bwMode="auto">
            <a:xfrm rot="1473624">
              <a:off x="5064" y="119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6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3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3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6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21" y="11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3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3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1"/>
                  </a:lnTo>
                  <a:lnTo>
                    <a:pt x="227" y="14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16" name="Freeform 164"/>
            <p:cNvSpPr>
              <a:spLocks/>
            </p:cNvSpPr>
            <p:nvPr/>
          </p:nvSpPr>
          <p:spPr bwMode="auto">
            <a:xfrm rot="1473624">
              <a:off x="5055" y="1213"/>
              <a:ext cx="154" cy="18"/>
            </a:xfrm>
            <a:custGeom>
              <a:avLst/>
              <a:gdLst>
                <a:gd name="T0" fmla="*/ 0 w 236"/>
                <a:gd name="T1" fmla="*/ 12 h 20"/>
                <a:gd name="T2" fmla="*/ 0 w 236"/>
                <a:gd name="T3" fmla="*/ 12 h 20"/>
                <a:gd name="T4" fmla="*/ 1 w 236"/>
                <a:gd name="T5" fmla="*/ 10 h 20"/>
                <a:gd name="T6" fmla="*/ 1 w 236"/>
                <a:gd name="T7" fmla="*/ 7 h 20"/>
                <a:gd name="T8" fmla="*/ 3 w 236"/>
                <a:gd name="T9" fmla="*/ 5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5 h 20"/>
                <a:gd name="T32" fmla="*/ 27 w 236"/>
                <a:gd name="T33" fmla="*/ 7 h 20"/>
                <a:gd name="T34" fmla="*/ 27 w 236"/>
                <a:gd name="T35" fmla="*/ 10 h 20"/>
                <a:gd name="T36" fmla="*/ 27 w 236"/>
                <a:gd name="T37" fmla="*/ 12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17" name="Freeform 165"/>
            <p:cNvSpPr>
              <a:spLocks/>
            </p:cNvSpPr>
            <p:nvPr/>
          </p:nvSpPr>
          <p:spPr bwMode="auto">
            <a:xfrm rot="1473624">
              <a:off x="5045" y="1234"/>
              <a:ext cx="154" cy="17"/>
            </a:xfrm>
            <a:custGeom>
              <a:avLst/>
              <a:gdLst>
                <a:gd name="T0" fmla="*/ 0 w 236"/>
                <a:gd name="T1" fmla="*/ 6 h 22"/>
                <a:gd name="T2" fmla="*/ 0 w 236"/>
                <a:gd name="T3" fmla="*/ 6 h 22"/>
                <a:gd name="T4" fmla="*/ 1 w 236"/>
                <a:gd name="T5" fmla="*/ 5 h 22"/>
                <a:gd name="T6" fmla="*/ 1 w 236"/>
                <a:gd name="T7" fmla="*/ 4 h 22"/>
                <a:gd name="T8" fmla="*/ 3 w 236"/>
                <a:gd name="T9" fmla="*/ 3 h 22"/>
                <a:gd name="T10" fmla="*/ 4 w 236"/>
                <a:gd name="T11" fmla="*/ 2 h 22"/>
                <a:gd name="T12" fmla="*/ 6 w 236"/>
                <a:gd name="T13" fmla="*/ 2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2 h 22"/>
                <a:gd name="T28" fmla="*/ 24 w 236"/>
                <a:gd name="T29" fmla="*/ 2 h 22"/>
                <a:gd name="T30" fmla="*/ 25 w 236"/>
                <a:gd name="T31" fmla="*/ 3 h 22"/>
                <a:gd name="T32" fmla="*/ 27 w 236"/>
                <a:gd name="T33" fmla="*/ 4 h 22"/>
                <a:gd name="T34" fmla="*/ 27 w 236"/>
                <a:gd name="T35" fmla="*/ 5 h 22"/>
                <a:gd name="T36" fmla="*/ 27 w 236"/>
                <a:gd name="T37" fmla="*/ 6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18" name="Freeform 166"/>
            <p:cNvSpPr>
              <a:spLocks/>
            </p:cNvSpPr>
            <p:nvPr/>
          </p:nvSpPr>
          <p:spPr bwMode="auto">
            <a:xfrm rot="1473624">
              <a:off x="5036" y="1254"/>
              <a:ext cx="154" cy="17"/>
            </a:xfrm>
            <a:custGeom>
              <a:avLst/>
              <a:gdLst>
                <a:gd name="T0" fmla="*/ 0 w 236"/>
                <a:gd name="T1" fmla="*/ 9 h 20"/>
                <a:gd name="T2" fmla="*/ 0 w 236"/>
                <a:gd name="T3" fmla="*/ 9 h 20"/>
                <a:gd name="T4" fmla="*/ 1 w 236"/>
                <a:gd name="T5" fmla="*/ 8 h 20"/>
                <a:gd name="T6" fmla="*/ 1 w 236"/>
                <a:gd name="T7" fmla="*/ 6 h 20"/>
                <a:gd name="T8" fmla="*/ 3 w 236"/>
                <a:gd name="T9" fmla="*/ 4 h 20"/>
                <a:gd name="T10" fmla="*/ 4 w 236"/>
                <a:gd name="T11" fmla="*/ 3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3 h 20"/>
                <a:gd name="T30" fmla="*/ 25 w 236"/>
                <a:gd name="T31" fmla="*/ 4 h 20"/>
                <a:gd name="T32" fmla="*/ 27 w 236"/>
                <a:gd name="T33" fmla="*/ 6 h 20"/>
                <a:gd name="T34" fmla="*/ 27 w 236"/>
                <a:gd name="T35" fmla="*/ 8 h 20"/>
                <a:gd name="T36" fmla="*/ 27 w 236"/>
                <a:gd name="T37" fmla="*/ 9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19" name="Freeform 167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20" name="Freeform 168"/>
            <p:cNvSpPr>
              <a:spLocks/>
            </p:cNvSpPr>
            <p:nvPr/>
          </p:nvSpPr>
          <p:spPr bwMode="auto">
            <a:xfrm rot="1473624">
              <a:off x="4999" y="1336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5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5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21" name="Line 169"/>
            <p:cNvSpPr>
              <a:spLocks noChangeShapeType="1"/>
            </p:cNvSpPr>
            <p:nvPr/>
          </p:nvSpPr>
          <p:spPr bwMode="auto">
            <a:xfrm rot="1473624">
              <a:off x="4046" y="353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22" name="Line 170"/>
            <p:cNvSpPr>
              <a:spLocks noChangeShapeType="1"/>
            </p:cNvSpPr>
            <p:nvPr/>
          </p:nvSpPr>
          <p:spPr bwMode="auto">
            <a:xfrm rot="1473624">
              <a:off x="4044" y="3540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23" name="Line 171"/>
            <p:cNvSpPr>
              <a:spLocks noChangeShapeType="1"/>
            </p:cNvSpPr>
            <p:nvPr/>
          </p:nvSpPr>
          <p:spPr bwMode="auto">
            <a:xfrm rot="1473624">
              <a:off x="4042" y="3555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24" name="Line 172"/>
            <p:cNvSpPr>
              <a:spLocks noChangeShapeType="1"/>
            </p:cNvSpPr>
            <p:nvPr/>
          </p:nvSpPr>
          <p:spPr bwMode="auto">
            <a:xfrm rot="1473624">
              <a:off x="4040" y="3567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25" name="Line 173"/>
            <p:cNvSpPr>
              <a:spLocks noChangeShapeType="1"/>
            </p:cNvSpPr>
            <p:nvPr/>
          </p:nvSpPr>
          <p:spPr bwMode="auto">
            <a:xfrm rot="1473624">
              <a:off x="4042" y="358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26" name="Line 174"/>
            <p:cNvSpPr>
              <a:spLocks noChangeShapeType="1"/>
            </p:cNvSpPr>
            <p:nvPr/>
          </p:nvSpPr>
          <p:spPr bwMode="auto">
            <a:xfrm rot="1473624">
              <a:off x="4036" y="360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27" name="Line 175"/>
            <p:cNvSpPr>
              <a:spLocks noChangeShapeType="1"/>
            </p:cNvSpPr>
            <p:nvPr/>
          </p:nvSpPr>
          <p:spPr bwMode="auto">
            <a:xfrm rot="1473624">
              <a:off x="4039" y="360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28" name="Line 176"/>
            <p:cNvSpPr>
              <a:spLocks noChangeShapeType="1"/>
            </p:cNvSpPr>
            <p:nvPr/>
          </p:nvSpPr>
          <p:spPr bwMode="auto">
            <a:xfrm rot="1473624">
              <a:off x="4082" y="3597"/>
              <a:ext cx="2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29" name="Line 177"/>
            <p:cNvSpPr>
              <a:spLocks noChangeShapeType="1"/>
            </p:cNvSpPr>
            <p:nvPr/>
          </p:nvSpPr>
          <p:spPr bwMode="auto">
            <a:xfrm rot="1473624">
              <a:off x="4070" y="360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30" name="Line 178"/>
            <p:cNvSpPr>
              <a:spLocks noChangeShapeType="1"/>
            </p:cNvSpPr>
            <p:nvPr/>
          </p:nvSpPr>
          <p:spPr bwMode="auto">
            <a:xfrm rot="1473624">
              <a:off x="4056" y="3620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31" name="Line 179"/>
            <p:cNvSpPr>
              <a:spLocks noChangeShapeType="1"/>
            </p:cNvSpPr>
            <p:nvPr/>
          </p:nvSpPr>
          <p:spPr bwMode="auto">
            <a:xfrm rot="1473624">
              <a:off x="4043" y="3631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32" name="Line 180"/>
            <p:cNvSpPr>
              <a:spLocks noChangeShapeType="1"/>
            </p:cNvSpPr>
            <p:nvPr/>
          </p:nvSpPr>
          <p:spPr bwMode="auto">
            <a:xfrm rot="1473624">
              <a:off x="4082" y="3594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33" name="Line 181"/>
            <p:cNvSpPr>
              <a:spLocks noChangeShapeType="1"/>
            </p:cNvSpPr>
            <p:nvPr/>
          </p:nvSpPr>
          <p:spPr bwMode="auto">
            <a:xfrm rot="1473624">
              <a:off x="4092" y="359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34" name="Line 182"/>
            <p:cNvSpPr>
              <a:spLocks noChangeShapeType="1"/>
            </p:cNvSpPr>
            <p:nvPr/>
          </p:nvSpPr>
          <p:spPr bwMode="auto">
            <a:xfrm rot="1473624">
              <a:off x="4118" y="3569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35" name="Line 183"/>
            <p:cNvSpPr>
              <a:spLocks noChangeShapeType="1"/>
            </p:cNvSpPr>
            <p:nvPr/>
          </p:nvSpPr>
          <p:spPr bwMode="auto">
            <a:xfrm rot="1473624">
              <a:off x="4113" y="3577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36" name="Line 184"/>
            <p:cNvSpPr>
              <a:spLocks noChangeShapeType="1"/>
            </p:cNvSpPr>
            <p:nvPr/>
          </p:nvSpPr>
          <p:spPr bwMode="auto">
            <a:xfrm rot="1473624">
              <a:off x="4132" y="3558"/>
              <a:ext cx="1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37" name="Line 185"/>
            <p:cNvSpPr>
              <a:spLocks noChangeShapeType="1"/>
            </p:cNvSpPr>
            <p:nvPr/>
          </p:nvSpPr>
          <p:spPr bwMode="auto">
            <a:xfrm rot="1473624">
              <a:off x="4126" y="3567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38" name="Line 186"/>
            <p:cNvSpPr>
              <a:spLocks noChangeShapeType="1"/>
            </p:cNvSpPr>
            <p:nvPr/>
          </p:nvSpPr>
          <p:spPr bwMode="auto">
            <a:xfrm rot="1473624">
              <a:off x="4004" y="362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39" name="Line 187"/>
            <p:cNvSpPr>
              <a:spLocks noChangeShapeType="1"/>
            </p:cNvSpPr>
            <p:nvPr/>
          </p:nvSpPr>
          <p:spPr bwMode="auto">
            <a:xfrm rot="1473624">
              <a:off x="4013" y="3544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40" name="Line 188"/>
            <p:cNvSpPr>
              <a:spLocks noChangeShapeType="1"/>
            </p:cNvSpPr>
            <p:nvPr/>
          </p:nvSpPr>
          <p:spPr bwMode="auto">
            <a:xfrm rot="1473624">
              <a:off x="4014" y="355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41" name="Line 189"/>
            <p:cNvSpPr>
              <a:spLocks noChangeShapeType="1"/>
            </p:cNvSpPr>
            <p:nvPr/>
          </p:nvSpPr>
          <p:spPr bwMode="auto">
            <a:xfrm rot="1473624">
              <a:off x="4010" y="357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42" name="Line 190"/>
            <p:cNvSpPr>
              <a:spLocks noChangeShapeType="1"/>
            </p:cNvSpPr>
            <p:nvPr/>
          </p:nvSpPr>
          <p:spPr bwMode="auto">
            <a:xfrm rot="1473624">
              <a:off x="4009" y="3562"/>
              <a:ext cx="1" cy="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43" name="Line 191"/>
            <p:cNvSpPr>
              <a:spLocks noChangeShapeType="1"/>
            </p:cNvSpPr>
            <p:nvPr/>
          </p:nvSpPr>
          <p:spPr bwMode="auto">
            <a:xfrm rot="1473624">
              <a:off x="4099" y="3559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44" name="Line 192"/>
            <p:cNvSpPr>
              <a:spLocks noChangeShapeType="1"/>
            </p:cNvSpPr>
            <p:nvPr/>
          </p:nvSpPr>
          <p:spPr bwMode="auto">
            <a:xfrm rot="1473624">
              <a:off x="4092" y="355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45" name="Line 193"/>
            <p:cNvSpPr>
              <a:spLocks noChangeShapeType="1"/>
            </p:cNvSpPr>
            <p:nvPr/>
          </p:nvSpPr>
          <p:spPr bwMode="auto">
            <a:xfrm rot="1473624">
              <a:off x="4087" y="3554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46" name="Line 194"/>
            <p:cNvSpPr>
              <a:spLocks noChangeShapeType="1"/>
            </p:cNvSpPr>
            <p:nvPr/>
          </p:nvSpPr>
          <p:spPr bwMode="auto">
            <a:xfrm rot="1473624">
              <a:off x="4083" y="355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47" name="Line 195"/>
            <p:cNvSpPr>
              <a:spLocks noChangeShapeType="1"/>
            </p:cNvSpPr>
            <p:nvPr/>
          </p:nvSpPr>
          <p:spPr bwMode="auto">
            <a:xfrm rot="1473624">
              <a:off x="4077" y="3564"/>
              <a:ext cx="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48" name="Line 196"/>
            <p:cNvSpPr>
              <a:spLocks noChangeShapeType="1"/>
            </p:cNvSpPr>
            <p:nvPr/>
          </p:nvSpPr>
          <p:spPr bwMode="auto">
            <a:xfrm rot="1473624">
              <a:off x="4067" y="3662"/>
              <a:ext cx="2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49" name="Line 197"/>
            <p:cNvSpPr>
              <a:spLocks noChangeShapeType="1"/>
            </p:cNvSpPr>
            <p:nvPr/>
          </p:nvSpPr>
          <p:spPr bwMode="auto">
            <a:xfrm rot="1473624">
              <a:off x="4069" y="3548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50" name="Line 198"/>
            <p:cNvSpPr>
              <a:spLocks noChangeShapeType="1"/>
            </p:cNvSpPr>
            <p:nvPr/>
          </p:nvSpPr>
          <p:spPr bwMode="auto">
            <a:xfrm rot="1473624">
              <a:off x="4072" y="355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51" name="Line 199"/>
            <p:cNvSpPr>
              <a:spLocks noChangeShapeType="1"/>
            </p:cNvSpPr>
            <p:nvPr/>
          </p:nvSpPr>
          <p:spPr bwMode="auto">
            <a:xfrm rot="1473624">
              <a:off x="4073" y="35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52" name="Line 200"/>
            <p:cNvSpPr>
              <a:spLocks noChangeShapeType="1"/>
            </p:cNvSpPr>
            <p:nvPr/>
          </p:nvSpPr>
          <p:spPr bwMode="auto">
            <a:xfrm rot="1473624">
              <a:off x="4078" y="355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53" name="Line 201"/>
            <p:cNvSpPr>
              <a:spLocks noChangeShapeType="1"/>
            </p:cNvSpPr>
            <p:nvPr/>
          </p:nvSpPr>
          <p:spPr bwMode="auto">
            <a:xfrm rot="1473624">
              <a:off x="3974" y="3611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54" name="Line 202"/>
            <p:cNvSpPr>
              <a:spLocks noChangeShapeType="1"/>
            </p:cNvSpPr>
            <p:nvPr/>
          </p:nvSpPr>
          <p:spPr bwMode="auto">
            <a:xfrm rot="1473624">
              <a:off x="4048" y="353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55" name="Line 203"/>
            <p:cNvSpPr>
              <a:spLocks noChangeShapeType="1"/>
            </p:cNvSpPr>
            <p:nvPr/>
          </p:nvSpPr>
          <p:spPr bwMode="auto">
            <a:xfrm rot="1473624">
              <a:off x="4043" y="357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56" name="Line 204"/>
            <p:cNvSpPr>
              <a:spLocks noChangeShapeType="1"/>
            </p:cNvSpPr>
            <p:nvPr/>
          </p:nvSpPr>
          <p:spPr bwMode="auto">
            <a:xfrm rot="1473624">
              <a:off x="4040" y="361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57" name="Line 205"/>
            <p:cNvSpPr>
              <a:spLocks noChangeShapeType="1"/>
            </p:cNvSpPr>
            <p:nvPr/>
          </p:nvSpPr>
          <p:spPr bwMode="auto">
            <a:xfrm rot="1473624">
              <a:off x="4074" y="361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58" name="Line 206"/>
            <p:cNvSpPr>
              <a:spLocks noChangeShapeType="1"/>
            </p:cNvSpPr>
            <p:nvPr/>
          </p:nvSpPr>
          <p:spPr bwMode="auto">
            <a:xfrm rot="1473624">
              <a:off x="4058" y="362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59" name="Line 207"/>
            <p:cNvSpPr>
              <a:spLocks noChangeShapeType="1"/>
            </p:cNvSpPr>
            <p:nvPr/>
          </p:nvSpPr>
          <p:spPr bwMode="auto">
            <a:xfrm rot="1473624">
              <a:off x="4043" y="364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60" name="Line 208"/>
            <p:cNvSpPr>
              <a:spLocks noChangeShapeType="1"/>
            </p:cNvSpPr>
            <p:nvPr/>
          </p:nvSpPr>
          <p:spPr bwMode="auto">
            <a:xfrm rot="1473624">
              <a:off x="4097" y="3600"/>
              <a:ext cx="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61" name="Line 209"/>
            <p:cNvSpPr>
              <a:spLocks noChangeShapeType="1"/>
            </p:cNvSpPr>
            <p:nvPr/>
          </p:nvSpPr>
          <p:spPr bwMode="auto">
            <a:xfrm rot="1473624">
              <a:off x="4000" y="3630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62" name="Line 210"/>
            <p:cNvSpPr>
              <a:spLocks noChangeShapeType="1"/>
            </p:cNvSpPr>
            <p:nvPr/>
          </p:nvSpPr>
          <p:spPr bwMode="auto">
            <a:xfrm rot="1473624">
              <a:off x="4097" y="356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63" name="Line 211"/>
            <p:cNvSpPr>
              <a:spLocks noChangeShapeType="1"/>
            </p:cNvSpPr>
            <p:nvPr/>
          </p:nvSpPr>
          <p:spPr bwMode="auto">
            <a:xfrm rot="1473624">
              <a:off x="4093" y="3566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64" name="Line 212"/>
            <p:cNvSpPr>
              <a:spLocks noChangeShapeType="1"/>
            </p:cNvSpPr>
            <p:nvPr/>
          </p:nvSpPr>
          <p:spPr bwMode="auto">
            <a:xfrm rot="1473624">
              <a:off x="3976" y="360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65" name="Line 213"/>
            <p:cNvSpPr>
              <a:spLocks noChangeShapeType="1"/>
            </p:cNvSpPr>
            <p:nvPr/>
          </p:nvSpPr>
          <p:spPr bwMode="auto">
            <a:xfrm rot="1473624">
              <a:off x="4010" y="3533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66" name="Line 214"/>
            <p:cNvSpPr>
              <a:spLocks noChangeShapeType="1"/>
            </p:cNvSpPr>
            <p:nvPr/>
          </p:nvSpPr>
          <p:spPr bwMode="auto">
            <a:xfrm rot="1473624">
              <a:off x="3979" y="3592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67" name="Line 215"/>
            <p:cNvSpPr>
              <a:spLocks noChangeShapeType="1"/>
            </p:cNvSpPr>
            <p:nvPr/>
          </p:nvSpPr>
          <p:spPr bwMode="auto">
            <a:xfrm rot="1473624">
              <a:off x="3977" y="35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68" name="Line 216"/>
            <p:cNvSpPr>
              <a:spLocks noChangeShapeType="1"/>
            </p:cNvSpPr>
            <p:nvPr/>
          </p:nvSpPr>
          <p:spPr bwMode="auto">
            <a:xfrm rot="1473624">
              <a:off x="3979" y="359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69" name="Line 217"/>
            <p:cNvSpPr>
              <a:spLocks noChangeShapeType="1"/>
            </p:cNvSpPr>
            <p:nvPr/>
          </p:nvSpPr>
          <p:spPr bwMode="auto">
            <a:xfrm rot="1473624">
              <a:off x="4030" y="3611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70" name="Line 218"/>
            <p:cNvSpPr>
              <a:spLocks noChangeShapeType="1"/>
            </p:cNvSpPr>
            <p:nvPr/>
          </p:nvSpPr>
          <p:spPr bwMode="auto">
            <a:xfrm rot="1473624">
              <a:off x="4033" y="364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71" name="Line 219"/>
            <p:cNvSpPr>
              <a:spLocks noChangeShapeType="1"/>
            </p:cNvSpPr>
            <p:nvPr/>
          </p:nvSpPr>
          <p:spPr bwMode="auto">
            <a:xfrm rot="1473624">
              <a:off x="3997" y="3637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72" name="Line 220"/>
            <p:cNvSpPr>
              <a:spLocks noChangeShapeType="1"/>
            </p:cNvSpPr>
            <p:nvPr/>
          </p:nvSpPr>
          <p:spPr bwMode="auto">
            <a:xfrm rot="1473624">
              <a:off x="3998" y="365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73" name="Line 221"/>
            <p:cNvSpPr>
              <a:spLocks noChangeShapeType="1"/>
            </p:cNvSpPr>
            <p:nvPr/>
          </p:nvSpPr>
          <p:spPr bwMode="auto">
            <a:xfrm rot="1473624">
              <a:off x="3994" y="3679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74" name="Line 222"/>
            <p:cNvSpPr>
              <a:spLocks noChangeShapeType="1"/>
            </p:cNvSpPr>
            <p:nvPr/>
          </p:nvSpPr>
          <p:spPr bwMode="auto">
            <a:xfrm rot="1473624">
              <a:off x="3993" y="3664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75" name="Line 223"/>
            <p:cNvSpPr>
              <a:spLocks noChangeShapeType="1"/>
            </p:cNvSpPr>
            <p:nvPr/>
          </p:nvSpPr>
          <p:spPr bwMode="auto">
            <a:xfrm rot="1473624">
              <a:off x="3996" y="365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76" name="Line 224"/>
            <p:cNvSpPr>
              <a:spLocks noChangeShapeType="1"/>
            </p:cNvSpPr>
            <p:nvPr/>
          </p:nvSpPr>
          <p:spPr bwMode="auto">
            <a:xfrm rot="1473624">
              <a:off x="3987" y="3699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77" name="Line 225"/>
            <p:cNvSpPr>
              <a:spLocks noChangeShapeType="1"/>
            </p:cNvSpPr>
            <p:nvPr/>
          </p:nvSpPr>
          <p:spPr bwMode="auto">
            <a:xfrm rot="1473624">
              <a:off x="3996" y="369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78" name="Line 226"/>
            <p:cNvSpPr>
              <a:spLocks noChangeShapeType="1"/>
            </p:cNvSpPr>
            <p:nvPr/>
          </p:nvSpPr>
          <p:spPr bwMode="auto">
            <a:xfrm rot="1473624">
              <a:off x="4026" y="3687"/>
              <a:ext cx="6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79" name="Line 227"/>
            <p:cNvSpPr>
              <a:spLocks noChangeShapeType="1"/>
            </p:cNvSpPr>
            <p:nvPr/>
          </p:nvSpPr>
          <p:spPr bwMode="auto">
            <a:xfrm rot="1473624">
              <a:off x="4015" y="370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80" name="Line 228"/>
            <p:cNvSpPr>
              <a:spLocks noChangeShapeType="1"/>
            </p:cNvSpPr>
            <p:nvPr/>
          </p:nvSpPr>
          <p:spPr bwMode="auto">
            <a:xfrm rot="1473624">
              <a:off x="4015" y="3694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81" name="Line 229"/>
            <p:cNvSpPr>
              <a:spLocks noChangeShapeType="1"/>
            </p:cNvSpPr>
            <p:nvPr/>
          </p:nvSpPr>
          <p:spPr bwMode="auto">
            <a:xfrm rot="1473624">
              <a:off x="4005" y="3700"/>
              <a:ext cx="2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82" name="Line 230"/>
            <p:cNvSpPr>
              <a:spLocks noChangeShapeType="1"/>
            </p:cNvSpPr>
            <p:nvPr/>
          </p:nvSpPr>
          <p:spPr bwMode="auto">
            <a:xfrm rot="1473624">
              <a:off x="4002" y="370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83" name="Line 231"/>
            <p:cNvSpPr>
              <a:spLocks noChangeShapeType="1"/>
            </p:cNvSpPr>
            <p:nvPr/>
          </p:nvSpPr>
          <p:spPr bwMode="auto">
            <a:xfrm rot="1473624">
              <a:off x="3998" y="370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84" name="Line 232"/>
            <p:cNvSpPr>
              <a:spLocks noChangeShapeType="1"/>
            </p:cNvSpPr>
            <p:nvPr/>
          </p:nvSpPr>
          <p:spPr bwMode="auto">
            <a:xfrm rot="1473624">
              <a:off x="3992" y="3721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85" name="Line 233"/>
            <p:cNvSpPr>
              <a:spLocks noChangeShapeType="1"/>
            </p:cNvSpPr>
            <p:nvPr/>
          </p:nvSpPr>
          <p:spPr bwMode="auto">
            <a:xfrm rot="1473624">
              <a:off x="4040" y="3679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86" name="Line 234"/>
            <p:cNvSpPr>
              <a:spLocks noChangeShapeType="1"/>
            </p:cNvSpPr>
            <p:nvPr/>
          </p:nvSpPr>
          <p:spPr bwMode="auto">
            <a:xfrm rot="1473624">
              <a:off x="4033" y="368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87" name="Line 235"/>
            <p:cNvSpPr>
              <a:spLocks noChangeShapeType="1"/>
            </p:cNvSpPr>
            <p:nvPr/>
          </p:nvSpPr>
          <p:spPr bwMode="auto">
            <a:xfrm rot="1473624">
              <a:off x="4060" y="3677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88" name="Line 236"/>
            <p:cNvSpPr>
              <a:spLocks noChangeShapeType="1"/>
            </p:cNvSpPr>
            <p:nvPr/>
          </p:nvSpPr>
          <p:spPr bwMode="auto">
            <a:xfrm rot="1473624">
              <a:off x="4040" y="368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89" name="Line 237"/>
            <p:cNvSpPr>
              <a:spLocks noChangeShapeType="1"/>
            </p:cNvSpPr>
            <p:nvPr/>
          </p:nvSpPr>
          <p:spPr bwMode="auto">
            <a:xfrm rot="1473624">
              <a:off x="3959" y="370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90" name="Line 238"/>
            <p:cNvSpPr>
              <a:spLocks noChangeShapeType="1"/>
            </p:cNvSpPr>
            <p:nvPr/>
          </p:nvSpPr>
          <p:spPr bwMode="auto">
            <a:xfrm rot="1473624">
              <a:off x="3957" y="3724"/>
              <a:ext cx="2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91" name="Line 239"/>
            <p:cNvSpPr>
              <a:spLocks noChangeShapeType="1"/>
            </p:cNvSpPr>
            <p:nvPr/>
          </p:nvSpPr>
          <p:spPr bwMode="auto">
            <a:xfrm rot="1473624">
              <a:off x="3967" y="36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92" name="Line 240"/>
            <p:cNvSpPr>
              <a:spLocks noChangeShapeType="1"/>
            </p:cNvSpPr>
            <p:nvPr/>
          </p:nvSpPr>
          <p:spPr bwMode="auto">
            <a:xfrm rot="1473624">
              <a:off x="3959" y="370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93" name="Line 241"/>
            <p:cNvSpPr>
              <a:spLocks noChangeShapeType="1"/>
            </p:cNvSpPr>
            <p:nvPr/>
          </p:nvSpPr>
          <p:spPr bwMode="auto">
            <a:xfrm rot="1473624">
              <a:off x="3965" y="366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94" name="Line 242"/>
            <p:cNvSpPr>
              <a:spLocks noChangeShapeType="1"/>
            </p:cNvSpPr>
            <p:nvPr/>
          </p:nvSpPr>
          <p:spPr bwMode="auto">
            <a:xfrm rot="1473624">
              <a:off x="3969" y="3636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95" name="Line 243"/>
            <p:cNvSpPr>
              <a:spLocks noChangeShapeType="1"/>
            </p:cNvSpPr>
            <p:nvPr/>
          </p:nvSpPr>
          <p:spPr bwMode="auto">
            <a:xfrm rot="1473624">
              <a:off x="3972" y="3620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96" name="Line 244"/>
            <p:cNvSpPr>
              <a:spLocks noChangeShapeType="1"/>
            </p:cNvSpPr>
            <p:nvPr/>
          </p:nvSpPr>
          <p:spPr bwMode="auto">
            <a:xfrm rot="1473624">
              <a:off x="4012" y="3735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97" name="Line 245"/>
            <p:cNvSpPr>
              <a:spLocks noChangeShapeType="1"/>
            </p:cNvSpPr>
            <p:nvPr/>
          </p:nvSpPr>
          <p:spPr bwMode="auto">
            <a:xfrm rot="1473624">
              <a:off x="4022" y="3728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98" name="Line 246"/>
            <p:cNvSpPr>
              <a:spLocks noChangeShapeType="1"/>
            </p:cNvSpPr>
            <p:nvPr/>
          </p:nvSpPr>
          <p:spPr bwMode="auto">
            <a:xfrm rot="1473624">
              <a:off x="4035" y="365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99" name="Line 247"/>
            <p:cNvSpPr>
              <a:spLocks noChangeShapeType="1"/>
            </p:cNvSpPr>
            <p:nvPr/>
          </p:nvSpPr>
          <p:spPr bwMode="auto">
            <a:xfrm rot="1473624">
              <a:off x="4038" y="363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00" name="Line 248"/>
            <p:cNvSpPr>
              <a:spLocks noChangeShapeType="1"/>
            </p:cNvSpPr>
            <p:nvPr/>
          </p:nvSpPr>
          <p:spPr bwMode="auto">
            <a:xfrm rot="1473624">
              <a:off x="4000" y="3645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01" name="Line 249"/>
            <p:cNvSpPr>
              <a:spLocks noChangeShapeType="1"/>
            </p:cNvSpPr>
            <p:nvPr/>
          </p:nvSpPr>
          <p:spPr bwMode="auto">
            <a:xfrm rot="1473624">
              <a:off x="4007" y="3582"/>
              <a:ext cx="1" cy="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02" name="Line 250"/>
            <p:cNvSpPr>
              <a:spLocks noChangeShapeType="1"/>
            </p:cNvSpPr>
            <p:nvPr/>
          </p:nvSpPr>
          <p:spPr bwMode="auto">
            <a:xfrm rot="1473624">
              <a:off x="3992" y="371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03" name="Line 251"/>
            <p:cNvSpPr>
              <a:spLocks noChangeShapeType="1"/>
            </p:cNvSpPr>
            <p:nvPr/>
          </p:nvSpPr>
          <p:spPr bwMode="auto">
            <a:xfrm rot="1473624">
              <a:off x="4061" y="367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04" name="Line 252"/>
            <p:cNvSpPr>
              <a:spLocks noChangeShapeType="1"/>
            </p:cNvSpPr>
            <p:nvPr/>
          </p:nvSpPr>
          <p:spPr bwMode="auto">
            <a:xfrm rot="1473624">
              <a:off x="4051" y="368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05" name="Line 253"/>
            <p:cNvSpPr>
              <a:spLocks noChangeShapeType="1"/>
            </p:cNvSpPr>
            <p:nvPr/>
          </p:nvSpPr>
          <p:spPr bwMode="auto">
            <a:xfrm rot="1473624">
              <a:off x="3963" y="3689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06" name="Line 254"/>
            <p:cNvSpPr>
              <a:spLocks noChangeShapeType="1"/>
            </p:cNvSpPr>
            <p:nvPr/>
          </p:nvSpPr>
          <p:spPr bwMode="auto">
            <a:xfrm rot="1473624">
              <a:off x="4091" y="3598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07" name="Line 255"/>
            <p:cNvSpPr>
              <a:spLocks noChangeShapeType="1"/>
            </p:cNvSpPr>
            <p:nvPr/>
          </p:nvSpPr>
          <p:spPr bwMode="auto">
            <a:xfrm rot="1473624">
              <a:off x="4078" y="3572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08" name="Line 256"/>
            <p:cNvSpPr>
              <a:spLocks noChangeShapeType="1"/>
            </p:cNvSpPr>
            <p:nvPr/>
          </p:nvSpPr>
          <p:spPr bwMode="auto">
            <a:xfrm rot="1473624">
              <a:off x="4012" y="353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09" name="Line 257"/>
            <p:cNvSpPr>
              <a:spLocks noChangeShapeType="1"/>
            </p:cNvSpPr>
            <p:nvPr/>
          </p:nvSpPr>
          <p:spPr bwMode="auto">
            <a:xfrm rot="1473624">
              <a:off x="3997" y="364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10" name="Line 258"/>
            <p:cNvSpPr>
              <a:spLocks noChangeShapeType="1"/>
            </p:cNvSpPr>
            <p:nvPr/>
          </p:nvSpPr>
          <p:spPr bwMode="auto">
            <a:xfrm rot="1473624">
              <a:off x="3976" y="3605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11" name="Freeform 259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12" name="Line 260"/>
            <p:cNvSpPr>
              <a:spLocks noChangeShapeType="1"/>
            </p:cNvSpPr>
            <p:nvPr/>
          </p:nvSpPr>
          <p:spPr bwMode="auto">
            <a:xfrm rot="1473624">
              <a:off x="4009" y="352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13" name="Line 261"/>
            <p:cNvSpPr>
              <a:spLocks noChangeShapeType="1"/>
            </p:cNvSpPr>
            <p:nvPr/>
          </p:nvSpPr>
          <p:spPr bwMode="auto">
            <a:xfrm rot="1473624">
              <a:off x="4009" y="351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14" name="Line 262"/>
            <p:cNvSpPr>
              <a:spLocks noChangeShapeType="1"/>
            </p:cNvSpPr>
            <p:nvPr/>
          </p:nvSpPr>
          <p:spPr bwMode="auto">
            <a:xfrm rot="1473624">
              <a:off x="4008" y="352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15" name="Line 263"/>
            <p:cNvSpPr>
              <a:spLocks noChangeShapeType="1"/>
            </p:cNvSpPr>
            <p:nvPr/>
          </p:nvSpPr>
          <p:spPr bwMode="auto">
            <a:xfrm rot="1473624">
              <a:off x="4013" y="354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16" name="Line 264"/>
            <p:cNvSpPr>
              <a:spLocks noChangeShapeType="1"/>
            </p:cNvSpPr>
            <p:nvPr/>
          </p:nvSpPr>
          <p:spPr bwMode="auto">
            <a:xfrm rot="1473624">
              <a:off x="4014" y="355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17" name="Line 265"/>
            <p:cNvSpPr>
              <a:spLocks noChangeShapeType="1"/>
            </p:cNvSpPr>
            <p:nvPr/>
          </p:nvSpPr>
          <p:spPr bwMode="auto">
            <a:xfrm rot="1473624">
              <a:off x="4046" y="3527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18" name="Line 266"/>
            <p:cNvSpPr>
              <a:spLocks noChangeShapeType="1"/>
            </p:cNvSpPr>
            <p:nvPr/>
          </p:nvSpPr>
          <p:spPr bwMode="auto">
            <a:xfrm rot="1473624">
              <a:off x="4045" y="353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19" name="Line 267"/>
            <p:cNvSpPr>
              <a:spLocks noChangeShapeType="1"/>
            </p:cNvSpPr>
            <p:nvPr/>
          </p:nvSpPr>
          <p:spPr bwMode="auto">
            <a:xfrm rot="1473624">
              <a:off x="4012" y="3525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20" name="Line 268"/>
            <p:cNvSpPr>
              <a:spLocks noChangeShapeType="1"/>
            </p:cNvSpPr>
            <p:nvPr/>
          </p:nvSpPr>
          <p:spPr bwMode="auto">
            <a:xfrm rot="1473624">
              <a:off x="4009" y="35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21" name="Line 269"/>
            <p:cNvSpPr>
              <a:spLocks noChangeShapeType="1"/>
            </p:cNvSpPr>
            <p:nvPr/>
          </p:nvSpPr>
          <p:spPr bwMode="auto">
            <a:xfrm rot="1473624">
              <a:off x="4007" y="351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22" name="Line 270"/>
            <p:cNvSpPr>
              <a:spLocks noChangeShapeType="1"/>
            </p:cNvSpPr>
            <p:nvPr/>
          </p:nvSpPr>
          <p:spPr bwMode="auto">
            <a:xfrm rot="1473624">
              <a:off x="4137" y="356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23" name="Line 271"/>
            <p:cNvSpPr>
              <a:spLocks noChangeShapeType="1"/>
            </p:cNvSpPr>
            <p:nvPr/>
          </p:nvSpPr>
          <p:spPr bwMode="auto">
            <a:xfrm rot="1473624">
              <a:off x="3965" y="367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24" name="Line 272"/>
            <p:cNvSpPr>
              <a:spLocks noChangeShapeType="1"/>
            </p:cNvSpPr>
            <p:nvPr/>
          </p:nvSpPr>
          <p:spPr bwMode="auto">
            <a:xfrm rot="1473624">
              <a:off x="3960" y="3694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25" name="Line 273"/>
            <p:cNvSpPr>
              <a:spLocks noChangeShapeType="1"/>
            </p:cNvSpPr>
            <p:nvPr/>
          </p:nvSpPr>
          <p:spPr bwMode="auto">
            <a:xfrm rot="1473624">
              <a:off x="4103" y="3588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26" name="Line 274"/>
            <p:cNvSpPr>
              <a:spLocks noChangeShapeType="1"/>
            </p:cNvSpPr>
            <p:nvPr/>
          </p:nvSpPr>
          <p:spPr bwMode="auto">
            <a:xfrm rot="1473624">
              <a:off x="4030" y="3638"/>
              <a:ext cx="2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27" name="Line 275"/>
            <p:cNvSpPr>
              <a:spLocks noChangeShapeType="1"/>
            </p:cNvSpPr>
            <p:nvPr/>
          </p:nvSpPr>
          <p:spPr bwMode="auto">
            <a:xfrm rot="1473624">
              <a:off x="4072" y="366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28" name="Line 276"/>
            <p:cNvSpPr>
              <a:spLocks noChangeShapeType="1"/>
            </p:cNvSpPr>
            <p:nvPr/>
          </p:nvSpPr>
          <p:spPr bwMode="auto">
            <a:xfrm rot="1473624">
              <a:off x="4044" y="3523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29" name="Freeform 277"/>
            <p:cNvSpPr>
              <a:spLocks/>
            </p:cNvSpPr>
            <p:nvPr/>
          </p:nvSpPr>
          <p:spPr bwMode="auto">
            <a:xfrm rot="1473624">
              <a:off x="3996" y="3525"/>
              <a:ext cx="155" cy="26"/>
            </a:xfrm>
            <a:custGeom>
              <a:avLst/>
              <a:gdLst>
                <a:gd name="T0" fmla="*/ 0 w 237"/>
                <a:gd name="T1" fmla="*/ 12 h 29"/>
                <a:gd name="T2" fmla="*/ 2 w 237"/>
                <a:gd name="T3" fmla="*/ 7 h 29"/>
                <a:gd name="T4" fmla="*/ 6 w 237"/>
                <a:gd name="T5" fmla="*/ 12 h 29"/>
                <a:gd name="T6" fmla="*/ 7 w 237"/>
                <a:gd name="T7" fmla="*/ 11 h 29"/>
                <a:gd name="T8" fmla="*/ 8 w 237"/>
                <a:gd name="T9" fmla="*/ 4 h 29"/>
                <a:gd name="T10" fmla="*/ 15 w 237"/>
                <a:gd name="T11" fmla="*/ 17 h 29"/>
                <a:gd name="T12" fmla="*/ 15 w 237"/>
                <a:gd name="T13" fmla="*/ 17 h 29"/>
                <a:gd name="T14" fmla="*/ 15 w 237"/>
                <a:gd name="T15" fmla="*/ 17 h 29"/>
                <a:gd name="T16" fmla="*/ 15 w 237"/>
                <a:gd name="T17" fmla="*/ 16 h 29"/>
                <a:gd name="T18" fmla="*/ 16 w 237"/>
                <a:gd name="T19" fmla="*/ 16 h 29"/>
                <a:gd name="T20" fmla="*/ 17 w 237"/>
                <a:gd name="T21" fmla="*/ 15 h 29"/>
                <a:gd name="T22" fmla="*/ 17 w 237"/>
                <a:gd name="T23" fmla="*/ 14 h 29"/>
                <a:gd name="T24" fmla="*/ 18 w 237"/>
                <a:gd name="T25" fmla="*/ 14 h 29"/>
                <a:gd name="T26" fmla="*/ 19 w 237"/>
                <a:gd name="T27" fmla="*/ 14 h 29"/>
                <a:gd name="T28" fmla="*/ 20 w 237"/>
                <a:gd name="T29" fmla="*/ 14 h 29"/>
                <a:gd name="T30" fmla="*/ 20 w 237"/>
                <a:gd name="T31" fmla="*/ 14 h 29"/>
                <a:gd name="T32" fmla="*/ 20 w 237"/>
                <a:gd name="T33" fmla="*/ 13 h 29"/>
                <a:gd name="T34" fmla="*/ 22 w 237"/>
                <a:gd name="T35" fmla="*/ 12 h 29"/>
                <a:gd name="T36" fmla="*/ 22 w 237"/>
                <a:gd name="T37" fmla="*/ 10 h 29"/>
                <a:gd name="T38" fmla="*/ 24 w 237"/>
                <a:gd name="T39" fmla="*/ 7 h 29"/>
                <a:gd name="T40" fmla="*/ 24 w 237"/>
                <a:gd name="T41" fmla="*/ 4 h 29"/>
                <a:gd name="T42" fmla="*/ 26 w 237"/>
                <a:gd name="T43" fmla="*/ 4 h 29"/>
                <a:gd name="T44" fmla="*/ 26 w 237"/>
                <a:gd name="T45" fmla="*/ 2 h 29"/>
                <a:gd name="T46" fmla="*/ 26 w 237"/>
                <a:gd name="T47" fmla="*/ 0 h 29"/>
                <a:gd name="T48" fmla="*/ 28 w 237"/>
                <a:gd name="T49" fmla="*/ 10 h 29"/>
                <a:gd name="T50" fmla="*/ 28 w 237"/>
                <a:gd name="T51" fmla="*/ 9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37" h="29">
                  <a:moveTo>
                    <a:pt x="0" y="20"/>
                  </a:moveTo>
                  <a:lnTo>
                    <a:pt x="19" y="12"/>
                  </a:lnTo>
                  <a:lnTo>
                    <a:pt x="50" y="21"/>
                  </a:lnTo>
                  <a:lnTo>
                    <a:pt x="55" y="19"/>
                  </a:lnTo>
                  <a:lnTo>
                    <a:pt x="69" y="8"/>
                  </a:lnTo>
                  <a:lnTo>
                    <a:pt x="124" y="29"/>
                  </a:lnTo>
                  <a:lnTo>
                    <a:pt x="125" y="29"/>
                  </a:lnTo>
                  <a:lnTo>
                    <a:pt x="127" y="28"/>
                  </a:lnTo>
                  <a:lnTo>
                    <a:pt x="132" y="27"/>
                  </a:lnTo>
                  <a:lnTo>
                    <a:pt x="137" y="26"/>
                  </a:lnTo>
                  <a:lnTo>
                    <a:pt x="144" y="25"/>
                  </a:lnTo>
                  <a:lnTo>
                    <a:pt x="151" y="25"/>
                  </a:lnTo>
                  <a:lnTo>
                    <a:pt x="160" y="25"/>
                  </a:lnTo>
                  <a:lnTo>
                    <a:pt x="168" y="25"/>
                  </a:lnTo>
                  <a:lnTo>
                    <a:pt x="172" y="23"/>
                  </a:lnTo>
                  <a:lnTo>
                    <a:pt x="177" y="20"/>
                  </a:lnTo>
                  <a:lnTo>
                    <a:pt x="185" y="17"/>
                  </a:lnTo>
                  <a:lnTo>
                    <a:pt x="195" y="12"/>
                  </a:lnTo>
                  <a:lnTo>
                    <a:pt x="203" y="7"/>
                  </a:lnTo>
                  <a:lnTo>
                    <a:pt x="211" y="4"/>
                  </a:lnTo>
                  <a:lnTo>
                    <a:pt x="215" y="2"/>
                  </a:lnTo>
                  <a:lnTo>
                    <a:pt x="217" y="0"/>
                  </a:lnTo>
                  <a:lnTo>
                    <a:pt x="236" y="17"/>
                  </a:lnTo>
                  <a:lnTo>
                    <a:pt x="237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30" name="Freeform 278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8 h 173"/>
                <a:gd name="T10" fmla="*/ 8 w 69"/>
                <a:gd name="T11" fmla="*/ 6 h 173"/>
                <a:gd name="T12" fmla="*/ 8 w 69"/>
                <a:gd name="T13" fmla="*/ 4 h 173"/>
                <a:gd name="T14" fmla="*/ 7 w 69"/>
                <a:gd name="T15" fmla="*/ 3 h 173"/>
                <a:gd name="T16" fmla="*/ 7 w 69"/>
                <a:gd name="T17" fmla="*/ 3 h 173"/>
                <a:gd name="T18" fmla="*/ 5 w 69"/>
                <a:gd name="T19" fmla="*/ 1 h 173"/>
                <a:gd name="T20" fmla="*/ 5 w 69"/>
                <a:gd name="T21" fmla="*/ 0 h 173"/>
                <a:gd name="T22" fmla="*/ 4 w 69"/>
                <a:gd name="T23" fmla="*/ 0 h 173"/>
                <a:gd name="T24" fmla="*/ 3 w 69"/>
                <a:gd name="T25" fmla="*/ 0 h 173"/>
                <a:gd name="T26" fmla="*/ 3 w 69"/>
                <a:gd name="T27" fmla="*/ 1 h 173"/>
                <a:gd name="T28" fmla="*/ 2 w 69"/>
                <a:gd name="T29" fmla="*/ 3 h 173"/>
                <a:gd name="T30" fmla="*/ 1 w 69"/>
                <a:gd name="T31" fmla="*/ 3 h 173"/>
                <a:gd name="T32" fmla="*/ 1 w 69"/>
                <a:gd name="T33" fmla="*/ 4 h 173"/>
                <a:gd name="T34" fmla="*/ 1 w 69"/>
                <a:gd name="T35" fmla="*/ 6 h 173"/>
                <a:gd name="T36" fmla="*/ 1 w 69"/>
                <a:gd name="T37" fmla="*/ 8 h 173"/>
                <a:gd name="T38" fmla="*/ 0 w 69"/>
                <a:gd name="T39" fmla="*/ 10 h 173"/>
                <a:gd name="T40" fmla="*/ 0 w 69"/>
                <a:gd name="T41" fmla="*/ 10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31" name="Freeform 279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10 h 173"/>
                <a:gd name="T10" fmla="*/ 8 w 69"/>
                <a:gd name="T11" fmla="*/ 8 h 173"/>
                <a:gd name="T12" fmla="*/ 8 w 69"/>
                <a:gd name="T13" fmla="*/ 6 h 173"/>
                <a:gd name="T14" fmla="*/ 8 w 69"/>
                <a:gd name="T15" fmla="*/ 4 h 173"/>
                <a:gd name="T16" fmla="*/ 7 w 69"/>
                <a:gd name="T17" fmla="*/ 3 h 173"/>
                <a:gd name="T18" fmla="*/ 7 w 69"/>
                <a:gd name="T19" fmla="*/ 3 h 173"/>
                <a:gd name="T20" fmla="*/ 5 w 69"/>
                <a:gd name="T21" fmla="*/ 1 h 173"/>
                <a:gd name="T22" fmla="*/ 5 w 69"/>
                <a:gd name="T23" fmla="*/ 0 h 173"/>
                <a:gd name="T24" fmla="*/ 4 w 69"/>
                <a:gd name="T25" fmla="*/ 0 h 173"/>
                <a:gd name="T26" fmla="*/ 4 w 69"/>
                <a:gd name="T27" fmla="*/ 0 h 173"/>
                <a:gd name="T28" fmla="*/ 3 w 69"/>
                <a:gd name="T29" fmla="*/ 0 h 173"/>
                <a:gd name="T30" fmla="*/ 3 w 69"/>
                <a:gd name="T31" fmla="*/ 1 h 173"/>
                <a:gd name="T32" fmla="*/ 2 w 69"/>
                <a:gd name="T33" fmla="*/ 3 h 173"/>
                <a:gd name="T34" fmla="*/ 1 w 69"/>
                <a:gd name="T35" fmla="*/ 3 h 173"/>
                <a:gd name="T36" fmla="*/ 1 w 69"/>
                <a:gd name="T37" fmla="*/ 4 h 173"/>
                <a:gd name="T38" fmla="*/ 1 w 69"/>
                <a:gd name="T39" fmla="*/ 6 h 173"/>
                <a:gd name="T40" fmla="*/ 1 w 69"/>
                <a:gd name="T41" fmla="*/ 8 h 173"/>
                <a:gd name="T42" fmla="*/ 0 w 69"/>
                <a:gd name="T43" fmla="*/ 10 h 173"/>
                <a:gd name="T44" fmla="*/ 0 w 69"/>
                <a:gd name="T45" fmla="*/ 10 h 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32" name="Line 280"/>
            <p:cNvSpPr>
              <a:spLocks noChangeShapeType="1"/>
            </p:cNvSpPr>
            <p:nvPr/>
          </p:nvSpPr>
          <p:spPr bwMode="auto">
            <a:xfrm rot="1473624">
              <a:off x="4497" y="1234"/>
              <a:ext cx="2" cy="23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33" name="Line 281"/>
            <p:cNvSpPr>
              <a:spLocks noChangeShapeType="1"/>
            </p:cNvSpPr>
            <p:nvPr/>
          </p:nvSpPr>
          <p:spPr bwMode="auto">
            <a:xfrm rot="1473624">
              <a:off x="4638" y="1298"/>
              <a:ext cx="1" cy="2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34" name="Line 282"/>
            <p:cNvSpPr>
              <a:spLocks noChangeShapeType="1"/>
            </p:cNvSpPr>
            <p:nvPr/>
          </p:nvSpPr>
          <p:spPr bwMode="auto">
            <a:xfrm rot="1473624">
              <a:off x="4616" y="1275"/>
              <a:ext cx="1" cy="23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80529774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5727700" y="3048000"/>
            <a:ext cx="184150" cy="823913"/>
          </a:xfrm>
          <a:prstGeom prst="rect">
            <a:avLst/>
          </a:prstGeom>
          <a:noFill/>
          <a:ln>
            <a:noFill/>
          </a:ln>
          <a:effectLst>
            <a:outerShdw dist="40161" dir="204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4800">
              <a:solidFill>
                <a:srgbClr val="FF9900"/>
              </a:solidFill>
              <a:latin typeface="Tech" pitchFamily="34" charset="0"/>
            </a:endParaRP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>
            <a:solidFill>
              <a:srgbClr val="831717"/>
            </a:solidFill>
            <a:round/>
            <a:headEnd/>
            <a:tailEnd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>
            <a:outerShdw dist="127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914400" y="1219200"/>
            <a:ext cx="7543800" cy="7493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5400">
                <a:solidFill>
                  <a:srgbClr val="339933"/>
                </a:solidFill>
                <a:latin typeface="Impact" panose="020B0806030902050204" pitchFamily="34" charset="0"/>
              </a:rPr>
              <a:t>Hints to Improve Spelling</a:t>
            </a:r>
          </a:p>
        </p:txBody>
      </p:sp>
      <p:grpSp>
        <p:nvGrpSpPr>
          <p:cNvPr id="50192" name="Group 16"/>
          <p:cNvGrpSpPr>
            <a:grpSpLocks/>
          </p:cNvGrpSpPr>
          <p:nvPr/>
        </p:nvGrpSpPr>
        <p:grpSpPr bwMode="auto">
          <a:xfrm>
            <a:off x="6904038" y="1066800"/>
            <a:ext cx="2239962" cy="4838700"/>
            <a:chOff x="3894" y="920"/>
            <a:chExt cx="1411" cy="3048"/>
          </a:xfrm>
        </p:grpSpPr>
        <p:sp>
          <p:nvSpPr>
            <p:cNvPr id="50194" name="Rectangle 17"/>
            <p:cNvSpPr>
              <a:spLocks noChangeArrowheads="1"/>
            </p:cNvSpPr>
            <p:nvPr/>
          </p:nvSpPr>
          <p:spPr bwMode="auto">
            <a:xfrm rot="1473624">
              <a:off x="5050" y="1062"/>
              <a:ext cx="154" cy="3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0195" name="Freeform 18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6" name="Freeform 19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7" name="Freeform 20"/>
            <p:cNvSpPr>
              <a:spLocks/>
            </p:cNvSpPr>
            <p:nvPr/>
          </p:nvSpPr>
          <p:spPr bwMode="auto">
            <a:xfrm rot="1473624">
              <a:off x="4538" y="1253"/>
              <a:ext cx="79" cy="2410"/>
            </a:xfrm>
            <a:custGeom>
              <a:avLst/>
              <a:gdLst>
                <a:gd name="T0" fmla="*/ 0 w 122"/>
                <a:gd name="T1" fmla="*/ 2 h 2785"/>
                <a:gd name="T2" fmla="*/ 1 w 122"/>
                <a:gd name="T3" fmla="*/ 2 h 2785"/>
                <a:gd name="T4" fmla="*/ 1 w 122"/>
                <a:gd name="T5" fmla="*/ 1 h 2785"/>
                <a:gd name="T6" fmla="*/ 2 w 122"/>
                <a:gd name="T7" fmla="*/ 1 h 2785"/>
                <a:gd name="T8" fmla="*/ 3 w 122"/>
                <a:gd name="T9" fmla="*/ 1 h 2785"/>
                <a:gd name="T10" fmla="*/ 3 w 122"/>
                <a:gd name="T11" fmla="*/ 0 h 2785"/>
                <a:gd name="T12" fmla="*/ 4 w 122"/>
                <a:gd name="T13" fmla="*/ 0 h 2785"/>
                <a:gd name="T14" fmla="*/ 5 w 122"/>
                <a:gd name="T15" fmla="*/ 0 h 2785"/>
                <a:gd name="T16" fmla="*/ 5 w 122"/>
                <a:gd name="T17" fmla="*/ 0 h 2785"/>
                <a:gd name="T18" fmla="*/ 6 w 122"/>
                <a:gd name="T19" fmla="*/ 0 h 2785"/>
                <a:gd name="T20" fmla="*/ 8 w 122"/>
                <a:gd name="T21" fmla="*/ 0 h 2785"/>
                <a:gd name="T22" fmla="*/ 9 w 122"/>
                <a:gd name="T23" fmla="*/ 1 h 2785"/>
                <a:gd name="T24" fmla="*/ 10 w 122"/>
                <a:gd name="T25" fmla="*/ 1 h 2785"/>
                <a:gd name="T26" fmla="*/ 11 w 122"/>
                <a:gd name="T27" fmla="*/ 2 h 2785"/>
                <a:gd name="T28" fmla="*/ 12 w 122"/>
                <a:gd name="T29" fmla="*/ 3 h 2785"/>
                <a:gd name="T30" fmla="*/ 13 w 122"/>
                <a:gd name="T31" fmla="*/ 3 h 2785"/>
                <a:gd name="T32" fmla="*/ 14 w 122"/>
                <a:gd name="T33" fmla="*/ 3 h 2785"/>
                <a:gd name="T34" fmla="*/ 14 w 122"/>
                <a:gd name="T35" fmla="*/ 3 h 2785"/>
                <a:gd name="T36" fmla="*/ 14 w 122"/>
                <a:gd name="T37" fmla="*/ 1343 h 2785"/>
                <a:gd name="T38" fmla="*/ 14 w 122"/>
                <a:gd name="T39" fmla="*/ 1343 h 2785"/>
                <a:gd name="T40" fmla="*/ 12 w 122"/>
                <a:gd name="T41" fmla="*/ 1346 h 2785"/>
                <a:gd name="T42" fmla="*/ 12 w 122"/>
                <a:gd name="T43" fmla="*/ 1347 h 2785"/>
                <a:gd name="T44" fmla="*/ 11 w 122"/>
                <a:gd name="T45" fmla="*/ 1348 h 2785"/>
                <a:gd name="T46" fmla="*/ 11 w 122"/>
                <a:gd name="T47" fmla="*/ 1350 h 2785"/>
                <a:gd name="T48" fmla="*/ 10 w 122"/>
                <a:gd name="T49" fmla="*/ 1350 h 2785"/>
                <a:gd name="T50" fmla="*/ 9 w 122"/>
                <a:gd name="T51" fmla="*/ 1350 h 2785"/>
                <a:gd name="T52" fmla="*/ 8 w 122"/>
                <a:gd name="T53" fmla="*/ 1350 h 2785"/>
                <a:gd name="T54" fmla="*/ 7 w 122"/>
                <a:gd name="T55" fmla="*/ 1350 h 2785"/>
                <a:gd name="T56" fmla="*/ 6 w 122"/>
                <a:gd name="T57" fmla="*/ 1350 h 2785"/>
                <a:gd name="T58" fmla="*/ 6 w 122"/>
                <a:gd name="T59" fmla="*/ 1351 h 2785"/>
                <a:gd name="T60" fmla="*/ 6 w 122"/>
                <a:gd name="T61" fmla="*/ 1351 h 2785"/>
                <a:gd name="T62" fmla="*/ 6 w 122"/>
                <a:gd name="T63" fmla="*/ 1351 h 2785"/>
                <a:gd name="T64" fmla="*/ 0 w 122"/>
                <a:gd name="T65" fmla="*/ 1343 h 2785"/>
                <a:gd name="T66" fmla="*/ 0 w 122"/>
                <a:gd name="T67" fmla="*/ 2 h 27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2785">
                  <a:moveTo>
                    <a:pt x="0" y="2"/>
                  </a:moveTo>
                  <a:lnTo>
                    <a:pt x="6" y="2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1"/>
                  </a:lnTo>
                  <a:lnTo>
                    <a:pt x="87" y="1"/>
                  </a:lnTo>
                  <a:lnTo>
                    <a:pt x="96" y="2"/>
                  </a:lnTo>
                  <a:lnTo>
                    <a:pt x="106" y="3"/>
                  </a:lnTo>
                  <a:lnTo>
                    <a:pt x="114" y="4"/>
                  </a:lnTo>
                  <a:lnTo>
                    <a:pt x="122" y="5"/>
                  </a:lnTo>
                  <a:lnTo>
                    <a:pt x="122" y="2767"/>
                  </a:lnTo>
                  <a:lnTo>
                    <a:pt x="122" y="2768"/>
                  </a:lnTo>
                  <a:lnTo>
                    <a:pt x="112" y="2773"/>
                  </a:lnTo>
                  <a:lnTo>
                    <a:pt x="106" y="2776"/>
                  </a:lnTo>
                  <a:lnTo>
                    <a:pt x="99" y="2779"/>
                  </a:lnTo>
                  <a:lnTo>
                    <a:pt x="95" y="2781"/>
                  </a:lnTo>
                  <a:lnTo>
                    <a:pt x="87" y="2781"/>
                  </a:lnTo>
                  <a:lnTo>
                    <a:pt x="78" y="2781"/>
                  </a:lnTo>
                  <a:lnTo>
                    <a:pt x="71" y="2781"/>
                  </a:lnTo>
                  <a:lnTo>
                    <a:pt x="64" y="2782"/>
                  </a:lnTo>
                  <a:lnTo>
                    <a:pt x="59" y="2783"/>
                  </a:lnTo>
                  <a:lnTo>
                    <a:pt x="54" y="2784"/>
                  </a:lnTo>
                  <a:lnTo>
                    <a:pt x="52" y="2785"/>
                  </a:lnTo>
                  <a:lnTo>
                    <a:pt x="51" y="2785"/>
                  </a:lnTo>
                  <a:lnTo>
                    <a:pt x="0" y="276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8" name="Freeform 21"/>
            <p:cNvSpPr>
              <a:spLocks/>
            </p:cNvSpPr>
            <p:nvPr/>
          </p:nvSpPr>
          <p:spPr bwMode="auto">
            <a:xfrm rot="1473624">
              <a:off x="4498" y="1228"/>
              <a:ext cx="47" cy="2402"/>
            </a:xfrm>
            <a:custGeom>
              <a:avLst/>
              <a:gdLst>
                <a:gd name="T0" fmla="*/ 0 w 72"/>
                <a:gd name="T1" fmla="*/ 10 h 2775"/>
                <a:gd name="T2" fmla="*/ 1 w 72"/>
                <a:gd name="T3" fmla="*/ 8 h 2775"/>
                <a:gd name="T4" fmla="*/ 1 w 72"/>
                <a:gd name="T5" fmla="*/ 7 h 2775"/>
                <a:gd name="T6" fmla="*/ 1 w 72"/>
                <a:gd name="T7" fmla="*/ 5 h 2775"/>
                <a:gd name="T8" fmla="*/ 3 w 72"/>
                <a:gd name="T9" fmla="*/ 3 h 2775"/>
                <a:gd name="T10" fmla="*/ 3 w 72"/>
                <a:gd name="T11" fmla="*/ 3 h 2775"/>
                <a:gd name="T12" fmla="*/ 5 w 72"/>
                <a:gd name="T13" fmla="*/ 3 h 2775"/>
                <a:gd name="T14" fmla="*/ 7 w 72"/>
                <a:gd name="T15" fmla="*/ 1 h 2775"/>
                <a:gd name="T16" fmla="*/ 8 w 72"/>
                <a:gd name="T17" fmla="*/ 0 h 2775"/>
                <a:gd name="T18" fmla="*/ 8 w 72"/>
                <a:gd name="T19" fmla="*/ 0 h 2775"/>
                <a:gd name="T20" fmla="*/ 8 w 72"/>
                <a:gd name="T21" fmla="*/ 1343 h 2775"/>
                <a:gd name="T22" fmla="*/ 8 w 72"/>
                <a:gd name="T23" fmla="*/ 1343 h 2775"/>
                <a:gd name="T24" fmla="*/ 8 w 72"/>
                <a:gd name="T25" fmla="*/ 1343 h 2775"/>
                <a:gd name="T26" fmla="*/ 7 w 72"/>
                <a:gd name="T27" fmla="*/ 1347 h 2775"/>
                <a:gd name="T28" fmla="*/ 6 w 72"/>
                <a:gd name="T29" fmla="*/ 1349 h 2775"/>
                <a:gd name="T30" fmla="*/ 2 w 72"/>
                <a:gd name="T31" fmla="*/ 1345 h 2775"/>
                <a:gd name="T32" fmla="*/ 0 w 72"/>
                <a:gd name="T33" fmla="*/ 1347 h 2775"/>
                <a:gd name="T34" fmla="*/ 0 w 72"/>
                <a:gd name="T35" fmla="*/ 1347 h 2775"/>
                <a:gd name="T36" fmla="*/ 0 w 72"/>
                <a:gd name="T37" fmla="*/ 9 h 2775"/>
                <a:gd name="T38" fmla="*/ 0 w 72"/>
                <a:gd name="T39" fmla="*/ 10 h 27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2" h="2775">
                  <a:moveTo>
                    <a:pt x="0" y="20"/>
                  </a:moveTo>
                  <a:lnTo>
                    <a:pt x="1" y="16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21" y="8"/>
                  </a:lnTo>
                  <a:lnTo>
                    <a:pt x="31" y="6"/>
                  </a:lnTo>
                  <a:lnTo>
                    <a:pt x="44" y="3"/>
                  </a:lnTo>
                  <a:lnTo>
                    <a:pt x="57" y="1"/>
                  </a:lnTo>
                  <a:lnTo>
                    <a:pt x="72" y="0"/>
                  </a:lnTo>
                  <a:lnTo>
                    <a:pt x="72" y="2765"/>
                  </a:lnTo>
                  <a:lnTo>
                    <a:pt x="68" y="2762"/>
                  </a:lnTo>
                  <a:lnTo>
                    <a:pt x="54" y="2773"/>
                  </a:lnTo>
                  <a:lnTo>
                    <a:pt x="49" y="2775"/>
                  </a:lnTo>
                  <a:lnTo>
                    <a:pt x="17" y="2768"/>
                  </a:lnTo>
                  <a:lnTo>
                    <a:pt x="0" y="2773"/>
                  </a:lnTo>
                  <a:lnTo>
                    <a:pt x="0" y="1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9" name="Line 22"/>
            <p:cNvSpPr>
              <a:spLocks noChangeShapeType="1"/>
            </p:cNvSpPr>
            <p:nvPr/>
          </p:nvSpPr>
          <p:spPr bwMode="auto">
            <a:xfrm rot="1473624">
              <a:off x="4545" y="1238"/>
              <a:ext cx="2" cy="23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0" name="Freeform 23"/>
            <p:cNvSpPr>
              <a:spLocks/>
            </p:cNvSpPr>
            <p:nvPr/>
          </p:nvSpPr>
          <p:spPr bwMode="auto">
            <a:xfrm rot="1473624">
              <a:off x="4614" y="1280"/>
              <a:ext cx="28" cy="2393"/>
            </a:xfrm>
            <a:custGeom>
              <a:avLst/>
              <a:gdLst>
                <a:gd name="T0" fmla="*/ 5 w 42"/>
                <a:gd name="T1" fmla="*/ 1336 h 2768"/>
                <a:gd name="T2" fmla="*/ 5 w 42"/>
                <a:gd name="T3" fmla="*/ 8 h 2768"/>
                <a:gd name="T4" fmla="*/ 6 w 42"/>
                <a:gd name="T5" fmla="*/ 9 h 2768"/>
                <a:gd name="T6" fmla="*/ 5 w 42"/>
                <a:gd name="T7" fmla="*/ 7 h 2768"/>
                <a:gd name="T8" fmla="*/ 5 w 42"/>
                <a:gd name="T9" fmla="*/ 6 h 2768"/>
                <a:gd name="T10" fmla="*/ 5 w 42"/>
                <a:gd name="T11" fmla="*/ 5 h 2768"/>
                <a:gd name="T12" fmla="*/ 4 w 42"/>
                <a:gd name="T13" fmla="*/ 3 h 2768"/>
                <a:gd name="T14" fmla="*/ 3 w 42"/>
                <a:gd name="T15" fmla="*/ 3 h 2768"/>
                <a:gd name="T16" fmla="*/ 2 w 42"/>
                <a:gd name="T17" fmla="*/ 3 h 2768"/>
                <a:gd name="T18" fmla="*/ 1 w 42"/>
                <a:gd name="T19" fmla="*/ 2 h 2768"/>
                <a:gd name="T20" fmla="*/ 0 w 42"/>
                <a:gd name="T21" fmla="*/ 0 h 2768"/>
                <a:gd name="T22" fmla="*/ 0 w 42"/>
                <a:gd name="T23" fmla="*/ 0 h 2768"/>
                <a:gd name="T24" fmla="*/ 0 w 42"/>
                <a:gd name="T25" fmla="*/ 1333 h 2768"/>
                <a:gd name="T26" fmla="*/ 0 w 42"/>
                <a:gd name="T27" fmla="*/ 1334 h 2768"/>
                <a:gd name="T28" fmla="*/ 1 w 42"/>
                <a:gd name="T29" fmla="*/ 1332 h 2768"/>
                <a:gd name="T30" fmla="*/ 2 w 42"/>
                <a:gd name="T31" fmla="*/ 1331 h 2768"/>
                <a:gd name="T32" fmla="*/ 3 w 42"/>
                <a:gd name="T33" fmla="*/ 1330 h 2768"/>
                <a:gd name="T34" fmla="*/ 3 w 42"/>
                <a:gd name="T35" fmla="*/ 1328 h 2768"/>
                <a:gd name="T36" fmla="*/ 5 w 42"/>
                <a:gd name="T37" fmla="*/ 1337 h 2768"/>
                <a:gd name="T38" fmla="*/ 5 w 42"/>
                <a:gd name="T39" fmla="*/ 1336 h 27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2768">
                  <a:moveTo>
                    <a:pt x="41" y="2766"/>
                  </a:moveTo>
                  <a:lnTo>
                    <a:pt x="41" y="15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8" y="12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2762"/>
                  </a:lnTo>
                  <a:lnTo>
                    <a:pt x="0" y="2763"/>
                  </a:lnTo>
                  <a:lnTo>
                    <a:pt x="8" y="2758"/>
                  </a:lnTo>
                  <a:lnTo>
                    <a:pt x="16" y="2755"/>
                  </a:lnTo>
                  <a:lnTo>
                    <a:pt x="20" y="2753"/>
                  </a:lnTo>
                  <a:lnTo>
                    <a:pt x="22" y="2751"/>
                  </a:lnTo>
                  <a:lnTo>
                    <a:pt x="41" y="2768"/>
                  </a:lnTo>
                  <a:lnTo>
                    <a:pt x="41" y="2766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1" name="Line 24"/>
            <p:cNvSpPr>
              <a:spLocks noChangeShapeType="1"/>
            </p:cNvSpPr>
            <p:nvPr/>
          </p:nvSpPr>
          <p:spPr bwMode="auto">
            <a:xfrm rot="1473624">
              <a:off x="3949" y="3774"/>
              <a:ext cx="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2" name="Line 25"/>
            <p:cNvSpPr>
              <a:spLocks noChangeShapeType="1"/>
            </p:cNvSpPr>
            <p:nvPr/>
          </p:nvSpPr>
          <p:spPr bwMode="auto">
            <a:xfrm rot="1473624">
              <a:off x="3950" y="3756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3" name="Line 26"/>
            <p:cNvSpPr>
              <a:spLocks noChangeShapeType="1"/>
            </p:cNvSpPr>
            <p:nvPr/>
          </p:nvSpPr>
          <p:spPr bwMode="auto">
            <a:xfrm rot="1473624">
              <a:off x="3954" y="377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4" name="Line 27"/>
            <p:cNvSpPr>
              <a:spLocks noChangeShapeType="1"/>
            </p:cNvSpPr>
            <p:nvPr/>
          </p:nvSpPr>
          <p:spPr bwMode="auto">
            <a:xfrm rot="1473624">
              <a:off x="3964" y="377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5" name="Line 28"/>
            <p:cNvSpPr>
              <a:spLocks noChangeShapeType="1"/>
            </p:cNvSpPr>
            <p:nvPr/>
          </p:nvSpPr>
          <p:spPr bwMode="auto">
            <a:xfrm rot="1473624">
              <a:off x="3959" y="3783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6" name="Line 29"/>
            <p:cNvSpPr>
              <a:spLocks noChangeShapeType="1"/>
            </p:cNvSpPr>
            <p:nvPr/>
          </p:nvSpPr>
          <p:spPr bwMode="auto">
            <a:xfrm rot="1473624">
              <a:off x="3975" y="3779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7" name="Line 30"/>
            <p:cNvSpPr>
              <a:spLocks noChangeShapeType="1"/>
            </p:cNvSpPr>
            <p:nvPr/>
          </p:nvSpPr>
          <p:spPr bwMode="auto">
            <a:xfrm rot="1473624">
              <a:off x="3973" y="3788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8" name="Line 31"/>
            <p:cNvSpPr>
              <a:spLocks noChangeShapeType="1"/>
            </p:cNvSpPr>
            <p:nvPr/>
          </p:nvSpPr>
          <p:spPr bwMode="auto">
            <a:xfrm rot="1473624">
              <a:off x="3967" y="3786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9" name="Line 32"/>
            <p:cNvSpPr>
              <a:spLocks noChangeShapeType="1"/>
            </p:cNvSpPr>
            <p:nvPr/>
          </p:nvSpPr>
          <p:spPr bwMode="auto">
            <a:xfrm rot="1473624">
              <a:off x="3989" y="377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0" name="Line 33"/>
            <p:cNvSpPr>
              <a:spLocks noChangeShapeType="1"/>
            </p:cNvSpPr>
            <p:nvPr/>
          </p:nvSpPr>
          <p:spPr bwMode="auto">
            <a:xfrm rot="1473624">
              <a:off x="3985" y="3775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1" name="Line 34"/>
            <p:cNvSpPr>
              <a:spLocks noChangeShapeType="1"/>
            </p:cNvSpPr>
            <p:nvPr/>
          </p:nvSpPr>
          <p:spPr bwMode="auto">
            <a:xfrm rot="1473624">
              <a:off x="3998" y="3750"/>
              <a:ext cx="1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2" name="Line 35"/>
            <p:cNvSpPr>
              <a:spLocks noChangeShapeType="1"/>
            </p:cNvSpPr>
            <p:nvPr/>
          </p:nvSpPr>
          <p:spPr bwMode="auto">
            <a:xfrm rot="1473624">
              <a:off x="4003" y="376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3" name="Line 36"/>
            <p:cNvSpPr>
              <a:spLocks noChangeShapeType="1"/>
            </p:cNvSpPr>
            <p:nvPr/>
          </p:nvSpPr>
          <p:spPr bwMode="auto">
            <a:xfrm rot="1473624">
              <a:off x="3954" y="3726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4" name="Line 37"/>
            <p:cNvSpPr>
              <a:spLocks noChangeShapeType="1"/>
            </p:cNvSpPr>
            <p:nvPr/>
          </p:nvSpPr>
          <p:spPr bwMode="auto">
            <a:xfrm rot="1473624">
              <a:off x="3957" y="373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5" name="Line 38"/>
            <p:cNvSpPr>
              <a:spLocks noChangeShapeType="1"/>
            </p:cNvSpPr>
            <p:nvPr/>
          </p:nvSpPr>
          <p:spPr bwMode="auto">
            <a:xfrm rot="1473624">
              <a:off x="3975" y="378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6" name="Line 39"/>
            <p:cNvSpPr>
              <a:spLocks noChangeShapeType="1"/>
            </p:cNvSpPr>
            <p:nvPr/>
          </p:nvSpPr>
          <p:spPr bwMode="auto">
            <a:xfrm rot="1473624">
              <a:off x="3954" y="3741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7" name="Line 40"/>
            <p:cNvSpPr>
              <a:spLocks noChangeShapeType="1"/>
            </p:cNvSpPr>
            <p:nvPr/>
          </p:nvSpPr>
          <p:spPr bwMode="auto">
            <a:xfrm rot="1473624">
              <a:off x="3947" y="3785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8" name="Line 41"/>
            <p:cNvSpPr>
              <a:spLocks noChangeShapeType="1"/>
            </p:cNvSpPr>
            <p:nvPr/>
          </p:nvSpPr>
          <p:spPr bwMode="auto">
            <a:xfrm rot="1473624">
              <a:off x="3954" y="378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9" name="Freeform 42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18 h 208"/>
                <a:gd name="T8" fmla="*/ 27 w 236"/>
                <a:gd name="T9" fmla="*/ 11 h 208"/>
                <a:gd name="T10" fmla="*/ 26 w 236"/>
                <a:gd name="T11" fmla="*/ 6 h 208"/>
                <a:gd name="T12" fmla="*/ 25 w 236"/>
                <a:gd name="T13" fmla="*/ 3 h 208"/>
                <a:gd name="T14" fmla="*/ 23 w 236"/>
                <a:gd name="T15" fmla="*/ 2 h 208"/>
                <a:gd name="T16" fmla="*/ 21 w 236"/>
                <a:gd name="T17" fmla="*/ 0 h 208"/>
                <a:gd name="T18" fmla="*/ 18 w 236"/>
                <a:gd name="T19" fmla="*/ 0 h 208"/>
                <a:gd name="T20" fmla="*/ 14 w 236"/>
                <a:gd name="T21" fmla="*/ 0 h 208"/>
                <a:gd name="T22" fmla="*/ 10 w 236"/>
                <a:gd name="T23" fmla="*/ 0 h 208"/>
                <a:gd name="T24" fmla="*/ 7 w 236"/>
                <a:gd name="T25" fmla="*/ 0 h 208"/>
                <a:gd name="T26" fmla="*/ 5 w 236"/>
                <a:gd name="T27" fmla="*/ 2 h 208"/>
                <a:gd name="T28" fmla="*/ 3 w 236"/>
                <a:gd name="T29" fmla="*/ 3 h 208"/>
                <a:gd name="T30" fmla="*/ 1 w 236"/>
                <a:gd name="T31" fmla="*/ 6 h 208"/>
                <a:gd name="T32" fmla="*/ 1 w 236"/>
                <a:gd name="T33" fmla="*/ 11 h 208"/>
                <a:gd name="T34" fmla="*/ 1 w 236"/>
                <a:gd name="T35" fmla="*/ 18 h 208"/>
                <a:gd name="T36" fmla="*/ 0 w 236"/>
                <a:gd name="T37" fmla="*/ 28 h 208"/>
                <a:gd name="T38" fmla="*/ 0 w 236"/>
                <a:gd name="T39" fmla="*/ 91 h 208"/>
                <a:gd name="T40" fmla="*/ 0 w 236"/>
                <a:gd name="T41" fmla="*/ 94 h 208"/>
                <a:gd name="T42" fmla="*/ 27 w 236"/>
                <a:gd name="T43" fmla="*/ 95 h 2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  <a:lnTo>
                    <a:pt x="236" y="208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20" name="Freeform 43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21" name="Freeform 44"/>
            <p:cNvSpPr>
              <a:spLocks/>
            </p:cNvSpPr>
            <p:nvPr/>
          </p:nvSpPr>
          <p:spPr bwMode="auto">
            <a:xfrm rot="1473624">
              <a:off x="5240" y="934"/>
              <a:ext cx="35" cy="180"/>
            </a:xfrm>
            <a:custGeom>
              <a:avLst/>
              <a:gdLst>
                <a:gd name="T0" fmla="*/ 6 w 54"/>
                <a:gd name="T1" fmla="*/ 103 h 207"/>
                <a:gd name="T2" fmla="*/ 6 w 54"/>
                <a:gd name="T3" fmla="*/ 98 h 207"/>
                <a:gd name="T4" fmla="*/ 6 w 54"/>
                <a:gd name="T5" fmla="*/ 30 h 207"/>
                <a:gd name="T6" fmla="*/ 6 w 54"/>
                <a:gd name="T7" fmla="*/ 30 h 207"/>
                <a:gd name="T8" fmla="*/ 6 w 54"/>
                <a:gd name="T9" fmla="*/ 21 h 207"/>
                <a:gd name="T10" fmla="*/ 6 w 54"/>
                <a:gd name="T11" fmla="*/ 15 h 207"/>
                <a:gd name="T12" fmla="*/ 5 w 54"/>
                <a:gd name="T13" fmla="*/ 9 h 207"/>
                <a:gd name="T14" fmla="*/ 5 w 54"/>
                <a:gd name="T15" fmla="*/ 5 h 207"/>
                <a:gd name="T16" fmla="*/ 4 w 54"/>
                <a:gd name="T17" fmla="*/ 3 h 207"/>
                <a:gd name="T18" fmla="*/ 3 w 54"/>
                <a:gd name="T19" fmla="*/ 2 h 207"/>
                <a:gd name="T20" fmla="*/ 2 w 54"/>
                <a:gd name="T21" fmla="*/ 1 h 207"/>
                <a:gd name="T22" fmla="*/ 0 w 54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207">
                  <a:moveTo>
                    <a:pt x="54" y="207"/>
                  </a:moveTo>
                  <a:lnTo>
                    <a:pt x="52" y="199"/>
                  </a:lnTo>
                  <a:lnTo>
                    <a:pt x="52" y="61"/>
                  </a:lnTo>
                  <a:lnTo>
                    <a:pt x="52" y="43"/>
                  </a:lnTo>
                  <a:lnTo>
                    <a:pt x="50" y="29"/>
                  </a:lnTo>
                  <a:lnTo>
                    <a:pt x="47" y="17"/>
                  </a:lnTo>
                  <a:lnTo>
                    <a:pt x="42" y="10"/>
                  </a:lnTo>
                  <a:lnTo>
                    <a:pt x="35" y="6"/>
                  </a:lnTo>
                  <a:lnTo>
                    <a:pt x="26" y="2"/>
                  </a:lnTo>
                  <a:lnTo>
                    <a:pt x="15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22" name="Freeform 45"/>
            <p:cNvSpPr>
              <a:spLocks/>
            </p:cNvSpPr>
            <p:nvPr/>
          </p:nvSpPr>
          <p:spPr bwMode="auto">
            <a:xfrm rot="1473624">
              <a:off x="5240" y="934"/>
              <a:ext cx="33" cy="180"/>
            </a:xfrm>
            <a:custGeom>
              <a:avLst/>
              <a:gdLst>
                <a:gd name="T0" fmla="*/ 7 w 49"/>
                <a:gd name="T1" fmla="*/ 103 h 207"/>
                <a:gd name="T2" fmla="*/ 7 w 49"/>
                <a:gd name="T3" fmla="*/ 98 h 207"/>
                <a:gd name="T4" fmla="*/ 7 w 49"/>
                <a:gd name="T5" fmla="*/ 30 h 207"/>
                <a:gd name="T6" fmla="*/ 7 w 49"/>
                <a:gd name="T7" fmla="*/ 30 h 207"/>
                <a:gd name="T8" fmla="*/ 7 w 49"/>
                <a:gd name="T9" fmla="*/ 21 h 207"/>
                <a:gd name="T10" fmla="*/ 6 w 49"/>
                <a:gd name="T11" fmla="*/ 15 h 207"/>
                <a:gd name="T12" fmla="*/ 6 w 49"/>
                <a:gd name="T13" fmla="*/ 9 h 207"/>
                <a:gd name="T14" fmla="*/ 5 w 49"/>
                <a:gd name="T15" fmla="*/ 5 h 207"/>
                <a:gd name="T16" fmla="*/ 5 w 49"/>
                <a:gd name="T17" fmla="*/ 3 h 207"/>
                <a:gd name="T18" fmla="*/ 3 w 49"/>
                <a:gd name="T19" fmla="*/ 2 h 207"/>
                <a:gd name="T20" fmla="*/ 1 w 49"/>
                <a:gd name="T21" fmla="*/ 1 h 207"/>
                <a:gd name="T22" fmla="*/ 0 w 49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" h="207">
                  <a:moveTo>
                    <a:pt x="49" y="207"/>
                  </a:moveTo>
                  <a:lnTo>
                    <a:pt x="48" y="199"/>
                  </a:lnTo>
                  <a:lnTo>
                    <a:pt x="48" y="61"/>
                  </a:lnTo>
                  <a:lnTo>
                    <a:pt x="48" y="43"/>
                  </a:lnTo>
                  <a:lnTo>
                    <a:pt x="46" y="29"/>
                  </a:lnTo>
                  <a:lnTo>
                    <a:pt x="42" y="17"/>
                  </a:lnTo>
                  <a:lnTo>
                    <a:pt x="38" y="10"/>
                  </a:lnTo>
                  <a:lnTo>
                    <a:pt x="32" y="6"/>
                  </a:lnTo>
                  <a:lnTo>
                    <a:pt x="23" y="2"/>
                  </a:lnTo>
                  <a:lnTo>
                    <a:pt x="12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23" name="Freeform 46"/>
            <p:cNvSpPr>
              <a:spLocks/>
            </p:cNvSpPr>
            <p:nvPr/>
          </p:nvSpPr>
          <p:spPr bwMode="auto">
            <a:xfrm rot="1473624">
              <a:off x="5211" y="920"/>
              <a:ext cx="19" cy="178"/>
            </a:xfrm>
            <a:custGeom>
              <a:avLst/>
              <a:gdLst>
                <a:gd name="T0" fmla="*/ 0 w 27"/>
                <a:gd name="T1" fmla="*/ 99 h 206"/>
                <a:gd name="T2" fmla="*/ 0 w 27"/>
                <a:gd name="T3" fmla="*/ 96 h 206"/>
                <a:gd name="T4" fmla="*/ 0 w 27"/>
                <a:gd name="T5" fmla="*/ 29 h 206"/>
                <a:gd name="T6" fmla="*/ 0 w 27"/>
                <a:gd name="T7" fmla="*/ 29 h 206"/>
                <a:gd name="T8" fmla="*/ 1 w 27"/>
                <a:gd name="T9" fmla="*/ 11 h 206"/>
                <a:gd name="T10" fmla="*/ 1 w 27"/>
                <a:gd name="T11" fmla="*/ 3 h 206"/>
                <a:gd name="T12" fmla="*/ 2 w 27"/>
                <a:gd name="T13" fmla="*/ 0 h 206"/>
                <a:gd name="T14" fmla="*/ 4 w 27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3" y="0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24" name="Freeform 47"/>
            <p:cNvSpPr>
              <a:spLocks/>
            </p:cNvSpPr>
            <p:nvPr/>
          </p:nvSpPr>
          <p:spPr bwMode="auto">
            <a:xfrm rot="1473624">
              <a:off x="5214" y="920"/>
              <a:ext cx="16" cy="178"/>
            </a:xfrm>
            <a:custGeom>
              <a:avLst/>
              <a:gdLst>
                <a:gd name="T0" fmla="*/ 0 w 23"/>
                <a:gd name="T1" fmla="*/ 99 h 206"/>
                <a:gd name="T2" fmla="*/ 0 w 23"/>
                <a:gd name="T3" fmla="*/ 96 h 206"/>
                <a:gd name="T4" fmla="*/ 0 w 23"/>
                <a:gd name="T5" fmla="*/ 29 h 206"/>
                <a:gd name="T6" fmla="*/ 0 w 23"/>
                <a:gd name="T7" fmla="*/ 29 h 206"/>
                <a:gd name="T8" fmla="*/ 1 w 23"/>
                <a:gd name="T9" fmla="*/ 11 h 206"/>
                <a:gd name="T10" fmla="*/ 1 w 23"/>
                <a:gd name="T11" fmla="*/ 3 h 206"/>
                <a:gd name="T12" fmla="*/ 2 w 23"/>
                <a:gd name="T13" fmla="*/ 0 h 206"/>
                <a:gd name="T14" fmla="*/ 4 w 23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3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25" name="Freeform 48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26" name="Freeform 49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8 h 59"/>
                <a:gd name="T4" fmla="*/ 27 w 236"/>
                <a:gd name="T5" fmla="*/ 6 h 59"/>
                <a:gd name="T6" fmla="*/ 25 w 236"/>
                <a:gd name="T7" fmla="*/ 4 h 59"/>
                <a:gd name="T8" fmla="*/ 24 w 236"/>
                <a:gd name="T9" fmla="*/ 3 h 59"/>
                <a:gd name="T10" fmla="*/ 22 w 236"/>
                <a:gd name="T11" fmla="*/ 3 h 59"/>
                <a:gd name="T12" fmla="*/ 20 w 236"/>
                <a:gd name="T13" fmla="*/ 2 h 59"/>
                <a:gd name="T14" fmla="*/ 17 w 236"/>
                <a:gd name="T15" fmla="*/ 0 h 59"/>
                <a:gd name="T16" fmla="*/ 14 w 236"/>
                <a:gd name="T17" fmla="*/ 0 h 59"/>
                <a:gd name="T18" fmla="*/ 11 w 236"/>
                <a:gd name="T19" fmla="*/ 0 h 59"/>
                <a:gd name="T20" fmla="*/ 8 w 236"/>
                <a:gd name="T21" fmla="*/ 2 h 59"/>
                <a:gd name="T22" fmla="*/ 6 w 236"/>
                <a:gd name="T23" fmla="*/ 3 h 59"/>
                <a:gd name="T24" fmla="*/ 4 w 236"/>
                <a:gd name="T25" fmla="*/ 3 h 59"/>
                <a:gd name="T26" fmla="*/ 3 w 236"/>
                <a:gd name="T27" fmla="*/ 4 h 59"/>
                <a:gd name="T28" fmla="*/ 1 w 236"/>
                <a:gd name="T29" fmla="*/ 6 h 59"/>
                <a:gd name="T30" fmla="*/ 1 w 236"/>
                <a:gd name="T31" fmla="*/ 8 h 59"/>
                <a:gd name="T32" fmla="*/ 0 w 236"/>
                <a:gd name="T33" fmla="*/ 10 h 59"/>
                <a:gd name="T34" fmla="*/ 0 w 236"/>
                <a:gd name="T35" fmla="*/ 26 h 59"/>
                <a:gd name="T36" fmla="*/ 27 w 236"/>
                <a:gd name="T37" fmla="*/ 26 h 59"/>
                <a:gd name="T38" fmla="*/ 27 w 236"/>
                <a:gd name="T39" fmla="*/ 10 h 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27" name="Freeform 50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10 h 59"/>
                <a:gd name="T4" fmla="*/ 27 w 236"/>
                <a:gd name="T5" fmla="*/ 8 h 59"/>
                <a:gd name="T6" fmla="*/ 27 w 236"/>
                <a:gd name="T7" fmla="*/ 6 h 59"/>
                <a:gd name="T8" fmla="*/ 25 w 236"/>
                <a:gd name="T9" fmla="*/ 4 h 59"/>
                <a:gd name="T10" fmla="*/ 24 w 236"/>
                <a:gd name="T11" fmla="*/ 3 h 59"/>
                <a:gd name="T12" fmla="*/ 22 w 236"/>
                <a:gd name="T13" fmla="*/ 3 h 59"/>
                <a:gd name="T14" fmla="*/ 20 w 236"/>
                <a:gd name="T15" fmla="*/ 2 h 59"/>
                <a:gd name="T16" fmla="*/ 17 w 236"/>
                <a:gd name="T17" fmla="*/ 0 h 59"/>
                <a:gd name="T18" fmla="*/ 14 w 236"/>
                <a:gd name="T19" fmla="*/ 0 h 59"/>
                <a:gd name="T20" fmla="*/ 14 w 236"/>
                <a:gd name="T21" fmla="*/ 0 h 59"/>
                <a:gd name="T22" fmla="*/ 11 w 236"/>
                <a:gd name="T23" fmla="*/ 0 h 59"/>
                <a:gd name="T24" fmla="*/ 8 w 236"/>
                <a:gd name="T25" fmla="*/ 2 h 59"/>
                <a:gd name="T26" fmla="*/ 6 w 236"/>
                <a:gd name="T27" fmla="*/ 3 h 59"/>
                <a:gd name="T28" fmla="*/ 4 w 236"/>
                <a:gd name="T29" fmla="*/ 3 h 59"/>
                <a:gd name="T30" fmla="*/ 3 w 236"/>
                <a:gd name="T31" fmla="*/ 4 h 59"/>
                <a:gd name="T32" fmla="*/ 1 w 236"/>
                <a:gd name="T33" fmla="*/ 6 h 59"/>
                <a:gd name="T34" fmla="*/ 1 w 236"/>
                <a:gd name="T35" fmla="*/ 8 h 59"/>
                <a:gd name="T36" fmla="*/ 0 w 236"/>
                <a:gd name="T37" fmla="*/ 10 h 59"/>
                <a:gd name="T38" fmla="*/ 0 w 236"/>
                <a:gd name="T39" fmla="*/ 26 h 59"/>
                <a:gd name="T40" fmla="*/ 27 w 236"/>
                <a:gd name="T41" fmla="*/ 26 h 59"/>
                <a:gd name="T42" fmla="*/ 27 w 236"/>
                <a:gd name="T43" fmla="*/ 10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6" y="22"/>
                  </a:ln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28" name="Freeform 51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29" name="Freeform 52"/>
            <p:cNvSpPr>
              <a:spLocks/>
            </p:cNvSpPr>
            <p:nvPr/>
          </p:nvSpPr>
          <p:spPr bwMode="auto">
            <a:xfrm rot="1473624">
              <a:off x="5234" y="1112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5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30" name="Freeform 53"/>
            <p:cNvSpPr>
              <a:spLocks/>
            </p:cNvSpPr>
            <p:nvPr/>
          </p:nvSpPr>
          <p:spPr bwMode="auto">
            <a:xfrm rot="1473624">
              <a:off x="5231" y="111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31" name="Freeform 54"/>
            <p:cNvSpPr>
              <a:spLocks/>
            </p:cNvSpPr>
            <p:nvPr/>
          </p:nvSpPr>
          <p:spPr bwMode="auto">
            <a:xfrm rot="1473624">
              <a:off x="5228" y="1125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6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32" name="Freeform 55"/>
            <p:cNvSpPr>
              <a:spLocks/>
            </p:cNvSpPr>
            <p:nvPr/>
          </p:nvSpPr>
          <p:spPr bwMode="auto">
            <a:xfrm rot="1473624">
              <a:off x="5225" y="1131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33" name="Freeform 56"/>
            <p:cNvSpPr>
              <a:spLocks/>
            </p:cNvSpPr>
            <p:nvPr/>
          </p:nvSpPr>
          <p:spPr bwMode="auto">
            <a:xfrm rot="1473624">
              <a:off x="5222" y="113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34" name="Freeform 57"/>
            <p:cNvSpPr>
              <a:spLocks/>
            </p:cNvSpPr>
            <p:nvPr/>
          </p:nvSpPr>
          <p:spPr bwMode="auto">
            <a:xfrm rot="1473624">
              <a:off x="5219" y="1145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35" name="Freeform 58"/>
            <p:cNvSpPr>
              <a:spLocks/>
            </p:cNvSpPr>
            <p:nvPr/>
          </p:nvSpPr>
          <p:spPr bwMode="auto">
            <a:xfrm rot="1473624">
              <a:off x="5210" y="1166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36" name="Freeform 59"/>
            <p:cNvSpPr>
              <a:spLocks/>
            </p:cNvSpPr>
            <p:nvPr/>
          </p:nvSpPr>
          <p:spPr bwMode="auto">
            <a:xfrm rot="1473624">
              <a:off x="5206" y="1172"/>
              <a:ext cx="28" cy="15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3 h 18"/>
                <a:gd name="T6" fmla="*/ 2 w 44"/>
                <a:gd name="T7" fmla="*/ 3 h 18"/>
                <a:gd name="T8" fmla="*/ 3 w 44"/>
                <a:gd name="T9" fmla="*/ 3 h 18"/>
                <a:gd name="T10" fmla="*/ 3 w 44"/>
                <a:gd name="T11" fmla="*/ 4 h 18"/>
                <a:gd name="T12" fmla="*/ 4 w 44"/>
                <a:gd name="T13" fmla="*/ 5 h 18"/>
                <a:gd name="T14" fmla="*/ 4 w 44"/>
                <a:gd name="T15" fmla="*/ 6 h 18"/>
                <a:gd name="T16" fmla="*/ 4 w 44"/>
                <a:gd name="T17" fmla="*/ 7 h 18"/>
                <a:gd name="T18" fmla="*/ 4 w 44"/>
                <a:gd name="T19" fmla="*/ 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9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37" name="Freeform 60"/>
            <p:cNvSpPr>
              <a:spLocks/>
            </p:cNvSpPr>
            <p:nvPr/>
          </p:nvSpPr>
          <p:spPr bwMode="auto">
            <a:xfrm rot="1473624">
              <a:off x="5204" y="118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38" name="Freeform 61"/>
            <p:cNvSpPr>
              <a:spLocks/>
            </p:cNvSpPr>
            <p:nvPr/>
          </p:nvSpPr>
          <p:spPr bwMode="auto">
            <a:xfrm rot="1473624">
              <a:off x="5200" y="1186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39" name="Freeform 62"/>
            <p:cNvSpPr>
              <a:spLocks/>
            </p:cNvSpPr>
            <p:nvPr/>
          </p:nvSpPr>
          <p:spPr bwMode="auto">
            <a:xfrm rot="1473624">
              <a:off x="5197" y="1192"/>
              <a:ext cx="28" cy="16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5 h 16"/>
                <a:gd name="T10" fmla="*/ 3 w 44"/>
                <a:gd name="T11" fmla="*/ 7 h 16"/>
                <a:gd name="T12" fmla="*/ 4 w 44"/>
                <a:gd name="T13" fmla="*/ 9 h 16"/>
                <a:gd name="T14" fmla="*/ 4 w 44"/>
                <a:gd name="T15" fmla="*/ 11 h 16"/>
                <a:gd name="T16" fmla="*/ 4 w 44"/>
                <a:gd name="T17" fmla="*/ 14 h 16"/>
                <a:gd name="T18" fmla="*/ 4 w 44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40" name="Freeform 63"/>
            <p:cNvSpPr>
              <a:spLocks/>
            </p:cNvSpPr>
            <p:nvPr/>
          </p:nvSpPr>
          <p:spPr bwMode="auto">
            <a:xfrm rot="1473624">
              <a:off x="5194" y="120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41" name="Freeform 64"/>
            <p:cNvSpPr>
              <a:spLocks/>
            </p:cNvSpPr>
            <p:nvPr/>
          </p:nvSpPr>
          <p:spPr bwMode="auto">
            <a:xfrm rot="1473624">
              <a:off x="5191" y="1207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42" name="Freeform 65"/>
            <p:cNvSpPr>
              <a:spLocks/>
            </p:cNvSpPr>
            <p:nvPr/>
          </p:nvSpPr>
          <p:spPr bwMode="auto">
            <a:xfrm rot="1473624">
              <a:off x="5182" y="122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43" name="Freeform 66"/>
            <p:cNvSpPr>
              <a:spLocks/>
            </p:cNvSpPr>
            <p:nvPr/>
          </p:nvSpPr>
          <p:spPr bwMode="auto">
            <a:xfrm rot="1473624">
              <a:off x="5172" y="1248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44" name="Freeform 67"/>
            <p:cNvSpPr>
              <a:spLocks/>
            </p:cNvSpPr>
            <p:nvPr/>
          </p:nvSpPr>
          <p:spPr bwMode="auto">
            <a:xfrm rot="1473624">
              <a:off x="5163" y="1268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45" name="Freeform 68"/>
            <p:cNvSpPr>
              <a:spLocks/>
            </p:cNvSpPr>
            <p:nvPr/>
          </p:nvSpPr>
          <p:spPr bwMode="auto">
            <a:xfrm rot="1473624">
              <a:off x="5154" y="128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46" name="Freeform 69"/>
            <p:cNvSpPr>
              <a:spLocks/>
            </p:cNvSpPr>
            <p:nvPr/>
          </p:nvSpPr>
          <p:spPr bwMode="auto">
            <a:xfrm rot="1473624">
              <a:off x="5145" y="130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47" name="Freeform 70"/>
            <p:cNvSpPr>
              <a:spLocks/>
            </p:cNvSpPr>
            <p:nvPr/>
          </p:nvSpPr>
          <p:spPr bwMode="auto">
            <a:xfrm rot="1473624">
              <a:off x="5142" y="1315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48" name="Freeform 71"/>
            <p:cNvSpPr>
              <a:spLocks/>
            </p:cNvSpPr>
            <p:nvPr/>
          </p:nvSpPr>
          <p:spPr bwMode="auto">
            <a:xfrm rot="1473624">
              <a:off x="5138" y="1321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5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49" name="Freeform 72"/>
            <p:cNvSpPr>
              <a:spLocks/>
            </p:cNvSpPr>
            <p:nvPr/>
          </p:nvSpPr>
          <p:spPr bwMode="auto">
            <a:xfrm rot="1473624">
              <a:off x="5135" y="133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50" name="Freeform 73"/>
            <p:cNvSpPr>
              <a:spLocks/>
            </p:cNvSpPr>
            <p:nvPr/>
          </p:nvSpPr>
          <p:spPr bwMode="auto">
            <a:xfrm rot="1473624">
              <a:off x="5132" y="1336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51" name="Freeform 74"/>
            <p:cNvSpPr>
              <a:spLocks/>
            </p:cNvSpPr>
            <p:nvPr/>
          </p:nvSpPr>
          <p:spPr bwMode="auto">
            <a:xfrm rot="1473624">
              <a:off x="5129" y="1343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52" name="Freeform 75"/>
            <p:cNvSpPr>
              <a:spLocks/>
            </p:cNvSpPr>
            <p:nvPr/>
          </p:nvSpPr>
          <p:spPr bwMode="auto">
            <a:xfrm rot="1473624">
              <a:off x="5126" y="135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53" name="Freeform 76"/>
            <p:cNvSpPr>
              <a:spLocks/>
            </p:cNvSpPr>
            <p:nvPr/>
          </p:nvSpPr>
          <p:spPr bwMode="auto">
            <a:xfrm rot="1473624">
              <a:off x="5116" y="1371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54" name="Freeform 77"/>
            <p:cNvSpPr>
              <a:spLocks/>
            </p:cNvSpPr>
            <p:nvPr/>
          </p:nvSpPr>
          <p:spPr bwMode="auto">
            <a:xfrm rot="1473624">
              <a:off x="5113" y="137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55" name="Freeform 78"/>
            <p:cNvSpPr>
              <a:spLocks/>
            </p:cNvSpPr>
            <p:nvPr/>
          </p:nvSpPr>
          <p:spPr bwMode="auto">
            <a:xfrm rot="1473624">
              <a:off x="5119" y="1063"/>
              <a:ext cx="63" cy="19"/>
            </a:xfrm>
            <a:custGeom>
              <a:avLst/>
              <a:gdLst>
                <a:gd name="T0" fmla="*/ 0 w 96"/>
                <a:gd name="T1" fmla="*/ 15 h 20"/>
                <a:gd name="T2" fmla="*/ 0 w 96"/>
                <a:gd name="T3" fmla="*/ 15 h 20"/>
                <a:gd name="T4" fmla="*/ 1 w 96"/>
                <a:gd name="T5" fmla="*/ 12 h 20"/>
                <a:gd name="T6" fmla="*/ 1 w 96"/>
                <a:gd name="T7" fmla="*/ 10 h 20"/>
                <a:gd name="T8" fmla="*/ 2 w 96"/>
                <a:gd name="T9" fmla="*/ 10 h 20"/>
                <a:gd name="T10" fmla="*/ 3 w 96"/>
                <a:gd name="T11" fmla="*/ 7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56" name="Freeform 79"/>
            <p:cNvSpPr>
              <a:spLocks/>
            </p:cNvSpPr>
            <p:nvPr/>
          </p:nvSpPr>
          <p:spPr bwMode="auto">
            <a:xfrm rot="1473624">
              <a:off x="5116" y="106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57" name="Freeform 80"/>
            <p:cNvSpPr>
              <a:spLocks/>
            </p:cNvSpPr>
            <p:nvPr/>
          </p:nvSpPr>
          <p:spPr bwMode="auto">
            <a:xfrm rot="1473624">
              <a:off x="5113" y="1076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58" name="Freeform 81"/>
            <p:cNvSpPr>
              <a:spLocks/>
            </p:cNvSpPr>
            <p:nvPr/>
          </p:nvSpPr>
          <p:spPr bwMode="auto">
            <a:xfrm rot="1473624">
              <a:off x="5110" y="108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59" name="Freeform 82"/>
            <p:cNvSpPr>
              <a:spLocks/>
            </p:cNvSpPr>
            <p:nvPr/>
          </p:nvSpPr>
          <p:spPr bwMode="auto">
            <a:xfrm rot="1473624">
              <a:off x="5106" y="1091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4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60" name="Freeform 83"/>
            <p:cNvSpPr>
              <a:spLocks/>
            </p:cNvSpPr>
            <p:nvPr/>
          </p:nvSpPr>
          <p:spPr bwMode="auto">
            <a:xfrm rot="1473624">
              <a:off x="5103" y="109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61" name="Freeform 84"/>
            <p:cNvSpPr>
              <a:spLocks/>
            </p:cNvSpPr>
            <p:nvPr/>
          </p:nvSpPr>
          <p:spPr bwMode="auto">
            <a:xfrm rot="1473624">
              <a:off x="5094" y="1117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62" name="Freeform 85"/>
            <p:cNvSpPr>
              <a:spLocks/>
            </p:cNvSpPr>
            <p:nvPr/>
          </p:nvSpPr>
          <p:spPr bwMode="auto">
            <a:xfrm rot="1473624">
              <a:off x="5091" y="112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63" name="Freeform 86"/>
            <p:cNvSpPr>
              <a:spLocks/>
            </p:cNvSpPr>
            <p:nvPr/>
          </p:nvSpPr>
          <p:spPr bwMode="auto">
            <a:xfrm rot="1473624">
              <a:off x="5088" y="1132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64" name="Freeform 87"/>
            <p:cNvSpPr>
              <a:spLocks/>
            </p:cNvSpPr>
            <p:nvPr/>
          </p:nvSpPr>
          <p:spPr bwMode="auto">
            <a:xfrm rot="1473624">
              <a:off x="5084" y="113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65" name="Freeform 88"/>
            <p:cNvSpPr>
              <a:spLocks/>
            </p:cNvSpPr>
            <p:nvPr/>
          </p:nvSpPr>
          <p:spPr bwMode="auto">
            <a:xfrm rot="1473624">
              <a:off x="5081" y="114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66" name="Freeform 89"/>
            <p:cNvSpPr>
              <a:spLocks/>
            </p:cNvSpPr>
            <p:nvPr/>
          </p:nvSpPr>
          <p:spPr bwMode="auto">
            <a:xfrm rot="1473624">
              <a:off x="5079" y="1151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67" name="Freeform 90"/>
            <p:cNvSpPr>
              <a:spLocks/>
            </p:cNvSpPr>
            <p:nvPr/>
          </p:nvSpPr>
          <p:spPr bwMode="auto">
            <a:xfrm rot="1473624">
              <a:off x="5076" y="1158"/>
              <a:ext cx="63" cy="18"/>
            </a:xfrm>
            <a:custGeom>
              <a:avLst/>
              <a:gdLst>
                <a:gd name="T0" fmla="*/ 0 w 96"/>
                <a:gd name="T1" fmla="*/ 12 h 20"/>
                <a:gd name="T2" fmla="*/ 0 w 96"/>
                <a:gd name="T3" fmla="*/ 12 h 20"/>
                <a:gd name="T4" fmla="*/ 1 w 96"/>
                <a:gd name="T5" fmla="*/ 11 h 20"/>
                <a:gd name="T6" fmla="*/ 1 w 96"/>
                <a:gd name="T7" fmla="*/ 8 h 20"/>
                <a:gd name="T8" fmla="*/ 2 w 96"/>
                <a:gd name="T9" fmla="*/ 5 h 20"/>
                <a:gd name="T10" fmla="*/ 3 w 96"/>
                <a:gd name="T11" fmla="*/ 5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3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68" name="Freeform 91"/>
            <p:cNvSpPr>
              <a:spLocks/>
            </p:cNvSpPr>
            <p:nvPr/>
          </p:nvSpPr>
          <p:spPr bwMode="auto">
            <a:xfrm rot="1473624">
              <a:off x="5067" y="117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69" name="Freeform 92"/>
            <p:cNvSpPr>
              <a:spLocks/>
            </p:cNvSpPr>
            <p:nvPr/>
          </p:nvSpPr>
          <p:spPr bwMode="auto">
            <a:xfrm rot="1473624">
              <a:off x="5057" y="1199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70" name="Freeform 93"/>
            <p:cNvSpPr>
              <a:spLocks/>
            </p:cNvSpPr>
            <p:nvPr/>
          </p:nvSpPr>
          <p:spPr bwMode="auto">
            <a:xfrm rot="1473624">
              <a:off x="5048" y="121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71" name="Freeform 94"/>
            <p:cNvSpPr>
              <a:spLocks/>
            </p:cNvSpPr>
            <p:nvPr/>
          </p:nvSpPr>
          <p:spPr bwMode="auto">
            <a:xfrm rot="1473624">
              <a:off x="5038" y="1240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72" name="Freeform 95"/>
            <p:cNvSpPr>
              <a:spLocks/>
            </p:cNvSpPr>
            <p:nvPr/>
          </p:nvSpPr>
          <p:spPr bwMode="auto">
            <a:xfrm rot="1473624">
              <a:off x="5029" y="125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73" name="Freeform 96"/>
            <p:cNvSpPr>
              <a:spLocks/>
            </p:cNvSpPr>
            <p:nvPr/>
          </p:nvSpPr>
          <p:spPr bwMode="auto">
            <a:xfrm rot="1473624">
              <a:off x="5026" y="1267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74" name="Freeform 97"/>
            <p:cNvSpPr>
              <a:spLocks/>
            </p:cNvSpPr>
            <p:nvPr/>
          </p:nvSpPr>
          <p:spPr bwMode="auto">
            <a:xfrm rot="1473624">
              <a:off x="5022" y="1274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75" name="Freeform 98"/>
            <p:cNvSpPr>
              <a:spLocks/>
            </p:cNvSpPr>
            <p:nvPr/>
          </p:nvSpPr>
          <p:spPr bwMode="auto">
            <a:xfrm rot="1473624">
              <a:off x="5020" y="1281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76" name="Freeform 99"/>
            <p:cNvSpPr>
              <a:spLocks/>
            </p:cNvSpPr>
            <p:nvPr/>
          </p:nvSpPr>
          <p:spPr bwMode="auto">
            <a:xfrm rot="1473624">
              <a:off x="5016" y="128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77" name="Freeform 100"/>
            <p:cNvSpPr>
              <a:spLocks/>
            </p:cNvSpPr>
            <p:nvPr/>
          </p:nvSpPr>
          <p:spPr bwMode="auto">
            <a:xfrm rot="1473624">
              <a:off x="5013" y="129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78" name="Freeform 101"/>
            <p:cNvSpPr>
              <a:spLocks/>
            </p:cNvSpPr>
            <p:nvPr/>
          </p:nvSpPr>
          <p:spPr bwMode="auto">
            <a:xfrm rot="1473624">
              <a:off x="5010" y="1300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4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9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79" name="Freeform 102"/>
            <p:cNvSpPr>
              <a:spLocks/>
            </p:cNvSpPr>
            <p:nvPr/>
          </p:nvSpPr>
          <p:spPr bwMode="auto">
            <a:xfrm rot="1473624">
              <a:off x="5001" y="1321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5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80" name="Freeform 103"/>
            <p:cNvSpPr>
              <a:spLocks/>
            </p:cNvSpPr>
            <p:nvPr/>
          </p:nvSpPr>
          <p:spPr bwMode="auto">
            <a:xfrm rot="1473624">
              <a:off x="4998" y="1328"/>
              <a:ext cx="63" cy="18"/>
            </a:xfrm>
            <a:custGeom>
              <a:avLst/>
              <a:gdLst>
                <a:gd name="T0" fmla="*/ 0 w 96"/>
                <a:gd name="T1" fmla="*/ 8 h 22"/>
                <a:gd name="T2" fmla="*/ 0 w 96"/>
                <a:gd name="T3" fmla="*/ 8 h 22"/>
                <a:gd name="T4" fmla="*/ 1 w 96"/>
                <a:gd name="T5" fmla="*/ 7 h 22"/>
                <a:gd name="T6" fmla="*/ 1 w 96"/>
                <a:gd name="T7" fmla="*/ 6 h 22"/>
                <a:gd name="T8" fmla="*/ 2 w 96"/>
                <a:gd name="T9" fmla="*/ 5 h 22"/>
                <a:gd name="T10" fmla="*/ 3 w 96"/>
                <a:gd name="T11" fmla="*/ 3 h 22"/>
                <a:gd name="T12" fmla="*/ 5 w 96"/>
                <a:gd name="T13" fmla="*/ 2 h 22"/>
                <a:gd name="T14" fmla="*/ 7 w 96"/>
                <a:gd name="T15" fmla="*/ 2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81" name="Freeform 104"/>
            <p:cNvSpPr>
              <a:spLocks/>
            </p:cNvSpPr>
            <p:nvPr/>
          </p:nvSpPr>
          <p:spPr bwMode="auto">
            <a:xfrm rot="1473624">
              <a:off x="4995" y="133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82" name="Freeform 105"/>
            <p:cNvSpPr>
              <a:spLocks/>
            </p:cNvSpPr>
            <p:nvPr/>
          </p:nvSpPr>
          <p:spPr bwMode="auto">
            <a:xfrm rot="1473624">
              <a:off x="5179" y="1089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8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83" name="Freeform 106"/>
            <p:cNvSpPr>
              <a:spLocks/>
            </p:cNvSpPr>
            <p:nvPr/>
          </p:nvSpPr>
          <p:spPr bwMode="auto">
            <a:xfrm rot="1473624">
              <a:off x="5176" y="109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84" name="Freeform 107"/>
            <p:cNvSpPr>
              <a:spLocks/>
            </p:cNvSpPr>
            <p:nvPr/>
          </p:nvSpPr>
          <p:spPr bwMode="auto">
            <a:xfrm rot="1473624">
              <a:off x="5173" y="1103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3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7 w 96"/>
                <a:gd name="T21" fmla="*/ 1 h 5"/>
                <a:gd name="T22" fmla="*/ 9 w 96"/>
                <a:gd name="T23" fmla="*/ 1 h 5"/>
                <a:gd name="T24" fmla="*/ 9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8" y="1"/>
                  </a:lnTo>
                  <a:lnTo>
                    <a:pt x="78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85" name="Freeform 108"/>
            <p:cNvSpPr>
              <a:spLocks/>
            </p:cNvSpPr>
            <p:nvPr/>
          </p:nvSpPr>
          <p:spPr bwMode="auto">
            <a:xfrm rot="1473624">
              <a:off x="5170" y="1109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86" name="Freeform 109"/>
            <p:cNvSpPr>
              <a:spLocks/>
            </p:cNvSpPr>
            <p:nvPr/>
          </p:nvSpPr>
          <p:spPr bwMode="auto">
            <a:xfrm rot="1473624">
              <a:off x="5167" y="1118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87" name="Freeform 110"/>
            <p:cNvSpPr>
              <a:spLocks/>
            </p:cNvSpPr>
            <p:nvPr/>
          </p:nvSpPr>
          <p:spPr bwMode="auto">
            <a:xfrm rot="1473624">
              <a:off x="5164" y="1124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88" name="Freeform 111"/>
            <p:cNvSpPr>
              <a:spLocks/>
            </p:cNvSpPr>
            <p:nvPr/>
          </p:nvSpPr>
          <p:spPr bwMode="auto">
            <a:xfrm rot="1473624">
              <a:off x="5155" y="1144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89" name="Freeform 112"/>
            <p:cNvSpPr>
              <a:spLocks/>
            </p:cNvSpPr>
            <p:nvPr/>
          </p:nvSpPr>
          <p:spPr bwMode="auto">
            <a:xfrm rot="1473624">
              <a:off x="5152" y="1150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2 h 4"/>
                <a:gd name="T24" fmla="*/ 10 w 96"/>
                <a:gd name="T25" fmla="*/ 3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90" name="Freeform 113"/>
            <p:cNvSpPr>
              <a:spLocks/>
            </p:cNvSpPr>
            <p:nvPr/>
          </p:nvSpPr>
          <p:spPr bwMode="auto">
            <a:xfrm rot="1473624">
              <a:off x="5148" y="1159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91" name="Freeform 114"/>
            <p:cNvSpPr>
              <a:spLocks/>
            </p:cNvSpPr>
            <p:nvPr/>
          </p:nvSpPr>
          <p:spPr bwMode="auto">
            <a:xfrm rot="1473624">
              <a:off x="5145" y="1165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92" name="Freeform 115"/>
            <p:cNvSpPr>
              <a:spLocks/>
            </p:cNvSpPr>
            <p:nvPr/>
          </p:nvSpPr>
          <p:spPr bwMode="auto">
            <a:xfrm rot="1473624">
              <a:off x="5142" y="1171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93" name="Freeform 116"/>
            <p:cNvSpPr>
              <a:spLocks/>
            </p:cNvSpPr>
            <p:nvPr/>
          </p:nvSpPr>
          <p:spPr bwMode="auto">
            <a:xfrm rot="1473624">
              <a:off x="5139" y="117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94" name="Freeform 117"/>
            <p:cNvSpPr>
              <a:spLocks/>
            </p:cNvSpPr>
            <p:nvPr/>
          </p:nvSpPr>
          <p:spPr bwMode="auto">
            <a:xfrm rot="1473624">
              <a:off x="5136" y="1185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95" name="Freeform 118"/>
            <p:cNvSpPr>
              <a:spLocks/>
            </p:cNvSpPr>
            <p:nvPr/>
          </p:nvSpPr>
          <p:spPr bwMode="auto">
            <a:xfrm rot="1473624">
              <a:off x="5127" y="1204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96" name="Freeform 119"/>
            <p:cNvSpPr>
              <a:spLocks/>
            </p:cNvSpPr>
            <p:nvPr/>
          </p:nvSpPr>
          <p:spPr bwMode="auto">
            <a:xfrm rot="1473624">
              <a:off x="5117" y="1226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97" name="Freeform 120"/>
            <p:cNvSpPr>
              <a:spLocks/>
            </p:cNvSpPr>
            <p:nvPr/>
          </p:nvSpPr>
          <p:spPr bwMode="auto">
            <a:xfrm rot="1473624">
              <a:off x="5108" y="1245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98" name="Freeform 121"/>
            <p:cNvSpPr>
              <a:spLocks/>
            </p:cNvSpPr>
            <p:nvPr/>
          </p:nvSpPr>
          <p:spPr bwMode="auto">
            <a:xfrm rot="1473624">
              <a:off x="5098" y="1267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99" name="Freeform 122"/>
            <p:cNvSpPr>
              <a:spLocks/>
            </p:cNvSpPr>
            <p:nvPr/>
          </p:nvSpPr>
          <p:spPr bwMode="auto">
            <a:xfrm rot="1473624">
              <a:off x="5089" y="128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00" name="Freeform 123"/>
            <p:cNvSpPr>
              <a:spLocks/>
            </p:cNvSpPr>
            <p:nvPr/>
          </p:nvSpPr>
          <p:spPr bwMode="auto">
            <a:xfrm rot="1473624">
              <a:off x="5086" y="1294"/>
              <a:ext cx="63" cy="3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2 h 4"/>
                <a:gd name="T28" fmla="*/ 12 w 96"/>
                <a:gd name="T29" fmla="*/ 2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01" name="Freeform 124"/>
            <p:cNvSpPr>
              <a:spLocks/>
            </p:cNvSpPr>
            <p:nvPr/>
          </p:nvSpPr>
          <p:spPr bwMode="auto">
            <a:xfrm rot="1473624">
              <a:off x="5083" y="1300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02" name="Freeform 125"/>
            <p:cNvSpPr>
              <a:spLocks/>
            </p:cNvSpPr>
            <p:nvPr/>
          </p:nvSpPr>
          <p:spPr bwMode="auto">
            <a:xfrm rot="1473624">
              <a:off x="5080" y="1308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03" name="Freeform 126"/>
            <p:cNvSpPr>
              <a:spLocks/>
            </p:cNvSpPr>
            <p:nvPr/>
          </p:nvSpPr>
          <p:spPr bwMode="auto">
            <a:xfrm rot="1473624">
              <a:off x="5077" y="1314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04" name="Freeform 127"/>
            <p:cNvSpPr>
              <a:spLocks/>
            </p:cNvSpPr>
            <p:nvPr/>
          </p:nvSpPr>
          <p:spPr bwMode="auto">
            <a:xfrm rot="1473624">
              <a:off x="5074" y="1320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05" name="Freeform 128"/>
            <p:cNvSpPr>
              <a:spLocks/>
            </p:cNvSpPr>
            <p:nvPr/>
          </p:nvSpPr>
          <p:spPr bwMode="auto">
            <a:xfrm rot="1473624">
              <a:off x="5071" y="1327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06" name="Freeform 129"/>
            <p:cNvSpPr>
              <a:spLocks/>
            </p:cNvSpPr>
            <p:nvPr/>
          </p:nvSpPr>
          <p:spPr bwMode="auto">
            <a:xfrm rot="1473624">
              <a:off x="5061" y="134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07" name="Freeform 130"/>
            <p:cNvSpPr>
              <a:spLocks/>
            </p:cNvSpPr>
            <p:nvPr/>
          </p:nvSpPr>
          <p:spPr bwMode="auto">
            <a:xfrm rot="1473624">
              <a:off x="5058" y="1355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08" name="Freeform 131"/>
            <p:cNvSpPr>
              <a:spLocks/>
            </p:cNvSpPr>
            <p:nvPr/>
          </p:nvSpPr>
          <p:spPr bwMode="auto">
            <a:xfrm rot="1473624">
              <a:off x="5055" y="1361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09" name="Freeform 132"/>
            <p:cNvSpPr>
              <a:spLocks/>
            </p:cNvSpPr>
            <p:nvPr/>
          </p:nvSpPr>
          <p:spPr bwMode="auto">
            <a:xfrm rot="1473624">
              <a:off x="5110" y="1383"/>
              <a:ext cx="28" cy="15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7 h 16"/>
                <a:gd name="T12" fmla="*/ 4 w 44"/>
                <a:gd name="T13" fmla="*/ 8 h 16"/>
                <a:gd name="T14" fmla="*/ 4 w 44"/>
                <a:gd name="T15" fmla="*/ 8 h 16"/>
                <a:gd name="T16" fmla="*/ 4 w 44"/>
                <a:gd name="T17" fmla="*/ 9 h 16"/>
                <a:gd name="T18" fmla="*/ 4 w 44"/>
                <a:gd name="T19" fmla="*/ 11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10" name="Freeform 133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11" name="Freeform 134"/>
            <p:cNvSpPr>
              <a:spLocks/>
            </p:cNvSpPr>
            <p:nvPr/>
          </p:nvSpPr>
          <p:spPr bwMode="auto">
            <a:xfrm rot="1473624">
              <a:off x="5093" y="112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7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7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12" name="Freeform 135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13" name="Freeform 136"/>
            <p:cNvSpPr>
              <a:spLocks/>
            </p:cNvSpPr>
            <p:nvPr/>
          </p:nvSpPr>
          <p:spPr bwMode="auto">
            <a:xfrm rot="1473624">
              <a:off x="5056" y="121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14" name="Freeform 137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6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6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15" name="Freeform 138"/>
            <p:cNvSpPr>
              <a:spLocks/>
            </p:cNvSpPr>
            <p:nvPr/>
          </p:nvSpPr>
          <p:spPr bwMode="auto">
            <a:xfrm rot="1473624">
              <a:off x="5037" y="1251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16" name="Freeform 139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17" name="Freeform 140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18" name="Freeform 141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19" name="Freeform 142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1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11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20" name="Freeform 143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21" name="Freeform 144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2 h 22"/>
                <a:gd name="T6" fmla="*/ 1 w 236"/>
                <a:gd name="T7" fmla="*/ 8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4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4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8 h 22"/>
                <a:gd name="T34" fmla="*/ 27 w 236"/>
                <a:gd name="T35" fmla="*/ 12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22" name="Freeform 145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23" name="Freeform 146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24" name="Freeform 147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25" name="Freeform 148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26" name="Freeform 149"/>
            <p:cNvSpPr>
              <a:spLocks/>
            </p:cNvSpPr>
            <p:nvPr/>
          </p:nvSpPr>
          <p:spPr bwMode="auto">
            <a:xfrm rot="1473624">
              <a:off x="5117" y="1077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4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4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27" name="Freeform 150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6 h 21"/>
                <a:gd name="T2" fmla="*/ 0 w 236"/>
                <a:gd name="T3" fmla="*/ 16 h 21"/>
                <a:gd name="T4" fmla="*/ 1 w 236"/>
                <a:gd name="T5" fmla="*/ 11 h 21"/>
                <a:gd name="T6" fmla="*/ 1 w 236"/>
                <a:gd name="T7" fmla="*/ 10 h 21"/>
                <a:gd name="T8" fmla="*/ 3 w 236"/>
                <a:gd name="T9" fmla="*/ 9 h 21"/>
                <a:gd name="T10" fmla="*/ 4 w 236"/>
                <a:gd name="T11" fmla="*/ 6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6 h 21"/>
                <a:gd name="T30" fmla="*/ 25 w 236"/>
                <a:gd name="T31" fmla="*/ 9 h 21"/>
                <a:gd name="T32" fmla="*/ 27 w 236"/>
                <a:gd name="T33" fmla="*/ 10 h 21"/>
                <a:gd name="T34" fmla="*/ 27 w 236"/>
                <a:gd name="T35" fmla="*/ 11 h 21"/>
                <a:gd name="T36" fmla="*/ 27 w 236"/>
                <a:gd name="T37" fmla="*/ 16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28" name="Freeform 151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20 h 20"/>
                <a:gd name="T2" fmla="*/ 0 w 236"/>
                <a:gd name="T3" fmla="*/ 20 h 20"/>
                <a:gd name="T4" fmla="*/ 1 w 236"/>
                <a:gd name="T5" fmla="*/ 16 h 20"/>
                <a:gd name="T6" fmla="*/ 1 w 236"/>
                <a:gd name="T7" fmla="*/ 12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2 h 20"/>
                <a:gd name="T34" fmla="*/ 27 w 236"/>
                <a:gd name="T35" fmla="*/ 16 h 20"/>
                <a:gd name="T36" fmla="*/ 27 w 236"/>
                <a:gd name="T37" fmla="*/ 2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29" name="Freeform 152"/>
            <p:cNvSpPr>
              <a:spLocks/>
            </p:cNvSpPr>
            <p:nvPr/>
          </p:nvSpPr>
          <p:spPr bwMode="auto">
            <a:xfrm rot="1473624">
              <a:off x="5046" y="123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30" name="Freeform 153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4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4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31" name="Freeform 154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32" name="Freeform 155"/>
            <p:cNvSpPr>
              <a:spLocks/>
            </p:cNvSpPr>
            <p:nvPr/>
          </p:nvSpPr>
          <p:spPr bwMode="auto">
            <a:xfrm rot="1473624">
              <a:off x="5000" y="1334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33" name="Freeform 156"/>
            <p:cNvSpPr>
              <a:spLocks/>
            </p:cNvSpPr>
            <p:nvPr/>
          </p:nvSpPr>
          <p:spPr bwMode="auto">
            <a:xfrm rot="1473624">
              <a:off x="5117" y="1077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34" name="Freeform 157"/>
            <p:cNvSpPr>
              <a:spLocks/>
            </p:cNvSpPr>
            <p:nvPr/>
          </p:nvSpPr>
          <p:spPr bwMode="auto">
            <a:xfrm rot="1473624">
              <a:off x="5092" y="1131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35" name="Freeform 158"/>
            <p:cNvSpPr>
              <a:spLocks/>
            </p:cNvSpPr>
            <p:nvPr/>
          </p:nvSpPr>
          <p:spPr bwMode="auto">
            <a:xfrm rot="1473624">
              <a:off x="5064" y="119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6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3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3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6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21" y="11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3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3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1"/>
                  </a:lnTo>
                  <a:lnTo>
                    <a:pt x="227" y="14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36" name="Freeform 159"/>
            <p:cNvSpPr>
              <a:spLocks/>
            </p:cNvSpPr>
            <p:nvPr/>
          </p:nvSpPr>
          <p:spPr bwMode="auto">
            <a:xfrm rot="1473624">
              <a:off x="5055" y="1213"/>
              <a:ext cx="154" cy="18"/>
            </a:xfrm>
            <a:custGeom>
              <a:avLst/>
              <a:gdLst>
                <a:gd name="T0" fmla="*/ 0 w 236"/>
                <a:gd name="T1" fmla="*/ 12 h 20"/>
                <a:gd name="T2" fmla="*/ 0 w 236"/>
                <a:gd name="T3" fmla="*/ 12 h 20"/>
                <a:gd name="T4" fmla="*/ 1 w 236"/>
                <a:gd name="T5" fmla="*/ 10 h 20"/>
                <a:gd name="T6" fmla="*/ 1 w 236"/>
                <a:gd name="T7" fmla="*/ 7 h 20"/>
                <a:gd name="T8" fmla="*/ 3 w 236"/>
                <a:gd name="T9" fmla="*/ 5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5 h 20"/>
                <a:gd name="T32" fmla="*/ 27 w 236"/>
                <a:gd name="T33" fmla="*/ 7 h 20"/>
                <a:gd name="T34" fmla="*/ 27 w 236"/>
                <a:gd name="T35" fmla="*/ 10 h 20"/>
                <a:gd name="T36" fmla="*/ 27 w 236"/>
                <a:gd name="T37" fmla="*/ 12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37" name="Freeform 160"/>
            <p:cNvSpPr>
              <a:spLocks/>
            </p:cNvSpPr>
            <p:nvPr/>
          </p:nvSpPr>
          <p:spPr bwMode="auto">
            <a:xfrm rot="1473624">
              <a:off x="5045" y="1234"/>
              <a:ext cx="154" cy="17"/>
            </a:xfrm>
            <a:custGeom>
              <a:avLst/>
              <a:gdLst>
                <a:gd name="T0" fmla="*/ 0 w 236"/>
                <a:gd name="T1" fmla="*/ 6 h 22"/>
                <a:gd name="T2" fmla="*/ 0 w 236"/>
                <a:gd name="T3" fmla="*/ 6 h 22"/>
                <a:gd name="T4" fmla="*/ 1 w 236"/>
                <a:gd name="T5" fmla="*/ 5 h 22"/>
                <a:gd name="T6" fmla="*/ 1 w 236"/>
                <a:gd name="T7" fmla="*/ 4 h 22"/>
                <a:gd name="T8" fmla="*/ 3 w 236"/>
                <a:gd name="T9" fmla="*/ 3 h 22"/>
                <a:gd name="T10" fmla="*/ 4 w 236"/>
                <a:gd name="T11" fmla="*/ 2 h 22"/>
                <a:gd name="T12" fmla="*/ 6 w 236"/>
                <a:gd name="T13" fmla="*/ 2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2 h 22"/>
                <a:gd name="T28" fmla="*/ 24 w 236"/>
                <a:gd name="T29" fmla="*/ 2 h 22"/>
                <a:gd name="T30" fmla="*/ 25 w 236"/>
                <a:gd name="T31" fmla="*/ 3 h 22"/>
                <a:gd name="T32" fmla="*/ 27 w 236"/>
                <a:gd name="T33" fmla="*/ 4 h 22"/>
                <a:gd name="T34" fmla="*/ 27 w 236"/>
                <a:gd name="T35" fmla="*/ 5 h 22"/>
                <a:gd name="T36" fmla="*/ 27 w 236"/>
                <a:gd name="T37" fmla="*/ 6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38" name="Freeform 161"/>
            <p:cNvSpPr>
              <a:spLocks/>
            </p:cNvSpPr>
            <p:nvPr/>
          </p:nvSpPr>
          <p:spPr bwMode="auto">
            <a:xfrm rot="1473624">
              <a:off x="5036" y="1254"/>
              <a:ext cx="154" cy="17"/>
            </a:xfrm>
            <a:custGeom>
              <a:avLst/>
              <a:gdLst>
                <a:gd name="T0" fmla="*/ 0 w 236"/>
                <a:gd name="T1" fmla="*/ 9 h 20"/>
                <a:gd name="T2" fmla="*/ 0 w 236"/>
                <a:gd name="T3" fmla="*/ 9 h 20"/>
                <a:gd name="T4" fmla="*/ 1 w 236"/>
                <a:gd name="T5" fmla="*/ 8 h 20"/>
                <a:gd name="T6" fmla="*/ 1 w 236"/>
                <a:gd name="T7" fmla="*/ 6 h 20"/>
                <a:gd name="T8" fmla="*/ 3 w 236"/>
                <a:gd name="T9" fmla="*/ 4 h 20"/>
                <a:gd name="T10" fmla="*/ 4 w 236"/>
                <a:gd name="T11" fmla="*/ 3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3 h 20"/>
                <a:gd name="T30" fmla="*/ 25 w 236"/>
                <a:gd name="T31" fmla="*/ 4 h 20"/>
                <a:gd name="T32" fmla="*/ 27 w 236"/>
                <a:gd name="T33" fmla="*/ 6 h 20"/>
                <a:gd name="T34" fmla="*/ 27 w 236"/>
                <a:gd name="T35" fmla="*/ 8 h 20"/>
                <a:gd name="T36" fmla="*/ 27 w 236"/>
                <a:gd name="T37" fmla="*/ 9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39" name="Freeform 162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40" name="Freeform 163"/>
            <p:cNvSpPr>
              <a:spLocks/>
            </p:cNvSpPr>
            <p:nvPr/>
          </p:nvSpPr>
          <p:spPr bwMode="auto">
            <a:xfrm rot="1473624">
              <a:off x="4999" y="1336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5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5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41" name="Line 164"/>
            <p:cNvSpPr>
              <a:spLocks noChangeShapeType="1"/>
            </p:cNvSpPr>
            <p:nvPr/>
          </p:nvSpPr>
          <p:spPr bwMode="auto">
            <a:xfrm rot="1473624">
              <a:off x="4046" y="353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42" name="Line 165"/>
            <p:cNvSpPr>
              <a:spLocks noChangeShapeType="1"/>
            </p:cNvSpPr>
            <p:nvPr/>
          </p:nvSpPr>
          <p:spPr bwMode="auto">
            <a:xfrm rot="1473624">
              <a:off x="4044" y="3540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43" name="Line 166"/>
            <p:cNvSpPr>
              <a:spLocks noChangeShapeType="1"/>
            </p:cNvSpPr>
            <p:nvPr/>
          </p:nvSpPr>
          <p:spPr bwMode="auto">
            <a:xfrm rot="1473624">
              <a:off x="4042" y="3555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44" name="Line 167"/>
            <p:cNvSpPr>
              <a:spLocks noChangeShapeType="1"/>
            </p:cNvSpPr>
            <p:nvPr/>
          </p:nvSpPr>
          <p:spPr bwMode="auto">
            <a:xfrm rot="1473624">
              <a:off x="4040" y="3567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45" name="Line 168"/>
            <p:cNvSpPr>
              <a:spLocks noChangeShapeType="1"/>
            </p:cNvSpPr>
            <p:nvPr/>
          </p:nvSpPr>
          <p:spPr bwMode="auto">
            <a:xfrm rot="1473624">
              <a:off x="4042" y="358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46" name="Line 169"/>
            <p:cNvSpPr>
              <a:spLocks noChangeShapeType="1"/>
            </p:cNvSpPr>
            <p:nvPr/>
          </p:nvSpPr>
          <p:spPr bwMode="auto">
            <a:xfrm rot="1473624">
              <a:off x="4036" y="360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47" name="Line 170"/>
            <p:cNvSpPr>
              <a:spLocks noChangeShapeType="1"/>
            </p:cNvSpPr>
            <p:nvPr/>
          </p:nvSpPr>
          <p:spPr bwMode="auto">
            <a:xfrm rot="1473624">
              <a:off x="4039" y="360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48" name="Line 171"/>
            <p:cNvSpPr>
              <a:spLocks noChangeShapeType="1"/>
            </p:cNvSpPr>
            <p:nvPr/>
          </p:nvSpPr>
          <p:spPr bwMode="auto">
            <a:xfrm rot="1473624">
              <a:off x="4082" y="3597"/>
              <a:ext cx="2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49" name="Line 172"/>
            <p:cNvSpPr>
              <a:spLocks noChangeShapeType="1"/>
            </p:cNvSpPr>
            <p:nvPr/>
          </p:nvSpPr>
          <p:spPr bwMode="auto">
            <a:xfrm rot="1473624">
              <a:off x="4070" y="360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50" name="Line 173"/>
            <p:cNvSpPr>
              <a:spLocks noChangeShapeType="1"/>
            </p:cNvSpPr>
            <p:nvPr/>
          </p:nvSpPr>
          <p:spPr bwMode="auto">
            <a:xfrm rot="1473624">
              <a:off x="4056" y="3620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51" name="Line 174"/>
            <p:cNvSpPr>
              <a:spLocks noChangeShapeType="1"/>
            </p:cNvSpPr>
            <p:nvPr/>
          </p:nvSpPr>
          <p:spPr bwMode="auto">
            <a:xfrm rot="1473624">
              <a:off x="4043" y="3631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52" name="Line 175"/>
            <p:cNvSpPr>
              <a:spLocks noChangeShapeType="1"/>
            </p:cNvSpPr>
            <p:nvPr/>
          </p:nvSpPr>
          <p:spPr bwMode="auto">
            <a:xfrm rot="1473624">
              <a:off x="4082" y="3594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53" name="Line 176"/>
            <p:cNvSpPr>
              <a:spLocks noChangeShapeType="1"/>
            </p:cNvSpPr>
            <p:nvPr/>
          </p:nvSpPr>
          <p:spPr bwMode="auto">
            <a:xfrm rot="1473624">
              <a:off x="4092" y="359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54" name="Line 177"/>
            <p:cNvSpPr>
              <a:spLocks noChangeShapeType="1"/>
            </p:cNvSpPr>
            <p:nvPr/>
          </p:nvSpPr>
          <p:spPr bwMode="auto">
            <a:xfrm rot="1473624">
              <a:off x="4118" y="3569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55" name="Line 178"/>
            <p:cNvSpPr>
              <a:spLocks noChangeShapeType="1"/>
            </p:cNvSpPr>
            <p:nvPr/>
          </p:nvSpPr>
          <p:spPr bwMode="auto">
            <a:xfrm rot="1473624">
              <a:off x="4113" y="3577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56" name="Line 179"/>
            <p:cNvSpPr>
              <a:spLocks noChangeShapeType="1"/>
            </p:cNvSpPr>
            <p:nvPr/>
          </p:nvSpPr>
          <p:spPr bwMode="auto">
            <a:xfrm rot="1473624">
              <a:off x="4132" y="3558"/>
              <a:ext cx="1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57" name="Line 180"/>
            <p:cNvSpPr>
              <a:spLocks noChangeShapeType="1"/>
            </p:cNvSpPr>
            <p:nvPr/>
          </p:nvSpPr>
          <p:spPr bwMode="auto">
            <a:xfrm rot="1473624">
              <a:off x="4126" y="3567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58" name="Line 181"/>
            <p:cNvSpPr>
              <a:spLocks noChangeShapeType="1"/>
            </p:cNvSpPr>
            <p:nvPr/>
          </p:nvSpPr>
          <p:spPr bwMode="auto">
            <a:xfrm rot="1473624">
              <a:off x="4004" y="362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59" name="Line 182"/>
            <p:cNvSpPr>
              <a:spLocks noChangeShapeType="1"/>
            </p:cNvSpPr>
            <p:nvPr/>
          </p:nvSpPr>
          <p:spPr bwMode="auto">
            <a:xfrm rot="1473624">
              <a:off x="4013" y="3544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60" name="Line 183"/>
            <p:cNvSpPr>
              <a:spLocks noChangeShapeType="1"/>
            </p:cNvSpPr>
            <p:nvPr/>
          </p:nvSpPr>
          <p:spPr bwMode="auto">
            <a:xfrm rot="1473624">
              <a:off x="4014" y="355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61" name="Line 184"/>
            <p:cNvSpPr>
              <a:spLocks noChangeShapeType="1"/>
            </p:cNvSpPr>
            <p:nvPr/>
          </p:nvSpPr>
          <p:spPr bwMode="auto">
            <a:xfrm rot="1473624">
              <a:off x="4010" y="357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62" name="Line 185"/>
            <p:cNvSpPr>
              <a:spLocks noChangeShapeType="1"/>
            </p:cNvSpPr>
            <p:nvPr/>
          </p:nvSpPr>
          <p:spPr bwMode="auto">
            <a:xfrm rot="1473624">
              <a:off x="4009" y="3562"/>
              <a:ext cx="1" cy="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63" name="Line 186"/>
            <p:cNvSpPr>
              <a:spLocks noChangeShapeType="1"/>
            </p:cNvSpPr>
            <p:nvPr/>
          </p:nvSpPr>
          <p:spPr bwMode="auto">
            <a:xfrm rot="1473624">
              <a:off x="4099" y="3559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64" name="Line 187"/>
            <p:cNvSpPr>
              <a:spLocks noChangeShapeType="1"/>
            </p:cNvSpPr>
            <p:nvPr/>
          </p:nvSpPr>
          <p:spPr bwMode="auto">
            <a:xfrm rot="1473624">
              <a:off x="4092" y="355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65" name="Line 188"/>
            <p:cNvSpPr>
              <a:spLocks noChangeShapeType="1"/>
            </p:cNvSpPr>
            <p:nvPr/>
          </p:nvSpPr>
          <p:spPr bwMode="auto">
            <a:xfrm rot="1473624">
              <a:off x="4087" y="3554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66" name="Line 189"/>
            <p:cNvSpPr>
              <a:spLocks noChangeShapeType="1"/>
            </p:cNvSpPr>
            <p:nvPr/>
          </p:nvSpPr>
          <p:spPr bwMode="auto">
            <a:xfrm rot="1473624">
              <a:off x="4083" y="355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67" name="Line 190"/>
            <p:cNvSpPr>
              <a:spLocks noChangeShapeType="1"/>
            </p:cNvSpPr>
            <p:nvPr/>
          </p:nvSpPr>
          <p:spPr bwMode="auto">
            <a:xfrm rot="1473624">
              <a:off x="4077" y="3564"/>
              <a:ext cx="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68" name="Line 191"/>
            <p:cNvSpPr>
              <a:spLocks noChangeShapeType="1"/>
            </p:cNvSpPr>
            <p:nvPr/>
          </p:nvSpPr>
          <p:spPr bwMode="auto">
            <a:xfrm rot="1473624">
              <a:off x="4067" y="3662"/>
              <a:ext cx="2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69" name="Line 192"/>
            <p:cNvSpPr>
              <a:spLocks noChangeShapeType="1"/>
            </p:cNvSpPr>
            <p:nvPr/>
          </p:nvSpPr>
          <p:spPr bwMode="auto">
            <a:xfrm rot="1473624">
              <a:off x="4069" y="3548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70" name="Line 193"/>
            <p:cNvSpPr>
              <a:spLocks noChangeShapeType="1"/>
            </p:cNvSpPr>
            <p:nvPr/>
          </p:nvSpPr>
          <p:spPr bwMode="auto">
            <a:xfrm rot="1473624">
              <a:off x="4072" y="355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71" name="Line 194"/>
            <p:cNvSpPr>
              <a:spLocks noChangeShapeType="1"/>
            </p:cNvSpPr>
            <p:nvPr/>
          </p:nvSpPr>
          <p:spPr bwMode="auto">
            <a:xfrm rot="1473624">
              <a:off x="4073" y="35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72" name="Line 195"/>
            <p:cNvSpPr>
              <a:spLocks noChangeShapeType="1"/>
            </p:cNvSpPr>
            <p:nvPr/>
          </p:nvSpPr>
          <p:spPr bwMode="auto">
            <a:xfrm rot="1473624">
              <a:off x="4078" y="355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73" name="Line 196"/>
            <p:cNvSpPr>
              <a:spLocks noChangeShapeType="1"/>
            </p:cNvSpPr>
            <p:nvPr/>
          </p:nvSpPr>
          <p:spPr bwMode="auto">
            <a:xfrm rot="1473624">
              <a:off x="3974" y="3611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74" name="Line 197"/>
            <p:cNvSpPr>
              <a:spLocks noChangeShapeType="1"/>
            </p:cNvSpPr>
            <p:nvPr/>
          </p:nvSpPr>
          <p:spPr bwMode="auto">
            <a:xfrm rot="1473624">
              <a:off x="4048" y="353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75" name="Line 198"/>
            <p:cNvSpPr>
              <a:spLocks noChangeShapeType="1"/>
            </p:cNvSpPr>
            <p:nvPr/>
          </p:nvSpPr>
          <p:spPr bwMode="auto">
            <a:xfrm rot="1473624">
              <a:off x="4043" y="357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76" name="Line 199"/>
            <p:cNvSpPr>
              <a:spLocks noChangeShapeType="1"/>
            </p:cNvSpPr>
            <p:nvPr/>
          </p:nvSpPr>
          <p:spPr bwMode="auto">
            <a:xfrm rot="1473624">
              <a:off x="4040" y="361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77" name="Line 200"/>
            <p:cNvSpPr>
              <a:spLocks noChangeShapeType="1"/>
            </p:cNvSpPr>
            <p:nvPr/>
          </p:nvSpPr>
          <p:spPr bwMode="auto">
            <a:xfrm rot="1473624">
              <a:off x="4074" y="361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78" name="Line 201"/>
            <p:cNvSpPr>
              <a:spLocks noChangeShapeType="1"/>
            </p:cNvSpPr>
            <p:nvPr/>
          </p:nvSpPr>
          <p:spPr bwMode="auto">
            <a:xfrm rot="1473624">
              <a:off x="4058" y="362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79" name="Line 202"/>
            <p:cNvSpPr>
              <a:spLocks noChangeShapeType="1"/>
            </p:cNvSpPr>
            <p:nvPr/>
          </p:nvSpPr>
          <p:spPr bwMode="auto">
            <a:xfrm rot="1473624">
              <a:off x="4043" y="364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80" name="Line 203"/>
            <p:cNvSpPr>
              <a:spLocks noChangeShapeType="1"/>
            </p:cNvSpPr>
            <p:nvPr/>
          </p:nvSpPr>
          <p:spPr bwMode="auto">
            <a:xfrm rot="1473624">
              <a:off x="4097" y="3600"/>
              <a:ext cx="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81" name="Line 204"/>
            <p:cNvSpPr>
              <a:spLocks noChangeShapeType="1"/>
            </p:cNvSpPr>
            <p:nvPr/>
          </p:nvSpPr>
          <p:spPr bwMode="auto">
            <a:xfrm rot="1473624">
              <a:off x="4000" y="3630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82" name="Line 205"/>
            <p:cNvSpPr>
              <a:spLocks noChangeShapeType="1"/>
            </p:cNvSpPr>
            <p:nvPr/>
          </p:nvSpPr>
          <p:spPr bwMode="auto">
            <a:xfrm rot="1473624">
              <a:off x="4097" y="356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83" name="Line 206"/>
            <p:cNvSpPr>
              <a:spLocks noChangeShapeType="1"/>
            </p:cNvSpPr>
            <p:nvPr/>
          </p:nvSpPr>
          <p:spPr bwMode="auto">
            <a:xfrm rot="1473624">
              <a:off x="4093" y="3566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84" name="Line 207"/>
            <p:cNvSpPr>
              <a:spLocks noChangeShapeType="1"/>
            </p:cNvSpPr>
            <p:nvPr/>
          </p:nvSpPr>
          <p:spPr bwMode="auto">
            <a:xfrm rot="1473624">
              <a:off x="3976" y="360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85" name="Line 208"/>
            <p:cNvSpPr>
              <a:spLocks noChangeShapeType="1"/>
            </p:cNvSpPr>
            <p:nvPr/>
          </p:nvSpPr>
          <p:spPr bwMode="auto">
            <a:xfrm rot="1473624">
              <a:off x="4010" y="3533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86" name="Line 209"/>
            <p:cNvSpPr>
              <a:spLocks noChangeShapeType="1"/>
            </p:cNvSpPr>
            <p:nvPr/>
          </p:nvSpPr>
          <p:spPr bwMode="auto">
            <a:xfrm rot="1473624">
              <a:off x="3979" y="3592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87" name="Line 210"/>
            <p:cNvSpPr>
              <a:spLocks noChangeShapeType="1"/>
            </p:cNvSpPr>
            <p:nvPr/>
          </p:nvSpPr>
          <p:spPr bwMode="auto">
            <a:xfrm rot="1473624">
              <a:off x="3977" y="35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88" name="Line 211"/>
            <p:cNvSpPr>
              <a:spLocks noChangeShapeType="1"/>
            </p:cNvSpPr>
            <p:nvPr/>
          </p:nvSpPr>
          <p:spPr bwMode="auto">
            <a:xfrm rot="1473624">
              <a:off x="3979" y="359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89" name="Line 212"/>
            <p:cNvSpPr>
              <a:spLocks noChangeShapeType="1"/>
            </p:cNvSpPr>
            <p:nvPr/>
          </p:nvSpPr>
          <p:spPr bwMode="auto">
            <a:xfrm rot="1473624">
              <a:off x="4030" y="3611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90" name="Line 213"/>
            <p:cNvSpPr>
              <a:spLocks noChangeShapeType="1"/>
            </p:cNvSpPr>
            <p:nvPr/>
          </p:nvSpPr>
          <p:spPr bwMode="auto">
            <a:xfrm rot="1473624">
              <a:off x="4033" y="364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91" name="Line 214"/>
            <p:cNvSpPr>
              <a:spLocks noChangeShapeType="1"/>
            </p:cNvSpPr>
            <p:nvPr/>
          </p:nvSpPr>
          <p:spPr bwMode="auto">
            <a:xfrm rot="1473624">
              <a:off x="3997" y="3637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92" name="Line 215"/>
            <p:cNvSpPr>
              <a:spLocks noChangeShapeType="1"/>
            </p:cNvSpPr>
            <p:nvPr/>
          </p:nvSpPr>
          <p:spPr bwMode="auto">
            <a:xfrm rot="1473624">
              <a:off x="3998" y="365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93" name="Line 216"/>
            <p:cNvSpPr>
              <a:spLocks noChangeShapeType="1"/>
            </p:cNvSpPr>
            <p:nvPr/>
          </p:nvSpPr>
          <p:spPr bwMode="auto">
            <a:xfrm rot="1473624">
              <a:off x="3994" y="3679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94" name="Line 217"/>
            <p:cNvSpPr>
              <a:spLocks noChangeShapeType="1"/>
            </p:cNvSpPr>
            <p:nvPr/>
          </p:nvSpPr>
          <p:spPr bwMode="auto">
            <a:xfrm rot="1473624">
              <a:off x="3993" y="3664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95" name="Line 218"/>
            <p:cNvSpPr>
              <a:spLocks noChangeShapeType="1"/>
            </p:cNvSpPr>
            <p:nvPr/>
          </p:nvSpPr>
          <p:spPr bwMode="auto">
            <a:xfrm rot="1473624">
              <a:off x="3996" y="365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96" name="Line 219"/>
            <p:cNvSpPr>
              <a:spLocks noChangeShapeType="1"/>
            </p:cNvSpPr>
            <p:nvPr/>
          </p:nvSpPr>
          <p:spPr bwMode="auto">
            <a:xfrm rot="1473624">
              <a:off x="3987" y="3699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97" name="Line 220"/>
            <p:cNvSpPr>
              <a:spLocks noChangeShapeType="1"/>
            </p:cNvSpPr>
            <p:nvPr/>
          </p:nvSpPr>
          <p:spPr bwMode="auto">
            <a:xfrm rot="1473624">
              <a:off x="3996" y="369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98" name="Line 221"/>
            <p:cNvSpPr>
              <a:spLocks noChangeShapeType="1"/>
            </p:cNvSpPr>
            <p:nvPr/>
          </p:nvSpPr>
          <p:spPr bwMode="auto">
            <a:xfrm rot="1473624">
              <a:off x="4026" y="3687"/>
              <a:ext cx="6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99" name="Line 222"/>
            <p:cNvSpPr>
              <a:spLocks noChangeShapeType="1"/>
            </p:cNvSpPr>
            <p:nvPr/>
          </p:nvSpPr>
          <p:spPr bwMode="auto">
            <a:xfrm rot="1473624">
              <a:off x="4015" y="370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00" name="Line 223"/>
            <p:cNvSpPr>
              <a:spLocks noChangeShapeType="1"/>
            </p:cNvSpPr>
            <p:nvPr/>
          </p:nvSpPr>
          <p:spPr bwMode="auto">
            <a:xfrm rot="1473624">
              <a:off x="4015" y="3694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01" name="Line 224"/>
            <p:cNvSpPr>
              <a:spLocks noChangeShapeType="1"/>
            </p:cNvSpPr>
            <p:nvPr/>
          </p:nvSpPr>
          <p:spPr bwMode="auto">
            <a:xfrm rot="1473624">
              <a:off x="4005" y="3700"/>
              <a:ext cx="2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02" name="Line 225"/>
            <p:cNvSpPr>
              <a:spLocks noChangeShapeType="1"/>
            </p:cNvSpPr>
            <p:nvPr/>
          </p:nvSpPr>
          <p:spPr bwMode="auto">
            <a:xfrm rot="1473624">
              <a:off x="4002" y="370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03" name="Line 226"/>
            <p:cNvSpPr>
              <a:spLocks noChangeShapeType="1"/>
            </p:cNvSpPr>
            <p:nvPr/>
          </p:nvSpPr>
          <p:spPr bwMode="auto">
            <a:xfrm rot="1473624">
              <a:off x="3998" y="370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04" name="Line 227"/>
            <p:cNvSpPr>
              <a:spLocks noChangeShapeType="1"/>
            </p:cNvSpPr>
            <p:nvPr/>
          </p:nvSpPr>
          <p:spPr bwMode="auto">
            <a:xfrm rot="1473624">
              <a:off x="3992" y="3721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05" name="Line 228"/>
            <p:cNvSpPr>
              <a:spLocks noChangeShapeType="1"/>
            </p:cNvSpPr>
            <p:nvPr/>
          </p:nvSpPr>
          <p:spPr bwMode="auto">
            <a:xfrm rot="1473624">
              <a:off x="4040" y="3679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06" name="Line 229"/>
            <p:cNvSpPr>
              <a:spLocks noChangeShapeType="1"/>
            </p:cNvSpPr>
            <p:nvPr/>
          </p:nvSpPr>
          <p:spPr bwMode="auto">
            <a:xfrm rot="1473624">
              <a:off x="4033" y="368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07" name="Line 230"/>
            <p:cNvSpPr>
              <a:spLocks noChangeShapeType="1"/>
            </p:cNvSpPr>
            <p:nvPr/>
          </p:nvSpPr>
          <p:spPr bwMode="auto">
            <a:xfrm rot="1473624">
              <a:off x="4060" y="3677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08" name="Line 231"/>
            <p:cNvSpPr>
              <a:spLocks noChangeShapeType="1"/>
            </p:cNvSpPr>
            <p:nvPr/>
          </p:nvSpPr>
          <p:spPr bwMode="auto">
            <a:xfrm rot="1473624">
              <a:off x="4040" y="368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09" name="Line 232"/>
            <p:cNvSpPr>
              <a:spLocks noChangeShapeType="1"/>
            </p:cNvSpPr>
            <p:nvPr/>
          </p:nvSpPr>
          <p:spPr bwMode="auto">
            <a:xfrm rot="1473624">
              <a:off x="3959" y="370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10" name="Line 233"/>
            <p:cNvSpPr>
              <a:spLocks noChangeShapeType="1"/>
            </p:cNvSpPr>
            <p:nvPr/>
          </p:nvSpPr>
          <p:spPr bwMode="auto">
            <a:xfrm rot="1473624">
              <a:off x="3957" y="3724"/>
              <a:ext cx="2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11" name="Line 234"/>
            <p:cNvSpPr>
              <a:spLocks noChangeShapeType="1"/>
            </p:cNvSpPr>
            <p:nvPr/>
          </p:nvSpPr>
          <p:spPr bwMode="auto">
            <a:xfrm rot="1473624">
              <a:off x="3967" y="36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12" name="Line 235"/>
            <p:cNvSpPr>
              <a:spLocks noChangeShapeType="1"/>
            </p:cNvSpPr>
            <p:nvPr/>
          </p:nvSpPr>
          <p:spPr bwMode="auto">
            <a:xfrm rot="1473624">
              <a:off x="3959" y="370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13" name="Line 236"/>
            <p:cNvSpPr>
              <a:spLocks noChangeShapeType="1"/>
            </p:cNvSpPr>
            <p:nvPr/>
          </p:nvSpPr>
          <p:spPr bwMode="auto">
            <a:xfrm rot="1473624">
              <a:off x="3965" y="366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14" name="Line 237"/>
            <p:cNvSpPr>
              <a:spLocks noChangeShapeType="1"/>
            </p:cNvSpPr>
            <p:nvPr/>
          </p:nvSpPr>
          <p:spPr bwMode="auto">
            <a:xfrm rot="1473624">
              <a:off x="3969" y="3636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15" name="Line 238"/>
            <p:cNvSpPr>
              <a:spLocks noChangeShapeType="1"/>
            </p:cNvSpPr>
            <p:nvPr/>
          </p:nvSpPr>
          <p:spPr bwMode="auto">
            <a:xfrm rot="1473624">
              <a:off x="3972" y="3620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16" name="Line 239"/>
            <p:cNvSpPr>
              <a:spLocks noChangeShapeType="1"/>
            </p:cNvSpPr>
            <p:nvPr/>
          </p:nvSpPr>
          <p:spPr bwMode="auto">
            <a:xfrm rot="1473624">
              <a:off x="4012" y="3735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17" name="Line 240"/>
            <p:cNvSpPr>
              <a:spLocks noChangeShapeType="1"/>
            </p:cNvSpPr>
            <p:nvPr/>
          </p:nvSpPr>
          <p:spPr bwMode="auto">
            <a:xfrm rot="1473624">
              <a:off x="4022" y="3728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18" name="Line 241"/>
            <p:cNvSpPr>
              <a:spLocks noChangeShapeType="1"/>
            </p:cNvSpPr>
            <p:nvPr/>
          </p:nvSpPr>
          <p:spPr bwMode="auto">
            <a:xfrm rot="1473624">
              <a:off x="4035" y="365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19" name="Line 242"/>
            <p:cNvSpPr>
              <a:spLocks noChangeShapeType="1"/>
            </p:cNvSpPr>
            <p:nvPr/>
          </p:nvSpPr>
          <p:spPr bwMode="auto">
            <a:xfrm rot="1473624">
              <a:off x="4038" y="363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20" name="Line 243"/>
            <p:cNvSpPr>
              <a:spLocks noChangeShapeType="1"/>
            </p:cNvSpPr>
            <p:nvPr/>
          </p:nvSpPr>
          <p:spPr bwMode="auto">
            <a:xfrm rot="1473624">
              <a:off x="4000" y="3645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21" name="Line 244"/>
            <p:cNvSpPr>
              <a:spLocks noChangeShapeType="1"/>
            </p:cNvSpPr>
            <p:nvPr/>
          </p:nvSpPr>
          <p:spPr bwMode="auto">
            <a:xfrm rot="1473624">
              <a:off x="4007" y="3582"/>
              <a:ext cx="1" cy="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22" name="Line 245"/>
            <p:cNvSpPr>
              <a:spLocks noChangeShapeType="1"/>
            </p:cNvSpPr>
            <p:nvPr/>
          </p:nvSpPr>
          <p:spPr bwMode="auto">
            <a:xfrm rot="1473624">
              <a:off x="3992" y="371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23" name="Line 246"/>
            <p:cNvSpPr>
              <a:spLocks noChangeShapeType="1"/>
            </p:cNvSpPr>
            <p:nvPr/>
          </p:nvSpPr>
          <p:spPr bwMode="auto">
            <a:xfrm rot="1473624">
              <a:off x="4061" y="367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24" name="Line 247"/>
            <p:cNvSpPr>
              <a:spLocks noChangeShapeType="1"/>
            </p:cNvSpPr>
            <p:nvPr/>
          </p:nvSpPr>
          <p:spPr bwMode="auto">
            <a:xfrm rot="1473624">
              <a:off x="4051" y="368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25" name="Line 248"/>
            <p:cNvSpPr>
              <a:spLocks noChangeShapeType="1"/>
            </p:cNvSpPr>
            <p:nvPr/>
          </p:nvSpPr>
          <p:spPr bwMode="auto">
            <a:xfrm rot="1473624">
              <a:off x="3963" y="3689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26" name="Line 249"/>
            <p:cNvSpPr>
              <a:spLocks noChangeShapeType="1"/>
            </p:cNvSpPr>
            <p:nvPr/>
          </p:nvSpPr>
          <p:spPr bwMode="auto">
            <a:xfrm rot="1473624">
              <a:off x="4091" y="3598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27" name="Line 250"/>
            <p:cNvSpPr>
              <a:spLocks noChangeShapeType="1"/>
            </p:cNvSpPr>
            <p:nvPr/>
          </p:nvSpPr>
          <p:spPr bwMode="auto">
            <a:xfrm rot="1473624">
              <a:off x="4078" y="3572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28" name="Line 251"/>
            <p:cNvSpPr>
              <a:spLocks noChangeShapeType="1"/>
            </p:cNvSpPr>
            <p:nvPr/>
          </p:nvSpPr>
          <p:spPr bwMode="auto">
            <a:xfrm rot="1473624">
              <a:off x="4012" y="353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29" name="Line 252"/>
            <p:cNvSpPr>
              <a:spLocks noChangeShapeType="1"/>
            </p:cNvSpPr>
            <p:nvPr/>
          </p:nvSpPr>
          <p:spPr bwMode="auto">
            <a:xfrm rot="1473624">
              <a:off x="3997" y="364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30" name="Line 253"/>
            <p:cNvSpPr>
              <a:spLocks noChangeShapeType="1"/>
            </p:cNvSpPr>
            <p:nvPr/>
          </p:nvSpPr>
          <p:spPr bwMode="auto">
            <a:xfrm rot="1473624">
              <a:off x="3976" y="3605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31" name="Freeform 254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32" name="Line 255"/>
            <p:cNvSpPr>
              <a:spLocks noChangeShapeType="1"/>
            </p:cNvSpPr>
            <p:nvPr/>
          </p:nvSpPr>
          <p:spPr bwMode="auto">
            <a:xfrm rot="1473624">
              <a:off x="4009" y="352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33" name="Line 256"/>
            <p:cNvSpPr>
              <a:spLocks noChangeShapeType="1"/>
            </p:cNvSpPr>
            <p:nvPr/>
          </p:nvSpPr>
          <p:spPr bwMode="auto">
            <a:xfrm rot="1473624">
              <a:off x="4009" y="351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34" name="Line 257"/>
            <p:cNvSpPr>
              <a:spLocks noChangeShapeType="1"/>
            </p:cNvSpPr>
            <p:nvPr/>
          </p:nvSpPr>
          <p:spPr bwMode="auto">
            <a:xfrm rot="1473624">
              <a:off x="4008" y="352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35" name="Line 258"/>
            <p:cNvSpPr>
              <a:spLocks noChangeShapeType="1"/>
            </p:cNvSpPr>
            <p:nvPr/>
          </p:nvSpPr>
          <p:spPr bwMode="auto">
            <a:xfrm rot="1473624">
              <a:off x="4013" y="354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36" name="Line 259"/>
            <p:cNvSpPr>
              <a:spLocks noChangeShapeType="1"/>
            </p:cNvSpPr>
            <p:nvPr/>
          </p:nvSpPr>
          <p:spPr bwMode="auto">
            <a:xfrm rot="1473624">
              <a:off x="4014" y="355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37" name="Line 260"/>
            <p:cNvSpPr>
              <a:spLocks noChangeShapeType="1"/>
            </p:cNvSpPr>
            <p:nvPr/>
          </p:nvSpPr>
          <p:spPr bwMode="auto">
            <a:xfrm rot="1473624">
              <a:off x="4046" y="3527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38" name="Line 261"/>
            <p:cNvSpPr>
              <a:spLocks noChangeShapeType="1"/>
            </p:cNvSpPr>
            <p:nvPr/>
          </p:nvSpPr>
          <p:spPr bwMode="auto">
            <a:xfrm rot="1473624">
              <a:off x="4045" y="353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39" name="Line 262"/>
            <p:cNvSpPr>
              <a:spLocks noChangeShapeType="1"/>
            </p:cNvSpPr>
            <p:nvPr/>
          </p:nvSpPr>
          <p:spPr bwMode="auto">
            <a:xfrm rot="1473624">
              <a:off x="4012" y="3525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40" name="Line 263"/>
            <p:cNvSpPr>
              <a:spLocks noChangeShapeType="1"/>
            </p:cNvSpPr>
            <p:nvPr/>
          </p:nvSpPr>
          <p:spPr bwMode="auto">
            <a:xfrm rot="1473624">
              <a:off x="4009" y="35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41" name="Line 264"/>
            <p:cNvSpPr>
              <a:spLocks noChangeShapeType="1"/>
            </p:cNvSpPr>
            <p:nvPr/>
          </p:nvSpPr>
          <p:spPr bwMode="auto">
            <a:xfrm rot="1473624">
              <a:off x="4007" y="351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42" name="Line 265"/>
            <p:cNvSpPr>
              <a:spLocks noChangeShapeType="1"/>
            </p:cNvSpPr>
            <p:nvPr/>
          </p:nvSpPr>
          <p:spPr bwMode="auto">
            <a:xfrm rot="1473624">
              <a:off x="4137" y="356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43" name="Line 266"/>
            <p:cNvSpPr>
              <a:spLocks noChangeShapeType="1"/>
            </p:cNvSpPr>
            <p:nvPr/>
          </p:nvSpPr>
          <p:spPr bwMode="auto">
            <a:xfrm rot="1473624">
              <a:off x="3965" y="367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44" name="Line 267"/>
            <p:cNvSpPr>
              <a:spLocks noChangeShapeType="1"/>
            </p:cNvSpPr>
            <p:nvPr/>
          </p:nvSpPr>
          <p:spPr bwMode="auto">
            <a:xfrm rot="1473624">
              <a:off x="3960" y="3694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45" name="Line 268"/>
            <p:cNvSpPr>
              <a:spLocks noChangeShapeType="1"/>
            </p:cNvSpPr>
            <p:nvPr/>
          </p:nvSpPr>
          <p:spPr bwMode="auto">
            <a:xfrm rot="1473624">
              <a:off x="4103" y="3588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46" name="Line 269"/>
            <p:cNvSpPr>
              <a:spLocks noChangeShapeType="1"/>
            </p:cNvSpPr>
            <p:nvPr/>
          </p:nvSpPr>
          <p:spPr bwMode="auto">
            <a:xfrm rot="1473624">
              <a:off x="4030" y="3638"/>
              <a:ext cx="2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47" name="Line 270"/>
            <p:cNvSpPr>
              <a:spLocks noChangeShapeType="1"/>
            </p:cNvSpPr>
            <p:nvPr/>
          </p:nvSpPr>
          <p:spPr bwMode="auto">
            <a:xfrm rot="1473624">
              <a:off x="4072" y="366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48" name="Line 271"/>
            <p:cNvSpPr>
              <a:spLocks noChangeShapeType="1"/>
            </p:cNvSpPr>
            <p:nvPr/>
          </p:nvSpPr>
          <p:spPr bwMode="auto">
            <a:xfrm rot="1473624">
              <a:off x="4044" y="3523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49" name="Freeform 272"/>
            <p:cNvSpPr>
              <a:spLocks/>
            </p:cNvSpPr>
            <p:nvPr/>
          </p:nvSpPr>
          <p:spPr bwMode="auto">
            <a:xfrm rot="1473624">
              <a:off x="3996" y="3525"/>
              <a:ext cx="155" cy="26"/>
            </a:xfrm>
            <a:custGeom>
              <a:avLst/>
              <a:gdLst>
                <a:gd name="T0" fmla="*/ 0 w 237"/>
                <a:gd name="T1" fmla="*/ 12 h 29"/>
                <a:gd name="T2" fmla="*/ 2 w 237"/>
                <a:gd name="T3" fmla="*/ 7 h 29"/>
                <a:gd name="T4" fmla="*/ 6 w 237"/>
                <a:gd name="T5" fmla="*/ 12 h 29"/>
                <a:gd name="T6" fmla="*/ 7 w 237"/>
                <a:gd name="T7" fmla="*/ 11 h 29"/>
                <a:gd name="T8" fmla="*/ 8 w 237"/>
                <a:gd name="T9" fmla="*/ 4 h 29"/>
                <a:gd name="T10" fmla="*/ 15 w 237"/>
                <a:gd name="T11" fmla="*/ 17 h 29"/>
                <a:gd name="T12" fmla="*/ 15 w 237"/>
                <a:gd name="T13" fmla="*/ 17 h 29"/>
                <a:gd name="T14" fmla="*/ 15 w 237"/>
                <a:gd name="T15" fmla="*/ 17 h 29"/>
                <a:gd name="T16" fmla="*/ 15 w 237"/>
                <a:gd name="T17" fmla="*/ 16 h 29"/>
                <a:gd name="T18" fmla="*/ 16 w 237"/>
                <a:gd name="T19" fmla="*/ 16 h 29"/>
                <a:gd name="T20" fmla="*/ 17 w 237"/>
                <a:gd name="T21" fmla="*/ 15 h 29"/>
                <a:gd name="T22" fmla="*/ 17 w 237"/>
                <a:gd name="T23" fmla="*/ 14 h 29"/>
                <a:gd name="T24" fmla="*/ 18 w 237"/>
                <a:gd name="T25" fmla="*/ 14 h 29"/>
                <a:gd name="T26" fmla="*/ 19 w 237"/>
                <a:gd name="T27" fmla="*/ 14 h 29"/>
                <a:gd name="T28" fmla="*/ 20 w 237"/>
                <a:gd name="T29" fmla="*/ 14 h 29"/>
                <a:gd name="T30" fmla="*/ 20 w 237"/>
                <a:gd name="T31" fmla="*/ 14 h 29"/>
                <a:gd name="T32" fmla="*/ 20 w 237"/>
                <a:gd name="T33" fmla="*/ 13 h 29"/>
                <a:gd name="T34" fmla="*/ 22 w 237"/>
                <a:gd name="T35" fmla="*/ 12 h 29"/>
                <a:gd name="T36" fmla="*/ 22 w 237"/>
                <a:gd name="T37" fmla="*/ 10 h 29"/>
                <a:gd name="T38" fmla="*/ 24 w 237"/>
                <a:gd name="T39" fmla="*/ 7 h 29"/>
                <a:gd name="T40" fmla="*/ 24 w 237"/>
                <a:gd name="T41" fmla="*/ 4 h 29"/>
                <a:gd name="T42" fmla="*/ 26 w 237"/>
                <a:gd name="T43" fmla="*/ 4 h 29"/>
                <a:gd name="T44" fmla="*/ 26 w 237"/>
                <a:gd name="T45" fmla="*/ 2 h 29"/>
                <a:gd name="T46" fmla="*/ 26 w 237"/>
                <a:gd name="T47" fmla="*/ 0 h 29"/>
                <a:gd name="T48" fmla="*/ 28 w 237"/>
                <a:gd name="T49" fmla="*/ 10 h 29"/>
                <a:gd name="T50" fmla="*/ 28 w 237"/>
                <a:gd name="T51" fmla="*/ 9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37" h="29">
                  <a:moveTo>
                    <a:pt x="0" y="20"/>
                  </a:moveTo>
                  <a:lnTo>
                    <a:pt x="19" y="12"/>
                  </a:lnTo>
                  <a:lnTo>
                    <a:pt x="50" y="21"/>
                  </a:lnTo>
                  <a:lnTo>
                    <a:pt x="55" y="19"/>
                  </a:lnTo>
                  <a:lnTo>
                    <a:pt x="69" y="8"/>
                  </a:lnTo>
                  <a:lnTo>
                    <a:pt x="124" y="29"/>
                  </a:lnTo>
                  <a:lnTo>
                    <a:pt x="125" y="29"/>
                  </a:lnTo>
                  <a:lnTo>
                    <a:pt x="127" y="28"/>
                  </a:lnTo>
                  <a:lnTo>
                    <a:pt x="132" y="27"/>
                  </a:lnTo>
                  <a:lnTo>
                    <a:pt x="137" y="26"/>
                  </a:lnTo>
                  <a:lnTo>
                    <a:pt x="144" y="25"/>
                  </a:lnTo>
                  <a:lnTo>
                    <a:pt x="151" y="25"/>
                  </a:lnTo>
                  <a:lnTo>
                    <a:pt x="160" y="25"/>
                  </a:lnTo>
                  <a:lnTo>
                    <a:pt x="168" y="25"/>
                  </a:lnTo>
                  <a:lnTo>
                    <a:pt x="172" y="23"/>
                  </a:lnTo>
                  <a:lnTo>
                    <a:pt x="177" y="20"/>
                  </a:lnTo>
                  <a:lnTo>
                    <a:pt x="185" y="17"/>
                  </a:lnTo>
                  <a:lnTo>
                    <a:pt x="195" y="12"/>
                  </a:lnTo>
                  <a:lnTo>
                    <a:pt x="203" y="7"/>
                  </a:lnTo>
                  <a:lnTo>
                    <a:pt x="211" y="4"/>
                  </a:lnTo>
                  <a:lnTo>
                    <a:pt x="215" y="2"/>
                  </a:lnTo>
                  <a:lnTo>
                    <a:pt x="217" y="0"/>
                  </a:lnTo>
                  <a:lnTo>
                    <a:pt x="236" y="17"/>
                  </a:lnTo>
                  <a:lnTo>
                    <a:pt x="237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50" name="Freeform 273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8 h 173"/>
                <a:gd name="T10" fmla="*/ 8 w 69"/>
                <a:gd name="T11" fmla="*/ 6 h 173"/>
                <a:gd name="T12" fmla="*/ 8 w 69"/>
                <a:gd name="T13" fmla="*/ 4 h 173"/>
                <a:gd name="T14" fmla="*/ 7 w 69"/>
                <a:gd name="T15" fmla="*/ 3 h 173"/>
                <a:gd name="T16" fmla="*/ 7 w 69"/>
                <a:gd name="T17" fmla="*/ 3 h 173"/>
                <a:gd name="T18" fmla="*/ 5 w 69"/>
                <a:gd name="T19" fmla="*/ 1 h 173"/>
                <a:gd name="T20" fmla="*/ 5 w 69"/>
                <a:gd name="T21" fmla="*/ 0 h 173"/>
                <a:gd name="T22" fmla="*/ 4 w 69"/>
                <a:gd name="T23" fmla="*/ 0 h 173"/>
                <a:gd name="T24" fmla="*/ 3 w 69"/>
                <a:gd name="T25" fmla="*/ 0 h 173"/>
                <a:gd name="T26" fmla="*/ 3 w 69"/>
                <a:gd name="T27" fmla="*/ 1 h 173"/>
                <a:gd name="T28" fmla="*/ 2 w 69"/>
                <a:gd name="T29" fmla="*/ 3 h 173"/>
                <a:gd name="T30" fmla="*/ 1 w 69"/>
                <a:gd name="T31" fmla="*/ 3 h 173"/>
                <a:gd name="T32" fmla="*/ 1 w 69"/>
                <a:gd name="T33" fmla="*/ 4 h 173"/>
                <a:gd name="T34" fmla="*/ 1 w 69"/>
                <a:gd name="T35" fmla="*/ 6 h 173"/>
                <a:gd name="T36" fmla="*/ 1 w 69"/>
                <a:gd name="T37" fmla="*/ 8 h 173"/>
                <a:gd name="T38" fmla="*/ 0 w 69"/>
                <a:gd name="T39" fmla="*/ 10 h 173"/>
                <a:gd name="T40" fmla="*/ 0 w 69"/>
                <a:gd name="T41" fmla="*/ 10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51" name="Freeform 274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10 h 173"/>
                <a:gd name="T10" fmla="*/ 8 w 69"/>
                <a:gd name="T11" fmla="*/ 8 h 173"/>
                <a:gd name="T12" fmla="*/ 8 w 69"/>
                <a:gd name="T13" fmla="*/ 6 h 173"/>
                <a:gd name="T14" fmla="*/ 8 w 69"/>
                <a:gd name="T15" fmla="*/ 4 h 173"/>
                <a:gd name="T16" fmla="*/ 7 w 69"/>
                <a:gd name="T17" fmla="*/ 3 h 173"/>
                <a:gd name="T18" fmla="*/ 7 w 69"/>
                <a:gd name="T19" fmla="*/ 3 h 173"/>
                <a:gd name="T20" fmla="*/ 5 w 69"/>
                <a:gd name="T21" fmla="*/ 1 h 173"/>
                <a:gd name="T22" fmla="*/ 5 w 69"/>
                <a:gd name="T23" fmla="*/ 0 h 173"/>
                <a:gd name="T24" fmla="*/ 4 w 69"/>
                <a:gd name="T25" fmla="*/ 0 h 173"/>
                <a:gd name="T26" fmla="*/ 4 w 69"/>
                <a:gd name="T27" fmla="*/ 0 h 173"/>
                <a:gd name="T28" fmla="*/ 3 w 69"/>
                <a:gd name="T29" fmla="*/ 0 h 173"/>
                <a:gd name="T30" fmla="*/ 3 w 69"/>
                <a:gd name="T31" fmla="*/ 1 h 173"/>
                <a:gd name="T32" fmla="*/ 2 w 69"/>
                <a:gd name="T33" fmla="*/ 3 h 173"/>
                <a:gd name="T34" fmla="*/ 1 w 69"/>
                <a:gd name="T35" fmla="*/ 3 h 173"/>
                <a:gd name="T36" fmla="*/ 1 w 69"/>
                <a:gd name="T37" fmla="*/ 4 h 173"/>
                <a:gd name="T38" fmla="*/ 1 w 69"/>
                <a:gd name="T39" fmla="*/ 6 h 173"/>
                <a:gd name="T40" fmla="*/ 1 w 69"/>
                <a:gd name="T41" fmla="*/ 8 h 173"/>
                <a:gd name="T42" fmla="*/ 0 w 69"/>
                <a:gd name="T43" fmla="*/ 10 h 173"/>
                <a:gd name="T44" fmla="*/ 0 w 69"/>
                <a:gd name="T45" fmla="*/ 10 h 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52" name="Line 275"/>
            <p:cNvSpPr>
              <a:spLocks noChangeShapeType="1"/>
            </p:cNvSpPr>
            <p:nvPr/>
          </p:nvSpPr>
          <p:spPr bwMode="auto">
            <a:xfrm rot="1473624">
              <a:off x="4497" y="1234"/>
              <a:ext cx="2" cy="23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53" name="Line 276"/>
            <p:cNvSpPr>
              <a:spLocks noChangeShapeType="1"/>
            </p:cNvSpPr>
            <p:nvPr/>
          </p:nvSpPr>
          <p:spPr bwMode="auto">
            <a:xfrm rot="1473624">
              <a:off x="4638" y="1298"/>
              <a:ext cx="1" cy="2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54" name="Line 277"/>
            <p:cNvSpPr>
              <a:spLocks noChangeShapeType="1"/>
            </p:cNvSpPr>
            <p:nvPr/>
          </p:nvSpPr>
          <p:spPr bwMode="auto">
            <a:xfrm rot="1473624">
              <a:off x="4616" y="1275"/>
              <a:ext cx="1" cy="23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93" name="Text Box 278"/>
          <p:cNvSpPr txBox="1">
            <a:spLocks noChangeArrowheads="1"/>
          </p:cNvSpPr>
          <p:nvPr/>
        </p:nvSpPr>
        <p:spPr bwMode="auto">
          <a:xfrm>
            <a:off x="914400" y="2514600"/>
            <a:ext cx="6477000" cy="3132138"/>
          </a:xfrm>
          <a:prstGeom prst="rect">
            <a:avLst/>
          </a:prstGeom>
          <a:noFill/>
          <a:ln>
            <a:noFill/>
          </a:ln>
          <a:effectLst>
            <a:outerShdw dist="254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3000"/>
              </a:lnSpc>
            </a:pP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If the word ends in </a:t>
            </a:r>
            <a:r>
              <a:rPr lang="en-US" altLang="en-US" sz="4800" b="1" i="1">
                <a:solidFill>
                  <a:srgbClr val="333399"/>
                </a:solidFill>
                <a:latin typeface="SwitzerlandNarrow" pitchFamily="34" charset="0"/>
              </a:rPr>
              <a:t>y </a:t>
            </a:r>
          </a:p>
          <a:p>
            <a:pPr algn="l">
              <a:lnSpc>
                <a:spcPct val="83000"/>
              </a:lnSpc>
            </a:pP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preceded by a______________, change the </a:t>
            </a:r>
            <a:r>
              <a:rPr lang="en-US" altLang="en-US" sz="4800" b="1" i="1">
                <a:solidFill>
                  <a:srgbClr val="3333CC"/>
                </a:solidFill>
                <a:latin typeface="SwitzerlandNarrow" pitchFamily="34" charset="0"/>
              </a:rPr>
              <a:t>y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 to </a:t>
            </a:r>
            <a:r>
              <a:rPr lang="en-US" altLang="en-US" sz="4800" b="1" i="1">
                <a:solidFill>
                  <a:srgbClr val="3333CC"/>
                </a:solidFill>
                <a:latin typeface="SwitzerlandNarrow" pitchFamily="34" charset="0"/>
              </a:rPr>
              <a:t>i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 and</a:t>
            </a:r>
          </a:p>
          <a:p>
            <a:pPr algn="l">
              <a:lnSpc>
                <a:spcPct val="83000"/>
              </a:lnSpc>
            </a:pP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add </a:t>
            </a:r>
            <a:r>
              <a:rPr lang="en-US" altLang="en-US" sz="4800" b="1" i="1">
                <a:solidFill>
                  <a:srgbClr val="3333CC"/>
                </a:solidFill>
                <a:latin typeface="SwitzerlandNarrow" pitchFamily="34" charset="0"/>
              </a:rPr>
              <a:t>es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528029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5727700" y="3048000"/>
            <a:ext cx="184150" cy="823913"/>
          </a:xfrm>
          <a:prstGeom prst="rect">
            <a:avLst/>
          </a:prstGeom>
          <a:noFill/>
          <a:ln>
            <a:noFill/>
          </a:ln>
          <a:effectLst>
            <a:outerShdw dist="40161" dir="204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4800">
              <a:solidFill>
                <a:srgbClr val="FF9900"/>
              </a:solidFill>
              <a:latin typeface="Tech" pitchFamily="34" charset="0"/>
            </a:endParaRPr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>
            <a:solidFill>
              <a:srgbClr val="831717"/>
            </a:solidFill>
            <a:round/>
            <a:headEnd/>
            <a:tailEnd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>
            <a:outerShdw dist="127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914400" y="1219200"/>
            <a:ext cx="7543800" cy="7493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5400">
                <a:solidFill>
                  <a:srgbClr val="339933"/>
                </a:solidFill>
                <a:latin typeface="Impact" panose="020B0806030902050204" pitchFamily="34" charset="0"/>
              </a:rPr>
              <a:t>Hints to Improve Spelling</a:t>
            </a:r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6904038" y="1066800"/>
            <a:ext cx="2239962" cy="4838700"/>
            <a:chOff x="3894" y="920"/>
            <a:chExt cx="1411" cy="3048"/>
          </a:xfrm>
        </p:grpSpPr>
        <p:sp>
          <p:nvSpPr>
            <p:cNvPr id="51218" name="Rectangle 17"/>
            <p:cNvSpPr>
              <a:spLocks noChangeArrowheads="1"/>
            </p:cNvSpPr>
            <p:nvPr/>
          </p:nvSpPr>
          <p:spPr bwMode="auto">
            <a:xfrm rot="1473624">
              <a:off x="5050" y="1062"/>
              <a:ext cx="154" cy="3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219" name="Freeform 18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0" name="Freeform 19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1" name="Freeform 20"/>
            <p:cNvSpPr>
              <a:spLocks/>
            </p:cNvSpPr>
            <p:nvPr/>
          </p:nvSpPr>
          <p:spPr bwMode="auto">
            <a:xfrm rot="1473624">
              <a:off x="4538" y="1253"/>
              <a:ext cx="79" cy="2410"/>
            </a:xfrm>
            <a:custGeom>
              <a:avLst/>
              <a:gdLst>
                <a:gd name="T0" fmla="*/ 0 w 122"/>
                <a:gd name="T1" fmla="*/ 2 h 2785"/>
                <a:gd name="T2" fmla="*/ 1 w 122"/>
                <a:gd name="T3" fmla="*/ 2 h 2785"/>
                <a:gd name="T4" fmla="*/ 1 w 122"/>
                <a:gd name="T5" fmla="*/ 1 h 2785"/>
                <a:gd name="T6" fmla="*/ 2 w 122"/>
                <a:gd name="T7" fmla="*/ 1 h 2785"/>
                <a:gd name="T8" fmla="*/ 3 w 122"/>
                <a:gd name="T9" fmla="*/ 1 h 2785"/>
                <a:gd name="T10" fmla="*/ 3 w 122"/>
                <a:gd name="T11" fmla="*/ 0 h 2785"/>
                <a:gd name="T12" fmla="*/ 4 w 122"/>
                <a:gd name="T13" fmla="*/ 0 h 2785"/>
                <a:gd name="T14" fmla="*/ 5 w 122"/>
                <a:gd name="T15" fmla="*/ 0 h 2785"/>
                <a:gd name="T16" fmla="*/ 5 w 122"/>
                <a:gd name="T17" fmla="*/ 0 h 2785"/>
                <a:gd name="T18" fmla="*/ 6 w 122"/>
                <a:gd name="T19" fmla="*/ 0 h 2785"/>
                <a:gd name="T20" fmla="*/ 8 w 122"/>
                <a:gd name="T21" fmla="*/ 0 h 2785"/>
                <a:gd name="T22" fmla="*/ 9 w 122"/>
                <a:gd name="T23" fmla="*/ 1 h 2785"/>
                <a:gd name="T24" fmla="*/ 10 w 122"/>
                <a:gd name="T25" fmla="*/ 1 h 2785"/>
                <a:gd name="T26" fmla="*/ 11 w 122"/>
                <a:gd name="T27" fmla="*/ 2 h 2785"/>
                <a:gd name="T28" fmla="*/ 12 w 122"/>
                <a:gd name="T29" fmla="*/ 3 h 2785"/>
                <a:gd name="T30" fmla="*/ 13 w 122"/>
                <a:gd name="T31" fmla="*/ 3 h 2785"/>
                <a:gd name="T32" fmla="*/ 14 w 122"/>
                <a:gd name="T33" fmla="*/ 3 h 2785"/>
                <a:gd name="T34" fmla="*/ 14 w 122"/>
                <a:gd name="T35" fmla="*/ 3 h 2785"/>
                <a:gd name="T36" fmla="*/ 14 w 122"/>
                <a:gd name="T37" fmla="*/ 1343 h 2785"/>
                <a:gd name="T38" fmla="*/ 14 w 122"/>
                <a:gd name="T39" fmla="*/ 1343 h 2785"/>
                <a:gd name="T40" fmla="*/ 12 w 122"/>
                <a:gd name="T41" fmla="*/ 1346 h 2785"/>
                <a:gd name="T42" fmla="*/ 12 w 122"/>
                <a:gd name="T43" fmla="*/ 1347 h 2785"/>
                <a:gd name="T44" fmla="*/ 11 w 122"/>
                <a:gd name="T45" fmla="*/ 1348 h 2785"/>
                <a:gd name="T46" fmla="*/ 11 w 122"/>
                <a:gd name="T47" fmla="*/ 1350 h 2785"/>
                <a:gd name="T48" fmla="*/ 10 w 122"/>
                <a:gd name="T49" fmla="*/ 1350 h 2785"/>
                <a:gd name="T50" fmla="*/ 9 w 122"/>
                <a:gd name="T51" fmla="*/ 1350 h 2785"/>
                <a:gd name="T52" fmla="*/ 8 w 122"/>
                <a:gd name="T53" fmla="*/ 1350 h 2785"/>
                <a:gd name="T54" fmla="*/ 7 w 122"/>
                <a:gd name="T55" fmla="*/ 1350 h 2785"/>
                <a:gd name="T56" fmla="*/ 6 w 122"/>
                <a:gd name="T57" fmla="*/ 1350 h 2785"/>
                <a:gd name="T58" fmla="*/ 6 w 122"/>
                <a:gd name="T59" fmla="*/ 1351 h 2785"/>
                <a:gd name="T60" fmla="*/ 6 w 122"/>
                <a:gd name="T61" fmla="*/ 1351 h 2785"/>
                <a:gd name="T62" fmla="*/ 6 w 122"/>
                <a:gd name="T63" fmla="*/ 1351 h 2785"/>
                <a:gd name="T64" fmla="*/ 0 w 122"/>
                <a:gd name="T65" fmla="*/ 1343 h 2785"/>
                <a:gd name="T66" fmla="*/ 0 w 122"/>
                <a:gd name="T67" fmla="*/ 2 h 27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2785">
                  <a:moveTo>
                    <a:pt x="0" y="2"/>
                  </a:moveTo>
                  <a:lnTo>
                    <a:pt x="6" y="2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1"/>
                  </a:lnTo>
                  <a:lnTo>
                    <a:pt x="87" y="1"/>
                  </a:lnTo>
                  <a:lnTo>
                    <a:pt x="96" y="2"/>
                  </a:lnTo>
                  <a:lnTo>
                    <a:pt x="106" y="3"/>
                  </a:lnTo>
                  <a:lnTo>
                    <a:pt x="114" y="4"/>
                  </a:lnTo>
                  <a:lnTo>
                    <a:pt x="122" y="5"/>
                  </a:lnTo>
                  <a:lnTo>
                    <a:pt x="122" y="2767"/>
                  </a:lnTo>
                  <a:lnTo>
                    <a:pt x="122" y="2768"/>
                  </a:lnTo>
                  <a:lnTo>
                    <a:pt x="112" y="2773"/>
                  </a:lnTo>
                  <a:lnTo>
                    <a:pt x="106" y="2776"/>
                  </a:lnTo>
                  <a:lnTo>
                    <a:pt x="99" y="2779"/>
                  </a:lnTo>
                  <a:lnTo>
                    <a:pt x="95" y="2781"/>
                  </a:lnTo>
                  <a:lnTo>
                    <a:pt x="87" y="2781"/>
                  </a:lnTo>
                  <a:lnTo>
                    <a:pt x="78" y="2781"/>
                  </a:lnTo>
                  <a:lnTo>
                    <a:pt x="71" y="2781"/>
                  </a:lnTo>
                  <a:lnTo>
                    <a:pt x="64" y="2782"/>
                  </a:lnTo>
                  <a:lnTo>
                    <a:pt x="59" y="2783"/>
                  </a:lnTo>
                  <a:lnTo>
                    <a:pt x="54" y="2784"/>
                  </a:lnTo>
                  <a:lnTo>
                    <a:pt x="52" y="2785"/>
                  </a:lnTo>
                  <a:lnTo>
                    <a:pt x="51" y="2785"/>
                  </a:lnTo>
                  <a:lnTo>
                    <a:pt x="0" y="276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2" name="Freeform 21"/>
            <p:cNvSpPr>
              <a:spLocks/>
            </p:cNvSpPr>
            <p:nvPr/>
          </p:nvSpPr>
          <p:spPr bwMode="auto">
            <a:xfrm rot="1473624">
              <a:off x="4498" y="1228"/>
              <a:ext cx="47" cy="2402"/>
            </a:xfrm>
            <a:custGeom>
              <a:avLst/>
              <a:gdLst>
                <a:gd name="T0" fmla="*/ 0 w 72"/>
                <a:gd name="T1" fmla="*/ 10 h 2775"/>
                <a:gd name="T2" fmla="*/ 1 w 72"/>
                <a:gd name="T3" fmla="*/ 8 h 2775"/>
                <a:gd name="T4" fmla="*/ 1 w 72"/>
                <a:gd name="T5" fmla="*/ 7 h 2775"/>
                <a:gd name="T6" fmla="*/ 1 w 72"/>
                <a:gd name="T7" fmla="*/ 5 h 2775"/>
                <a:gd name="T8" fmla="*/ 3 w 72"/>
                <a:gd name="T9" fmla="*/ 3 h 2775"/>
                <a:gd name="T10" fmla="*/ 3 w 72"/>
                <a:gd name="T11" fmla="*/ 3 h 2775"/>
                <a:gd name="T12" fmla="*/ 5 w 72"/>
                <a:gd name="T13" fmla="*/ 3 h 2775"/>
                <a:gd name="T14" fmla="*/ 7 w 72"/>
                <a:gd name="T15" fmla="*/ 1 h 2775"/>
                <a:gd name="T16" fmla="*/ 8 w 72"/>
                <a:gd name="T17" fmla="*/ 0 h 2775"/>
                <a:gd name="T18" fmla="*/ 8 w 72"/>
                <a:gd name="T19" fmla="*/ 0 h 2775"/>
                <a:gd name="T20" fmla="*/ 8 w 72"/>
                <a:gd name="T21" fmla="*/ 1343 h 2775"/>
                <a:gd name="T22" fmla="*/ 8 w 72"/>
                <a:gd name="T23" fmla="*/ 1343 h 2775"/>
                <a:gd name="T24" fmla="*/ 8 w 72"/>
                <a:gd name="T25" fmla="*/ 1343 h 2775"/>
                <a:gd name="T26" fmla="*/ 7 w 72"/>
                <a:gd name="T27" fmla="*/ 1347 h 2775"/>
                <a:gd name="T28" fmla="*/ 6 w 72"/>
                <a:gd name="T29" fmla="*/ 1349 h 2775"/>
                <a:gd name="T30" fmla="*/ 2 w 72"/>
                <a:gd name="T31" fmla="*/ 1345 h 2775"/>
                <a:gd name="T32" fmla="*/ 0 w 72"/>
                <a:gd name="T33" fmla="*/ 1347 h 2775"/>
                <a:gd name="T34" fmla="*/ 0 w 72"/>
                <a:gd name="T35" fmla="*/ 1347 h 2775"/>
                <a:gd name="T36" fmla="*/ 0 w 72"/>
                <a:gd name="T37" fmla="*/ 9 h 2775"/>
                <a:gd name="T38" fmla="*/ 0 w 72"/>
                <a:gd name="T39" fmla="*/ 10 h 27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2" h="2775">
                  <a:moveTo>
                    <a:pt x="0" y="20"/>
                  </a:moveTo>
                  <a:lnTo>
                    <a:pt x="1" y="16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21" y="8"/>
                  </a:lnTo>
                  <a:lnTo>
                    <a:pt x="31" y="6"/>
                  </a:lnTo>
                  <a:lnTo>
                    <a:pt x="44" y="3"/>
                  </a:lnTo>
                  <a:lnTo>
                    <a:pt x="57" y="1"/>
                  </a:lnTo>
                  <a:lnTo>
                    <a:pt x="72" y="0"/>
                  </a:lnTo>
                  <a:lnTo>
                    <a:pt x="72" y="2765"/>
                  </a:lnTo>
                  <a:lnTo>
                    <a:pt x="68" y="2762"/>
                  </a:lnTo>
                  <a:lnTo>
                    <a:pt x="54" y="2773"/>
                  </a:lnTo>
                  <a:lnTo>
                    <a:pt x="49" y="2775"/>
                  </a:lnTo>
                  <a:lnTo>
                    <a:pt x="17" y="2768"/>
                  </a:lnTo>
                  <a:lnTo>
                    <a:pt x="0" y="2773"/>
                  </a:lnTo>
                  <a:lnTo>
                    <a:pt x="0" y="1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3" name="Line 22"/>
            <p:cNvSpPr>
              <a:spLocks noChangeShapeType="1"/>
            </p:cNvSpPr>
            <p:nvPr/>
          </p:nvSpPr>
          <p:spPr bwMode="auto">
            <a:xfrm rot="1473624">
              <a:off x="4545" y="1238"/>
              <a:ext cx="2" cy="23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4" name="Freeform 23"/>
            <p:cNvSpPr>
              <a:spLocks/>
            </p:cNvSpPr>
            <p:nvPr/>
          </p:nvSpPr>
          <p:spPr bwMode="auto">
            <a:xfrm rot="1473624">
              <a:off x="4614" y="1280"/>
              <a:ext cx="28" cy="2393"/>
            </a:xfrm>
            <a:custGeom>
              <a:avLst/>
              <a:gdLst>
                <a:gd name="T0" fmla="*/ 5 w 42"/>
                <a:gd name="T1" fmla="*/ 1336 h 2768"/>
                <a:gd name="T2" fmla="*/ 5 w 42"/>
                <a:gd name="T3" fmla="*/ 8 h 2768"/>
                <a:gd name="T4" fmla="*/ 6 w 42"/>
                <a:gd name="T5" fmla="*/ 9 h 2768"/>
                <a:gd name="T6" fmla="*/ 5 w 42"/>
                <a:gd name="T7" fmla="*/ 7 h 2768"/>
                <a:gd name="T8" fmla="*/ 5 w 42"/>
                <a:gd name="T9" fmla="*/ 6 h 2768"/>
                <a:gd name="T10" fmla="*/ 5 w 42"/>
                <a:gd name="T11" fmla="*/ 5 h 2768"/>
                <a:gd name="T12" fmla="*/ 4 w 42"/>
                <a:gd name="T13" fmla="*/ 3 h 2768"/>
                <a:gd name="T14" fmla="*/ 3 w 42"/>
                <a:gd name="T15" fmla="*/ 3 h 2768"/>
                <a:gd name="T16" fmla="*/ 2 w 42"/>
                <a:gd name="T17" fmla="*/ 3 h 2768"/>
                <a:gd name="T18" fmla="*/ 1 w 42"/>
                <a:gd name="T19" fmla="*/ 2 h 2768"/>
                <a:gd name="T20" fmla="*/ 0 w 42"/>
                <a:gd name="T21" fmla="*/ 0 h 2768"/>
                <a:gd name="T22" fmla="*/ 0 w 42"/>
                <a:gd name="T23" fmla="*/ 0 h 2768"/>
                <a:gd name="T24" fmla="*/ 0 w 42"/>
                <a:gd name="T25" fmla="*/ 1333 h 2768"/>
                <a:gd name="T26" fmla="*/ 0 w 42"/>
                <a:gd name="T27" fmla="*/ 1334 h 2768"/>
                <a:gd name="T28" fmla="*/ 1 w 42"/>
                <a:gd name="T29" fmla="*/ 1332 h 2768"/>
                <a:gd name="T30" fmla="*/ 2 w 42"/>
                <a:gd name="T31" fmla="*/ 1331 h 2768"/>
                <a:gd name="T32" fmla="*/ 3 w 42"/>
                <a:gd name="T33" fmla="*/ 1330 h 2768"/>
                <a:gd name="T34" fmla="*/ 3 w 42"/>
                <a:gd name="T35" fmla="*/ 1328 h 2768"/>
                <a:gd name="T36" fmla="*/ 5 w 42"/>
                <a:gd name="T37" fmla="*/ 1337 h 2768"/>
                <a:gd name="T38" fmla="*/ 5 w 42"/>
                <a:gd name="T39" fmla="*/ 1336 h 27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2768">
                  <a:moveTo>
                    <a:pt x="41" y="2766"/>
                  </a:moveTo>
                  <a:lnTo>
                    <a:pt x="41" y="15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8" y="12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2762"/>
                  </a:lnTo>
                  <a:lnTo>
                    <a:pt x="0" y="2763"/>
                  </a:lnTo>
                  <a:lnTo>
                    <a:pt x="8" y="2758"/>
                  </a:lnTo>
                  <a:lnTo>
                    <a:pt x="16" y="2755"/>
                  </a:lnTo>
                  <a:lnTo>
                    <a:pt x="20" y="2753"/>
                  </a:lnTo>
                  <a:lnTo>
                    <a:pt x="22" y="2751"/>
                  </a:lnTo>
                  <a:lnTo>
                    <a:pt x="41" y="2768"/>
                  </a:lnTo>
                  <a:lnTo>
                    <a:pt x="41" y="2766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5" name="Line 24"/>
            <p:cNvSpPr>
              <a:spLocks noChangeShapeType="1"/>
            </p:cNvSpPr>
            <p:nvPr/>
          </p:nvSpPr>
          <p:spPr bwMode="auto">
            <a:xfrm rot="1473624">
              <a:off x="3949" y="3774"/>
              <a:ext cx="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6" name="Line 25"/>
            <p:cNvSpPr>
              <a:spLocks noChangeShapeType="1"/>
            </p:cNvSpPr>
            <p:nvPr/>
          </p:nvSpPr>
          <p:spPr bwMode="auto">
            <a:xfrm rot="1473624">
              <a:off x="3950" y="3756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7" name="Line 26"/>
            <p:cNvSpPr>
              <a:spLocks noChangeShapeType="1"/>
            </p:cNvSpPr>
            <p:nvPr/>
          </p:nvSpPr>
          <p:spPr bwMode="auto">
            <a:xfrm rot="1473624">
              <a:off x="3954" y="377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8" name="Line 27"/>
            <p:cNvSpPr>
              <a:spLocks noChangeShapeType="1"/>
            </p:cNvSpPr>
            <p:nvPr/>
          </p:nvSpPr>
          <p:spPr bwMode="auto">
            <a:xfrm rot="1473624">
              <a:off x="3964" y="377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9" name="Line 28"/>
            <p:cNvSpPr>
              <a:spLocks noChangeShapeType="1"/>
            </p:cNvSpPr>
            <p:nvPr/>
          </p:nvSpPr>
          <p:spPr bwMode="auto">
            <a:xfrm rot="1473624">
              <a:off x="3959" y="3783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0" name="Line 29"/>
            <p:cNvSpPr>
              <a:spLocks noChangeShapeType="1"/>
            </p:cNvSpPr>
            <p:nvPr/>
          </p:nvSpPr>
          <p:spPr bwMode="auto">
            <a:xfrm rot="1473624">
              <a:off x="3975" y="3779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1" name="Line 30"/>
            <p:cNvSpPr>
              <a:spLocks noChangeShapeType="1"/>
            </p:cNvSpPr>
            <p:nvPr/>
          </p:nvSpPr>
          <p:spPr bwMode="auto">
            <a:xfrm rot="1473624">
              <a:off x="3973" y="3788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2" name="Line 31"/>
            <p:cNvSpPr>
              <a:spLocks noChangeShapeType="1"/>
            </p:cNvSpPr>
            <p:nvPr/>
          </p:nvSpPr>
          <p:spPr bwMode="auto">
            <a:xfrm rot="1473624">
              <a:off x="3967" y="3786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3" name="Line 32"/>
            <p:cNvSpPr>
              <a:spLocks noChangeShapeType="1"/>
            </p:cNvSpPr>
            <p:nvPr/>
          </p:nvSpPr>
          <p:spPr bwMode="auto">
            <a:xfrm rot="1473624">
              <a:off x="3989" y="377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4" name="Line 33"/>
            <p:cNvSpPr>
              <a:spLocks noChangeShapeType="1"/>
            </p:cNvSpPr>
            <p:nvPr/>
          </p:nvSpPr>
          <p:spPr bwMode="auto">
            <a:xfrm rot="1473624">
              <a:off x="3985" y="3775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5" name="Line 34"/>
            <p:cNvSpPr>
              <a:spLocks noChangeShapeType="1"/>
            </p:cNvSpPr>
            <p:nvPr/>
          </p:nvSpPr>
          <p:spPr bwMode="auto">
            <a:xfrm rot="1473624">
              <a:off x="3998" y="3750"/>
              <a:ext cx="1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6" name="Line 35"/>
            <p:cNvSpPr>
              <a:spLocks noChangeShapeType="1"/>
            </p:cNvSpPr>
            <p:nvPr/>
          </p:nvSpPr>
          <p:spPr bwMode="auto">
            <a:xfrm rot="1473624">
              <a:off x="4003" y="376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7" name="Line 36"/>
            <p:cNvSpPr>
              <a:spLocks noChangeShapeType="1"/>
            </p:cNvSpPr>
            <p:nvPr/>
          </p:nvSpPr>
          <p:spPr bwMode="auto">
            <a:xfrm rot="1473624">
              <a:off x="3954" y="3726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8" name="Line 37"/>
            <p:cNvSpPr>
              <a:spLocks noChangeShapeType="1"/>
            </p:cNvSpPr>
            <p:nvPr/>
          </p:nvSpPr>
          <p:spPr bwMode="auto">
            <a:xfrm rot="1473624">
              <a:off x="3957" y="373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9" name="Line 38"/>
            <p:cNvSpPr>
              <a:spLocks noChangeShapeType="1"/>
            </p:cNvSpPr>
            <p:nvPr/>
          </p:nvSpPr>
          <p:spPr bwMode="auto">
            <a:xfrm rot="1473624">
              <a:off x="3975" y="378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0" name="Line 39"/>
            <p:cNvSpPr>
              <a:spLocks noChangeShapeType="1"/>
            </p:cNvSpPr>
            <p:nvPr/>
          </p:nvSpPr>
          <p:spPr bwMode="auto">
            <a:xfrm rot="1473624">
              <a:off x="3954" y="3741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1" name="Line 40"/>
            <p:cNvSpPr>
              <a:spLocks noChangeShapeType="1"/>
            </p:cNvSpPr>
            <p:nvPr/>
          </p:nvSpPr>
          <p:spPr bwMode="auto">
            <a:xfrm rot="1473624">
              <a:off x="3947" y="3785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2" name="Line 41"/>
            <p:cNvSpPr>
              <a:spLocks noChangeShapeType="1"/>
            </p:cNvSpPr>
            <p:nvPr/>
          </p:nvSpPr>
          <p:spPr bwMode="auto">
            <a:xfrm rot="1473624">
              <a:off x="3954" y="378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3" name="Freeform 42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18 h 208"/>
                <a:gd name="T8" fmla="*/ 27 w 236"/>
                <a:gd name="T9" fmla="*/ 11 h 208"/>
                <a:gd name="T10" fmla="*/ 26 w 236"/>
                <a:gd name="T11" fmla="*/ 6 h 208"/>
                <a:gd name="T12" fmla="*/ 25 w 236"/>
                <a:gd name="T13" fmla="*/ 3 h 208"/>
                <a:gd name="T14" fmla="*/ 23 w 236"/>
                <a:gd name="T15" fmla="*/ 2 h 208"/>
                <a:gd name="T16" fmla="*/ 21 w 236"/>
                <a:gd name="T17" fmla="*/ 0 h 208"/>
                <a:gd name="T18" fmla="*/ 18 w 236"/>
                <a:gd name="T19" fmla="*/ 0 h 208"/>
                <a:gd name="T20" fmla="*/ 14 w 236"/>
                <a:gd name="T21" fmla="*/ 0 h 208"/>
                <a:gd name="T22" fmla="*/ 10 w 236"/>
                <a:gd name="T23" fmla="*/ 0 h 208"/>
                <a:gd name="T24" fmla="*/ 7 w 236"/>
                <a:gd name="T25" fmla="*/ 0 h 208"/>
                <a:gd name="T26" fmla="*/ 5 w 236"/>
                <a:gd name="T27" fmla="*/ 2 h 208"/>
                <a:gd name="T28" fmla="*/ 3 w 236"/>
                <a:gd name="T29" fmla="*/ 3 h 208"/>
                <a:gd name="T30" fmla="*/ 1 w 236"/>
                <a:gd name="T31" fmla="*/ 6 h 208"/>
                <a:gd name="T32" fmla="*/ 1 w 236"/>
                <a:gd name="T33" fmla="*/ 11 h 208"/>
                <a:gd name="T34" fmla="*/ 1 w 236"/>
                <a:gd name="T35" fmla="*/ 18 h 208"/>
                <a:gd name="T36" fmla="*/ 0 w 236"/>
                <a:gd name="T37" fmla="*/ 28 h 208"/>
                <a:gd name="T38" fmla="*/ 0 w 236"/>
                <a:gd name="T39" fmla="*/ 91 h 208"/>
                <a:gd name="T40" fmla="*/ 0 w 236"/>
                <a:gd name="T41" fmla="*/ 94 h 208"/>
                <a:gd name="T42" fmla="*/ 27 w 236"/>
                <a:gd name="T43" fmla="*/ 95 h 2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  <a:lnTo>
                    <a:pt x="236" y="208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4" name="Freeform 43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5" name="Freeform 44"/>
            <p:cNvSpPr>
              <a:spLocks/>
            </p:cNvSpPr>
            <p:nvPr/>
          </p:nvSpPr>
          <p:spPr bwMode="auto">
            <a:xfrm rot="1473624">
              <a:off x="5240" y="934"/>
              <a:ext cx="35" cy="180"/>
            </a:xfrm>
            <a:custGeom>
              <a:avLst/>
              <a:gdLst>
                <a:gd name="T0" fmla="*/ 6 w 54"/>
                <a:gd name="T1" fmla="*/ 103 h 207"/>
                <a:gd name="T2" fmla="*/ 6 w 54"/>
                <a:gd name="T3" fmla="*/ 98 h 207"/>
                <a:gd name="T4" fmla="*/ 6 w 54"/>
                <a:gd name="T5" fmla="*/ 30 h 207"/>
                <a:gd name="T6" fmla="*/ 6 w 54"/>
                <a:gd name="T7" fmla="*/ 30 h 207"/>
                <a:gd name="T8" fmla="*/ 6 w 54"/>
                <a:gd name="T9" fmla="*/ 21 h 207"/>
                <a:gd name="T10" fmla="*/ 6 w 54"/>
                <a:gd name="T11" fmla="*/ 15 h 207"/>
                <a:gd name="T12" fmla="*/ 5 w 54"/>
                <a:gd name="T13" fmla="*/ 9 h 207"/>
                <a:gd name="T14" fmla="*/ 5 w 54"/>
                <a:gd name="T15" fmla="*/ 5 h 207"/>
                <a:gd name="T16" fmla="*/ 4 w 54"/>
                <a:gd name="T17" fmla="*/ 3 h 207"/>
                <a:gd name="T18" fmla="*/ 3 w 54"/>
                <a:gd name="T19" fmla="*/ 2 h 207"/>
                <a:gd name="T20" fmla="*/ 2 w 54"/>
                <a:gd name="T21" fmla="*/ 1 h 207"/>
                <a:gd name="T22" fmla="*/ 0 w 54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207">
                  <a:moveTo>
                    <a:pt x="54" y="207"/>
                  </a:moveTo>
                  <a:lnTo>
                    <a:pt x="52" y="199"/>
                  </a:lnTo>
                  <a:lnTo>
                    <a:pt x="52" y="61"/>
                  </a:lnTo>
                  <a:lnTo>
                    <a:pt x="52" y="43"/>
                  </a:lnTo>
                  <a:lnTo>
                    <a:pt x="50" y="29"/>
                  </a:lnTo>
                  <a:lnTo>
                    <a:pt x="47" y="17"/>
                  </a:lnTo>
                  <a:lnTo>
                    <a:pt x="42" y="10"/>
                  </a:lnTo>
                  <a:lnTo>
                    <a:pt x="35" y="6"/>
                  </a:lnTo>
                  <a:lnTo>
                    <a:pt x="26" y="2"/>
                  </a:lnTo>
                  <a:lnTo>
                    <a:pt x="15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6" name="Freeform 45"/>
            <p:cNvSpPr>
              <a:spLocks/>
            </p:cNvSpPr>
            <p:nvPr/>
          </p:nvSpPr>
          <p:spPr bwMode="auto">
            <a:xfrm rot="1473624">
              <a:off x="5240" y="934"/>
              <a:ext cx="33" cy="180"/>
            </a:xfrm>
            <a:custGeom>
              <a:avLst/>
              <a:gdLst>
                <a:gd name="T0" fmla="*/ 7 w 49"/>
                <a:gd name="T1" fmla="*/ 103 h 207"/>
                <a:gd name="T2" fmla="*/ 7 w 49"/>
                <a:gd name="T3" fmla="*/ 98 h 207"/>
                <a:gd name="T4" fmla="*/ 7 w 49"/>
                <a:gd name="T5" fmla="*/ 30 h 207"/>
                <a:gd name="T6" fmla="*/ 7 w 49"/>
                <a:gd name="T7" fmla="*/ 30 h 207"/>
                <a:gd name="T8" fmla="*/ 7 w 49"/>
                <a:gd name="T9" fmla="*/ 21 h 207"/>
                <a:gd name="T10" fmla="*/ 6 w 49"/>
                <a:gd name="T11" fmla="*/ 15 h 207"/>
                <a:gd name="T12" fmla="*/ 6 w 49"/>
                <a:gd name="T13" fmla="*/ 9 h 207"/>
                <a:gd name="T14" fmla="*/ 5 w 49"/>
                <a:gd name="T15" fmla="*/ 5 h 207"/>
                <a:gd name="T16" fmla="*/ 5 w 49"/>
                <a:gd name="T17" fmla="*/ 3 h 207"/>
                <a:gd name="T18" fmla="*/ 3 w 49"/>
                <a:gd name="T19" fmla="*/ 2 h 207"/>
                <a:gd name="T20" fmla="*/ 1 w 49"/>
                <a:gd name="T21" fmla="*/ 1 h 207"/>
                <a:gd name="T22" fmla="*/ 0 w 49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" h="207">
                  <a:moveTo>
                    <a:pt x="49" y="207"/>
                  </a:moveTo>
                  <a:lnTo>
                    <a:pt x="48" y="199"/>
                  </a:lnTo>
                  <a:lnTo>
                    <a:pt x="48" y="61"/>
                  </a:lnTo>
                  <a:lnTo>
                    <a:pt x="48" y="43"/>
                  </a:lnTo>
                  <a:lnTo>
                    <a:pt x="46" y="29"/>
                  </a:lnTo>
                  <a:lnTo>
                    <a:pt x="42" y="17"/>
                  </a:lnTo>
                  <a:lnTo>
                    <a:pt x="38" y="10"/>
                  </a:lnTo>
                  <a:lnTo>
                    <a:pt x="32" y="6"/>
                  </a:lnTo>
                  <a:lnTo>
                    <a:pt x="23" y="2"/>
                  </a:lnTo>
                  <a:lnTo>
                    <a:pt x="12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7" name="Freeform 46"/>
            <p:cNvSpPr>
              <a:spLocks/>
            </p:cNvSpPr>
            <p:nvPr/>
          </p:nvSpPr>
          <p:spPr bwMode="auto">
            <a:xfrm rot="1473624">
              <a:off x="5211" y="920"/>
              <a:ext cx="19" cy="178"/>
            </a:xfrm>
            <a:custGeom>
              <a:avLst/>
              <a:gdLst>
                <a:gd name="T0" fmla="*/ 0 w 27"/>
                <a:gd name="T1" fmla="*/ 99 h 206"/>
                <a:gd name="T2" fmla="*/ 0 w 27"/>
                <a:gd name="T3" fmla="*/ 96 h 206"/>
                <a:gd name="T4" fmla="*/ 0 w 27"/>
                <a:gd name="T5" fmla="*/ 29 h 206"/>
                <a:gd name="T6" fmla="*/ 0 w 27"/>
                <a:gd name="T7" fmla="*/ 29 h 206"/>
                <a:gd name="T8" fmla="*/ 1 w 27"/>
                <a:gd name="T9" fmla="*/ 11 h 206"/>
                <a:gd name="T10" fmla="*/ 1 w 27"/>
                <a:gd name="T11" fmla="*/ 3 h 206"/>
                <a:gd name="T12" fmla="*/ 2 w 27"/>
                <a:gd name="T13" fmla="*/ 0 h 206"/>
                <a:gd name="T14" fmla="*/ 4 w 27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3" y="0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8" name="Freeform 47"/>
            <p:cNvSpPr>
              <a:spLocks/>
            </p:cNvSpPr>
            <p:nvPr/>
          </p:nvSpPr>
          <p:spPr bwMode="auto">
            <a:xfrm rot="1473624">
              <a:off x="5214" y="920"/>
              <a:ext cx="16" cy="178"/>
            </a:xfrm>
            <a:custGeom>
              <a:avLst/>
              <a:gdLst>
                <a:gd name="T0" fmla="*/ 0 w 23"/>
                <a:gd name="T1" fmla="*/ 99 h 206"/>
                <a:gd name="T2" fmla="*/ 0 w 23"/>
                <a:gd name="T3" fmla="*/ 96 h 206"/>
                <a:gd name="T4" fmla="*/ 0 w 23"/>
                <a:gd name="T5" fmla="*/ 29 h 206"/>
                <a:gd name="T6" fmla="*/ 0 w 23"/>
                <a:gd name="T7" fmla="*/ 29 h 206"/>
                <a:gd name="T8" fmla="*/ 1 w 23"/>
                <a:gd name="T9" fmla="*/ 11 h 206"/>
                <a:gd name="T10" fmla="*/ 1 w 23"/>
                <a:gd name="T11" fmla="*/ 3 h 206"/>
                <a:gd name="T12" fmla="*/ 2 w 23"/>
                <a:gd name="T13" fmla="*/ 0 h 206"/>
                <a:gd name="T14" fmla="*/ 4 w 23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3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9" name="Freeform 48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0" name="Freeform 49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8 h 59"/>
                <a:gd name="T4" fmla="*/ 27 w 236"/>
                <a:gd name="T5" fmla="*/ 6 h 59"/>
                <a:gd name="T6" fmla="*/ 25 w 236"/>
                <a:gd name="T7" fmla="*/ 4 h 59"/>
                <a:gd name="T8" fmla="*/ 24 w 236"/>
                <a:gd name="T9" fmla="*/ 3 h 59"/>
                <a:gd name="T10" fmla="*/ 22 w 236"/>
                <a:gd name="T11" fmla="*/ 3 h 59"/>
                <a:gd name="T12" fmla="*/ 20 w 236"/>
                <a:gd name="T13" fmla="*/ 2 h 59"/>
                <a:gd name="T14" fmla="*/ 17 w 236"/>
                <a:gd name="T15" fmla="*/ 0 h 59"/>
                <a:gd name="T16" fmla="*/ 14 w 236"/>
                <a:gd name="T17" fmla="*/ 0 h 59"/>
                <a:gd name="T18" fmla="*/ 11 w 236"/>
                <a:gd name="T19" fmla="*/ 0 h 59"/>
                <a:gd name="T20" fmla="*/ 8 w 236"/>
                <a:gd name="T21" fmla="*/ 2 h 59"/>
                <a:gd name="T22" fmla="*/ 6 w 236"/>
                <a:gd name="T23" fmla="*/ 3 h 59"/>
                <a:gd name="T24" fmla="*/ 4 w 236"/>
                <a:gd name="T25" fmla="*/ 3 h 59"/>
                <a:gd name="T26" fmla="*/ 3 w 236"/>
                <a:gd name="T27" fmla="*/ 4 h 59"/>
                <a:gd name="T28" fmla="*/ 1 w 236"/>
                <a:gd name="T29" fmla="*/ 6 h 59"/>
                <a:gd name="T30" fmla="*/ 1 w 236"/>
                <a:gd name="T31" fmla="*/ 8 h 59"/>
                <a:gd name="T32" fmla="*/ 0 w 236"/>
                <a:gd name="T33" fmla="*/ 10 h 59"/>
                <a:gd name="T34" fmla="*/ 0 w 236"/>
                <a:gd name="T35" fmla="*/ 26 h 59"/>
                <a:gd name="T36" fmla="*/ 27 w 236"/>
                <a:gd name="T37" fmla="*/ 26 h 59"/>
                <a:gd name="T38" fmla="*/ 27 w 236"/>
                <a:gd name="T39" fmla="*/ 10 h 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1" name="Freeform 50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10 h 59"/>
                <a:gd name="T4" fmla="*/ 27 w 236"/>
                <a:gd name="T5" fmla="*/ 8 h 59"/>
                <a:gd name="T6" fmla="*/ 27 w 236"/>
                <a:gd name="T7" fmla="*/ 6 h 59"/>
                <a:gd name="T8" fmla="*/ 25 w 236"/>
                <a:gd name="T9" fmla="*/ 4 h 59"/>
                <a:gd name="T10" fmla="*/ 24 w 236"/>
                <a:gd name="T11" fmla="*/ 3 h 59"/>
                <a:gd name="T12" fmla="*/ 22 w 236"/>
                <a:gd name="T13" fmla="*/ 3 h 59"/>
                <a:gd name="T14" fmla="*/ 20 w 236"/>
                <a:gd name="T15" fmla="*/ 2 h 59"/>
                <a:gd name="T16" fmla="*/ 17 w 236"/>
                <a:gd name="T17" fmla="*/ 0 h 59"/>
                <a:gd name="T18" fmla="*/ 14 w 236"/>
                <a:gd name="T19" fmla="*/ 0 h 59"/>
                <a:gd name="T20" fmla="*/ 14 w 236"/>
                <a:gd name="T21" fmla="*/ 0 h 59"/>
                <a:gd name="T22" fmla="*/ 11 w 236"/>
                <a:gd name="T23" fmla="*/ 0 h 59"/>
                <a:gd name="T24" fmla="*/ 8 w 236"/>
                <a:gd name="T25" fmla="*/ 2 h 59"/>
                <a:gd name="T26" fmla="*/ 6 w 236"/>
                <a:gd name="T27" fmla="*/ 3 h 59"/>
                <a:gd name="T28" fmla="*/ 4 w 236"/>
                <a:gd name="T29" fmla="*/ 3 h 59"/>
                <a:gd name="T30" fmla="*/ 3 w 236"/>
                <a:gd name="T31" fmla="*/ 4 h 59"/>
                <a:gd name="T32" fmla="*/ 1 w 236"/>
                <a:gd name="T33" fmla="*/ 6 h 59"/>
                <a:gd name="T34" fmla="*/ 1 w 236"/>
                <a:gd name="T35" fmla="*/ 8 h 59"/>
                <a:gd name="T36" fmla="*/ 0 w 236"/>
                <a:gd name="T37" fmla="*/ 10 h 59"/>
                <a:gd name="T38" fmla="*/ 0 w 236"/>
                <a:gd name="T39" fmla="*/ 26 h 59"/>
                <a:gd name="T40" fmla="*/ 27 w 236"/>
                <a:gd name="T41" fmla="*/ 26 h 59"/>
                <a:gd name="T42" fmla="*/ 27 w 236"/>
                <a:gd name="T43" fmla="*/ 10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6" y="22"/>
                  </a:ln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2" name="Freeform 51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3" name="Freeform 52"/>
            <p:cNvSpPr>
              <a:spLocks/>
            </p:cNvSpPr>
            <p:nvPr/>
          </p:nvSpPr>
          <p:spPr bwMode="auto">
            <a:xfrm rot="1473624">
              <a:off x="5234" y="1112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5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4" name="Freeform 53"/>
            <p:cNvSpPr>
              <a:spLocks/>
            </p:cNvSpPr>
            <p:nvPr/>
          </p:nvSpPr>
          <p:spPr bwMode="auto">
            <a:xfrm rot="1473624">
              <a:off x="5231" y="111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5" name="Freeform 54"/>
            <p:cNvSpPr>
              <a:spLocks/>
            </p:cNvSpPr>
            <p:nvPr/>
          </p:nvSpPr>
          <p:spPr bwMode="auto">
            <a:xfrm rot="1473624">
              <a:off x="5228" y="1125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6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6" name="Freeform 55"/>
            <p:cNvSpPr>
              <a:spLocks/>
            </p:cNvSpPr>
            <p:nvPr/>
          </p:nvSpPr>
          <p:spPr bwMode="auto">
            <a:xfrm rot="1473624">
              <a:off x="5225" y="1131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7" name="Freeform 56"/>
            <p:cNvSpPr>
              <a:spLocks/>
            </p:cNvSpPr>
            <p:nvPr/>
          </p:nvSpPr>
          <p:spPr bwMode="auto">
            <a:xfrm rot="1473624">
              <a:off x="5222" y="113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8" name="Freeform 57"/>
            <p:cNvSpPr>
              <a:spLocks/>
            </p:cNvSpPr>
            <p:nvPr/>
          </p:nvSpPr>
          <p:spPr bwMode="auto">
            <a:xfrm rot="1473624">
              <a:off x="5219" y="1145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9" name="Freeform 58"/>
            <p:cNvSpPr>
              <a:spLocks/>
            </p:cNvSpPr>
            <p:nvPr/>
          </p:nvSpPr>
          <p:spPr bwMode="auto">
            <a:xfrm rot="1473624">
              <a:off x="5210" y="1166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0" name="Freeform 59"/>
            <p:cNvSpPr>
              <a:spLocks/>
            </p:cNvSpPr>
            <p:nvPr/>
          </p:nvSpPr>
          <p:spPr bwMode="auto">
            <a:xfrm rot="1473624">
              <a:off x="5206" y="1172"/>
              <a:ext cx="28" cy="15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3 h 18"/>
                <a:gd name="T6" fmla="*/ 2 w 44"/>
                <a:gd name="T7" fmla="*/ 3 h 18"/>
                <a:gd name="T8" fmla="*/ 3 w 44"/>
                <a:gd name="T9" fmla="*/ 3 h 18"/>
                <a:gd name="T10" fmla="*/ 3 w 44"/>
                <a:gd name="T11" fmla="*/ 4 h 18"/>
                <a:gd name="T12" fmla="*/ 4 w 44"/>
                <a:gd name="T13" fmla="*/ 5 h 18"/>
                <a:gd name="T14" fmla="*/ 4 w 44"/>
                <a:gd name="T15" fmla="*/ 6 h 18"/>
                <a:gd name="T16" fmla="*/ 4 w 44"/>
                <a:gd name="T17" fmla="*/ 7 h 18"/>
                <a:gd name="T18" fmla="*/ 4 w 44"/>
                <a:gd name="T19" fmla="*/ 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9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1" name="Freeform 60"/>
            <p:cNvSpPr>
              <a:spLocks/>
            </p:cNvSpPr>
            <p:nvPr/>
          </p:nvSpPr>
          <p:spPr bwMode="auto">
            <a:xfrm rot="1473624">
              <a:off x="5204" y="118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2" name="Freeform 61"/>
            <p:cNvSpPr>
              <a:spLocks/>
            </p:cNvSpPr>
            <p:nvPr/>
          </p:nvSpPr>
          <p:spPr bwMode="auto">
            <a:xfrm rot="1473624">
              <a:off x="5200" y="1186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3" name="Freeform 62"/>
            <p:cNvSpPr>
              <a:spLocks/>
            </p:cNvSpPr>
            <p:nvPr/>
          </p:nvSpPr>
          <p:spPr bwMode="auto">
            <a:xfrm rot="1473624">
              <a:off x="5197" y="1192"/>
              <a:ext cx="28" cy="16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5 h 16"/>
                <a:gd name="T10" fmla="*/ 3 w 44"/>
                <a:gd name="T11" fmla="*/ 7 h 16"/>
                <a:gd name="T12" fmla="*/ 4 w 44"/>
                <a:gd name="T13" fmla="*/ 9 h 16"/>
                <a:gd name="T14" fmla="*/ 4 w 44"/>
                <a:gd name="T15" fmla="*/ 11 h 16"/>
                <a:gd name="T16" fmla="*/ 4 w 44"/>
                <a:gd name="T17" fmla="*/ 14 h 16"/>
                <a:gd name="T18" fmla="*/ 4 w 44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4" name="Freeform 63"/>
            <p:cNvSpPr>
              <a:spLocks/>
            </p:cNvSpPr>
            <p:nvPr/>
          </p:nvSpPr>
          <p:spPr bwMode="auto">
            <a:xfrm rot="1473624">
              <a:off x="5194" y="120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5" name="Freeform 64"/>
            <p:cNvSpPr>
              <a:spLocks/>
            </p:cNvSpPr>
            <p:nvPr/>
          </p:nvSpPr>
          <p:spPr bwMode="auto">
            <a:xfrm rot="1473624">
              <a:off x="5191" y="1207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6" name="Freeform 65"/>
            <p:cNvSpPr>
              <a:spLocks/>
            </p:cNvSpPr>
            <p:nvPr/>
          </p:nvSpPr>
          <p:spPr bwMode="auto">
            <a:xfrm rot="1473624">
              <a:off x="5182" y="122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7" name="Freeform 66"/>
            <p:cNvSpPr>
              <a:spLocks/>
            </p:cNvSpPr>
            <p:nvPr/>
          </p:nvSpPr>
          <p:spPr bwMode="auto">
            <a:xfrm rot="1473624">
              <a:off x="5172" y="1248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8" name="Freeform 67"/>
            <p:cNvSpPr>
              <a:spLocks/>
            </p:cNvSpPr>
            <p:nvPr/>
          </p:nvSpPr>
          <p:spPr bwMode="auto">
            <a:xfrm rot="1473624">
              <a:off x="5163" y="1268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9" name="Freeform 68"/>
            <p:cNvSpPr>
              <a:spLocks/>
            </p:cNvSpPr>
            <p:nvPr/>
          </p:nvSpPr>
          <p:spPr bwMode="auto">
            <a:xfrm rot="1473624">
              <a:off x="5154" y="128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0" name="Freeform 69"/>
            <p:cNvSpPr>
              <a:spLocks/>
            </p:cNvSpPr>
            <p:nvPr/>
          </p:nvSpPr>
          <p:spPr bwMode="auto">
            <a:xfrm rot="1473624">
              <a:off x="5145" y="130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1" name="Freeform 70"/>
            <p:cNvSpPr>
              <a:spLocks/>
            </p:cNvSpPr>
            <p:nvPr/>
          </p:nvSpPr>
          <p:spPr bwMode="auto">
            <a:xfrm rot="1473624">
              <a:off x="5142" y="1315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2" name="Freeform 71"/>
            <p:cNvSpPr>
              <a:spLocks/>
            </p:cNvSpPr>
            <p:nvPr/>
          </p:nvSpPr>
          <p:spPr bwMode="auto">
            <a:xfrm rot="1473624">
              <a:off x="5138" y="1321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5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3" name="Freeform 72"/>
            <p:cNvSpPr>
              <a:spLocks/>
            </p:cNvSpPr>
            <p:nvPr/>
          </p:nvSpPr>
          <p:spPr bwMode="auto">
            <a:xfrm rot="1473624">
              <a:off x="5135" y="133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4" name="Freeform 73"/>
            <p:cNvSpPr>
              <a:spLocks/>
            </p:cNvSpPr>
            <p:nvPr/>
          </p:nvSpPr>
          <p:spPr bwMode="auto">
            <a:xfrm rot="1473624">
              <a:off x="5132" y="1336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5" name="Freeform 74"/>
            <p:cNvSpPr>
              <a:spLocks/>
            </p:cNvSpPr>
            <p:nvPr/>
          </p:nvSpPr>
          <p:spPr bwMode="auto">
            <a:xfrm rot="1473624">
              <a:off x="5129" y="1343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6" name="Freeform 75"/>
            <p:cNvSpPr>
              <a:spLocks/>
            </p:cNvSpPr>
            <p:nvPr/>
          </p:nvSpPr>
          <p:spPr bwMode="auto">
            <a:xfrm rot="1473624">
              <a:off x="5126" y="135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7" name="Freeform 76"/>
            <p:cNvSpPr>
              <a:spLocks/>
            </p:cNvSpPr>
            <p:nvPr/>
          </p:nvSpPr>
          <p:spPr bwMode="auto">
            <a:xfrm rot="1473624">
              <a:off x="5116" y="1371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8" name="Freeform 77"/>
            <p:cNvSpPr>
              <a:spLocks/>
            </p:cNvSpPr>
            <p:nvPr/>
          </p:nvSpPr>
          <p:spPr bwMode="auto">
            <a:xfrm rot="1473624">
              <a:off x="5113" y="137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9" name="Freeform 78"/>
            <p:cNvSpPr>
              <a:spLocks/>
            </p:cNvSpPr>
            <p:nvPr/>
          </p:nvSpPr>
          <p:spPr bwMode="auto">
            <a:xfrm rot="1473624">
              <a:off x="5119" y="1063"/>
              <a:ext cx="63" cy="19"/>
            </a:xfrm>
            <a:custGeom>
              <a:avLst/>
              <a:gdLst>
                <a:gd name="T0" fmla="*/ 0 w 96"/>
                <a:gd name="T1" fmla="*/ 15 h 20"/>
                <a:gd name="T2" fmla="*/ 0 w 96"/>
                <a:gd name="T3" fmla="*/ 15 h 20"/>
                <a:gd name="T4" fmla="*/ 1 w 96"/>
                <a:gd name="T5" fmla="*/ 12 h 20"/>
                <a:gd name="T6" fmla="*/ 1 w 96"/>
                <a:gd name="T7" fmla="*/ 10 h 20"/>
                <a:gd name="T8" fmla="*/ 2 w 96"/>
                <a:gd name="T9" fmla="*/ 10 h 20"/>
                <a:gd name="T10" fmla="*/ 3 w 96"/>
                <a:gd name="T11" fmla="*/ 7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0" name="Freeform 79"/>
            <p:cNvSpPr>
              <a:spLocks/>
            </p:cNvSpPr>
            <p:nvPr/>
          </p:nvSpPr>
          <p:spPr bwMode="auto">
            <a:xfrm rot="1473624">
              <a:off x="5116" y="106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1" name="Freeform 80"/>
            <p:cNvSpPr>
              <a:spLocks/>
            </p:cNvSpPr>
            <p:nvPr/>
          </p:nvSpPr>
          <p:spPr bwMode="auto">
            <a:xfrm rot="1473624">
              <a:off x="5113" y="1076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2" name="Freeform 81"/>
            <p:cNvSpPr>
              <a:spLocks/>
            </p:cNvSpPr>
            <p:nvPr/>
          </p:nvSpPr>
          <p:spPr bwMode="auto">
            <a:xfrm rot="1473624">
              <a:off x="5110" y="108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3" name="Freeform 82"/>
            <p:cNvSpPr>
              <a:spLocks/>
            </p:cNvSpPr>
            <p:nvPr/>
          </p:nvSpPr>
          <p:spPr bwMode="auto">
            <a:xfrm rot="1473624">
              <a:off x="5106" y="1091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4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4" name="Freeform 83"/>
            <p:cNvSpPr>
              <a:spLocks/>
            </p:cNvSpPr>
            <p:nvPr/>
          </p:nvSpPr>
          <p:spPr bwMode="auto">
            <a:xfrm rot="1473624">
              <a:off x="5103" y="109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5" name="Freeform 84"/>
            <p:cNvSpPr>
              <a:spLocks/>
            </p:cNvSpPr>
            <p:nvPr/>
          </p:nvSpPr>
          <p:spPr bwMode="auto">
            <a:xfrm rot="1473624">
              <a:off x="5094" y="1117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6" name="Freeform 85"/>
            <p:cNvSpPr>
              <a:spLocks/>
            </p:cNvSpPr>
            <p:nvPr/>
          </p:nvSpPr>
          <p:spPr bwMode="auto">
            <a:xfrm rot="1473624">
              <a:off x="5091" y="112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7" name="Freeform 86"/>
            <p:cNvSpPr>
              <a:spLocks/>
            </p:cNvSpPr>
            <p:nvPr/>
          </p:nvSpPr>
          <p:spPr bwMode="auto">
            <a:xfrm rot="1473624">
              <a:off x="5088" y="1132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8" name="Freeform 87"/>
            <p:cNvSpPr>
              <a:spLocks/>
            </p:cNvSpPr>
            <p:nvPr/>
          </p:nvSpPr>
          <p:spPr bwMode="auto">
            <a:xfrm rot="1473624">
              <a:off x="5084" y="113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9" name="Freeform 88"/>
            <p:cNvSpPr>
              <a:spLocks/>
            </p:cNvSpPr>
            <p:nvPr/>
          </p:nvSpPr>
          <p:spPr bwMode="auto">
            <a:xfrm rot="1473624">
              <a:off x="5081" y="114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0" name="Freeform 89"/>
            <p:cNvSpPr>
              <a:spLocks/>
            </p:cNvSpPr>
            <p:nvPr/>
          </p:nvSpPr>
          <p:spPr bwMode="auto">
            <a:xfrm rot="1473624">
              <a:off x="5079" y="1151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1" name="Freeform 90"/>
            <p:cNvSpPr>
              <a:spLocks/>
            </p:cNvSpPr>
            <p:nvPr/>
          </p:nvSpPr>
          <p:spPr bwMode="auto">
            <a:xfrm rot="1473624">
              <a:off x="5076" y="1158"/>
              <a:ext cx="63" cy="18"/>
            </a:xfrm>
            <a:custGeom>
              <a:avLst/>
              <a:gdLst>
                <a:gd name="T0" fmla="*/ 0 w 96"/>
                <a:gd name="T1" fmla="*/ 12 h 20"/>
                <a:gd name="T2" fmla="*/ 0 w 96"/>
                <a:gd name="T3" fmla="*/ 12 h 20"/>
                <a:gd name="T4" fmla="*/ 1 w 96"/>
                <a:gd name="T5" fmla="*/ 11 h 20"/>
                <a:gd name="T6" fmla="*/ 1 w 96"/>
                <a:gd name="T7" fmla="*/ 8 h 20"/>
                <a:gd name="T8" fmla="*/ 2 w 96"/>
                <a:gd name="T9" fmla="*/ 5 h 20"/>
                <a:gd name="T10" fmla="*/ 3 w 96"/>
                <a:gd name="T11" fmla="*/ 5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3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2" name="Freeform 91"/>
            <p:cNvSpPr>
              <a:spLocks/>
            </p:cNvSpPr>
            <p:nvPr/>
          </p:nvSpPr>
          <p:spPr bwMode="auto">
            <a:xfrm rot="1473624">
              <a:off x="5067" y="117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3" name="Freeform 92"/>
            <p:cNvSpPr>
              <a:spLocks/>
            </p:cNvSpPr>
            <p:nvPr/>
          </p:nvSpPr>
          <p:spPr bwMode="auto">
            <a:xfrm rot="1473624">
              <a:off x="5057" y="1199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4" name="Freeform 93"/>
            <p:cNvSpPr>
              <a:spLocks/>
            </p:cNvSpPr>
            <p:nvPr/>
          </p:nvSpPr>
          <p:spPr bwMode="auto">
            <a:xfrm rot="1473624">
              <a:off x="5048" y="121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5" name="Freeform 94"/>
            <p:cNvSpPr>
              <a:spLocks/>
            </p:cNvSpPr>
            <p:nvPr/>
          </p:nvSpPr>
          <p:spPr bwMode="auto">
            <a:xfrm rot="1473624">
              <a:off x="5038" y="1240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6" name="Freeform 95"/>
            <p:cNvSpPr>
              <a:spLocks/>
            </p:cNvSpPr>
            <p:nvPr/>
          </p:nvSpPr>
          <p:spPr bwMode="auto">
            <a:xfrm rot="1473624">
              <a:off x="5029" y="125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7" name="Freeform 96"/>
            <p:cNvSpPr>
              <a:spLocks/>
            </p:cNvSpPr>
            <p:nvPr/>
          </p:nvSpPr>
          <p:spPr bwMode="auto">
            <a:xfrm rot="1473624">
              <a:off x="5026" y="1267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8" name="Freeform 97"/>
            <p:cNvSpPr>
              <a:spLocks/>
            </p:cNvSpPr>
            <p:nvPr/>
          </p:nvSpPr>
          <p:spPr bwMode="auto">
            <a:xfrm rot="1473624">
              <a:off x="5022" y="1274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9" name="Freeform 98"/>
            <p:cNvSpPr>
              <a:spLocks/>
            </p:cNvSpPr>
            <p:nvPr/>
          </p:nvSpPr>
          <p:spPr bwMode="auto">
            <a:xfrm rot="1473624">
              <a:off x="5020" y="1281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0" name="Freeform 99"/>
            <p:cNvSpPr>
              <a:spLocks/>
            </p:cNvSpPr>
            <p:nvPr/>
          </p:nvSpPr>
          <p:spPr bwMode="auto">
            <a:xfrm rot="1473624">
              <a:off x="5016" y="128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1" name="Freeform 100"/>
            <p:cNvSpPr>
              <a:spLocks/>
            </p:cNvSpPr>
            <p:nvPr/>
          </p:nvSpPr>
          <p:spPr bwMode="auto">
            <a:xfrm rot="1473624">
              <a:off x="5013" y="129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2" name="Freeform 101"/>
            <p:cNvSpPr>
              <a:spLocks/>
            </p:cNvSpPr>
            <p:nvPr/>
          </p:nvSpPr>
          <p:spPr bwMode="auto">
            <a:xfrm rot="1473624">
              <a:off x="5010" y="1300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4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9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3" name="Freeform 102"/>
            <p:cNvSpPr>
              <a:spLocks/>
            </p:cNvSpPr>
            <p:nvPr/>
          </p:nvSpPr>
          <p:spPr bwMode="auto">
            <a:xfrm rot="1473624">
              <a:off x="5001" y="1321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5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4" name="Freeform 103"/>
            <p:cNvSpPr>
              <a:spLocks/>
            </p:cNvSpPr>
            <p:nvPr/>
          </p:nvSpPr>
          <p:spPr bwMode="auto">
            <a:xfrm rot="1473624">
              <a:off x="4998" y="1328"/>
              <a:ext cx="63" cy="18"/>
            </a:xfrm>
            <a:custGeom>
              <a:avLst/>
              <a:gdLst>
                <a:gd name="T0" fmla="*/ 0 w 96"/>
                <a:gd name="T1" fmla="*/ 8 h 22"/>
                <a:gd name="T2" fmla="*/ 0 w 96"/>
                <a:gd name="T3" fmla="*/ 8 h 22"/>
                <a:gd name="T4" fmla="*/ 1 w 96"/>
                <a:gd name="T5" fmla="*/ 7 h 22"/>
                <a:gd name="T6" fmla="*/ 1 w 96"/>
                <a:gd name="T7" fmla="*/ 6 h 22"/>
                <a:gd name="T8" fmla="*/ 2 w 96"/>
                <a:gd name="T9" fmla="*/ 5 h 22"/>
                <a:gd name="T10" fmla="*/ 3 w 96"/>
                <a:gd name="T11" fmla="*/ 3 h 22"/>
                <a:gd name="T12" fmla="*/ 5 w 96"/>
                <a:gd name="T13" fmla="*/ 2 h 22"/>
                <a:gd name="T14" fmla="*/ 7 w 96"/>
                <a:gd name="T15" fmla="*/ 2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5" name="Freeform 104"/>
            <p:cNvSpPr>
              <a:spLocks/>
            </p:cNvSpPr>
            <p:nvPr/>
          </p:nvSpPr>
          <p:spPr bwMode="auto">
            <a:xfrm rot="1473624">
              <a:off x="4995" y="133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6" name="Freeform 105"/>
            <p:cNvSpPr>
              <a:spLocks/>
            </p:cNvSpPr>
            <p:nvPr/>
          </p:nvSpPr>
          <p:spPr bwMode="auto">
            <a:xfrm rot="1473624">
              <a:off x="5179" y="1089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8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7" name="Freeform 106"/>
            <p:cNvSpPr>
              <a:spLocks/>
            </p:cNvSpPr>
            <p:nvPr/>
          </p:nvSpPr>
          <p:spPr bwMode="auto">
            <a:xfrm rot="1473624">
              <a:off x="5176" y="109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8" name="Freeform 107"/>
            <p:cNvSpPr>
              <a:spLocks/>
            </p:cNvSpPr>
            <p:nvPr/>
          </p:nvSpPr>
          <p:spPr bwMode="auto">
            <a:xfrm rot="1473624">
              <a:off x="5173" y="1103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3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7 w 96"/>
                <a:gd name="T21" fmla="*/ 1 h 5"/>
                <a:gd name="T22" fmla="*/ 9 w 96"/>
                <a:gd name="T23" fmla="*/ 1 h 5"/>
                <a:gd name="T24" fmla="*/ 9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8" y="1"/>
                  </a:lnTo>
                  <a:lnTo>
                    <a:pt x="78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9" name="Freeform 108"/>
            <p:cNvSpPr>
              <a:spLocks/>
            </p:cNvSpPr>
            <p:nvPr/>
          </p:nvSpPr>
          <p:spPr bwMode="auto">
            <a:xfrm rot="1473624">
              <a:off x="5170" y="1109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0" name="Freeform 109"/>
            <p:cNvSpPr>
              <a:spLocks/>
            </p:cNvSpPr>
            <p:nvPr/>
          </p:nvSpPr>
          <p:spPr bwMode="auto">
            <a:xfrm rot="1473624">
              <a:off x="5167" y="1118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1" name="Freeform 110"/>
            <p:cNvSpPr>
              <a:spLocks/>
            </p:cNvSpPr>
            <p:nvPr/>
          </p:nvSpPr>
          <p:spPr bwMode="auto">
            <a:xfrm rot="1473624">
              <a:off x="5164" y="1124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2" name="Freeform 111"/>
            <p:cNvSpPr>
              <a:spLocks/>
            </p:cNvSpPr>
            <p:nvPr/>
          </p:nvSpPr>
          <p:spPr bwMode="auto">
            <a:xfrm rot="1473624">
              <a:off x="5155" y="1144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3" name="Freeform 112"/>
            <p:cNvSpPr>
              <a:spLocks/>
            </p:cNvSpPr>
            <p:nvPr/>
          </p:nvSpPr>
          <p:spPr bwMode="auto">
            <a:xfrm rot="1473624">
              <a:off x="5152" y="1150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2 h 4"/>
                <a:gd name="T24" fmla="*/ 10 w 96"/>
                <a:gd name="T25" fmla="*/ 3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4" name="Freeform 113"/>
            <p:cNvSpPr>
              <a:spLocks/>
            </p:cNvSpPr>
            <p:nvPr/>
          </p:nvSpPr>
          <p:spPr bwMode="auto">
            <a:xfrm rot="1473624">
              <a:off x="5148" y="1159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5" name="Freeform 114"/>
            <p:cNvSpPr>
              <a:spLocks/>
            </p:cNvSpPr>
            <p:nvPr/>
          </p:nvSpPr>
          <p:spPr bwMode="auto">
            <a:xfrm rot="1473624">
              <a:off x="5145" y="1165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6" name="Freeform 115"/>
            <p:cNvSpPr>
              <a:spLocks/>
            </p:cNvSpPr>
            <p:nvPr/>
          </p:nvSpPr>
          <p:spPr bwMode="auto">
            <a:xfrm rot="1473624">
              <a:off x="5142" y="1171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7" name="Freeform 116"/>
            <p:cNvSpPr>
              <a:spLocks/>
            </p:cNvSpPr>
            <p:nvPr/>
          </p:nvSpPr>
          <p:spPr bwMode="auto">
            <a:xfrm rot="1473624">
              <a:off x="5139" y="117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8" name="Freeform 117"/>
            <p:cNvSpPr>
              <a:spLocks/>
            </p:cNvSpPr>
            <p:nvPr/>
          </p:nvSpPr>
          <p:spPr bwMode="auto">
            <a:xfrm rot="1473624">
              <a:off x="5136" y="1185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9" name="Freeform 118"/>
            <p:cNvSpPr>
              <a:spLocks/>
            </p:cNvSpPr>
            <p:nvPr/>
          </p:nvSpPr>
          <p:spPr bwMode="auto">
            <a:xfrm rot="1473624">
              <a:off x="5127" y="1204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0" name="Freeform 119"/>
            <p:cNvSpPr>
              <a:spLocks/>
            </p:cNvSpPr>
            <p:nvPr/>
          </p:nvSpPr>
          <p:spPr bwMode="auto">
            <a:xfrm rot="1473624">
              <a:off x="5117" y="1226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1" name="Freeform 120"/>
            <p:cNvSpPr>
              <a:spLocks/>
            </p:cNvSpPr>
            <p:nvPr/>
          </p:nvSpPr>
          <p:spPr bwMode="auto">
            <a:xfrm rot="1473624">
              <a:off x="5108" y="1245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2" name="Freeform 121"/>
            <p:cNvSpPr>
              <a:spLocks/>
            </p:cNvSpPr>
            <p:nvPr/>
          </p:nvSpPr>
          <p:spPr bwMode="auto">
            <a:xfrm rot="1473624">
              <a:off x="5098" y="1267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3" name="Freeform 122"/>
            <p:cNvSpPr>
              <a:spLocks/>
            </p:cNvSpPr>
            <p:nvPr/>
          </p:nvSpPr>
          <p:spPr bwMode="auto">
            <a:xfrm rot="1473624">
              <a:off x="5089" y="128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4" name="Freeform 123"/>
            <p:cNvSpPr>
              <a:spLocks/>
            </p:cNvSpPr>
            <p:nvPr/>
          </p:nvSpPr>
          <p:spPr bwMode="auto">
            <a:xfrm rot="1473624">
              <a:off x="5086" y="1294"/>
              <a:ext cx="63" cy="3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2 h 4"/>
                <a:gd name="T28" fmla="*/ 12 w 96"/>
                <a:gd name="T29" fmla="*/ 2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5" name="Freeform 124"/>
            <p:cNvSpPr>
              <a:spLocks/>
            </p:cNvSpPr>
            <p:nvPr/>
          </p:nvSpPr>
          <p:spPr bwMode="auto">
            <a:xfrm rot="1473624">
              <a:off x="5083" y="1300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6" name="Freeform 125"/>
            <p:cNvSpPr>
              <a:spLocks/>
            </p:cNvSpPr>
            <p:nvPr/>
          </p:nvSpPr>
          <p:spPr bwMode="auto">
            <a:xfrm rot="1473624">
              <a:off x="5080" y="1308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7" name="Freeform 126"/>
            <p:cNvSpPr>
              <a:spLocks/>
            </p:cNvSpPr>
            <p:nvPr/>
          </p:nvSpPr>
          <p:spPr bwMode="auto">
            <a:xfrm rot="1473624">
              <a:off x="5077" y="1314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8" name="Freeform 127"/>
            <p:cNvSpPr>
              <a:spLocks/>
            </p:cNvSpPr>
            <p:nvPr/>
          </p:nvSpPr>
          <p:spPr bwMode="auto">
            <a:xfrm rot="1473624">
              <a:off x="5074" y="1320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9" name="Freeform 128"/>
            <p:cNvSpPr>
              <a:spLocks/>
            </p:cNvSpPr>
            <p:nvPr/>
          </p:nvSpPr>
          <p:spPr bwMode="auto">
            <a:xfrm rot="1473624">
              <a:off x="5071" y="1327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0" name="Freeform 129"/>
            <p:cNvSpPr>
              <a:spLocks/>
            </p:cNvSpPr>
            <p:nvPr/>
          </p:nvSpPr>
          <p:spPr bwMode="auto">
            <a:xfrm rot="1473624">
              <a:off x="5061" y="134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1" name="Freeform 130"/>
            <p:cNvSpPr>
              <a:spLocks/>
            </p:cNvSpPr>
            <p:nvPr/>
          </p:nvSpPr>
          <p:spPr bwMode="auto">
            <a:xfrm rot="1473624">
              <a:off x="5058" y="1355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2" name="Freeform 131"/>
            <p:cNvSpPr>
              <a:spLocks/>
            </p:cNvSpPr>
            <p:nvPr/>
          </p:nvSpPr>
          <p:spPr bwMode="auto">
            <a:xfrm rot="1473624">
              <a:off x="5055" y="1361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3" name="Freeform 132"/>
            <p:cNvSpPr>
              <a:spLocks/>
            </p:cNvSpPr>
            <p:nvPr/>
          </p:nvSpPr>
          <p:spPr bwMode="auto">
            <a:xfrm rot="1473624">
              <a:off x="5110" y="1383"/>
              <a:ext cx="28" cy="15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7 h 16"/>
                <a:gd name="T12" fmla="*/ 4 w 44"/>
                <a:gd name="T13" fmla="*/ 8 h 16"/>
                <a:gd name="T14" fmla="*/ 4 w 44"/>
                <a:gd name="T15" fmla="*/ 8 h 16"/>
                <a:gd name="T16" fmla="*/ 4 w 44"/>
                <a:gd name="T17" fmla="*/ 9 h 16"/>
                <a:gd name="T18" fmla="*/ 4 w 44"/>
                <a:gd name="T19" fmla="*/ 11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4" name="Freeform 133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5" name="Freeform 134"/>
            <p:cNvSpPr>
              <a:spLocks/>
            </p:cNvSpPr>
            <p:nvPr/>
          </p:nvSpPr>
          <p:spPr bwMode="auto">
            <a:xfrm rot="1473624">
              <a:off x="5093" y="112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7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7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6" name="Freeform 135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7" name="Freeform 136"/>
            <p:cNvSpPr>
              <a:spLocks/>
            </p:cNvSpPr>
            <p:nvPr/>
          </p:nvSpPr>
          <p:spPr bwMode="auto">
            <a:xfrm rot="1473624">
              <a:off x="5056" y="121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8" name="Freeform 137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6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6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9" name="Freeform 138"/>
            <p:cNvSpPr>
              <a:spLocks/>
            </p:cNvSpPr>
            <p:nvPr/>
          </p:nvSpPr>
          <p:spPr bwMode="auto">
            <a:xfrm rot="1473624">
              <a:off x="5037" y="1251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0" name="Freeform 139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1" name="Freeform 140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2" name="Freeform 141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3" name="Freeform 142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1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11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4" name="Freeform 143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5" name="Freeform 144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2 h 22"/>
                <a:gd name="T6" fmla="*/ 1 w 236"/>
                <a:gd name="T7" fmla="*/ 8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4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4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8 h 22"/>
                <a:gd name="T34" fmla="*/ 27 w 236"/>
                <a:gd name="T35" fmla="*/ 12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6" name="Freeform 145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7" name="Freeform 146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8" name="Freeform 147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9" name="Freeform 148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0" name="Freeform 149"/>
            <p:cNvSpPr>
              <a:spLocks/>
            </p:cNvSpPr>
            <p:nvPr/>
          </p:nvSpPr>
          <p:spPr bwMode="auto">
            <a:xfrm rot="1473624">
              <a:off x="5117" y="1077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4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4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1" name="Freeform 150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6 h 21"/>
                <a:gd name="T2" fmla="*/ 0 w 236"/>
                <a:gd name="T3" fmla="*/ 16 h 21"/>
                <a:gd name="T4" fmla="*/ 1 w 236"/>
                <a:gd name="T5" fmla="*/ 11 h 21"/>
                <a:gd name="T6" fmla="*/ 1 w 236"/>
                <a:gd name="T7" fmla="*/ 10 h 21"/>
                <a:gd name="T8" fmla="*/ 3 w 236"/>
                <a:gd name="T9" fmla="*/ 9 h 21"/>
                <a:gd name="T10" fmla="*/ 4 w 236"/>
                <a:gd name="T11" fmla="*/ 6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6 h 21"/>
                <a:gd name="T30" fmla="*/ 25 w 236"/>
                <a:gd name="T31" fmla="*/ 9 h 21"/>
                <a:gd name="T32" fmla="*/ 27 w 236"/>
                <a:gd name="T33" fmla="*/ 10 h 21"/>
                <a:gd name="T34" fmla="*/ 27 w 236"/>
                <a:gd name="T35" fmla="*/ 11 h 21"/>
                <a:gd name="T36" fmla="*/ 27 w 236"/>
                <a:gd name="T37" fmla="*/ 16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2" name="Freeform 151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20 h 20"/>
                <a:gd name="T2" fmla="*/ 0 w 236"/>
                <a:gd name="T3" fmla="*/ 20 h 20"/>
                <a:gd name="T4" fmla="*/ 1 w 236"/>
                <a:gd name="T5" fmla="*/ 16 h 20"/>
                <a:gd name="T6" fmla="*/ 1 w 236"/>
                <a:gd name="T7" fmla="*/ 12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2 h 20"/>
                <a:gd name="T34" fmla="*/ 27 w 236"/>
                <a:gd name="T35" fmla="*/ 16 h 20"/>
                <a:gd name="T36" fmla="*/ 27 w 236"/>
                <a:gd name="T37" fmla="*/ 2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3" name="Freeform 152"/>
            <p:cNvSpPr>
              <a:spLocks/>
            </p:cNvSpPr>
            <p:nvPr/>
          </p:nvSpPr>
          <p:spPr bwMode="auto">
            <a:xfrm rot="1473624">
              <a:off x="5046" y="123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4" name="Freeform 153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4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4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5" name="Freeform 154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6" name="Freeform 155"/>
            <p:cNvSpPr>
              <a:spLocks/>
            </p:cNvSpPr>
            <p:nvPr/>
          </p:nvSpPr>
          <p:spPr bwMode="auto">
            <a:xfrm rot="1473624">
              <a:off x="5000" y="1334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7" name="Freeform 156"/>
            <p:cNvSpPr>
              <a:spLocks/>
            </p:cNvSpPr>
            <p:nvPr/>
          </p:nvSpPr>
          <p:spPr bwMode="auto">
            <a:xfrm rot="1473624">
              <a:off x="5117" y="1077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8" name="Freeform 157"/>
            <p:cNvSpPr>
              <a:spLocks/>
            </p:cNvSpPr>
            <p:nvPr/>
          </p:nvSpPr>
          <p:spPr bwMode="auto">
            <a:xfrm rot="1473624">
              <a:off x="5092" y="1131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9" name="Freeform 158"/>
            <p:cNvSpPr>
              <a:spLocks/>
            </p:cNvSpPr>
            <p:nvPr/>
          </p:nvSpPr>
          <p:spPr bwMode="auto">
            <a:xfrm rot="1473624">
              <a:off x="5064" y="119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6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3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3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6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21" y="11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3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3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1"/>
                  </a:lnTo>
                  <a:lnTo>
                    <a:pt x="227" y="14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0" name="Freeform 159"/>
            <p:cNvSpPr>
              <a:spLocks/>
            </p:cNvSpPr>
            <p:nvPr/>
          </p:nvSpPr>
          <p:spPr bwMode="auto">
            <a:xfrm rot="1473624">
              <a:off x="5055" y="1213"/>
              <a:ext cx="154" cy="18"/>
            </a:xfrm>
            <a:custGeom>
              <a:avLst/>
              <a:gdLst>
                <a:gd name="T0" fmla="*/ 0 w 236"/>
                <a:gd name="T1" fmla="*/ 12 h 20"/>
                <a:gd name="T2" fmla="*/ 0 w 236"/>
                <a:gd name="T3" fmla="*/ 12 h 20"/>
                <a:gd name="T4" fmla="*/ 1 w 236"/>
                <a:gd name="T5" fmla="*/ 10 h 20"/>
                <a:gd name="T6" fmla="*/ 1 w 236"/>
                <a:gd name="T7" fmla="*/ 7 h 20"/>
                <a:gd name="T8" fmla="*/ 3 w 236"/>
                <a:gd name="T9" fmla="*/ 5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5 h 20"/>
                <a:gd name="T32" fmla="*/ 27 w 236"/>
                <a:gd name="T33" fmla="*/ 7 h 20"/>
                <a:gd name="T34" fmla="*/ 27 w 236"/>
                <a:gd name="T35" fmla="*/ 10 h 20"/>
                <a:gd name="T36" fmla="*/ 27 w 236"/>
                <a:gd name="T37" fmla="*/ 12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1" name="Freeform 160"/>
            <p:cNvSpPr>
              <a:spLocks/>
            </p:cNvSpPr>
            <p:nvPr/>
          </p:nvSpPr>
          <p:spPr bwMode="auto">
            <a:xfrm rot="1473624">
              <a:off x="5045" y="1234"/>
              <a:ext cx="154" cy="17"/>
            </a:xfrm>
            <a:custGeom>
              <a:avLst/>
              <a:gdLst>
                <a:gd name="T0" fmla="*/ 0 w 236"/>
                <a:gd name="T1" fmla="*/ 6 h 22"/>
                <a:gd name="T2" fmla="*/ 0 w 236"/>
                <a:gd name="T3" fmla="*/ 6 h 22"/>
                <a:gd name="T4" fmla="*/ 1 w 236"/>
                <a:gd name="T5" fmla="*/ 5 h 22"/>
                <a:gd name="T6" fmla="*/ 1 w 236"/>
                <a:gd name="T7" fmla="*/ 4 h 22"/>
                <a:gd name="T8" fmla="*/ 3 w 236"/>
                <a:gd name="T9" fmla="*/ 3 h 22"/>
                <a:gd name="T10" fmla="*/ 4 w 236"/>
                <a:gd name="T11" fmla="*/ 2 h 22"/>
                <a:gd name="T12" fmla="*/ 6 w 236"/>
                <a:gd name="T13" fmla="*/ 2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2 h 22"/>
                <a:gd name="T28" fmla="*/ 24 w 236"/>
                <a:gd name="T29" fmla="*/ 2 h 22"/>
                <a:gd name="T30" fmla="*/ 25 w 236"/>
                <a:gd name="T31" fmla="*/ 3 h 22"/>
                <a:gd name="T32" fmla="*/ 27 w 236"/>
                <a:gd name="T33" fmla="*/ 4 h 22"/>
                <a:gd name="T34" fmla="*/ 27 w 236"/>
                <a:gd name="T35" fmla="*/ 5 h 22"/>
                <a:gd name="T36" fmla="*/ 27 w 236"/>
                <a:gd name="T37" fmla="*/ 6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2" name="Freeform 161"/>
            <p:cNvSpPr>
              <a:spLocks/>
            </p:cNvSpPr>
            <p:nvPr/>
          </p:nvSpPr>
          <p:spPr bwMode="auto">
            <a:xfrm rot="1473624">
              <a:off x="5036" y="1254"/>
              <a:ext cx="154" cy="17"/>
            </a:xfrm>
            <a:custGeom>
              <a:avLst/>
              <a:gdLst>
                <a:gd name="T0" fmla="*/ 0 w 236"/>
                <a:gd name="T1" fmla="*/ 9 h 20"/>
                <a:gd name="T2" fmla="*/ 0 w 236"/>
                <a:gd name="T3" fmla="*/ 9 h 20"/>
                <a:gd name="T4" fmla="*/ 1 w 236"/>
                <a:gd name="T5" fmla="*/ 8 h 20"/>
                <a:gd name="T6" fmla="*/ 1 w 236"/>
                <a:gd name="T7" fmla="*/ 6 h 20"/>
                <a:gd name="T8" fmla="*/ 3 w 236"/>
                <a:gd name="T9" fmla="*/ 4 h 20"/>
                <a:gd name="T10" fmla="*/ 4 w 236"/>
                <a:gd name="T11" fmla="*/ 3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3 h 20"/>
                <a:gd name="T30" fmla="*/ 25 w 236"/>
                <a:gd name="T31" fmla="*/ 4 h 20"/>
                <a:gd name="T32" fmla="*/ 27 w 236"/>
                <a:gd name="T33" fmla="*/ 6 h 20"/>
                <a:gd name="T34" fmla="*/ 27 w 236"/>
                <a:gd name="T35" fmla="*/ 8 h 20"/>
                <a:gd name="T36" fmla="*/ 27 w 236"/>
                <a:gd name="T37" fmla="*/ 9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3" name="Freeform 162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4" name="Freeform 163"/>
            <p:cNvSpPr>
              <a:spLocks/>
            </p:cNvSpPr>
            <p:nvPr/>
          </p:nvSpPr>
          <p:spPr bwMode="auto">
            <a:xfrm rot="1473624">
              <a:off x="4999" y="1336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5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5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5" name="Line 164"/>
            <p:cNvSpPr>
              <a:spLocks noChangeShapeType="1"/>
            </p:cNvSpPr>
            <p:nvPr/>
          </p:nvSpPr>
          <p:spPr bwMode="auto">
            <a:xfrm rot="1473624">
              <a:off x="4046" y="353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6" name="Line 165"/>
            <p:cNvSpPr>
              <a:spLocks noChangeShapeType="1"/>
            </p:cNvSpPr>
            <p:nvPr/>
          </p:nvSpPr>
          <p:spPr bwMode="auto">
            <a:xfrm rot="1473624">
              <a:off x="4044" y="3540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7" name="Line 166"/>
            <p:cNvSpPr>
              <a:spLocks noChangeShapeType="1"/>
            </p:cNvSpPr>
            <p:nvPr/>
          </p:nvSpPr>
          <p:spPr bwMode="auto">
            <a:xfrm rot="1473624">
              <a:off x="4042" y="3555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8" name="Line 167"/>
            <p:cNvSpPr>
              <a:spLocks noChangeShapeType="1"/>
            </p:cNvSpPr>
            <p:nvPr/>
          </p:nvSpPr>
          <p:spPr bwMode="auto">
            <a:xfrm rot="1473624">
              <a:off x="4040" y="3567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9" name="Line 168"/>
            <p:cNvSpPr>
              <a:spLocks noChangeShapeType="1"/>
            </p:cNvSpPr>
            <p:nvPr/>
          </p:nvSpPr>
          <p:spPr bwMode="auto">
            <a:xfrm rot="1473624">
              <a:off x="4042" y="358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0" name="Line 169"/>
            <p:cNvSpPr>
              <a:spLocks noChangeShapeType="1"/>
            </p:cNvSpPr>
            <p:nvPr/>
          </p:nvSpPr>
          <p:spPr bwMode="auto">
            <a:xfrm rot="1473624">
              <a:off x="4036" y="360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1" name="Line 170"/>
            <p:cNvSpPr>
              <a:spLocks noChangeShapeType="1"/>
            </p:cNvSpPr>
            <p:nvPr/>
          </p:nvSpPr>
          <p:spPr bwMode="auto">
            <a:xfrm rot="1473624">
              <a:off x="4039" y="360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2" name="Line 171"/>
            <p:cNvSpPr>
              <a:spLocks noChangeShapeType="1"/>
            </p:cNvSpPr>
            <p:nvPr/>
          </p:nvSpPr>
          <p:spPr bwMode="auto">
            <a:xfrm rot="1473624">
              <a:off x="4082" y="3597"/>
              <a:ext cx="2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3" name="Line 172"/>
            <p:cNvSpPr>
              <a:spLocks noChangeShapeType="1"/>
            </p:cNvSpPr>
            <p:nvPr/>
          </p:nvSpPr>
          <p:spPr bwMode="auto">
            <a:xfrm rot="1473624">
              <a:off x="4070" y="360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4" name="Line 173"/>
            <p:cNvSpPr>
              <a:spLocks noChangeShapeType="1"/>
            </p:cNvSpPr>
            <p:nvPr/>
          </p:nvSpPr>
          <p:spPr bwMode="auto">
            <a:xfrm rot="1473624">
              <a:off x="4056" y="3620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5" name="Line 174"/>
            <p:cNvSpPr>
              <a:spLocks noChangeShapeType="1"/>
            </p:cNvSpPr>
            <p:nvPr/>
          </p:nvSpPr>
          <p:spPr bwMode="auto">
            <a:xfrm rot="1473624">
              <a:off x="4043" y="3631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6" name="Line 175"/>
            <p:cNvSpPr>
              <a:spLocks noChangeShapeType="1"/>
            </p:cNvSpPr>
            <p:nvPr/>
          </p:nvSpPr>
          <p:spPr bwMode="auto">
            <a:xfrm rot="1473624">
              <a:off x="4082" y="3594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7" name="Line 176"/>
            <p:cNvSpPr>
              <a:spLocks noChangeShapeType="1"/>
            </p:cNvSpPr>
            <p:nvPr/>
          </p:nvSpPr>
          <p:spPr bwMode="auto">
            <a:xfrm rot="1473624">
              <a:off x="4092" y="359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8" name="Line 177"/>
            <p:cNvSpPr>
              <a:spLocks noChangeShapeType="1"/>
            </p:cNvSpPr>
            <p:nvPr/>
          </p:nvSpPr>
          <p:spPr bwMode="auto">
            <a:xfrm rot="1473624">
              <a:off x="4118" y="3569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9" name="Line 178"/>
            <p:cNvSpPr>
              <a:spLocks noChangeShapeType="1"/>
            </p:cNvSpPr>
            <p:nvPr/>
          </p:nvSpPr>
          <p:spPr bwMode="auto">
            <a:xfrm rot="1473624">
              <a:off x="4113" y="3577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0" name="Line 179"/>
            <p:cNvSpPr>
              <a:spLocks noChangeShapeType="1"/>
            </p:cNvSpPr>
            <p:nvPr/>
          </p:nvSpPr>
          <p:spPr bwMode="auto">
            <a:xfrm rot="1473624">
              <a:off x="4132" y="3558"/>
              <a:ext cx="1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1" name="Line 180"/>
            <p:cNvSpPr>
              <a:spLocks noChangeShapeType="1"/>
            </p:cNvSpPr>
            <p:nvPr/>
          </p:nvSpPr>
          <p:spPr bwMode="auto">
            <a:xfrm rot="1473624">
              <a:off x="4126" y="3567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2" name="Line 181"/>
            <p:cNvSpPr>
              <a:spLocks noChangeShapeType="1"/>
            </p:cNvSpPr>
            <p:nvPr/>
          </p:nvSpPr>
          <p:spPr bwMode="auto">
            <a:xfrm rot="1473624">
              <a:off x="4004" y="362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3" name="Line 182"/>
            <p:cNvSpPr>
              <a:spLocks noChangeShapeType="1"/>
            </p:cNvSpPr>
            <p:nvPr/>
          </p:nvSpPr>
          <p:spPr bwMode="auto">
            <a:xfrm rot="1473624">
              <a:off x="4013" y="3544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4" name="Line 183"/>
            <p:cNvSpPr>
              <a:spLocks noChangeShapeType="1"/>
            </p:cNvSpPr>
            <p:nvPr/>
          </p:nvSpPr>
          <p:spPr bwMode="auto">
            <a:xfrm rot="1473624">
              <a:off x="4014" y="355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5" name="Line 184"/>
            <p:cNvSpPr>
              <a:spLocks noChangeShapeType="1"/>
            </p:cNvSpPr>
            <p:nvPr/>
          </p:nvSpPr>
          <p:spPr bwMode="auto">
            <a:xfrm rot="1473624">
              <a:off x="4010" y="357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6" name="Line 185"/>
            <p:cNvSpPr>
              <a:spLocks noChangeShapeType="1"/>
            </p:cNvSpPr>
            <p:nvPr/>
          </p:nvSpPr>
          <p:spPr bwMode="auto">
            <a:xfrm rot="1473624">
              <a:off x="4009" y="3562"/>
              <a:ext cx="1" cy="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7" name="Line 186"/>
            <p:cNvSpPr>
              <a:spLocks noChangeShapeType="1"/>
            </p:cNvSpPr>
            <p:nvPr/>
          </p:nvSpPr>
          <p:spPr bwMode="auto">
            <a:xfrm rot="1473624">
              <a:off x="4099" y="3559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8" name="Line 187"/>
            <p:cNvSpPr>
              <a:spLocks noChangeShapeType="1"/>
            </p:cNvSpPr>
            <p:nvPr/>
          </p:nvSpPr>
          <p:spPr bwMode="auto">
            <a:xfrm rot="1473624">
              <a:off x="4092" y="355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9" name="Line 188"/>
            <p:cNvSpPr>
              <a:spLocks noChangeShapeType="1"/>
            </p:cNvSpPr>
            <p:nvPr/>
          </p:nvSpPr>
          <p:spPr bwMode="auto">
            <a:xfrm rot="1473624">
              <a:off x="4087" y="3554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0" name="Line 189"/>
            <p:cNvSpPr>
              <a:spLocks noChangeShapeType="1"/>
            </p:cNvSpPr>
            <p:nvPr/>
          </p:nvSpPr>
          <p:spPr bwMode="auto">
            <a:xfrm rot="1473624">
              <a:off x="4083" y="355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1" name="Line 190"/>
            <p:cNvSpPr>
              <a:spLocks noChangeShapeType="1"/>
            </p:cNvSpPr>
            <p:nvPr/>
          </p:nvSpPr>
          <p:spPr bwMode="auto">
            <a:xfrm rot="1473624">
              <a:off x="4077" y="3564"/>
              <a:ext cx="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2" name="Line 191"/>
            <p:cNvSpPr>
              <a:spLocks noChangeShapeType="1"/>
            </p:cNvSpPr>
            <p:nvPr/>
          </p:nvSpPr>
          <p:spPr bwMode="auto">
            <a:xfrm rot="1473624">
              <a:off x="4067" y="3662"/>
              <a:ext cx="2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3" name="Line 192"/>
            <p:cNvSpPr>
              <a:spLocks noChangeShapeType="1"/>
            </p:cNvSpPr>
            <p:nvPr/>
          </p:nvSpPr>
          <p:spPr bwMode="auto">
            <a:xfrm rot="1473624">
              <a:off x="4069" y="3548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4" name="Line 193"/>
            <p:cNvSpPr>
              <a:spLocks noChangeShapeType="1"/>
            </p:cNvSpPr>
            <p:nvPr/>
          </p:nvSpPr>
          <p:spPr bwMode="auto">
            <a:xfrm rot="1473624">
              <a:off x="4072" y="355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5" name="Line 194"/>
            <p:cNvSpPr>
              <a:spLocks noChangeShapeType="1"/>
            </p:cNvSpPr>
            <p:nvPr/>
          </p:nvSpPr>
          <p:spPr bwMode="auto">
            <a:xfrm rot="1473624">
              <a:off x="4073" y="35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6" name="Line 195"/>
            <p:cNvSpPr>
              <a:spLocks noChangeShapeType="1"/>
            </p:cNvSpPr>
            <p:nvPr/>
          </p:nvSpPr>
          <p:spPr bwMode="auto">
            <a:xfrm rot="1473624">
              <a:off x="4078" y="355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7" name="Line 196"/>
            <p:cNvSpPr>
              <a:spLocks noChangeShapeType="1"/>
            </p:cNvSpPr>
            <p:nvPr/>
          </p:nvSpPr>
          <p:spPr bwMode="auto">
            <a:xfrm rot="1473624">
              <a:off x="3974" y="3611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8" name="Line 197"/>
            <p:cNvSpPr>
              <a:spLocks noChangeShapeType="1"/>
            </p:cNvSpPr>
            <p:nvPr/>
          </p:nvSpPr>
          <p:spPr bwMode="auto">
            <a:xfrm rot="1473624">
              <a:off x="4048" y="353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9" name="Line 198"/>
            <p:cNvSpPr>
              <a:spLocks noChangeShapeType="1"/>
            </p:cNvSpPr>
            <p:nvPr/>
          </p:nvSpPr>
          <p:spPr bwMode="auto">
            <a:xfrm rot="1473624">
              <a:off x="4043" y="357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0" name="Line 199"/>
            <p:cNvSpPr>
              <a:spLocks noChangeShapeType="1"/>
            </p:cNvSpPr>
            <p:nvPr/>
          </p:nvSpPr>
          <p:spPr bwMode="auto">
            <a:xfrm rot="1473624">
              <a:off x="4040" y="361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1" name="Line 200"/>
            <p:cNvSpPr>
              <a:spLocks noChangeShapeType="1"/>
            </p:cNvSpPr>
            <p:nvPr/>
          </p:nvSpPr>
          <p:spPr bwMode="auto">
            <a:xfrm rot="1473624">
              <a:off x="4074" y="361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2" name="Line 201"/>
            <p:cNvSpPr>
              <a:spLocks noChangeShapeType="1"/>
            </p:cNvSpPr>
            <p:nvPr/>
          </p:nvSpPr>
          <p:spPr bwMode="auto">
            <a:xfrm rot="1473624">
              <a:off x="4058" y="362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3" name="Line 202"/>
            <p:cNvSpPr>
              <a:spLocks noChangeShapeType="1"/>
            </p:cNvSpPr>
            <p:nvPr/>
          </p:nvSpPr>
          <p:spPr bwMode="auto">
            <a:xfrm rot="1473624">
              <a:off x="4043" y="364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4" name="Line 203"/>
            <p:cNvSpPr>
              <a:spLocks noChangeShapeType="1"/>
            </p:cNvSpPr>
            <p:nvPr/>
          </p:nvSpPr>
          <p:spPr bwMode="auto">
            <a:xfrm rot="1473624">
              <a:off x="4097" y="3600"/>
              <a:ext cx="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5" name="Line 204"/>
            <p:cNvSpPr>
              <a:spLocks noChangeShapeType="1"/>
            </p:cNvSpPr>
            <p:nvPr/>
          </p:nvSpPr>
          <p:spPr bwMode="auto">
            <a:xfrm rot="1473624">
              <a:off x="4000" y="3630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6" name="Line 205"/>
            <p:cNvSpPr>
              <a:spLocks noChangeShapeType="1"/>
            </p:cNvSpPr>
            <p:nvPr/>
          </p:nvSpPr>
          <p:spPr bwMode="auto">
            <a:xfrm rot="1473624">
              <a:off x="4097" y="356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7" name="Line 206"/>
            <p:cNvSpPr>
              <a:spLocks noChangeShapeType="1"/>
            </p:cNvSpPr>
            <p:nvPr/>
          </p:nvSpPr>
          <p:spPr bwMode="auto">
            <a:xfrm rot="1473624">
              <a:off x="4093" y="3566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8" name="Line 207"/>
            <p:cNvSpPr>
              <a:spLocks noChangeShapeType="1"/>
            </p:cNvSpPr>
            <p:nvPr/>
          </p:nvSpPr>
          <p:spPr bwMode="auto">
            <a:xfrm rot="1473624">
              <a:off x="3976" y="360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9" name="Line 208"/>
            <p:cNvSpPr>
              <a:spLocks noChangeShapeType="1"/>
            </p:cNvSpPr>
            <p:nvPr/>
          </p:nvSpPr>
          <p:spPr bwMode="auto">
            <a:xfrm rot="1473624">
              <a:off x="4010" y="3533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0" name="Line 209"/>
            <p:cNvSpPr>
              <a:spLocks noChangeShapeType="1"/>
            </p:cNvSpPr>
            <p:nvPr/>
          </p:nvSpPr>
          <p:spPr bwMode="auto">
            <a:xfrm rot="1473624">
              <a:off x="3979" y="3592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1" name="Line 210"/>
            <p:cNvSpPr>
              <a:spLocks noChangeShapeType="1"/>
            </p:cNvSpPr>
            <p:nvPr/>
          </p:nvSpPr>
          <p:spPr bwMode="auto">
            <a:xfrm rot="1473624">
              <a:off x="3977" y="35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2" name="Line 211"/>
            <p:cNvSpPr>
              <a:spLocks noChangeShapeType="1"/>
            </p:cNvSpPr>
            <p:nvPr/>
          </p:nvSpPr>
          <p:spPr bwMode="auto">
            <a:xfrm rot="1473624">
              <a:off x="3979" y="359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3" name="Line 212"/>
            <p:cNvSpPr>
              <a:spLocks noChangeShapeType="1"/>
            </p:cNvSpPr>
            <p:nvPr/>
          </p:nvSpPr>
          <p:spPr bwMode="auto">
            <a:xfrm rot="1473624">
              <a:off x="4030" y="3611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4" name="Line 213"/>
            <p:cNvSpPr>
              <a:spLocks noChangeShapeType="1"/>
            </p:cNvSpPr>
            <p:nvPr/>
          </p:nvSpPr>
          <p:spPr bwMode="auto">
            <a:xfrm rot="1473624">
              <a:off x="4033" y="364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5" name="Line 214"/>
            <p:cNvSpPr>
              <a:spLocks noChangeShapeType="1"/>
            </p:cNvSpPr>
            <p:nvPr/>
          </p:nvSpPr>
          <p:spPr bwMode="auto">
            <a:xfrm rot="1473624">
              <a:off x="3997" y="3637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6" name="Line 215"/>
            <p:cNvSpPr>
              <a:spLocks noChangeShapeType="1"/>
            </p:cNvSpPr>
            <p:nvPr/>
          </p:nvSpPr>
          <p:spPr bwMode="auto">
            <a:xfrm rot="1473624">
              <a:off x="3998" y="365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7" name="Line 216"/>
            <p:cNvSpPr>
              <a:spLocks noChangeShapeType="1"/>
            </p:cNvSpPr>
            <p:nvPr/>
          </p:nvSpPr>
          <p:spPr bwMode="auto">
            <a:xfrm rot="1473624">
              <a:off x="3994" y="3679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8" name="Line 217"/>
            <p:cNvSpPr>
              <a:spLocks noChangeShapeType="1"/>
            </p:cNvSpPr>
            <p:nvPr/>
          </p:nvSpPr>
          <p:spPr bwMode="auto">
            <a:xfrm rot="1473624">
              <a:off x="3993" y="3664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9" name="Line 218"/>
            <p:cNvSpPr>
              <a:spLocks noChangeShapeType="1"/>
            </p:cNvSpPr>
            <p:nvPr/>
          </p:nvSpPr>
          <p:spPr bwMode="auto">
            <a:xfrm rot="1473624">
              <a:off x="3996" y="365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0" name="Line 219"/>
            <p:cNvSpPr>
              <a:spLocks noChangeShapeType="1"/>
            </p:cNvSpPr>
            <p:nvPr/>
          </p:nvSpPr>
          <p:spPr bwMode="auto">
            <a:xfrm rot="1473624">
              <a:off x="3987" y="3699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1" name="Line 220"/>
            <p:cNvSpPr>
              <a:spLocks noChangeShapeType="1"/>
            </p:cNvSpPr>
            <p:nvPr/>
          </p:nvSpPr>
          <p:spPr bwMode="auto">
            <a:xfrm rot="1473624">
              <a:off x="3996" y="369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2" name="Line 221"/>
            <p:cNvSpPr>
              <a:spLocks noChangeShapeType="1"/>
            </p:cNvSpPr>
            <p:nvPr/>
          </p:nvSpPr>
          <p:spPr bwMode="auto">
            <a:xfrm rot="1473624">
              <a:off x="4026" y="3687"/>
              <a:ext cx="6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3" name="Line 222"/>
            <p:cNvSpPr>
              <a:spLocks noChangeShapeType="1"/>
            </p:cNvSpPr>
            <p:nvPr/>
          </p:nvSpPr>
          <p:spPr bwMode="auto">
            <a:xfrm rot="1473624">
              <a:off x="4015" y="370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4" name="Line 223"/>
            <p:cNvSpPr>
              <a:spLocks noChangeShapeType="1"/>
            </p:cNvSpPr>
            <p:nvPr/>
          </p:nvSpPr>
          <p:spPr bwMode="auto">
            <a:xfrm rot="1473624">
              <a:off x="4015" y="3694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5" name="Line 224"/>
            <p:cNvSpPr>
              <a:spLocks noChangeShapeType="1"/>
            </p:cNvSpPr>
            <p:nvPr/>
          </p:nvSpPr>
          <p:spPr bwMode="auto">
            <a:xfrm rot="1473624">
              <a:off x="4005" y="3700"/>
              <a:ext cx="2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6" name="Line 225"/>
            <p:cNvSpPr>
              <a:spLocks noChangeShapeType="1"/>
            </p:cNvSpPr>
            <p:nvPr/>
          </p:nvSpPr>
          <p:spPr bwMode="auto">
            <a:xfrm rot="1473624">
              <a:off x="4002" y="370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7" name="Line 226"/>
            <p:cNvSpPr>
              <a:spLocks noChangeShapeType="1"/>
            </p:cNvSpPr>
            <p:nvPr/>
          </p:nvSpPr>
          <p:spPr bwMode="auto">
            <a:xfrm rot="1473624">
              <a:off x="3998" y="370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8" name="Line 227"/>
            <p:cNvSpPr>
              <a:spLocks noChangeShapeType="1"/>
            </p:cNvSpPr>
            <p:nvPr/>
          </p:nvSpPr>
          <p:spPr bwMode="auto">
            <a:xfrm rot="1473624">
              <a:off x="3992" y="3721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9" name="Line 228"/>
            <p:cNvSpPr>
              <a:spLocks noChangeShapeType="1"/>
            </p:cNvSpPr>
            <p:nvPr/>
          </p:nvSpPr>
          <p:spPr bwMode="auto">
            <a:xfrm rot="1473624">
              <a:off x="4040" y="3679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0" name="Line 229"/>
            <p:cNvSpPr>
              <a:spLocks noChangeShapeType="1"/>
            </p:cNvSpPr>
            <p:nvPr/>
          </p:nvSpPr>
          <p:spPr bwMode="auto">
            <a:xfrm rot="1473624">
              <a:off x="4033" y="368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1" name="Line 230"/>
            <p:cNvSpPr>
              <a:spLocks noChangeShapeType="1"/>
            </p:cNvSpPr>
            <p:nvPr/>
          </p:nvSpPr>
          <p:spPr bwMode="auto">
            <a:xfrm rot="1473624">
              <a:off x="4060" y="3677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2" name="Line 231"/>
            <p:cNvSpPr>
              <a:spLocks noChangeShapeType="1"/>
            </p:cNvSpPr>
            <p:nvPr/>
          </p:nvSpPr>
          <p:spPr bwMode="auto">
            <a:xfrm rot="1473624">
              <a:off x="4040" y="368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3" name="Line 232"/>
            <p:cNvSpPr>
              <a:spLocks noChangeShapeType="1"/>
            </p:cNvSpPr>
            <p:nvPr/>
          </p:nvSpPr>
          <p:spPr bwMode="auto">
            <a:xfrm rot="1473624">
              <a:off x="3959" y="370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4" name="Line 233"/>
            <p:cNvSpPr>
              <a:spLocks noChangeShapeType="1"/>
            </p:cNvSpPr>
            <p:nvPr/>
          </p:nvSpPr>
          <p:spPr bwMode="auto">
            <a:xfrm rot="1473624">
              <a:off x="3957" y="3724"/>
              <a:ext cx="2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5" name="Line 234"/>
            <p:cNvSpPr>
              <a:spLocks noChangeShapeType="1"/>
            </p:cNvSpPr>
            <p:nvPr/>
          </p:nvSpPr>
          <p:spPr bwMode="auto">
            <a:xfrm rot="1473624">
              <a:off x="3967" y="36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6" name="Line 235"/>
            <p:cNvSpPr>
              <a:spLocks noChangeShapeType="1"/>
            </p:cNvSpPr>
            <p:nvPr/>
          </p:nvSpPr>
          <p:spPr bwMode="auto">
            <a:xfrm rot="1473624">
              <a:off x="3959" y="370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7" name="Line 236"/>
            <p:cNvSpPr>
              <a:spLocks noChangeShapeType="1"/>
            </p:cNvSpPr>
            <p:nvPr/>
          </p:nvSpPr>
          <p:spPr bwMode="auto">
            <a:xfrm rot="1473624">
              <a:off x="3965" y="366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8" name="Line 237"/>
            <p:cNvSpPr>
              <a:spLocks noChangeShapeType="1"/>
            </p:cNvSpPr>
            <p:nvPr/>
          </p:nvSpPr>
          <p:spPr bwMode="auto">
            <a:xfrm rot="1473624">
              <a:off x="3969" y="3636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9" name="Line 238"/>
            <p:cNvSpPr>
              <a:spLocks noChangeShapeType="1"/>
            </p:cNvSpPr>
            <p:nvPr/>
          </p:nvSpPr>
          <p:spPr bwMode="auto">
            <a:xfrm rot="1473624">
              <a:off x="3972" y="3620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0" name="Line 239"/>
            <p:cNvSpPr>
              <a:spLocks noChangeShapeType="1"/>
            </p:cNvSpPr>
            <p:nvPr/>
          </p:nvSpPr>
          <p:spPr bwMode="auto">
            <a:xfrm rot="1473624">
              <a:off x="4012" y="3735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1" name="Line 240"/>
            <p:cNvSpPr>
              <a:spLocks noChangeShapeType="1"/>
            </p:cNvSpPr>
            <p:nvPr/>
          </p:nvSpPr>
          <p:spPr bwMode="auto">
            <a:xfrm rot="1473624">
              <a:off x="4022" y="3728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2" name="Line 241"/>
            <p:cNvSpPr>
              <a:spLocks noChangeShapeType="1"/>
            </p:cNvSpPr>
            <p:nvPr/>
          </p:nvSpPr>
          <p:spPr bwMode="auto">
            <a:xfrm rot="1473624">
              <a:off x="4035" y="365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3" name="Line 242"/>
            <p:cNvSpPr>
              <a:spLocks noChangeShapeType="1"/>
            </p:cNvSpPr>
            <p:nvPr/>
          </p:nvSpPr>
          <p:spPr bwMode="auto">
            <a:xfrm rot="1473624">
              <a:off x="4038" y="363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4" name="Line 243"/>
            <p:cNvSpPr>
              <a:spLocks noChangeShapeType="1"/>
            </p:cNvSpPr>
            <p:nvPr/>
          </p:nvSpPr>
          <p:spPr bwMode="auto">
            <a:xfrm rot="1473624">
              <a:off x="4000" y="3645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5" name="Line 244"/>
            <p:cNvSpPr>
              <a:spLocks noChangeShapeType="1"/>
            </p:cNvSpPr>
            <p:nvPr/>
          </p:nvSpPr>
          <p:spPr bwMode="auto">
            <a:xfrm rot="1473624">
              <a:off x="4007" y="3582"/>
              <a:ext cx="1" cy="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6" name="Line 245"/>
            <p:cNvSpPr>
              <a:spLocks noChangeShapeType="1"/>
            </p:cNvSpPr>
            <p:nvPr/>
          </p:nvSpPr>
          <p:spPr bwMode="auto">
            <a:xfrm rot="1473624">
              <a:off x="3992" y="371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7" name="Line 246"/>
            <p:cNvSpPr>
              <a:spLocks noChangeShapeType="1"/>
            </p:cNvSpPr>
            <p:nvPr/>
          </p:nvSpPr>
          <p:spPr bwMode="auto">
            <a:xfrm rot="1473624">
              <a:off x="4061" y="367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8" name="Line 247"/>
            <p:cNvSpPr>
              <a:spLocks noChangeShapeType="1"/>
            </p:cNvSpPr>
            <p:nvPr/>
          </p:nvSpPr>
          <p:spPr bwMode="auto">
            <a:xfrm rot="1473624">
              <a:off x="4051" y="368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9" name="Line 248"/>
            <p:cNvSpPr>
              <a:spLocks noChangeShapeType="1"/>
            </p:cNvSpPr>
            <p:nvPr/>
          </p:nvSpPr>
          <p:spPr bwMode="auto">
            <a:xfrm rot="1473624">
              <a:off x="3963" y="3689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0" name="Line 249"/>
            <p:cNvSpPr>
              <a:spLocks noChangeShapeType="1"/>
            </p:cNvSpPr>
            <p:nvPr/>
          </p:nvSpPr>
          <p:spPr bwMode="auto">
            <a:xfrm rot="1473624">
              <a:off x="4091" y="3598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1" name="Line 250"/>
            <p:cNvSpPr>
              <a:spLocks noChangeShapeType="1"/>
            </p:cNvSpPr>
            <p:nvPr/>
          </p:nvSpPr>
          <p:spPr bwMode="auto">
            <a:xfrm rot="1473624">
              <a:off x="4078" y="3572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2" name="Line 251"/>
            <p:cNvSpPr>
              <a:spLocks noChangeShapeType="1"/>
            </p:cNvSpPr>
            <p:nvPr/>
          </p:nvSpPr>
          <p:spPr bwMode="auto">
            <a:xfrm rot="1473624">
              <a:off x="4012" y="353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3" name="Line 252"/>
            <p:cNvSpPr>
              <a:spLocks noChangeShapeType="1"/>
            </p:cNvSpPr>
            <p:nvPr/>
          </p:nvSpPr>
          <p:spPr bwMode="auto">
            <a:xfrm rot="1473624">
              <a:off x="3997" y="364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4" name="Line 253"/>
            <p:cNvSpPr>
              <a:spLocks noChangeShapeType="1"/>
            </p:cNvSpPr>
            <p:nvPr/>
          </p:nvSpPr>
          <p:spPr bwMode="auto">
            <a:xfrm rot="1473624">
              <a:off x="3976" y="3605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5" name="Freeform 254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6" name="Line 255"/>
            <p:cNvSpPr>
              <a:spLocks noChangeShapeType="1"/>
            </p:cNvSpPr>
            <p:nvPr/>
          </p:nvSpPr>
          <p:spPr bwMode="auto">
            <a:xfrm rot="1473624">
              <a:off x="4009" y="352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7" name="Line 256"/>
            <p:cNvSpPr>
              <a:spLocks noChangeShapeType="1"/>
            </p:cNvSpPr>
            <p:nvPr/>
          </p:nvSpPr>
          <p:spPr bwMode="auto">
            <a:xfrm rot="1473624">
              <a:off x="4009" y="351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8" name="Line 257"/>
            <p:cNvSpPr>
              <a:spLocks noChangeShapeType="1"/>
            </p:cNvSpPr>
            <p:nvPr/>
          </p:nvSpPr>
          <p:spPr bwMode="auto">
            <a:xfrm rot="1473624">
              <a:off x="4008" y="352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9" name="Line 258"/>
            <p:cNvSpPr>
              <a:spLocks noChangeShapeType="1"/>
            </p:cNvSpPr>
            <p:nvPr/>
          </p:nvSpPr>
          <p:spPr bwMode="auto">
            <a:xfrm rot="1473624">
              <a:off x="4013" y="354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0" name="Line 259"/>
            <p:cNvSpPr>
              <a:spLocks noChangeShapeType="1"/>
            </p:cNvSpPr>
            <p:nvPr/>
          </p:nvSpPr>
          <p:spPr bwMode="auto">
            <a:xfrm rot="1473624">
              <a:off x="4014" y="355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1" name="Line 260"/>
            <p:cNvSpPr>
              <a:spLocks noChangeShapeType="1"/>
            </p:cNvSpPr>
            <p:nvPr/>
          </p:nvSpPr>
          <p:spPr bwMode="auto">
            <a:xfrm rot="1473624">
              <a:off x="4046" y="3527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2" name="Line 261"/>
            <p:cNvSpPr>
              <a:spLocks noChangeShapeType="1"/>
            </p:cNvSpPr>
            <p:nvPr/>
          </p:nvSpPr>
          <p:spPr bwMode="auto">
            <a:xfrm rot="1473624">
              <a:off x="4045" y="353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3" name="Line 262"/>
            <p:cNvSpPr>
              <a:spLocks noChangeShapeType="1"/>
            </p:cNvSpPr>
            <p:nvPr/>
          </p:nvSpPr>
          <p:spPr bwMode="auto">
            <a:xfrm rot="1473624">
              <a:off x="4012" y="3525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4" name="Line 263"/>
            <p:cNvSpPr>
              <a:spLocks noChangeShapeType="1"/>
            </p:cNvSpPr>
            <p:nvPr/>
          </p:nvSpPr>
          <p:spPr bwMode="auto">
            <a:xfrm rot="1473624">
              <a:off x="4009" y="35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5" name="Line 264"/>
            <p:cNvSpPr>
              <a:spLocks noChangeShapeType="1"/>
            </p:cNvSpPr>
            <p:nvPr/>
          </p:nvSpPr>
          <p:spPr bwMode="auto">
            <a:xfrm rot="1473624">
              <a:off x="4007" y="351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6" name="Line 265"/>
            <p:cNvSpPr>
              <a:spLocks noChangeShapeType="1"/>
            </p:cNvSpPr>
            <p:nvPr/>
          </p:nvSpPr>
          <p:spPr bwMode="auto">
            <a:xfrm rot="1473624">
              <a:off x="4137" y="356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7" name="Line 266"/>
            <p:cNvSpPr>
              <a:spLocks noChangeShapeType="1"/>
            </p:cNvSpPr>
            <p:nvPr/>
          </p:nvSpPr>
          <p:spPr bwMode="auto">
            <a:xfrm rot="1473624">
              <a:off x="3965" y="367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8" name="Line 267"/>
            <p:cNvSpPr>
              <a:spLocks noChangeShapeType="1"/>
            </p:cNvSpPr>
            <p:nvPr/>
          </p:nvSpPr>
          <p:spPr bwMode="auto">
            <a:xfrm rot="1473624">
              <a:off x="3960" y="3694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9" name="Line 268"/>
            <p:cNvSpPr>
              <a:spLocks noChangeShapeType="1"/>
            </p:cNvSpPr>
            <p:nvPr/>
          </p:nvSpPr>
          <p:spPr bwMode="auto">
            <a:xfrm rot="1473624">
              <a:off x="4103" y="3588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0" name="Line 269"/>
            <p:cNvSpPr>
              <a:spLocks noChangeShapeType="1"/>
            </p:cNvSpPr>
            <p:nvPr/>
          </p:nvSpPr>
          <p:spPr bwMode="auto">
            <a:xfrm rot="1473624">
              <a:off x="4030" y="3638"/>
              <a:ext cx="2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1" name="Line 270"/>
            <p:cNvSpPr>
              <a:spLocks noChangeShapeType="1"/>
            </p:cNvSpPr>
            <p:nvPr/>
          </p:nvSpPr>
          <p:spPr bwMode="auto">
            <a:xfrm rot="1473624">
              <a:off x="4072" y="366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2" name="Line 271"/>
            <p:cNvSpPr>
              <a:spLocks noChangeShapeType="1"/>
            </p:cNvSpPr>
            <p:nvPr/>
          </p:nvSpPr>
          <p:spPr bwMode="auto">
            <a:xfrm rot="1473624">
              <a:off x="4044" y="3523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3" name="Freeform 272"/>
            <p:cNvSpPr>
              <a:spLocks/>
            </p:cNvSpPr>
            <p:nvPr/>
          </p:nvSpPr>
          <p:spPr bwMode="auto">
            <a:xfrm rot="1473624">
              <a:off x="3996" y="3525"/>
              <a:ext cx="155" cy="26"/>
            </a:xfrm>
            <a:custGeom>
              <a:avLst/>
              <a:gdLst>
                <a:gd name="T0" fmla="*/ 0 w 237"/>
                <a:gd name="T1" fmla="*/ 12 h 29"/>
                <a:gd name="T2" fmla="*/ 2 w 237"/>
                <a:gd name="T3" fmla="*/ 7 h 29"/>
                <a:gd name="T4" fmla="*/ 6 w 237"/>
                <a:gd name="T5" fmla="*/ 12 h 29"/>
                <a:gd name="T6" fmla="*/ 7 w 237"/>
                <a:gd name="T7" fmla="*/ 11 h 29"/>
                <a:gd name="T8" fmla="*/ 8 w 237"/>
                <a:gd name="T9" fmla="*/ 4 h 29"/>
                <a:gd name="T10" fmla="*/ 15 w 237"/>
                <a:gd name="T11" fmla="*/ 17 h 29"/>
                <a:gd name="T12" fmla="*/ 15 w 237"/>
                <a:gd name="T13" fmla="*/ 17 h 29"/>
                <a:gd name="T14" fmla="*/ 15 w 237"/>
                <a:gd name="T15" fmla="*/ 17 h 29"/>
                <a:gd name="T16" fmla="*/ 15 w 237"/>
                <a:gd name="T17" fmla="*/ 16 h 29"/>
                <a:gd name="T18" fmla="*/ 16 w 237"/>
                <a:gd name="T19" fmla="*/ 16 h 29"/>
                <a:gd name="T20" fmla="*/ 17 w 237"/>
                <a:gd name="T21" fmla="*/ 15 h 29"/>
                <a:gd name="T22" fmla="*/ 17 w 237"/>
                <a:gd name="T23" fmla="*/ 14 h 29"/>
                <a:gd name="T24" fmla="*/ 18 w 237"/>
                <a:gd name="T25" fmla="*/ 14 h 29"/>
                <a:gd name="T26" fmla="*/ 19 w 237"/>
                <a:gd name="T27" fmla="*/ 14 h 29"/>
                <a:gd name="T28" fmla="*/ 20 w 237"/>
                <a:gd name="T29" fmla="*/ 14 h 29"/>
                <a:gd name="T30" fmla="*/ 20 w 237"/>
                <a:gd name="T31" fmla="*/ 14 h 29"/>
                <a:gd name="T32" fmla="*/ 20 w 237"/>
                <a:gd name="T33" fmla="*/ 13 h 29"/>
                <a:gd name="T34" fmla="*/ 22 w 237"/>
                <a:gd name="T35" fmla="*/ 12 h 29"/>
                <a:gd name="T36" fmla="*/ 22 w 237"/>
                <a:gd name="T37" fmla="*/ 10 h 29"/>
                <a:gd name="T38" fmla="*/ 24 w 237"/>
                <a:gd name="T39" fmla="*/ 7 h 29"/>
                <a:gd name="T40" fmla="*/ 24 w 237"/>
                <a:gd name="T41" fmla="*/ 4 h 29"/>
                <a:gd name="T42" fmla="*/ 26 w 237"/>
                <a:gd name="T43" fmla="*/ 4 h 29"/>
                <a:gd name="T44" fmla="*/ 26 w 237"/>
                <a:gd name="T45" fmla="*/ 2 h 29"/>
                <a:gd name="T46" fmla="*/ 26 w 237"/>
                <a:gd name="T47" fmla="*/ 0 h 29"/>
                <a:gd name="T48" fmla="*/ 28 w 237"/>
                <a:gd name="T49" fmla="*/ 10 h 29"/>
                <a:gd name="T50" fmla="*/ 28 w 237"/>
                <a:gd name="T51" fmla="*/ 9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37" h="29">
                  <a:moveTo>
                    <a:pt x="0" y="20"/>
                  </a:moveTo>
                  <a:lnTo>
                    <a:pt x="19" y="12"/>
                  </a:lnTo>
                  <a:lnTo>
                    <a:pt x="50" y="21"/>
                  </a:lnTo>
                  <a:lnTo>
                    <a:pt x="55" y="19"/>
                  </a:lnTo>
                  <a:lnTo>
                    <a:pt x="69" y="8"/>
                  </a:lnTo>
                  <a:lnTo>
                    <a:pt x="124" y="29"/>
                  </a:lnTo>
                  <a:lnTo>
                    <a:pt x="125" y="29"/>
                  </a:lnTo>
                  <a:lnTo>
                    <a:pt x="127" y="28"/>
                  </a:lnTo>
                  <a:lnTo>
                    <a:pt x="132" y="27"/>
                  </a:lnTo>
                  <a:lnTo>
                    <a:pt x="137" y="26"/>
                  </a:lnTo>
                  <a:lnTo>
                    <a:pt x="144" y="25"/>
                  </a:lnTo>
                  <a:lnTo>
                    <a:pt x="151" y="25"/>
                  </a:lnTo>
                  <a:lnTo>
                    <a:pt x="160" y="25"/>
                  </a:lnTo>
                  <a:lnTo>
                    <a:pt x="168" y="25"/>
                  </a:lnTo>
                  <a:lnTo>
                    <a:pt x="172" y="23"/>
                  </a:lnTo>
                  <a:lnTo>
                    <a:pt x="177" y="20"/>
                  </a:lnTo>
                  <a:lnTo>
                    <a:pt x="185" y="17"/>
                  </a:lnTo>
                  <a:lnTo>
                    <a:pt x="195" y="12"/>
                  </a:lnTo>
                  <a:lnTo>
                    <a:pt x="203" y="7"/>
                  </a:lnTo>
                  <a:lnTo>
                    <a:pt x="211" y="4"/>
                  </a:lnTo>
                  <a:lnTo>
                    <a:pt x="215" y="2"/>
                  </a:lnTo>
                  <a:lnTo>
                    <a:pt x="217" y="0"/>
                  </a:lnTo>
                  <a:lnTo>
                    <a:pt x="236" y="17"/>
                  </a:lnTo>
                  <a:lnTo>
                    <a:pt x="237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4" name="Freeform 273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8 h 173"/>
                <a:gd name="T10" fmla="*/ 8 w 69"/>
                <a:gd name="T11" fmla="*/ 6 h 173"/>
                <a:gd name="T12" fmla="*/ 8 w 69"/>
                <a:gd name="T13" fmla="*/ 4 h 173"/>
                <a:gd name="T14" fmla="*/ 7 w 69"/>
                <a:gd name="T15" fmla="*/ 3 h 173"/>
                <a:gd name="T16" fmla="*/ 7 w 69"/>
                <a:gd name="T17" fmla="*/ 3 h 173"/>
                <a:gd name="T18" fmla="*/ 5 w 69"/>
                <a:gd name="T19" fmla="*/ 1 h 173"/>
                <a:gd name="T20" fmla="*/ 5 w 69"/>
                <a:gd name="T21" fmla="*/ 0 h 173"/>
                <a:gd name="T22" fmla="*/ 4 w 69"/>
                <a:gd name="T23" fmla="*/ 0 h 173"/>
                <a:gd name="T24" fmla="*/ 3 w 69"/>
                <a:gd name="T25" fmla="*/ 0 h 173"/>
                <a:gd name="T26" fmla="*/ 3 w 69"/>
                <a:gd name="T27" fmla="*/ 1 h 173"/>
                <a:gd name="T28" fmla="*/ 2 w 69"/>
                <a:gd name="T29" fmla="*/ 3 h 173"/>
                <a:gd name="T30" fmla="*/ 1 w 69"/>
                <a:gd name="T31" fmla="*/ 3 h 173"/>
                <a:gd name="T32" fmla="*/ 1 w 69"/>
                <a:gd name="T33" fmla="*/ 4 h 173"/>
                <a:gd name="T34" fmla="*/ 1 w 69"/>
                <a:gd name="T35" fmla="*/ 6 h 173"/>
                <a:gd name="T36" fmla="*/ 1 w 69"/>
                <a:gd name="T37" fmla="*/ 8 h 173"/>
                <a:gd name="T38" fmla="*/ 0 w 69"/>
                <a:gd name="T39" fmla="*/ 10 h 173"/>
                <a:gd name="T40" fmla="*/ 0 w 69"/>
                <a:gd name="T41" fmla="*/ 10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5" name="Freeform 274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10 h 173"/>
                <a:gd name="T10" fmla="*/ 8 w 69"/>
                <a:gd name="T11" fmla="*/ 8 h 173"/>
                <a:gd name="T12" fmla="*/ 8 w 69"/>
                <a:gd name="T13" fmla="*/ 6 h 173"/>
                <a:gd name="T14" fmla="*/ 8 w 69"/>
                <a:gd name="T15" fmla="*/ 4 h 173"/>
                <a:gd name="T16" fmla="*/ 7 w 69"/>
                <a:gd name="T17" fmla="*/ 3 h 173"/>
                <a:gd name="T18" fmla="*/ 7 w 69"/>
                <a:gd name="T19" fmla="*/ 3 h 173"/>
                <a:gd name="T20" fmla="*/ 5 w 69"/>
                <a:gd name="T21" fmla="*/ 1 h 173"/>
                <a:gd name="T22" fmla="*/ 5 w 69"/>
                <a:gd name="T23" fmla="*/ 0 h 173"/>
                <a:gd name="T24" fmla="*/ 4 w 69"/>
                <a:gd name="T25" fmla="*/ 0 h 173"/>
                <a:gd name="T26" fmla="*/ 4 w 69"/>
                <a:gd name="T27" fmla="*/ 0 h 173"/>
                <a:gd name="T28" fmla="*/ 3 w 69"/>
                <a:gd name="T29" fmla="*/ 0 h 173"/>
                <a:gd name="T30" fmla="*/ 3 w 69"/>
                <a:gd name="T31" fmla="*/ 1 h 173"/>
                <a:gd name="T32" fmla="*/ 2 w 69"/>
                <a:gd name="T33" fmla="*/ 3 h 173"/>
                <a:gd name="T34" fmla="*/ 1 w 69"/>
                <a:gd name="T35" fmla="*/ 3 h 173"/>
                <a:gd name="T36" fmla="*/ 1 w 69"/>
                <a:gd name="T37" fmla="*/ 4 h 173"/>
                <a:gd name="T38" fmla="*/ 1 w 69"/>
                <a:gd name="T39" fmla="*/ 6 h 173"/>
                <a:gd name="T40" fmla="*/ 1 w 69"/>
                <a:gd name="T41" fmla="*/ 8 h 173"/>
                <a:gd name="T42" fmla="*/ 0 w 69"/>
                <a:gd name="T43" fmla="*/ 10 h 173"/>
                <a:gd name="T44" fmla="*/ 0 w 69"/>
                <a:gd name="T45" fmla="*/ 10 h 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6" name="Line 275"/>
            <p:cNvSpPr>
              <a:spLocks noChangeShapeType="1"/>
            </p:cNvSpPr>
            <p:nvPr/>
          </p:nvSpPr>
          <p:spPr bwMode="auto">
            <a:xfrm rot="1473624">
              <a:off x="4497" y="1234"/>
              <a:ext cx="2" cy="23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7" name="Line 276"/>
            <p:cNvSpPr>
              <a:spLocks noChangeShapeType="1"/>
            </p:cNvSpPr>
            <p:nvPr/>
          </p:nvSpPr>
          <p:spPr bwMode="auto">
            <a:xfrm rot="1473624">
              <a:off x="4638" y="1298"/>
              <a:ext cx="1" cy="2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8" name="Line 277"/>
            <p:cNvSpPr>
              <a:spLocks noChangeShapeType="1"/>
            </p:cNvSpPr>
            <p:nvPr/>
          </p:nvSpPr>
          <p:spPr bwMode="auto">
            <a:xfrm rot="1473624">
              <a:off x="4616" y="1275"/>
              <a:ext cx="1" cy="23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17" name="Text Box 278"/>
          <p:cNvSpPr txBox="1">
            <a:spLocks noChangeArrowheads="1"/>
          </p:cNvSpPr>
          <p:nvPr/>
        </p:nvSpPr>
        <p:spPr bwMode="auto">
          <a:xfrm>
            <a:off x="914400" y="2514600"/>
            <a:ext cx="6477000" cy="3132138"/>
          </a:xfrm>
          <a:prstGeom prst="rect">
            <a:avLst/>
          </a:prstGeom>
          <a:noFill/>
          <a:ln>
            <a:noFill/>
          </a:ln>
          <a:effectLst>
            <a:outerShdw dist="254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3000"/>
              </a:lnSpc>
            </a:pP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If the word ends in </a:t>
            </a:r>
            <a:r>
              <a:rPr lang="en-US" altLang="en-US" sz="4800" b="1" i="1">
                <a:solidFill>
                  <a:srgbClr val="333399"/>
                </a:solidFill>
                <a:latin typeface="SwitzerlandNarrow" pitchFamily="34" charset="0"/>
              </a:rPr>
              <a:t>y </a:t>
            </a:r>
          </a:p>
          <a:p>
            <a:pPr algn="l">
              <a:lnSpc>
                <a:spcPct val="83000"/>
              </a:lnSpc>
            </a:pP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preceded by a </a:t>
            </a:r>
            <a:r>
              <a:rPr lang="en-US" altLang="en-US" sz="4800" b="1" u="sng">
                <a:solidFill>
                  <a:srgbClr val="FF0000"/>
                </a:solidFill>
                <a:latin typeface="SwitzerlandNarrow" pitchFamily="34" charset="0"/>
              </a:rPr>
              <a:t>consonant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, change the </a:t>
            </a:r>
            <a:r>
              <a:rPr lang="en-US" altLang="en-US" sz="4800" b="1" i="1">
                <a:solidFill>
                  <a:srgbClr val="3333CC"/>
                </a:solidFill>
                <a:latin typeface="SwitzerlandNarrow" pitchFamily="34" charset="0"/>
              </a:rPr>
              <a:t>y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 to </a:t>
            </a:r>
            <a:r>
              <a:rPr lang="en-US" altLang="en-US" sz="4800" b="1" i="1">
                <a:solidFill>
                  <a:srgbClr val="3333CC"/>
                </a:solidFill>
                <a:latin typeface="SwitzerlandNarrow" pitchFamily="34" charset="0"/>
              </a:rPr>
              <a:t>i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 and</a:t>
            </a:r>
          </a:p>
          <a:p>
            <a:pPr algn="l">
              <a:lnSpc>
                <a:spcPct val="83000"/>
              </a:lnSpc>
            </a:pP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add </a:t>
            </a:r>
            <a:r>
              <a:rPr lang="en-US" altLang="en-US" sz="4800" b="1" i="1">
                <a:solidFill>
                  <a:srgbClr val="3333CC"/>
                </a:solidFill>
                <a:latin typeface="SwitzerlandNarrow" pitchFamily="34" charset="0"/>
              </a:rPr>
              <a:t>es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4607434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Line 2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Line 3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>
            <a:solidFill>
              <a:srgbClr val="831717"/>
            </a:solidFill>
            <a:round/>
            <a:headEnd/>
            <a:tailEnd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>
            <a:outerShdw dist="127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914400" y="1219200"/>
            <a:ext cx="7543800" cy="7493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5400">
                <a:solidFill>
                  <a:srgbClr val="339933"/>
                </a:solidFill>
                <a:latin typeface="Impact" panose="020B0806030902050204" pitchFamily="34" charset="0"/>
              </a:rPr>
              <a:t>Irregular Words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839788" y="2517775"/>
            <a:ext cx="354012" cy="6778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4800">
                <a:solidFill>
                  <a:srgbClr val="3333CC"/>
                </a:solidFill>
                <a:latin typeface="Tech" pitchFamily="34" charset="0"/>
              </a:rPr>
              <a:t> 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822325" y="3135313"/>
            <a:ext cx="354013" cy="67786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4800">
                <a:solidFill>
                  <a:srgbClr val="3333CC"/>
                </a:solidFill>
                <a:latin typeface="Tech" pitchFamily="34" charset="0"/>
              </a:rPr>
              <a:t> </a:t>
            </a:r>
          </a:p>
        </p:txBody>
      </p:sp>
      <p:grpSp>
        <p:nvGrpSpPr>
          <p:cNvPr id="52241" name="Group 17"/>
          <p:cNvGrpSpPr>
            <a:grpSpLocks/>
          </p:cNvGrpSpPr>
          <p:nvPr/>
        </p:nvGrpSpPr>
        <p:grpSpPr bwMode="auto">
          <a:xfrm>
            <a:off x="6523038" y="952500"/>
            <a:ext cx="2239962" cy="4838700"/>
            <a:chOff x="3894" y="920"/>
            <a:chExt cx="1411" cy="3048"/>
          </a:xfrm>
        </p:grpSpPr>
        <p:sp>
          <p:nvSpPr>
            <p:cNvPr id="52243" name="Rectangle 18"/>
            <p:cNvSpPr>
              <a:spLocks noChangeArrowheads="1"/>
            </p:cNvSpPr>
            <p:nvPr/>
          </p:nvSpPr>
          <p:spPr bwMode="auto">
            <a:xfrm rot="1473624">
              <a:off x="5050" y="1062"/>
              <a:ext cx="154" cy="3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2244" name="Freeform 19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5" name="Freeform 20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6" name="Freeform 21"/>
            <p:cNvSpPr>
              <a:spLocks/>
            </p:cNvSpPr>
            <p:nvPr/>
          </p:nvSpPr>
          <p:spPr bwMode="auto">
            <a:xfrm rot="1473624">
              <a:off x="4538" y="1253"/>
              <a:ext cx="79" cy="2410"/>
            </a:xfrm>
            <a:custGeom>
              <a:avLst/>
              <a:gdLst>
                <a:gd name="T0" fmla="*/ 0 w 122"/>
                <a:gd name="T1" fmla="*/ 2 h 2785"/>
                <a:gd name="T2" fmla="*/ 1 w 122"/>
                <a:gd name="T3" fmla="*/ 2 h 2785"/>
                <a:gd name="T4" fmla="*/ 1 w 122"/>
                <a:gd name="T5" fmla="*/ 1 h 2785"/>
                <a:gd name="T6" fmla="*/ 2 w 122"/>
                <a:gd name="T7" fmla="*/ 1 h 2785"/>
                <a:gd name="T8" fmla="*/ 3 w 122"/>
                <a:gd name="T9" fmla="*/ 1 h 2785"/>
                <a:gd name="T10" fmla="*/ 3 w 122"/>
                <a:gd name="T11" fmla="*/ 0 h 2785"/>
                <a:gd name="T12" fmla="*/ 4 w 122"/>
                <a:gd name="T13" fmla="*/ 0 h 2785"/>
                <a:gd name="T14" fmla="*/ 5 w 122"/>
                <a:gd name="T15" fmla="*/ 0 h 2785"/>
                <a:gd name="T16" fmla="*/ 5 w 122"/>
                <a:gd name="T17" fmla="*/ 0 h 2785"/>
                <a:gd name="T18" fmla="*/ 6 w 122"/>
                <a:gd name="T19" fmla="*/ 0 h 2785"/>
                <a:gd name="T20" fmla="*/ 8 w 122"/>
                <a:gd name="T21" fmla="*/ 0 h 2785"/>
                <a:gd name="T22" fmla="*/ 9 w 122"/>
                <a:gd name="T23" fmla="*/ 1 h 2785"/>
                <a:gd name="T24" fmla="*/ 10 w 122"/>
                <a:gd name="T25" fmla="*/ 1 h 2785"/>
                <a:gd name="T26" fmla="*/ 11 w 122"/>
                <a:gd name="T27" fmla="*/ 2 h 2785"/>
                <a:gd name="T28" fmla="*/ 12 w 122"/>
                <a:gd name="T29" fmla="*/ 3 h 2785"/>
                <a:gd name="T30" fmla="*/ 13 w 122"/>
                <a:gd name="T31" fmla="*/ 3 h 2785"/>
                <a:gd name="T32" fmla="*/ 14 w 122"/>
                <a:gd name="T33" fmla="*/ 3 h 2785"/>
                <a:gd name="T34" fmla="*/ 14 w 122"/>
                <a:gd name="T35" fmla="*/ 3 h 2785"/>
                <a:gd name="T36" fmla="*/ 14 w 122"/>
                <a:gd name="T37" fmla="*/ 1343 h 2785"/>
                <a:gd name="T38" fmla="*/ 14 w 122"/>
                <a:gd name="T39" fmla="*/ 1343 h 2785"/>
                <a:gd name="T40" fmla="*/ 12 w 122"/>
                <a:gd name="T41" fmla="*/ 1346 h 2785"/>
                <a:gd name="T42" fmla="*/ 12 w 122"/>
                <a:gd name="T43" fmla="*/ 1347 h 2785"/>
                <a:gd name="T44" fmla="*/ 11 w 122"/>
                <a:gd name="T45" fmla="*/ 1348 h 2785"/>
                <a:gd name="T46" fmla="*/ 11 w 122"/>
                <a:gd name="T47" fmla="*/ 1350 h 2785"/>
                <a:gd name="T48" fmla="*/ 10 w 122"/>
                <a:gd name="T49" fmla="*/ 1350 h 2785"/>
                <a:gd name="T50" fmla="*/ 9 w 122"/>
                <a:gd name="T51" fmla="*/ 1350 h 2785"/>
                <a:gd name="T52" fmla="*/ 8 w 122"/>
                <a:gd name="T53" fmla="*/ 1350 h 2785"/>
                <a:gd name="T54" fmla="*/ 7 w 122"/>
                <a:gd name="T55" fmla="*/ 1350 h 2785"/>
                <a:gd name="T56" fmla="*/ 6 w 122"/>
                <a:gd name="T57" fmla="*/ 1350 h 2785"/>
                <a:gd name="T58" fmla="*/ 6 w 122"/>
                <a:gd name="T59" fmla="*/ 1351 h 2785"/>
                <a:gd name="T60" fmla="*/ 6 w 122"/>
                <a:gd name="T61" fmla="*/ 1351 h 2785"/>
                <a:gd name="T62" fmla="*/ 6 w 122"/>
                <a:gd name="T63" fmla="*/ 1351 h 2785"/>
                <a:gd name="T64" fmla="*/ 0 w 122"/>
                <a:gd name="T65" fmla="*/ 1343 h 2785"/>
                <a:gd name="T66" fmla="*/ 0 w 122"/>
                <a:gd name="T67" fmla="*/ 2 h 27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2785">
                  <a:moveTo>
                    <a:pt x="0" y="2"/>
                  </a:moveTo>
                  <a:lnTo>
                    <a:pt x="6" y="2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1"/>
                  </a:lnTo>
                  <a:lnTo>
                    <a:pt x="87" y="1"/>
                  </a:lnTo>
                  <a:lnTo>
                    <a:pt x="96" y="2"/>
                  </a:lnTo>
                  <a:lnTo>
                    <a:pt x="106" y="3"/>
                  </a:lnTo>
                  <a:lnTo>
                    <a:pt x="114" y="4"/>
                  </a:lnTo>
                  <a:lnTo>
                    <a:pt x="122" y="5"/>
                  </a:lnTo>
                  <a:lnTo>
                    <a:pt x="122" y="2767"/>
                  </a:lnTo>
                  <a:lnTo>
                    <a:pt x="122" y="2768"/>
                  </a:lnTo>
                  <a:lnTo>
                    <a:pt x="112" y="2773"/>
                  </a:lnTo>
                  <a:lnTo>
                    <a:pt x="106" y="2776"/>
                  </a:lnTo>
                  <a:lnTo>
                    <a:pt x="99" y="2779"/>
                  </a:lnTo>
                  <a:lnTo>
                    <a:pt x="95" y="2781"/>
                  </a:lnTo>
                  <a:lnTo>
                    <a:pt x="87" y="2781"/>
                  </a:lnTo>
                  <a:lnTo>
                    <a:pt x="78" y="2781"/>
                  </a:lnTo>
                  <a:lnTo>
                    <a:pt x="71" y="2781"/>
                  </a:lnTo>
                  <a:lnTo>
                    <a:pt x="64" y="2782"/>
                  </a:lnTo>
                  <a:lnTo>
                    <a:pt x="59" y="2783"/>
                  </a:lnTo>
                  <a:lnTo>
                    <a:pt x="54" y="2784"/>
                  </a:lnTo>
                  <a:lnTo>
                    <a:pt x="52" y="2785"/>
                  </a:lnTo>
                  <a:lnTo>
                    <a:pt x="51" y="2785"/>
                  </a:lnTo>
                  <a:lnTo>
                    <a:pt x="0" y="276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7" name="Freeform 22"/>
            <p:cNvSpPr>
              <a:spLocks/>
            </p:cNvSpPr>
            <p:nvPr/>
          </p:nvSpPr>
          <p:spPr bwMode="auto">
            <a:xfrm rot="1473624">
              <a:off x="4498" y="1228"/>
              <a:ext cx="47" cy="2402"/>
            </a:xfrm>
            <a:custGeom>
              <a:avLst/>
              <a:gdLst>
                <a:gd name="T0" fmla="*/ 0 w 72"/>
                <a:gd name="T1" fmla="*/ 10 h 2775"/>
                <a:gd name="T2" fmla="*/ 1 w 72"/>
                <a:gd name="T3" fmla="*/ 8 h 2775"/>
                <a:gd name="T4" fmla="*/ 1 w 72"/>
                <a:gd name="T5" fmla="*/ 7 h 2775"/>
                <a:gd name="T6" fmla="*/ 1 w 72"/>
                <a:gd name="T7" fmla="*/ 5 h 2775"/>
                <a:gd name="T8" fmla="*/ 3 w 72"/>
                <a:gd name="T9" fmla="*/ 3 h 2775"/>
                <a:gd name="T10" fmla="*/ 3 w 72"/>
                <a:gd name="T11" fmla="*/ 3 h 2775"/>
                <a:gd name="T12" fmla="*/ 5 w 72"/>
                <a:gd name="T13" fmla="*/ 3 h 2775"/>
                <a:gd name="T14" fmla="*/ 7 w 72"/>
                <a:gd name="T15" fmla="*/ 1 h 2775"/>
                <a:gd name="T16" fmla="*/ 8 w 72"/>
                <a:gd name="T17" fmla="*/ 0 h 2775"/>
                <a:gd name="T18" fmla="*/ 8 w 72"/>
                <a:gd name="T19" fmla="*/ 0 h 2775"/>
                <a:gd name="T20" fmla="*/ 8 w 72"/>
                <a:gd name="T21" fmla="*/ 1343 h 2775"/>
                <a:gd name="T22" fmla="*/ 8 w 72"/>
                <a:gd name="T23" fmla="*/ 1343 h 2775"/>
                <a:gd name="T24" fmla="*/ 8 w 72"/>
                <a:gd name="T25" fmla="*/ 1343 h 2775"/>
                <a:gd name="T26" fmla="*/ 7 w 72"/>
                <a:gd name="T27" fmla="*/ 1347 h 2775"/>
                <a:gd name="T28" fmla="*/ 6 w 72"/>
                <a:gd name="T29" fmla="*/ 1349 h 2775"/>
                <a:gd name="T30" fmla="*/ 2 w 72"/>
                <a:gd name="T31" fmla="*/ 1345 h 2775"/>
                <a:gd name="T32" fmla="*/ 0 w 72"/>
                <a:gd name="T33" fmla="*/ 1347 h 2775"/>
                <a:gd name="T34" fmla="*/ 0 w 72"/>
                <a:gd name="T35" fmla="*/ 1347 h 2775"/>
                <a:gd name="T36" fmla="*/ 0 w 72"/>
                <a:gd name="T37" fmla="*/ 9 h 2775"/>
                <a:gd name="T38" fmla="*/ 0 w 72"/>
                <a:gd name="T39" fmla="*/ 10 h 27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2" h="2775">
                  <a:moveTo>
                    <a:pt x="0" y="20"/>
                  </a:moveTo>
                  <a:lnTo>
                    <a:pt x="1" y="16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21" y="8"/>
                  </a:lnTo>
                  <a:lnTo>
                    <a:pt x="31" y="6"/>
                  </a:lnTo>
                  <a:lnTo>
                    <a:pt x="44" y="3"/>
                  </a:lnTo>
                  <a:lnTo>
                    <a:pt x="57" y="1"/>
                  </a:lnTo>
                  <a:lnTo>
                    <a:pt x="72" y="0"/>
                  </a:lnTo>
                  <a:lnTo>
                    <a:pt x="72" y="2765"/>
                  </a:lnTo>
                  <a:lnTo>
                    <a:pt x="68" y="2762"/>
                  </a:lnTo>
                  <a:lnTo>
                    <a:pt x="54" y="2773"/>
                  </a:lnTo>
                  <a:lnTo>
                    <a:pt x="49" y="2775"/>
                  </a:lnTo>
                  <a:lnTo>
                    <a:pt x="17" y="2768"/>
                  </a:lnTo>
                  <a:lnTo>
                    <a:pt x="0" y="2773"/>
                  </a:lnTo>
                  <a:lnTo>
                    <a:pt x="0" y="1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8" name="Line 23"/>
            <p:cNvSpPr>
              <a:spLocks noChangeShapeType="1"/>
            </p:cNvSpPr>
            <p:nvPr/>
          </p:nvSpPr>
          <p:spPr bwMode="auto">
            <a:xfrm rot="1473624">
              <a:off x="4545" y="1238"/>
              <a:ext cx="2" cy="23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9" name="Freeform 24"/>
            <p:cNvSpPr>
              <a:spLocks/>
            </p:cNvSpPr>
            <p:nvPr/>
          </p:nvSpPr>
          <p:spPr bwMode="auto">
            <a:xfrm rot="1473624">
              <a:off x="4614" y="1280"/>
              <a:ext cx="28" cy="2393"/>
            </a:xfrm>
            <a:custGeom>
              <a:avLst/>
              <a:gdLst>
                <a:gd name="T0" fmla="*/ 5 w 42"/>
                <a:gd name="T1" fmla="*/ 1336 h 2768"/>
                <a:gd name="T2" fmla="*/ 5 w 42"/>
                <a:gd name="T3" fmla="*/ 8 h 2768"/>
                <a:gd name="T4" fmla="*/ 6 w 42"/>
                <a:gd name="T5" fmla="*/ 9 h 2768"/>
                <a:gd name="T6" fmla="*/ 5 w 42"/>
                <a:gd name="T7" fmla="*/ 7 h 2768"/>
                <a:gd name="T8" fmla="*/ 5 w 42"/>
                <a:gd name="T9" fmla="*/ 6 h 2768"/>
                <a:gd name="T10" fmla="*/ 5 w 42"/>
                <a:gd name="T11" fmla="*/ 5 h 2768"/>
                <a:gd name="T12" fmla="*/ 4 w 42"/>
                <a:gd name="T13" fmla="*/ 3 h 2768"/>
                <a:gd name="T14" fmla="*/ 3 w 42"/>
                <a:gd name="T15" fmla="*/ 3 h 2768"/>
                <a:gd name="T16" fmla="*/ 2 w 42"/>
                <a:gd name="T17" fmla="*/ 3 h 2768"/>
                <a:gd name="T18" fmla="*/ 1 w 42"/>
                <a:gd name="T19" fmla="*/ 2 h 2768"/>
                <a:gd name="T20" fmla="*/ 0 w 42"/>
                <a:gd name="T21" fmla="*/ 0 h 2768"/>
                <a:gd name="T22" fmla="*/ 0 w 42"/>
                <a:gd name="T23" fmla="*/ 0 h 2768"/>
                <a:gd name="T24" fmla="*/ 0 w 42"/>
                <a:gd name="T25" fmla="*/ 1333 h 2768"/>
                <a:gd name="T26" fmla="*/ 0 w 42"/>
                <a:gd name="T27" fmla="*/ 1334 h 2768"/>
                <a:gd name="T28" fmla="*/ 1 w 42"/>
                <a:gd name="T29" fmla="*/ 1332 h 2768"/>
                <a:gd name="T30" fmla="*/ 2 w 42"/>
                <a:gd name="T31" fmla="*/ 1331 h 2768"/>
                <a:gd name="T32" fmla="*/ 3 w 42"/>
                <a:gd name="T33" fmla="*/ 1330 h 2768"/>
                <a:gd name="T34" fmla="*/ 3 w 42"/>
                <a:gd name="T35" fmla="*/ 1328 h 2768"/>
                <a:gd name="T36" fmla="*/ 5 w 42"/>
                <a:gd name="T37" fmla="*/ 1337 h 2768"/>
                <a:gd name="T38" fmla="*/ 5 w 42"/>
                <a:gd name="T39" fmla="*/ 1336 h 27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2768">
                  <a:moveTo>
                    <a:pt x="41" y="2766"/>
                  </a:moveTo>
                  <a:lnTo>
                    <a:pt x="41" y="15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8" y="12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2762"/>
                  </a:lnTo>
                  <a:lnTo>
                    <a:pt x="0" y="2763"/>
                  </a:lnTo>
                  <a:lnTo>
                    <a:pt x="8" y="2758"/>
                  </a:lnTo>
                  <a:lnTo>
                    <a:pt x="16" y="2755"/>
                  </a:lnTo>
                  <a:lnTo>
                    <a:pt x="20" y="2753"/>
                  </a:lnTo>
                  <a:lnTo>
                    <a:pt x="22" y="2751"/>
                  </a:lnTo>
                  <a:lnTo>
                    <a:pt x="41" y="2768"/>
                  </a:lnTo>
                  <a:lnTo>
                    <a:pt x="41" y="2766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0" name="Line 25"/>
            <p:cNvSpPr>
              <a:spLocks noChangeShapeType="1"/>
            </p:cNvSpPr>
            <p:nvPr/>
          </p:nvSpPr>
          <p:spPr bwMode="auto">
            <a:xfrm rot="1473624">
              <a:off x="3949" y="3774"/>
              <a:ext cx="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1" name="Line 26"/>
            <p:cNvSpPr>
              <a:spLocks noChangeShapeType="1"/>
            </p:cNvSpPr>
            <p:nvPr/>
          </p:nvSpPr>
          <p:spPr bwMode="auto">
            <a:xfrm rot="1473624">
              <a:off x="3950" y="3756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2" name="Line 27"/>
            <p:cNvSpPr>
              <a:spLocks noChangeShapeType="1"/>
            </p:cNvSpPr>
            <p:nvPr/>
          </p:nvSpPr>
          <p:spPr bwMode="auto">
            <a:xfrm rot="1473624">
              <a:off x="3954" y="377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3" name="Line 28"/>
            <p:cNvSpPr>
              <a:spLocks noChangeShapeType="1"/>
            </p:cNvSpPr>
            <p:nvPr/>
          </p:nvSpPr>
          <p:spPr bwMode="auto">
            <a:xfrm rot="1473624">
              <a:off x="3964" y="377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4" name="Line 29"/>
            <p:cNvSpPr>
              <a:spLocks noChangeShapeType="1"/>
            </p:cNvSpPr>
            <p:nvPr/>
          </p:nvSpPr>
          <p:spPr bwMode="auto">
            <a:xfrm rot="1473624">
              <a:off x="3959" y="3783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5" name="Line 30"/>
            <p:cNvSpPr>
              <a:spLocks noChangeShapeType="1"/>
            </p:cNvSpPr>
            <p:nvPr/>
          </p:nvSpPr>
          <p:spPr bwMode="auto">
            <a:xfrm rot="1473624">
              <a:off x="3975" y="3779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6" name="Line 31"/>
            <p:cNvSpPr>
              <a:spLocks noChangeShapeType="1"/>
            </p:cNvSpPr>
            <p:nvPr/>
          </p:nvSpPr>
          <p:spPr bwMode="auto">
            <a:xfrm rot="1473624">
              <a:off x="3973" y="3788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7" name="Line 32"/>
            <p:cNvSpPr>
              <a:spLocks noChangeShapeType="1"/>
            </p:cNvSpPr>
            <p:nvPr/>
          </p:nvSpPr>
          <p:spPr bwMode="auto">
            <a:xfrm rot="1473624">
              <a:off x="3967" y="3786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8" name="Line 33"/>
            <p:cNvSpPr>
              <a:spLocks noChangeShapeType="1"/>
            </p:cNvSpPr>
            <p:nvPr/>
          </p:nvSpPr>
          <p:spPr bwMode="auto">
            <a:xfrm rot="1473624">
              <a:off x="3989" y="377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9" name="Line 34"/>
            <p:cNvSpPr>
              <a:spLocks noChangeShapeType="1"/>
            </p:cNvSpPr>
            <p:nvPr/>
          </p:nvSpPr>
          <p:spPr bwMode="auto">
            <a:xfrm rot="1473624">
              <a:off x="3985" y="3775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0" name="Line 35"/>
            <p:cNvSpPr>
              <a:spLocks noChangeShapeType="1"/>
            </p:cNvSpPr>
            <p:nvPr/>
          </p:nvSpPr>
          <p:spPr bwMode="auto">
            <a:xfrm rot="1473624">
              <a:off x="3998" y="3750"/>
              <a:ext cx="1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1" name="Line 36"/>
            <p:cNvSpPr>
              <a:spLocks noChangeShapeType="1"/>
            </p:cNvSpPr>
            <p:nvPr/>
          </p:nvSpPr>
          <p:spPr bwMode="auto">
            <a:xfrm rot="1473624">
              <a:off x="4003" y="376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2" name="Line 37"/>
            <p:cNvSpPr>
              <a:spLocks noChangeShapeType="1"/>
            </p:cNvSpPr>
            <p:nvPr/>
          </p:nvSpPr>
          <p:spPr bwMode="auto">
            <a:xfrm rot="1473624">
              <a:off x="3954" y="3726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3" name="Line 38"/>
            <p:cNvSpPr>
              <a:spLocks noChangeShapeType="1"/>
            </p:cNvSpPr>
            <p:nvPr/>
          </p:nvSpPr>
          <p:spPr bwMode="auto">
            <a:xfrm rot="1473624">
              <a:off x="3957" y="373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4" name="Line 39"/>
            <p:cNvSpPr>
              <a:spLocks noChangeShapeType="1"/>
            </p:cNvSpPr>
            <p:nvPr/>
          </p:nvSpPr>
          <p:spPr bwMode="auto">
            <a:xfrm rot="1473624">
              <a:off x="3975" y="378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5" name="Line 40"/>
            <p:cNvSpPr>
              <a:spLocks noChangeShapeType="1"/>
            </p:cNvSpPr>
            <p:nvPr/>
          </p:nvSpPr>
          <p:spPr bwMode="auto">
            <a:xfrm rot="1473624">
              <a:off x="3954" y="3741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6" name="Line 41"/>
            <p:cNvSpPr>
              <a:spLocks noChangeShapeType="1"/>
            </p:cNvSpPr>
            <p:nvPr/>
          </p:nvSpPr>
          <p:spPr bwMode="auto">
            <a:xfrm rot="1473624">
              <a:off x="3947" y="3785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7" name="Line 42"/>
            <p:cNvSpPr>
              <a:spLocks noChangeShapeType="1"/>
            </p:cNvSpPr>
            <p:nvPr/>
          </p:nvSpPr>
          <p:spPr bwMode="auto">
            <a:xfrm rot="1473624">
              <a:off x="3954" y="378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8" name="Freeform 43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18 h 208"/>
                <a:gd name="T8" fmla="*/ 27 w 236"/>
                <a:gd name="T9" fmla="*/ 11 h 208"/>
                <a:gd name="T10" fmla="*/ 26 w 236"/>
                <a:gd name="T11" fmla="*/ 6 h 208"/>
                <a:gd name="T12" fmla="*/ 25 w 236"/>
                <a:gd name="T13" fmla="*/ 3 h 208"/>
                <a:gd name="T14" fmla="*/ 23 w 236"/>
                <a:gd name="T15" fmla="*/ 2 h 208"/>
                <a:gd name="T16" fmla="*/ 21 w 236"/>
                <a:gd name="T17" fmla="*/ 0 h 208"/>
                <a:gd name="T18" fmla="*/ 18 w 236"/>
                <a:gd name="T19" fmla="*/ 0 h 208"/>
                <a:gd name="T20" fmla="*/ 14 w 236"/>
                <a:gd name="T21" fmla="*/ 0 h 208"/>
                <a:gd name="T22" fmla="*/ 10 w 236"/>
                <a:gd name="T23" fmla="*/ 0 h 208"/>
                <a:gd name="T24" fmla="*/ 7 w 236"/>
                <a:gd name="T25" fmla="*/ 0 h 208"/>
                <a:gd name="T26" fmla="*/ 5 w 236"/>
                <a:gd name="T27" fmla="*/ 2 h 208"/>
                <a:gd name="T28" fmla="*/ 3 w 236"/>
                <a:gd name="T29" fmla="*/ 3 h 208"/>
                <a:gd name="T30" fmla="*/ 1 w 236"/>
                <a:gd name="T31" fmla="*/ 6 h 208"/>
                <a:gd name="T32" fmla="*/ 1 w 236"/>
                <a:gd name="T33" fmla="*/ 11 h 208"/>
                <a:gd name="T34" fmla="*/ 1 w 236"/>
                <a:gd name="T35" fmla="*/ 18 h 208"/>
                <a:gd name="T36" fmla="*/ 0 w 236"/>
                <a:gd name="T37" fmla="*/ 28 h 208"/>
                <a:gd name="T38" fmla="*/ 0 w 236"/>
                <a:gd name="T39" fmla="*/ 91 h 208"/>
                <a:gd name="T40" fmla="*/ 0 w 236"/>
                <a:gd name="T41" fmla="*/ 94 h 208"/>
                <a:gd name="T42" fmla="*/ 27 w 236"/>
                <a:gd name="T43" fmla="*/ 95 h 2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  <a:lnTo>
                    <a:pt x="236" y="208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9" name="Freeform 44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0" name="Freeform 45"/>
            <p:cNvSpPr>
              <a:spLocks/>
            </p:cNvSpPr>
            <p:nvPr/>
          </p:nvSpPr>
          <p:spPr bwMode="auto">
            <a:xfrm rot="1473624">
              <a:off x="5240" y="934"/>
              <a:ext cx="35" cy="180"/>
            </a:xfrm>
            <a:custGeom>
              <a:avLst/>
              <a:gdLst>
                <a:gd name="T0" fmla="*/ 6 w 54"/>
                <a:gd name="T1" fmla="*/ 103 h 207"/>
                <a:gd name="T2" fmla="*/ 6 w 54"/>
                <a:gd name="T3" fmla="*/ 98 h 207"/>
                <a:gd name="T4" fmla="*/ 6 w 54"/>
                <a:gd name="T5" fmla="*/ 30 h 207"/>
                <a:gd name="T6" fmla="*/ 6 w 54"/>
                <a:gd name="T7" fmla="*/ 30 h 207"/>
                <a:gd name="T8" fmla="*/ 6 w 54"/>
                <a:gd name="T9" fmla="*/ 21 h 207"/>
                <a:gd name="T10" fmla="*/ 6 w 54"/>
                <a:gd name="T11" fmla="*/ 15 h 207"/>
                <a:gd name="T12" fmla="*/ 5 w 54"/>
                <a:gd name="T13" fmla="*/ 9 h 207"/>
                <a:gd name="T14" fmla="*/ 5 w 54"/>
                <a:gd name="T15" fmla="*/ 5 h 207"/>
                <a:gd name="T16" fmla="*/ 4 w 54"/>
                <a:gd name="T17" fmla="*/ 3 h 207"/>
                <a:gd name="T18" fmla="*/ 3 w 54"/>
                <a:gd name="T19" fmla="*/ 2 h 207"/>
                <a:gd name="T20" fmla="*/ 2 w 54"/>
                <a:gd name="T21" fmla="*/ 1 h 207"/>
                <a:gd name="T22" fmla="*/ 0 w 54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207">
                  <a:moveTo>
                    <a:pt x="54" y="207"/>
                  </a:moveTo>
                  <a:lnTo>
                    <a:pt x="52" y="199"/>
                  </a:lnTo>
                  <a:lnTo>
                    <a:pt x="52" y="61"/>
                  </a:lnTo>
                  <a:lnTo>
                    <a:pt x="52" y="43"/>
                  </a:lnTo>
                  <a:lnTo>
                    <a:pt x="50" y="29"/>
                  </a:lnTo>
                  <a:lnTo>
                    <a:pt x="47" y="17"/>
                  </a:lnTo>
                  <a:lnTo>
                    <a:pt x="42" y="10"/>
                  </a:lnTo>
                  <a:lnTo>
                    <a:pt x="35" y="6"/>
                  </a:lnTo>
                  <a:lnTo>
                    <a:pt x="26" y="2"/>
                  </a:lnTo>
                  <a:lnTo>
                    <a:pt x="15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1" name="Freeform 46"/>
            <p:cNvSpPr>
              <a:spLocks/>
            </p:cNvSpPr>
            <p:nvPr/>
          </p:nvSpPr>
          <p:spPr bwMode="auto">
            <a:xfrm rot="1473624">
              <a:off x="5240" y="934"/>
              <a:ext cx="33" cy="180"/>
            </a:xfrm>
            <a:custGeom>
              <a:avLst/>
              <a:gdLst>
                <a:gd name="T0" fmla="*/ 7 w 49"/>
                <a:gd name="T1" fmla="*/ 103 h 207"/>
                <a:gd name="T2" fmla="*/ 7 w 49"/>
                <a:gd name="T3" fmla="*/ 98 h 207"/>
                <a:gd name="T4" fmla="*/ 7 w 49"/>
                <a:gd name="T5" fmla="*/ 30 h 207"/>
                <a:gd name="T6" fmla="*/ 7 w 49"/>
                <a:gd name="T7" fmla="*/ 30 h 207"/>
                <a:gd name="T8" fmla="*/ 7 w 49"/>
                <a:gd name="T9" fmla="*/ 21 h 207"/>
                <a:gd name="T10" fmla="*/ 6 w 49"/>
                <a:gd name="T11" fmla="*/ 15 h 207"/>
                <a:gd name="T12" fmla="*/ 6 w 49"/>
                <a:gd name="T13" fmla="*/ 9 h 207"/>
                <a:gd name="T14" fmla="*/ 5 w 49"/>
                <a:gd name="T15" fmla="*/ 5 h 207"/>
                <a:gd name="T16" fmla="*/ 5 w 49"/>
                <a:gd name="T17" fmla="*/ 3 h 207"/>
                <a:gd name="T18" fmla="*/ 3 w 49"/>
                <a:gd name="T19" fmla="*/ 2 h 207"/>
                <a:gd name="T20" fmla="*/ 1 w 49"/>
                <a:gd name="T21" fmla="*/ 1 h 207"/>
                <a:gd name="T22" fmla="*/ 0 w 49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" h="207">
                  <a:moveTo>
                    <a:pt x="49" y="207"/>
                  </a:moveTo>
                  <a:lnTo>
                    <a:pt x="48" y="199"/>
                  </a:lnTo>
                  <a:lnTo>
                    <a:pt x="48" y="61"/>
                  </a:lnTo>
                  <a:lnTo>
                    <a:pt x="48" y="43"/>
                  </a:lnTo>
                  <a:lnTo>
                    <a:pt x="46" y="29"/>
                  </a:lnTo>
                  <a:lnTo>
                    <a:pt x="42" y="17"/>
                  </a:lnTo>
                  <a:lnTo>
                    <a:pt x="38" y="10"/>
                  </a:lnTo>
                  <a:lnTo>
                    <a:pt x="32" y="6"/>
                  </a:lnTo>
                  <a:lnTo>
                    <a:pt x="23" y="2"/>
                  </a:lnTo>
                  <a:lnTo>
                    <a:pt x="12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2" name="Freeform 47"/>
            <p:cNvSpPr>
              <a:spLocks/>
            </p:cNvSpPr>
            <p:nvPr/>
          </p:nvSpPr>
          <p:spPr bwMode="auto">
            <a:xfrm rot="1473624">
              <a:off x="5211" y="920"/>
              <a:ext cx="19" cy="178"/>
            </a:xfrm>
            <a:custGeom>
              <a:avLst/>
              <a:gdLst>
                <a:gd name="T0" fmla="*/ 0 w 27"/>
                <a:gd name="T1" fmla="*/ 99 h 206"/>
                <a:gd name="T2" fmla="*/ 0 w 27"/>
                <a:gd name="T3" fmla="*/ 96 h 206"/>
                <a:gd name="T4" fmla="*/ 0 w 27"/>
                <a:gd name="T5" fmla="*/ 29 h 206"/>
                <a:gd name="T6" fmla="*/ 0 w 27"/>
                <a:gd name="T7" fmla="*/ 29 h 206"/>
                <a:gd name="T8" fmla="*/ 1 w 27"/>
                <a:gd name="T9" fmla="*/ 11 h 206"/>
                <a:gd name="T10" fmla="*/ 1 w 27"/>
                <a:gd name="T11" fmla="*/ 3 h 206"/>
                <a:gd name="T12" fmla="*/ 2 w 27"/>
                <a:gd name="T13" fmla="*/ 0 h 206"/>
                <a:gd name="T14" fmla="*/ 4 w 27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3" y="0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3" name="Freeform 48"/>
            <p:cNvSpPr>
              <a:spLocks/>
            </p:cNvSpPr>
            <p:nvPr/>
          </p:nvSpPr>
          <p:spPr bwMode="auto">
            <a:xfrm rot="1473624">
              <a:off x="5214" y="920"/>
              <a:ext cx="16" cy="178"/>
            </a:xfrm>
            <a:custGeom>
              <a:avLst/>
              <a:gdLst>
                <a:gd name="T0" fmla="*/ 0 w 23"/>
                <a:gd name="T1" fmla="*/ 99 h 206"/>
                <a:gd name="T2" fmla="*/ 0 w 23"/>
                <a:gd name="T3" fmla="*/ 96 h 206"/>
                <a:gd name="T4" fmla="*/ 0 w 23"/>
                <a:gd name="T5" fmla="*/ 29 h 206"/>
                <a:gd name="T6" fmla="*/ 0 w 23"/>
                <a:gd name="T7" fmla="*/ 29 h 206"/>
                <a:gd name="T8" fmla="*/ 1 w 23"/>
                <a:gd name="T9" fmla="*/ 11 h 206"/>
                <a:gd name="T10" fmla="*/ 1 w 23"/>
                <a:gd name="T11" fmla="*/ 3 h 206"/>
                <a:gd name="T12" fmla="*/ 2 w 23"/>
                <a:gd name="T13" fmla="*/ 0 h 206"/>
                <a:gd name="T14" fmla="*/ 4 w 23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3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4" name="Freeform 49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5" name="Freeform 50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8 h 59"/>
                <a:gd name="T4" fmla="*/ 27 w 236"/>
                <a:gd name="T5" fmla="*/ 6 h 59"/>
                <a:gd name="T6" fmla="*/ 25 w 236"/>
                <a:gd name="T7" fmla="*/ 4 h 59"/>
                <a:gd name="T8" fmla="*/ 24 w 236"/>
                <a:gd name="T9" fmla="*/ 3 h 59"/>
                <a:gd name="T10" fmla="*/ 22 w 236"/>
                <a:gd name="T11" fmla="*/ 3 h 59"/>
                <a:gd name="T12" fmla="*/ 20 w 236"/>
                <a:gd name="T13" fmla="*/ 2 h 59"/>
                <a:gd name="T14" fmla="*/ 17 w 236"/>
                <a:gd name="T15" fmla="*/ 0 h 59"/>
                <a:gd name="T16" fmla="*/ 14 w 236"/>
                <a:gd name="T17" fmla="*/ 0 h 59"/>
                <a:gd name="T18" fmla="*/ 11 w 236"/>
                <a:gd name="T19" fmla="*/ 0 h 59"/>
                <a:gd name="T20" fmla="*/ 8 w 236"/>
                <a:gd name="T21" fmla="*/ 2 h 59"/>
                <a:gd name="T22" fmla="*/ 6 w 236"/>
                <a:gd name="T23" fmla="*/ 3 h 59"/>
                <a:gd name="T24" fmla="*/ 4 w 236"/>
                <a:gd name="T25" fmla="*/ 3 h 59"/>
                <a:gd name="T26" fmla="*/ 3 w 236"/>
                <a:gd name="T27" fmla="*/ 4 h 59"/>
                <a:gd name="T28" fmla="*/ 1 w 236"/>
                <a:gd name="T29" fmla="*/ 6 h 59"/>
                <a:gd name="T30" fmla="*/ 1 w 236"/>
                <a:gd name="T31" fmla="*/ 8 h 59"/>
                <a:gd name="T32" fmla="*/ 0 w 236"/>
                <a:gd name="T33" fmla="*/ 10 h 59"/>
                <a:gd name="T34" fmla="*/ 0 w 236"/>
                <a:gd name="T35" fmla="*/ 26 h 59"/>
                <a:gd name="T36" fmla="*/ 27 w 236"/>
                <a:gd name="T37" fmla="*/ 26 h 59"/>
                <a:gd name="T38" fmla="*/ 27 w 236"/>
                <a:gd name="T39" fmla="*/ 10 h 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6" name="Freeform 51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10 h 59"/>
                <a:gd name="T4" fmla="*/ 27 w 236"/>
                <a:gd name="T5" fmla="*/ 8 h 59"/>
                <a:gd name="T6" fmla="*/ 27 w 236"/>
                <a:gd name="T7" fmla="*/ 6 h 59"/>
                <a:gd name="T8" fmla="*/ 25 w 236"/>
                <a:gd name="T9" fmla="*/ 4 h 59"/>
                <a:gd name="T10" fmla="*/ 24 w 236"/>
                <a:gd name="T11" fmla="*/ 3 h 59"/>
                <a:gd name="T12" fmla="*/ 22 w 236"/>
                <a:gd name="T13" fmla="*/ 3 h 59"/>
                <a:gd name="T14" fmla="*/ 20 w 236"/>
                <a:gd name="T15" fmla="*/ 2 h 59"/>
                <a:gd name="T16" fmla="*/ 17 w 236"/>
                <a:gd name="T17" fmla="*/ 0 h 59"/>
                <a:gd name="T18" fmla="*/ 14 w 236"/>
                <a:gd name="T19" fmla="*/ 0 h 59"/>
                <a:gd name="T20" fmla="*/ 14 w 236"/>
                <a:gd name="T21" fmla="*/ 0 h 59"/>
                <a:gd name="T22" fmla="*/ 11 w 236"/>
                <a:gd name="T23" fmla="*/ 0 h 59"/>
                <a:gd name="T24" fmla="*/ 8 w 236"/>
                <a:gd name="T25" fmla="*/ 2 h 59"/>
                <a:gd name="T26" fmla="*/ 6 w 236"/>
                <a:gd name="T27" fmla="*/ 3 h 59"/>
                <a:gd name="T28" fmla="*/ 4 w 236"/>
                <a:gd name="T29" fmla="*/ 3 h 59"/>
                <a:gd name="T30" fmla="*/ 3 w 236"/>
                <a:gd name="T31" fmla="*/ 4 h 59"/>
                <a:gd name="T32" fmla="*/ 1 w 236"/>
                <a:gd name="T33" fmla="*/ 6 h 59"/>
                <a:gd name="T34" fmla="*/ 1 w 236"/>
                <a:gd name="T35" fmla="*/ 8 h 59"/>
                <a:gd name="T36" fmla="*/ 0 w 236"/>
                <a:gd name="T37" fmla="*/ 10 h 59"/>
                <a:gd name="T38" fmla="*/ 0 w 236"/>
                <a:gd name="T39" fmla="*/ 26 h 59"/>
                <a:gd name="T40" fmla="*/ 27 w 236"/>
                <a:gd name="T41" fmla="*/ 26 h 59"/>
                <a:gd name="T42" fmla="*/ 27 w 236"/>
                <a:gd name="T43" fmla="*/ 10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6" y="22"/>
                  </a:ln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7" name="Freeform 52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8" name="Freeform 53"/>
            <p:cNvSpPr>
              <a:spLocks/>
            </p:cNvSpPr>
            <p:nvPr/>
          </p:nvSpPr>
          <p:spPr bwMode="auto">
            <a:xfrm rot="1473624">
              <a:off x="5234" y="1112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5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9" name="Freeform 54"/>
            <p:cNvSpPr>
              <a:spLocks/>
            </p:cNvSpPr>
            <p:nvPr/>
          </p:nvSpPr>
          <p:spPr bwMode="auto">
            <a:xfrm rot="1473624">
              <a:off x="5231" y="111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80" name="Freeform 55"/>
            <p:cNvSpPr>
              <a:spLocks/>
            </p:cNvSpPr>
            <p:nvPr/>
          </p:nvSpPr>
          <p:spPr bwMode="auto">
            <a:xfrm rot="1473624">
              <a:off x="5228" y="1125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6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81" name="Freeform 56"/>
            <p:cNvSpPr>
              <a:spLocks/>
            </p:cNvSpPr>
            <p:nvPr/>
          </p:nvSpPr>
          <p:spPr bwMode="auto">
            <a:xfrm rot="1473624">
              <a:off x="5225" y="1131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82" name="Freeform 57"/>
            <p:cNvSpPr>
              <a:spLocks/>
            </p:cNvSpPr>
            <p:nvPr/>
          </p:nvSpPr>
          <p:spPr bwMode="auto">
            <a:xfrm rot="1473624">
              <a:off x="5222" y="113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83" name="Freeform 58"/>
            <p:cNvSpPr>
              <a:spLocks/>
            </p:cNvSpPr>
            <p:nvPr/>
          </p:nvSpPr>
          <p:spPr bwMode="auto">
            <a:xfrm rot="1473624">
              <a:off x="5219" y="1145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84" name="Freeform 59"/>
            <p:cNvSpPr>
              <a:spLocks/>
            </p:cNvSpPr>
            <p:nvPr/>
          </p:nvSpPr>
          <p:spPr bwMode="auto">
            <a:xfrm rot="1473624">
              <a:off x="5210" y="1166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85" name="Freeform 60"/>
            <p:cNvSpPr>
              <a:spLocks/>
            </p:cNvSpPr>
            <p:nvPr/>
          </p:nvSpPr>
          <p:spPr bwMode="auto">
            <a:xfrm rot="1473624">
              <a:off x="5206" y="1172"/>
              <a:ext cx="28" cy="15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3 h 18"/>
                <a:gd name="T6" fmla="*/ 2 w 44"/>
                <a:gd name="T7" fmla="*/ 3 h 18"/>
                <a:gd name="T8" fmla="*/ 3 w 44"/>
                <a:gd name="T9" fmla="*/ 3 h 18"/>
                <a:gd name="T10" fmla="*/ 3 w 44"/>
                <a:gd name="T11" fmla="*/ 4 h 18"/>
                <a:gd name="T12" fmla="*/ 4 w 44"/>
                <a:gd name="T13" fmla="*/ 5 h 18"/>
                <a:gd name="T14" fmla="*/ 4 w 44"/>
                <a:gd name="T15" fmla="*/ 6 h 18"/>
                <a:gd name="T16" fmla="*/ 4 w 44"/>
                <a:gd name="T17" fmla="*/ 7 h 18"/>
                <a:gd name="T18" fmla="*/ 4 w 44"/>
                <a:gd name="T19" fmla="*/ 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9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86" name="Freeform 61"/>
            <p:cNvSpPr>
              <a:spLocks/>
            </p:cNvSpPr>
            <p:nvPr/>
          </p:nvSpPr>
          <p:spPr bwMode="auto">
            <a:xfrm rot="1473624">
              <a:off x="5204" y="118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87" name="Freeform 62"/>
            <p:cNvSpPr>
              <a:spLocks/>
            </p:cNvSpPr>
            <p:nvPr/>
          </p:nvSpPr>
          <p:spPr bwMode="auto">
            <a:xfrm rot="1473624">
              <a:off x="5200" y="1186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88" name="Freeform 63"/>
            <p:cNvSpPr>
              <a:spLocks/>
            </p:cNvSpPr>
            <p:nvPr/>
          </p:nvSpPr>
          <p:spPr bwMode="auto">
            <a:xfrm rot="1473624">
              <a:off x="5197" y="1192"/>
              <a:ext cx="28" cy="16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5 h 16"/>
                <a:gd name="T10" fmla="*/ 3 w 44"/>
                <a:gd name="T11" fmla="*/ 7 h 16"/>
                <a:gd name="T12" fmla="*/ 4 w 44"/>
                <a:gd name="T13" fmla="*/ 9 h 16"/>
                <a:gd name="T14" fmla="*/ 4 w 44"/>
                <a:gd name="T15" fmla="*/ 11 h 16"/>
                <a:gd name="T16" fmla="*/ 4 w 44"/>
                <a:gd name="T17" fmla="*/ 14 h 16"/>
                <a:gd name="T18" fmla="*/ 4 w 44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89" name="Freeform 64"/>
            <p:cNvSpPr>
              <a:spLocks/>
            </p:cNvSpPr>
            <p:nvPr/>
          </p:nvSpPr>
          <p:spPr bwMode="auto">
            <a:xfrm rot="1473624">
              <a:off x="5194" y="120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90" name="Freeform 65"/>
            <p:cNvSpPr>
              <a:spLocks/>
            </p:cNvSpPr>
            <p:nvPr/>
          </p:nvSpPr>
          <p:spPr bwMode="auto">
            <a:xfrm rot="1473624">
              <a:off x="5191" y="1207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91" name="Freeform 66"/>
            <p:cNvSpPr>
              <a:spLocks/>
            </p:cNvSpPr>
            <p:nvPr/>
          </p:nvSpPr>
          <p:spPr bwMode="auto">
            <a:xfrm rot="1473624">
              <a:off x="5182" y="122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92" name="Freeform 67"/>
            <p:cNvSpPr>
              <a:spLocks/>
            </p:cNvSpPr>
            <p:nvPr/>
          </p:nvSpPr>
          <p:spPr bwMode="auto">
            <a:xfrm rot="1473624">
              <a:off x="5172" y="1248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93" name="Freeform 68"/>
            <p:cNvSpPr>
              <a:spLocks/>
            </p:cNvSpPr>
            <p:nvPr/>
          </p:nvSpPr>
          <p:spPr bwMode="auto">
            <a:xfrm rot="1473624">
              <a:off x="5163" y="1268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94" name="Freeform 69"/>
            <p:cNvSpPr>
              <a:spLocks/>
            </p:cNvSpPr>
            <p:nvPr/>
          </p:nvSpPr>
          <p:spPr bwMode="auto">
            <a:xfrm rot="1473624">
              <a:off x="5154" y="128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95" name="Freeform 70"/>
            <p:cNvSpPr>
              <a:spLocks/>
            </p:cNvSpPr>
            <p:nvPr/>
          </p:nvSpPr>
          <p:spPr bwMode="auto">
            <a:xfrm rot="1473624">
              <a:off x="5145" y="130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96" name="Freeform 71"/>
            <p:cNvSpPr>
              <a:spLocks/>
            </p:cNvSpPr>
            <p:nvPr/>
          </p:nvSpPr>
          <p:spPr bwMode="auto">
            <a:xfrm rot="1473624">
              <a:off x="5142" y="1315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97" name="Freeform 72"/>
            <p:cNvSpPr>
              <a:spLocks/>
            </p:cNvSpPr>
            <p:nvPr/>
          </p:nvSpPr>
          <p:spPr bwMode="auto">
            <a:xfrm rot="1473624">
              <a:off x="5138" y="1321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5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98" name="Freeform 73"/>
            <p:cNvSpPr>
              <a:spLocks/>
            </p:cNvSpPr>
            <p:nvPr/>
          </p:nvSpPr>
          <p:spPr bwMode="auto">
            <a:xfrm rot="1473624">
              <a:off x="5135" y="133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99" name="Freeform 74"/>
            <p:cNvSpPr>
              <a:spLocks/>
            </p:cNvSpPr>
            <p:nvPr/>
          </p:nvSpPr>
          <p:spPr bwMode="auto">
            <a:xfrm rot="1473624">
              <a:off x="5132" y="1336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0" name="Freeform 75"/>
            <p:cNvSpPr>
              <a:spLocks/>
            </p:cNvSpPr>
            <p:nvPr/>
          </p:nvSpPr>
          <p:spPr bwMode="auto">
            <a:xfrm rot="1473624">
              <a:off x="5129" y="1343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1" name="Freeform 76"/>
            <p:cNvSpPr>
              <a:spLocks/>
            </p:cNvSpPr>
            <p:nvPr/>
          </p:nvSpPr>
          <p:spPr bwMode="auto">
            <a:xfrm rot="1473624">
              <a:off x="5126" y="135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2" name="Freeform 77"/>
            <p:cNvSpPr>
              <a:spLocks/>
            </p:cNvSpPr>
            <p:nvPr/>
          </p:nvSpPr>
          <p:spPr bwMode="auto">
            <a:xfrm rot="1473624">
              <a:off x="5116" y="1371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3" name="Freeform 78"/>
            <p:cNvSpPr>
              <a:spLocks/>
            </p:cNvSpPr>
            <p:nvPr/>
          </p:nvSpPr>
          <p:spPr bwMode="auto">
            <a:xfrm rot="1473624">
              <a:off x="5113" y="137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4" name="Freeform 79"/>
            <p:cNvSpPr>
              <a:spLocks/>
            </p:cNvSpPr>
            <p:nvPr/>
          </p:nvSpPr>
          <p:spPr bwMode="auto">
            <a:xfrm rot="1473624">
              <a:off x="5119" y="1063"/>
              <a:ext cx="63" cy="19"/>
            </a:xfrm>
            <a:custGeom>
              <a:avLst/>
              <a:gdLst>
                <a:gd name="T0" fmla="*/ 0 w 96"/>
                <a:gd name="T1" fmla="*/ 15 h 20"/>
                <a:gd name="T2" fmla="*/ 0 w 96"/>
                <a:gd name="T3" fmla="*/ 15 h 20"/>
                <a:gd name="T4" fmla="*/ 1 w 96"/>
                <a:gd name="T5" fmla="*/ 12 h 20"/>
                <a:gd name="T6" fmla="*/ 1 w 96"/>
                <a:gd name="T7" fmla="*/ 10 h 20"/>
                <a:gd name="T8" fmla="*/ 2 w 96"/>
                <a:gd name="T9" fmla="*/ 10 h 20"/>
                <a:gd name="T10" fmla="*/ 3 w 96"/>
                <a:gd name="T11" fmla="*/ 7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5" name="Freeform 80"/>
            <p:cNvSpPr>
              <a:spLocks/>
            </p:cNvSpPr>
            <p:nvPr/>
          </p:nvSpPr>
          <p:spPr bwMode="auto">
            <a:xfrm rot="1473624">
              <a:off x="5116" y="106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6" name="Freeform 81"/>
            <p:cNvSpPr>
              <a:spLocks/>
            </p:cNvSpPr>
            <p:nvPr/>
          </p:nvSpPr>
          <p:spPr bwMode="auto">
            <a:xfrm rot="1473624">
              <a:off x="5113" y="1076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7" name="Freeform 82"/>
            <p:cNvSpPr>
              <a:spLocks/>
            </p:cNvSpPr>
            <p:nvPr/>
          </p:nvSpPr>
          <p:spPr bwMode="auto">
            <a:xfrm rot="1473624">
              <a:off x="5110" y="108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8" name="Freeform 83"/>
            <p:cNvSpPr>
              <a:spLocks/>
            </p:cNvSpPr>
            <p:nvPr/>
          </p:nvSpPr>
          <p:spPr bwMode="auto">
            <a:xfrm rot="1473624">
              <a:off x="5106" y="1091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4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9" name="Freeform 84"/>
            <p:cNvSpPr>
              <a:spLocks/>
            </p:cNvSpPr>
            <p:nvPr/>
          </p:nvSpPr>
          <p:spPr bwMode="auto">
            <a:xfrm rot="1473624">
              <a:off x="5103" y="109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0" name="Freeform 85"/>
            <p:cNvSpPr>
              <a:spLocks/>
            </p:cNvSpPr>
            <p:nvPr/>
          </p:nvSpPr>
          <p:spPr bwMode="auto">
            <a:xfrm rot="1473624">
              <a:off x="5094" y="1117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1" name="Freeform 86"/>
            <p:cNvSpPr>
              <a:spLocks/>
            </p:cNvSpPr>
            <p:nvPr/>
          </p:nvSpPr>
          <p:spPr bwMode="auto">
            <a:xfrm rot="1473624">
              <a:off x="5091" y="112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2" name="Freeform 87"/>
            <p:cNvSpPr>
              <a:spLocks/>
            </p:cNvSpPr>
            <p:nvPr/>
          </p:nvSpPr>
          <p:spPr bwMode="auto">
            <a:xfrm rot="1473624">
              <a:off x="5088" y="1132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3" name="Freeform 88"/>
            <p:cNvSpPr>
              <a:spLocks/>
            </p:cNvSpPr>
            <p:nvPr/>
          </p:nvSpPr>
          <p:spPr bwMode="auto">
            <a:xfrm rot="1473624">
              <a:off x="5084" y="113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4" name="Freeform 89"/>
            <p:cNvSpPr>
              <a:spLocks/>
            </p:cNvSpPr>
            <p:nvPr/>
          </p:nvSpPr>
          <p:spPr bwMode="auto">
            <a:xfrm rot="1473624">
              <a:off x="5081" y="114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5" name="Freeform 90"/>
            <p:cNvSpPr>
              <a:spLocks/>
            </p:cNvSpPr>
            <p:nvPr/>
          </p:nvSpPr>
          <p:spPr bwMode="auto">
            <a:xfrm rot="1473624">
              <a:off x="5079" y="1151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6" name="Freeform 91"/>
            <p:cNvSpPr>
              <a:spLocks/>
            </p:cNvSpPr>
            <p:nvPr/>
          </p:nvSpPr>
          <p:spPr bwMode="auto">
            <a:xfrm rot="1473624">
              <a:off x="5076" y="1158"/>
              <a:ext cx="63" cy="18"/>
            </a:xfrm>
            <a:custGeom>
              <a:avLst/>
              <a:gdLst>
                <a:gd name="T0" fmla="*/ 0 w 96"/>
                <a:gd name="T1" fmla="*/ 12 h 20"/>
                <a:gd name="T2" fmla="*/ 0 w 96"/>
                <a:gd name="T3" fmla="*/ 12 h 20"/>
                <a:gd name="T4" fmla="*/ 1 w 96"/>
                <a:gd name="T5" fmla="*/ 11 h 20"/>
                <a:gd name="T6" fmla="*/ 1 w 96"/>
                <a:gd name="T7" fmla="*/ 8 h 20"/>
                <a:gd name="T8" fmla="*/ 2 w 96"/>
                <a:gd name="T9" fmla="*/ 5 h 20"/>
                <a:gd name="T10" fmla="*/ 3 w 96"/>
                <a:gd name="T11" fmla="*/ 5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3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7" name="Freeform 92"/>
            <p:cNvSpPr>
              <a:spLocks/>
            </p:cNvSpPr>
            <p:nvPr/>
          </p:nvSpPr>
          <p:spPr bwMode="auto">
            <a:xfrm rot="1473624">
              <a:off x="5067" y="117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8" name="Freeform 93"/>
            <p:cNvSpPr>
              <a:spLocks/>
            </p:cNvSpPr>
            <p:nvPr/>
          </p:nvSpPr>
          <p:spPr bwMode="auto">
            <a:xfrm rot="1473624">
              <a:off x="5057" y="1199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9" name="Freeform 94"/>
            <p:cNvSpPr>
              <a:spLocks/>
            </p:cNvSpPr>
            <p:nvPr/>
          </p:nvSpPr>
          <p:spPr bwMode="auto">
            <a:xfrm rot="1473624">
              <a:off x="5048" y="121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0" name="Freeform 95"/>
            <p:cNvSpPr>
              <a:spLocks/>
            </p:cNvSpPr>
            <p:nvPr/>
          </p:nvSpPr>
          <p:spPr bwMode="auto">
            <a:xfrm rot="1473624">
              <a:off x="5038" y="1240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1" name="Freeform 96"/>
            <p:cNvSpPr>
              <a:spLocks/>
            </p:cNvSpPr>
            <p:nvPr/>
          </p:nvSpPr>
          <p:spPr bwMode="auto">
            <a:xfrm rot="1473624">
              <a:off x="5029" y="125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2" name="Freeform 97"/>
            <p:cNvSpPr>
              <a:spLocks/>
            </p:cNvSpPr>
            <p:nvPr/>
          </p:nvSpPr>
          <p:spPr bwMode="auto">
            <a:xfrm rot="1473624">
              <a:off x="5026" y="1267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3" name="Freeform 98"/>
            <p:cNvSpPr>
              <a:spLocks/>
            </p:cNvSpPr>
            <p:nvPr/>
          </p:nvSpPr>
          <p:spPr bwMode="auto">
            <a:xfrm rot="1473624">
              <a:off x="5022" y="1274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4" name="Freeform 99"/>
            <p:cNvSpPr>
              <a:spLocks/>
            </p:cNvSpPr>
            <p:nvPr/>
          </p:nvSpPr>
          <p:spPr bwMode="auto">
            <a:xfrm rot="1473624">
              <a:off x="5020" y="1281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5" name="Freeform 100"/>
            <p:cNvSpPr>
              <a:spLocks/>
            </p:cNvSpPr>
            <p:nvPr/>
          </p:nvSpPr>
          <p:spPr bwMode="auto">
            <a:xfrm rot="1473624">
              <a:off x="5016" y="128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6" name="Freeform 101"/>
            <p:cNvSpPr>
              <a:spLocks/>
            </p:cNvSpPr>
            <p:nvPr/>
          </p:nvSpPr>
          <p:spPr bwMode="auto">
            <a:xfrm rot="1473624">
              <a:off x="5013" y="129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7" name="Freeform 102"/>
            <p:cNvSpPr>
              <a:spLocks/>
            </p:cNvSpPr>
            <p:nvPr/>
          </p:nvSpPr>
          <p:spPr bwMode="auto">
            <a:xfrm rot="1473624">
              <a:off x="5010" y="1300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4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9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8" name="Freeform 103"/>
            <p:cNvSpPr>
              <a:spLocks/>
            </p:cNvSpPr>
            <p:nvPr/>
          </p:nvSpPr>
          <p:spPr bwMode="auto">
            <a:xfrm rot="1473624">
              <a:off x="5001" y="1321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5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9" name="Freeform 104"/>
            <p:cNvSpPr>
              <a:spLocks/>
            </p:cNvSpPr>
            <p:nvPr/>
          </p:nvSpPr>
          <p:spPr bwMode="auto">
            <a:xfrm rot="1473624">
              <a:off x="4998" y="1328"/>
              <a:ext cx="63" cy="18"/>
            </a:xfrm>
            <a:custGeom>
              <a:avLst/>
              <a:gdLst>
                <a:gd name="T0" fmla="*/ 0 w 96"/>
                <a:gd name="T1" fmla="*/ 8 h 22"/>
                <a:gd name="T2" fmla="*/ 0 w 96"/>
                <a:gd name="T3" fmla="*/ 8 h 22"/>
                <a:gd name="T4" fmla="*/ 1 w 96"/>
                <a:gd name="T5" fmla="*/ 7 h 22"/>
                <a:gd name="T6" fmla="*/ 1 w 96"/>
                <a:gd name="T7" fmla="*/ 6 h 22"/>
                <a:gd name="T8" fmla="*/ 2 w 96"/>
                <a:gd name="T9" fmla="*/ 5 h 22"/>
                <a:gd name="T10" fmla="*/ 3 w 96"/>
                <a:gd name="T11" fmla="*/ 3 h 22"/>
                <a:gd name="T12" fmla="*/ 5 w 96"/>
                <a:gd name="T13" fmla="*/ 2 h 22"/>
                <a:gd name="T14" fmla="*/ 7 w 96"/>
                <a:gd name="T15" fmla="*/ 2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0" name="Freeform 105"/>
            <p:cNvSpPr>
              <a:spLocks/>
            </p:cNvSpPr>
            <p:nvPr/>
          </p:nvSpPr>
          <p:spPr bwMode="auto">
            <a:xfrm rot="1473624">
              <a:off x="4995" y="133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1" name="Freeform 106"/>
            <p:cNvSpPr>
              <a:spLocks/>
            </p:cNvSpPr>
            <p:nvPr/>
          </p:nvSpPr>
          <p:spPr bwMode="auto">
            <a:xfrm rot="1473624">
              <a:off x="5179" y="1089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8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2" name="Freeform 107"/>
            <p:cNvSpPr>
              <a:spLocks/>
            </p:cNvSpPr>
            <p:nvPr/>
          </p:nvSpPr>
          <p:spPr bwMode="auto">
            <a:xfrm rot="1473624">
              <a:off x="5176" y="109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3" name="Freeform 108"/>
            <p:cNvSpPr>
              <a:spLocks/>
            </p:cNvSpPr>
            <p:nvPr/>
          </p:nvSpPr>
          <p:spPr bwMode="auto">
            <a:xfrm rot="1473624">
              <a:off x="5173" y="1103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3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7 w 96"/>
                <a:gd name="T21" fmla="*/ 1 h 5"/>
                <a:gd name="T22" fmla="*/ 9 w 96"/>
                <a:gd name="T23" fmla="*/ 1 h 5"/>
                <a:gd name="T24" fmla="*/ 9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8" y="1"/>
                  </a:lnTo>
                  <a:lnTo>
                    <a:pt x="78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4" name="Freeform 109"/>
            <p:cNvSpPr>
              <a:spLocks/>
            </p:cNvSpPr>
            <p:nvPr/>
          </p:nvSpPr>
          <p:spPr bwMode="auto">
            <a:xfrm rot="1473624">
              <a:off x="5170" y="1109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5" name="Freeform 110"/>
            <p:cNvSpPr>
              <a:spLocks/>
            </p:cNvSpPr>
            <p:nvPr/>
          </p:nvSpPr>
          <p:spPr bwMode="auto">
            <a:xfrm rot="1473624">
              <a:off x="5167" y="1118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6" name="Freeform 111"/>
            <p:cNvSpPr>
              <a:spLocks/>
            </p:cNvSpPr>
            <p:nvPr/>
          </p:nvSpPr>
          <p:spPr bwMode="auto">
            <a:xfrm rot="1473624">
              <a:off x="5164" y="1124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7" name="Freeform 112"/>
            <p:cNvSpPr>
              <a:spLocks/>
            </p:cNvSpPr>
            <p:nvPr/>
          </p:nvSpPr>
          <p:spPr bwMode="auto">
            <a:xfrm rot="1473624">
              <a:off x="5155" y="1144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8" name="Freeform 113"/>
            <p:cNvSpPr>
              <a:spLocks/>
            </p:cNvSpPr>
            <p:nvPr/>
          </p:nvSpPr>
          <p:spPr bwMode="auto">
            <a:xfrm rot="1473624">
              <a:off x="5152" y="1150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2 h 4"/>
                <a:gd name="T24" fmla="*/ 10 w 96"/>
                <a:gd name="T25" fmla="*/ 3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9" name="Freeform 114"/>
            <p:cNvSpPr>
              <a:spLocks/>
            </p:cNvSpPr>
            <p:nvPr/>
          </p:nvSpPr>
          <p:spPr bwMode="auto">
            <a:xfrm rot="1473624">
              <a:off x="5148" y="1159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0" name="Freeform 115"/>
            <p:cNvSpPr>
              <a:spLocks/>
            </p:cNvSpPr>
            <p:nvPr/>
          </p:nvSpPr>
          <p:spPr bwMode="auto">
            <a:xfrm rot="1473624">
              <a:off x="5145" y="1165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1" name="Freeform 116"/>
            <p:cNvSpPr>
              <a:spLocks/>
            </p:cNvSpPr>
            <p:nvPr/>
          </p:nvSpPr>
          <p:spPr bwMode="auto">
            <a:xfrm rot="1473624">
              <a:off x="5142" y="1171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2" name="Freeform 117"/>
            <p:cNvSpPr>
              <a:spLocks/>
            </p:cNvSpPr>
            <p:nvPr/>
          </p:nvSpPr>
          <p:spPr bwMode="auto">
            <a:xfrm rot="1473624">
              <a:off x="5139" y="117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3" name="Freeform 118"/>
            <p:cNvSpPr>
              <a:spLocks/>
            </p:cNvSpPr>
            <p:nvPr/>
          </p:nvSpPr>
          <p:spPr bwMode="auto">
            <a:xfrm rot="1473624">
              <a:off x="5136" y="1185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4" name="Freeform 119"/>
            <p:cNvSpPr>
              <a:spLocks/>
            </p:cNvSpPr>
            <p:nvPr/>
          </p:nvSpPr>
          <p:spPr bwMode="auto">
            <a:xfrm rot="1473624">
              <a:off x="5127" y="1204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5" name="Freeform 120"/>
            <p:cNvSpPr>
              <a:spLocks/>
            </p:cNvSpPr>
            <p:nvPr/>
          </p:nvSpPr>
          <p:spPr bwMode="auto">
            <a:xfrm rot="1473624">
              <a:off x="5117" y="1226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6" name="Freeform 121"/>
            <p:cNvSpPr>
              <a:spLocks/>
            </p:cNvSpPr>
            <p:nvPr/>
          </p:nvSpPr>
          <p:spPr bwMode="auto">
            <a:xfrm rot="1473624">
              <a:off x="5108" y="1245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7" name="Freeform 122"/>
            <p:cNvSpPr>
              <a:spLocks/>
            </p:cNvSpPr>
            <p:nvPr/>
          </p:nvSpPr>
          <p:spPr bwMode="auto">
            <a:xfrm rot="1473624">
              <a:off x="5098" y="1267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8" name="Freeform 123"/>
            <p:cNvSpPr>
              <a:spLocks/>
            </p:cNvSpPr>
            <p:nvPr/>
          </p:nvSpPr>
          <p:spPr bwMode="auto">
            <a:xfrm rot="1473624">
              <a:off x="5089" y="128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9" name="Freeform 124"/>
            <p:cNvSpPr>
              <a:spLocks/>
            </p:cNvSpPr>
            <p:nvPr/>
          </p:nvSpPr>
          <p:spPr bwMode="auto">
            <a:xfrm rot="1473624">
              <a:off x="5086" y="1294"/>
              <a:ext cx="63" cy="3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2 h 4"/>
                <a:gd name="T28" fmla="*/ 12 w 96"/>
                <a:gd name="T29" fmla="*/ 2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50" name="Freeform 125"/>
            <p:cNvSpPr>
              <a:spLocks/>
            </p:cNvSpPr>
            <p:nvPr/>
          </p:nvSpPr>
          <p:spPr bwMode="auto">
            <a:xfrm rot="1473624">
              <a:off x="5083" y="1300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51" name="Freeform 126"/>
            <p:cNvSpPr>
              <a:spLocks/>
            </p:cNvSpPr>
            <p:nvPr/>
          </p:nvSpPr>
          <p:spPr bwMode="auto">
            <a:xfrm rot="1473624">
              <a:off x="5080" y="1308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52" name="Freeform 127"/>
            <p:cNvSpPr>
              <a:spLocks/>
            </p:cNvSpPr>
            <p:nvPr/>
          </p:nvSpPr>
          <p:spPr bwMode="auto">
            <a:xfrm rot="1473624">
              <a:off x="5077" y="1314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53" name="Freeform 128"/>
            <p:cNvSpPr>
              <a:spLocks/>
            </p:cNvSpPr>
            <p:nvPr/>
          </p:nvSpPr>
          <p:spPr bwMode="auto">
            <a:xfrm rot="1473624">
              <a:off x="5074" y="1320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54" name="Freeform 129"/>
            <p:cNvSpPr>
              <a:spLocks/>
            </p:cNvSpPr>
            <p:nvPr/>
          </p:nvSpPr>
          <p:spPr bwMode="auto">
            <a:xfrm rot="1473624">
              <a:off x="5071" y="1327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55" name="Freeform 130"/>
            <p:cNvSpPr>
              <a:spLocks/>
            </p:cNvSpPr>
            <p:nvPr/>
          </p:nvSpPr>
          <p:spPr bwMode="auto">
            <a:xfrm rot="1473624">
              <a:off x="5061" y="134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56" name="Freeform 131"/>
            <p:cNvSpPr>
              <a:spLocks/>
            </p:cNvSpPr>
            <p:nvPr/>
          </p:nvSpPr>
          <p:spPr bwMode="auto">
            <a:xfrm rot="1473624">
              <a:off x="5058" y="1355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57" name="Freeform 132"/>
            <p:cNvSpPr>
              <a:spLocks/>
            </p:cNvSpPr>
            <p:nvPr/>
          </p:nvSpPr>
          <p:spPr bwMode="auto">
            <a:xfrm rot="1473624">
              <a:off x="5055" y="1361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58" name="Freeform 133"/>
            <p:cNvSpPr>
              <a:spLocks/>
            </p:cNvSpPr>
            <p:nvPr/>
          </p:nvSpPr>
          <p:spPr bwMode="auto">
            <a:xfrm rot="1473624">
              <a:off x="5110" y="1383"/>
              <a:ext cx="28" cy="15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7 h 16"/>
                <a:gd name="T12" fmla="*/ 4 w 44"/>
                <a:gd name="T13" fmla="*/ 8 h 16"/>
                <a:gd name="T14" fmla="*/ 4 w 44"/>
                <a:gd name="T15" fmla="*/ 8 h 16"/>
                <a:gd name="T16" fmla="*/ 4 w 44"/>
                <a:gd name="T17" fmla="*/ 9 h 16"/>
                <a:gd name="T18" fmla="*/ 4 w 44"/>
                <a:gd name="T19" fmla="*/ 11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59" name="Freeform 134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60" name="Freeform 135"/>
            <p:cNvSpPr>
              <a:spLocks/>
            </p:cNvSpPr>
            <p:nvPr/>
          </p:nvSpPr>
          <p:spPr bwMode="auto">
            <a:xfrm rot="1473624">
              <a:off x="5093" y="112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7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7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61" name="Freeform 136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62" name="Freeform 137"/>
            <p:cNvSpPr>
              <a:spLocks/>
            </p:cNvSpPr>
            <p:nvPr/>
          </p:nvSpPr>
          <p:spPr bwMode="auto">
            <a:xfrm rot="1473624">
              <a:off x="5056" y="121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63" name="Freeform 138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6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6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64" name="Freeform 139"/>
            <p:cNvSpPr>
              <a:spLocks/>
            </p:cNvSpPr>
            <p:nvPr/>
          </p:nvSpPr>
          <p:spPr bwMode="auto">
            <a:xfrm rot="1473624">
              <a:off x="5037" y="1251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65" name="Freeform 140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66" name="Freeform 141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67" name="Freeform 142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68" name="Freeform 143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1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11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69" name="Freeform 144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70" name="Freeform 145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2 h 22"/>
                <a:gd name="T6" fmla="*/ 1 w 236"/>
                <a:gd name="T7" fmla="*/ 8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4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4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8 h 22"/>
                <a:gd name="T34" fmla="*/ 27 w 236"/>
                <a:gd name="T35" fmla="*/ 12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71" name="Freeform 146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72" name="Freeform 147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73" name="Freeform 148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74" name="Freeform 149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75" name="Freeform 150"/>
            <p:cNvSpPr>
              <a:spLocks/>
            </p:cNvSpPr>
            <p:nvPr/>
          </p:nvSpPr>
          <p:spPr bwMode="auto">
            <a:xfrm rot="1473624">
              <a:off x="5117" y="1077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4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4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76" name="Freeform 151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6 h 21"/>
                <a:gd name="T2" fmla="*/ 0 w 236"/>
                <a:gd name="T3" fmla="*/ 16 h 21"/>
                <a:gd name="T4" fmla="*/ 1 w 236"/>
                <a:gd name="T5" fmla="*/ 11 h 21"/>
                <a:gd name="T6" fmla="*/ 1 w 236"/>
                <a:gd name="T7" fmla="*/ 10 h 21"/>
                <a:gd name="T8" fmla="*/ 3 w 236"/>
                <a:gd name="T9" fmla="*/ 9 h 21"/>
                <a:gd name="T10" fmla="*/ 4 w 236"/>
                <a:gd name="T11" fmla="*/ 6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6 h 21"/>
                <a:gd name="T30" fmla="*/ 25 w 236"/>
                <a:gd name="T31" fmla="*/ 9 h 21"/>
                <a:gd name="T32" fmla="*/ 27 w 236"/>
                <a:gd name="T33" fmla="*/ 10 h 21"/>
                <a:gd name="T34" fmla="*/ 27 w 236"/>
                <a:gd name="T35" fmla="*/ 11 h 21"/>
                <a:gd name="T36" fmla="*/ 27 w 236"/>
                <a:gd name="T37" fmla="*/ 16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77" name="Freeform 152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20 h 20"/>
                <a:gd name="T2" fmla="*/ 0 w 236"/>
                <a:gd name="T3" fmla="*/ 20 h 20"/>
                <a:gd name="T4" fmla="*/ 1 w 236"/>
                <a:gd name="T5" fmla="*/ 16 h 20"/>
                <a:gd name="T6" fmla="*/ 1 w 236"/>
                <a:gd name="T7" fmla="*/ 12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2 h 20"/>
                <a:gd name="T34" fmla="*/ 27 w 236"/>
                <a:gd name="T35" fmla="*/ 16 h 20"/>
                <a:gd name="T36" fmla="*/ 27 w 236"/>
                <a:gd name="T37" fmla="*/ 2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78" name="Freeform 153"/>
            <p:cNvSpPr>
              <a:spLocks/>
            </p:cNvSpPr>
            <p:nvPr/>
          </p:nvSpPr>
          <p:spPr bwMode="auto">
            <a:xfrm rot="1473624">
              <a:off x="5046" y="123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79" name="Freeform 154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4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4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80" name="Freeform 155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81" name="Freeform 156"/>
            <p:cNvSpPr>
              <a:spLocks/>
            </p:cNvSpPr>
            <p:nvPr/>
          </p:nvSpPr>
          <p:spPr bwMode="auto">
            <a:xfrm rot="1473624">
              <a:off x="5000" y="1334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82" name="Freeform 157"/>
            <p:cNvSpPr>
              <a:spLocks/>
            </p:cNvSpPr>
            <p:nvPr/>
          </p:nvSpPr>
          <p:spPr bwMode="auto">
            <a:xfrm rot="1473624">
              <a:off x="5117" y="1077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83" name="Freeform 158"/>
            <p:cNvSpPr>
              <a:spLocks/>
            </p:cNvSpPr>
            <p:nvPr/>
          </p:nvSpPr>
          <p:spPr bwMode="auto">
            <a:xfrm rot="1473624">
              <a:off x="5092" y="1131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84" name="Freeform 159"/>
            <p:cNvSpPr>
              <a:spLocks/>
            </p:cNvSpPr>
            <p:nvPr/>
          </p:nvSpPr>
          <p:spPr bwMode="auto">
            <a:xfrm rot="1473624">
              <a:off x="5064" y="119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6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3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3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6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21" y="11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3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3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1"/>
                  </a:lnTo>
                  <a:lnTo>
                    <a:pt x="227" y="14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85" name="Freeform 160"/>
            <p:cNvSpPr>
              <a:spLocks/>
            </p:cNvSpPr>
            <p:nvPr/>
          </p:nvSpPr>
          <p:spPr bwMode="auto">
            <a:xfrm rot="1473624">
              <a:off x="5055" y="1213"/>
              <a:ext cx="154" cy="18"/>
            </a:xfrm>
            <a:custGeom>
              <a:avLst/>
              <a:gdLst>
                <a:gd name="T0" fmla="*/ 0 w 236"/>
                <a:gd name="T1" fmla="*/ 12 h 20"/>
                <a:gd name="T2" fmla="*/ 0 w 236"/>
                <a:gd name="T3" fmla="*/ 12 h 20"/>
                <a:gd name="T4" fmla="*/ 1 w 236"/>
                <a:gd name="T5" fmla="*/ 10 h 20"/>
                <a:gd name="T6" fmla="*/ 1 w 236"/>
                <a:gd name="T7" fmla="*/ 7 h 20"/>
                <a:gd name="T8" fmla="*/ 3 w 236"/>
                <a:gd name="T9" fmla="*/ 5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5 h 20"/>
                <a:gd name="T32" fmla="*/ 27 w 236"/>
                <a:gd name="T33" fmla="*/ 7 h 20"/>
                <a:gd name="T34" fmla="*/ 27 w 236"/>
                <a:gd name="T35" fmla="*/ 10 h 20"/>
                <a:gd name="T36" fmla="*/ 27 w 236"/>
                <a:gd name="T37" fmla="*/ 12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86" name="Freeform 161"/>
            <p:cNvSpPr>
              <a:spLocks/>
            </p:cNvSpPr>
            <p:nvPr/>
          </p:nvSpPr>
          <p:spPr bwMode="auto">
            <a:xfrm rot="1473624">
              <a:off x="5045" y="1234"/>
              <a:ext cx="154" cy="17"/>
            </a:xfrm>
            <a:custGeom>
              <a:avLst/>
              <a:gdLst>
                <a:gd name="T0" fmla="*/ 0 w 236"/>
                <a:gd name="T1" fmla="*/ 6 h 22"/>
                <a:gd name="T2" fmla="*/ 0 w 236"/>
                <a:gd name="T3" fmla="*/ 6 h 22"/>
                <a:gd name="T4" fmla="*/ 1 w 236"/>
                <a:gd name="T5" fmla="*/ 5 h 22"/>
                <a:gd name="T6" fmla="*/ 1 w 236"/>
                <a:gd name="T7" fmla="*/ 4 h 22"/>
                <a:gd name="T8" fmla="*/ 3 w 236"/>
                <a:gd name="T9" fmla="*/ 3 h 22"/>
                <a:gd name="T10" fmla="*/ 4 w 236"/>
                <a:gd name="T11" fmla="*/ 2 h 22"/>
                <a:gd name="T12" fmla="*/ 6 w 236"/>
                <a:gd name="T13" fmla="*/ 2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2 h 22"/>
                <a:gd name="T28" fmla="*/ 24 w 236"/>
                <a:gd name="T29" fmla="*/ 2 h 22"/>
                <a:gd name="T30" fmla="*/ 25 w 236"/>
                <a:gd name="T31" fmla="*/ 3 h 22"/>
                <a:gd name="T32" fmla="*/ 27 w 236"/>
                <a:gd name="T33" fmla="*/ 4 h 22"/>
                <a:gd name="T34" fmla="*/ 27 w 236"/>
                <a:gd name="T35" fmla="*/ 5 h 22"/>
                <a:gd name="T36" fmla="*/ 27 w 236"/>
                <a:gd name="T37" fmla="*/ 6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87" name="Freeform 162"/>
            <p:cNvSpPr>
              <a:spLocks/>
            </p:cNvSpPr>
            <p:nvPr/>
          </p:nvSpPr>
          <p:spPr bwMode="auto">
            <a:xfrm rot="1473624">
              <a:off x="5036" y="1254"/>
              <a:ext cx="154" cy="17"/>
            </a:xfrm>
            <a:custGeom>
              <a:avLst/>
              <a:gdLst>
                <a:gd name="T0" fmla="*/ 0 w 236"/>
                <a:gd name="T1" fmla="*/ 9 h 20"/>
                <a:gd name="T2" fmla="*/ 0 w 236"/>
                <a:gd name="T3" fmla="*/ 9 h 20"/>
                <a:gd name="T4" fmla="*/ 1 w 236"/>
                <a:gd name="T5" fmla="*/ 8 h 20"/>
                <a:gd name="T6" fmla="*/ 1 w 236"/>
                <a:gd name="T7" fmla="*/ 6 h 20"/>
                <a:gd name="T8" fmla="*/ 3 w 236"/>
                <a:gd name="T9" fmla="*/ 4 h 20"/>
                <a:gd name="T10" fmla="*/ 4 w 236"/>
                <a:gd name="T11" fmla="*/ 3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3 h 20"/>
                <a:gd name="T30" fmla="*/ 25 w 236"/>
                <a:gd name="T31" fmla="*/ 4 h 20"/>
                <a:gd name="T32" fmla="*/ 27 w 236"/>
                <a:gd name="T33" fmla="*/ 6 h 20"/>
                <a:gd name="T34" fmla="*/ 27 w 236"/>
                <a:gd name="T35" fmla="*/ 8 h 20"/>
                <a:gd name="T36" fmla="*/ 27 w 236"/>
                <a:gd name="T37" fmla="*/ 9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88" name="Freeform 163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89" name="Freeform 164"/>
            <p:cNvSpPr>
              <a:spLocks/>
            </p:cNvSpPr>
            <p:nvPr/>
          </p:nvSpPr>
          <p:spPr bwMode="auto">
            <a:xfrm rot="1473624">
              <a:off x="4999" y="1336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5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5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90" name="Line 165"/>
            <p:cNvSpPr>
              <a:spLocks noChangeShapeType="1"/>
            </p:cNvSpPr>
            <p:nvPr/>
          </p:nvSpPr>
          <p:spPr bwMode="auto">
            <a:xfrm rot="1473624">
              <a:off x="4046" y="353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91" name="Line 166"/>
            <p:cNvSpPr>
              <a:spLocks noChangeShapeType="1"/>
            </p:cNvSpPr>
            <p:nvPr/>
          </p:nvSpPr>
          <p:spPr bwMode="auto">
            <a:xfrm rot="1473624">
              <a:off x="4044" y="3540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92" name="Line 167"/>
            <p:cNvSpPr>
              <a:spLocks noChangeShapeType="1"/>
            </p:cNvSpPr>
            <p:nvPr/>
          </p:nvSpPr>
          <p:spPr bwMode="auto">
            <a:xfrm rot="1473624">
              <a:off x="4042" y="3555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93" name="Line 168"/>
            <p:cNvSpPr>
              <a:spLocks noChangeShapeType="1"/>
            </p:cNvSpPr>
            <p:nvPr/>
          </p:nvSpPr>
          <p:spPr bwMode="auto">
            <a:xfrm rot="1473624">
              <a:off x="4040" y="3567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94" name="Line 169"/>
            <p:cNvSpPr>
              <a:spLocks noChangeShapeType="1"/>
            </p:cNvSpPr>
            <p:nvPr/>
          </p:nvSpPr>
          <p:spPr bwMode="auto">
            <a:xfrm rot="1473624">
              <a:off x="4042" y="358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95" name="Line 170"/>
            <p:cNvSpPr>
              <a:spLocks noChangeShapeType="1"/>
            </p:cNvSpPr>
            <p:nvPr/>
          </p:nvSpPr>
          <p:spPr bwMode="auto">
            <a:xfrm rot="1473624">
              <a:off x="4036" y="360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96" name="Line 171"/>
            <p:cNvSpPr>
              <a:spLocks noChangeShapeType="1"/>
            </p:cNvSpPr>
            <p:nvPr/>
          </p:nvSpPr>
          <p:spPr bwMode="auto">
            <a:xfrm rot="1473624">
              <a:off x="4039" y="360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97" name="Line 172"/>
            <p:cNvSpPr>
              <a:spLocks noChangeShapeType="1"/>
            </p:cNvSpPr>
            <p:nvPr/>
          </p:nvSpPr>
          <p:spPr bwMode="auto">
            <a:xfrm rot="1473624">
              <a:off x="4082" y="3597"/>
              <a:ext cx="2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98" name="Line 173"/>
            <p:cNvSpPr>
              <a:spLocks noChangeShapeType="1"/>
            </p:cNvSpPr>
            <p:nvPr/>
          </p:nvSpPr>
          <p:spPr bwMode="auto">
            <a:xfrm rot="1473624">
              <a:off x="4070" y="360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99" name="Line 174"/>
            <p:cNvSpPr>
              <a:spLocks noChangeShapeType="1"/>
            </p:cNvSpPr>
            <p:nvPr/>
          </p:nvSpPr>
          <p:spPr bwMode="auto">
            <a:xfrm rot="1473624">
              <a:off x="4056" y="3620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00" name="Line 175"/>
            <p:cNvSpPr>
              <a:spLocks noChangeShapeType="1"/>
            </p:cNvSpPr>
            <p:nvPr/>
          </p:nvSpPr>
          <p:spPr bwMode="auto">
            <a:xfrm rot="1473624">
              <a:off x="4043" y="3631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01" name="Line 176"/>
            <p:cNvSpPr>
              <a:spLocks noChangeShapeType="1"/>
            </p:cNvSpPr>
            <p:nvPr/>
          </p:nvSpPr>
          <p:spPr bwMode="auto">
            <a:xfrm rot="1473624">
              <a:off x="4082" y="3594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02" name="Line 177"/>
            <p:cNvSpPr>
              <a:spLocks noChangeShapeType="1"/>
            </p:cNvSpPr>
            <p:nvPr/>
          </p:nvSpPr>
          <p:spPr bwMode="auto">
            <a:xfrm rot="1473624">
              <a:off x="4092" y="359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03" name="Line 178"/>
            <p:cNvSpPr>
              <a:spLocks noChangeShapeType="1"/>
            </p:cNvSpPr>
            <p:nvPr/>
          </p:nvSpPr>
          <p:spPr bwMode="auto">
            <a:xfrm rot="1473624">
              <a:off x="4118" y="3569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04" name="Line 179"/>
            <p:cNvSpPr>
              <a:spLocks noChangeShapeType="1"/>
            </p:cNvSpPr>
            <p:nvPr/>
          </p:nvSpPr>
          <p:spPr bwMode="auto">
            <a:xfrm rot="1473624">
              <a:off x="4113" y="3577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05" name="Line 180"/>
            <p:cNvSpPr>
              <a:spLocks noChangeShapeType="1"/>
            </p:cNvSpPr>
            <p:nvPr/>
          </p:nvSpPr>
          <p:spPr bwMode="auto">
            <a:xfrm rot="1473624">
              <a:off x="4132" y="3558"/>
              <a:ext cx="1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06" name="Line 181"/>
            <p:cNvSpPr>
              <a:spLocks noChangeShapeType="1"/>
            </p:cNvSpPr>
            <p:nvPr/>
          </p:nvSpPr>
          <p:spPr bwMode="auto">
            <a:xfrm rot="1473624">
              <a:off x="4126" y="3567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07" name="Line 182"/>
            <p:cNvSpPr>
              <a:spLocks noChangeShapeType="1"/>
            </p:cNvSpPr>
            <p:nvPr/>
          </p:nvSpPr>
          <p:spPr bwMode="auto">
            <a:xfrm rot="1473624">
              <a:off x="4004" y="362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08" name="Line 183"/>
            <p:cNvSpPr>
              <a:spLocks noChangeShapeType="1"/>
            </p:cNvSpPr>
            <p:nvPr/>
          </p:nvSpPr>
          <p:spPr bwMode="auto">
            <a:xfrm rot="1473624">
              <a:off x="4013" y="3544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09" name="Line 184"/>
            <p:cNvSpPr>
              <a:spLocks noChangeShapeType="1"/>
            </p:cNvSpPr>
            <p:nvPr/>
          </p:nvSpPr>
          <p:spPr bwMode="auto">
            <a:xfrm rot="1473624">
              <a:off x="4014" y="355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10" name="Line 185"/>
            <p:cNvSpPr>
              <a:spLocks noChangeShapeType="1"/>
            </p:cNvSpPr>
            <p:nvPr/>
          </p:nvSpPr>
          <p:spPr bwMode="auto">
            <a:xfrm rot="1473624">
              <a:off x="4010" y="357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11" name="Line 186"/>
            <p:cNvSpPr>
              <a:spLocks noChangeShapeType="1"/>
            </p:cNvSpPr>
            <p:nvPr/>
          </p:nvSpPr>
          <p:spPr bwMode="auto">
            <a:xfrm rot="1473624">
              <a:off x="4009" y="3562"/>
              <a:ext cx="1" cy="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12" name="Line 187"/>
            <p:cNvSpPr>
              <a:spLocks noChangeShapeType="1"/>
            </p:cNvSpPr>
            <p:nvPr/>
          </p:nvSpPr>
          <p:spPr bwMode="auto">
            <a:xfrm rot="1473624">
              <a:off x="4099" y="3559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13" name="Line 188"/>
            <p:cNvSpPr>
              <a:spLocks noChangeShapeType="1"/>
            </p:cNvSpPr>
            <p:nvPr/>
          </p:nvSpPr>
          <p:spPr bwMode="auto">
            <a:xfrm rot="1473624">
              <a:off x="4092" y="355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14" name="Line 189"/>
            <p:cNvSpPr>
              <a:spLocks noChangeShapeType="1"/>
            </p:cNvSpPr>
            <p:nvPr/>
          </p:nvSpPr>
          <p:spPr bwMode="auto">
            <a:xfrm rot="1473624">
              <a:off x="4087" y="3554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15" name="Line 190"/>
            <p:cNvSpPr>
              <a:spLocks noChangeShapeType="1"/>
            </p:cNvSpPr>
            <p:nvPr/>
          </p:nvSpPr>
          <p:spPr bwMode="auto">
            <a:xfrm rot="1473624">
              <a:off x="4083" y="355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16" name="Line 191"/>
            <p:cNvSpPr>
              <a:spLocks noChangeShapeType="1"/>
            </p:cNvSpPr>
            <p:nvPr/>
          </p:nvSpPr>
          <p:spPr bwMode="auto">
            <a:xfrm rot="1473624">
              <a:off x="4077" y="3564"/>
              <a:ext cx="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17" name="Line 192"/>
            <p:cNvSpPr>
              <a:spLocks noChangeShapeType="1"/>
            </p:cNvSpPr>
            <p:nvPr/>
          </p:nvSpPr>
          <p:spPr bwMode="auto">
            <a:xfrm rot="1473624">
              <a:off x="4067" y="3662"/>
              <a:ext cx="2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18" name="Line 193"/>
            <p:cNvSpPr>
              <a:spLocks noChangeShapeType="1"/>
            </p:cNvSpPr>
            <p:nvPr/>
          </p:nvSpPr>
          <p:spPr bwMode="auto">
            <a:xfrm rot="1473624">
              <a:off x="4069" y="3548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19" name="Line 194"/>
            <p:cNvSpPr>
              <a:spLocks noChangeShapeType="1"/>
            </p:cNvSpPr>
            <p:nvPr/>
          </p:nvSpPr>
          <p:spPr bwMode="auto">
            <a:xfrm rot="1473624">
              <a:off x="4072" y="355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20" name="Line 195"/>
            <p:cNvSpPr>
              <a:spLocks noChangeShapeType="1"/>
            </p:cNvSpPr>
            <p:nvPr/>
          </p:nvSpPr>
          <p:spPr bwMode="auto">
            <a:xfrm rot="1473624">
              <a:off x="4073" y="35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21" name="Line 196"/>
            <p:cNvSpPr>
              <a:spLocks noChangeShapeType="1"/>
            </p:cNvSpPr>
            <p:nvPr/>
          </p:nvSpPr>
          <p:spPr bwMode="auto">
            <a:xfrm rot="1473624">
              <a:off x="4078" y="355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22" name="Line 197"/>
            <p:cNvSpPr>
              <a:spLocks noChangeShapeType="1"/>
            </p:cNvSpPr>
            <p:nvPr/>
          </p:nvSpPr>
          <p:spPr bwMode="auto">
            <a:xfrm rot="1473624">
              <a:off x="3974" y="3611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23" name="Line 198"/>
            <p:cNvSpPr>
              <a:spLocks noChangeShapeType="1"/>
            </p:cNvSpPr>
            <p:nvPr/>
          </p:nvSpPr>
          <p:spPr bwMode="auto">
            <a:xfrm rot="1473624">
              <a:off x="4048" y="353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24" name="Line 199"/>
            <p:cNvSpPr>
              <a:spLocks noChangeShapeType="1"/>
            </p:cNvSpPr>
            <p:nvPr/>
          </p:nvSpPr>
          <p:spPr bwMode="auto">
            <a:xfrm rot="1473624">
              <a:off x="4043" y="357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25" name="Line 200"/>
            <p:cNvSpPr>
              <a:spLocks noChangeShapeType="1"/>
            </p:cNvSpPr>
            <p:nvPr/>
          </p:nvSpPr>
          <p:spPr bwMode="auto">
            <a:xfrm rot="1473624">
              <a:off x="4040" y="361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26" name="Line 201"/>
            <p:cNvSpPr>
              <a:spLocks noChangeShapeType="1"/>
            </p:cNvSpPr>
            <p:nvPr/>
          </p:nvSpPr>
          <p:spPr bwMode="auto">
            <a:xfrm rot="1473624">
              <a:off x="4074" y="361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27" name="Line 202"/>
            <p:cNvSpPr>
              <a:spLocks noChangeShapeType="1"/>
            </p:cNvSpPr>
            <p:nvPr/>
          </p:nvSpPr>
          <p:spPr bwMode="auto">
            <a:xfrm rot="1473624">
              <a:off x="4058" y="362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28" name="Line 203"/>
            <p:cNvSpPr>
              <a:spLocks noChangeShapeType="1"/>
            </p:cNvSpPr>
            <p:nvPr/>
          </p:nvSpPr>
          <p:spPr bwMode="auto">
            <a:xfrm rot="1473624">
              <a:off x="4043" y="364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29" name="Line 204"/>
            <p:cNvSpPr>
              <a:spLocks noChangeShapeType="1"/>
            </p:cNvSpPr>
            <p:nvPr/>
          </p:nvSpPr>
          <p:spPr bwMode="auto">
            <a:xfrm rot="1473624">
              <a:off x="4097" y="3600"/>
              <a:ext cx="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30" name="Line 205"/>
            <p:cNvSpPr>
              <a:spLocks noChangeShapeType="1"/>
            </p:cNvSpPr>
            <p:nvPr/>
          </p:nvSpPr>
          <p:spPr bwMode="auto">
            <a:xfrm rot="1473624">
              <a:off x="4000" y="3630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31" name="Line 206"/>
            <p:cNvSpPr>
              <a:spLocks noChangeShapeType="1"/>
            </p:cNvSpPr>
            <p:nvPr/>
          </p:nvSpPr>
          <p:spPr bwMode="auto">
            <a:xfrm rot="1473624">
              <a:off x="4097" y="356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32" name="Line 207"/>
            <p:cNvSpPr>
              <a:spLocks noChangeShapeType="1"/>
            </p:cNvSpPr>
            <p:nvPr/>
          </p:nvSpPr>
          <p:spPr bwMode="auto">
            <a:xfrm rot="1473624">
              <a:off x="4093" y="3566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33" name="Line 208"/>
            <p:cNvSpPr>
              <a:spLocks noChangeShapeType="1"/>
            </p:cNvSpPr>
            <p:nvPr/>
          </p:nvSpPr>
          <p:spPr bwMode="auto">
            <a:xfrm rot="1473624">
              <a:off x="3976" y="360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34" name="Line 209"/>
            <p:cNvSpPr>
              <a:spLocks noChangeShapeType="1"/>
            </p:cNvSpPr>
            <p:nvPr/>
          </p:nvSpPr>
          <p:spPr bwMode="auto">
            <a:xfrm rot="1473624">
              <a:off x="4010" y="3533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35" name="Line 210"/>
            <p:cNvSpPr>
              <a:spLocks noChangeShapeType="1"/>
            </p:cNvSpPr>
            <p:nvPr/>
          </p:nvSpPr>
          <p:spPr bwMode="auto">
            <a:xfrm rot="1473624">
              <a:off x="3979" y="3592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36" name="Line 211"/>
            <p:cNvSpPr>
              <a:spLocks noChangeShapeType="1"/>
            </p:cNvSpPr>
            <p:nvPr/>
          </p:nvSpPr>
          <p:spPr bwMode="auto">
            <a:xfrm rot="1473624">
              <a:off x="3977" y="35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37" name="Line 212"/>
            <p:cNvSpPr>
              <a:spLocks noChangeShapeType="1"/>
            </p:cNvSpPr>
            <p:nvPr/>
          </p:nvSpPr>
          <p:spPr bwMode="auto">
            <a:xfrm rot="1473624">
              <a:off x="3979" y="359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38" name="Line 213"/>
            <p:cNvSpPr>
              <a:spLocks noChangeShapeType="1"/>
            </p:cNvSpPr>
            <p:nvPr/>
          </p:nvSpPr>
          <p:spPr bwMode="auto">
            <a:xfrm rot="1473624">
              <a:off x="4030" y="3611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39" name="Line 214"/>
            <p:cNvSpPr>
              <a:spLocks noChangeShapeType="1"/>
            </p:cNvSpPr>
            <p:nvPr/>
          </p:nvSpPr>
          <p:spPr bwMode="auto">
            <a:xfrm rot="1473624">
              <a:off x="4033" y="364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40" name="Line 215"/>
            <p:cNvSpPr>
              <a:spLocks noChangeShapeType="1"/>
            </p:cNvSpPr>
            <p:nvPr/>
          </p:nvSpPr>
          <p:spPr bwMode="auto">
            <a:xfrm rot="1473624">
              <a:off x="3997" y="3637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41" name="Line 216"/>
            <p:cNvSpPr>
              <a:spLocks noChangeShapeType="1"/>
            </p:cNvSpPr>
            <p:nvPr/>
          </p:nvSpPr>
          <p:spPr bwMode="auto">
            <a:xfrm rot="1473624">
              <a:off x="3998" y="365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42" name="Line 217"/>
            <p:cNvSpPr>
              <a:spLocks noChangeShapeType="1"/>
            </p:cNvSpPr>
            <p:nvPr/>
          </p:nvSpPr>
          <p:spPr bwMode="auto">
            <a:xfrm rot="1473624">
              <a:off x="3994" y="3679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43" name="Line 218"/>
            <p:cNvSpPr>
              <a:spLocks noChangeShapeType="1"/>
            </p:cNvSpPr>
            <p:nvPr/>
          </p:nvSpPr>
          <p:spPr bwMode="auto">
            <a:xfrm rot="1473624">
              <a:off x="3993" y="3664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44" name="Line 219"/>
            <p:cNvSpPr>
              <a:spLocks noChangeShapeType="1"/>
            </p:cNvSpPr>
            <p:nvPr/>
          </p:nvSpPr>
          <p:spPr bwMode="auto">
            <a:xfrm rot="1473624">
              <a:off x="3996" y="365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45" name="Line 220"/>
            <p:cNvSpPr>
              <a:spLocks noChangeShapeType="1"/>
            </p:cNvSpPr>
            <p:nvPr/>
          </p:nvSpPr>
          <p:spPr bwMode="auto">
            <a:xfrm rot="1473624">
              <a:off x="3987" y="3699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46" name="Line 221"/>
            <p:cNvSpPr>
              <a:spLocks noChangeShapeType="1"/>
            </p:cNvSpPr>
            <p:nvPr/>
          </p:nvSpPr>
          <p:spPr bwMode="auto">
            <a:xfrm rot="1473624">
              <a:off x="3996" y="369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47" name="Line 222"/>
            <p:cNvSpPr>
              <a:spLocks noChangeShapeType="1"/>
            </p:cNvSpPr>
            <p:nvPr/>
          </p:nvSpPr>
          <p:spPr bwMode="auto">
            <a:xfrm rot="1473624">
              <a:off x="4026" y="3687"/>
              <a:ext cx="6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48" name="Line 223"/>
            <p:cNvSpPr>
              <a:spLocks noChangeShapeType="1"/>
            </p:cNvSpPr>
            <p:nvPr/>
          </p:nvSpPr>
          <p:spPr bwMode="auto">
            <a:xfrm rot="1473624">
              <a:off x="4015" y="370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49" name="Line 224"/>
            <p:cNvSpPr>
              <a:spLocks noChangeShapeType="1"/>
            </p:cNvSpPr>
            <p:nvPr/>
          </p:nvSpPr>
          <p:spPr bwMode="auto">
            <a:xfrm rot="1473624">
              <a:off x="4015" y="3694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50" name="Line 225"/>
            <p:cNvSpPr>
              <a:spLocks noChangeShapeType="1"/>
            </p:cNvSpPr>
            <p:nvPr/>
          </p:nvSpPr>
          <p:spPr bwMode="auto">
            <a:xfrm rot="1473624">
              <a:off x="4005" y="3700"/>
              <a:ext cx="2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51" name="Line 226"/>
            <p:cNvSpPr>
              <a:spLocks noChangeShapeType="1"/>
            </p:cNvSpPr>
            <p:nvPr/>
          </p:nvSpPr>
          <p:spPr bwMode="auto">
            <a:xfrm rot="1473624">
              <a:off x="4002" y="370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52" name="Line 227"/>
            <p:cNvSpPr>
              <a:spLocks noChangeShapeType="1"/>
            </p:cNvSpPr>
            <p:nvPr/>
          </p:nvSpPr>
          <p:spPr bwMode="auto">
            <a:xfrm rot="1473624">
              <a:off x="3998" y="370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53" name="Line 228"/>
            <p:cNvSpPr>
              <a:spLocks noChangeShapeType="1"/>
            </p:cNvSpPr>
            <p:nvPr/>
          </p:nvSpPr>
          <p:spPr bwMode="auto">
            <a:xfrm rot="1473624">
              <a:off x="3992" y="3721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54" name="Line 229"/>
            <p:cNvSpPr>
              <a:spLocks noChangeShapeType="1"/>
            </p:cNvSpPr>
            <p:nvPr/>
          </p:nvSpPr>
          <p:spPr bwMode="auto">
            <a:xfrm rot="1473624">
              <a:off x="4040" y="3679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55" name="Line 230"/>
            <p:cNvSpPr>
              <a:spLocks noChangeShapeType="1"/>
            </p:cNvSpPr>
            <p:nvPr/>
          </p:nvSpPr>
          <p:spPr bwMode="auto">
            <a:xfrm rot="1473624">
              <a:off x="4033" y="368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56" name="Line 231"/>
            <p:cNvSpPr>
              <a:spLocks noChangeShapeType="1"/>
            </p:cNvSpPr>
            <p:nvPr/>
          </p:nvSpPr>
          <p:spPr bwMode="auto">
            <a:xfrm rot="1473624">
              <a:off x="4060" y="3677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57" name="Line 232"/>
            <p:cNvSpPr>
              <a:spLocks noChangeShapeType="1"/>
            </p:cNvSpPr>
            <p:nvPr/>
          </p:nvSpPr>
          <p:spPr bwMode="auto">
            <a:xfrm rot="1473624">
              <a:off x="4040" y="368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58" name="Line 233"/>
            <p:cNvSpPr>
              <a:spLocks noChangeShapeType="1"/>
            </p:cNvSpPr>
            <p:nvPr/>
          </p:nvSpPr>
          <p:spPr bwMode="auto">
            <a:xfrm rot="1473624">
              <a:off x="3959" y="370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59" name="Line 234"/>
            <p:cNvSpPr>
              <a:spLocks noChangeShapeType="1"/>
            </p:cNvSpPr>
            <p:nvPr/>
          </p:nvSpPr>
          <p:spPr bwMode="auto">
            <a:xfrm rot="1473624">
              <a:off x="3957" y="3724"/>
              <a:ext cx="2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60" name="Line 235"/>
            <p:cNvSpPr>
              <a:spLocks noChangeShapeType="1"/>
            </p:cNvSpPr>
            <p:nvPr/>
          </p:nvSpPr>
          <p:spPr bwMode="auto">
            <a:xfrm rot="1473624">
              <a:off x="3967" y="36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61" name="Line 236"/>
            <p:cNvSpPr>
              <a:spLocks noChangeShapeType="1"/>
            </p:cNvSpPr>
            <p:nvPr/>
          </p:nvSpPr>
          <p:spPr bwMode="auto">
            <a:xfrm rot="1473624">
              <a:off x="3959" y="370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62" name="Line 237"/>
            <p:cNvSpPr>
              <a:spLocks noChangeShapeType="1"/>
            </p:cNvSpPr>
            <p:nvPr/>
          </p:nvSpPr>
          <p:spPr bwMode="auto">
            <a:xfrm rot="1473624">
              <a:off x="3965" y="366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63" name="Line 238"/>
            <p:cNvSpPr>
              <a:spLocks noChangeShapeType="1"/>
            </p:cNvSpPr>
            <p:nvPr/>
          </p:nvSpPr>
          <p:spPr bwMode="auto">
            <a:xfrm rot="1473624">
              <a:off x="3969" y="3636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64" name="Line 239"/>
            <p:cNvSpPr>
              <a:spLocks noChangeShapeType="1"/>
            </p:cNvSpPr>
            <p:nvPr/>
          </p:nvSpPr>
          <p:spPr bwMode="auto">
            <a:xfrm rot="1473624">
              <a:off x="3972" y="3620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65" name="Line 240"/>
            <p:cNvSpPr>
              <a:spLocks noChangeShapeType="1"/>
            </p:cNvSpPr>
            <p:nvPr/>
          </p:nvSpPr>
          <p:spPr bwMode="auto">
            <a:xfrm rot="1473624">
              <a:off x="4012" y="3735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66" name="Line 241"/>
            <p:cNvSpPr>
              <a:spLocks noChangeShapeType="1"/>
            </p:cNvSpPr>
            <p:nvPr/>
          </p:nvSpPr>
          <p:spPr bwMode="auto">
            <a:xfrm rot="1473624">
              <a:off x="4022" y="3728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67" name="Line 242"/>
            <p:cNvSpPr>
              <a:spLocks noChangeShapeType="1"/>
            </p:cNvSpPr>
            <p:nvPr/>
          </p:nvSpPr>
          <p:spPr bwMode="auto">
            <a:xfrm rot="1473624">
              <a:off x="4035" y="365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68" name="Line 243"/>
            <p:cNvSpPr>
              <a:spLocks noChangeShapeType="1"/>
            </p:cNvSpPr>
            <p:nvPr/>
          </p:nvSpPr>
          <p:spPr bwMode="auto">
            <a:xfrm rot="1473624">
              <a:off x="4038" y="363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69" name="Line 244"/>
            <p:cNvSpPr>
              <a:spLocks noChangeShapeType="1"/>
            </p:cNvSpPr>
            <p:nvPr/>
          </p:nvSpPr>
          <p:spPr bwMode="auto">
            <a:xfrm rot="1473624">
              <a:off x="4000" y="3645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70" name="Line 245"/>
            <p:cNvSpPr>
              <a:spLocks noChangeShapeType="1"/>
            </p:cNvSpPr>
            <p:nvPr/>
          </p:nvSpPr>
          <p:spPr bwMode="auto">
            <a:xfrm rot="1473624">
              <a:off x="4007" y="3582"/>
              <a:ext cx="1" cy="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71" name="Line 246"/>
            <p:cNvSpPr>
              <a:spLocks noChangeShapeType="1"/>
            </p:cNvSpPr>
            <p:nvPr/>
          </p:nvSpPr>
          <p:spPr bwMode="auto">
            <a:xfrm rot="1473624">
              <a:off x="3992" y="371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72" name="Line 247"/>
            <p:cNvSpPr>
              <a:spLocks noChangeShapeType="1"/>
            </p:cNvSpPr>
            <p:nvPr/>
          </p:nvSpPr>
          <p:spPr bwMode="auto">
            <a:xfrm rot="1473624">
              <a:off x="4061" y="367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73" name="Line 248"/>
            <p:cNvSpPr>
              <a:spLocks noChangeShapeType="1"/>
            </p:cNvSpPr>
            <p:nvPr/>
          </p:nvSpPr>
          <p:spPr bwMode="auto">
            <a:xfrm rot="1473624">
              <a:off x="4051" y="368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74" name="Line 249"/>
            <p:cNvSpPr>
              <a:spLocks noChangeShapeType="1"/>
            </p:cNvSpPr>
            <p:nvPr/>
          </p:nvSpPr>
          <p:spPr bwMode="auto">
            <a:xfrm rot="1473624">
              <a:off x="3963" y="3689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75" name="Line 250"/>
            <p:cNvSpPr>
              <a:spLocks noChangeShapeType="1"/>
            </p:cNvSpPr>
            <p:nvPr/>
          </p:nvSpPr>
          <p:spPr bwMode="auto">
            <a:xfrm rot="1473624">
              <a:off x="4091" y="3598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76" name="Line 251"/>
            <p:cNvSpPr>
              <a:spLocks noChangeShapeType="1"/>
            </p:cNvSpPr>
            <p:nvPr/>
          </p:nvSpPr>
          <p:spPr bwMode="auto">
            <a:xfrm rot="1473624">
              <a:off x="4078" y="3572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77" name="Line 252"/>
            <p:cNvSpPr>
              <a:spLocks noChangeShapeType="1"/>
            </p:cNvSpPr>
            <p:nvPr/>
          </p:nvSpPr>
          <p:spPr bwMode="auto">
            <a:xfrm rot="1473624">
              <a:off x="4012" y="353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78" name="Line 253"/>
            <p:cNvSpPr>
              <a:spLocks noChangeShapeType="1"/>
            </p:cNvSpPr>
            <p:nvPr/>
          </p:nvSpPr>
          <p:spPr bwMode="auto">
            <a:xfrm rot="1473624">
              <a:off x="3997" y="364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79" name="Line 254"/>
            <p:cNvSpPr>
              <a:spLocks noChangeShapeType="1"/>
            </p:cNvSpPr>
            <p:nvPr/>
          </p:nvSpPr>
          <p:spPr bwMode="auto">
            <a:xfrm rot="1473624">
              <a:off x="3976" y="3605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80" name="Freeform 255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81" name="Line 256"/>
            <p:cNvSpPr>
              <a:spLocks noChangeShapeType="1"/>
            </p:cNvSpPr>
            <p:nvPr/>
          </p:nvSpPr>
          <p:spPr bwMode="auto">
            <a:xfrm rot="1473624">
              <a:off x="4009" y="352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82" name="Line 257"/>
            <p:cNvSpPr>
              <a:spLocks noChangeShapeType="1"/>
            </p:cNvSpPr>
            <p:nvPr/>
          </p:nvSpPr>
          <p:spPr bwMode="auto">
            <a:xfrm rot="1473624">
              <a:off x="4009" y="351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83" name="Line 258"/>
            <p:cNvSpPr>
              <a:spLocks noChangeShapeType="1"/>
            </p:cNvSpPr>
            <p:nvPr/>
          </p:nvSpPr>
          <p:spPr bwMode="auto">
            <a:xfrm rot="1473624">
              <a:off x="4008" y="352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84" name="Line 259"/>
            <p:cNvSpPr>
              <a:spLocks noChangeShapeType="1"/>
            </p:cNvSpPr>
            <p:nvPr/>
          </p:nvSpPr>
          <p:spPr bwMode="auto">
            <a:xfrm rot="1473624">
              <a:off x="4013" y="354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85" name="Line 260"/>
            <p:cNvSpPr>
              <a:spLocks noChangeShapeType="1"/>
            </p:cNvSpPr>
            <p:nvPr/>
          </p:nvSpPr>
          <p:spPr bwMode="auto">
            <a:xfrm rot="1473624">
              <a:off x="4014" y="355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86" name="Line 261"/>
            <p:cNvSpPr>
              <a:spLocks noChangeShapeType="1"/>
            </p:cNvSpPr>
            <p:nvPr/>
          </p:nvSpPr>
          <p:spPr bwMode="auto">
            <a:xfrm rot="1473624">
              <a:off x="4046" y="3527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87" name="Line 262"/>
            <p:cNvSpPr>
              <a:spLocks noChangeShapeType="1"/>
            </p:cNvSpPr>
            <p:nvPr/>
          </p:nvSpPr>
          <p:spPr bwMode="auto">
            <a:xfrm rot="1473624">
              <a:off x="4045" y="353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88" name="Line 263"/>
            <p:cNvSpPr>
              <a:spLocks noChangeShapeType="1"/>
            </p:cNvSpPr>
            <p:nvPr/>
          </p:nvSpPr>
          <p:spPr bwMode="auto">
            <a:xfrm rot="1473624">
              <a:off x="4012" y="3525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89" name="Line 264"/>
            <p:cNvSpPr>
              <a:spLocks noChangeShapeType="1"/>
            </p:cNvSpPr>
            <p:nvPr/>
          </p:nvSpPr>
          <p:spPr bwMode="auto">
            <a:xfrm rot="1473624">
              <a:off x="4009" y="35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90" name="Line 265"/>
            <p:cNvSpPr>
              <a:spLocks noChangeShapeType="1"/>
            </p:cNvSpPr>
            <p:nvPr/>
          </p:nvSpPr>
          <p:spPr bwMode="auto">
            <a:xfrm rot="1473624">
              <a:off x="4007" y="351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91" name="Line 266"/>
            <p:cNvSpPr>
              <a:spLocks noChangeShapeType="1"/>
            </p:cNvSpPr>
            <p:nvPr/>
          </p:nvSpPr>
          <p:spPr bwMode="auto">
            <a:xfrm rot="1473624">
              <a:off x="4137" y="356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92" name="Line 267"/>
            <p:cNvSpPr>
              <a:spLocks noChangeShapeType="1"/>
            </p:cNvSpPr>
            <p:nvPr/>
          </p:nvSpPr>
          <p:spPr bwMode="auto">
            <a:xfrm rot="1473624">
              <a:off x="3965" y="367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93" name="Line 268"/>
            <p:cNvSpPr>
              <a:spLocks noChangeShapeType="1"/>
            </p:cNvSpPr>
            <p:nvPr/>
          </p:nvSpPr>
          <p:spPr bwMode="auto">
            <a:xfrm rot="1473624">
              <a:off x="3960" y="3694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94" name="Line 269"/>
            <p:cNvSpPr>
              <a:spLocks noChangeShapeType="1"/>
            </p:cNvSpPr>
            <p:nvPr/>
          </p:nvSpPr>
          <p:spPr bwMode="auto">
            <a:xfrm rot="1473624">
              <a:off x="4103" y="3588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95" name="Line 270"/>
            <p:cNvSpPr>
              <a:spLocks noChangeShapeType="1"/>
            </p:cNvSpPr>
            <p:nvPr/>
          </p:nvSpPr>
          <p:spPr bwMode="auto">
            <a:xfrm rot="1473624">
              <a:off x="4030" y="3638"/>
              <a:ext cx="2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96" name="Line 271"/>
            <p:cNvSpPr>
              <a:spLocks noChangeShapeType="1"/>
            </p:cNvSpPr>
            <p:nvPr/>
          </p:nvSpPr>
          <p:spPr bwMode="auto">
            <a:xfrm rot="1473624">
              <a:off x="4072" y="366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97" name="Line 272"/>
            <p:cNvSpPr>
              <a:spLocks noChangeShapeType="1"/>
            </p:cNvSpPr>
            <p:nvPr/>
          </p:nvSpPr>
          <p:spPr bwMode="auto">
            <a:xfrm rot="1473624">
              <a:off x="4044" y="3523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98" name="Freeform 273"/>
            <p:cNvSpPr>
              <a:spLocks/>
            </p:cNvSpPr>
            <p:nvPr/>
          </p:nvSpPr>
          <p:spPr bwMode="auto">
            <a:xfrm rot="1473624">
              <a:off x="3996" y="3525"/>
              <a:ext cx="155" cy="26"/>
            </a:xfrm>
            <a:custGeom>
              <a:avLst/>
              <a:gdLst>
                <a:gd name="T0" fmla="*/ 0 w 237"/>
                <a:gd name="T1" fmla="*/ 12 h 29"/>
                <a:gd name="T2" fmla="*/ 2 w 237"/>
                <a:gd name="T3" fmla="*/ 7 h 29"/>
                <a:gd name="T4" fmla="*/ 6 w 237"/>
                <a:gd name="T5" fmla="*/ 12 h 29"/>
                <a:gd name="T6" fmla="*/ 7 w 237"/>
                <a:gd name="T7" fmla="*/ 11 h 29"/>
                <a:gd name="T8" fmla="*/ 8 w 237"/>
                <a:gd name="T9" fmla="*/ 4 h 29"/>
                <a:gd name="T10" fmla="*/ 15 w 237"/>
                <a:gd name="T11" fmla="*/ 17 h 29"/>
                <a:gd name="T12" fmla="*/ 15 w 237"/>
                <a:gd name="T13" fmla="*/ 17 h 29"/>
                <a:gd name="T14" fmla="*/ 15 w 237"/>
                <a:gd name="T15" fmla="*/ 17 h 29"/>
                <a:gd name="T16" fmla="*/ 15 w 237"/>
                <a:gd name="T17" fmla="*/ 16 h 29"/>
                <a:gd name="T18" fmla="*/ 16 w 237"/>
                <a:gd name="T19" fmla="*/ 16 h 29"/>
                <a:gd name="T20" fmla="*/ 17 w 237"/>
                <a:gd name="T21" fmla="*/ 15 h 29"/>
                <a:gd name="T22" fmla="*/ 17 w 237"/>
                <a:gd name="T23" fmla="*/ 14 h 29"/>
                <a:gd name="T24" fmla="*/ 18 w 237"/>
                <a:gd name="T25" fmla="*/ 14 h 29"/>
                <a:gd name="T26" fmla="*/ 19 w 237"/>
                <a:gd name="T27" fmla="*/ 14 h 29"/>
                <a:gd name="T28" fmla="*/ 20 w 237"/>
                <a:gd name="T29" fmla="*/ 14 h 29"/>
                <a:gd name="T30" fmla="*/ 20 w 237"/>
                <a:gd name="T31" fmla="*/ 14 h 29"/>
                <a:gd name="T32" fmla="*/ 20 w 237"/>
                <a:gd name="T33" fmla="*/ 13 h 29"/>
                <a:gd name="T34" fmla="*/ 22 w 237"/>
                <a:gd name="T35" fmla="*/ 12 h 29"/>
                <a:gd name="T36" fmla="*/ 22 w 237"/>
                <a:gd name="T37" fmla="*/ 10 h 29"/>
                <a:gd name="T38" fmla="*/ 24 w 237"/>
                <a:gd name="T39" fmla="*/ 7 h 29"/>
                <a:gd name="T40" fmla="*/ 24 w 237"/>
                <a:gd name="T41" fmla="*/ 4 h 29"/>
                <a:gd name="T42" fmla="*/ 26 w 237"/>
                <a:gd name="T43" fmla="*/ 4 h 29"/>
                <a:gd name="T44" fmla="*/ 26 w 237"/>
                <a:gd name="T45" fmla="*/ 2 h 29"/>
                <a:gd name="T46" fmla="*/ 26 w 237"/>
                <a:gd name="T47" fmla="*/ 0 h 29"/>
                <a:gd name="T48" fmla="*/ 28 w 237"/>
                <a:gd name="T49" fmla="*/ 10 h 29"/>
                <a:gd name="T50" fmla="*/ 28 w 237"/>
                <a:gd name="T51" fmla="*/ 9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37" h="29">
                  <a:moveTo>
                    <a:pt x="0" y="20"/>
                  </a:moveTo>
                  <a:lnTo>
                    <a:pt x="19" y="12"/>
                  </a:lnTo>
                  <a:lnTo>
                    <a:pt x="50" y="21"/>
                  </a:lnTo>
                  <a:lnTo>
                    <a:pt x="55" y="19"/>
                  </a:lnTo>
                  <a:lnTo>
                    <a:pt x="69" y="8"/>
                  </a:lnTo>
                  <a:lnTo>
                    <a:pt x="124" y="29"/>
                  </a:lnTo>
                  <a:lnTo>
                    <a:pt x="125" y="29"/>
                  </a:lnTo>
                  <a:lnTo>
                    <a:pt x="127" y="28"/>
                  </a:lnTo>
                  <a:lnTo>
                    <a:pt x="132" y="27"/>
                  </a:lnTo>
                  <a:lnTo>
                    <a:pt x="137" y="26"/>
                  </a:lnTo>
                  <a:lnTo>
                    <a:pt x="144" y="25"/>
                  </a:lnTo>
                  <a:lnTo>
                    <a:pt x="151" y="25"/>
                  </a:lnTo>
                  <a:lnTo>
                    <a:pt x="160" y="25"/>
                  </a:lnTo>
                  <a:lnTo>
                    <a:pt x="168" y="25"/>
                  </a:lnTo>
                  <a:lnTo>
                    <a:pt x="172" y="23"/>
                  </a:lnTo>
                  <a:lnTo>
                    <a:pt x="177" y="20"/>
                  </a:lnTo>
                  <a:lnTo>
                    <a:pt x="185" y="17"/>
                  </a:lnTo>
                  <a:lnTo>
                    <a:pt x="195" y="12"/>
                  </a:lnTo>
                  <a:lnTo>
                    <a:pt x="203" y="7"/>
                  </a:lnTo>
                  <a:lnTo>
                    <a:pt x="211" y="4"/>
                  </a:lnTo>
                  <a:lnTo>
                    <a:pt x="215" y="2"/>
                  </a:lnTo>
                  <a:lnTo>
                    <a:pt x="217" y="0"/>
                  </a:lnTo>
                  <a:lnTo>
                    <a:pt x="236" y="17"/>
                  </a:lnTo>
                  <a:lnTo>
                    <a:pt x="237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99" name="Freeform 274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8 h 173"/>
                <a:gd name="T10" fmla="*/ 8 w 69"/>
                <a:gd name="T11" fmla="*/ 6 h 173"/>
                <a:gd name="T12" fmla="*/ 8 w 69"/>
                <a:gd name="T13" fmla="*/ 4 h 173"/>
                <a:gd name="T14" fmla="*/ 7 w 69"/>
                <a:gd name="T15" fmla="*/ 3 h 173"/>
                <a:gd name="T16" fmla="*/ 7 w 69"/>
                <a:gd name="T17" fmla="*/ 3 h 173"/>
                <a:gd name="T18" fmla="*/ 5 w 69"/>
                <a:gd name="T19" fmla="*/ 1 h 173"/>
                <a:gd name="T20" fmla="*/ 5 w 69"/>
                <a:gd name="T21" fmla="*/ 0 h 173"/>
                <a:gd name="T22" fmla="*/ 4 w 69"/>
                <a:gd name="T23" fmla="*/ 0 h 173"/>
                <a:gd name="T24" fmla="*/ 3 w 69"/>
                <a:gd name="T25" fmla="*/ 0 h 173"/>
                <a:gd name="T26" fmla="*/ 3 w 69"/>
                <a:gd name="T27" fmla="*/ 1 h 173"/>
                <a:gd name="T28" fmla="*/ 2 w 69"/>
                <a:gd name="T29" fmla="*/ 3 h 173"/>
                <a:gd name="T30" fmla="*/ 1 w 69"/>
                <a:gd name="T31" fmla="*/ 3 h 173"/>
                <a:gd name="T32" fmla="*/ 1 w 69"/>
                <a:gd name="T33" fmla="*/ 4 h 173"/>
                <a:gd name="T34" fmla="*/ 1 w 69"/>
                <a:gd name="T35" fmla="*/ 6 h 173"/>
                <a:gd name="T36" fmla="*/ 1 w 69"/>
                <a:gd name="T37" fmla="*/ 8 h 173"/>
                <a:gd name="T38" fmla="*/ 0 w 69"/>
                <a:gd name="T39" fmla="*/ 10 h 173"/>
                <a:gd name="T40" fmla="*/ 0 w 69"/>
                <a:gd name="T41" fmla="*/ 10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00" name="Freeform 275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10 h 173"/>
                <a:gd name="T10" fmla="*/ 8 w 69"/>
                <a:gd name="T11" fmla="*/ 8 h 173"/>
                <a:gd name="T12" fmla="*/ 8 w 69"/>
                <a:gd name="T13" fmla="*/ 6 h 173"/>
                <a:gd name="T14" fmla="*/ 8 w 69"/>
                <a:gd name="T15" fmla="*/ 4 h 173"/>
                <a:gd name="T16" fmla="*/ 7 w 69"/>
                <a:gd name="T17" fmla="*/ 3 h 173"/>
                <a:gd name="T18" fmla="*/ 7 w 69"/>
                <a:gd name="T19" fmla="*/ 3 h 173"/>
                <a:gd name="T20" fmla="*/ 5 w 69"/>
                <a:gd name="T21" fmla="*/ 1 h 173"/>
                <a:gd name="T22" fmla="*/ 5 w 69"/>
                <a:gd name="T23" fmla="*/ 0 h 173"/>
                <a:gd name="T24" fmla="*/ 4 w 69"/>
                <a:gd name="T25" fmla="*/ 0 h 173"/>
                <a:gd name="T26" fmla="*/ 4 w 69"/>
                <a:gd name="T27" fmla="*/ 0 h 173"/>
                <a:gd name="T28" fmla="*/ 3 w 69"/>
                <a:gd name="T29" fmla="*/ 0 h 173"/>
                <a:gd name="T30" fmla="*/ 3 w 69"/>
                <a:gd name="T31" fmla="*/ 1 h 173"/>
                <a:gd name="T32" fmla="*/ 2 w 69"/>
                <a:gd name="T33" fmla="*/ 3 h 173"/>
                <a:gd name="T34" fmla="*/ 1 w 69"/>
                <a:gd name="T35" fmla="*/ 3 h 173"/>
                <a:gd name="T36" fmla="*/ 1 w 69"/>
                <a:gd name="T37" fmla="*/ 4 h 173"/>
                <a:gd name="T38" fmla="*/ 1 w 69"/>
                <a:gd name="T39" fmla="*/ 6 h 173"/>
                <a:gd name="T40" fmla="*/ 1 w 69"/>
                <a:gd name="T41" fmla="*/ 8 h 173"/>
                <a:gd name="T42" fmla="*/ 0 w 69"/>
                <a:gd name="T43" fmla="*/ 10 h 173"/>
                <a:gd name="T44" fmla="*/ 0 w 69"/>
                <a:gd name="T45" fmla="*/ 10 h 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01" name="Line 276"/>
            <p:cNvSpPr>
              <a:spLocks noChangeShapeType="1"/>
            </p:cNvSpPr>
            <p:nvPr/>
          </p:nvSpPr>
          <p:spPr bwMode="auto">
            <a:xfrm rot="1473624">
              <a:off x="4497" y="1234"/>
              <a:ext cx="2" cy="23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02" name="Line 277"/>
            <p:cNvSpPr>
              <a:spLocks noChangeShapeType="1"/>
            </p:cNvSpPr>
            <p:nvPr/>
          </p:nvSpPr>
          <p:spPr bwMode="auto">
            <a:xfrm rot="1473624">
              <a:off x="4638" y="1298"/>
              <a:ext cx="1" cy="2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03" name="Line 278"/>
            <p:cNvSpPr>
              <a:spLocks noChangeShapeType="1"/>
            </p:cNvSpPr>
            <p:nvPr/>
          </p:nvSpPr>
          <p:spPr bwMode="auto">
            <a:xfrm rot="1473624">
              <a:off x="4616" y="1275"/>
              <a:ext cx="1" cy="23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42" name="Text Box 279"/>
          <p:cNvSpPr txBox="1">
            <a:spLocks noChangeArrowheads="1"/>
          </p:cNvSpPr>
          <p:nvPr/>
        </p:nvSpPr>
        <p:spPr bwMode="auto">
          <a:xfrm>
            <a:off x="990600" y="2514600"/>
            <a:ext cx="6462713" cy="18494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4800">
                <a:solidFill>
                  <a:srgbClr val="3333CC"/>
                </a:solidFill>
                <a:latin typeface="Tech" pitchFamily="34" charset="0"/>
              </a:rPr>
              <a:t>Give an example of an </a:t>
            </a:r>
          </a:p>
          <a:p>
            <a:pPr algn="l">
              <a:lnSpc>
                <a:spcPct val="80000"/>
              </a:lnSpc>
            </a:pPr>
            <a:r>
              <a:rPr lang="en-US" altLang="en-US" sz="4800" b="1">
                <a:solidFill>
                  <a:srgbClr val="3333CC"/>
                </a:solidFill>
                <a:latin typeface="Tech" pitchFamily="34" charset="0"/>
              </a:rPr>
              <a:t>irregular</a:t>
            </a:r>
            <a:r>
              <a:rPr lang="en-US" altLang="en-US" sz="4800">
                <a:solidFill>
                  <a:srgbClr val="3333CC"/>
                </a:solidFill>
                <a:latin typeface="Tech" pitchFamily="34" charset="0"/>
              </a:rPr>
              <a:t> word in the </a:t>
            </a:r>
          </a:p>
          <a:p>
            <a:pPr algn="l">
              <a:lnSpc>
                <a:spcPct val="80000"/>
              </a:lnSpc>
            </a:pPr>
            <a:r>
              <a:rPr lang="en-US" altLang="en-US" sz="4800">
                <a:solidFill>
                  <a:srgbClr val="3333CC"/>
                </a:solidFill>
                <a:latin typeface="Tech" pitchFamily="34" charset="0"/>
              </a:rPr>
              <a:t>English language.</a:t>
            </a:r>
          </a:p>
        </p:txBody>
      </p:sp>
    </p:spTree>
    <p:extLst>
      <p:ext uri="{BB962C8B-B14F-4D97-AF65-F5344CB8AC3E}">
        <p14:creationId xmlns:p14="http://schemas.microsoft.com/office/powerpoint/2010/main" val="3203577829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2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>
            <a:solidFill>
              <a:srgbClr val="831717"/>
            </a:solidFill>
            <a:round/>
            <a:headEnd/>
            <a:tailEnd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>
            <a:outerShdw dist="127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914400" y="1219200"/>
            <a:ext cx="7543800" cy="7493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5400">
                <a:solidFill>
                  <a:srgbClr val="339933"/>
                </a:solidFill>
                <a:latin typeface="Impact" panose="020B0806030902050204" pitchFamily="34" charset="0"/>
              </a:rPr>
              <a:t>Irregular Words</a:t>
            </a: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839788" y="2517775"/>
            <a:ext cx="354012" cy="6778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4800">
                <a:solidFill>
                  <a:srgbClr val="3333CC"/>
                </a:solidFill>
                <a:latin typeface="Tech" pitchFamily="34" charset="0"/>
              </a:rPr>
              <a:t> 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822325" y="3135313"/>
            <a:ext cx="354013" cy="67786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4800">
                <a:solidFill>
                  <a:srgbClr val="3333CC"/>
                </a:solidFill>
                <a:latin typeface="Tech" pitchFamily="34" charset="0"/>
              </a:rPr>
              <a:t> </a:t>
            </a:r>
          </a:p>
        </p:txBody>
      </p:sp>
      <p:grpSp>
        <p:nvGrpSpPr>
          <p:cNvPr id="53265" name="Group 17"/>
          <p:cNvGrpSpPr>
            <a:grpSpLocks/>
          </p:cNvGrpSpPr>
          <p:nvPr/>
        </p:nvGrpSpPr>
        <p:grpSpPr bwMode="auto">
          <a:xfrm>
            <a:off x="6523038" y="952500"/>
            <a:ext cx="2239962" cy="4838700"/>
            <a:chOff x="3894" y="920"/>
            <a:chExt cx="1411" cy="3048"/>
          </a:xfrm>
        </p:grpSpPr>
        <p:sp>
          <p:nvSpPr>
            <p:cNvPr id="53267" name="Rectangle 18"/>
            <p:cNvSpPr>
              <a:spLocks noChangeArrowheads="1"/>
            </p:cNvSpPr>
            <p:nvPr/>
          </p:nvSpPr>
          <p:spPr bwMode="auto">
            <a:xfrm rot="1473624">
              <a:off x="5050" y="1062"/>
              <a:ext cx="154" cy="3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3268" name="Freeform 19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69" name="Freeform 20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0" name="Freeform 21"/>
            <p:cNvSpPr>
              <a:spLocks/>
            </p:cNvSpPr>
            <p:nvPr/>
          </p:nvSpPr>
          <p:spPr bwMode="auto">
            <a:xfrm rot="1473624">
              <a:off x="4538" y="1253"/>
              <a:ext cx="79" cy="2410"/>
            </a:xfrm>
            <a:custGeom>
              <a:avLst/>
              <a:gdLst>
                <a:gd name="T0" fmla="*/ 0 w 122"/>
                <a:gd name="T1" fmla="*/ 2 h 2785"/>
                <a:gd name="T2" fmla="*/ 1 w 122"/>
                <a:gd name="T3" fmla="*/ 2 h 2785"/>
                <a:gd name="T4" fmla="*/ 1 w 122"/>
                <a:gd name="T5" fmla="*/ 1 h 2785"/>
                <a:gd name="T6" fmla="*/ 2 w 122"/>
                <a:gd name="T7" fmla="*/ 1 h 2785"/>
                <a:gd name="T8" fmla="*/ 3 w 122"/>
                <a:gd name="T9" fmla="*/ 1 h 2785"/>
                <a:gd name="T10" fmla="*/ 3 w 122"/>
                <a:gd name="T11" fmla="*/ 0 h 2785"/>
                <a:gd name="T12" fmla="*/ 4 w 122"/>
                <a:gd name="T13" fmla="*/ 0 h 2785"/>
                <a:gd name="T14" fmla="*/ 5 w 122"/>
                <a:gd name="T15" fmla="*/ 0 h 2785"/>
                <a:gd name="T16" fmla="*/ 5 w 122"/>
                <a:gd name="T17" fmla="*/ 0 h 2785"/>
                <a:gd name="T18" fmla="*/ 6 w 122"/>
                <a:gd name="T19" fmla="*/ 0 h 2785"/>
                <a:gd name="T20" fmla="*/ 8 w 122"/>
                <a:gd name="T21" fmla="*/ 0 h 2785"/>
                <a:gd name="T22" fmla="*/ 9 w 122"/>
                <a:gd name="T23" fmla="*/ 1 h 2785"/>
                <a:gd name="T24" fmla="*/ 10 w 122"/>
                <a:gd name="T25" fmla="*/ 1 h 2785"/>
                <a:gd name="T26" fmla="*/ 11 w 122"/>
                <a:gd name="T27" fmla="*/ 2 h 2785"/>
                <a:gd name="T28" fmla="*/ 12 w 122"/>
                <a:gd name="T29" fmla="*/ 3 h 2785"/>
                <a:gd name="T30" fmla="*/ 13 w 122"/>
                <a:gd name="T31" fmla="*/ 3 h 2785"/>
                <a:gd name="T32" fmla="*/ 14 w 122"/>
                <a:gd name="T33" fmla="*/ 3 h 2785"/>
                <a:gd name="T34" fmla="*/ 14 w 122"/>
                <a:gd name="T35" fmla="*/ 3 h 2785"/>
                <a:gd name="T36" fmla="*/ 14 w 122"/>
                <a:gd name="T37" fmla="*/ 1343 h 2785"/>
                <a:gd name="T38" fmla="*/ 14 w 122"/>
                <a:gd name="T39" fmla="*/ 1343 h 2785"/>
                <a:gd name="T40" fmla="*/ 12 w 122"/>
                <a:gd name="T41" fmla="*/ 1346 h 2785"/>
                <a:gd name="T42" fmla="*/ 12 w 122"/>
                <a:gd name="T43" fmla="*/ 1347 h 2785"/>
                <a:gd name="T44" fmla="*/ 11 w 122"/>
                <a:gd name="T45" fmla="*/ 1348 h 2785"/>
                <a:gd name="T46" fmla="*/ 11 w 122"/>
                <a:gd name="T47" fmla="*/ 1350 h 2785"/>
                <a:gd name="T48" fmla="*/ 10 w 122"/>
                <a:gd name="T49" fmla="*/ 1350 h 2785"/>
                <a:gd name="T50" fmla="*/ 9 w 122"/>
                <a:gd name="T51" fmla="*/ 1350 h 2785"/>
                <a:gd name="T52" fmla="*/ 8 w 122"/>
                <a:gd name="T53" fmla="*/ 1350 h 2785"/>
                <a:gd name="T54" fmla="*/ 7 w 122"/>
                <a:gd name="T55" fmla="*/ 1350 h 2785"/>
                <a:gd name="T56" fmla="*/ 6 w 122"/>
                <a:gd name="T57" fmla="*/ 1350 h 2785"/>
                <a:gd name="T58" fmla="*/ 6 w 122"/>
                <a:gd name="T59" fmla="*/ 1351 h 2785"/>
                <a:gd name="T60" fmla="*/ 6 w 122"/>
                <a:gd name="T61" fmla="*/ 1351 h 2785"/>
                <a:gd name="T62" fmla="*/ 6 w 122"/>
                <a:gd name="T63" fmla="*/ 1351 h 2785"/>
                <a:gd name="T64" fmla="*/ 0 w 122"/>
                <a:gd name="T65" fmla="*/ 1343 h 2785"/>
                <a:gd name="T66" fmla="*/ 0 w 122"/>
                <a:gd name="T67" fmla="*/ 2 h 27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2785">
                  <a:moveTo>
                    <a:pt x="0" y="2"/>
                  </a:moveTo>
                  <a:lnTo>
                    <a:pt x="6" y="2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1"/>
                  </a:lnTo>
                  <a:lnTo>
                    <a:pt x="87" y="1"/>
                  </a:lnTo>
                  <a:lnTo>
                    <a:pt x="96" y="2"/>
                  </a:lnTo>
                  <a:lnTo>
                    <a:pt x="106" y="3"/>
                  </a:lnTo>
                  <a:lnTo>
                    <a:pt x="114" y="4"/>
                  </a:lnTo>
                  <a:lnTo>
                    <a:pt x="122" y="5"/>
                  </a:lnTo>
                  <a:lnTo>
                    <a:pt x="122" y="2767"/>
                  </a:lnTo>
                  <a:lnTo>
                    <a:pt x="122" y="2768"/>
                  </a:lnTo>
                  <a:lnTo>
                    <a:pt x="112" y="2773"/>
                  </a:lnTo>
                  <a:lnTo>
                    <a:pt x="106" y="2776"/>
                  </a:lnTo>
                  <a:lnTo>
                    <a:pt x="99" y="2779"/>
                  </a:lnTo>
                  <a:lnTo>
                    <a:pt x="95" y="2781"/>
                  </a:lnTo>
                  <a:lnTo>
                    <a:pt x="87" y="2781"/>
                  </a:lnTo>
                  <a:lnTo>
                    <a:pt x="78" y="2781"/>
                  </a:lnTo>
                  <a:lnTo>
                    <a:pt x="71" y="2781"/>
                  </a:lnTo>
                  <a:lnTo>
                    <a:pt x="64" y="2782"/>
                  </a:lnTo>
                  <a:lnTo>
                    <a:pt x="59" y="2783"/>
                  </a:lnTo>
                  <a:lnTo>
                    <a:pt x="54" y="2784"/>
                  </a:lnTo>
                  <a:lnTo>
                    <a:pt x="52" y="2785"/>
                  </a:lnTo>
                  <a:lnTo>
                    <a:pt x="51" y="2785"/>
                  </a:lnTo>
                  <a:lnTo>
                    <a:pt x="0" y="276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1" name="Freeform 22"/>
            <p:cNvSpPr>
              <a:spLocks/>
            </p:cNvSpPr>
            <p:nvPr/>
          </p:nvSpPr>
          <p:spPr bwMode="auto">
            <a:xfrm rot="1473624">
              <a:off x="4498" y="1228"/>
              <a:ext cx="47" cy="2402"/>
            </a:xfrm>
            <a:custGeom>
              <a:avLst/>
              <a:gdLst>
                <a:gd name="T0" fmla="*/ 0 w 72"/>
                <a:gd name="T1" fmla="*/ 10 h 2775"/>
                <a:gd name="T2" fmla="*/ 1 w 72"/>
                <a:gd name="T3" fmla="*/ 8 h 2775"/>
                <a:gd name="T4" fmla="*/ 1 w 72"/>
                <a:gd name="T5" fmla="*/ 7 h 2775"/>
                <a:gd name="T6" fmla="*/ 1 w 72"/>
                <a:gd name="T7" fmla="*/ 5 h 2775"/>
                <a:gd name="T8" fmla="*/ 3 w 72"/>
                <a:gd name="T9" fmla="*/ 3 h 2775"/>
                <a:gd name="T10" fmla="*/ 3 w 72"/>
                <a:gd name="T11" fmla="*/ 3 h 2775"/>
                <a:gd name="T12" fmla="*/ 5 w 72"/>
                <a:gd name="T13" fmla="*/ 3 h 2775"/>
                <a:gd name="T14" fmla="*/ 7 w 72"/>
                <a:gd name="T15" fmla="*/ 1 h 2775"/>
                <a:gd name="T16" fmla="*/ 8 w 72"/>
                <a:gd name="T17" fmla="*/ 0 h 2775"/>
                <a:gd name="T18" fmla="*/ 8 w 72"/>
                <a:gd name="T19" fmla="*/ 0 h 2775"/>
                <a:gd name="T20" fmla="*/ 8 w 72"/>
                <a:gd name="T21" fmla="*/ 1343 h 2775"/>
                <a:gd name="T22" fmla="*/ 8 w 72"/>
                <a:gd name="T23" fmla="*/ 1343 h 2775"/>
                <a:gd name="T24" fmla="*/ 8 w 72"/>
                <a:gd name="T25" fmla="*/ 1343 h 2775"/>
                <a:gd name="T26" fmla="*/ 7 w 72"/>
                <a:gd name="T27" fmla="*/ 1347 h 2775"/>
                <a:gd name="T28" fmla="*/ 6 w 72"/>
                <a:gd name="T29" fmla="*/ 1349 h 2775"/>
                <a:gd name="T30" fmla="*/ 2 w 72"/>
                <a:gd name="T31" fmla="*/ 1345 h 2775"/>
                <a:gd name="T32" fmla="*/ 0 w 72"/>
                <a:gd name="T33" fmla="*/ 1347 h 2775"/>
                <a:gd name="T34" fmla="*/ 0 w 72"/>
                <a:gd name="T35" fmla="*/ 1347 h 2775"/>
                <a:gd name="T36" fmla="*/ 0 w 72"/>
                <a:gd name="T37" fmla="*/ 9 h 2775"/>
                <a:gd name="T38" fmla="*/ 0 w 72"/>
                <a:gd name="T39" fmla="*/ 10 h 27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2" h="2775">
                  <a:moveTo>
                    <a:pt x="0" y="20"/>
                  </a:moveTo>
                  <a:lnTo>
                    <a:pt x="1" y="16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21" y="8"/>
                  </a:lnTo>
                  <a:lnTo>
                    <a:pt x="31" y="6"/>
                  </a:lnTo>
                  <a:lnTo>
                    <a:pt x="44" y="3"/>
                  </a:lnTo>
                  <a:lnTo>
                    <a:pt x="57" y="1"/>
                  </a:lnTo>
                  <a:lnTo>
                    <a:pt x="72" y="0"/>
                  </a:lnTo>
                  <a:lnTo>
                    <a:pt x="72" y="2765"/>
                  </a:lnTo>
                  <a:lnTo>
                    <a:pt x="68" y="2762"/>
                  </a:lnTo>
                  <a:lnTo>
                    <a:pt x="54" y="2773"/>
                  </a:lnTo>
                  <a:lnTo>
                    <a:pt x="49" y="2775"/>
                  </a:lnTo>
                  <a:lnTo>
                    <a:pt x="17" y="2768"/>
                  </a:lnTo>
                  <a:lnTo>
                    <a:pt x="0" y="2773"/>
                  </a:lnTo>
                  <a:lnTo>
                    <a:pt x="0" y="1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2" name="Line 23"/>
            <p:cNvSpPr>
              <a:spLocks noChangeShapeType="1"/>
            </p:cNvSpPr>
            <p:nvPr/>
          </p:nvSpPr>
          <p:spPr bwMode="auto">
            <a:xfrm rot="1473624">
              <a:off x="4545" y="1238"/>
              <a:ext cx="2" cy="23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3" name="Freeform 24"/>
            <p:cNvSpPr>
              <a:spLocks/>
            </p:cNvSpPr>
            <p:nvPr/>
          </p:nvSpPr>
          <p:spPr bwMode="auto">
            <a:xfrm rot="1473624">
              <a:off x="4614" y="1280"/>
              <a:ext cx="28" cy="2393"/>
            </a:xfrm>
            <a:custGeom>
              <a:avLst/>
              <a:gdLst>
                <a:gd name="T0" fmla="*/ 5 w 42"/>
                <a:gd name="T1" fmla="*/ 1336 h 2768"/>
                <a:gd name="T2" fmla="*/ 5 w 42"/>
                <a:gd name="T3" fmla="*/ 8 h 2768"/>
                <a:gd name="T4" fmla="*/ 6 w 42"/>
                <a:gd name="T5" fmla="*/ 9 h 2768"/>
                <a:gd name="T6" fmla="*/ 5 w 42"/>
                <a:gd name="T7" fmla="*/ 7 h 2768"/>
                <a:gd name="T8" fmla="*/ 5 w 42"/>
                <a:gd name="T9" fmla="*/ 6 h 2768"/>
                <a:gd name="T10" fmla="*/ 5 w 42"/>
                <a:gd name="T11" fmla="*/ 5 h 2768"/>
                <a:gd name="T12" fmla="*/ 4 w 42"/>
                <a:gd name="T13" fmla="*/ 3 h 2768"/>
                <a:gd name="T14" fmla="*/ 3 w 42"/>
                <a:gd name="T15" fmla="*/ 3 h 2768"/>
                <a:gd name="T16" fmla="*/ 2 w 42"/>
                <a:gd name="T17" fmla="*/ 3 h 2768"/>
                <a:gd name="T18" fmla="*/ 1 w 42"/>
                <a:gd name="T19" fmla="*/ 2 h 2768"/>
                <a:gd name="T20" fmla="*/ 0 w 42"/>
                <a:gd name="T21" fmla="*/ 0 h 2768"/>
                <a:gd name="T22" fmla="*/ 0 w 42"/>
                <a:gd name="T23" fmla="*/ 0 h 2768"/>
                <a:gd name="T24" fmla="*/ 0 w 42"/>
                <a:gd name="T25" fmla="*/ 1333 h 2768"/>
                <a:gd name="T26" fmla="*/ 0 w 42"/>
                <a:gd name="T27" fmla="*/ 1334 h 2768"/>
                <a:gd name="T28" fmla="*/ 1 w 42"/>
                <a:gd name="T29" fmla="*/ 1332 h 2768"/>
                <a:gd name="T30" fmla="*/ 2 w 42"/>
                <a:gd name="T31" fmla="*/ 1331 h 2768"/>
                <a:gd name="T32" fmla="*/ 3 w 42"/>
                <a:gd name="T33" fmla="*/ 1330 h 2768"/>
                <a:gd name="T34" fmla="*/ 3 w 42"/>
                <a:gd name="T35" fmla="*/ 1328 h 2768"/>
                <a:gd name="T36" fmla="*/ 5 w 42"/>
                <a:gd name="T37" fmla="*/ 1337 h 2768"/>
                <a:gd name="T38" fmla="*/ 5 w 42"/>
                <a:gd name="T39" fmla="*/ 1336 h 27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2768">
                  <a:moveTo>
                    <a:pt x="41" y="2766"/>
                  </a:moveTo>
                  <a:lnTo>
                    <a:pt x="41" y="15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8" y="12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2762"/>
                  </a:lnTo>
                  <a:lnTo>
                    <a:pt x="0" y="2763"/>
                  </a:lnTo>
                  <a:lnTo>
                    <a:pt x="8" y="2758"/>
                  </a:lnTo>
                  <a:lnTo>
                    <a:pt x="16" y="2755"/>
                  </a:lnTo>
                  <a:lnTo>
                    <a:pt x="20" y="2753"/>
                  </a:lnTo>
                  <a:lnTo>
                    <a:pt x="22" y="2751"/>
                  </a:lnTo>
                  <a:lnTo>
                    <a:pt x="41" y="2768"/>
                  </a:lnTo>
                  <a:lnTo>
                    <a:pt x="41" y="2766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4" name="Line 25"/>
            <p:cNvSpPr>
              <a:spLocks noChangeShapeType="1"/>
            </p:cNvSpPr>
            <p:nvPr/>
          </p:nvSpPr>
          <p:spPr bwMode="auto">
            <a:xfrm rot="1473624">
              <a:off x="3949" y="3774"/>
              <a:ext cx="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5" name="Line 26"/>
            <p:cNvSpPr>
              <a:spLocks noChangeShapeType="1"/>
            </p:cNvSpPr>
            <p:nvPr/>
          </p:nvSpPr>
          <p:spPr bwMode="auto">
            <a:xfrm rot="1473624">
              <a:off x="3950" y="3756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6" name="Line 27"/>
            <p:cNvSpPr>
              <a:spLocks noChangeShapeType="1"/>
            </p:cNvSpPr>
            <p:nvPr/>
          </p:nvSpPr>
          <p:spPr bwMode="auto">
            <a:xfrm rot="1473624">
              <a:off x="3954" y="377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7" name="Line 28"/>
            <p:cNvSpPr>
              <a:spLocks noChangeShapeType="1"/>
            </p:cNvSpPr>
            <p:nvPr/>
          </p:nvSpPr>
          <p:spPr bwMode="auto">
            <a:xfrm rot="1473624">
              <a:off x="3964" y="377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8" name="Line 29"/>
            <p:cNvSpPr>
              <a:spLocks noChangeShapeType="1"/>
            </p:cNvSpPr>
            <p:nvPr/>
          </p:nvSpPr>
          <p:spPr bwMode="auto">
            <a:xfrm rot="1473624">
              <a:off x="3959" y="3783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9" name="Line 30"/>
            <p:cNvSpPr>
              <a:spLocks noChangeShapeType="1"/>
            </p:cNvSpPr>
            <p:nvPr/>
          </p:nvSpPr>
          <p:spPr bwMode="auto">
            <a:xfrm rot="1473624">
              <a:off x="3975" y="3779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0" name="Line 31"/>
            <p:cNvSpPr>
              <a:spLocks noChangeShapeType="1"/>
            </p:cNvSpPr>
            <p:nvPr/>
          </p:nvSpPr>
          <p:spPr bwMode="auto">
            <a:xfrm rot="1473624">
              <a:off x="3973" y="3788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1" name="Line 32"/>
            <p:cNvSpPr>
              <a:spLocks noChangeShapeType="1"/>
            </p:cNvSpPr>
            <p:nvPr/>
          </p:nvSpPr>
          <p:spPr bwMode="auto">
            <a:xfrm rot="1473624">
              <a:off x="3967" y="3786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2" name="Line 33"/>
            <p:cNvSpPr>
              <a:spLocks noChangeShapeType="1"/>
            </p:cNvSpPr>
            <p:nvPr/>
          </p:nvSpPr>
          <p:spPr bwMode="auto">
            <a:xfrm rot="1473624">
              <a:off x="3989" y="377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3" name="Line 34"/>
            <p:cNvSpPr>
              <a:spLocks noChangeShapeType="1"/>
            </p:cNvSpPr>
            <p:nvPr/>
          </p:nvSpPr>
          <p:spPr bwMode="auto">
            <a:xfrm rot="1473624">
              <a:off x="3985" y="3775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4" name="Line 35"/>
            <p:cNvSpPr>
              <a:spLocks noChangeShapeType="1"/>
            </p:cNvSpPr>
            <p:nvPr/>
          </p:nvSpPr>
          <p:spPr bwMode="auto">
            <a:xfrm rot="1473624">
              <a:off x="3998" y="3750"/>
              <a:ext cx="1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5" name="Line 36"/>
            <p:cNvSpPr>
              <a:spLocks noChangeShapeType="1"/>
            </p:cNvSpPr>
            <p:nvPr/>
          </p:nvSpPr>
          <p:spPr bwMode="auto">
            <a:xfrm rot="1473624">
              <a:off x="4003" y="376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6" name="Line 37"/>
            <p:cNvSpPr>
              <a:spLocks noChangeShapeType="1"/>
            </p:cNvSpPr>
            <p:nvPr/>
          </p:nvSpPr>
          <p:spPr bwMode="auto">
            <a:xfrm rot="1473624">
              <a:off x="3954" y="3726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7" name="Line 38"/>
            <p:cNvSpPr>
              <a:spLocks noChangeShapeType="1"/>
            </p:cNvSpPr>
            <p:nvPr/>
          </p:nvSpPr>
          <p:spPr bwMode="auto">
            <a:xfrm rot="1473624">
              <a:off x="3957" y="373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8" name="Line 39"/>
            <p:cNvSpPr>
              <a:spLocks noChangeShapeType="1"/>
            </p:cNvSpPr>
            <p:nvPr/>
          </p:nvSpPr>
          <p:spPr bwMode="auto">
            <a:xfrm rot="1473624">
              <a:off x="3975" y="378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9" name="Line 40"/>
            <p:cNvSpPr>
              <a:spLocks noChangeShapeType="1"/>
            </p:cNvSpPr>
            <p:nvPr/>
          </p:nvSpPr>
          <p:spPr bwMode="auto">
            <a:xfrm rot="1473624">
              <a:off x="3954" y="3741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0" name="Line 41"/>
            <p:cNvSpPr>
              <a:spLocks noChangeShapeType="1"/>
            </p:cNvSpPr>
            <p:nvPr/>
          </p:nvSpPr>
          <p:spPr bwMode="auto">
            <a:xfrm rot="1473624">
              <a:off x="3947" y="3785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1" name="Line 42"/>
            <p:cNvSpPr>
              <a:spLocks noChangeShapeType="1"/>
            </p:cNvSpPr>
            <p:nvPr/>
          </p:nvSpPr>
          <p:spPr bwMode="auto">
            <a:xfrm rot="1473624">
              <a:off x="3954" y="378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2" name="Freeform 43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18 h 208"/>
                <a:gd name="T8" fmla="*/ 27 w 236"/>
                <a:gd name="T9" fmla="*/ 11 h 208"/>
                <a:gd name="T10" fmla="*/ 26 w 236"/>
                <a:gd name="T11" fmla="*/ 6 h 208"/>
                <a:gd name="T12" fmla="*/ 25 w 236"/>
                <a:gd name="T13" fmla="*/ 3 h 208"/>
                <a:gd name="T14" fmla="*/ 23 w 236"/>
                <a:gd name="T15" fmla="*/ 2 h 208"/>
                <a:gd name="T16" fmla="*/ 21 w 236"/>
                <a:gd name="T17" fmla="*/ 0 h 208"/>
                <a:gd name="T18" fmla="*/ 18 w 236"/>
                <a:gd name="T19" fmla="*/ 0 h 208"/>
                <a:gd name="T20" fmla="*/ 14 w 236"/>
                <a:gd name="T21" fmla="*/ 0 h 208"/>
                <a:gd name="T22" fmla="*/ 10 w 236"/>
                <a:gd name="T23" fmla="*/ 0 h 208"/>
                <a:gd name="T24" fmla="*/ 7 w 236"/>
                <a:gd name="T25" fmla="*/ 0 h 208"/>
                <a:gd name="T26" fmla="*/ 5 w 236"/>
                <a:gd name="T27" fmla="*/ 2 h 208"/>
                <a:gd name="T28" fmla="*/ 3 w 236"/>
                <a:gd name="T29" fmla="*/ 3 h 208"/>
                <a:gd name="T30" fmla="*/ 1 w 236"/>
                <a:gd name="T31" fmla="*/ 6 h 208"/>
                <a:gd name="T32" fmla="*/ 1 w 236"/>
                <a:gd name="T33" fmla="*/ 11 h 208"/>
                <a:gd name="T34" fmla="*/ 1 w 236"/>
                <a:gd name="T35" fmla="*/ 18 h 208"/>
                <a:gd name="T36" fmla="*/ 0 w 236"/>
                <a:gd name="T37" fmla="*/ 28 h 208"/>
                <a:gd name="T38" fmla="*/ 0 w 236"/>
                <a:gd name="T39" fmla="*/ 91 h 208"/>
                <a:gd name="T40" fmla="*/ 0 w 236"/>
                <a:gd name="T41" fmla="*/ 94 h 208"/>
                <a:gd name="T42" fmla="*/ 27 w 236"/>
                <a:gd name="T43" fmla="*/ 95 h 2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  <a:lnTo>
                    <a:pt x="236" y="208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3" name="Freeform 44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4" name="Freeform 45"/>
            <p:cNvSpPr>
              <a:spLocks/>
            </p:cNvSpPr>
            <p:nvPr/>
          </p:nvSpPr>
          <p:spPr bwMode="auto">
            <a:xfrm rot="1473624">
              <a:off x="5240" y="934"/>
              <a:ext cx="35" cy="180"/>
            </a:xfrm>
            <a:custGeom>
              <a:avLst/>
              <a:gdLst>
                <a:gd name="T0" fmla="*/ 6 w 54"/>
                <a:gd name="T1" fmla="*/ 103 h 207"/>
                <a:gd name="T2" fmla="*/ 6 w 54"/>
                <a:gd name="T3" fmla="*/ 98 h 207"/>
                <a:gd name="T4" fmla="*/ 6 w 54"/>
                <a:gd name="T5" fmla="*/ 30 h 207"/>
                <a:gd name="T6" fmla="*/ 6 w 54"/>
                <a:gd name="T7" fmla="*/ 30 h 207"/>
                <a:gd name="T8" fmla="*/ 6 w 54"/>
                <a:gd name="T9" fmla="*/ 21 h 207"/>
                <a:gd name="T10" fmla="*/ 6 w 54"/>
                <a:gd name="T11" fmla="*/ 15 h 207"/>
                <a:gd name="T12" fmla="*/ 5 w 54"/>
                <a:gd name="T13" fmla="*/ 9 h 207"/>
                <a:gd name="T14" fmla="*/ 5 w 54"/>
                <a:gd name="T15" fmla="*/ 5 h 207"/>
                <a:gd name="T16" fmla="*/ 4 w 54"/>
                <a:gd name="T17" fmla="*/ 3 h 207"/>
                <a:gd name="T18" fmla="*/ 3 w 54"/>
                <a:gd name="T19" fmla="*/ 2 h 207"/>
                <a:gd name="T20" fmla="*/ 2 w 54"/>
                <a:gd name="T21" fmla="*/ 1 h 207"/>
                <a:gd name="T22" fmla="*/ 0 w 54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207">
                  <a:moveTo>
                    <a:pt x="54" y="207"/>
                  </a:moveTo>
                  <a:lnTo>
                    <a:pt x="52" y="199"/>
                  </a:lnTo>
                  <a:lnTo>
                    <a:pt x="52" y="61"/>
                  </a:lnTo>
                  <a:lnTo>
                    <a:pt x="52" y="43"/>
                  </a:lnTo>
                  <a:lnTo>
                    <a:pt x="50" y="29"/>
                  </a:lnTo>
                  <a:lnTo>
                    <a:pt x="47" y="17"/>
                  </a:lnTo>
                  <a:lnTo>
                    <a:pt x="42" y="10"/>
                  </a:lnTo>
                  <a:lnTo>
                    <a:pt x="35" y="6"/>
                  </a:lnTo>
                  <a:lnTo>
                    <a:pt x="26" y="2"/>
                  </a:lnTo>
                  <a:lnTo>
                    <a:pt x="15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5" name="Freeform 46"/>
            <p:cNvSpPr>
              <a:spLocks/>
            </p:cNvSpPr>
            <p:nvPr/>
          </p:nvSpPr>
          <p:spPr bwMode="auto">
            <a:xfrm rot="1473624">
              <a:off x="5240" y="934"/>
              <a:ext cx="33" cy="180"/>
            </a:xfrm>
            <a:custGeom>
              <a:avLst/>
              <a:gdLst>
                <a:gd name="T0" fmla="*/ 7 w 49"/>
                <a:gd name="T1" fmla="*/ 103 h 207"/>
                <a:gd name="T2" fmla="*/ 7 w 49"/>
                <a:gd name="T3" fmla="*/ 98 h 207"/>
                <a:gd name="T4" fmla="*/ 7 w 49"/>
                <a:gd name="T5" fmla="*/ 30 h 207"/>
                <a:gd name="T6" fmla="*/ 7 w 49"/>
                <a:gd name="T7" fmla="*/ 30 h 207"/>
                <a:gd name="T8" fmla="*/ 7 w 49"/>
                <a:gd name="T9" fmla="*/ 21 h 207"/>
                <a:gd name="T10" fmla="*/ 6 w 49"/>
                <a:gd name="T11" fmla="*/ 15 h 207"/>
                <a:gd name="T12" fmla="*/ 6 w 49"/>
                <a:gd name="T13" fmla="*/ 9 h 207"/>
                <a:gd name="T14" fmla="*/ 5 w 49"/>
                <a:gd name="T15" fmla="*/ 5 h 207"/>
                <a:gd name="T16" fmla="*/ 5 w 49"/>
                <a:gd name="T17" fmla="*/ 3 h 207"/>
                <a:gd name="T18" fmla="*/ 3 w 49"/>
                <a:gd name="T19" fmla="*/ 2 h 207"/>
                <a:gd name="T20" fmla="*/ 1 w 49"/>
                <a:gd name="T21" fmla="*/ 1 h 207"/>
                <a:gd name="T22" fmla="*/ 0 w 49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" h="207">
                  <a:moveTo>
                    <a:pt x="49" y="207"/>
                  </a:moveTo>
                  <a:lnTo>
                    <a:pt x="48" y="199"/>
                  </a:lnTo>
                  <a:lnTo>
                    <a:pt x="48" y="61"/>
                  </a:lnTo>
                  <a:lnTo>
                    <a:pt x="48" y="43"/>
                  </a:lnTo>
                  <a:lnTo>
                    <a:pt x="46" y="29"/>
                  </a:lnTo>
                  <a:lnTo>
                    <a:pt x="42" y="17"/>
                  </a:lnTo>
                  <a:lnTo>
                    <a:pt x="38" y="10"/>
                  </a:lnTo>
                  <a:lnTo>
                    <a:pt x="32" y="6"/>
                  </a:lnTo>
                  <a:lnTo>
                    <a:pt x="23" y="2"/>
                  </a:lnTo>
                  <a:lnTo>
                    <a:pt x="12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6" name="Freeform 47"/>
            <p:cNvSpPr>
              <a:spLocks/>
            </p:cNvSpPr>
            <p:nvPr/>
          </p:nvSpPr>
          <p:spPr bwMode="auto">
            <a:xfrm rot="1473624">
              <a:off x="5211" y="920"/>
              <a:ext cx="19" cy="178"/>
            </a:xfrm>
            <a:custGeom>
              <a:avLst/>
              <a:gdLst>
                <a:gd name="T0" fmla="*/ 0 w 27"/>
                <a:gd name="T1" fmla="*/ 99 h 206"/>
                <a:gd name="T2" fmla="*/ 0 w 27"/>
                <a:gd name="T3" fmla="*/ 96 h 206"/>
                <a:gd name="T4" fmla="*/ 0 w 27"/>
                <a:gd name="T5" fmla="*/ 29 h 206"/>
                <a:gd name="T6" fmla="*/ 0 w 27"/>
                <a:gd name="T7" fmla="*/ 29 h 206"/>
                <a:gd name="T8" fmla="*/ 1 w 27"/>
                <a:gd name="T9" fmla="*/ 11 h 206"/>
                <a:gd name="T10" fmla="*/ 1 w 27"/>
                <a:gd name="T11" fmla="*/ 3 h 206"/>
                <a:gd name="T12" fmla="*/ 2 w 27"/>
                <a:gd name="T13" fmla="*/ 0 h 206"/>
                <a:gd name="T14" fmla="*/ 4 w 27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3" y="0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7" name="Freeform 48"/>
            <p:cNvSpPr>
              <a:spLocks/>
            </p:cNvSpPr>
            <p:nvPr/>
          </p:nvSpPr>
          <p:spPr bwMode="auto">
            <a:xfrm rot="1473624">
              <a:off x="5214" y="920"/>
              <a:ext cx="16" cy="178"/>
            </a:xfrm>
            <a:custGeom>
              <a:avLst/>
              <a:gdLst>
                <a:gd name="T0" fmla="*/ 0 w 23"/>
                <a:gd name="T1" fmla="*/ 99 h 206"/>
                <a:gd name="T2" fmla="*/ 0 w 23"/>
                <a:gd name="T3" fmla="*/ 96 h 206"/>
                <a:gd name="T4" fmla="*/ 0 w 23"/>
                <a:gd name="T5" fmla="*/ 29 h 206"/>
                <a:gd name="T6" fmla="*/ 0 w 23"/>
                <a:gd name="T7" fmla="*/ 29 h 206"/>
                <a:gd name="T8" fmla="*/ 1 w 23"/>
                <a:gd name="T9" fmla="*/ 11 h 206"/>
                <a:gd name="T10" fmla="*/ 1 w 23"/>
                <a:gd name="T11" fmla="*/ 3 h 206"/>
                <a:gd name="T12" fmla="*/ 2 w 23"/>
                <a:gd name="T13" fmla="*/ 0 h 206"/>
                <a:gd name="T14" fmla="*/ 4 w 23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3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8" name="Freeform 49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9" name="Freeform 50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8 h 59"/>
                <a:gd name="T4" fmla="*/ 27 w 236"/>
                <a:gd name="T5" fmla="*/ 6 h 59"/>
                <a:gd name="T6" fmla="*/ 25 w 236"/>
                <a:gd name="T7" fmla="*/ 4 h 59"/>
                <a:gd name="T8" fmla="*/ 24 w 236"/>
                <a:gd name="T9" fmla="*/ 3 h 59"/>
                <a:gd name="T10" fmla="*/ 22 w 236"/>
                <a:gd name="T11" fmla="*/ 3 h 59"/>
                <a:gd name="T12" fmla="*/ 20 w 236"/>
                <a:gd name="T13" fmla="*/ 2 h 59"/>
                <a:gd name="T14" fmla="*/ 17 w 236"/>
                <a:gd name="T15" fmla="*/ 0 h 59"/>
                <a:gd name="T16" fmla="*/ 14 w 236"/>
                <a:gd name="T17" fmla="*/ 0 h 59"/>
                <a:gd name="T18" fmla="*/ 11 w 236"/>
                <a:gd name="T19" fmla="*/ 0 h 59"/>
                <a:gd name="T20" fmla="*/ 8 w 236"/>
                <a:gd name="T21" fmla="*/ 2 h 59"/>
                <a:gd name="T22" fmla="*/ 6 w 236"/>
                <a:gd name="T23" fmla="*/ 3 h 59"/>
                <a:gd name="T24" fmla="*/ 4 w 236"/>
                <a:gd name="T25" fmla="*/ 3 h 59"/>
                <a:gd name="T26" fmla="*/ 3 w 236"/>
                <a:gd name="T27" fmla="*/ 4 h 59"/>
                <a:gd name="T28" fmla="*/ 1 w 236"/>
                <a:gd name="T29" fmla="*/ 6 h 59"/>
                <a:gd name="T30" fmla="*/ 1 w 236"/>
                <a:gd name="T31" fmla="*/ 8 h 59"/>
                <a:gd name="T32" fmla="*/ 0 w 236"/>
                <a:gd name="T33" fmla="*/ 10 h 59"/>
                <a:gd name="T34" fmla="*/ 0 w 236"/>
                <a:gd name="T35" fmla="*/ 26 h 59"/>
                <a:gd name="T36" fmla="*/ 27 w 236"/>
                <a:gd name="T37" fmla="*/ 26 h 59"/>
                <a:gd name="T38" fmla="*/ 27 w 236"/>
                <a:gd name="T39" fmla="*/ 10 h 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0" name="Freeform 51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10 h 59"/>
                <a:gd name="T4" fmla="*/ 27 w 236"/>
                <a:gd name="T5" fmla="*/ 8 h 59"/>
                <a:gd name="T6" fmla="*/ 27 w 236"/>
                <a:gd name="T7" fmla="*/ 6 h 59"/>
                <a:gd name="T8" fmla="*/ 25 w 236"/>
                <a:gd name="T9" fmla="*/ 4 h 59"/>
                <a:gd name="T10" fmla="*/ 24 w 236"/>
                <a:gd name="T11" fmla="*/ 3 h 59"/>
                <a:gd name="T12" fmla="*/ 22 w 236"/>
                <a:gd name="T13" fmla="*/ 3 h 59"/>
                <a:gd name="T14" fmla="*/ 20 w 236"/>
                <a:gd name="T15" fmla="*/ 2 h 59"/>
                <a:gd name="T16" fmla="*/ 17 w 236"/>
                <a:gd name="T17" fmla="*/ 0 h 59"/>
                <a:gd name="T18" fmla="*/ 14 w 236"/>
                <a:gd name="T19" fmla="*/ 0 h 59"/>
                <a:gd name="T20" fmla="*/ 14 w 236"/>
                <a:gd name="T21" fmla="*/ 0 h 59"/>
                <a:gd name="T22" fmla="*/ 11 w 236"/>
                <a:gd name="T23" fmla="*/ 0 h 59"/>
                <a:gd name="T24" fmla="*/ 8 w 236"/>
                <a:gd name="T25" fmla="*/ 2 h 59"/>
                <a:gd name="T26" fmla="*/ 6 w 236"/>
                <a:gd name="T27" fmla="*/ 3 h 59"/>
                <a:gd name="T28" fmla="*/ 4 w 236"/>
                <a:gd name="T29" fmla="*/ 3 h 59"/>
                <a:gd name="T30" fmla="*/ 3 w 236"/>
                <a:gd name="T31" fmla="*/ 4 h 59"/>
                <a:gd name="T32" fmla="*/ 1 w 236"/>
                <a:gd name="T33" fmla="*/ 6 h 59"/>
                <a:gd name="T34" fmla="*/ 1 w 236"/>
                <a:gd name="T35" fmla="*/ 8 h 59"/>
                <a:gd name="T36" fmla="*/ 0 w 236"/>
                <a:gd name="T37" fmla="*/ 10 h 59"/>
                <a:gd name="T38" fmla="*/ 0 w 236"/>
                <a:gd name="T39" fmla="*/ 26 h 59"/>
                <a:gd name="T40" fmla="*/ 27 w 236"/>
                <a:gd name="T41" fmla="*/ 26 h 59"/>
                <a:gd name="T42" fmla="*/ 27 w 236"/>
                <a:gd name="T43" fmla="*/ 10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6" y="22"/>
                  </a:ln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1" name="Freeform 52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2" name="Freeform 53"/>
            <p:cNvSpPr>
              <a:spLocks/>
            </p:cNvSpPr>
            <p:nvPr/>
          </p:nvSpPr>
          <p:spPr bwMode="auto">
            <a:xfrm rot="1473624">
              <a:off x="5234" y="1112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5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3" name="Freeform 54"/>
            <p:cNvSpPr>
              <a:spLocks/>
            </p:cNvSpPr>
            <p:nvPr/>
          </p:nvSpPr>
          <p:spPr bwMode="auto">
            <a:xfrm rot="1473624">
              <a:off x="5231" y="111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4" name="Freeform 55"/>
            <p:cNvSpPr>
              <a:spLocks/>
            </p:cNvSpPr>
            <p:nvPr/>
          </p:nvSpPr>
          <p:spPr bwMode="auto">
            <a:xfrm rot="1473624">
              <a:off x="5228" y="1125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6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5" name="Freeform 56"/>
            <p:cNvSpPr>
              <a:spLocks/>
            </p:cNvSpPr>
            <p:nvPr/>
          </p:nvSpPr>
          <p:spPr bwMode="auto">
            <a:xfrm rot="1473624">
              <a:off x="5225" y="1131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6" name="Freeform 57"/>
            <p:cNvSpPr>
              <a:spLocks/>
            </p:cNvSpPr>
            <p:nvPr/>
          </p:nvSpPr>
          <p:spPr bwMode="auto">
            <a:xfrm rot="1473624">
              <a:off x="5222" y="113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7" name="Freeform 58"/>
            <p:cNvSpPr>
              <a:spLocks/>
            </p:cNvSpPr>
            <p:nvPr/>
          </p:nvSpPr>
          <p:spPr bwMode="auto">
            <a:xfrm rot="1473624">
              <a:off x="5219" y="1145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8" name="Freeform 59"/>
            <p:cNvSpPr>
              <a:spLocks/>
            </p:cNvSpPr>
            <p:nvPr/>
          </p:nvSpPr>
          <p:spPr bwMode="auto">
            <a:xfrm rot="1473624">
              <a:off x="5210" y="1166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9" name="Freeform 60"/>
            <p:cNvSpPr>
              <a:spLocks/>
            </p:cNvSpPr>
            <p:nvPr/>
          </p:nvSpPr>
          <p:spPr bwMode="auto">
            <a:xfrm rot="1473624">
              <a:off x="5206" y="1172"/>
              <a:ext cx="28" cy="15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3 h 18"/>
                <a:gd name="T6" fmla="*/ 2 w 44"/>
                <a:gd name="T7" fmla="*/ 3 h 18"/>
                <a:gd name="T8" fmla="*/ 3 w 44"/>
                <a:gd name="T9" fmla="*/ 3 h 18"/>
                <a:gd name="T10" fmla="*/ 3 w 44"/>
                <a:gd name="T11" fmla="*/ 4 h 18"/>
                <a:gd name="T12" fmla="*/ 4 w 44"/>
                <a:gd name="T13" fmla="*/ 5 h 18"/>
                <a:gd name="T14" fmla="*/ 4 w 44"/>
                <a:gd name="T15" fmla="*/ 6 h 18"/>
                <a:gd name="T16" fmla="*/ 4 w 44"/>
                <a:gd name="T17" fmla="*/ 7 h 18"/>
                <a:gd name="T18" fmla="*/ 4 w 44"/>
                <a:gd name="T19" fmla="*/ 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9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0" name="Freeform 61"/>
            <p:cNvSpPr>
              <a:spLocks/>
            </p:cNvSpPr>
            <p:nvPr/>
          </p:nvSpPr>
          <p:spPr bwMode="auto">
            <a:xfrm rot="1473624">
              <a:off x="5204" y="118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1" name="Freeform 62"/>
            <p:cNvSpPr>
              <a:spLocks/>
            </p:cNvSpPr>
            <p:nvPr/>
          </p:nvSpPr>
          <p:spPr bwMode="auto">
            <a:xfrm rot="1473624">
              <a:off x="5200" y="1186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2" name="Freeform 63"/>
            <p:cNvSpPr>
              <a:spLocks/>
            </p:cNvSpPr>
            <p:nvPr/>
          </p:nvSpPr>
          <p:spPr bwMode="auto">
            <a:xfrm rot="1473624">
              <a:off x="5197" y="1192"/>
              <a:ext cx="28" cy="16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5 h 16"/>
                <a:gd name="T10" fmla="*/ 3 w 44"/>
                <a:gd name="T11" fmla="*/ 7 h 16"/>
                <a:gd name="T12" fmla="*/ 4 w 44"/>
                <a:gd name="T13" fmla="*/ 9 h 16"/>
                <a:gd name="T14" fmla="*/ 4 w 44"/>
                <a:gd name="T15" fmla="*/ 11 h 16"/>
                <a:gd name="T16" fmla="*/ 4 w 44"/>
                <a:gd name="T17" fmla="*/ 14 h 16"/>
                <a:gd name="T18" fmla="*/ 4 w 44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3" name="Freeform 64"/>
            <p:cNvSpPr>
              <a:spLocks/>
            </p:cNvSpPr>
            <p:nvPr/>
          </p:nvSpPr>
          <p:spPr bwMode="auto">
            <a:xfrm rot="1473624">
              <a:off x="5194" y="120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4" name="Freeform 65"/>
            <p:cNvSpPr>
              <a:spLocks/>
            </p:cNvSpPr>
            <p:nvPr/>
          </p:nvSpPr>
          <p:spPr bwMode="auto">
            <a:xfrm rot="1473624">
              <a:off x="5191" y="1207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5" name="Freeform 66"/>
            <p:cNvSpPr>
              <a:spLocks/>
            </p:cNvSpPr>
            <p:nvPr/>
          </p:nvSpPr>
          <p:spPr bwMode="auto">
            <a:xfrm rot="1473624">
              <a:off x="5182" y="122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6" name="Freeform 67"/>
            <p:cNvSpPr>
              <a:spLocks/>
            </p:cNvSpPr>
            <p:nvPr/>
          </p:nvSpPr>
          <p:spPr bwMode="auto">
            <a:xfrm rot="1473624">
              <a:off x="5172" y="1248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7" name="Freeform 68"/>
            <p:cNvSpPr>
              <a:spLocks/>
            </p:cNvSpPr>
            <p:nvPr/>
          </p:nvSpPr>
          <p:spPr bwMode="auto">
            <a:xfrm rot="1473624">
              <a:off x="5163" y="1268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8" name="Freeform 69"/>
            <p:cNvSpPr>
              <a:spLocks/>
            </p:cNvSpPr>
            <p:nvPr/>
          </p:nvSpPr>
          <p:spPr bwMode="auto">
            <a:xfrm rot="1473624">
              <a:off x="5154" y="128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9" name="Freeform 70"/>
            <p:cNvSpPr>
              <a:spLocks/>
            </p:cNvSpPr>
            <p:nvPr/>
          </p:nvSpPr>
          <p:spPr bwMode="auto">
            <a:xfrm rot="1473624">
              <a:off x="5145" y="130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0" name="Freeform 71"/>
            <p:cNvSpPr>
              <a:spLocks/>
            </p:cNvSpPr>
            <p:nvPr/>
          </p:nvSpPr>
          <p:spPr bwMode="auto">
            <a:xfrm rot="1473624">
              <a:off x="5142" y="1315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1" name="Freeform 72"/>
            <p:cNvSpPr>
              <a:spLocks/>
            </p:cNvSpPr>
            <p:nvPr/>
          </p:nvSpPr>
          <p:spPr bwMode="auto">
            <a:xfrm rot="1473624">
              <a:off x="5138" y="1321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5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2" name="Freeform 73"/>
            <p:cNvSpPr>
              <a:spLocks/>
            </p:cNvSpPr>
            <p:nvPr/>
          </p:nvSpPr>
          <p:spPr bwMode="auto">
            <a:xfrm rot="1473624">
              <a:off x="5135" y="133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3" name="Freeform 74"/>
            <p:cNvSpPr>
              <a:spLocks/>
            </p:cNvSpPr>
            <p:nvPr/>
          </p:nvSpPr>
          <p:spPr bwMode="auto">
            <a:xfrm rot="1473624">
              <a:off x="5132" y="1336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4" name="Freeform 75"/>
            <p:cNvSpPr>
              <a:spLocks/>
            </p:cNvSpPr>
            <p:nvPr/>
          </p:nvSpPr>
          <p:spPr bwMode="auto">
            <a:xfrm rot="1473624">
              <a:off x="5129" y="1343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5" name="Freeform 76"/>
            <p:cNvSpPr>
              <a:spLocks/>
            </p:cNvSpPr>
            <p:nvPr/>
          </p:nvSpPr>
          <p:spPr bwMode="auto">
            <a:xfrm rot="1473624">
              <a:off x="5126" y="135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6" name="Freeform 77"/>
            <p:cNvSpPr>
              <a:spLocks/>
            </p:cNvSpPr>
            <p:nvPr/>
          </p:nvSpPr>
          <p:spPr bwMode="auto">
            <a:xfrm rot="1473624">
              <a:off x="5116" y="1371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7" name="Freeform 78"/>
            <p:cNvSpPr>
              <a:spLocks/>
            </p:cNvSpPr>
            <p:nvPr/>
          </p:nvSpPr>
          <p:spPr bwMode="auto">
            <a:xfrm rot="1473624">
              <a:off x="5113" y="137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8" name="Freeform 79"/>
            <p:cNvSpPr>
              <a:spLocks/>
            </p:cNvSpPr>
            <p:nvPr/>
          </p:nvSpPr>
          <p:spPr bwMode="auto">
            <a:xfrm rot="1473624">
              <a:off x="5119" y="1063"/>
              <a:ext cx="63" cy="19"/>
            </a:xfrm>
            <a:custGeom>
              <a:avLst/>
              <a:gdLst>
                <a:gd name="T0" fmla="*/ 0 w 96"/>
                <a:gd name="T1" fmla="*/ 15 h 20"/>
                <a:gd name="T2" fmla="*/ 0 w 96"/>
                <a:gd name="T3" fmla="*/ 15 h 20"/>
                <a:gd name="T4" fmla="*/ 1 w 96"/>
                <a:gd name="T5" fmla="*/ 12 h 20"/>
                <a:gd name="T6" fmla="*/ 1 w 96"/>
                <a:gd name="T7" fmla="*/ 10 h 20"/>
                <a:gd name="T8" fmla="*/ 2 w 96"/>
                <a:gd name="T9" fmla="*/ 10 h 20"/>
                <a:gd name="T10" fmla="*/ 3 w 96"/>
                <a:gd name="T11" fmla="*/ 7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9" name="Freeform 80"/>
            <p:cNvSpPr>
              <a:spLocks/>
            </p:cNvSpPr>
            <p:nvPr/>
          </p:nvSpPr>
          <p:spPr bwMode="auto">
            <a:xfrm rot="1473624">
              <a:off x="5116" y="106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0" name="Freeform 81"/>
            <p:cNvSpPr>
              <a:spLocks/>
            </p:cNvSpPr>
            <p:nvPr/>
          </p:nvSpPr>
          <p:spPr bwMode="auto">
            <a:xfrm rot="1473624">
              <a:off x="5113" y="1076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1" name="Freeform 82"/>
            <p:cNvSpPr>
              <a:spLocks/>
            </p:cNvSpPr>
            <p:nvPr/>
          </p:nvSpPr>
          <p:spPr bwMode="auto">
            <a:xfrm rot="1473624">
              <a:off x="5110" y="108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2" name="Freeform 83"/>
            <p:cNvSpPr>
              <a:spLocks/>
            </p:cNvSpPr>
            <p:nvPr/>
          </p:nvSpPr>
          <p:spPr bwMode="auto">
            <a:xfrm rot="1473624">
              <a:off x="5106" y="1091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4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3" name="Freeform 84"/>
            <p:cNvSpPr>
              <a:spLocks/>
            </p:cNvSpPr>
            <p:nvPr/>
          </p:nvSpPr>
          <p:spPr bwMode="auto">
            <a:xfrm rot="1473624">
              <a:off x="5103" y="109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4" name="Freeform 85"/>
            <p:cNvSpPr>
              <a:spLocks/>
            </p:cNvSpPr>
            <p:nvPr/>
          </p:nvSpPr>
          <p:spPr bwMode="auto">
            <a:xfrm rot="1473624">
              <a:off x="5094" y="1117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5" name="Freeform 86"/>
            <p:cNvSpPr>
              <a:spLocks/>
            </p:cNvSpPr>
            <p:nvPr/>
          </p:nvSpPr>
          <p:spPr bwMode="auto">
            <a:xfrm rot="1473624">
              <a:off x="5091" y="112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6" name="Freeform 87"/>
            <p:cNvSpPr>
              <a:spLocks/>
            </p:cNvSpPr>
            <p:nvPr/>
          </p:nvSpPr>
          <p:spPr bwMode="auto">
            <a:xfrm rot="1473624">
              <a:off x="5088" y="1132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7" name="Freeform 88"/>
            <p:cNvSpPr>
              <a:spLocks/>
            </p:cNvSpPr>
            <p:nvPr/>
          </p:nvSpPr>
          <p:spPr bwMode="auto">
            <a:xfrm rot="1473624">
              <a:off x="5084" y="113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8" name="Freeform 89"/>
            <p:cNvSpPr>
              <a:spLocks/>
            </p:cNvSpPr>
            <p:nvPr/>
          </p:nvSpPr>
          <p:spPr bwMode="auto">
            <a:xfrm rot="1473624">
              <a:off x="5081" y="114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9" name="Freeform 90"/>
            <p:cNvSpPr>
              <a:spLocks/>
            </p:cNvSpPr>
            <p:nvPr/>
          </p:nvSpPr>
          <p:spPr bwMode="auto">
            <a:xfrm rot="1473624">
              <a:off x="5079" y="1151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40" name="Freeform 91"/>
            <p:cNvSpPr>
              <a:spLocks/>
            </p:cNvSpPr>
            <p:nvPr/>
          </p:nvSpPr>
          <p:spPr bwMode="auto">
            <a:xfrm rot="1473624">
              <a:off x="5076" y="1158"/>
              <a:ext cx="63" cy="18"/>
            </a:xfrm>
            <a:custGeom>
              <a:avLst/>
              <a:gdLst>
                <a:gd name="T0" fmla="*/ 0 w 96"/>
                <a:gd name="T1" fmla="*/ 12 h 20"/>
                <a:gd name="T2" fmla="*/ 0 w 96"/>
                <a:gd name="T3" fmla="*/ 12 h 20"/>
                <a:gd name="T4" fmla="*/ 1 w 96"/>
                <a:gd name="T5" fmla="*/ 11 h 20"/>
                <a:gd name="T6" fmla="*/ 1 w 96"/>
                <a:gd name="T7" fmla="*/ 8 h 20"/>
                <a:gd name="T8" fmla="*/ 2 w 96"/>
                <a:gd name="T9" fmla="*/ 5 h 20"/>
                <a:gd name="T10" fmla="*/ 3 w 96"/>
                <a:gd name="T11" fmla="*/ 5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3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41" name="Freeform 92"/>
            <p:cNvSpPr>
              <a:spLocks/>
            </p:cNvSpPr>
            <p:nvPr/>
          </p:nvSpPr>
          <p:spPr bwMode="auto">
            <a:xfrm rot="1473624">
              <a:off x="5067" y="117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42" name="Freeform 93"/>
            <p:cNvSpPr>
              <a:spLocks/>
            </p:cNvSpPr>
            <p:nvPr/>
          </p:nvSpPr>
          <p:spPr bwMode="auto">
            <a:xfrm rot="1473624">
              <a:off x="5057" y="1199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43" name="Freeform 94"/>
            <p:cNvSpPr>
              <a:spLocks/>
            </p:cNvSpPr>
            <p:nvPr/>
          </p:nvSpPr>
          <p:spPr bwMode="auto">
            <a:xfrm rot="1473624">
              <a:off x="5048" y="121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44" name="Freeform 95"/>
            <p:cNvSpPr>
              <a:spLocks/>
            </p:cNvSpPr>
            <p:nvPr/>
          </p:nvSpPr>
          <p:spPr bwMode="auto">
            <a:xfrm rot="1473624">
              <a:off x="5038" y="1240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45" name="Freeform 96"/>
            <p:cNvSpPr>
              <a:spLocks/>
            </p:cNvSpPr>
            <p:nvPr/>
          </p:nvSpPr>
          <p:spPr bwMode="auto">
            <a:xfrm rot="1473624">
              <a:off x="5029" y="125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46" name="Freeform 97"/>
            <p:cNvSpPr>
              <a:spLocks/>
            </p:cNvSpPr>
            <p:nvPr/>
          </p:nvSpPr>
          <p:spPr bwMode="auto">
            <a:xfrm rot="1473624">
              <a:off x="5026" y="1267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47" name="Freeform 98"/>
            <p:cNvSpPr>
              <a:spLocks/>
            </p:cNvSpPr>
            <p:nvPr/>
          </p:nvSpPr>
          <p:spPr bwMode="auto">
            <a:xfrm rot="1473624">
              <a:off x="5022" y="1274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48" name="Freeform 99"/>
            <p:cNvSpPr>
              <a:spLocks/>
            </p:cNvSpPr>
            <p:nvPr/>
          </p:nvSpPr>
          <p:spPr bwMode="auto">
            <a:xfrm rot="1473624">
              <a:off x="5020" y="1281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49" name="Freeform 100"/>
            <p:cNvSpPr>
              <a:spLocks/>
            </p:cNvSpPr>
            <p:nvPr/>
          </p:nvSpPr>
          <p:spPr bwMode="auto">
            <a:xfrm rot="1473624">
              <a:off x="5016" y="128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50" name="Freeform 101"/>
            <p:cNvSpPr>
              <a:spLocks/>
            </p:cNvSpPr>
            <p:nvPr/>
          </p:nvSpPr>
          <p:spPr bwMode="auto">
            <a:xfrm rot="1473624">
              <a:off x="5013" y="129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51" name="Freeform 102"/>
            <p:cNvSpPr>
              <a:spLocks/>
            </p:cNvSpPr>
            <p:nvPr/>
          </p:nvSpPr>
          <p:spPr bwMode="auto">
            <a:xfrm rot="1473624">
              <a:off x="5010" y="1300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4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9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52" name="Freeform 103"/>
            <p:cNvSpPr>
              <a:spLocks/>
            </p:cNvSpPr>
            <p:nvPr/>
          </p:nvSpPr>
          <p:spPr bwMode="auto">
            <a:xfrm rot="1473624">
              <a:off x="5001" y="1321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5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53" name="Freeform 104"/>
            <p:cNvSpPr>
              <a:spLocks/>
            </p:cNvSpPr>
            <p:nvPr/>
          </p:nvSpPr>
          <p:spPr bwMode="auto">
            <a:xfrm rot="1473624">
              <a:off x="4998" y="1328"/>
              <a:ext cx="63" cy="18"/>
            </a:xfrm>
            <a:custGeom>
              <a:avLst/>
              <a:gdLst>
                <a:gd name="T0" fmla="*/ 0 w 96"/>
                <a:gd name="T1" fmla="*/ 8 h 22"/>
                <a:gd name="T2" fmla="*/ 0 w 96"/>
                <a:gd name="T3" fmla="*/ 8 h 22"/>
                <a:gd name="T4" fmla="*/ 1 w 96"/>
                <a:gd name="T5" fmla="*/ 7 h 22"/>
                <a:gd name="T6" fmla="*/ 1 w 96"/>
                <a:gd name="T7" fmla="*/ 6 h 22"/>
                <a:gd name="T8" fmla="*/ 2 w 96"/>
                <a:gd name="T9" fmla="*/ 5 h 22"/>
                <a:gd name="T10" fmla="*/ 3 w 96"/>
                <a:gd name="T11" fmla="*/ 3 h 22"/>
                <a:gd name="T12" fmla="*/ 5 w 96"/>
                <a:gd name="T13" fmla="*/ 2 h 22"/>
                <a:gd name="T14" fmla="*/ 7 w 96"/>
                <a:gd name="T15" fmla="*/ 2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54" name="Freeform 105"/>
            <p:cNvSpPr>
              <a:spLocks/>
            </p:cNvSpPr>
            <p:nvPr/>
          </p:nvSpPr>
          <p:spPr bwMode="auto">
            <a:xfrm rot="1473624">
              <a:off x="4995" y="133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55" name="Freeform 106"/>
            <p:cNvSpPr>
              <a:spLocks/>
            </p:cNvSpPr>
            <p:nvPr/>
          </p:nvSpPr>
          <p:spPr bwMode="auto">
            <a:xfrm rot="1473624">
              <a:off x="5179" y="1089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8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56" name="Freeform 107"/>
            <p:cNvSpPr>
              <a:spLocks/>
            </p:cNvSpPr>
            <p:nvPr/>
          </p:nvSpPr>
          <p:spPr bwMode="auto">
            <a:xfrm rot="1473624">
              <a:off x="5176" y="109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57" name="Freeform 108"/>
            <p:cNvSpPr>
              <a:spLocks/>
            </p:cNvSpPr>
            <p:nvPr/>
          </p:nvSpPr>
          <p:spPr bwMode="auto">
            <a:xfrm rot="1473624">
              <a:off x="5173" y="1103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3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7 w 96"/>
                <a:gd name="T21" fmla="*/ 1 h 5"/>
                <a:gd name="T22" fmla="*/ 9 w 96"/>
                <a:gd name="T23" fmla="*/ 1 h 5"/>
                <a:gd name="T24" fmla="*/ 9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8" y="1"/>
                  </a:lnTo>
                  <a:lnTo>
                    <a:pt x="78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58" name="Freeform 109"/>
            <p:cNvSpPr>
              <a:spLocks/>
            </p:cNvSpPr>
            <p:nvPr/>
          </p:nvSpPr>
          <p:spPr bwMode="auto">
            <a:xfrm rot="1473624">
              <a:off x="5170" y="1109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59" name="Freeform 110"/>
            <p:cNvSpPr>
              <a:spLocks/>
            </p:cNvSpPr>
            <p:nvPr/>
          </p:nvSpPr>
          <p:spPr bwMode="auto">
            <a:xfrm rot="1473624">
              <a:off x="5167" y="1118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60" name="Freeform 111"/>
            <p:cNvSpPr>
              <a:spLocks/>
            </p:cNvSpPr>
            <p:nvPr/>
          </p:nvSpPr>
          <p:spPr bwMode="auto">
            <a:xfrm rot="1473624">
              <a:off x="5164" y="1124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61" name="Freeform 112"/>
            <p:cNvSpPr>
              <a:spLocks/>
            </p:cNvSpPr>
            <p:nvPr/>
          </p:nvSpPr>
          <p:spPr bwMode="auto">
            <a:xfrm rot="1473624">
              <a:off x="5155" y="1144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62" name="Freeform 113"/>
            <p:cNvSpPr>
              <a:spLocks/>
            </p:cNvSpPr>
            <p:nvPr/>
          </p:nvSpPr>
          <p:spPr bwMode="auto">
            <a:xfrm rot="1473624">
              <a:off x="5152" y="1150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2 h 4"/>
                <a:gd name="T24" fmla="*/ 10 w 96"/>
                <a:gd name="T25" fmla="*/ 3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63" name="Freeform 114"/>
            <p:cNvSpPr>
              <a:spLocks/>
            </p:cNvSpPr>
            <p:nvPr/>
          </p:nvSpPr>
          <p:spPr bwMode="auto">
            <a:xfrm rot="1473624">
              <a:off x="5148" y="1159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64" name="Freeform 115"/>
            <p:cNvSpPr>
              <a:spLocks/>
            </p:cNvSpPr>
            <p:nvPr/>
          </p:nvSpPr>
          <p:spPr bwMode="auto">
            <a:xfrm rot="1473624">
              <a:off x="5145" y="1165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65" name="Freeform 116"/>
            <p:cNvSpPr>
              <a:spLocks/>
            </p:cNvSpPr>
            <p:nvPr/>
          </p:nvSpPr>
          <p:spPr bwMode="auto">
            <a:xfrm rot="1473624">
              <a:off x="5142" y="1171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66" name="Freeform 117"/>
            <p:cNvSpPr>
              <a:spLocks/>
            </p:cNvSpPr>
            <p:nvPr/>
          </p:nvSpPr>
          <p:spPr bwMode="auto">
            <a:xfrm rot="1473624">
              <a:off x="5139" y="117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67" name="Freeform 118"/>
            <p:cNvSpPr>
              <a:spLocks/>
            </p:cNvSpPr>
            <p:nvPr/>
          </p:nvSpPr>
          <p:spPr bwMode="auto">
            <a:xfrm rot="1473624">
              <a:off x="5136" y="1185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68" name="Freeform 119"/>
            <p:cNvSpPr>
              <a:spLocks/>
            </p:cNvSpPr>
            <p:nvPr/>
          </p:nvSpPr>
          <p:spPr bwMode="auto">
            <a:xfrm rot="1473624">
              <a:off x="5127" y="1204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69" name="Freeform 120"/>
            <p:cNvSpPr>
              <a:spLocks/>
            </p:cNvSpPr>
            <p:nvPr/>
          </p:nvSpPr>
          <p:spPr bwMode="auto">
            <a:xfrm rot="1473624">
              <a:off x="5117" y="1226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0" name="Freeform 121"/>
            <p:cNvSpPr>
              <a:spLocks/>
            </p:cNvSpPr>
            <p:nvPr/>
          </p:nvSpPr>
          <p:spPr bwMode="auto">
            <a:xfrm rot="1473624">
              <a:off x="5108" y="1245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1" name="Freeform 122"/>
            <p:cNvSpPr>
              <a:spLocks/>
            </p:cNvSpPr>
            <p:nvPr/>
          </p:nvSpPr>
          <p:spPr bwMode="auto">
            <a:xfrm rot="1473624">
              <a:off x="5098" y="1267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2" name="Freeform 123"/>
            <p:cNvSpPr>
              <a:spLocks/>
            </p:cNvSpPr>
            <p:nvPr/>
          </p:nvSpPr>
          <p:spPr bwMode="auto">
            <a:xfrm rot="1473624">
              <a:off x="5089" y="128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3" name="Freeform 124"/>
            <p:cNvSpPr>
              <a:spLocks/>
            </p:cNvSpPr>
            <p:nvPr/>
          </p:nvSpPr>
          <p:spPr bwMode="auto">
            <a:xfrm rot="1473624">
              <a:off x="5086" y="1294"/>
              <a:ext cx="63" cy="3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2 h 4"/>
                <a:gd name="T28" fmla="*/ 12 w 96"/>
                <a:gd name="T29" fmla="*/ 2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4" name="Freeform 125"/>
            <p:cNvSpPr>
              <a:spLocks/>
            </p:cNvSpPr>
            <p:nvPr/>
          </p:nvSpPr>
          <p:spPr bwMode="auto">
            <a:xfrm rot="1473624">
              <a:off x="5083" y="1300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5" name="Freeform 126"/>
            <p:cNvSpPr>
              <a:spLocks/>
            </p:cNvSpPr>
            <p:nvPr/>
          </p:nvSpPr>
          <p:spPr bwMode="auto">
            <a:xfrm rot="1473624">
              <a:off x="5080" y="1308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6" name="Freeform 127"/>
            <p:cNvSpPr>
              <a:spLocks/>
            </p:cNvSpPr>
            <p:nvPr/>
          </p:nvSpPr>
          <p:spPr bwMode="auto">
            <a:xfrm rot="1473624">
              <a:off x="5077" y="1314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7" name="Freeform 128"/>
            <p:cNvSpPr>
              <a:spLocks/>
            </p:cNvSpPr>
            <p:nvPr/>
          </p:nvSpPr>
          <p:spPr bwMode="auto">
            <a:xfrm rot="1473624">
              <a:off x="5074" y="1320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8" name="Freeform 129"/>
            <p:cNvSpPr>
              <a:spLocks/>
            </p:cNvSpPr>
            <p:nvPr/>
          </p:nvSpPr>
          <p:spPr bwMode="auto">
            <a:xfrm rot="1473624">
              <a:off x="5071" y="1327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9" name="Freeform 130"/>
            <p:cNvSpPr>
              <a:spLocks/>
            </p:cNvSpPr>
            <p:nvPr/>
          </p:nvSpPr>
          <p:spPr bwMode="auto">
            <a:xfrm rot="1473624">
              <a:off x="5061" y="134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0" name="Freeform 131"/>
            <p:cNvSpPr>
              <a:spLocks/>
            </p:cNvSpPr>
            <p:nvPr/>
          </p:nvSpPr>
          <p:spPr bwMode="auto">
            <a:xfrm rot="1473624">
              <a:off x="5058" y="1355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1" name="Freeform 132"/>
            <p:cNvSpPr>
              <a:spLocks/>
            </p:cNvSpPr>
            <p:nvPr/>
          </p:nvSpPr>
          <p:spPr bwMode="auto">
            <a:xfrm rot="1473624">
              <a:off x="5055" y="1361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2" name="Freeform 133"/>
            <p:cNvSpPr>
              <a:spLocks/>
            </p:cNvSpPr>
            <p:nvPr/>
          </p:nvSpPr>
          <p:spPr bwMode="auto">
            <a:xfrm rot="1473624">
              <a:off x="5110" y="1383"/>
              <a:ext cx="28" cy="15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7 h 16"/>
                <a:gd name="T12" fmla="*/ 4 w 44"/>
                <a:gd name="T13" fmla="*/ 8 h 16"/>
                <a:gd name="T14" fmla="*/ 4 w 44"/>
                <a:gd name="T15" fmla="*/ 8 h 16"/>
                <a:gd name="T16" fmla="*/ 4 w 44"/>
                <a:gd name="T17" fmla="*/ 9 h 16"/>
                <a:gd name="T18" fmla="*/ 4 w 44"/>
                <a:gd name="T19" fmla="*/ 11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3" name="Freeform 134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4" name="Freeform 135"/>
            <p:cNvSpPr>
              <a:spLocks/>
            </p:cNvSpPr>
            <p:nvPr/>
          </p:nvSpPr>
          <p:spPr bwMode="auto">
            <a:xfrm rot="1473624">
              <a:off x="5093" y="112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7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7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5" name="Freeform 136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6" name="Freeform 137"/>
            <p:cNvSpPr>
              <a:spLocks/>
            </p:cNvSpPr>
            <p:nvPr/>
          </p:nvSpPr>
          <p:spPr bwMode="auto">
            <a:xfrm rot="1473624">
              <a:off x="5056" y="121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7" name="Freeform 138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6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6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8" name="Freeform 139"/>
            <p:cNvSpPr>
              <a:spLocks/>
            </p:cNvSpPr>
            <p:nvPr/>
          </p:nvSpPr>
          <p:spPr bwMode="auto">
            <a:xfrm rot="1473624">
              <a:off x="5037" y="1251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9" name="Freeform 140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90" name="Freeform 141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91" name="Freeform 142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92" name="Freeform 143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1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11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93" name="Freeform 144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94" name="Freeform 145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2 h 22"/>
                <a:gd name="T6" fmla="*/ 1 w 236"/>
                <a:gd name="T7" fmla="*/ 8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4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4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8 h 22"/>
                <a:gd name="T34" fmla="*/ 27 w 236"/>
                <a:gd name="T35" fmla="*/ 12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95" name="Freeform 146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96" name="Freeform 147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97" name="Freeform 148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98" name="Freeform 149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99" name="Freeform 150"/>
            <p:cNvSpPr>
              <a:spLocks/>
            </p:cNvSpPr>
            <p:nvPr/>
          </p:nvSpPr>
          <p:spPr bwMode="auto">
            <a:xfrm rot="1473624">
              <a:off x="5117" y="1077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4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4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00" name="Freeform 151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6 h 21"/>
                <a:gd name="T2" fmla="*/ 0 w 236"/>
                <a:gd name="T3" fmla="*/ 16 h 21"/>
                <a:gd name="T4" fmla="*/ 1 w 236"/>
                <a:gd name="T5" fmla="*/ 11 h 21"/>
                <a:gd name="T6" fmla="*/ 1 w 236"/>
                <a:gd name="T7" fmla="*/ 10 h 21"/>
                <a:gd name="T8" fmla="*/ 3 w 236"/>
                <a:gd name="T9" fmla="*/ 9 h 21"/>
                <a:gd name="T10" fmla="*/ 4 w 236"/>
                <a:gd name="T11" fmla="*/ 6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6 h 21"/>
                <a:gd name="T30" fmla="*/ 25 w 236"/>
                <a:gd name="T31" fmla="*/ 9 h 21"/>
                <a:gd name="T32" fmla="*/ 27 w 236"/>
                <a:gd name="T33" fmla="*/ 10 h 21"/>
                <a:gd name="T34" fmla="*/ 27 w 236"/>
                <a:gd name="T35" fmla="*/ 11 h 21"/>
                <a:gd name="T36" fmla="*/ 27 w 236"/>
                <a:gd name="T37" fmla="*/ 16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01" name="Freeform 152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20 h 20"/>
                <a:gd name="T2" fmla="*/ 0 w 236"/>
                <a:gd name="T3" fmla="*/ 20 h 20"/>
                <a:gd name="T4" fmla="*/ 1 w 236"/>
                <a:gd name="T5" fmla="*/ 16 h 20"/>
                <a:gd name="T6" fmla="*/ 1 w 236"/>
                <a:gd name="T7" fmla="*/ 12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2 h 20"/>
                <a:gd name="T34" fmla="*/ 27 w 236"/>
                <a:gd name="T35" fmla="*/ 16 h 20"/>
                <a:gd name="T36" fmla="*/ 27 w 236"/>
                <a:gd name="T37" fmla="*/ 2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02" name="Freeform 153"/>
            <p:cNvSpPr>
              <a:spLocks/>
            </p:cNvSpPr>
            <p:nvPr/>
          </p:nvSpPr>
          <p:spPr bwMode="auto">
            <a:xfrm rot="1473624">
              <a:off x="5046" y="123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03" name="Freeform 154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4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4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04" name="Freeform 155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05" name="Freeform 156"/>
            <p:cNvSpPr>
              <a:spLocks/>
            </p:cNvSpPr>
            <p:nvPr/>
          </p:nvSpPr>
          <p:spPr bwMode="auto">
            <a:xfrm rot="1473624">
              <a:off x="5000" y="1334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06" name="Freeform 157"/>
            <p:cNvSpPr>
              <a:spLocks/>
            </p:cNvSpPr>
            <p:nvPr/>
          </p:nvSpPr>
          <p:spPr bwMode="auto">
            <a:xfrm rot="1473624">
              <a:off x="5117" y="1077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07" name="Freeform 158"/>
            <p:cNvSpPr>
              <a:spLocks/>
            </p:cNvSpPr>
            <p:nvPr/>
          </p:nvSpPr>
          <p:spPr bwMode="auto">
            <a:xfrm rot="1473624">
              <a:off x="5092" y="1131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08" name="Freeform 159"/>
            <p:cNvSpPr>
              <a:spLocks/>
            </p:cNvSpPr>
            <p:nvPr/>
          </p:nvSpPr>
          <p:spPr bwMode="auto">
            <a:xfrm rot="1473624">
              <a:off x="5064" y="119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6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3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3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6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21" y="11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3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3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1"/>
                  </a:lnTo>
                  <a:lnTo>
                    <a:pt x="227" y="14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09" name="Freeform 160"/>
            <p:cNvSpPr>
              <a:spLocks/>
            </p:cNvSpPr>
            <p:nvPr/>
          </p:nvSpPr>
          <p:spPr bwMode="auto">
            <a:xfrm rot="1473624">
              <a:off x="5055" y="1213"/>
              <a:ext cx="154" cy="18"/>
            </a:xfrm>
            <a:custGeom>
              <a:avLst/>
              <a:gdLst>
                <a:gd name="T0" fmla="*/ 0 w 236"/>
                <a:gd name="T1" fmla="*/ 12 h 20"/>
                <a:gd name="T2" fmla="*/ 0 w 236"/>
                <a:gd name="T3" fmla="*/ 12 h 20"/>
                <a:gd name="T4" fmla="*/ 1 w 236"/>
                <a:gd name="T5" fmla="*/ 10 h 20"/>
                <a:gd name="T6" fmla="*/ 1 w 236"/>
                <a:gd name="T7" fmla="*/ 7 h 20"/>
                <a:gd name="T8" fmla="*/ 3 w 236"/>
                <a:gd name="T9" fmla="*/ 5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5 h 20"/>
                <a:gd name="T32" fmla="*/ 27 w 236"/>
                <a:gd name="T33" fmla="*/ 7 h 20"/>
                <a:gd name="T34" fmla="*/ 27 w 236"/>
                <a:gd name="T35" fmla="*/ 10 h 20"/>
                <a:gd name="T36" fmla="*/ 27 w 236"/>
                <a:gd name="T37" fmla="*/ 12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10" name="Freeform 161"/>
            <p:cNvSpPr>
              <a:spLocks/>
            </p:cNvSpPr>
            <p:nvPr/>
          </p:nvSpPr>
          <p:spPr bwMode="auto">
            <a:xfrm rot="1473624">
              <a:off x="5045" y="1234"/>
              <a:ext cx="154" cy="17"/>
            </a:xfrm>
            <a:custGeom>
              <a:avLst/>
              <a:gdLst>
                <a:gd name="T0" fmla="*/ 0 w 236"/>
                <a:gd name="T1" fmla="*/ 6 h 22"/>
                <a:gd name="T2" fmla="*/ 0 w 236"/>
                <a:gd name="T3" fmla="*/ 6 h 22"/>
                <a:gd name="T4" fmla="*/ 1 w 236"/>
                <a:gd name="T5" fmla="*/ 5 h 22"/>
                <a:gd name="T6" fmla="*/ 1 w 236"/>
                <a:gd name="T7" fmla="*/ 4 h 22"/>
                <a:gd name="T8" fmla="*/ 3 w 236"/>
                <a:gd name="T9" fmla="*/ 3 h 22"/>
                <a:gd name="T10" fmla="*/ 4 w 236"/>
                <a:gd name="T11" fmla="*/ 2 h 22"/>
                <a:gd name="T12" fmla="*/ 6 w 236"/>
                <a:gd name="T13" fmla="*/ 2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2 h 22"/>
                <a:gd name="T28" fmla="*/ 24 w 236"/>
                <a:gd name="T29" fmla="*/ 2 h 22"/>
                <a:gd name="T30" fmla="*/ 25 w 236"/>
                <a:gd name="T31" fmla="*/ 3 h 22"/>
                <a:gd name="T32" fmla="*/ 27 w 236"/>
                <a:gd name="T33" fmla="*/ 4 h 22"/>
                <a:gd name="T34" fmla="*/ 27 w 236"/>
                <a:gd name="T35" fmla="*/ 5 h 22"/>
                <a:gd name="T36" fmla="*/ 27 w 236"/>
                <a:gd name="T37" fmla="*/ 6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11" name="Freeform 162"/>
            <p:cNvSpPr>
              <a:spLocks/>
            </p:cNvSpPr>
            <p:nvPr/>
          </p:nvSpPr>
          <p:spPr bwMode="auto">
            <a:xfrm rot="1473624">
              <a:off x="5036" y="1254"/>
              <a:ext cx="154" cy="17"/>
            </a:xfrm>
            <a:custGeom>
              <a:avLst/>
              <a:gdLst>
                <a:gd name="T0" fmla="*/ 0 w 236"/>
                <a:gd name="T1" fmla="*/ 9 h 20"/>
                <a:gd name="T2" fmla="*/ 0 w 236"/>
                <a:gd name="T3" fmla="*/ 9 h 20"/>
                <a:gd name="T4" fmla="*/ 1 w 236"/>
                <a:gd name="T5" fmla="*/ 8 h 20"/>
                <a:gd name="T6" fmla="*/ 1 w 236"/>
                <a:gd name="T7" fmla="*/ 6 h 20"/>
                <a:gd name="T8" fmla="*/ 3 w 236"/>
                <a:gd name="T9" fmla="*/ 4 h 20"/>
                <a:gd name="T10" fmla="*/ 4 w 236"/>
                <a:gd name="T11" fmla="*/ 3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3 h 20"/>
                <a:gd name="T30" fmla="*/ 25 w 236"/>
                <a:gd name="T31" fmla="*/ 4 h 20"/>
                <a:gd name="T32" fmla="*/ 27 w 236"/>
                <a:gd name="T33" fmla="*/ 6 h 20"/>
                <a:gd name="T34" fmla="*/ 27 w 236"/>
                <a:gd name="T35" fmla="*/ 8 h 20"/>
                <a:gd name="T36" fmla="*/ 27 w 236"/>
                <a:gd name="T37" fmla="*/ 9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12" name="Freeform 163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13" name="Freeform 164"/>
            <p:cNvSpPr>
              <a:spLocks/>
            </p:cNvSpPr>
            <p:nvPr/>
          </p:nvSpPr>
          <p:spPr bwMode="auto">
            <a:xfrm rot="1473624">
              <a:off x="4999" y="1336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5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5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14" name="Line 165"/>
            <p:cNvSpPr>
              <a:spLocks noChangeShapeType="1"/>
            </p:cNvSpPr>
            <p:nvPr/>
          </p:nvSpPr>
          <p:spPr bwMode="auto">
            <a:xfrm rot="1473624">
              <a:off x="4046" y="353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15" name="Line 166"/>
            <p:cNvSpPr>
              <a:spLocks noChangeShapeType="1"/>
            </p:cNvSpPr>
            <p:nvPr/>
          </p:nvSpPr>
          <p:spPr bwMode="auto">
            <a:xfrm rot="1473624">
              <a:off x="4044" y="3540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16" name="Line 167"/>
            <p:cNvSpPr>
              <a:spLocks noChangeShapeType="1"/>
            </p:cNvSpPr>
            <p:nvPr/>
          </p:nvSpPr>
          <p:spPr bwMode="auto">
            <a:xfrm rot="1473624">
              <a:off x="4042" y="3555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17" name="Line 168"/>
            <p:cNvSpPr>
              <a:spLocks noChangeShapeType="1"/>
            </p:cNvSpPr>
            <p:nvPr/>
          </p:nvSpPr>
          <p:spPr bwMode="auto">
            <a:xfrm rot="1473624">
              <a:off x="4040" y="3567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18" name="Line 169"/>
            <p:cNvSpPr>
              <a:spLocks noChangeShapeType="1"/>
            </p:cNvSpPr>
            <p:nvPr/>
          </p:nvSpPr>
          <p:spPr bwMode="auto">
            <a:xfrm rot="1473624">
              <a:off x="4042" y="358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19" name="Line 170"/>
            <p:cNvSpPr>
              <a:spLocks noChangeShapeType="1"/>
            </p:cNvSpPr>
            <p:nvPr/>
          </p:nvSpPr>
          <p:spPr bwMode="auto">
            <a:xfrm rot="1473624">
              <a:off x="4036" y="360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20" name="Line 171"/>
            <p:cNvSpPr>
              <a:spLocks noChangeShapeType="1"/>
            </p:cNvSpPr>
            <p:nvPr/>
          </p:nvSpPr>
          <p:spPr bwMode="auto">
            <a:xfrm rot="1473624">
              <a:off x="4039" y="360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21" name="Line 172"/>
            <p:cNvSpPr>
              <a:spLocks noChangeShapeType="1"/>
            </p:cNvSpPr>
            <p:nvPr/>
          </p:nvSpPr>
          <p:spPr bwMode="auto">
            <a:xfrm rot="1473624">
              <a:off x="4082" y="3597"/>
              <a:ext cx="2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22" name="Line 173"/>
            <p:cNvSpPr>
              <a:spLocks noChangeShapeType="1"/>
            </p:cNvSpPr>
            <p:nvPr/>
          </p:nvSpPr>
          <p:spPr bwMode="auto">
            <a:xfrm rot="1473624">
              <a:off x="4070" y="360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23" name="Line 174"/>
            <p:cNvSpPr>
              <a:spLocks noChangeShapeType="1"/>
            </p:cNvSpPr>
            <p:nvPr/>
          </p:nvSpPr>
          <p:spPr bwMode="auto">
            <a:xfrm rot="1473624">
              <a:off x="4056" y="3620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24" name="Line 175"/>
            <p:cNvSpPr>
              <a:spLocks noChangeShapeType="1"/>
            </p:cNvSpPr>
            <p:nvPr/>
          </p:nvSpPr>
          <p:spPr bwMode="auto">
            <a:xfrm rot="1473624">
              <a:off x="4043" y="3631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25" name="Line 176"/>
            <p:cNvSpPr>
              <a:spLocks noChangeShapeType="1"/>
            </p:cNvSpPr>
            <p:nvPr/>
          </p:nvSpPr>
          <p:spPr bwMode="auto">
            <a:xfrm rot="1473624">
              <a:off x="4082" y="3594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26" name="Line 177"/>
            <p:cNvSpPr>
              <a:spLocks noChangeShapeType="1"/>
            </p:cNvSpPr>
            <p:nvPr/>
          </p:nvSpPr>
          <p:spPr bwMode="auto">
            <a:xfrm rot="1473624">
              <a:off x="4092" y="359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27" name="Line 178"/>
            <p:cNvSpPr>
              <a:spLocks noChangeShapeType="1"/>
            </p:cNvSpPr>
            <p:nvPr/>
          </p:nvSpPr>
          <p:spPr bwMode="auto">
            <a:xfrm rot="1473624">
              <a:off x="4118" y="3569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28" name="Line 179"/>
            <p:cNvSpPr>
              <a:spLocks noChangeShapeType="1"/>
            </p:cNvSpPr>
            <p:nvPr/>
          </p:nvSpPr>
          <p:spPr bwMode="auto">
            <a:xfrm rot="1473624">
              <a:off x="4113" y="3577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29" name="Line 180"/>
            <p:cNvSpPr>
              <a:spLocks noChangeShapeType="1"/>
            </p:cNvSpPr>
            <p:nvPr/>
          </p:nvSpPr>
          <p:spPr bwMode="auto">
            <a:xfrm rot="1473624">
              <a:off x="4132" y="3558"/>
              <a:ext cx="1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30" name="Line 181"/>
            <p:cNvSpPr>
              <a:spLocks noChangeShapeType="1"/>
            </p:cNvSpPr>
            <p:nvPr/>
          </p:nvSpPr>
          <p:spPr bwMode="auto">
            <a:xfrm rot="1473624">
              <a:off x="4126" y="3567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31" name="Line 182"/>
            <p:cNvSpPr>
              <a:spLocks noChangeShapeType="1"/>
            </p:cNvSpPr>
            <p:nvPr/>
          </p:nvSpPr>
          <p:spPr bwMode="auto">
            <a:xfrm rot="1473624">
              <a:off x="4004" y="362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32" name="Line 183"/>
            <p:cNvSpPr>
              <a:spLocks noChangeShapeType="1"/>
            </p:cNvSpPr>
            <p:nvPr/>
          </p:nvSpPr>
          <p:spPr bwMode="auto">
            <a:xfrm rot="1473624">
              <a:off x="4013" y="3544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33" name="Line 184"/>
            <p:cNvSpPr>
              <a:spLocks noChangeShapeType="1"/>
            </p:cNvSpPr>
            <p:nvPr/>
          </p:nvSpPr>
          <p:spPr bwMode="auto">
            <a:xfrm rot="1473624">
              <a:off x="4014" y="355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34" name="Line 185"/>
            <p:cNvSpPr>
              <a:spLocks noChangeShapeType="1"/>
            </p:cNvSpPr>
            <p:nvPr/>
          </p:nvSpPr>
          <p:spPr bwMode="auto">
            <a:xfrm rot="1473624">
              <a:off x="4010" y="357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35" name="Line 186"/>
            <p:cNvSpPr>
              <a:spLocks noChangeShapeType="1"/>
            </p:cNvSpPr>
            <p:nvPr/>
          </p:nvSpPr>
          <p:spPr bwMode="auto">
            <a:xfrm rot="1473624">
              <a:off x="4009" y="3562"/>
              <a:ext cx="1" cy="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36" name="Line 187"/>
            <p:cNvSpPr>
              <a:spLocks noChangeShapeType="1"/>
            </p:cNvSpPr>
            <p:nvPr/>
          </p:nvSpPr>
          <p:spPr bwMode="auto">
            <a:xfrm rot="1473624">
              <a:off x="4099" y="3559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37" name="Line 188"/>
            <p:cNvSpPr>
              <a:spLocks noChangeShapeType="1"/>
            </p:cNvSpPr>
            <p:nvPr/>
          </p:nvSpPr>
          <p:spPr bwMode="auto">
            <a:xfrm rot="1473624">
              <a:off x="4092" y="355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38" name="Line 189"/>
            <p:cNvSpPr>
              <a:spLocks noChangeShapeType="1"/>
            </p:cNvSpPr>
            <p:nvPr/>
          </p:nvSpPr>
          <p:spPr bwMode="auto">
            <a:xfrm rot="1473624">
              <a:off x="4087" y="3554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39" name="Line 190"/>
            <p:cNvSpPr>
              <a:spLocks noChangeShapeType="1"/>
            </p:cNvSpPr>
            <p:nvPr/>
          </p:nvSpPr>
          <p:spPr bwMode="auto">
            <a:xfrm rot="1473624">
              <a:off x="4083" y="355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40" name="Line 191"/>
            <p:cNvSpPr>
              <a:spLocks noChangeShapeType="1"/>
            </p:cNvSpPr>
            <p:nvPr/>
          </p:nvSpPr>
          <p:spPr bwMode="auto">
            <a:xfrm rot="1473624">
              <a:off x="4077" y="3564"/>
              <a:ext cx="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41" name="Line 192"/>
            <p:cNvSpPr>
              <a:spLocks noChangeShapeType="1"/>
            </p:cNvSpPr>
            <p:nvPr/>
          </p:nvSpPr>
          <p:spPr bwMode="auto">
            <a:xfrm rot="1473624">
              <a:off x="4067" y="3662"/>
              <a:ext cx="2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42" name="Line 193"/>
            <p:cNvSpPr>
              <a:spLocks noChangeShapeType="1"/>
            </p:cNvSpPr>
            <p:nvPr/>
          </p:nvSpPr>
          <p:spPr bwMode="auto">
            <a:xfrm rot="1473624">
              <a:off x="4069" y="3548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43" name="Line 194"/>
            <p:cNvSpPr>
              <a:spLocks noChangeShapeType="1"/>
            </p:cNvSpPr>
            <p:nvPr/>
          </p:nvSpPr>
          <p:spPr bwMode="auto">
            <a:xfrm rot="1473624">
              <a:off x="4072" y="355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44" name="Line 195"/>
            <p:cNvSpPr>
              <a:spLocks noChangeShapeType="1"/>
            </p:cNvSpPr>
            <p:nvPr/>
          </p:nvSpPr>
          <p:spPr bwMode="auto">
            <a:xfrm rot="1473624">
              <a:off x="4073" y="35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45" name="Line 196"/>
            <p:cNvSpPr>
              <a:spLocks noChangeShapeType="1"/>
            </p:cNvSpPr>
            <p:nvPr/>
          </p:nvSpPr>
          <p:spPr bwMode="auto">
            <a:xfrm rot="1473624">
              <a:off x="4078" y="355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46" name="Line 197"/>
            <p:cNvSpPr>
              <a:spLocks noChangeShapeType="1"/>
            </p:cNvSpPr>
            <p:nvPr/>
          </p:nvSpPr>
          <p:spPr bwMode="auto">
            <a:xfrm rot="1473624">
              <a:off x="3974" y="3611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47" name="Line 198"/>
            <p:cNvSpPr>
              <a:spLocks noChangeShapeType="1"/>
            </p:cNvSpPr>
            <p:nvPr/>
          </p:nvSpPr>
          <p:spPr bwMode="auto">
            <a:xfrm rot="1473624">
              <a:off x="4048" y="353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48" name="Line 199"/>
            <p:cNvSpPr>
              <a:spLocks noChangeShapeType="1"/>
            </p:cNvSpPr>
            <p:nvPr/>
          </p:nvSpPr>
          <p:spPr bwMode="auto">
            <a:xfrm rot="1473624">
              <a:off x="4043" y="357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49" name="Line 200"/>
            <p:cNvSpPr>
              <a:spLocks noChangeShapeType="1"/>
            </p:cNvSpPr>
            <p:nvPr/>
          </p:nvSpPr>
          <p:spPr bwMode="auto">
            <a:xfrm rot="1473624">
              <a:off x="4040" y="361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50" name="Line 201"/>
            <p:cNvSpPr>
              <a:spLocks noChangeShapeType="1"/>
            </p:cNvSpPr>
            <p:nvPr/>
          </p:nvSpPr>
          <p:spPr bwMode="auto">
            <a:xfrm rot="1473624">
              <a:off x="4074" y="361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51" name="Line 202"/>
            <p:cNvSpPr>
              <a:spLocks noChangeShapeType="1"/>
            </p:cNvSpPr>
            <p:nvPr/>
          </p:nvSpPr>
          <p:spPr bwMode="auto">
            <a:xfrm rot="1473624">
              <a:off x="4058" y="362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52" name="Line 203"/>
            <p:cNvSpPr>
              <a:spLocks noChangeShapeType="1"/>
            </p:cNvSpPr>
            <p:nvPr/>
          </p:nvSpPr>
          <p:spPr bwMode="auto">
            <a:xfrm rot="1473624">
              <a:off x="4043" y="364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53" name="Line 204"/>
            <p:cNvSpPr>
              <a:spLocks noChangeShapeType="1"/>
            </p:cNvSpPr>
            <p:nvPr/>
          </p:nvSpPr>
          <p:spPr bwMode="auto">
            <a:xfrm rot="1473624">
              <a:off x="4097" y="3600"/>
              <a:ext cx="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54" name="Line 205"/>
            <p:cNvSpPr>
              <a:spLocks noChangeShapeType="1"/>
            </p:cNvSpPr>
            <p:nvPr/>
          </p:nvSpPr>
          <p:spPr bwMode="auto">
            <a:xfrm rot="1473624">
              <a:off x="4000" y="3630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55" name="Line 206"/>
            <p:cNvSpPr>
              <a:spLocks noChangeShapeType="1"/>
            </p:cNvSpPr>
            <p:nvPr/>
          </p:nvSpPr>
          <p:spPr bwMode="auto">
            <a:xfrm rot="1473624">
              <a:off x="4097" y="356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56" name="Line 207"/>
            <p:cNvSpPr>
              <a:spLocks noChangeShapeType="1"/>
            </p:cNvSpPr>
            <p:nvPr/>
          </p:nvSpPr>
          <p:spPr bwMode="auto">
            <a:xfrm rot="1473624">
              <a:off x="4093" y="3566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57" name="Line 208"/>
            <p:cNvSpPr>
              <a:spLocks noChangeShapeType="1"/>
            </p:cNvSpPr>
            <p:nvPr/>
          </p:nvSpPr>
          <p:spPr bwMode="auto">
            <a:xfrm rot="1473624">
              <a:off x="3976" y="360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58" name="Line 209"/>
            <p:cNvSpPr>
              <a:spLocks noChangeShapeType="1"/>
            </p:cNvSpPr>
            <p:nvPr/>
          </p:nvSpPr>
          <p:spPr bwMode="auto">
            <a:xfrm rot="1473624">
              <a:off x="4010" y="3533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59" name="Line 210"/>
            <p:cNvSpPr>
              <a:spLocks noChangeShapeType="1"/>
            </p:cNvSpPr>
            <p:nvPr/>
          </p:nvSpPr>
          <p:spPr bwMode="auto">
            <a:xfrm rot="1473624">
              <a:off x="3979" y="3592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60" name="Line 211"/>
            <p:cNvSpPr>
              <a:spLocks noChangeShapeType="1"/>
            </p:cNvSpPr>
            <p:nvPr/>
          </p:nvSpPr>
          <p:spPr bwMode="auto">
            <a:xfrm rot="1473624">
              <a:off x="3977" y="35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61" name="Line 212"/>
            <p:cNvSpPr>
              <a:spLocks noChangeShapeType="1"/>
            </p:cNvSpPr>
            <p:nvPr/>
          </p:nvSpPr>
          <p:spPr bwMode="auto">
            <a:xfrm rot="1473624">
              <a:off x="3979" y="359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62" name="Line 213"/>
            <p:cNvSpPr>
              <a:spLocks noChangeShapeType="1"/>
            </p:cNvSpPr>
            <p:nvPr/>
          </p:nvSpPr>
          <p:spPr bwMode="auto">
            <a:xfrm rot="1473624">
              <a:off x="4030" y="3611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63" name="Line 214"/>
            <p:cNvSpPr>
              <a:spLocks noChangeShapeType="1"/>
            </p:cNvSpPr>
            <p:nvPr/>
          </p:nvSpPr>
          <p:spPr bwMode="auto">
            <a:xfrm rot="1473624">
              <a:off x="4033" y="364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64" name="Line 215"/>
            <p:cNvSpPr>
              <a:spLocks noChangeShapeType="1"/>
            </p:cNvSpPr>
            <p:nvPr/>
          </p:nvSpPr>
          <p:spPr bwMode="auto">
            <a:xfrm rot="1473624">
              <a:off x="3997" y="3637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65" name="Line 216"/>
            <p:cNvSpPr>
              <a:spLocks noChangeShapeType="1"/>
            </p:cNvSpPr>
            <p:nvPr/>
          </p:nvSpPr>
          <p:spPr bwMode="auto">
            <a:xfrm rot="1473624">
              <a:off x="3998" y="365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66" name="Line 217"/>
            <p:cNvSpPr>
              <a:spLocks noChangeShapeType="1"/>
            </p:cNvSpPr>
            <p:nvPr/>
          </p:nvSpPr>
          <p:spPr bwMode="auto">
            <a:xfrm rot="1473624">
              <a:off x="3994" y="3679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67" name="Line 218"/>
            <p:cNvSpPr>
              <a:spLocks noChangeShapeType="1"/>
            </p:cNvSpPr>
            <p:nvPr/>
          </p:nvSpPr>
          <p:spPr bwMode="auto">
            <a:xfrm rot="1473624">
              <a:off x="3993" y="3664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68" name="Line 219"/>
            <p:cNvSpPr>
              <a:spLocks noChangeShapeType="1"/>
            </p:cNvSpPr>
            <p:nvPr/>
          </p:nvSpPr>
          <p:spPr bwMode="auto">
            <a:xfrm rot="1473624">
              <a:off x="3996" y="365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69" name="Line 220"/>
            <p:cNvSpPr>
              <a:spLocks noChangeShapeType="1"/>
            </p:cNvSpPr>
            <p:nvPr/>
          </p:nvSpPr>
          <p:spPr bwMode="auto">
            <a:xfrm rot="1473624">
              <a:off x="3987" y="3699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70" name="Line 221"/>
            <p:cNvSpPr>
              <a:spLocks noChangeShapeType="1"/>
            </p:cNvSpPr>
            <p:nvPr/>
          </p:nvSpPr>
          <p:spPr bwMode="auto">
            <a:xfrm rot="1473624">
              <a:off x="3996" y="369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71" name="Line 222"/>
            <p:cNvSpPr>
              <a:spLocks noChangeShapeType="1"/>
            </p:cNvSpPr>
            <p:nvPr/>
          </p:nvSpPr>
          <p:spPr bwMode="auto">
            <a:xfrm rot="1473624">
              <a:off x="4026" y="3687"/>
              <a:ext cx="6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72" name="Line 223"/>
            <p:cNvSpPr>
              <a:spLocks noChangeShapeType="1"/>
            </p:cNvSpPr>
            <p:nvPr/>
          </p:nvSpPr>
          <p:spPr bwMode="auto">
            <a:xfrm rot="1473624">
              <a:off x="4015" y="370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73" name="Line 224"/>
            <p:cNvSpPr>
              <a:spLocks noChangeShapeType="1"/>
            </p:cNvSpPr>
            <p:nvPr/>
          </p:nvSpPr>
          <p:spPr bwMode="auto">
            <a:xfrm rot="1473624">
              <a:off x="4015" y="3694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74" name="Line 225"/>
            <p:cNvSpPr>
              <a:spLocks noChangeShapeType="1"/>
            </p:cNvSpPr>
            <p:nvPr/>
          </p:nvSpPr>
          <p:spPr bwMode="auto">
            <a:xfrm rot="1473624">
              <a:off x="4005" y="3700"/>
              <a:ext cx="2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75" name="Line 226"/>
            <p:cNvSpPr>
              <a:spLocks noChangeShapeType="1"/>
            </p:cNvSpPr>
            <p:nvPr/>
          </p:nvSpPr>
          <p:spPr bwMode="auto">
            <a:xfrm rot="1473624">
              <a:off x="4002" y="370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76" name="Line 227"/>
            <p:cNvSpPr>
              <a:spLocks noChangeShapeType="1"/>
            </p:cNvSpPr>
            <p:nvPr/>
          </p:nvSpPr>
          <p:spPr bwMode="auto">
            <a:xfrm rot="1473624">
              <a:off x="3998" y="370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77" name="Line 228"/>
            <p:cNvSpPr>
              <a:spLocks noChangeShapeType="1"/>
            </p:cNvSpPr>
            <p:nvPr/>
          </p:nvSpPr>
          <p:spPr bwMode="auto">
            <a:xfrm rot="1473624">
              <a:off x="3992" y="3721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78" name="Line 229"/>
            <p:cNvSpPr>
              <a:spLocks noChangeShapeType="1"/>
            </p:cNvSpPr>
            <p:nvPr/>
          </p:nvSpPr>
          <p:spPr bwMode="auto">
            <a:xfrm rot="1473624">
              <a:off x="4040" y="3679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79" name="Line 230"/>
            <p:cNvSpPr>
              <a:spLocks noChangeShapeType="1"/>
            </p:cNvSpPr>
            <p:nvPr/>
          </p:nvSpPr>
          <p:spPr bwMode="auto">
            <a:xfrm rot="1473624">
              <a:off x="4033" y="368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80" name="Line 231"/>
            <p:cNvSpPr>
              <a:spLocks noChangeShapeType="1"/>
            </p:cNvSpPr>
            <p:nvPr/>
          </p:nvSpPr>
          <p:spPr bwMode="auto">
            <a:xfrm rot="1473624">
              <a:off x="4060" y="3677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81" name="Line 232"/>
            <p:cNvSpPr>
              <a:spLocks noChangeShapeType="1"/>
            </p:cNvSpPr>
            <p:nvPr/>
          </p:nvSpPr>
          <p:spPr bwMode="auto">
            <a:xfrm rot="1473624">
              <a:off x="4040" y="368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82" name="Line 233"/>
            <p:cNvSpPr>
              <a:spLocks noChangeShapeType="1"/>
            </p:cNvSpPr>
            <p:nvPr/>
          </p:nvSpPr>
          <p:spPr bwMode="auto">
            <a:xfrm rot="1473624">
              <a:off x="3959" y="370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83" name="Line 234"/>
            <p:cNvSpPr>
              <a:spLocks noChangeShapeType="1"/>
            </p:cNvSpPr>
            <p:nvPr/>
          </p:nvSpPr>
          <p:spPr bwMode="auto">
            <a:xfrm rot="1473624">
              <a:off x="3957" y="3724"/>
              <a:ext cx="2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84" name="Line 235"/>
            <p:cNvSpPr>
              <a:spLocks noChangeShapeType="1"/>
            </p:cNvSpPr>
            <p:nvPr/>
          </p:nvSpPr>
          <p:spPr bwMode="auto">
            <a:xfrm rot="1473624">
              <a:off x="3967" y="36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85" name="Line 236"/>
            <p:cNvSpPr>
              <a:spLocks noChangeShapeType="1"/>
            </p:cNvSpPr>
            <p:nvPr/>
          </p:nvSpPr>
          <p:spPr bwMode="auto">
            <a:xfrm rot="1473624">
              <a:off x="3959" y="370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86" name="Line 237"/>
            <p:cNvSpPr>
              <a:spLocks noChangeShapeType="1"/>
            </p:cNvSpPr>
            <p:nvPr/>
          </p:nvSpPr>
          <p:spPr bwMode="auto">
            <a:xfrm rot="1473624">
              <a:off x="3965" y="366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87" name="Line 238"/>
            <p:cNvSpPr>
              <a:spLocks noChangeShapeType="1"/>
            </p:cNvSpPr>
            <p:nvPr/>
          </p:nvSpPr>
          <p:spPr bwMode="auto">
            <a:xfrm rot="1473624">
              <a:off x="3969" y="3636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88" name="Line 239"/>
            <p:cNvSpPr>
              <a:spLocks noChangeShapeType="1"/>
            </p:cNvSpPr>
            <p:nvPr/>
          </p:nvSpPr>
          <p:spPr bwMode="auto">
            <a:xfrm rot="1473624">
              <a:off x="3972" y="3620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89" name="Line 240"/>
            <p:cNvSpPr>
              <a:spLocks noChangeShapeType="1"/>
            </p:cNvSpPr>
            <p:nvPr/>
          </p:nvSpPr>
          <p:spPr bwMode="auto">
            <a:xfrm rot="1473624">
              <a:off x="4012" y="3735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90" name="Line 241"/>
            <p:cNvSpPr>
              <a:spLocks noChangeShapeType="1"/>
            </p:cNvSpPr>
            <p:nvPr/>
          </p:nvSpPr>
          <p:spPr bwMode="auto">
            <a:xfrm rot="1473624">
              <a:off x="4022" y="3728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91" name="Line 242"/>
            <p:cNvSpPr>
              <a:spLocks noChangeShapeType="1"/>
            </p:cNvSpPr>
            <p:nvPr/>
          </p:nvSpPr>
          <p:spPr bwMode="auto">
            <a:xfrm rot="1473624">
              <a:off x="4035" y="365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92" name="Line 243"/>
            <p:cNvSpPr>
              <a:spLocks noChangeShapeType="1"/>
            </p:cNvSpPr>
            <p:nvPr/>
          </p:nvSpPr>
          <p:spPr bwMode="auto">
            <a:xfrm rot="1473624">
              <a:off x="4038" y="363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93" name="Line 244"/>
            <p:cNvSpPr>
              <a:spLocks noChangeShapeType="1"/>
            </p:cNvSpPr>
            <p:nvPr/>
          </p:nvSpPr>
          <p:spPr bwMode="auto">
            <a:xfrm rot="1473624">
              <a:off x="4000" y="3645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94" name="Line 245"/>
            <p:cNvSpPr>
              <a:spLocks noChangeShapeType="1"/>
            </p:cNvSpPr>
            <p:nvPr/>
          </p:nvSpPr>
          <p:spPr bwMode="auto">
            <a:xfrm rot="1473624">
              <a:off x="4007" y="3582"/>
              <a:ext cx="1" cy="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95" name="Line 246"/>
            <p:cNvSpPr>
              <a:spLocks noChangeShapeType="1"/>
            </p:cNvSpPr>
            <p:nvPr/>
          </p:nvSpPr>
          <p:spPr bwMode="auto">
            <a:xfrm rot="1473624">
              <a:off x="3992" y="371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96" name="Line 247"/>
            <p:cNvSpPr>
              <a:spLocks noChangeShapeType="1"/>
            </p:cNvSpPr>
            <p:nvPr/>
          </p:nvSpPr>
          <p:spPr bwMode="auto">
            <a:xfrm rot="1473624">
              <a:off x="4061" y="367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97" name="Line 248"/>
            <p:cNvSpPr>
              <a:spLocks noChangeShapeType="1"/>
            </p:cNvSpPr>
            <p:nvPr/>
          </p:nvSpPr>
          <p:spPr bwMode="auto">
            <a:xfrm rot="1473624">
              <a:off x="4051" y="368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98" name="Line 249"/>
            <p:cNvSpPr>
              <a:spLocks noChangeShapeType="1"/>
            </p:cNvSpPr>
            <p:nvPr/>
          </p:nvSpPr>
          <p:spPr bwMode="auto">
            <a:xfrm rot="1473624">
              <a:off x="3963" y="3689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99" name="Line 250"/>
            <p:cNvSpPr>
              <a:spLocks noChangeShapeType="1"/>
            </p:cNvSpPr>
            <p:nvPr/>
          </p:nvSpPr>
          <p:spPr bwMode="auto">
            <a:xfrm rot="1473624">
              <a:off x="4091" y="3598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00" name="Line 251"/>
            <p:cNvSpPr>
              <a:spLocks noChangeShapeType="1"/>
            </p:cNvSpPr>
            <p:nvPr/>
          </p:nvSpPr>
          <p:spPr bwMode="auto">
            <a:xfrm rot="1473624">
              <a:off x="4078" y="3572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01" name="Line 252"/>
            <p:cNvSpPr>
              <a:spLocks noChangeShapeType="1"/>
            </p:cNvSpPr>
            <p:nvPr/>
          </p:nvSpPr>
          <p:spPr bwMode="auto">
            <a:xfrm rot="1473624">
              <a:off x="4012" y="353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02" name="Line 253"/>
            <p:cNvSpPr>
              <a:spLocks noChangeShapeType="1"/>
            </p:cNvSpPr>
            <p:nvPr/>
          </p:nvSpPr>
          <p:spPr bwMode="auto">
            <a:xfrm rot="1473624">
              <a:off x="3997" y="364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03" name="Line 254"/>
            <p:cNvSpPr>
              <a:spLocks noChangeShapeType="1"/>
            </p:cNvSpPr>
            <p:nvPr/>
          </p:nvSpPr>
          <p:spPr bwMode="auto">
            <a:xfrm rot="1473624">
              <a:off x="3976" y="3605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04" name="Freeform 255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05" name="Line 256"/>
            <p:cNvSpPr>
              <a:spLocks noChangeShapeType="1"/>
            </p:cNvSpPr>
            <p:nvPr/>
          </p:nvSpPr>
          <p:spPr bwMode="auto">
            <a:xfrm rot="1473624">
              <a:off x="4009" y="352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06" name="Line 257"/>
            <p:cNvSpPr>
              <a:spLocks noChangeShapeType="1"/>
            </p:cNvSpPr>
            <p:nvPr/>
          </p:nvSpPr>
          <p:spPr bwMode="auto">
            <a:xfrm rot="1473624">
              <a:off x="4009" y="351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07" name="Line 258"/>
            <p:cNvSpPr>
              <a:spLocks noChangeShapeType="1"/>
            </p:cNvSpPr>
            <p:nvPr/>
          </p:nvSpPr>
          <p:spPr bwMode="auto">
            <a:xfrm rot="1473624">
              <a:off x="4008" y="352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08" name="Line 259"/>
            <p:cNvSpPr>
              <a:spLocks noChangeShapeType="1"/>
            </p:cNvSpPr>
            <p:nvPr/>
          </p:nvSpPr>
          <p:spPr bwMode="auto">
            <a:xfrm rot="1473624">
              <a:off x="4013" y="354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09" name="Line 260"/>
            <p:cNvSpPr>
              <a:spLocks noChangeShapeType="1"/>
            </p:cNvSpPr>
            <p:nvPr/>
          </p:nvSpPr>
          <p:spPr bwMode="auto">
            <a:xfrm rot="1473624">
              <a:off x="4014" y="355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10" name="Line 261"/>
            <p:cNvSpPr>
              <a:spLocks noChangeShapeType="1"/>
            </p:cNvSpPr>
            <p:nvPr/>
          </p:nvSpPr>
          <p:spPr bwMode="auto">
            <a:xfrm rot="1473624">
              <a:off x="4046" y="3527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11" name="Line 262"/>
            <p:cNvSpPr>
              <a:spLocks noChangeShapeType="1"/>
            </p:cNvSpPr>
            <p:nvPr/>
          </p:nvSpPr>
          <p:spPr bwMode="auto">
            <a:xfrm rot="1473624">
              <a:off x="4045" y="353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12" name="Line 263"/>
            <p:cNvSpPr>
              <a:spLocks noChangeShapeType="1"/>
            </p:cNvSpPr>
            <p:nvPr/>
          </p:nvSpPr>
          <p:spPr bwMode="auto">
            <a:xfrm rot="1473624">
              <a:off x="4012" y="3525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13" name="Line 264"/>
            <p:cNvSpPr>
              <a:spLocks noChangeShapeType="1"/>
            </p:cNvSpPr>
            <p:nvPr/>
          </p:nvSpPr>
          <p:spPr bwMode="auto">
            <a:xfrm rot="1473624">
              <a:off x="4009" y="35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14" name="Line 265"/>
            <p:cNvSpPr>
              <a:spLocks noChangeShapeType="1"/>
            </p:cNvSpPr>
            <p:nvPr/>
          </p:nvSpPr>
          <p:spPr bwMode="auto">
            <a:xfrm rot="1473624">
              <a:off x="4007" y="351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15" name="Line 266"/>
            <p:cNvSpPr>
              <a:spLocks noChangeShapeType="1"/>
            </p:cNvSpPr>
            <p:nvPr/>
          </p:nvSpPr>
          <p:spPr bwMode="auto">
            <a:xfrm rot="1473624">
              <a:off x="4137" y="356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16" name="Line 267"/>
            <p:cNvSpPr>
              <a:spLocks noChangeShapeType="1"/>
            </p:cNvSpPr>
            <p:nvPr/>
          </p:nvSpPr>
          <p:spPr bwMode="auto">
            <a:xfrm rot="1473624">
              <a:off x="3965" y="367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17" name="Line 268"/>
            <p:cNvSpPr>
              <a:spLocks noChangeShapeType="1"/>
            </p:cNvSpPr>
            <p:nvPr/>
          </p:nvSpPr>
          <p:spPr bwMode="auto">
            <a:xfrm rot="1473624">
              <a:off x="3960" y="3694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18" name="Line 269"/>
            <p:cNvSpPr>
              <a:spLocks noChangeShapeType="1"/>
            </p:cNvSpPr>
            <p:nvPr/>
          </p:nvSpPr>
          <p:spPr bwMode="auto">
            <a:xfrm rot="1473624">
              <a:off x="4103" y="3588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19" name="Line 270"/>
            <p:cNvSpPr>
              <a:spLocks noChangeShapeType="1"/>
            </p:cNvSpPr>
            <p:nvPr/>
          </p:nvSpPr>
          <p:spPr bwMode="auto">
            <a:xfrm rot="1473624">
              <a:off x="4030" y="3638"/>
              <a:ext cx="2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20" name="Line 271"/>
            <p:cNvSpPr>
              <a:spLocks noChangeShapeType="1"/>
            </p:cNvSpPr>
            <p:nvPr/>
          </p:nvSpPr>
          <p:spPr bwMode="auto">
            <a:xfrm rot="1473624">
              <a:off x="4072" y="366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21" name="Line 272"/>
            <p:cNvSpPr>
              <a:spLocks noChangeShapeType="1"/>
            </p:cNvSpPr>
            <p:nvPr/>
          </p:nvSpPr>
          <p:spPr bwMode="auto">
            <a:xfrm rot="1473624">
              <a:off x="4044" y="3523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22" name="Freeform 273"/>
            <p:cNvSpPr>
              <a:spLocks/>
            </p:cNvSpPr>
            <p:nvPr/>
          </p:nvSpPr>
          <p:spPr bwMode="auto">
            <a:xfrm rot="1473624">
              <a:off x="3996" y="3525"/>
              <a:ext cx="155" cy="26"/>
            </a:xfrm>
            <a:custGeom>
              <a:avLst/>
              <a:gdLst>
                <a:gd name="T0" fmla="*/ 0 w 237"/>
                <a:gd name="T1" fmla="*/ 12 h 29"/>
                <a:gd name="T2" fmla="*/ 2 w 237"/>
                <a:gd name="T3" fmla="*/ 7 h 29"/>
                <a:gd name="T4" fmla="*/ 6 w 237"/>
                <a:gd name="T5" fmla="*/ 12 h 29"/>
                <a:gd name="T6" fmla="*/ 7 w 237"/>
                <a:gd name="T7" fmla="*/ 11 h 29"/>
                <a:gd name="T8" fmla="*/ 8 w 237"/>
                <a:gd name="T9" fmla="*/ 4 h 29"/>
                <a:gd name="T10" fmla="*/ 15 w 237"/>
                <a:gd name="T11" fmla="*/ 17 h 29"/>
                <a:gd name="T12" fmla="*/ 15 w 237"/>
                <a:gd name="T13" fmla="*/ 17 h 29"/>
                <a:gd name="T14" fmla="*/ 15 w 237"/>
                <a:gd name="T15" fmla="*/ 17 h 29"/>
                <a:gd name="T16" fmla="*/ 15 w 237"/>
                <a:gd name="T17" fmla="*/ 16 h 29"/>
                <a:gd name="T18" fmla="*/ 16 w 237"/>
                <a:gd name="T19" fmla="*/ 16 h 29"/>
                <a:gd name="T20" fmla="*/ 17 w 237"/>
                <a:gd name="T21" fmla="*/ 15 h 29"/>
                <a:gd name="T22" fmla="*/ 17 w 237"/>
                <a:gd name="T23" fmla="*/ 14 h 29"/>
                <a:gd name="T24" fmla="*/ 18 w 237"/>
                <a:gd name="T25" fmla="*/ 14 h 29"/>
                <a:gd name="T26" fmla="*/ 19 w 237"/>
                <a:gd name="T27" fmla="*/ 14 h 29"/>
                <a:gd name="T28" fmla="*/ 20 w 237"/>
                <a:gd name="T29" fmla="*/ 14 h 29"/>
                <a:gd name="T30" fmla="*/ 20 w 237"/>
                <a:gd name="T31" fmla="*/ 14 h 29"/>
                <a:gd name="T32" fmla="*/ 20 w 237"/>
                <a:gd name="T33" fmla="*/ 13 h 29"/>
                <a:gd name="T34" fmla="*/ 22 w 237"/>
                <a:gd name="T35" fmla="*/ 12 h 29"/>
                <a:gd name="T36" fmla="*/ 22 w 237"/>
                <a:gd name="T37" fmla="*/ 10 h 29"/>
                <a:gd name="T38" fmla="*/ 24 w 237"/>
                <a:gd name="T39" fmla="*/ 7 h 29"/>
                <a:gd name="T40" fmla="*/ 24 w 237"/>
                <a:gd name="T41" fmla="*/ 4 h 29"/>
                <a:gd name="T42" fmla="*/ 26 w 237"/>
                <a:gd name="T43" fmla="*/ 4 h 29"/>
                <a:gd name="T44" fmla="*/ 26 w 237"/>
                <a:gd name="T45" fmla="*/ 2 h 29"/>
                <a:gd name="T46" fmla="*/ 26 w 237"/>
                <a:gd name="T47" fmla="*/ 0 h 29"/>
                <a:gd name="T48" fmla="*/ 28 w 237"/>
                <a:gd name="T49" fmla="*/ 10 h 29"/>
                <a:gd name="T50" fmla="*/ 28 w 237"/>
                <a:gd name="T51" fmla="*/ 9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37" h="29">
                  <a:moveTo>
                    <a:pt x="0" y="20"/>
                  </a:moveTo>
                  <a:lnTo>
                    <a:pt x="19" y="12"/>
                  </a:lnTo>
                  <a:lnTo>
                    <a:pt x="50" y="21"/>
                  </a:lnTo>
                  <a:lnTo>
                    <a:pt x="55" y="19"/>
                  </a:lnTo>
                  <a:lnTo>
                    <a:pt x="69" y="8"/>
                  </a:lnTo>
                  <a:lnTo>
                    <a:pt x="124" y="29"/>
                  </a:lnTo>
                  <a:lnTo>
                    <a:pt x="125" y="29"/>
                  </a:lnTo>
                  <a:lnTo>
                    <a:pt x="127" y="28"/>
                  </a:lnTo>
                  <a:lnTo>
                    <a:pt x="132" y="27"/>
                  </a:lnTo>
                  <a:lnTo>
                    <a:pt x="137" y="26"/>
                  </a:lnTo>
                  <a:lnTo>
                    <a:pt x="144" y="25"/>
                  </a:lnTo>
                  <a:lnTo>
                    <a:pt x="151" y="25"/>
                  </a:lnTo>
                  <a:lnTo>
                    <a:pt x="160" y="25"/>
                  </a:lnTo>
                  <a:lnTo>
                    <a:pt x="168" y="25"/>
                  </a:lnTo>
                  <a:lnTo>
                    <a:pt x="172" y="23"/>
                  </a:lnTo>
                  <a:lnTo>
                    <a:pt x="177" y="20"/>
                  </a:lnTo>
                  <a:lnTo>
                    <a:pt x="185" y="17"/>
                  </a:lnTo>
                  <a:lnTo>
                    <a:pt x="195" y="12"/>
                  </a:lnTo>
                  <a:lnTo>
                    <a:pt x="203" y="7"/>
                  </a:lnTo>
                  <a:lnTo>
                    <a:pt x="211" y="4"/>
                  </a:lnTo>
                  <a:lnTo>
                    <a:pt x="215" y="2"/>
                  </a:lnTo>
                  <a:lnTo>
                    <a:pt x="217" y="0"/>
                  </a:lnTo>
                  <a:lnTo>
                    <a:pt x="236" y="17"/>
                  </a:lnTo>
                  <a:lnTo>
                    <a:pt x="237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23" name="Freeform 274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8 h 173"/>
                <a:gd name="T10" fmla="*/ 8 w 69"/>
                <a:gd name="T11" fmla="*/ 6 h 173"/>
                <a:gd name="T12" fmla="*/ 8 w 69"/>
                <a:gd name="T13" fmla="*/ 4 h 173"/>
                <a:gd name="T14" fmla="*/ 7 w 69"/>
                <a:gd name="T15" fmla="*/ 3 h 173"/>
                <a:gd name="T16" fmla="*/ 7 w 69"/>
                <a:gd name="T17" fmla="*/ 3 h 173"/>
                <a:gd name="T18" fmla="*/ 5 w 69"/>
                <a:gd name="T19" fmla="*/ 1 h 173"/>
                <a:gd name="T20" fmla="*/ 5 w 69"/>
                <a:gd name="T21" fmla="*/ 0 h 173"/>
                <a:gd name="T22" fmla="*/ 4 w 69"/>
                <a:gd name="T23" fmla="*/ 0 h 173"/>
                <a:gd name="T24" fmla="*/ 3 w 69"/>
                <a:gd name="T25" fmla="*/ 0 h 173"/>
                <a:gd name="T26" fmla="*/ 3 w 69"/>
                <a:gd name="T27" fmla="*/ 1 h 173"/>
                <a:gd name="T28" fmla="*/ 2 w 69"/>
                <a:gd name="T29" fmla="*/ 3 h 173"/>
                <a:gd name="T30" fmla="*/ 1 w 69"/>
                <a:gd name="T31" fmla="*/ 3 h 173"/>
                <a:gd name="T32" fmla="*/ 1 w 69"/>
                <a:gd name="T33" fmla="*/ 4 h 173"/>
                <a:gd name="T34" fmla="*/ 1 w 69"/>
                <a:gd name="T35" fmla="*/ 6 h 173"/>
                <a:gd name="T36" fmla="*/ 1 w 69"/>
                <a:gd name="T37" fmla="*/ 8 h 173"/>
                <a:gd name="T38" fmla="*/ 0 w 69"/>
                <a:gd name="T39" fmla="*/ 10 h 173"/>
                <a:gd name="T40" fmla="*/ 0 w 69"/>
                <a:gd name="T41" fmla="*/ 10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24" name="Freeform 275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10 h 173"/>
                <a:gd name="T10" fmla="*/ 8 w 69"/>
                <a:gd name="T11" fmla="*/ 8 h 173"/>
                <a:gd name="T12" fmla="*/ 8 w 69"/>
                <a:gd name="T13" fmla="*/ 6 h 173"/>
                <a:gd name="T14" fmla="*/ 8 w 69"/>
                <a:gd name="T15" fmla="*/ 4 h 173"/>
                <a:gd name="T16" fmla="*/ 7 w 69"/>
                <a:gd name="T17" fmla="*/ 3 h 173"/>
                <a:gd name="T18" fmla="*/ 7 w 69"/>
                <a:gd name="T19" fmla="*/ 3 h 173"/>
                <a:gd name="T20" fmla="*/ 5 w 69"/>
                <a:gd name="T21" fmla="*/ 1 h 173"/>
                <a:gd name="T22" fmla="*/ 5 w 69"/>
                <a:gd name="T23" fmla="*/ 0 h 173"/>
                <a:gd name="T24" fmla="*/ 4 w 69"/>
                <a:gd name="T25" fmla="*/ 0 h 173"/>
                <a:gd name="T26" fmla="*/ 4 w 69"/>
                <a:gd name="T27" fmla="*/ 0 h 173"/>
                <a:gd name="T28" fmla="*/ 3 w 69"/>
                <a:gd name="T29" fmla="*/ 0 h 173"/>
                <a:gd name="T30" fmla="*/ 3 w 69"/>
                <a:gd name="T31" fmla="*/ 1 h 173"/>
                <a:gd name="T32" fmla="*/ 2 w 69"/>
                <a:gd name="T33" fmla="*/ 3 h 173"/>
                <a:gd name="T34" fmla="*/ 1 w 69"/>
                <a:gd name="T35" fmla="*/ 3 h 173"/>
                <a:gd name="T36" fmla="*/ 1 w 69"/>
                <a:gd name="T37" fmla="*/ 4 h 173"/>
                <a:gd name="T38" fmla="*/ 1 w 69"/>
                <a:gd name="T39" fmla="*/ 6 h 173"/>
                <a:gd name="T40" fmla="*/ 1 w 69"/>
                <a:gd name="T41" fmla="*/ 8 h 173"/>
                <a:gd name="T42" fmla="*/ 0 w 69"/>
                <a:gd name="T43" fmla="*/ 10 h 173"/>
                <a:gd name="T44" fmla="*/ 0 w 69"/>
                <a:gd name="T45" fmla="*/ 10 h 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25" name="Line 276"/>
            <p:cNvSpPr>
              <a:spLocks noChangeShapeType="1"/>
            </p:cNvSpPr>
            <p:nvPr/>
          </p:nvSpPr>
          <p:spPr bwMode="auto">
            <a:xfrm rot="1473624">
              <a:off x="4497" y="1234"/>
              <a:ext cx="2" cy="23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26" name="Line 277"/>
            <p:cNvSpPr>
              <a:spLocks noChangeShapeType="1"/>
            </p:cNvSpPr>
            <p:nvPr/>
          </p:nvSpPr>
          <p:spPr bwMode="auto">
            <a:xfrm rot="1473624">
              <a:off x="4638" y="1298"/>
              <a:ext cx="1" cy="2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27" name="Line 278"/>
            <p:cNvSpPr>
              <a:spLocks noChangeShapeType="1"/>
            </p:cNvSpPr>
            <p:nvPr/>
          </p:nvSpPr>
          <p:spPr bwMode="auto">
            <a:xfrm rot="1473624">
              <a:off x="4616" y="1275"/>
              <a:ext cx="1" cy="23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66" name="Text Box 279"/>
          <p:cNvSpPr txBox="1">
            <a:spLocks noChangeArrowheads="1"/>
          </p:cNvSpPr>
          <p:nvPr/>
        </p:nvSpPr>
        <p:spPr bwMode="auto">
          <a:xfrm>
            <a:off x="990600" y="2514600"/>
            <a:ext cx="4797425" cy="18494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4800">
                <a:solidFill>
                  <a:srgbClr val="FF0000"/>
                </a:solidFill>
                <a:latin typeface="Tech" pitchFamily="34" charset="0"/>
              </a:rPr>
              <a:t>sheep / sheep</a:t>
            </a:r>
          </a:p>
          <a:p>
            <a:pPr algn="l">
              <a:lnSpc>
                <a:spcPct val="80000"/>
              </a:lnSpc>
            </a:pPr>
            <a:r>
              <a:rPr lang="en-US" altLang="en-US" sz="4800">
                <a:solidFill>
                  <a:srgbClr val="FF0000"/>
                </a:solidFill>
                <a:latin typeface="Tech" pitchFamily="34" charset="0"/>
              </a:rPr>
              <a:t>alumnus / alumni</a:t>
            </a:r>
          </a:p>
          <a:p>
            <a:pPr algn="l">
              <a:lnSpc>
                <a:spcPct val="80000"/>
              </a:lnSpc>
            </a:pPr>
            <a:r>
              <a:rPr lang="en-US" altLang="en-US" sz="4800">
                <a:solidFill>
                  <a:srgbClr val="FF0000"/>
                </a:solidFill>
                <a:latin typeface="Tech" pitchFamily="34" charset="0"/>
              </a:rPr>
              <a:t>child / children</a:t>
            </a:r>
          </a:p>
        </p:txBody>
      </p:sp>
    </p:spTree>
    <p:extLst>
      <p:ext uri="{BB962C8B-B14F-4D97-AF65-F5344CB8AC3E}">
        <p14:creationId xmlns:p14="http://schemas.microsoft.com/office/powerpoint/2010/main" val="828914473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5" name="Line 3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5727700" y="3048000"/>
            <a:ext cx="184150" cy="823913"/>
          </a:xfrm>
          <a:prstGeom prst="rect">
            <a:avLst/>
          </a:prstGeom>
          <a:noFill/>
          <a:ln>
            <a:noFill/>
          </a:ln>
          <a:effectLst>
            <a:outerShdw dist="40161" dir="204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4800">
              <a:solidFill>
                <a:srgbClr val="FF9900"/>
              </a:solidFill>
              <a:latin typeface="Tech" pitchFamily="34" charset="0"/>
            </a:endParaRPr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>
            <a:solidFill>
              <a:srgbClr val="831717"/>
            </a:solidFill>
            <a:round/>
            <a:headEnd/>
            <a:tailEnd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>
            <a:outerShdw dist="127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914400" y="1219200"/>
            <a:ext cx="7543800" cy="7493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5400">
                <a:solidFill>
                  <a:srgbClr val="339933"/>
                </a:solidFill>
                <a:latin typeface="Impact" panose="020B0806030902050204" pitchFamily="34" charset="0"/>
              </a:rPr>
              <a:t>Hints to Improve Spelling</a:t>
            </a:r>
          </a:p>
        </p:txBody>
      </p:sp>
      <p:pic>
        <p:nvPicPr>
          <p:cNvPr id="54289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151313"/>
            <a:ext cx="2779713" cy="27066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4290" name="Group 18"/>
          <p:cNvGrpSpPr>
            <a:grpSpLocks/>
          </p:cNvGrpSpPr>
          <p:nvPr/>
        </p:nvGrpSpPr>
        <p:grpSpPr bwMode="auto">
          <a:xfrm>
            <a:off x="6904038" y="1143000"/>
            <a:ext cx="2239962" cy="4838700"/>
            <a:chOff x="3894" y="920"/>
            <a:chExt cx="1411" cy="3048"/>
          </a:xfrm>
        </p:grpSpPr>
        <p:sp>
          <p:nvSpPr>
            <p:cNvPr id="54292" name="Rectangle 19"/>
            <p:cNvSpPr>
              <a:spLocks noChangeArrowheads="1"/>
            </p:cNvSpPr>
            <p:nvPr/>
          </p:nvSpPr>
          <p:spPr bwMode="auto">
            <a:xfrm rot="1473624">
              <a:off x="5050" y="1062"/>
              <a:ext cx="154" cy="3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4293" name="Freeform 20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4" name="Freeform 21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5" name="Freeform 22"/>
            <p:cNvSpPr>
              <a:spLocks/>
            </p:cNvSpPr>
            <p:nvPr/>
          </p:nvSpPr>
          <p:spPr bwMode="auto">
            <a:xfrm rot="1473624">
              <a:off x="4538" y="1253"/>
              <a:ext cx="79" cy="2410"/>
            </a:xfrm>
            <a:custGeom>
              <a:avLst/>
              <a:gdLst>
                <a:gd name="T0" fmla="*/ 0 w 122"/>
                <a:gd name="T1" fmla="*/ 2 h 2785"/>
                <a:gd name="T2" fmla="*/ 1 w 122"/>
                <a:gd name="T3" fmla="*/ 2 h 2785"/>
                <a:gd name="T4" fmla="*/ 1 w 122"/>
                <a:gd name="T5" fmla="*/ 1 h 2785"/>
                <a:gd name="T6" fmla="*/ 2 w 122"/>
                <a:gd name="T7" fmla="*/ 1 h 2785"/>
                <a:gd name="T8" fmla="*/ 3 w 122"/>
                <a:gd name="T9" fmla="*/ 1 h 2785"/>
                <a:gd name="T10" fmla="*/ 3 w 122"/>
                <a:gd name="T11" fmla="*/ 0 h 2785"/>
                <a:gd name="T12" fmla="*/ 4 w 122"/>
                <a:gd name="T13" fmla="*/ 0 h 2785"/>
                <a:gd name="T14" fmla="*/ 5 w 122"/>
                <a:gd name="T15" fmla="*/ 0 h 2785"/>
                <a:gd name="T16" fmla="*/ 5 w 122"/>
                <a:gd name="T17" fmla="*/ 0 h 2785"/>
                <a:gd name="T18" fmla="*/ 6 w 122"/>
                <a:gd name="T19" fmla="*/ 0 h 2785"/>
                <a:gd name="T20" fmla="*/ 8 w 122"/>
                <a:gd name="T21" fmla="*/ 0 h 2785"/>
                <a:gd name="T22" fmla="*/ 9 w 122"/>
                <a:gd name="T23" fmla="*/ 1 h 2785"/>
                <a:gd name="T24" fmla="*/ 10 w 122"/>
                <a:gd name="T25" fmla="*/ 1 h 2785"/>
                <a:gd name="T26" fmla="*/ 11 w 122"/>
                <a:gd name="T27" fmla="*/ 2 h 2785"/>
                <a:gd name="T28" fmla="*/ 12 w 122"/>
                <a:gd name="T29" fmla="*/ 3 h 2785"/>
                <a:gd name="T30" fmla="*/ 13 w 122"/>
                <a:gd name="T31" fmla="*/ 3 h 2785"/>
                <a:gd name="T32" fmla="*/ 14 w 122"/>
                <a:gd name="T33" fmla="*/ 3 h 2785"/>
                <a:gd name="T34" fmla="*/ 14 w 122"/>
                <a:gd name="T35" fmla="*/ 3 h 2785"/>
                <a:gd name="T36" fmla="*/ 14 w 122"/>
                <a:gd name="T37" fmla="*/ 1343 h 2785"/>
                <a:gd name="T38" fmla="*/ 14 w 122"/>
                <a:gd name="T39" fmla="*/ 1343 h 2785"/>
                <a:gd name="T40" fmla="*/ 12 w 122"/>
                <a:gd name="T41" fmla="*/ 1346 h 2785"/>
                <a:gd name="T42" fmla="*/ 12 w 122"/>
                <a:gd name="T43" fmla="*/ 1347 h 2785"/>
                <a:gd name="T44" fmla="*/ 11 w 122"/>
                <a:gd name="T45" fmla="*/ 1348 h 2785"/>
                <a:gd name="T46" fmla="*/ 11 w 122"/>
                <a:gd name="T47" fmla="*/ 1350 h 2785"/>
                <a:gd name="T48" fmla="*/ 10 w 122"/>
                <a:gd name="T49" fmla="*/ 1350 h 2785"/>
                <a:gd name="T50" fmla="*/ 9 w 122"/>
                <a:gd name="T51" fmla="*/ 1350 h 2785"/>
                <a:gd name="T52" fmla="*/ 8 w 122"/>
                <a:gd name="T53" fmla="*/ 1350 h 2785"/>
                <a:gd name="T54" fmla="*/ 7 w 122"/>
                <a:gd name="T55" fmla="*/ 1350 h 2785"/>
                <a:gd name="T56" fmla="*/ 6 w 122"/>
                <a:gd name="T57" fmla="*/ 1350 h 2785"/>
                <a:gd name="T58" fmla="*/ 6 w 122"/>
                <a:gd name="T59" fmla="*/ 1351 h 2785"/>
                <a:gd name="T60" fmla="*/ 6 w 122"/>
                <a:gd name="T61" fmla="*/ 1351 h 2785"/>
                <a:gd name="T62" fmla="*/ 6 w 122"/>
                <a:gd name="T63" fmla="*/ 1351 h 2785"/>
                <a:gd name="T64" fmla="*/ 0 w 122"/>
                <a:gd name="T65" fmla="*/ 1343 h 2785"/>
                <a:gd name="T66" fmla="*/ 0 w 122"/>
                <a:gd name="T67" fmla="*/ 2 h 27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2785">
                  <a:moveTo>
                    <a:pt x="0" y="2"/>
                  </a:moveTo>
                  <a:lnTo>
                    <a:pt x="6" y="2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1"/>
                  </a:lnTo>
                  <a:lnTo>
                    <a:pt x="87" y="1"/>
                  </a:lnTo>
                  <a:lnTo>
                    <a:pt x="96" y="2"/>
                  </a:lnTo>
                  <a:lnTo>
                    <a:pt x="106" y="3"/>
                  </a:lnTo>
                  <a:lnTo>
                    <a:pt x="114" y="4"/>
                  </a:lnTo>
                  <a:lnTo>
                    <a:pt x="122" y="5"/>
                  </a:lnTo>
                  <a:lnTo>
                    <a:pt x="122" y="2767"/>
                  </a:lnTo>
                  <a:lnTo>
                    <a:pt x="122" y="2768"/>
                  </a:lnTo>
                  <a:lnTo>
                    <a:pt x="112" y="2773"/>
                  </a:lnTo>
                  <a:lnTo>
                    <a:pt x="106" y="2776"/>
                  </a:lnTo>
                  <a:lnTo>
                    <a:pt x="99" y="2779"/>
                  </a:lnTo>
                  <a:lnTo>
                    <a:pt x="95" y="2781"/>
                  </a:lnTo>
                  <a:lnTo>
                    <a:pt x="87" y="2781"/>
                  </a:lnTo>
                  <a:lnTo>
                    <a:pt x="78" y="2781"/>
                  </a:lnTo>
                  <a:lnTo>
                    <a:pt x="71" y="2781"/>
                  </a:lnTo>
                  <a:lnTo>
                    <a:pt x="64" y="2782"/>
                  </a:lnTo>
                  <a:lnTo>
                    <a:pt x="59" y="2783"/>
                  </a:lnTo>
                  <a:lnTo>
                    <a:pt x="54" y="2784"/>
                  </a:lnTo>
                  <a:lnTo>
                    <a:pt x="52" y="2785"/>
                  </a:lnTo>
                  <a:lnTo>
                    <a:pt x="51" y="2785"/>
                  </a:lnTo>
                  <a:lnTo>
                    <a:pt x="0" y="276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6" name="Freeform 23"/>
            <p:cNvSpPr>
              <a:spLocks/>
            </p:cNvSpPr>
            <p:nvPr/>
          </p:nvSpPr>
          <p:spPr bwMode="auto">
            <a:xfrm rot="1473624">
              <a:off x="4498" y="1228"/>
              <a:ext cx="47" cy="2402"/>
            </a:xfrm>
            <a:custGeom>
              <a:avLst/>
              <a:gdLst>
                <a:gd name="T0" fmla="*/ 0 w 72"/>
                <a:gd name="T1" fmla="*/ 10 h 2775"/>
                <a:gd name="T2" fmla="*/ 1 w 72"/>
                <a:gd name="T3" fmla="*/ 8 h 2775"/>
                <a:gd name="T4" fmla="*/ 1 w 72"/>
                <a:gd name="T5" fmla="*/ 7 h 2775"/>
                <a:gd name="T6" fmla="*/ 1 w 72"/>
                <a:gd name="T7" fmla="*/ 5 h 2775"/>
                <a:gd name="T8" fmla="*/ 3 w 72"/>
                <a:gd name="T9" fmla="*/ 3 h 2775"/>
                <a:gd name="T10" fmla="*/ 3 w 72"/>
                <a:gd name="T11" fmla="*/ 3 h 2775"/>
                <a:gd name="T12" fmla="*/ 5 w 72"/>
                <a:gd name="T13" fmla="*/ 3 h 2775"/>
                <a:gd name="T14" fmla="*/ 7 w 72"/>
                <a:gd name="T15" fmla="*/ 1 h 2775"/>
                <a:gd name="T16" fmla="*/ 8 w 72"/>
                <a:gd name="T17" fmla="*/ 0 h 2775"/>
                <a:gd name="T18" fmla="*/ 8 w 72"/>
                <a:gd name="T19" fmla="*/ 0 h 2775"/>
                <a:gd name="T20" fmla="*/ 8 w 72"/>
                <a:gd name="T21" fmla="*/ 1343 h 2775"/>
                <a:gd name="T22" fmla="*/ 8 w 72"/>
                <a:gd name="T23" fmla="*/ 1343 h 2775"/>
                <a:gd name="T24" fmla="*/ 8 w 72"/>
                <a:gd name="T25" fmla="*/ 1343 h 2775"/>
                <a:gd name="T26" fmla="*/ 7 w 72"/>
                <a:gd name="T27" fmla="*/ 1347 h 2775"/>
                <a:gd name="T28" fmla="*/ 6 w 72"/>
                <a:gd name="T29" fmla="*/ 1349 h 2775"/>
                <a:gd name="T30" fmla="*/ 2 w 72"/>
                <a:gd name="T31" fmla="*/ 1345 h 2775"/>
                <a:gd name="T32" fmla="*/ 0 w 72"/>
                <a:gd name="T33" fmla="*/ 1347 h 2775"/>
                <a:gd name="T34" fmla="*/ 0 w 72"/>
                <a:gd name="T35" fmla="*/ 1347 h 2775"/>
                <a:gd name="T36" fmla="*/ 0 w 72"/>
                <a:gd name="T37" fmla="*/ 9 h 2775"/>
                <a:gd name="T38" fmla="*/ 0 w 72"/>
                <a:gd name="T39" fmla="*/ 10 h 27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2" h="2775">
                  <a:moveTo>
                    <a:pt x="0" y="20"/>
                  </a:moveTo>
                  <a:lnTo>
                    <a:pt x="1" y="16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21" y="8"/>
                  </a:lnTo>
                  <a:lnTo>
                    <a:pt x="31" y="6"/>
                  </a:lnTo>
                  <a:lnTo>
                    <a:pt x="44" y="3"/>
                  </a:lnTo>
                  <a:lnTo>
                    <a:pt x="57" y="1"/>
                  </a:lnTo>
                  <a:lnTo>
                    <a:pt x="72" y="0"/>
                  </a:lnTo>
                  <a:lnTo>
                    <a:pt x="72" y="2765"/>
                  </a:lnTo>
                  <a:lnTo>
                    <a:pt x="68" y="2762"/>
                  </a:lnTo>
                  <a:lnTo>
                    <a:pt x="54" y="2773"/>
                  </a:lnTo>
                  <a:lnTo>
                    <a:pt x="49" y="2775"/>
                  </a:lnTo>
                  <a:lnTo>
                    <a:pt x="17" y="2768"/>
                  </a:lnTo>
                  <a:lnTo>
                    <a:pt x="0" y="2773"/>
                  </a:lnTo>
                  <a:lnTo>
                    <a:pt x="0" y="1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7" name="Line 24"/>
            <p:cNvSpPr>
              <a:spLocks noChangeShapeType="1"/>
            </p:cNvSpPr>
            <p:nvPr/>
          </p:nvSpPr>
          <p:spPr bwMode="auto">
            <a:xfrm rot="1473624">
              <a:off x="4545" y="1238"/>
              <a:ext cx="2" cy="23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8" name="Freeform 25"/>
            <p:cNvSpPr>
              <a:spLocks/>
            </p:cNvSpPr>
            <p:nvPr/>
          </p:nvSpPr>
          <p:spPr bwMode="auto">
            <a:xfrm rot="1473624">
              <a:off x="4614" y="1280"/>
              <a:ext cx="28" cy="2393"/>
            </a:xfrm>
            <a:custGeom>
              <a:avLst/>
              <a:gdLst>
                <a:gd name="T0" fmla="*/ 5 w 42"/>
                <a:gd name="T1" fmla="*/ 1336 h 2768"/>
                <a:gd name="T2" fmla="*/ 5 w 42"/>
                <a:gd name="T3" fmla="*/ 8 h 2768"/>
                <a:gd name="T4" fmla="*/ 6 w 42"/>
                <a:gd name="T5" fmla="*/ 9 h 2768"/>
                <a:gd name="T6" fmla="*/ 5 w 42"/>
                <a:gd name="T7" fmla="*/ 7 h 2768"/>
                <a:gd name="T8" fmla="*/ 5 w 42"/>
                <a:gd name="T9" fmla="*/ 6 h 2768"/>
                <a:gd name="T10" fmla="*/ 5 w 42"/>
                <a:gd name="T11" fmla="*/ 5 h 2768"/>
                <a:gd name="T12" fmla="*/ 4 w 42"/>
                <a:gd name="T13" fmla="*/ 3 h 2768"/>
                <a:gd name="T14" fmla="*/ 3 w 42"/>
                <a:gd name="T15" fmla="*/ 3 h 2768"/>
                <a:gd name="T16" fmla="*/ 2 w 42"/>
                <a:gd name="T17" fmla="*/ 3 h 2768"/>
                <a:gd name="T18" fmla="*/ 1 w 42"/>
                <a:gd name="T19" fmla="*/ 2 h 2768"/>
                <a:gd name="T20" fmla="*/ 0 w 42"/>
                <a:gd name="T21" fmla="*/ 0 h 2768"/>
                <a:gd name="T22" fmla="*/ 0 w 42"/>
                <a:gd name="T23" fmla="*/ 0 h 2768"/>
                <a:gd name="T24" fmla="*/ 0 w 42"/>
                <a:gd name="T25" fmla="*/ 1333 h 2768"/>
                <a:gd name="T26" fmla="*/ 0 w 42"/>
                <a:gd name="T27" fmla="*/ 1334 h 2768"/>
                <a:gd name="T28" fmla="*/ 1 w 42"/>
                <a:gd name="T29" fmla="*/ 1332 h 2768"/>
                <a:gd name="T30" fmla="*/ 2 w 42"/>
                <a:gd name="T31" fmla="*/ 1331 h 2768"/>
                <a:gd name="T32" fmla="*/ 3 w 42"/>
                <a:gd name="T33" fmla="*/ 1330 h 2768"/>
                <a:gd name="T34" fmla="*/ 3 w 42"/>
                <a:gd name="T35" fmla="*/ 1328 h 2768"/>
                <a:gd name="T36" fmla="*/ 5 w 42"/>
                <a:gd name="T37" fmla="*/ 1337 h 2768"/>
                <a:gd name="T38" fmla="*/ 5 w 42"/>
                <a:gd name="T39" fmla="*/ 1336 h 27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2768">
                  <a:moveTo>
                    <a:pt x="41" y="2766"/>
                  </a:moveTo>
                  <a:lnTo>
                    <a:pt x="41" y="15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8" y="12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2762"/>
                  </a:lnTo>
                  <a:lnTo>
                    <a:pt x="0" y="2763"/>
                  </a:lnTo>
                  <a:lnTo>
                    <a:pt x="8" y="2758"/>
                  </a:lnTo>
                  <a:lnTo>
                    <a:pt x="16" y="2755"/>
                  </a:lnTo>
                  <a:lnTo>
                    <a:pt x="20" y="2753"/>
                  </a:lnTo>
                  <a:lnTo>
                    <a:pt x="22" y="2751"/>
                  </a:lnTo>
                  <a:lnTo>
                    <a:pt x="41" y="2768"/>
                  </a:lnTo>
                  <a:lnTo>
                    <a:pt x="41" y="2766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9" name="Line 26"/>
            <p:cNvSpPr>
              <a:spLocks noChangeShapeType="1"/>
            </p:cNvSpPr>
            <p:nvPr/>
          </p:nvSpPr>
          <p:spPr bwMode="auto">
            <a:xfrm rot="1473624">
              <a:off x="3949" y="3774"/>
              <a:ext cx="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0" name="Line 27"/>
            <p:cNvSpPr>
              <a:spLocks noChangeShapeType="1"/>
            </p:cNvSpPr>
            <p:nvPr/>
          </p:nvSpPr>
          <p:spPr bwMode="auto">
            <a:xfrm rot="1473624">
              <a:off x="3950" y="3756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1" name="Line 28"/>
            <p:cNvSpPr>
              <a:spLocks noChangeShapeType="1"/>
            </p:cNvSpPr>
            <p:nvPr/>
          </p:nvSpPr>
          <p:spPr bwMode="auto">
            <a:xfrm rot="1473624">
              <a:off x="3954" y="377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2" name="Line 29"/>
            <p:cNvSpPr>
              <a:spLocks noChangeShapeType="1"/>
            </p:cNvSpPr>
            <p:nvPr/>
          </p:nvSpPr>
          <p:spPr bwMode="auto">
            <a:xfrm rot="1473624">
              <a:off x="3964" y="377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3" name="Line 30"/>
            <p:cNvSpPr>
              <a:spLocks noChangeShapeType="1"/>
            </p:cNvSpPr>
            <p:nvPr/>
          </p:nvSpPr>
          <p:spPr bwMode="auto">
            <a:xfrm rot="1473624">
              <a:off x="3959" y="3783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4" name="Line 31"/>
            <p:cNvSpPr>
              <a:spLocks noChangeShapeType="1"/>
            </p:cNvSpPr>
            <p:nvPr/>
          </p:nvSpPr>
          <p:spPr bwMode="auto">
            <a:xfrm rot="1473624">
              <a:off x="3975" y="3779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5" name="Line 32"/>
            <p:cNvSpPr>
              <a:spLocks noChangeShapeType="1"/>
            </p:cNvSpPr>
            <p:nvPr/>
          </p:nvSpPr>
          <p:spPr bwMode="auto">
            <a:xfrm rot="1473624">
              <a:off x="3973" y="3788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6" name="Line 33"/>
            <p:cNvSpPr>
              <a:spLocks noChangeShapeType="1"/>
            </p:cNvSpPr>
            <p:nvPr/>
          </p:nvSpPr>
          <p:spPr bwMode="auto">
            <a:xfrm rot="1473624">
              <a:off x="3967" y="3786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7" name="Line 34"/>
            <p:cNvSpPr>
              <a:spLocks noChangeShapeType="1"/>
            </p:cNvSpPr>
            <p:nvPr/>
          </p:nvSpPr>
          <p:spPr bwMode="auto">
            <a:xfrm rot="1473624">
              <a:off x="3989" y="377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8" name="Line 35"/>
            <p:cNvSpPr>
              <a:spLocks noChangeShapeType="1"/>
            </p:cNvSpPr>
            <p:nvPr/>
          </p:nvSpPr>
          <p:spPr bwMode="auto">
            <a:xfrm rot="1473624">
              <a:off x="3985" y="3775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9" name="Line 36"/>
            <p:cNvSpPr>
              <a:spLocks noChangeShapeType="1"/>
            </p:cNvSpPr>
            <p:nvPr/>
          </p:nvSpPr>
          <p:spPr bwMode="auto">
            <a:xfrm rot="1473624">
              <a:off x="3998" y="3750"/>
              <a:ext cx="1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0" name="Line 37"/>
            <p:cNvSpPr>
              <a:spLocks noChangeShapeType="1"/>
            </p:cNvSpPr>
            <p:nvPr/>
          </p:nvSpPr>
          <p:spPr bwMode="auto">
            <a:xfrm rot="1473624">
              <a:off x="4003" y="376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1" name="Line 38"/>
            <p:cNvSpPr>
              <a:spLocks noChangeShapeType="1"/>
            </p:cNvSpPr>
            <p:nvPr/>
          </p:nvSpPr>
          <p:spPr bwMode="auto">
            <a:xfrm rot="1473624">
              <a:off x="3954" y="3726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2" name="Line 39"/>
            <p:cNvSpPr>
              <a:spLocks noChangeShapeType="1"/>
            </p:cNvSpPr>
            <p:nvPr/>
          </p:nvSpPr>
          <p:spPr bwMode="auto">
            <a:xfrm rot="1473624">
              <a:off x="3957" y="373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3" name="Line 40"/>
            <p:cNvSpPr>
              <a:spLocks noChangeShapeType="1"/>
            </p:cNvSpPr>
            <p:nvPr/>
          </p:nvSpPr>
          <p:spPr bwMode="auto">
            <a:xfrm rot="1473624">
              <a:off x="3975" y="378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Line 41"/>
            <p:cNvSpPr>
              <a:spLocks noChangeShapeType="1"/>
            </p:cNvSpPr>
            <p:nvPr/>
          </p:nvSpPr>
          <p:spPr bwMode="auto">
            <a:xfrm rot="1473624">
              <a:off x="3954" y="3741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5" name="Line 42"/>
            <p:cNvSpPr>
              <a:spLocks noChangeShapeType="1"/>
            </p:cNvSpPr>
            <p:nvPr/>
          </p:nvSpPr>
          <p:spPr bwMode="auto">
            <a:xfrm rot="1473624">
              <a:off x="3947" y="3785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6" name="Line 43"/>
            <p:cNvSpPr>
              <a:spLocks noChangeShapeType="1"/>
            </p:cNvSpPr>
            <p:nvPr/>
          </p:nvSpPr>
          <p:spPr bwMode="auto">
            <a:xfrm rot="1473624">
              <a:off x="3954" y="378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7" name="Freeform 44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18 h 208"/>
                <a:gd name="T8" fmla="*/ 27 w 236"/>
                <a:gd name="T9" fmla="*/ 11 h 208"/>
                <a:gd name="T10" fmla="*/ 26 w 236"/>
                <a:gd name="T11" fmla="*/ 6 h 208"/>
                <a:gd name="T12" fmla="*/ 25 w 236"/>
                <a:gd name="T13" fmla="*/ 3 h 208"/>
                <a:gd name="T14" fmla="*/ 23 w 236"/>
                <a:gd name="T15" fmla="*/ 2 h 208"/>
                <a:gd name="T16" fmla="*/ 21 w 236"/>
                <a:gd name="T17" fmla="*/ 0 h 208"/>
                <a:gd name="T18" fmla="*/ 18 w 236"/>
                <a:gd name="T19" fmla="*/ 0 h 208"/>
                <a:gd name="T20" fmla="*/ 14 w 236"/>
                <a:gd name="T21" fmla="*/ 0 h 208"/>
                <a:gd name="T22" fmla="*/ 10 w 236"/>
                <a:gd name="T23" fmla="*/ 0 h 208"/>
                <a:gd name="T24" fmla="*/ 7 w 236"/>
                <a:gd name="T25" fmla="*/ 0 h 208"/>
                <a:gd name="T26" fmla="*/ 5 w 236"/>
                <a:gd name="T27" fmla="*/ 2 h 208"/>
                <a:gd name="T28" fmla="*/ 3 w 236"/>
                <a:gd name="T29" fmla="*/ 3 h 208"/>
                <a:gd name="T30" fmla="*/ 1 w 236"/>
                <a:gd name="T31" fmla="*/ 6 h 208"/>
                <a:gd name="T32" fmla="*/ 1 w 236"/>
                <a:gd name="T33" fmla="*/ 11 h 208"/>
                <a:gd name="T34" fmla="*/ 1 w 236"/>
                <a:gd name="T35" fmla="*/ 18 h 208"/>
                <a:gd name="T36" fmla="*/ 0 w 236"/>
                <a:gd name="T37" fmla="*/ 28 h 208"/>
                <a:gd name="T38" fmla="*/ 0 w 236"/>
                <a:gd name="T39" fmla="*/ 91 h 208"/>
                <a:gd name="T40" fmla="*/ 0 w 236"/>
                <a:gd name="T41" fmla="*/ 94 h 208"/>
                <a:gd name="T42" fmla="*/ 27 w 236"/>
                <a:gd name="T43" fmla="*/ 95 h 2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  <a:lnTo>
                    <a:pt x="236" y="208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8" name="Freeform 45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9" name="Freeform 46"/>
            <p:cNvSpPr>
              <a:spLocks/>
            </p:cNvSpPr>
            <p:nvPr/>
          </p:nvSpPr>
          <p:spPr bwMode="auto">
            <a:xfrm rot="1473624">
              <a:off x="5240" y="934"/>
              <a:ext cx="35" cy="180"/>
            </a:xfrm>
            <a:custGeom>
              <a:avLst/>
              <a:gdLst>
                <a:gd name="T0" fmla="*/ 6 w 54"/>
                <a:gd name="T1" fmla="*/ 103 h 207"/>
                <a:gd name="T2" fmla="*/ 6 w 54"/>
                <a:gd name="T3" fmla="*/ 98 h 207"/>
                <a:gd name="T4" fmla="*/ 6 w 54"/>
                <a:gd name="T5" fmla="*/ 30 h 207"/>
                <a:gd name="T6" fmla="*/ 6 w 54"/>
                <a:gd name="T7" fmla="*/ 30 h 207"/>
                <a:gd name="T8" fmla="*/ 6 w 54"/>
                <a:gd name="T9" fmla="*/ 21 h 207"/>
                <a:gd name="T10" fmla="*/ 6 w 54"/>
                <a:gd name="T11" fmla="*/ 15 h 207"/>
                <a:gd name="T12" fmla="*/ 5 w 54"/>
                <a:gd name="T13" fmla="*/ 9 h 207"/>
                <a:gd name="T14" fmla="*/ 5 w 54"/>
                <a:gd name="T15" fmla="*/ 5 h 207"/>
                <a:gd name="T16" fmla="*/ 4 w 54"/>
                <a:gd name="T17" fmla="*/ 3 h 207"/>
                <a:gd name="T18" fmla="*/ 3 w 54"/>
                <a:gd name="T19" fmla="*/ 2 h 207"/>
                <a:gd name="T20" fmla="*/ 2 w 54"/>
                <a:gd name="T21" fmla="*/ 1 h 207"/>
                <a:gd name="T22" fmla="*/ 0 w 54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207">
                  <a:moveTo>
                    <a:pt x="54" y="207"/>
                  </a:moveTo>
                  <a:lnTo>
                    <a:pt x="52" y="199"/>
                  </a:lnTo>
                  <a:lnTo>
                    <a:pt x="52" y="61"/>
                  </a:lnTo>
                  <a:lnTo>
                    <a:pt x="52" y="43"/>
                  </a:lnTo>
                  <a:lnTo>
                    <a:pt x="50" y="29"/>
                  </a:lnTo>
                  <a:lnTo>
                    <a:pt x="47" y="17"/>
                  </a:lnTo>
                  <a:lnTo>
                    <a:pt x="42" y="10"/>
                  </a:lnTo>
                  <a:lnTo>
                    <a:pt x="35" y="6"/>
                  </a:lnTo>
                  <a:lnTo>
                    <a:pt x="26" y="2"/>
                  </a:lnTo>
                  <a:lnTo>
                    <a:pt x="15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0" name="Freeform 47"/>
            <p:cNvSpPr>
              <a:spLocks/>
            </p:cNvSpPr>
            <p:nvPr/>
          </p:nvSpPr>
          <p:spPr bwMode="auto">
            <a:xfrm rot="1473624">
              <a:off x="5240" y="934"/>
              <a:ext cx="33" cy="180"/>
            </a:xfrm>
            <a:custGeom>
              <a:avLst/>
              <a:gdLst>
                <a:gd name="T0" fmla="*/ 7 w 49"/>
                <a:gd name="T1" fmla="*/ 103 h 207"/>
                <a:gd name="T2" fmla="*/ 7 w 49"/>
                <a:gd name="T3" fmla="*/ 98 h 207"/>
                <a:gd name="T4" fmla="*/ 7 w 49"/>
                <a:gd name="T5" fmla="*/ 30 h 207"/>
                <a:gd name="T6" fmla="*/ 7 w 49"/>
                <a:gd name="T7" fmla="*/ 30 h 207"/>
                <a:gd name="T8" fmla="*/ 7 w 49"/>
                <a:gd name="T9" fmla="*/ 21 h 207"/>
                <a:gd name="T10" fmla="*/ 6 w 49"/>
                <a:gd name="T11" fmla="*/ 15 h 207"/>
                <a:gd name="T12" fmla="*/ 6 w 49"/>
                <a:gd name="T13" fmla="*/ 9 h 207"/>
                <a:gd name="T14" fmla="*/ 5 w 49"/>
                <a:gd name="T15" fmla="*/ 5 h 207"/>
                <a:gd name="T16" fmla="*/ 5 w 49"/>
                <a:gd name="T17" fmla="*/ 3 h 207"/>
                <a:gd name="T18" fmla="*/ 3 w 49"/>
                <a:gd name="T19" fmla="*/ 2 h 207"/>
                <a:gd name="T20" fmla="*/ 1 w 49"/>
                <a:gd name="T21" fmla="*/ 1 h 207"/>
                <a:gd name="T22" fmla="*/ 0 w 49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" h="207">
                  <a:moveTo>
                    <a:pt x="49" y="207"/>
                  </a:moveTo>
                  <a:lnTo>
                    <a:pt x="48" y="199"/>
                  </a:lnTo>
                  <a:lnTo>
                    <a:pt x="48" y="61"/>
                  </a:lnTo>
                  <a:lnTo>
                    <a:pt x="48" y="43"/>
                  </a:lnTo>
                  <a:lnTo>
                    <a:pt x="46" y="29"/>
                  </a:lnTo>
                  <a:lnTo>
                    <a:pt x="42" y="17"/>
                  </a:lnTo>
                  <a:lnTo>
                    <a:pt x="38" y="10"/>
                  </a:lnTo>
                  <a:lnTo>
                    <a:pt x="32" y="6"/>
                  </a:lnTo>
                  <a:lnTo>
                    <a:pt x="23" y="2"/>
                  </a:lnTo>
                  <a:lnTo>
                    <a:pt x="12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1" name="Freeform 48"/>
            <p:cNvSpPr>
              <a:spLocks/>
            </p:cNvSpPr>
            <p:nvPr/>
          </p:nvSpPr>
          <p:spPr bwMode="auto">
            <a:xfrm rot="1473624">
              <a:off x="5211" y="920"/>
              <a:ext cx="19" cy="178"/>
            </a:xfrm>
            <a:custGeom>
              <a:avLst/>
              <a:gdLst>
                <a:gd name="T0" fmla="*/ 0 w 27"/>
                <a:gd name="T1" fmla="*/ 99 h 206"/>
                <a:gd name="T2" fmla="*/ 0 w 27"/>
                <a:gd name="T3" fmla="*/ 96 h 206"/>
                <a:gd name="T4" fmla="*/ 0 w 27"/>
                <a:gd name="T5" fmla="*/ 29 h 206"/>
                <a:gd name="T6" fmla="*/ 0 w 27"/>
                <a:gd name="T7" fmla="*/ 29 h 206"/>
                <a:gd name="T8" fmla="*/ 1 w 27"/>
                <a:gd name="T9" fmla="*/ 11 h 206"/>
                <a:gd name="T10" fmla="*/ 1 w 27"/>
                <a:gd name="T11" fmla="*/ 3 h 206"/>
                <a:gd name="T12" fmla="*/ 2 w 27"/>
                <a:gd name="T13" fmla="*/ 0 h 206"/>
                <a:gd name="T14" fmla="*/ 4 w 27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3" y="0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2" name="Freeform 49"/>
            <p:cNvSpPr>
              <a:spLocks/>
            </p:cNvSpPr>
            <p:nvPr/>
          </p:nvSpPr>
          <p:spPr bwMode="auto">
            <a:xfrm rot="1473624">
              <a:off x="5214" y="920"/>
              <a:ext cx="16" cy="178"/>
            </a:xfrm>
            <a:custGeom>
              <a:avLst/>
              <a:gdLst>
                <a:gd name="T0" fmla="*/ 0 w 23"/>
                <a:gd name="T1" fmla="*/ 99 h 206"/>
                <a:gd name="T2" fmla="*/ 0 w 23"/>
                <a:gd name="T3" fmla="*/ 96 h 206"/>
                <a:gd name="T4" fmla="*/ 0 w 23"/>
                <a:gd name="T5" fmla="*/ 29 h 206"/>
                <a:gd name="T6" fmla="*/ 0 w 23"/>
                <a:gd name="T7" fmla="*/ 29 h 206"/>
                <a:gd name="T8" fmla="*/ 1 w 23"/>
                <a:gd name="T9" fmla="*/ 11 h 206"/>
                <a:gd name="T10" fmla="*/ 1 w 23"/>
                <a:gd name="T11" fmla="*/ 3 h 206"/>
                <a:gd name="T12" fmla="*/ 2 w 23"/>
                <a:gd name="T13" fmla="*/ 0 h 206"/>
                <a:gd name="T14" fmla="*/ 4 w 23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3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3" name="Freeform 50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4" name="Freeform 51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8 h 59"/>
                <a:gd name="T4" fmla="*/ 27 w 236"/>
                <a:gd name="T5" fmla="*/ 6 h 59"/>
                <a:gd name="T6" fmla="*/ 25 w 236"/>
                <a:gd name="T7" fmla="*/ 4 h 59"/>
                <a:gd name="T8" fmla="*/ 24 w 236"/>
                <a:gd name="T9" fmla="*/ 3 h 59"/>
                <a:gd name="T10" fmla="*/ 22 w 236"/>
                <a:gd name="T11" fmla="*/ 3 h 59"/>
                <a:gd name="T12" fmla="*/ 20 w 236"/>
                <a:gd name="T13" fmla="*/ 2 h 59"/>
                <a:gd name="T14" fmla="*/ 17 w 236"/>
                <a:gd name="T15" fmla="*/ 0 h 59"/>
                <a:gd name="T16" fmla="*/ 14 w 236"/>
                <a:gd name="T17" fmla="*/ 0 h 59"/>
                <a:gd name="T18" fmla="*/ 11 w 236"/>
                <a:gd name="T19" fmla="*/ 0 h 59"/>
                <a:gd name="T20" fmla="*/ 8 w 236"/>
                <a:gd name="T21" fmla="*/ 2 h 59"/>
                <a:gd name="T22" fmla="*/ 6 w 236"/>
                <a:gd name="T23" fmla="*/ 3 h 59"/>
                <a:gd name="T24" fmla="*/ 4 w 236"/>
                <a:gd name="T25" fmla="*/ 3 h 59"/>
                <a:gd name="T26" fmla="*/ 3 w 236"/>
                <a:gd name="T27" fmla="*/ 4 h 59"/>
                <a:gd name="T28" fmla="*/ 1 w 236"/>
                <a:gd name="T29" fmla="*/ 6 h 59"/>
                <a:gd name="T30" fmla="*/ 1 w 236"/>
                <a:gd name="T31" fmla="*/ 8 h 59"/>
                <a:gd name="T32" fmla="*/ 0 w 236"/>
                <a:gd name="T33" fmla="*/ 10 h 59"/>
                <a:gd name="T34" fmla="*/ 0 w 236"/>
                <a:gd name="T35" fmla="*/ 26 h 59"/>
                <a:gd name="T36" fmla="*/ 27 w 236"/>
                <a:gd name="T37" fmla="*/ 26 h 59"/>
                <a:gd name="T38" fmla="*/ 27 w 236"/>
                <a:gd name="T39" fmla="*/ 10 h 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5" name="Freeform 52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10 h 59"/>
                <a:gd name="T4" fmla="*/ 27 w 236"/>
                <a:gd name="T5" fmla="*/ 8 h 59"/>
                <a:gd name="T6" fmla="*/ 27 w 236"/>
                <a:gd name="T7" fmla="*/ 6 h 59"/>
                <a:gd name="T8" fmla="*/ 25 w 236"/>
                <a:gd name="T9" fmla="*/ 4 h 59"/>
                <a:gd name="T10" fmla="*/ 24 w 236"/>
                <a:gd name="T11" fmla="*/ 3 h 59"/>
                <a:gd name="T12" fmla="*/ 22 w 236"/>
                <a:gd name="T13" fmla="*/ 3 h 59"/>
                <a:gd name="T14" fmla="*/ 20 w 236"/>
                <a:gd name="T15" fmla="*/ 2 h 59"/>
                <a:gd name="T16" fmla="*/ 17 w 236"/>
                <a:gd name="T17" fmla="*/ 0 h 59"/>
                <a:gd name="T18" fmla="*/ 14 w 236"/>
                <a:gd name="T19" fmla="*/ 0 h 59"/>
                <a:gd name="T20" fmla="*/ 14 w 236"/>
                <a:gd name="T21" fmla="*/ 0 h 59"/>
                <a:gd name="T22" fmla="*/ 11 w 236"/>
                <a:gd name="T23" fmla="*/ 0 h 59"/>
                <a:gd name="T24" fmla="*/ 8 w 236"/>
                <a:gd name="T25" fmla="*/ 2 h 59"/>
                <a:gd name="T26" fmla="*/ 6 w 236"/>
                <a:gd name="T27" fmla="*/ 3 h 59"/>
                <a:gd name="T28" fmla="*/ 4 w 236"/>
                <a:gd name="T29" fmla="*/ 3 h 59"/>
                <a:gd name="T30" fmla="*/ 3 w 236"/>
                <a:gd name="T31" fmla="*/ 4 h 59"/>
                <a:gd name="T32" fmla="*/ 1 w 236"/>
                <a:gd name="T33" fmla="*/ 6 h 59"/>
                <a:gd name="T34" fmla="*/ 1 w 236"/>
                <a:gd name="T35" fmla="*/ 8 h 59"/>
                <a:gd name="T36" fmla="*/ 0 w 236"/>
                <a:gd name="T37" fmla="*/ 10 h 59"/>
                <a:gd name="T38" fmla="*/ 0 w 236"/>
                <a:gd name="T39" fmla="*/ 26 h 59"/>
                <a:gd name="T40" fmla="*/ 27 w 236"/>
                <a:gd name="T41" fmla="*/ 26 h 59"/>
                <a:gd name="T42" fmla="*/ 27 w 236"/>
                <a:gd name="T43" fmla="*/ 10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6" y="22"/>
                  </a:ln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6" name="Freeform 53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7" name="Freeform 54"/>
            <p:cNvSpPr>
              <a:spLocks/>
            </p:cNvSpPr>
            <p:nvPr/>
          </p:nvSpPr>
          <p:spPr bwMode="auto">
            <a:xfrm rot="1473624">
              <a:off x="5234" y="1112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5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8" name="Freeform 55"/>
            <p:cNvSpPr>
              <a:spLocks/>
            </p:cNvSpPr>
            <p:nvPr/>
          </p:nvSpPr>
          <p:spPr bwMode="auto">
            <a:xfrm rot="1473624">
              <a:off x="5231" y="111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9" name="Freeform 56"/>
            <p:cNvSpPr>
              <a:spLocks/>
            </p:cNvSpPr>
            <p:nvPr/>
          </p:nvSpPr>
          <p:spPr bwMode="auto">
            <a:xfrm rot="1473624">
              <a:off x="5228" y="1125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6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0" name="Freeform 57"/>
            <p:cNvSpPr>
              <a:spLocks/>
            </p:cNvSpPr>
            <p:nvPr/>
          </p:nvSpPr>
          <p:spPr bwMode="auto">
            <a:xfrm rot="1473624">
              <a:off x="5225" y="1131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1" name="Freeform 58"/>
            <p:cNvSpPr>
              <a:spLocks/>
            </p:cNvSpPr>
            <p:nvPr/>
          </p:nvSpPr>
          <p:spPr bwMode="auto">
            <a:xfrm rot="1473624">
              <a:off x="5222" y="113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2" name="Freeform 59"/>
            <p:cNvSpPr>
              <a:spLocks/>
            </p:cNvSpPr>
            <p:nvPr/>
          </p:nvSpPr>
          <p:spPr bwMode="auto">
            <a:xfrm rot="1473624">
              <a:off x="5219" y="1145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3" name="Freeform 60"/>
            <p:cNvSpPr>
              <a:spLocks/>
            </p:cNvSpPr>
            <p:nvPr/>
          </p:nvSpPr>
          <p:spPr bwMode="auto">
            <a:xfrm rot="1473624">
              <a:off x="5210" y="1166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4" name="Freeform 61"/>
            <p:cNvSpPr>
              <a:spLocks/>
            </p:cNvSpPr>
            <p:nvPr/>
          </p:nvSpPr>
          <p:spPr bwMode="auto">
            <a:xfrm rot="1473624">
              <a:off x="5206" y="1172"/>
              <a:ext cx="28" cy="15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3 h 18"/>
                <a:gd name="T6" fmla="*/ 2 w 44"/>
                <a:gd name="T7" fmla="*/ 3 h 18"/>
                <a:gd name="T8" fmla="*/ 3 w 44"/>
                <a:gd name="T9" fmla="*/ 3 h 18"/>
                <a:gd name="T10" fmla="*/ 3 w 44"/>
                <a:gd name="T11" fmla="*/ 4 h 18"/>
                <a:gd name="T12" fmla="*/ 4 w 44"/>
                <a:gd name="T13" fmla="*/ 5 h 18"/>
                <a:gd name="T14" fmla="*/ 4 w 44"/>
                <a:gd name="T15" fmla="*/ 6 h 18"/>
                <a:gd name="T16" fmla="*/ 4 w 44"/>
                <a:gd name="T17" fmla="*/ 7 h 18"/>
                <a:gd name="T18" fmla="*/ 4 w 44"/>
                <a:gd name="T19" fmla="*/ 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9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5" name="Freeform 62"/>
            <p:cNvSpPr>
              <a:spLocks/>
            </p:cNvSpPr>
            <p:nvPr/>
          </p:nvSpPr>
          <p:spPr bwMode="auto">
            <a:xfrm rot="1473624">
              <a:off x="5204" y="118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6" name="Freeform 63"/>
            <p:cNvSpPr>
              <a:spLocks/>
            </p:cNvSpPr>
            <p:nvPr/>
          </p:nvSpPr>
          <p:spPr bwMode="auto">
            <a:xfrm rot="1473624">
              <a:off x="5200" y="1186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7" name="Freeform 64"/>
            <p:cNvSpPr>
              <a:spLocks/>
            </p:cNvSpPr>
            <p:nvPr/>
          </p:nvSpPr>
          <p:spPr bwMode="auto">
            <a:xfrm rot="1473624">
              <a:off x="5197" y="1192"/>
              <a:ext cx="28" cy="16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5 h 16"/>
                <a:gd name="T10" fmla="*/ 3 w 44"/>
                <a:gd name="T11" fmla="*/ 7 h 16"/>
                <a:gd name="T12" fmla="*/ 4 w 44"/>
                <a:gd name="T13" fmla="*/ 9 h 16"/>
                <a:gd name="T14" fmla="*/ 4 w 44"/>
                <a:gd name="T15" fmla="*/ 11 h 16"/>
                <a:gd name="T16" fmla="*/ 4 w 44"/>
                <a:gd name="T17" fmla="*/ 14 h 16"/>
                <a:gd name="T18" fmla="*/ 4 w 44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8" name="Freeform 65"/>
            <p:cNvSpPr>
              <a:spLocks/>
            </p:cNvSpPr>
            <p:nvPr/>
          </p:nvSpPr>
          <p:spPr bwMode="auto">
            <a:xfrm rot="1473624">
              <a:off x="5194" y="120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9" name="Freeform 66"/>
            <p:cNvSpPr>
              <a:spLocks/>
            </p:cNvSpPr>
            <p:nvPr/>
          </p:nvSpPr>
          <p:spPr bwMode="auto">
            <a:xfrm rot="1473624">
              <a:off x="5191" y="1207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0" name="Freeform 67"/>
            <p:cNvSpPr>
              <a:spLocks/>
            </p:cNvSpPr>
            <p:nvPr/>
          </p:nvSpPr>
          <p:spPr bwMode="auto">
            <a:xfrm rot="1473624">
              <a:off x="5182" y="122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1" name="Freeform 68"/>
            <p:cNvSpPr>
              <a:spLocks/>
            </p:cNvSpPr>
            <p:nvPr/>
          </p:nvSpPr>
          <p:spPr bwMode="auto">
            <a:xfrm rot="1473624">
              <a:off x="5172" y="1248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2" name="Freeform 69"/>
            <p:cNvSpPr>
              <a:spLocks/>
            </p:cNvSpPr>
            <p:nvPr/>
          </p:nvSpPr>
          <p:spPr bwMode="auto">
            <a:xfrm rot="1473624">
              <a:off x="5163" y="1268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3" name="Freeform 70"/>
            <p:cNvSpPr>
              <a:spLocks/>
            </p:cNvSpPr>
            <p:nvPr/>
          </p:nvSpPr>
          <p:spPr bwMode="auto">
            <a:xfrm rot="1473624">
              <a:off x="5154" y="128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4" name="Freeform 71"/>
            <p:cNvSpPr>
              <a:spLocks/>
            </p:cNvSpPr>
            <p:nvPr/>
          </p:nvSpPr>
          <p:spPr bwMode="auto">
            <a:xfrm rot="1473624">
              <a:off x="5145" y="130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5" name="Freeform 72"/>
            <p:cNvSpPr>
              <a:spLocks/>
            </p:cNvSpPr>
            <p:nvPr/>
          </p:nvSpPr>
          <p:spPr bwMode="auto">
            <a:xfrm rot="1473624">
              <a:off x="5142" y="1315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6" name="Freeform 73"/>
            <p:cNvSpPr>
              <a:spLocks/>
            </p:cNvSpPr>
            <p:nvPr/>
          </p:nvSpPr>
          <p:spPr bwMode="auto">
            <a:xfrm rot="1473624">
              <a:off x="5138" y="1321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5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7" name="Freeform 74"/>
            <p:cNvSpPr>
              <a:spLocks/>
            </p:cNvSpPr>
            <p:nvPr/>
          </p:nvSpPr>
          <p:spPr bwMode="auto">
            <a:xfrm rot="1473624">
              <a:off x="5135" y="133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8" name="Freeform 75"/>
            <p:cNvSpPr>
              <a:spLocks/>
            </p:cNvSpPr>
            <p:nvPr/>
          </p:nvSpPr>
          <p:spPr bwMode="auto">
            <a:xfrm rot="1473624">
              <a:off x="5132" y="1336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9" name="Freeform 76"/>
            <p:cNvSpPr>
              <a:spLocks/>
            </p:cNvSpPr>
            <p:nvPr/>
          </p:nvSpPr>
          <p:spPr bwMode="auto">
            <a:xfrm rot="1473624">
              <a:off x="5129" y="1343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0" name="Freeform 77"/>
            <p:cNvSpPr>
              <a:spLocks/>
            </p:cNvSpPr>
            <p:nvPr/>
          </p:nvSpPr>
          <p:spPr bwMode="auto">
            <a:xfrm rot="1473624">
              <a:off x="5126" y="135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1" name="Freeform 78"/>
            <p:cNvSpPr>
              <a:spLocks/>
            </p:cNvSpPr>
            <p:nvPr/>
          </p:nvSpPr>
          <p:spPr bwMode="auto">
            <a:xfrm rot="1473624">
              <a:off x="5116" y="1371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2" name="Freeform 79"/>
            <p:cNvSpPr>
              <a:spLocks/>
            </p:cNvSpPr>
            <p:nvPr/>
          </p:nvSpPr>
          <p:spPr bwMode="auto">
            <a:xfrm rot="1473624">
              <a:off x="5113" y="137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3" name="Freeform 80"/>
            <p:cNvSpPr>
              <a:spLocks/>
            </p:cNvSpPr>
            <p:nvPr/>
          </p:nvSpPr>
          <p:spPr bwMode="auto">
            <a:xfrm rot="1473624">
              <a:off x="5119" y="1063"/>
              <a:ext cx="63" cy="19"/>
            </a:xfrm>
            <a:custGeom>
              <a:avLst/>
              <a:gdLst>
                <a:gd name="T0" fmla="*/ 0 w 96"/>
                <a:gd name="T1" fmla="*/ 15 h 20"/>
                <a:gd name="T2" fmla="*/ 0 w 96"/>
                <a:gd name="T3" fmla="*/ 15 h 20"/>
                <a:gd name="T4" fmla="*/ 1 w 96"/>
                <a:gd name="T5" fmla="*/ 12 h 20"/>
                <a:gd name="T6" fmla="*/ 1 w 96"/>
                <a:gd name="T7" fmla="*/ 10 h 20"/>
                <a:gd name="T8" fmla="*/ 2 w 96"/>
                <a:gd name="T9" fmla="*/ 10 h 20"/>
                <a:gd name="T10" fmla="*/ 3 w 96"/>
                <a:gd name="T11" fmla="*/ 7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4" name="Freeform 81"/>
            <p:cNvSpPr>
              <a:spLocks/>
            </p:cNvSpPr>
            <p:nvPr/>
          </p:nvSpPr>
          <p:spPr bwMode="auto">
            <a:xfrm rot="1473624">
              <a:off x="5116" y="106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5" name="Freeform 82"/>
            <p:cNvSpPr>
              <a:spLocks/>
            </p:cNvSpPr>
            <p:nvPr/>
          </p:nvSpPr>
          <p:spPr bwMode="auto">
            <a:xfrm rot="1473624">
              <a:off x="5113" y="1076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6" name="Freeform 83"/>
            <p:cNvSpPr>
              <a:spLocks/>
            </p:cNvSpPr>
            <p:nvPr/>
          </p:nvSpPr>
          <p:spPr bwMode="auto">
            <a:xfrm rot="1473624">
              <a:off x="5110" y="108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7" name="Freeform 84"/>
            <p:cNvSpPr>
              <a:spLocks/>
            </p:cNvSpPr>
            <p:nvPr/>
          </p:nvSpPr>
          <p:spPr bwMode="auto">
            <a:xfrm rot="1473624">
              <a:off x="5106" y="1091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4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8" name="Freeform 85"/>
            <p:cNvSpPr>
              <a:spLocks/>
            </p:cNvSpPr>
            <p:nvPr/>
          </p:nvSpPr>
          <p:spPr bwMode="auto">
            <a:xfrm rot="1473624">
              <a:off x="5103" y="109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9" name="Freeform 86"/>
            <p:cNvSpPr>
              <a:spLocks/>
            </p:cNvSpPr>
            <p:nvPr/>
          </p:nvSpPr>
          <p:spPr bwMode="auto">
            <a:xfrm rot="1473624">
              <a:off x="5094" y="1117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0" name="Freeform 87"/>
            <p:cNvSpPr>
              <a:spLocks/>
            </p:cNvSpPr>
            <p:nvPr/>
          </p:nvSpPr>
          <p:spPr bwMode="auto">
            <a:xfrm rot="1473624">
              <a:off x="5091" y="112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1" name="Freeform 88"/>
            <p:cNvSpPr>
              <a:spLocks/>
            </p:cNvSpPr>
            <p:nvPr/>
          </p:nvSpPr>
          <p:spPr bwMode="auto">
            <a:xfrm rot="1473624">
              <a:off x="5088" y="1132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2" name="Freeform 89"/>
            <p:cNvSpPr>
              <a:spLocks/>
            </p:cNvSpPr>
            <p:nvPr/>
          </p:nvSpPr>
          <p:spPr bwMode="auto">
            <a:xfrm rot="1473624">
              <a:off x="5084" y="113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3" name="Freeform 90"/>
            <p:cNvSpPr>
              <a:spLocks/>
            </p:cNvSpPr>
            <p:nvPr/>
          </p:nvSpPr>
          <p:spPr bwMode="auto">
            <a:xfrm rot="1473624">
              <a:off x="5081" y="114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4" name="Freeform 91"/>
            <p:cNvSpPr>
              <a:spLocks/>
            </p:cNvSpPr>
            <p:nvPr/>
          </p:nvSpPr>
          <p:spPr bwMode="auto">
            <a:xfrm rot="1473624">
              <a:off x="5079" y="1151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5" name="Freeform 92"/>
            <p:cNvSpPr>
              <a:spLocks/>
            </p:cNvSpPr>
            <p:nvPr/>
          </p:nvSpPr>
          <p:spPr bwMode="auto">
            <a:xfrm rot="1473624">
              <a:off x="5076" y="1158"/>
              <a:ext cx="63" cy="18"/>
            </a:xfrm>
            <a:custGeom>
              <a:avLst/>
              <a:gdLst>
                <a:gd name="T0" fmla="*/ 0 w 96"/>
                <a:gd name="T1" fmla="*/ 12 h 20"/>
                <a:gd name="T2" fmla="*/ 0 w 96"/>
                <a:gd name="T3" fmla="*/ 12 h 20"/>
                <a:gd name="T4" fmla="*/ 1 w 96"/>
                <a:gd name="T5" fmla="*/ 11 h 20"/>
                <a:gd name="T6" fmla="*/ 1 w 96"/>
                <a:gd name="T7" fmla="*/ 8 h 20"/>
                <a:gd name="T8" fmla="*/ 2 w 96"/>
                <a:gd name="T9" fmla="*/ 5 h 20"/>
                <a:gd name="T10" fmla="*/ 3 w 96"/>
                <a:gd name="T11" fmla="*/ 5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3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6" name="Freeform 93"/>
            <p:cNvSpPr>
              <a:spLocks/>
            </p:cNvSpPr>
            <p:nvPr/>
          </p:nvSpPr>
          <p:spPr bwMode="auto">
            <a:xfrm rot="1473624">
              <a:off x="5067" y="117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7" name="Freeform 94"/>
            <p:cNvSpPr>
              <a:spLocks/>
            </p:cNvSpPr>
            <p:nvPr/>
          </p:nvSpPr>
          <p:spPr bwMode="auto">
            <a:xfrm rot="1473624">
              <a:off x="5057" y="1199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8" name="Freeform 95"/>
            <p:cNvSpPr>
              <a:spLocks/>
            </p:cNvSpPr>
            <p:nvPr/>
          </p:nvSpPr>
          <p:spPr bwMode="auto">
            <a:xfrm rot="1473624">
              <a:off x="5048" y="121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9" name="Freeform 96"/>
            <p:cNvSpPr>
              <a:spLocks/>
            </p:cNvSpPr>
            <p:nvPr/>
          </p:nvSpPr>
          <p:spPr bwMode="auto">
            <a:xfrm rot="1473624">
              <a:off x="5038" y="1240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0" name="Freeform 97"/>
            <p:cNvSpPr>
              <a:spLocks/>
            </p:cNvSpPr>
            <p:nvPr/>
          </p:nvSpPr>
          <p:spPr bwMode="auto">
            <a:xfrm rot="1473624">
              <a:off x="5029" y="125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1" name="Freeform 98"/>
            <p:cNvSpPr>
              <a:spLocks/>
            </p:cNvSpPr>
            <p:nvPr/>
          </p:nvSpPr>
          <p:spPr bwMode="auto">
            <a:xfrm rot="1473624">
              <a:off x="5026" y="1267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2" name="Freeform 99"/>
            <p:cNvSpPr>
              <a:spLocks/>
            </p:cNvSpPr>
            <p:nvPr/>
          </p:nvSpPr>
          <p:spPr bwMode="auto">
            <a:xfrm rot="1473624">
              <a:off x="5022" y="1274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3" name="Freeform 100"/>
            <p:cNvSpPr>
              <a:spLocks/>
            </p:cNvSpPr>
            <p:nvPr/>
          </p:nvSpPr>
          <p:spPr bwMode="auto">
            <a:xfrm rot="1473624">
              <a:off x="5020" y="1281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4" name="Freeform 101"/>
            <p:cNvSpPr>
              <a:spLocks/>
            </p:cNvSpPr>
            <p:nvPr/>
          </p:nvSpPr>
          <p:spPr bwMode="auto">
            <a:xfrm rot="1473624">
              <a:off x="5016" y="128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5" name="Freeform 102"/>
            <p:cNvSpPr>
              <a:spLocks/>
            </p:cNvSpPr>
            <p:nvPr/>
          </p:nvSpPr>
          <p:spPr bwMode="auto">
            <a:xfrm rot="1473624">
              <a:off x="5013" y="129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6" name="Freeform 103"/>
            <p:cNvSpPr>
              <a:spLocks/>
            </p:cNvSpPr>
            <p:nvPr/>
          </p:nvSpPr>
          <p:spPr bwMode="auto">
            <a:xfrm rot="1473624">
              <a:off x="5010" y="1300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4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9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7" name="Freeform 104"/>
            <p:cNvSpPr>
              <a:spLocks/>
            </p:cNvSpPr>
            <p:nvPr/>
          </p:nvSpPr>
          <p:spPr bwMode="auto">
            <a:xfrm rot="1473624">
              <a:off x="5001" y="1321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5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8" name="Freeform 105"/>
            <p:cNvSpPr>
              <a:spLocks/>
            </p:cNvSpPr>
            <p:nvPr/>
          </p:nvSpPr>
          <p:spPr bwMode="auto">
            <a:xfrm rot="1473624">
              <a:off x="4998" y="1328"/>
              <a:ext cx="63" cy="18"/>
            </a:xfrm>
            <a:custGeom>
              <a:avLst/>
              <a:gdLst>
                <a:gd name="T0" fmla="*/ 0 w 96"/>
                <a:gd name="T1" fmla="*/ 8 h 22"/>
                <a:gd name="T2" fmla="*/ 0 w 96"/>
                <a:gd name="T3" fmla="*/ 8 h 22"/>
                <a:gd name="T4" fmla="*/ 1 w 96"/>
                <a:gd name="T5" fmla="*/ 7 h 22"/>
                <a:gd name="T6" fmla="*/ 1 w 96"/>
                <a:gd name="T7" fmla="*/ 6 h 22"/>
                <a:gd name="T8" fmla="*/ 2 w 96"/>
                <a:gd name="T9" fmla="*/ 5 h 22"/>
                <a:gd name="T10" fmla="*/ 3 w 96"/>
                <a:gd name="T11" fmla="*/ 3 h 22"/>
                <a:gd name="T12" fmla="*/ 5 w 96"/>
                <a:gd name="T13" fmla="*/ 2 h 22"/>
                <a:gd name="T14" fmla="*/ 7 w 96"/>
                <a:gd name="T15" fmla="*/ 2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9" name="Freeform 106"/>
            <p:cNvSpPr>
              <a:spLocks/>
            </p:cNvSpPr>
            <p:nvPr/>
          </p:nvSpPr>
          <p:spPr bwMode="auto">
            <a:xfrm rot="1473624">
              <a:off x="4995" y="133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0" name="Freeform 107"/>
            <p:cNvSpPr>
              <a:spLocks/>
            </p:cNvSpPr>
            <p:nvPr/>
          </p:nvSpPr>
          <p:spPr bwMode="auto">
            <a:xfrm rot="1473624">
              <a:off x="5179" y="1089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8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1" name="Freeform 108"/>
            <p:cNvSpPr>
              <a:spLocks/>
            </p:cNvSpPr>
            <p:nvPr/>
          </p:nvSpPr>
          <p:spPr bwMode="auto">
            <a:xfrm rot="1473624">
              <a:off x="5176" y="109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2" name="Freeform 109"/>
            <p:cNvSpPr>
              <a:spLocks/>
            </p:cNvSpPr>
            <p:nvPr/>
          </p:nvSpPr>
          <p:spPr bwMode="auto">
            <a:xfrm rot="1473624">
              <a:off x="5173" y="1103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3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7 w 96"/>
                <a:gd name="T21" fmla="*/ 1 h 5"/>
                <a:gd name="T22" fmla="*/ 9 w 96"/>
                <a:gd name="T23" fmla="*/ 1 h 5"/>
                <a:gd name="T24" fmla="*/ 9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8" y="1"/>
                  </a:lnTo>
                  <a:lnTo>
                    <a:pt x="78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3" name="Freeform 110"/>
            <p:cNvSpPr>
              <a:spLocks/>
            </p:cNvSpPr>
            <p:nvPr/>
          </p:nvSpPr>
          <p:spPr bwMode="auto">
            <a:xfrm rot="1473624">
              <a:off x="5170" y="1109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4" name="Freeform 111"/>
            <p:cNvSpPr>
              <a:spLocks/>
            </p:cNvSpPr>
            <p:nvPr/>
          </p:nvSpPr>
          <p:spPr bwMode="auto">
            <a:xfrm rot="1473624">
              <a:off x="5167" y="1118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5" name="Freeform 112"/>
            <p:cNvSpPr>
              <a:spLocks/>
            </p:cNvSpPr>
            <p:nvPr/>
          </p:nvSpPr>
          <p:spPr bwMode="auto">
            <a:xfrm rot="1473624">
              <a:off x="5164" y="1124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6" name="Freeform 113"/>
            <p:cNvSpPr>
              <a:spLocks/>
            </p:cNvSpPr>
            <p:nvPr/>
          </p:nvSpPr>
          <p:spPr bwMode="auto">
            <a:xfrm rot="1473624">
              <a:off x="5155" y="1144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7" name="Freeform 114"/>
            <p:cNvSpPr>
              <a:spLocks/>
            </p:cNvSpPr>
            <p:nvPr/>
          </p:nvSpPr>
          <p:spPr bwMode="auto">
            <a:xfrm rot="1473624">
              <a:off x="5152" y="1150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2 h 4"/>
                <a:gd name="T24" fmla="*/ 10 w 96"/>
                <a:gd name="T25" fmla="*/ 3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8" name="Freeform 115"/>
            <p:cNvSpPr>
              <a:spLocks/>
            </p:cNvSpPr>
            <p:nvPr/>
          </p:nvSpPr>
          <p:spPr bwMode="auto">
            <a:xfrm rot="1473624">
              <a:off x="5148" y="1159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9" name="Freeform 116"/>
            <p:cNvSpPr>
              <a:spLocks/>
            </p:cNvSpPr>
            <p:nvPr/>
          </p:nvSpPr>
          <p:spPr bwMode="auto">
            <a:xfrm rot="1473624">
              <a:off x="5145" y="1165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0" name="Freeform 117"/>
            <p:cNvSpPr>
              <a:spLocks/>
            </p:cNvSpPr>
            <p:nvPr/>
          </p:nvSpPr>
          <p:spPr bwMode="auto">
            <a:xfrm rot="1473624">
              <a:off x="5142" y="1171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1" name="Freeform 118"/>
            <p:cNvSpPr>
              <a:spLocks/>
            </p:cNvSpPr>
            <p:nvPr/>
          </p:nvSpPr>
          <p:spPr bwMode="auto">
            <a:xfrm rot="1473624">
              <a:off x="5139" y="117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2" name="Freeform 119"/>
            <p:cNvSpPr>
              <a:spLocks/>
            </p:cNvSpPr>
            <p:nvPr/>
          </p:nvSpPr>
          <p:spPr bwMode="auto">
            <a:xfrm rot="1473624">
              <a:off x="5136" y="1185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3" name="Freeform 120"/>
            <p:cNvSpPr>
              <a:spLocks/>
            </p:cNvSpPr>
            <p:nvPr/>
          </p:nvSpPr>
          <p:spPr bwMode="auto">
            <a:xfrm rot="1473624">
              <a:off x="5127" y="1204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4" name="Freeform 121"/>
            <p:cNvSpPr>
              <a:spLocks/>
            </p:cNvSpPr>
            <p:nvPr/>
          </p:nvSpPr>
          <p:spPr bwMode="auto">
            <a:xfrm rot="1473624">
              <a:off x="5117" y="1226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5" name="Freeform 122"/>
            <p:cNvSpPr>
              <a:spLocks/>
            </p:cNvSpPr>
            <p:nvPr/>
          </p:nvSpPr>
          <p:spPr bwMode="auto">
            <a:xfrm rot="1473624">
              <a:off x="5108" y="1245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6" name="Freeform 123"/>
            <p:cNvSpPr>
              <a:spLocks/>
            </p:cNvSpPr>
            <p:nvPr/>
          </p:nvSpPr>
          <p:spPr bwMode="auto">
            <a:xfrm rot="1473624">
              <a:off x="5098" y="1267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7" name="Freeform 124"/>
            <p:cNvSpPr>
              <a:spLocks/>
            </p:cNvSpPr>
            <p:nvPr/>
          </p:nvSpPr>
          <p:spPr bwMode="auto">
            <a:xfrm rot="1473624">
              <a:off x="5089" y="128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8" name="Freeform 125"/>
            <p:cNvSpPr>
              <a:spLocks/>
            </p:cNvSpPr>
            <p:nvPr/>
          </p:nvSpPr>
          <p:spPr bwMode="auto">
            <a:xfrm rot="1473624">
              <a:off x="5086" y="1294"/>
              <a:ext cx="63" cy="3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2 h 4"/>
                <a:gd name="T28" fmla="*/ 12 w 96"/>
                <a:gd name="T29" fmla="*/ 2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9" name="Freeform 126"/>
            <p:cNvSpPr>
              <a:spLocks/>
            </p:cNvSpPr>
            <p:nvPr/>
          </p:nvSpPr>
          <p:spPr bwMode="auto">
            <a:xfrm rot="1473624">
              <a:off x="5083" y="1300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0" name="Freeform 127"/>
            <p:cNvSpPr>
              <a:spLocks/>
            </p:cNvSpPr>
            <p:nvPr/>
          </p:nvSpPr>
          <p:spPr bwMode="auto">
            <a:xfrm rot="1473624">
              <a:off x="5080" y="1308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1" name="Freeform 128"/>
            <p:cNvSpPr>
              <a:spLocks/>
            </p:cNvSpPr>
            <p:nvPr/>
          </p:nvSpPr>
          <p:spPr bwMode="auto">
            <a:xfrm rot="1473624">
              <a:off x="5077" y="1314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2" name="Freeform 129"/>
            <p:cNvSpPr>
              <a:spLocks/>
            </p:cNvSpPr>
            <p:nvPr/>
          </p:nvSpPr>
          <p:spPr bwMode="auto">
            <a:xfrm rot="1473624">
              <a:off x="5074" y="1320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3" name="Freeform 130"/>
            <p:cNvSpPr>
              <a:spLocks/>
            </p:cNvSpPr>
            <p:nvPr/>
          </p:nvSpPr>
          <p:spPr bwMode="auto">
            <a:xfrm rot="1473624">
              <a:off x="5071" y="1327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4" name="Freeform 131"/>
            <p:cNvSpPr>
              <a:spLocks/>
            </p:cNvSpPr>
            <p:nvPr/>
          </p:nvSpPr>
          <p:spPr bwMode="auto">
            <a:xfrm rot="1473624">
              <a:off x="5061" y="134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5" name="Freeform 132"/>
            <p:cNvSpPr>
              <a:spLocks/>
            </p:cNvSpPr>
            <p:nvPr/>
          </p:nvSpPr>
          <p:spPr bwMode="auto">
            <a:xfrm rot="1473624">
              <a:off x="5058" y="1355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6" name="Freeform 133"/>
            <p:cNvSpPr>
              <a:spLocks/>
            </p:cNvSpPr>
            <p:nvPr/>
          </p:nvSpPr>
          <p:spPr bwMode="auto">
            <a:xfrm rot="1473624">
              <a:off x="5055" y="1361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7" name="Freeform 134"/>
            <p:cNvSpPr>
              <a:spLocks/>
            </p:cNvSpPr>
            <p:nvPr/>
          </p:nvSpPr>
          <p:spPr bwMode="auto">
            <a:xfrm rot="1473624">
              <a:off x="5110" y="1383"/>
              <a:ext cx="28" cy="15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7 h 16"/>
                <a:gd name="T12" fmla="*/ 4 w 44"/>
                <a:gd name="T13" fmla="*/ 8 h 16"/>
                <a:gd name="T14" fmla="*/ 4 w 44"/>
                <a:gd name="T15" fmla="*/ 8 h 16"/>
                <a:gd name="T16" fmla="*/ 4 w 44"/>
                <a:gd name="T17" fmla="*/ 9 h 16"/>
                <a:gd name="T18" fmla="*/ 4 w 44"/>
                <a:gd name="T19" fmla="*/ 11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8" name="Freeform 135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9" name="Freeform 136"/>
            <p:cNvSpPr>
              <a:spLocks/>
            </p:cNvSpPr>
            <p:nvPr/>
          </p:nvSpPr>
          <p:spPr bwMode="auto">
            <a:xfrm rot="1473624">
              <a:off x="5093" y="112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7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7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0" name="Freeform 137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1" name="Freeform 138"/>
            <p:cNvSpPr>
              <a:spLocks/>
            </p:cNvSpPr>
            <p:nvPr/>
          </p:nvSpPr>
          <p:spPr bwMode="auto">
            <a:xfrm rot="1473624">
              <a:off x="5056" y="121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2" name="Freeform 139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6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6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3" name="Freeform 140"/>
            <p:cNvSpPr>
              <a:spLocks/>
            </p:cNvSpPr>
            <p:nvPr/>
          </p:nvSpPr>
          <p:spPr bwMode="auto">
            <a:xfrm rot="1473624">
              <a:off x="5037" y="1251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4" name="Freeform 141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5" name="Freeform 142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6" name="Freeform 143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7" name="Freeform 144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1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11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8" name="Freeform 145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9" name="Freeform 146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2 h 22"/>
                <a:gd name="T6" fmla="*/ 1 w 236"/>
                <a:gd name="T7" fmla="*/ 8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4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4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8 h 22"/>
                <a:gd name="T34" fmla="*/ 27 w 236"/>
                <a:gd name="T35" fmla="*/ 12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0" name="Freeform 147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1" name="Freeform 148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2" name="Freeform 149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3" name="Freeform 150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4" name="Freeform 151"/>
            <p:cNvSpPr>
              <a:spLocks/>
            </p:cNvSpPr>
            <p:nvPr/>
          </p:nvSpPr>
          <p:spPr bwMode="auto">
            <a:xfrm rot="1473624">
              <a:off x="5117" y="1077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4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4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5" name="Freeform 152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6 h 21"/>
                <a:gd name="T2" fmla="*/ 0 w 236"/>
                <a:gd name="T3" fmla="*/ 16 h 21"/>
                <a:gd name="T4" fmla="*/ 1 w 236"/>
                <a:gd name="T5" fmla="*/ 11 h 21"/>
                <a:gd name="T6" fmla="*/ 1 w 236"/>
                <a:gd name="T7" fmla="*/ 10 h 21"/>
                <a:gd name="T8" fmla="*/ 3 w 236"/>
                <a:gd name="T9" fmla="*/ 9 h 21"/>
                <a:gd name="T10" fmla="*/ 4 w 236"/>
                <a:gd name="T11" fmla="*/ 6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6 h 21"/>
                <a:gd name="T30" fmla="*/ 25 w 236"/>
                <a:gd name="T31" fmla="*/ 9 h 21"/>
                <a:gd name="T32" fmla="*/ 27 w 236"/>
                <a:gd name="T33" fmla="*/ 10 h 21"/>
                <a:gd name="T34" fmla="*/ 27 w 236"/>
                <a:gd name="T35" fmla="*/ 11 h 21"/>
                <a:gd name="T36" fmla="*/ 27 w 236"/>
                <a:gd name="T37" fmla="*/ 16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6" name="Freeform 153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20 h 20"/>
                <a:gd name="T2" fmla="*/ 0 w 236"/>
                <a:gd name="T3" fmla="*/ 20 h 20"/>
                <a:gd name="T4" fmla="*/ 1 w 236"/>
                <a:gd name="T5" fmla="*/ 16 h 20"/>
                <a:gd name="T6" fmla="*/ 1 w 236"/>
                <a:gd name="T7" fmla="*/ 12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2 h 20"/>
                <a:gd name="T34" fmla="*/ 27 w 236"/>
                <a:gd name="T35" fmla="*/ 16 h 20"/>
                <a:gd name="T36" fmla="*/ 27 w 236"/>
                <a:gd name="T37" fmla="*/ 2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7" name="Freeform 154"/>
            <p:cNvSpPr>
              <a:spLocks/>
            </p:cNvSpPr>
            <p:nvPr/>
          </p:nvSpPr>
          <p:spPr bwMode="auto">
            <a:xfrm rot="1473624">
              <a:off x="5046" y="123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8" name="Freeform 155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4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4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9" name="Freeform 156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0" name="Freeform 157"/>
            <p:cNvSpPr>
              <a:spLocks/>
            </p:cNvSpPr>
            <p:nvPr/>
          </p:nvSpPr>
          <p:spPr bwMode="auto">
            <a:xfrm rot="1473624">
              <a:off x="5000" y="1334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1" name="Freeform 158"/>
            <p:cNvSpPr>
              <a:spLocks/>
            </p:cNvSpPr>
            <p:nvPr/>
          </p:nvSpPr>
          <p:spPr bwMode="auto">
            <a:xfrm rot="1473624">
              <a:off x="5117" y="1077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2" name="Freeform 159"/>
            <p:cNvSpPr>
              <a:spLocks/>
            </p:cNvSpPr>
            <p:nvPr/>
          </p:nvSpPr>
          <p:spPr bwMode="auto">
            <a:xfrm rot="1473624">
              <a:off x="5092" y="1131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3" name="Freeform 160"/>
            <p:cNvSpPr>
              <a:spLocks/>
            </p:cNvSpPr>
            <p:nvPr/>
          </p:nvSpPr>
          <p:spPr bwMode="auto">
            <a:xfrm rot="1473624">
              <a:off x="5064" y="119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6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3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3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6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21" y="11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3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3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1"/>
                  </a:lnTo>
                  <a:lnTo>
                    <a:pt x="227" y="14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4" name="Freeform 161"/>
            <p:cNvSpPr>
              <a:spLocks/>
            </p:cNvSpPr>
            <p:nvPr/>
          </p:nvSpPr>
          <p:spPr bwMode="auto">
            <a:xfrm rot="1473624">
              <a:off x="5055" y="1213"/>
              <a:ext cx="154" cy="18"/>
            </a:xfrm>
            <a:custGeom>
              <a:avLst/>
              <a:gdLst>
                <a:gd name="T0" fmla="*/ 0 w 236"/>
                <a:gd name="T1" fmla="*/ 12 h 20"/>
                <a:gd name="T2" fmla="*/ 0 w 236"/>
                <a:gd name="T3" fmla="*/ 12 h 20"/>
                <a:gd name="T4" fmla="*/ 1 w 236"/>
                <a:gd name="T5" fmla="*/ 10 h 20"/>
                <a:gd name="T6" fmla="*/ 1 w 236"/>
                <a:gd name="T7" fmla="*/ 7 h 20"/>
                <a:gd name="T8" fmla="*/ 3 w 236"/>
                <a:gd name="T9" fmla="*/ 5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5 h 20"/>
                <a:gd name="T32" fmla="*/ 27 w 236"/>
                <a:gd name="T33" fmla="*/ 7 h 20"/>
                <a:gd name="T34" fmla="*/ 27 w 236"/>
                <a:gd name="T35" fmla="*/ 10 h 20"/>
                <a:gd name="T36" fmla="*/ 27 w 236"/>
                <a:gd name="T37" fmla="*/ 12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5" name="Freeform 162"/>
            <p:cNvSpPr>
              <a:spLocks/>
            </p:cNvSpPr>
            <p:nvPr/>
          </p:nvSpPr>
          <p:spPr bwMode="auto">
            <a:xfrm rot="1473624">
              <a:off x="5045" y="1234"/>
              <a:ext cx="154" cy="17"/>
            </a:xfrm>
            <a:custGeom>
              <a:avLst/>
              <a:gdLst>
                <a:gd name="T0" fmla="*/ 0 w 236"/>
                <a:gd name="T1" fmla="*/ 6 h 22"/>
                <a:gd name="T2" fmla="*/ 0 w 236"/>
                <a:gd name="T3" fmla="*/ 6 h 22"/>
                <a:gd name="T4" fmla="*/ 1 w 236"/>
                <a:gd name="T5" fmla="*/ 5 h 22"/>
                <a:gd name="T6" fmla="*/ 1 w 236"/>
                <a:gd name="T7" fmla="*/ 4 h 22"/>
                <a:gd name="T8" fmla="*/ 3 w 236"/>
                <a:gd name="T9" fmla="*/ 3 h 22"/>
                <a:gd name="T10" fmla="*/ 4 w 236"/>
                <a:gd name="T11" fmla="*/ 2 h 22"/>
                <a:gd name="T12" fmla="*/ 6 w 236"/>
                <a:gd name="T13" fmla="*/ 2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2 h 22"/>
                <a:gd name="T28" fmla="*/ 24 w 236"/>
                <a:gd name="T29" fmla="*/ 2 h 22"/>
                <a:gd name="T30" fmla="*/ 25 w 236"/>
                <a:gd name="T31" fmla="*/ 3 h 22"/>
                <a:gd name="T32" fmla="*/ 27 w 236"/>
                <a:gd name="T33" fmla="*/ 4 h 22"/>
                <a:gd name="T34" fmla="*/ 27 w 236"/>
                <a:gd name="T35" fmla="*/ 5 h 22"/>
                <a:gd name="T36" fmla="*/ 27 w 236"/>
                <a:gd name="T37" fmla="*/ 6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6" name="Freeform 163"/>
            <p:cNvSpPr>
              <a:spLocks/>
            </p:cNvSpPr>
            <p:nvPr/>
          </p:nvSpPr>
          <p:spPr bwMode="auto">
            <a:xfrm rot="1473624">
              <a:off x="5036" y="1254"/>
              <a:ext cx="154" cy="17"/>
            </a:xfrm>
            <a:custGeom>
              <a:avLst/>
              <a:gdLst>
                <a:gd name="T0" fmla="*/ 0 w 236"/>
                <a:gd name="T1" fmla="*/ 9 h 20"/>
                <a:gd name="T2" fmla="*/ 0 w 236"/>
                <a:gd name="T3" fmla="*/ 9 h 20"/>
                <a:gd name="T4" fmla="*/ 1 w 236"/>
                <a:gd name="T5" fmla="*/ 8 h 20"/>
                <a:gd name="T6" fmla="*/ 1 w 236"/>
                <a:gd name="T7" fmla="*/ 6 h 20"/>
                <a:gd name="T8" fmla="*/ 3 w 236"/>
                <a:gd name="T9" fmla="*/ 4 h 20"/>
                <a:gd name="T10" fmla="*/ 4 w 236"/>
                <a:gd name="T11" fmla="*/ 3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3 h 20"/>
                <a:gd name="T30" fmla="*/ 25 w 236"/>
                <a:gd name="T31" fmla="*/ 4 h 20"/>
                <a:gd name="T32" fmla="*/ 27 w 236"/>
                <a:gd name="T33" fmla="*/ 6 h 20"/>
                <a:gd name="T34" fmla="*/ 27 w 236"/>
                <a:gd name="T35" fmla="*/ 8 h 20"/>
                <a:gd name="T36" fmla="*/ 27 w 236"/>
                <a:gd name="T37" fmla="*/ 9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7" name="Freeform 164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8" name="Freeform 165"/>
            <p:cNvSpPr>
              <a:spLocks/>
            </p:cNvSpPr>
            <p:nvPr/>
          </p:nvSpPr>
          <p:spPr bwMode="auto">
            <a:xfrm rot="1473624">
              <a:off x="4999" y="1336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5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5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9" name="Line 166"/>
            <p:cNvSpPr>
              <a:spLocks noChangeShapeType="1"/>
            </p:cNvSpPr>
            <p:nvPr/>
          </p:nvSpPr>
          <p:spPr bwMode="auto">
            <a:xfrm rot="1473624">
              <a:off x="4046" y="353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0" name="Line 167"/>
            <p:cNvSpPr>
              <a:spLocks noChangeShapeType="1"/>
            </p:cNvSpPr>
            <p:nvPr/>
          </p:nvSpPr>
          <p:spPr bwMode="auto">
            <a:xfrm rot="1473624">
              <a:off x="4044" y="3540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1" name="Line 168"/>
            <p:cNvSpPr>
              <a:spLocks noChangeShapeType="1"/>
            </p:cNvSpPr>
            <p:nvPr/>
          </p:nvSpPr>
          <p:spPr bwMode="auto">
            <a:xfrm rot="1473624">
              <a:off x="4042" y="3555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2" name="Line 169"/>
            <p:cNvSpPr>
              <a:spLocks noChangeShapeType="1"/>
            </p:cNvSpPr>
            <p:nvPr/>
          </p:nvSpPr>
          <p:spPr bwMode="auto">
            <a:xfrm rot="1473624">
              <a:off x="4040" y="3567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3" name="Line 170"/>
            <p:cNvSpPr>
              <a:spLocks noChangeShapeType="1"/>
            </p:cNvSpPr>
            <p:nvPr/>
          </p:nvSpPr>
          <p:spPr bwMode="auto">
            <a:xfrm rot="1473624">
              <a:off x="4042" y="358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4" name="Line 171"/>
            <p:cNvSpPr>
              <a:spLocks noChangeShapeType="1"/>
            </p:cNvSpPr>
            <p:nvPr/>
          </p:nvSpPr>
          <p:spPr bwMode="auto">
            <a:xfrm rot="1473624">
              <a:off x="4036" y="360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5" name="Line 172"/>
            <p:cNvSpPr>
              <a:spLocks noChangeShapeType="1"/>
            </p:cNvSpPr>
            <p:nvPr/>
          </p:nvSpPr>
          <p:spPr bwMode="auto">
            <a:xfrm rot="1473624">
              <a:off x="4039" y="360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6" name="Line 173"/>
            <p:cNvSpPr>
              <a:spLocks noChangeShapeType="1"/>
            </p:cNvSpPr>
            <p:nvPr/>
          </p:nvSpPr>
          <p:spPr bwMode="auto">
            <a:xfrm rot="1473624">
              <a:off x="4082" y="3597"/>
              <a:ext cx="2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7" name="Line 174"/>
            <p:cNvSpPr>
              <a:spLocks noChangeShapeType="1"/>
            </p:cNvSpPr>
            <p:nvPr/>
          </p:nvSpPr>
          <p:spPr bwMode="auto">
            <a:xfrm rot="1473624">
              <a:off x="4070" y="360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8" name="Line 175"/>
            <p:cNvSpPr>
              <a:spLocks noChangeShapeType="1"/>
            </p:cNvSpPr>
            <p:nvPr/>
          </p:nvSpPr>
          <p:spPr bwMode="auto">
            <a:xfrm rot="1473624">
              <a:off x="4056" y="3620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9" name="Line 176"/>
            <p:cNvSpPr>
              <a:spLocks noChangeShapeType="1"/>
            </p:cNvSpPr>
            <p:nvPr/>
          </p:nvSpPr>
          <p:spPr bwMode="auto">
            <a:xfrm rot="1473624">
              <a:off x="4043" y="3631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50" name="Line 177"/>
            <p:cNvSpPr>
              <a:spLocks noChangeShapeType="1"/>
            </p:cNvSpPr>
            <p:nvPr/>
          </p:nvSpPr>
          <p:spPr bwMode="auto">
            <a:xfrm rot="1473624">
              <a:off x="4082" y="3594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51" name="Line 178"/>
            <p:cNvSpPr>
              <a:spLocks noChangeShapeType="1"/>
            </p:cNvSpPr>
            <p:nvPr/>
          </p:nvSpPr>
          <p:spPr bwMode="auto">
            <a:xfrm rot="1473624">
              <a:off x="4092" y="359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52" name="Line 179"/>
            <p:cNvSpPr>
              <a:spLocks noChangeShapeType="1"/>
            </p:cNvSpPr>
            <p:nvPr/>
          </p:nvSpPr>
          <p:spPr bwMode="auto">
            <a:xfrm rot="1473624">
              <a:off x="4118" y="3569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53" name="Line 180"/>
            <p:cNvSpPr>
              <a:spLocks noChangeShapeType="1"/>
            </p:cNvSpPr>
            <p:nvPr/>
          </p:nvSpPr>
          <p:spPr bwMode="auto">
            <a:xfrm rot="1473624">
              <a:off x="4113" y="3577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54" name="Line 181"/>
            <p:cNvSpPr>
              <a:spLocks noChangeShapeType="1"/>
            </p:cNvSpPr>
            <p:nvPr/>
          </p:nvSpPr>
          <p:spPr bwMode="auto">
            <a:xfrm rot="1473624">
              <a:off x="4132" y="3558"/>
              <a:ext cx="1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55" name="Line 182"/>
            <p:cNvSpPr>
              <a:spLocks noChangeShapeType="1"/>
            </p:cNvSpPr>
            <p:nvPr/>
          </p:nvSpPr>
          <p:spPr bwMode="auto">
            <a:xfrm rot="1473624">
              <a:off x="4126" y="3567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56" name="Line 183"/>
            <p:cNvSpPr>
              <a:spLocks noChangeShapeType="1"/>
            </p:cNvSpPr>
            <p:nvPr/>
          </p:nvSpPr>
          <p:spPr bwMode="auto">
            <a:xfrm rot="1473624">
              <a:off x="4004" y="362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57" name="Line 184"/>
            <p:cNvSpPr>
              <a:spLocks noChangeShapeType="1"/>
            </p:cNvSpPr>
            <p:nvPr/>
          </p:nvSpPr>
          <p:spPr bwMode="auto">
            <a:xfrm rot="1473624">
              <a:off x="4013" y="3544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58" name="Line 185"/>
            <p:cNvSpPr>
              <a:spLocks noChangeShapeType="1"/>
            </p:cNvSpPr>
            <p:nvPr/>
          </p:nvSpPr>
          <p:spPr bwMode="auto">
            <a:xfrm rot="1473624">
              <a:off x="4014" y="355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59" name="Line 186"/>
            <p:cNvSpPr>
              <a:spLocks noChangeShapeType="1"/>
            </p:cNvSpPr>
            <p:nvPr/>
          </p:nvSpPr>
          <p:spPr bwMode="auto">
            <a:xfrm rot="1473624">
              <a:off x="4010" y="357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0" name="Line 187"/>
            <p:cNvSpPr>
              <a:spLocks noChangeShapeType="1"/>
            </p:cNvSpPr>
            <p:nvPr/>
          </p:nvSpPr>
          <p:spPr bwMode="auto">
            <a:xfrm rot="1473624">
              <a:off x="4009" y="3562"/>
              <a:ext cx="1" cy="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1" name="Line 188"/>
            <p:cNvSpPr>
              <a:spLocks noChangeShapeType="1"/>
            </p:cNvSpPr>
            <p:nvPr/>
          </p:nvSpPr>
          <p:spPr bwMode="auto">
            <a:xfrm rot="1473624">
              <a:off x="4099" y="3559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2" name="Line 189"/>
            <p:cNvSpPr>
              <a:spLocks noChangeShapeType="1"/>
            </p:cNvSpPr>
            <p:nvPr/>
          </p:nvSpPr>
          <p:spPr bwMode="auto">
            <a:xfrm rot="1473624">
              <a:off x="4092" y="355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3" name="Line 190"/>
            <p:cNvSpPr>
              <a:spLocks noChangeShapeType="1"/>
            </p:cNvSpPr>
            <p:nvPr/>
          </p:nvSpPr>
          <p:spPr bwMode="auto">
            <a:xfrm rot="1473624">
              <a:off x="4087" y="3554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4" name="Line 191"/>
            <p:cNvSpPr>
              <a:spLocks noChangeShapeType="1"/>
            </p:cNvSpPr>
            <p:nvPr/>
          </p:nvSpPr>
          <p:spPr bwMode="auto">
            <a:xfrm rot="1473624">
              <a:off x="4083" y="355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5" name="Line 192"/>
            <p:cNvSpPr>
              <a:spLocks noChangeShapeType="1"/>
            </p:cNvSpPr>
            <p:nvPr/>
          </p:nvSpPr>
          <p:spPr bwMode="auto">
            <a:xfrm rot="1473624">
              <a:off x="4077" y="3564"/>
              <a:ext cx="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6" name="Line 193"/>
            <p:cNvSpPr>
              <a:spLocks noChangeShapeType="1"/>
            </p:cNvSpPr>
            <p:nvPr/>
          </p:nvSpPr>
          <p:spPr bwMode="auto">
            <a:xfrm rot="1473624">
              <a:off x="4067" y="3662"/>
              <a:ext cx="2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7" name="Line 194"/>
            <p:cNvSpPr>
              <a:spLocks noChangeShapeType="1"/>
            </p:cNvSpPr>
            <p:nvPr/>
          </p:nvSpPr>
          <p:spPr bwMode="auto">
            <a:xfrm rot="1473624">
              <a:off x="4069" y="3548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8" name="Line 195"/>
            <p:cNvSpPr>
              <a:spLocks noChangeShapeType="1"/>
            </p:cNvSpPr>
            <p:nvPr/>
          </p:nvSpPr>
          <p:spPr bwMode="auto">
            <a:xfrm rot="1473624">
              <a:off x="4072" y="355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9" name="Line 196"/>
            <p:cNvSpPr>
              <a:spLocks noChangeShapeType="1"/>
            </p:cNvSpPr>
            <p:nvPr/>
          </p:nvSpPr>
          <p:spPr bwMode="auto">
            <a:xfrm rot="1473624">
              <a:off x="4073" y="35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0" name="Line 197"/>
            <p:cNvSpPr>
              <a:spLocks noChangeShapeType="1"/>
            </p:cNvSpPr>
            <p:nvPr/>
          </p:nvSpPr>
          <p:spPr bwMode="auto">
            <a:xfrm rot="1473624">
              <a:off x="4078" y="355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1" name="Line 198"/>
            <p:cNvSpPr>
              <a:spLocks noChangeShapeType="1"/>
            </p:cNvSpPr>
            <p:nvPr/>
          </p:nvSpPr>
          <p:spPr bwMode="auto">
            <a:xfrm rot="1473624">
              <a:off x="3974" y="3611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2" name="Line 199"/>
            <p:cNvSpPr>
              <a:spLocks noChangeShapeType="1"/>
            </p:cNvSpPr>
            <p:nvPr/>
          </p:nvSpPr>
          <p:spPr bwMode="auto">
            <a:xfrm rot="1473624">
              <a:off x="4048" y="353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3" name="Line 200"/>
            <p:cNvSpPr>
              <a:spLocks noChangeShapeType="1"/>
            </p:cNvSpPr>
            <p:nvPr/>
          </p:nvSpPr>
          <p:spPr bwMode="auto">
            <a:xfrm rot="1473624">
              <a:off x="4043" y="357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4" name="Line 201"/>
            <p:cNvSpPr>
              <a:spLocks noChangeShapeType="1"/>
            </p:cNvSpPr>
            <p:nvPr/>
          </p:nvSpPr>
          <p:spPr bwMode="auto">
            <a:xfrm rot="1473624">
              <a:off x="4040" y="361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5" name="Line 202"/>
            <p:cNvSpPr>
              <a:spLocks noChangeShapeType="1"/>
            </p:cNvSpPr>
            <p:nvPr/>
          </p:nvSpPr>
          <p:spPr bwMode="auto">
            <a:xfrm rot="1473624">
              <a:off x="4074" y="361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6" name="Line 203"/>
            <p:cNvSpPr>
              <a:spLocks noChangeShapeType="1"/>
            </p:cNvSpPr>
            <p:nvPr/>
          </p:nvSpPr>
          <p:spPr bwMode="auto">
            <a:xfrm rot="1473624">
              <a:off x="4058" y="362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7" name="Line 204"/>
            <p:cNvSpPr>
              <a:spLocks noChangeShapeType="1"/>
            </p:cNvSpPr>
            <p:nvPr/>
          </p:nvSpPr>
          <p:spPr bwMode="auto">
            <a:xfrm rot="1473624">
              <a:off x="4043" y="364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8" name="Line 205"/>
            <p:cNvSpPr>
              <a:spLocks noChangeShapeType="1"/>
            </p:cNvSpPr>
            <p:nvPr/>
          </p:nvSpPr>
          <p:spPr bwMode="auto">
            <a:xfrm rot="1473624">
              <a:off x="4097" y="3600"/>
              <a:ext cx="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9" name="Line 206"/>
            <p:cNvSpPr>
              <a:spLocks noChangeShapeType="1"/>
            </p:cNvSpPr>
            <p:nvPr/>
          </p:nvSpPr>
          <p:spPr bwMode="auto">
            <a:xfrm rot="1473624">
              <a:off x="4000" y="3630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0" name="Line 207"/>
            <p:cNvSpPr>
              <a:spLocks noChangeShapeType="1"/>
            </p:cNvSpPr>
            <p:nvPr/>
          </p:nvSpPr>
          <p:spPr bwMode="auto">
            <a:xfrm rot="1473624">
              <a:off x="4097" y="356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1" name="Line 208"/>
            <p:cNvSpPr>
              <a:spLocks noChangeShapeType="1"/>
            </p:cNvSpPr>
            <p:nvPr/>
          </p:nvSpPr>
          <p:spPr bwMode="auto">
            <a:xfrm rot="1473624">
              <a:off x="4093" y="3566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2" name="Line 209"/>
            <p:cNvSpPr>
              <a:spLocks noChangeShapeType="1"/>
            </p:cNvSpPr>
            <p:nvPr/>
          </p:nvSpPr>
          <p:spPr bwMode="auto">
            <a:xfrm rot="1473624">
              <a:off x="3976" y="360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3" name="Line 210"/>
            <p:cNvSpPr>
              <a:spLocks noChangeShapeType="1"/>
            </p:cNvSpPr>
            <p:nvPr/>
          </p:nvSpPr>
          <p:spPr bwMode="auto">
            <a:xfrm rot="1473624">
              <a:off x="4010" y="3533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4" name="Line 211"/>
            <p:cNvSpPr>
              <a:spLocks noChangeShapeType="1"/>
            </p:cNvSpPr>
            <p:nvPr/>
          </p:nvSpPr>
          <p:spPr bwMode="auto">
            <a:xfrm rot="1473624">
              <a:off x="3979" y="3592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5" name="Line 212"/>
            <p:cNvSpPr>
              <a:spLocks noChangeShapeType="1"/>
            </p:cNvSpPr>
            <p:nvPr/>
          </p:nvSpPr>
          <p:spPr bwMode="auto">
            <a:xfrm rot="1473624">
              <a:off x="3977" y="35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6" name="Line 213"/>
            <p:cNvSpPr>
              <a:spLocks noChangeShapeType="1"/>
            </p:cNvSpPr>
            <p:nvPr/>
          </p:nvSpPr>
          <p:spPr bwMode="auto">
            <a:xfrm rot="1473624">
              <a:off x="3979" y="359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7" name="Line 214"/>
            <p:cNvSpPr>
              <a:spLocks noChangeShapeType="1"/>
            </p:cNvSpPr>
            <p:nvPr/>
          </p:nvSpPr>
          <p:spPr bwMode="auto">
            <a:xfrm rot="1473624">
              <a:off x="4030" y="3611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8" name="Line 215"/>
            <p:cNvSpPr>
              <a:spLocks noChangeShapeType="1"/>
            </p:cNvSpPr>
            <p:nvPr/>
          </p:nvSpPr>
          <p:spPr bwMode="auto">
            <a:xfrm rot="1473624">
              <a:off x="4033" y="364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9" name="Line 216"/>
            <p:cNvSpPr>
              <a:spLocks noChangeShapeType="1"/>
            </p:cNvSpPr>
            <p:nvPr/>
          </p:nvSpPr>
          <p:spPr bwMode="auto">
            <a:xfrm rot="1473624">
              <a:off x="3997" y="3637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90" name="Line 217"/>
            <p:cNvSpPr>
              <a:spLocks noChangeShapeType="1"/>
            </p:cNvSpPr>
            <p:nvPr/>
          </p:nvSpPr>
          <p:spPr bwMode="auto">
            <a:xfrm rot="1473624">
              <a:off x="3998" y="365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91" name="Line 218"/>
            <p:cNvSpPr>
              <a:spLocks noChangeShapeType="1"/>
            </p:cNvSpPr>
            <p:nvPr/>
          </p:nvSpPr>
          <p:spPr bwMode="auto">
            <a:xfrm rot="1473624">
              <a:off x="3994" y="3679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92" name="Line 219"/>
            <p:cNvSpPr>
              <a:spLocks noChangeShapeType="1"/>
            </p:cNvSpPr>
            <p:nvPr/>
          </p:nvSpPr>
          <p:spPr bwMode="auto">
            <a:xfrm rot="1473624">
              <a:off x="3993" y="3664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93" name="Line 220"/>
            <p:cNvSpPr>
              <a:spLocks noChangeShapeType="1"/>
            </p:cNvSpPr>
            <p:nvPr/>
          </p:nvSpPr>
          <p:spPr bwMode="auto">
            <a:xfrm rot="1473624">
              <a:off x="3996" y="365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94" name="Line 221"/>
            <p:cNvSpPr>
              <a:spLocks noChangeShapeType="1"/>
            </p:cNvSpPr>
            <p:nvPr/>
          </p:nvSpPr>
          <p:spPr bwMode="auto">
            <a:xfrm rot="1473624">
              <a:off x="3987" y="3699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95" name="Line 222"/>
            <p:cNvSpPr>
              <a:spLocks noChangeShapeType="1"/>
            </p:cNvSpPr>
            <p:nvPr/>
          </p:nvSpPr>
          <p:spPr bwMode="auto">
            <a:xfrm rot="1473624">
              <a:off x="3996" y="369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96" name="Line 223"/>
            <p:cNvSpPr>
              <a:spLocks noChangeShapeType="1"/>
            </p:cNvSpPr>
            <p:nvPr/>
          </p:nvSpPr>
          <p:spPr bwMode="auto">
            <a:xfrm rot="1473624">
              <a:off x="4026" y="3687"/>
              <a:ext cx="6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97" name="Line 224"/>
            <p:cNvSpPr>
              <a:spLocks noChangeShapeType="1"/>
            </p:cNvSpPr>
            <p:nvPr/>
          </p:nvSpPr>
          <p:spPr bwMode="auto">
            <a:xfrm rot="1473624">
              <a:off x="4015" y="370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98" name="Line 225"/>
            <p:cNvSpPr>
              <a:spLocks noChangeShapeType="1"/>
            </p:cNvSpPr>
            <p:nvPr/>
          </p:nvSpPr>
          <p:spPr bwMode="auto">
            <a:xfrm rot="1473624">
              <a:off x="4015" y="3694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99" name="Line 226"/>
            <p:cNvSpPr>
              <a:spLocks noChangeShapeType="1"/>
            </p:cNvSpPr>
            <p:nvPr/>
          </p:nvSpPr>
          <p:spPr bwMode="auto">
            <a:xfrm rot="1473624">
              <a:off x="4005" y="3700"/>
              <a:ext cx="2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00" name="Line 227"/>
            <p:cNvSpPr>
              <a:spLocks noChangeShapeType="1"/>
            </p:cNvSpPr>
            <p:nvPr/>
          </p:nvSpPr>
          <p:spPr bwMode="auto">
            <a:xfrm rot="1473624">
              <a:off x="4002" y="370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01" name="Line 228"/>
            <p:cNvSpPr>
              <a:spLocks noChangeShapeType="1"/>
            </p:cNvSpPr>
            <p:nvPr/>
          </p:nvSpPr>
          <p:spPr bwMode="auto">
            <a:xfrm rot="1473624">
              <a:off x="3998" y="370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02" name="Line 229"/>
            <p:cNvSpPr>
              <a:spLocks noChangeShapeType="1"/>
            </p:cNvSpPr>
            <p:nvPr/>
          </p:nvSpPr>
          <p:spPr bwMode="auto">
            <a:xfrm rot="1473624">
              <a:off x="3992" y="3721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03" name="Line 230"/>
            <p:cNvSpPr>
              <a:spLocks noChangeShapeType="1"/>
            </p:cNvSpPr>
            <p:nvPr/>
          </p:nvSpPr>
          <p:spPr bwMode="auto">
            <a:xfrm rot="1473624">
              <a:off x="4040" y="3679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04" name="Line 231"/>
            <p:cNvSpPr>
              <a:spLocks noChangeShapeType="1"/>
            </p:cNvSpPr>
            <p:nvPr/>
          </p:nvSpPr>
          <p:spPr bwMode="auto">
            <a:xfrm rot="1473624">
              <a:off x="4033" y="368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05" name="Line 232"/>
            <p:cNvSpPr>
              <a:spLocks noChangeShapeType="1"/>
            </p:cNvSpPr>
            <p:nvPr/>
          </p:nvSpPr>
          <p:spPr bwMode="auto">
            <a:xfrm rot="1473624">
              <a:off x="4060" y="3677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06" name="Line 233"/>
            <p:cNvSpPr>
              <a:spLocks noChangeShapeType="1"/>
            </p:cNvSpPr>
            <p:nvPr/>
          </p:nvSpPr>
          <p:spPr bwMode="auto">
            <a:xfrm rot="1473624">
              <a:off x="4040" y="368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07" name="Line 234"/>
            <p:cNvSpPr>
              <a:spLocks noChangeShapeType="1"/>
            </p:cNvSpPr>
            <p:nvPr/>
          </p:nvSpPr>
          <p:spPr bwMode="auto">
            <a:xfrm rot="1473624">
              <a:off x="3959" y="370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08" name="Line 235"/>
            <p:cNvSpPr>
              <a:spLocks noChangeShapeType="1"/>
            </p:cNvSpPr>
            <p:nvPr/>
          </p:nvSpPr>
          <p:spPr bwMode="auto">
            <a:xfrm rot="1473624">
              <a:off x="3957" y="3724"/>
              <a:ext cx="2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09" name="Line 236"/>
            <p:cNvSpPr>
              <a:spLocks noChangeShapeType="1"/>
            </p:cNvSpPr>
            <p:nvPr/>
          </p:nvSpPr>
          <p:spPr bwMode="auto">
            <a:xfrm rot="1473624">
              <a:off x="3967" y="36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10" name="Line 237"/>
            <p:cNvSpPr>
              <a:spLocks noChangeShapeType="1"/>
            </p:cNvSpPr>
            <p:nvPr/>
          </p:nvSpPr>
          <p:spPr bwMode="auto">
            <a:xfrm rot="1473624">
              <a:off x="3959" y="370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11" name="Line 238"/>
            <p:cNvSpPr>
              <a:spLocks noChangeShapeType="1"/>
            </p:cNvSpPr>
            <p:nvPr/>
          </p:nvSpPr>
          <p:spPr bwMode="auto">
            <a:xfrm rot="1473624">
              <a:off x="3965" y="366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12" name="Line 239"/>
            <p:cNvSpPr>
              <a:spLocks noChangeShapeType="1"/>
            </p:cNvSpPr>
            <p:nvPr/>
          </p:nvSpPr>
          <p:spPr bwMode="auto">
            <a:xfrm rot="1473624">
              <a:off x="3969" y="3636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13" name="Line 240"/>
            <p:cNvSpPr>
              <a:spLocks noChangeShapeType="1"/>
            </p:cNvSpPr>
            <p:nvPr/>
          </p:nvSpPr>
          <p:spPr bwMode="auto">
            <a:xfrm rot="1473624">
              <a:off x="3972" y="3620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14" name="Line 241"/>
            <p:cNvSpPr>
              <a:spLocks noChangeShapeType="1"/>
            </p:cNvSpPr>
            <p:nvPr/>
          </p:nvSpPr>
          <p:spPr bwMode="auto">
            <a:xfrm rot="1473624">
              <a:off x="4012" y="3735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15" name="Line 242"/>
            <p:cNvSpPr>
              <a:spLocks noChangeShapeType="1"/>
            </p:cNvSpPr>
            <p:nvPr/>
          </p:nvSpPr>
          <p:spPr bwMode="auto">
            <a:xfrm rot="1473624">
              <a:off x="4022" y="3728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16" name="Line 243"/>
            <p:cNvSpPr>
              <a:spLocks noChangeShapeType="1"/>
            </p:cNvSpPr>
            <p:nvPr/>
          </p:nvSpPr>
          <p:spPr bwMode="auto">
            <a:xfrm rot="1473624">
              <a:off x="4035" y="365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17" name="Line 244"/>
            <p:cNvSpPr>
              <a:spLocks noChangeShapeType="1"/>
            </p:cNvSpPr>
            <p:nvPr/>
          </p:nvSpPr>
          <p:spPr bwMode="auto">
            <a:xfrm rot="1473624">
              <a:off x="4038" y="363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18" name="Line 245"/>
            <p:cNvSpPr>
              <a:spLocks noChangeShapeType="1"/>
            </p:cNvSpPr>
            <p:nvPr/>
          </p:nvSpPr>
          <p:spPr bwMode="auto">
            <a:xfrm rot="1473624">
              <a:off x="4000" y="3645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19" name="Line 246"/>
            <p:cNvSpPr>
              <a:spLocks noChangeShapeType="1"/>
            </p:cNvSpPr>
            <p:nvPr/>
          </p:nvSpPr>
          <p:spPr bwMode="auto">
            <a:xfrm rot="1473624">
              <a:off x="4007" y="3582"/>
              <a:ext cx="1" cy="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20" name="Line 247"/>
            <p:cNvSpPr>
              <a:spLocks noChangeShapeType="1"/>
            </p:cNvSpPr>
            <p:nvPr/>
          </p:nvSpPr>
          <p:spPr bwMode="auto">
            <a:xfrm rot="1473624">
              <a:off x="3992" y="371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21" name="Line 248"/>
            <p:cNvSpPr>
              <a:spLocks noChangeShapeType="1"/>
            </p:cNvSpPr>
            <p:nvPr/>
          </p:nvSpPr>
          <p:spPr bwMode="auto">
            <a:xfrm rot="1473624">
              <a:off x="4061" y="367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22" name="Line 249"/>
            <p:cNvSpPr>
              <a:spLocks noChangeShapeType="1"/>
            </p:cNvSpPr>
            <p:nvPr/>
          </p:nvSpPr>
          <p:spPr bwMode="auto">
            <a:xfrm rot="1473624">
              <a:off x="4051" y="368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23" name="Line 250"/>
            <p:cNvSpPr>
              <a:spLocks noChangeShapeType="1"/>
            </p:cNvSpPr>
            <p:nvPr/>
          </p:nvSpPr>
          <p:spPr bwMode="auto">
            <a:xfrm rot="1473624">
              <a:off x="3963" y="3689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24" name="Line 251"/>
            <p:cNvSpPr>
              <a:spLocks noChangeShapeType="1"/>
            </p:cNvSpPr>
            <p:nvPr/>
          </p:nvSpPr>
          <p:spPr bwMode="auto">
            <a:xfrm rot="1473624">
              <a:off x="4091" y="3598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25" name="Line 252"/>
            <p:cNvSpPr>
              <a:spLocks noChangeShapeType="1"/>
            </p:cNvSpPr>
            <p:nvPr/>
          </p:nvSpPr>
          <p:spPr bwMode="auto">
            <a:xfrm rot="1473624">
              <a:off x="4078" y="3572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26" name="Line 253"/>
            <p:cNvSpPr>
              <a:spLocks noChangeShapeType="1"/>
            </p:cNvSpPr>
            <p:nvPr/>
          </p:nvSpPr>
          <p:spPr bwMode="auto">
            <a:xfrm rot="1473624">
              <a:off x="4012" y="353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27" name="Line 254"/>
            <p:cNvSpPr>
              <a:spLocks noChangeShapeType="1"/>
            </p:cNvSpPr>
            <p:nvPr/>
          </p:nvSpPr>
          <p:spPr bwMode="auto">
            <a:xfrm rot="1473624">
              <a:off x="3997" y="364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28" name="Line 255"/>
            <p:cNvSpPr>
              <a:spLocks noChangeShapeType="1"/>
            </p:cNvSpPr>
            <p:nvPr/>
          </p:nvSpPr>
          <p:spPr bwMode="auto">
            <a:xfrm rot="1473624">
              <a:off x="3976" y="3605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29" name="Freeform 256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30" name="Line 257"/>
            <p:cNvSpPr>
              <a:spLocks noChangeShapeType="1"/>
            </p:cNvSpPr>
            <p:nvPr/>
          </p:nvSpPr>
          <p:spPr bwMode="auto">
            <a:xfrm rot="1473624">
              <a:off x="4009" y="352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31" name="Line 258"/>
            <p:cNvSpPr>
              <a:spLocks noChangeShapeType="1"/>
            </p:cNvSpPr>
            <p:nvPr/>
          </p:nvSpPr>
          <p:spPr bwMode="auto">
            <a:xfrm rot="1473624">
              <a:off x="4009" y="351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32" name="Line 259"/>
            <p:cNvSpPr>
              <a:spLocks noChangeShapeType="1"/>
            </p:cNvSpPr>
            <p:nvPr/>
          </p:nvSpPr>
          <p:spPr bwMode="auto">
            <a:xfrm rot="1473624">
              <a:off x="4008" y="352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33" name="Line 260"/>
            <p:cNvSpPr>
              <a:spLocks noChangeShapeType="1"/>
            </p:cNvSpPr>
            <p:nvPr/>
          </p:nvSpPr>
          <p:spPr bwMode="auto">
            <a:xfrm rot="1473624">
              <a:off x="4013" y="354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34" name="Line 261"/>
            <p:cNvSpPr>
              <a:spLocks noChangeShapeType="1"/>
            </p:cNvSpPr>
            <p:nvPr/>
          </p:nvSpPr>
          <p:spPr bwMode="auto">
            <a:xfrm rot="1473624">
              <a:off x="4014" y="355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35" name="Line 262"/>
            <p:cNvSpPr>
              <a:spLocks noChangeShapeType="1"/>
            </p:cNvSpPr>
            <p:nvPr/>
          </p:nvSpPr>
          <p:spPr bwMode="auto">
            <a:xfrm rot="1473624">
              <a:off x="4046" y="3527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36" name="Line 263"/>
            <p:cNvSpPr>
              <a:spLocks noChangeShapeType="1"/>
            </p:cNvSpPr>
            <p:nvPr/>
          </p:nvSpPr>
          <p:spPr bwMode="auto">
            <a:xfrm rot="1473624">
              <a:off x="4045" y="353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37" name="Line 264"/>
            <p:cNvSpPr>
              <a:spLocks noChangeShapeType="1"/>
            </p:cNvSpPr>
            <p:nvPr/>
          </p:nvSpPr>
          <p:spPr bwMode="auto">
            <a:xfrm rot="1473624">
              <a:off x="4012" y="3525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38" name="Line 265"/>
            <p:cNvSpPr>
              <a:spLocks noChangeShapeType="1"/>
            </p:cNvSpPr>
            <p:nvPr/>
          </p:nvSpPr>
          <p:spPr bwMode="auto">
            <a:xfrm rot="1473624">
              <a:off x="4009" y="35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39" name="Line 266"/>
            <p:cNvSpPr>
              <a:spLocks noChangeShapeType="1"/>
            </p:cNvSpPr>
            <p:nvPr/>
          </p:nvSpPr>
          <p:spPr bwMode="auto">
            <a:xfrm rot="1473624">
              <a:off x="4007" y="351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40" name="Line 267"/>
            <p:cNvSpPr>
              <a:spLocks noChangeShapeType="1"/>
            </p:cNvSpPr>
            <p:nvPr/>
          </p:nvSpPr>
          <p:spPr bwMode="auto">
            <a:xfrm rot="1473624">
              <a:off x="4137" y="356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41" name="Line 268"/>
            <p:cNvSpPr>
              <a:spLocks noChangeShapeType="1"/>
            </p:cNvSpPr>
            <p:nvPr/>
          </p:nvSpPr>
          <p:spPr bwMode="auto">
            <a:xfrm rot="1473624">
              <a:off x="3965" y="367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42" name="Line 269"/>
            <p:cNvSpPr>
              <a:spLocks noChangeShapeType="1"/>
            </p:cNvSpPr>
            <p:nvPr/>
          </p:nvSpPr>
          <p:spPr bwMode="auto">
            <a:xfrm rot="1473624">
              <a:off x="3960" y="3694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43" name="Line 270"/>
            <p:cNvSpPr>
              <a:spLocks noChangeShapeType="1"/>
            </p:cNvSpPr>
            <p:nvPr/>
          </p:nvSpPr>
          <p:spPr bwMode="auto">
            <a:xfrm rot="1473624">
              <a:off x="4103" y="3588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44" name="Line 271"/>
            <p:cNvSpPr>
              <a:spLocks noChangeShapeType="1"/>
            </p:cNvSpPr>
            <p:nvPr/>
          </p:nvSpPr>
          <p:spPr bwMode="auto">
            <a:xfrm rot="1473624">
              <a:off x="4030" y="3638"/>
              <a:ext cx="2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45" name="Line 272"/>
            <p:cNvSpPr>
              <a:spLocks noChangeShapeType="1"/>
            </p:cNvSpPr>
            <p:nvPr/>
          </p:nvSpPr>
          <p:spPr bwMode="auto">
            <a:xfrm rot="1473624">
              <a:off x="4072" y="366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46" name="Line 273"/>
            <p:cNvSpPr>
              <a:spLocks noChangeShapeType="1"/>
            </p:cNvSpPr>
            <p:nvPr/>
          </p:nvSpPr>
          <p:spPr bwMode="auto">
            <a:xfrm rot="1473624">
              <a:off x="4044" y="3523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47" name="Freeform 274"/>
            <p:cNvSpPr>
              <a:spLocks/>
            </p:cNvSpPr>
            <p:nvPr/>
          </p:nvSpPr>
          <p:spPr bwMode="auto">
            <a:xfrm rot="1473624">
              <a:off x="3996" y="3525"/>
              <a:ext cx="155" cy="26"/>
            </a:xfrm>
            <a:custGeom>
              <a:avLst/>
              <a:gdLst>
                <a:gd name="T0" fmla="*/ 0 w 237"/>
                <a:gd name="T1" fmla="*/ 12 h 29"/>
                <a:gd name="T2" fmla="*/ 2 w 237"/>
                <a:gd name="T3" fmla="*/ 7 h 29"/>
                <a:gd name="T4" fmla="*/ 6 w 237"/>
                <a:gd name="T5" fmla="*/ 12 h 29"/>
                <a:gd name="T6" fmla="*/ 7 w 237"/>
                <a:gd name="T7" fmla="*/ 11 h 29"/>
                <a:gd name="T8" fmla="*/ 8 w 237"/>
                <a:gd name="T9" fmla="*/ 4 h 29"/>
                <a:gd name="T10" fmla="*/ 15 w 237"/>
                <a:gd name="T11" fmla="*/ 17 h 29"/>
                <a:gd name="T12" fmla="*/ 15 w 237"/>
                <a:gd name="T13" fmla="*/ 17 h 29"/>
                <a:gd name="T14" fmla="*/ 15 w 237"/>
                <a:gd name="T15" fmla="*/ 17 h 29"/>
                <a:gd name="T16" fmla="*/ 15 w 237"/>
                <a:gd name="T17" fmla="*/ 16 h 29"/>
                <a:gd name="T18" fmla="*/ 16 w 237"/>
                <a:gd name="T19" fmla="*/ 16 h 29"/>
                <a:gd name="T20" fmla="*/ 17 w 237"/>
                <a:gd name="T21" fmla="*/ 15 h 29"/>
                <a:gd name="T22" fmla="*/ 17 w 237"/>
                <a:gd name="T23" fmla="*/ 14 h 29"/>
                <a:gd name="T24" fmla="*/ 18 w 237"/>
                <a:gd name="T25" fmla="*/ 14 h 29"/>
                <a:gd name="T26" fmla="*/ 19 w 237"/>
                <a:gd name="T27" fmla="*/ 14 h 29"/>
                <a:gd name="T28" fmla="*/ 20 w 237"/>
                <a:gd name="T29" fmla="*/ 14 h 29"/>
                <a:gd name="T30" fmla="*/ 20 w 237"/>
                <a:gd name="T31" fmla="*/ 14 h 29"/>
                <a:gd name="T32" fmla="*/ 20 w 237"/>
                <a:gd name="T33" fmla="*/ 13 h 29"/>
                <a:gd name="T34" fmla="*/ 22 w 237"/>
                <a:gd name="T35" fmla="*/ 12 h 29"/>
                <a:gd name="T36" fmla="*/ 22 w 237"/>
                <a:gd name="T37" fmla="*/ 10 h 29"/>
                <a:gd name="T38" fmla="*/ 24 w 237"/>
                <a:gd name="T39" fmla="*/ 7 h 29"/>
                <a:gd name="T40" fmla="*/ 24 w 237"/>
                <a:gd name="T41" fmla="*/ 4 h 29"/>
                <a:gd name="T42" fmla="*/ 26 w 237"/>
                <a:gd name="T43" fmla="*/ 4 h 29"/>
                <a:gd name="T44" fmla="*/ 26 w 237"/>
                <a:gd name="T45" fmla="*/ 2 h 29"/>
                <a:gd name="T46" fmla="*/ 26 w 237"/>
                <a:gd name="T47" fmla="*/ 0 h 29"/>
                <a:gd name="T48" fmla="*/ 28 w 237"/>
                <a:gd name="T49" fmla="*/ 10 h 29"/>
                <a:gd name="T50" fmla="*/ 28 w 237"/>
                <a:gd name="T51" fmla="*/ 9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37" h="29">
                  <a:moveTo>
                    <a:pt x="0" y="20"/>
                  </a:moveTo>
                  <a:lnTo>
                    <a:pt x="19" y="12"/>
                  </a:lnTo>
                  <a:lnTo>
                    <a:pt x="50" y="21"/>
                  </a:lnTo>
                  <a:lnTo>
                    <a:pt x="55" y="19"/>
                  </a:lnTo>
                  <a:lnTo>
                    <a:pt x="69" y="8"/>
                  </a:lnTo>
                  <a:lnTo>
                    <a:pt x="124" y="29"/>
                  </a:lnTo>
                  <a:lnTo>
                    <a:pt x="125" y="29"/>
                  </a:lnTo>
                  <a:lnTo>
                    <a:pt x="127" y="28"/>
                  </a:lnTo>
                  <a:lnTo>
                    <a:pt x="132" y="27"/>
                  </a:lnTo>
                  <a:lnTo>
                    <a:pt x="137" y="26"/>
                  </a:lnTo>
                  <a:lnTo>
                    <a:pt x="144" y="25"/>
                  </a:lnTo>
                  <a:lnTo>
                    <a:pt x="151" y="25"/>
                  </a:lnTo>
                  <a:lnTo>
                    <a:pt x="160" y="25"/>
                  </a:lnTo>
                  <a:lnTo>
                    <a:pt x="168" y="25"/>
                  </a:lnTo>
                  <a:lnTo>
                    <a:pt x="172" y="23"/>
                  </a:lnTo>
                  <a:lnTo>
                    <a:pt x="177" y="20"/>
                  </a:lnTo>
                  <a:lnTo>
                    <a:pt x="185" y="17"/>
                  </a:lnTo>
                  <a:lnTo>
                    <a:pt x="195" y="12"/>
                  </a:lnTo>
                  <a:lnTo>
                    <a:pt x="203" y="7"/>
                  </a:lnTo>
                  <a:lnTo>
                    <a:pt x="211" y="4"/>
                  </a:lnTo>
                  <a:lnTo>
                    <a:pt x="215" y="2"/>
                  </a:lnTo>
                  <a:lnTo>
                    <a:pt x="217" y="0"/>
                  </a:lnTo>
                  <a:lnTo>
                    <a:pt x="236" y="17"/>
                  </a:lnTo>
                  <a:lnTo>
                    <a:pt x="237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48" name="Freeform 275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8 h 173"/>
                <a:gd name="T10" fmla="*/ 8 w 69"/>
                <a:gd name="T11" fmla="*/ 6 h 173"/>
                <a:gd name="T12" fmla="*/ 8 w 69"/>
                <a:gd name="T13" fmla="*/ 4 h 173"/>
                <a:gd name="T14" fmla="*/ 7 w 69"/>
                <a:gd name="T15" fmla="*/ 3 h 173"/>
                <a:gd name="T16" fmla="*/ 7 w 69"/>
                <a:gd name="T17" fmla="*/ 3 h 173"/>
                <a:gd name="T18" fmla="*/ 5 w 69"/>
                <a:gd name="T19" fmla="*/ 1 h 173"/>
                <a:gd name="T20" fmla="*/ 5 w 69"/>
                <a:gd name="T21" fmla="*/ 0 h 173"/>
                <a:gd name="T22" fmla="*/ 4 w 69"/>
                <a:gd name="T23" fmla="*/ 0 h 173"/>
                <a:gd name="T24" fmla="*/ 3 w 69"/>
                <a:gd name="T25" fmla="*/ 0 h 173"/>
                <a:gd name="T26" fmla="*/ 3 w 69"/>
                <a:gd name="T27" fmla="*/ 1 h 173"/>
                <a:gd name="T28" fmla="*/ 2 w 69"/>
                <a:gd name="T29" fmla="*/ 3 h 173"/>
                <a:gd name="T30" fmla="*/ 1 w 69"/>
                <a:gd name="T31" fmla="*/ 3 h 173"/>
                <a:gd name="T32" fmla="*/ 1 w 69"/>
                <a:gd name="T33" fmla="*/ 4 h 173"/>
                <a:gd name="T34" fmla="*/ 1 w 69"/>
                <a:gd name="T35" fmla="*/ 6 h 173"/>
                <a:gd name="T36" fmla="*/ 1 w 69"/>
                <a:gd name="T37" fmla="*/ 8 h 173"/>
                <a:gd name="T38" fmla="*/ 0 w 69"/>
                <a:gd name="T39" fmla="*/ 10 h 173"/>
                <a:gd name="T40" fmla="*/ 0 w 69"/>
                <a:gd name="T41" fmla="*/ 10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49" name="Freeform 276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10 h 173"/>
                <a:gd name="T10" fmla="*/ 8 w 69"/>
                <a:gd name="T11" fmla="*/ 8 h 173"/>
                <a:gd name="T12" fmla="*/ 8 w 69"/>
                <a:gd name="T13" fmla="*/ 6 h 173"/>
                <a:gd name="T14" fmla="*/ 8 w 69"/>
                <a:gd name="T15" fmla="*/ 4 h 173"/>
                <a:gd name="T16" fmla="*/ 7 w 69"/>
                <a:gd name="T17" fmla="*/ 3 h 173"/>
                <a:gd name="T18" fmla="*/ 7 w 69"/>
                <a:gd name="T19" fmla="*/ 3 h 173"/>
                <a:gd name="T20" fmla="*/ 5 w 69"/>
                <a:gd name="T21" fmla="*/ 1 h 173"/>
                <a:gd name="T22" fmla="*/ 5 w 69"/>
                <a:gd name="T23" fmla="*/ 0 h 173"/>
                <a:gd name="T24" fmla="*/ 4 w 69"/>
                <a:gd name="T25" fmla="*/ 0 h 173"/>
                <a:gd name="T26" fmla="*/ 4 w 69"/>
                <a:gd name="T27" fmla="*/ 0 h 173"/>
                <a:gd name="T28" fmla="*/ 3 w 69"/>
                <a:gd name="T29" fmla="*/ 0 h 173"/>
                <a:gd name="T30" fmla="*/ 3 w 69"/>
                <a:gd name="T31" fmla="*/ 1 h 173"/>
                <a:gd name="T32" fmla="*/ 2 w 69"/>
                <a:gd name="T33" fmla="*/ 3 h 173"/>
                <a:gd name="T34" fmla="*/ 1 w 69"/>
                <a:gd name="T35" fmla="*/ 3 h 173"/>
                <a:gd name="T36" fmla="*/ 1 w 69"/>
                <a:gd name="T37" fmla="*/ 4 h 173"/>
                <a:gd name="T38" fmla="*/ 1 w 69"/>
                <a:gd name="T39" fmla="*/ 6 h 173"/>
                <a:gd name="T40" fmla="*/ 1 w 69"/>
                <a:gd name="T41" fmla="*/ 8 h 173"/>
                <a:gd name="T42" fmla="*/ 0 w 69"/>
                <a:gd name="T43" fmla="*/ 10 h 173"/>
                <a:gd name="T44" fmla="*/ 0 w 69"/>
                <a:gd name="T45" fmla="*/ 10 h 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50" name="Line 277"/>
            <p:cNvSpPr>
              <a:spLocks noChangeShapeType="1"/>
            </p:cNvSpPr>
            <p:nvPr/>
          </p:nvSpPr>
          <p:spPr bwMode="auto">
            <a:xfrm rot="1473624">
              <a:off x="4497" y="1234"/>
              <a:ext cx="2" cy="23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51" name="Line 278"/>
            <p:cNvSpPr>
              <a:spLocks noChangeShapeType="1"/>
            </p:cNvSpPr>
            <p:nvPr/>
          </p:nvSpPr>
          <p:spPr bwMode="auto">
            <a:xfrm rot="1473624">
              <a:off x="4638" y="1298"/>
              <a:ext cx="1" cy="2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52" name="Line 279"/>
            <p:cNvSpPr>
              <a:spLocks noChangeShapeType="1"/>
            </p:cNvSpPr>
            <p:nvPr/>
          </p:nvSpPr>
          <p:spPr bwMode="auto">
            <a:xfrm rot="1473624">
              <a:off x="4616" y="1275"/>
              <a:ext cx="1" cy="23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920" name="Text Box 280"/>
          <p:cNvSpPr txBox="1">
            <a:spLocks noChangeArrowheads="1"/>
          </p:cNvSpPr>
          <p:nvPr/>
        </p:nvSpPr>
        <p:spPr bwMode="auto">
          <a:xfrm>
            <a:off x="914400" y="2514600"/>
            <a:ext cx="7391400" cy="1308100"/>
          </a:xfrm>
          <a:prstGeom prst="rect">
            <a:avLst/>
          </a:prstGeom>
          <a:noFill/>
          <a:ln>
            <a:noFill/>
          </a:ln>
          <a:effectLst>
            <a:outerShdw dist="127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3000"/>
              </a:lnSpc>
            </a:pP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If the word ends in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>
                <a:solidFill>
                  <a:srgbClr val="003399"/>
                </a:solidFill>
                <a:latin typeface="SwitzerlandNarrow" pitchFamily="34" charset="0"/>
              </a:rPr>
              <a:t>o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,__________________.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726625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2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5016500" y="3048000"/>
            <a:ext cx="184150" cy="823913"/>
          </a:xfrm>
          <a:prstGeom prst="rect">
            <a:avLst/>
          </a:prstGeom>
          <a:noFill/>
          <a:ln>
            <a:noFill/>
          </a:ln>
          <a:effectLst>
            <a:outerShdw dist="40161" dir="204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4800">
              <a:solidFill>
                <a:srgbClr val="FF9900"/>
              </a:solidFill>
              <a:latin typeface="Tech" pitchFamily="34" charset="0"/>
            </a:endParaRP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>
            <a:solidFill>
              <a:srgbClr val="831717"/>
            </a:solidFill>
            <a:round/>
            <a:headEnd/>
            <a:tailEnd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>
            <a:outerShdw dist="127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914400" y="2971800"/>
            <a:ext cx="7543800" cy="7493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5400">
                <a:solidFill>
                  <a:srgbClr val="339933"/>
                </a:solidFill>
                <a:latin typeface="Impact" panose="020B0806030902050204" pitchFamily="34" charset="0"/>
              </a:rPr>
              <a:t>    Spelling Challenges</a:t>
            </a:r>
          </a:p>
        </p:txBody>
      </p:sp>
      <p:sp>
        <p:nvSpPr>
          <p:cNvPr id="614416" name="Text Box 16"/>
          <p:cNvSpPr txBox="1">
            <a:spLocks noChangeArrowheads="1"/>
          </p:cNvSpPr>
          <p:nvPr/>
        </p:nvSpPr>
        <p:spPr bwMode="auto">
          <a:xfrm>
            <a:off x="3595688" y="2362200"/>
            <a:ext cx="1098550" cy="823913"/>
          </a:xfrm>
          <a:prstGeom prst="rect">
            <a:avLst/>
          </a:prstGeom>
          <a:noFill/>
          <a:ln>
            <a:noFill/>
          </a:ln>
          <a:effectLst>
            <a:outerShdw dist="254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 b="1">
                <a:solidFill>
                  <a:srgbClr val="333399"/>
                </a:solidFill>
                <a:latin typeface="SwitzerlandNarrow" pitchFamily="34" charset="0"/>
              </a:rPr>
              <a:t>	</a:t>
            </a:r>
          </a:p>
        </p:txBody>
      </p:sp>
      <p:sp>
        <p:nvSpPr>
          <p:cNvPr id="614419" name="Text Box 19"/>
          <p:cNvSpPr txBox="1">
            <a:spLocks noChangeArrowheads="1"/>
          </p:cNvSpPr>
          <p:nvPr/>
        </p:nvSpPr>
        <p:spPr bwMode="auto">
          <a:xfrm>
            <a:off x="914400" y="3581400"/>
            <a:ext cx="354013" cy="823913"/>
          </a:xfrm>
          <a:prstGeom prst="rect">
            <a:avLst/>
          </a:prstGeom>
          <a:noFill/>
          <a:ln>
            <a:noFill/>
          </a:ln>
          <a:effectLst>
            <a:outerShdw dist="254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</a:p>
        </p:txBody>
      </p:sp>
      <p:grpSp>
        <p:nvGrpSpPr>
          <p:cNvPr id="36882" name="Group 22"/>
          <p:cNvGrpSpPr>
            <a:grpSpLocks/>
          </p:cNvGrpSpPr>
          <p:nvPr/>
        </p:nvGrpSpPr>
        <p:grpSpPr bwMode="auto">
          <a:xfrm>
            <a:off x="6904038" y="990600"/>
            <a:ext cx="2239962" cy="4838700"/>
            <a:chOff x="3894" y="920"/>
            <a:chExt cx="1411" cy="3048"/>
          </a:xfrm>
        </p:grpSpPr>
        <p:sp>
          <p:nvSpPr>
            <p:cNvPr id="36883" name="Rectangle 23"/>
            <p:cNvSpPr>
              <a:spLocks noChangeArrowheads="1"/>
            </p:cNvSpPr>
            <p:nvPr/>
          </p:nvSpPr>
          <p:spPr bwMode="auto">
            <a:xfrm rot="1473624">
              <a:off x="5050" y="1062"/>
              <a:ext cx="154" cy="3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36884" name="Freeform 24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Freeform 25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Freeform 26"/>
            <p:cNvSpPr>
              <a:spLocks/>
            </p:cNvSpPr>
            <p:nvPr/>
          </p:nvSpPr>
          <p:spPr bwMode="auto">
            <a:xfrm rot="1473624">
              <a:off x="4538" y="1253"/>
              <a:ext cx="79" cy="2410"/>
            </a:xfrm>
            <a:custGeom>
              <a:avLst/>
              <a:gdLst>
                <a:gd name="T0" fmla="*/ 0 w 122"/>
                <a:gd name="T1" fmla="*/ 2 h 2785"/>
                <a:gd name="T2" fmla="*/ 1 w 122"/>
                <a:gd name="T3" fmla="*/ 2 h 2785"/>
                <a:gd name="T4" fmla="*/ 1 w 122"/>
                <a:gd name="T5" fmla="*/ 1 h 2785"/>
                <a:gd name="T6" fmla="*/ 2 w 122"/>
                <a:gd name="T7" fmla="*/ 1 h 2785"/>
                <a:gd name="T8" fmla="*/ 3 w 122"/>
                <a:gd name="T9" fmla="*/ 1 h 2785"/>
                <a:gd name="T10" fmla="*/ 3 w 122"/>
                <a:gd name="T11" fmla="*/ 0 h 2785"/>
                <a:gd name="T12" fmla="*/ 4 w 122"/>
                <a:gd name="T13" fmla="*/ 0 h 2785"/>
                <a:gd name="T14" fmla="*/ 5 w 122"/>
                <a:gd name="T15" fmla="*/ 0 h 2785"/>
                <a:gd name="T16" fmla="*/ 5 w 122"/>
                <a:gd name="T17" fmla="*/ 0 h 2785"/>
                <a:gd name="T18" fmla="*/ 6 w 122"/>
                <a:gd name="T19" fmla="*/ 0 h 2785"/>
                <a:gd name="T20" fmla="*/ 8 w 122"/>
                <a:gd name="T21" fmla="*/ 0 h 2785"/>
                <a:gd name="T22" fmla="*/ 9 w 122"/>
                <a:gd name="T23" fmla="*/ 1 h 2785"/>
                <a:gd name="T24" fmla="*/ 10 w 122"/>
                <a:gd name="T25" fmla="*/ 1 h 2785"/>
                <a:gd name="T26" fmla="*/ 11 w 122"/>
                <a:gd name="T27" fmla="*/ 2 h 2785"/>
                <a:gd name="T28" fmla="*/ 12 w 122"/>
                <a:gd name="T29" fmla="*/ 3 h 2785"/>
                <a:gd name="T30" fmla="*/ 13 w 122"/>
                <a:gd name="T31" fmla="*/ 3 h 2785"/>
                <a:gd name="T32" fmla="*/ 14 w 122"/>
                <a:gd name="T33" fmla="*/ 3 h 2785"/>
                <a:gd name="T34" fmla="*/ 14 w 122"/>
                <a:gd name="T35" fmla="*/ 3 h 2785"/>
                <a:gd name="T36" fmla="*/ 14 w 122"/>
                <a:gd name="T37" fmla="*/ 1343 h 2785"/>
                <a:gd name="T38" fmla="*/ 14 w 122"/>
                <a:gd name="T39" fmla="*/ 1343 h 2785"/>
                <a:gd name="T40" fmla="*/ 12 w 122"/>
                <a:gd name="T41" fmla="*/ 1346 h 2785"/>
                <a:gd name="T42" fmla="*/ 12 w 122"/>
                <a:gd name="T43" fmla="*/ 1347 h 2785"/>
                <a:gd name="T44" fmla="*/ 11 w 122"/>
                <a:gd name="T45" fmla="*/ 1348 h 2785"/>
                <a:gd name="T46" fmla="*/ 11 w 122"/>
                <a:gd name="T47" fmla="*/ 1350 h 2785"/>
                <a:gd name="T48" fmla="*/ 10 w 122"/>
                <a:gd name="T49" fmla="*/ 1350 h 2785"/>
                <a:gd name="T50" fmla="*/ 9 w 122"/>
                <a:gd name="T51" fmla="*/ 1350 h 2785"/>
                <a:gd name="T52" fmla="*/ 8 w 122"/>
                <a:gd name="T53" fmla="*/ 1350 h 2785"/>
                <a:gd name="T54" fmla="*/ 7 w 122"/>
                <a:gd name="T55" fmla="*/ 1350 h 2785"/>
                <a:gd name="T56" fmla="*/ 6 w 122"/>
                <a:gd name="T57" fmla="*/ 1350 h 2785"/>
                <a:gd name="T58" fmla="*/ 6 w 122"/>
                <a:gd name="T59" fmla="*/ 1351 h 2785"/>
                <a:gd name="T60" fmla="*/ 6 w 122"/>
                <a:gd name="T61" fmla="*/ 1351 h 2785"/>
                <a:gd name="T62" fmla="*/ 6 w 122"/>
                <a:gd name="T63" fmla="*/ 1351 h 2785"/>
                <a:gd name="T64" fmla="*/ 0 w 122"/>
                <a:gd name="T65" fmla="*/ 1343 h 2785"/>
                <a:gd name="T66" fmla="*/ 0 w 122"/>
                <a:gd name="T67" fmla="*/ 2 h 27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2785">
                  <a:moveTo>
                    <a:pt x="0" y="2"/>
                  </a:moveTo>
                  <a:lnTo>
                    <a:pt x="6" y="2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1"/>
                  </a:lnTo>
                  <a:lnTo>
                    <a:pt x="87" y="1"/>
                  </a:lnTo>
                  <a:lnTo>
                    <a:pt x="96" y="2"/>
                  </a:lnTo>
                  <a:lnTo>
                    <a:pt x="106" y="3"/>
                  </a:lnTo>
                  <a:lnTo>
                    <a:pt x="114" y="4"/>
                  </a:lnTo>
                  <a:lnTo>
                    <a:pt x="122" y="5"/>
                  </a:lnTo>
                  <a:lnTo>
                    <a:pt x="122" y="2767"/>
                  </a:lnTo>
                  <a:lnTo>
                    <a:pt x="122" y="2768"/>
                  </a:lnTo>
                  <a:lnTo>
                    <a:pt x="112" y="2773"/>
                  </a:lnTo>
                  <a:lnTo>
                    <a:pt x="106" y="2776"/>
                  </a:lnTo>
                  <a:lnTo>
                    <a:pt x="99" y="2779"/>
                  </a:lnTo>
                  <a:lnTo>
                    <a:pt x="95" y="2781"/>
                  </a:lnTo>
                  <a:lnTo>
                    <a:pt x="87" y="2781"/>
                  </a:lnTo>
                  <a:lnTo>
                    <a:pt x="78" y="2781"/>
                  </a:lnTo>
                  <a:lnTo>
                    <a:pt x="71" y="2781"/>
                  </a:lnTo>
                  <a:lnTo>
                    <a:pt x="64" y="2782"/>
                  </a:lnTo>
                  <a:lnTo>
                    <a:pt x="59" y="2783"/>
                  </a:lnTo>
                  <a:lnTo>
                    <a:pt x="54" y="2784"/>
                  </a:lnTo>
                  <a:lnTo>
                    <a:pt x="52" y="2785"/>
                  </a:lnTo>
                  <a:lnTo>
                    <a:pt x="51" y="2785"/>
                  </a:lnTo>
                  <a:lnTo>
                    <a:pt x="0" y="276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Freeform 27"/>
            <p:cNvSpPr>
              <a:spLocks/>
            </p:cNvSpPr>
            <p:nvPr/>
          </p:nvSpPr>
          <p:spPr bwMode="auto">
            <a:xfrm rot="1473624">
              <a:off x="4498" y="1228"/>
              <a:ext cx="47" cy="2402"/>
            </a:xfrm>
            <a:custGeom>
              <a:avLst/>
              <a:gdLst>
                <a:gd name="T0" fmla="*/ 0 w 72"/>
                <a:gd name="T1" fmla="*/ 10 h 2775"/>
                <a:gd name="T2" fmla="*/ 1 w 72"/>
                <a:gd name="T3" fmla="*/ 8 h 2775"/>
                <a:gd name="T4" fmla="*/ 1 w 72"/>
                <a:gd name="T5" fmla="*/ 7 h 2775"/>
                <a:gd name="T6" fmla="*/ 1 w 72"/>
                <a:gd name="T7" fmla="*/ 5 h 2775"/>
                <a:gd name="T8" fmla="*/ 3 w 72"/>
                <a:gd name="T9" fmla="*/ 3 h 2775"/>
                <a:gd name="T10" fmla="*/ 3 w 72"/>
                <a:gd name="T11" fmla="*/ 3 h 2775"/>
                <a:gd name="T12" fmla="*/ 5 w 72"/>
                <a:gd name="T13" fmla="*/ 3 h 2775"/>
                <a:gd name="T14" fmla="*/ 7 w 72"/>
                <a:gd name="T15" fmla="*/ 1 h 2775"/>
                <a:gd name="T16" fmla="*/ 8 w 72"/>
                <a:gd name="T17" fmla="*/ 0 h 2775"/>
                <a:gd name="T18" fmla="*/ 8 w 72"/>
                <a:gd name="T19" fmla="*/ 0 h 2775"/>
                <a:gd name="T20" fmla="*/ 8 w 72"/>
                <a:gd name="T21" fmla="*/ 1343 h 2775"/>
                <a:gd name="T22" fmla="*/ 8 w 72"/>
                <a:gd name="T23" fmla="*/ 1343 h 2775"/>
                <a:gd name="T24" fmla="*/ 8 w 72"/>
                <a:gd name="T25" fmla="*/ 1343 h 2775"/>
                <a:gd name="T26" fmla="*/ 7 w 72"/>
                <a:gd name="T27" fmla="*/ 1347 h 2775"/>
                <a:gd name="T28" fmla="*/ 6 w 72"/>
                <a:gd name="T29" fmla="*/ 1349 h 2775"/>
                <a:gd name="T30" fmla="*/ 2 w 72"/>
                <a:gd name="T31" fmla="*/ 1345 h 2775"/>
                <a:gd name="T32" fmla="*/ 0 w 72"/>
                <a:gd name="T33" fmla="*/ 1347 h 2775"/>
                <a:gd name="T34" fmla="*/ 0 w 72"/>
                <a:gd name="T35" fmla="*/ 1347 h 2775"/>
                <a:gd name="T36" fmla="*/ 0 w 72"/>
                <a:gd name="T37" fmla="*/ 9 h 2775"/>
                <a:gd name="T38" fmla="*/ 0 w 72"/>
                <a:gd name="T39" fmla="*/ 10 h 27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2" h="2775">
                  <a:moveTo>
                    <a:pt x="0" y="20"/>
                  </a:moveTo>
                  <a:lnTo>
                    <a:pt x="1" y="16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21" y="8"/>
                  </a:lnTo>
                  <a:lnTo>
                    <a:pt x="31" y="6"/>
                  </a:lnTo>
                  <a:lnTo>
                    <a:pt x="44" y="3"/>
                  </a:lnTo>
                  <a:lnTo>
                    <a:pt x="57" y="1"/>
                  </a:lnTo>
                  <a:lnTo>
                    <a:pt x="72" y="0"/>
                  </a:lnTo>
                  <a:lnTo>
                    <a:pt x="72" y="2765"/>
                  </a:lnTo>
                  <a:lnTo>
                    <a:pt x="68" y="2762"/>
                  </a:lnTo>
                  <a:lnTo>
                    <a:pt x="54" y="2773"/>
                  </a:lnTo>
                  <a:lnTo>
                    <a:pt x="49" y="2775"/>
                  </a:lnTo>
                  <a:lnTo>
                    <a:pt x="17" y="2768"/>
                  </a:lnTo>
                  <a:lnTo>
                    <a:pt x="0" y="2773"/>
                  </a:lnTo>
                  <a:lnTo>
                    <a:pt x="0" y="1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28"/>
            <p:cNvSpPr>
              <a:spLocks noChangeShapeType="1"/>
            </p:cNvSpPr>
            <p:nvPr/>
          </p:nvSpPr>
          <p:spPr bwMode="auto">
            <a:xfrm rot="1473624">
              <a:off x="4545" y="1238"/>
              <a:ext cx="2" cy="23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Freeform 29"/>
            <p:cNvSpPr>
              <a:spLocks/>
            </p:cNvSpPr>
            <p:nvPr/>
          </p:nvSpPr>
          <p:spPr bwMode="auto">
            <a:xfrm rot="1473624">
              <a:off x="4614" y="1280"/>
              <a:ext cx="28" cy="2393"/>
            </a:xfrm>
            <a:custGeom>
              <a:avLst/>
              <a:gdLst>
                <a:gd name="T0" fmla="*/ 5 w 42"/>
                <a:gd name="T1" fmla="*/ 1336 h 2768"/>
                <a:gd name="T2" fmla="*/ 5 w 42"/>
                <a:gd name="T3" fmla="*/ 8 h 2768"/>
                <a:gd name="T4" fmla="*/ 6 w 42"/>
                <a:gd name="T5" fmla="*/ 9 h 2768"/>
                <a:gd name="T6" fmla="*/ 5 w 42"/>
                <a:gd name="T7" fmla="*/ 7 h 2768"/>
                <a:gd name="T8" fmla="*/ 5 w 42"/>
                <a:gd name="T9" fmla="*/ 6 h 2768"/>
                <a:gd name="T10" fmla="*/ 5 w 42"/>
                <a:gd name="T11" fmla="*/ 5 h 2768"/>
                <a:gd name="T12" fmla="*/ 4 w 42"/>
                <a:gd name="T13" fmla="*/ 3 h 2768"/>
                <a:gd name="T14" fmla="*/ 3 w 42"/>
                <a:gd name="T15" fmla="*/ 3 h 2768"/>
                <a:gd name="T16" fmla="*/ 2 w 42"/>
                <a:gd name="T17" fmla="*/ 3 h 2768"/>
                <a:gd name="T18" fmla="*/ 1 w 42"/>
                <a:gd name="T19" fmla="*/ 2 h 2768"/>
                <a:gd name="T20" fmla="*/ 0 w 42"/>
                <a:gd name="T21" fmla="*/ 0 h 2768"/>
                <a:gd name="T22" fmla="*/ 0 w 42"/>
                <a:gd name="T23" fmla="*/ 0 h 2768"/>
                <a:gd name="T24" fmla="*/ 0 w 42"/>
                <a:gd name="T25" fmla="*/ 1333 h 2768"/>
                <a:gd name="T26" fmla="*/ 0 w 42"/>
                <a:gd name="T27" fmla="*/ 1334 h 2768"/>
                <a:gd name="T28" fmla="*/ 1 w 42"/>
                <a:gd name="T29" fmla="*/ 1332 h 2768"/>
                <a:gd name="T30" fmla="*/ 2 w 42"/>
                <a:gd name="T31" fmla="*/ 1331 h 2768"/>
                <a:gd name="T32" fmla="*/ 3 w 42"/>
                <a:gd name="T33" fmla="*/ 1330 h 2768"/>
                <a:gd name="T34" fmla="*/ 3 w 42"/>
                <a:gd name="T35" fmla="*/ 1328 h 2768"/>
                <a:gd name="T36" fmla="*/ 5 w 42"/>
                <a:gd name="T37" fmla="*/ 1337 h 2768"/>
                <a:gd name="T38" fmla="*/ 5 w 42"/>
                <a:gd name="T39" fmla="*/ 1336 h 27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2768">
                  <a:moveTo>
                    <a:pt x="41" y="2766"/>
                  </a:moveTo>
                  <a:lnTo>
                    <a:pt x="41" y="15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8" y="12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2762"/>
                  </a:lnTo>
                  <a:lnTo>
                    <a:pt x="0" y="2763"/>
                  </a:lnTo>
                  <a:lnTo>
                    <a:pt x="8" y="2758"/>
                  </a:lnTo>
                  <a:lnTo>
                    <a:pt x="16" y="2755"/>
                  </a:lnTo>
                  <a:lnTo>
                    <a:pt x="20" y="2753"/>
                  </a:lnTo>
                  <a:lnTo>
                    <a:pt x="22" y="2751"/>
                  </a:lnTo>
                  <a:lnTo>
                    <a:pt x="41" y="2768"/>
                  </a:lnTo>
                  <a:lnTo>
                    <a:pt x="41" y="2766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30"/>
            <p:cNvSpPr>
              <a:spLocks noChangeShapeType="1"/>
            </p:cNvSpPr>
            <p:nvPr/>
          </p:nvSpPr>
          <p:spPr bwMode="auto">
            <a:xfrm rot="1473624">
              <a:off x="3949" y="3774"/>
              <a:ext cx="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31"/>
            <p:cNvSpPr>
              <a:spLocks noChangeShapeType="1"/>
            </p:cNvSpPr>
            <p:nvPr/>
          </p:nvSpPr>
          <p:spPr bwMode="auto">
            <a:xfrm rot="1473624">
              <a:off x="3950" y="3756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32"/>
            <p:cNvSpPr>
              <a:spLocks noChangeShapeType="1"/>
            </p:cNvSpPr>
            <p:nvPr/>
          </p:nvSpPr>
          <p:spPr bwMode="auto">
            <a:xfrm rot="1473624">
              <a:off x="3954" y="377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33"/>
            <p:cNvSpPr>
              <a:spLocks noChangeShapeType="1"/>
            </p:cNvSpPr>
            <p:nvPr/>
          </p:nvSpPr>
          <p:spPr bwMode="auto">
            <a:xfrm rot="1473624">
              <a:off x="3964" y="377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4" name="Line 34"/>
            <p:cNvSpPr>
              <a:spLocks noChangeShapeType="1"/>
            </p:cNvSpPr>
            <p:nvPr/>
          </p:nvSpPr>
          <p:spPr bwMode="auto">
            <a:xfrm rot="1473624">
              <a:off x="3959" y="3783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5" name="Line 35"/>
            <p:cNvSpPr>
              <a:spLocks noChangeShapeType="1"/>
            </p:cNvSpPr>
            <p:nvPr/>
          </p:nvSpPr>
          <p:spPr bwMode="auto">
            <a:xfrm rot="1473624">
              <a:off x="3975" y="3779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6" name="Line 36"/>
            <p:cNvSpPr>
              <a:spLocks noChangeShapeType="1"/>
            </p:cNvSpPr>
            <p:nvPr/>
          </p:nvSpPr>
          <p:spPr bwMode="auto">
            <a:xfrm rot="1473624">
              <a:off x="3973" y="3788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7" name="Line 37"/>
            <p:cNvSpPr>
              <a:spLocks noChangeShapeType="1"/>
            </p:cNvSpPr>
            <p:nvPr/>
          </p:nvSpPr>
          <p:spPr bwMode="auto">
            <a:xfrm rot="1473624">
              <a:off x="3967" y="3786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8" name="Line 38"/>
            <p:cNvSpPr>
              <a:spLocks noChangeShapeType="1"/>
            </p:cNvSpPr>
            <p:nvPr/>
          </p:nvSpPr>
          <p:spPr bwMode="auto">
            <a:xfrm rot="1473624">
              <a:off x="3989" y="377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9" name="Line 39"/>
            <p:cNvSpPr>
              <a:spLocks noChangeShapeType="1"/>
            </p:cNvSpPr>
            <p:nvPr/>
          </p:nvSpPr>
          <p:spPr bwMode="auto">
            <a:xfrm rot="1473624">
              <a:off x="3985" y="3775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0" name="Line 40"/>
            <p:cNvSpPr>
              <a:spLocks noChangeShapeType="1"/>
            </p:cNvSpPr>
            <p:nvPr/>
          </p:nvSpPr>
          <p:spPr bwMode="auto">
            <a:xfrm rot="1473624">
              <a:off x="3998" y="3750"/>
              <a:ext cx="1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1" name="Line 41"/>
            <p:cNvSpPr>
              <a:spLocks noChangeShapeType="1"/>
            </p:cNvSpPr>
            <p:nvPr/>
          </p:nvSpPr>
          <p:spPr bwMode="auto">
            <a:xfrm rot="1473624">
              <a:off x="4003" y="376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2" name="Line 42"/>
            <p:cNvSpPr>
              <a:spLocks noChangeShapeType="1"/>
            </p:cNvSpPr>
            <p:nvPr/>
          </p:nvSpPr>
          <p:spPr bwMode="auto">
            <a:xfrm rot="1473624">
              <a:off x="3954" y="3726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3" name="Line 43"/>
            <p:cNvSpPr>
              <a:spLocks noChangeShapeType="1"/>
            </p:cNvSpPr>
            <p:nvPr/>
          </p:nvSpPr>
          <p:spPr bwMode="auto">
            <a:xfrm rot="1473624">
              <a:off x="3957" y="373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4" name="Line 44"/>
            <p:cNvSpPr>
              <a:spLocks noChangeShapeType="1"/>
            </p:cNvSpPr>
            <p:nvPr/>
          </p:nvSpPr>
          <p:spPr bwMode="auto">
            <a:xfrm rot="1473624">
              <a:off x="3975" y="378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5" name="Line 45"/>
            <p:cNvSpPr>
              <a:spLocks noChangeShapeType="1"/>
            </p:cNvSpPr>
            <p:nvPr/>
          </p:nvSpPr>
          <p:spPr bwMode="auto">
            <a:xfrm rot="1473624">
              <a:off x="3954" y="3741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6" name="Line 46"/>
            <p:cNvSpPr>
              <a:spLocks noChangeShapeType="1"/>
            </p:cNvSpPr>
            <p:nvPr/>
          </p:nvSpPr>
          <p:spPr bwMode="auto">
            <a:xfrm rot="1473624">
              <a:off x="3947" y="3785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Line 47"/>
            <p:cNvSpPr>
              <a:spLocks noChangeShapeType="1"/>
            </p:cNvSpPr>
            <p:nvPr/>
          </p:nvSpPr>
          <p:spPr bwMode="auto">
            <a:xfrm rot="1473624">
              <a:off x="3954" y="378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8" name="Freeform 48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18 h 208"/>
                <a:gd name="T8" fmla="*/ 27 w 236"/>
                <a:gd name="T9" fmla="*/ 11 h 208"/>
                <a:gd name="T10" fmla="*/ 26 w 236"/>
                <a:gd name="T11" fmla="*/ 6 h 208"/>
                <a:gd name="T12" fmla="*/ 25 w 236"/>
                <a:gd name="T13" fmla="*/ 3 h 208"/>
                <a:gd name="T14" fmla="*/ 23 w 236"/>
                <a:gd name="T15" fmla="*/ 2 h 208"/>
                <a:gd name="T16" fmla="*/ 21 w 236"/>
                <a:gd name="T17" fmla="*/ 0 h 208"/>
                <a:gd name="T18" fmla="*/ 18 w 236"/>
                <a:gd name="T19" fmla="*/ 0 h 208"/>
                <a:gd name="T20" fmla="*/ 14 w 236"/>
                <a:gd name="T21" fmla="*/ 0 h 208"/>
                <a:gd name="T22" fmla="*/ 10 w 236"/>
                <a:gd name="T23" fmla="*/ 0 h 208"/>
                <a:gd name="T24" fmla="*/ 7 w 236"/>
                <a:gd name="T25" fmla="*/ 0 h 208"/>
                <a:gd name="T26" fmla="*/ 5 w 236"/>
                <a:gd name="T27" fmla="*/ 2 h 208"/>
                <a:gd name="T28" fmla="*/ 3 w 236"/>
                <a:gd name="T29" fmla="*/ 3 h 208"/>
                <a:gd name="T30" fmla="*/ 1 w 236"/>
                <a:gd name="T31" fmla="*/ 6 h 208"/>
                <a:gd name="T32" fmla="*/ 1 w 236"/>
                <a:gd name="T33" fmla="*/ 11 h 208"/>
                <a:gd name="T34" fmla="*/ 1 w 236"/>
                <a:gd name="T35" fmla="*/ 18 h 208"/>
                <a:gd name="T36" fmla="*/ 0 w 236"/>
                <a:gd name="T37" fmla="*/ 28 h 208"/>
                <a:gd name="T38" fmla="*/ 0 w 236"/>
                <a:gd name="T39" fmla="*/ 91 h 208"/>
                <a:gd name="T40" fmla="*/ 0 w 236"/>
                <a:gd name="T41" fmla="*/ 94 h 208"/>
                <a:gd name="T42" fmla="*/ 27 w 236"/>
                <a:gd name="T43" fmla="*/ 95 h 2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  <a:lnTo>
                    <a:pt x="236" y="208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9" name="Freeform 49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Freeform 50"/>
            <p:cNvSpPr>
              <a:spLocks/>
            </p:cNvSpPr>
            <p:nvPr/>
          </p:nvSpPr>
          <p:spPr bwMode="auto">
            <a:xfrm rot="1473624">
              <a:off x="5240" y="934"/>
              <a:ext cx="35" cy="180"/>
            </a:xfrm>
            <a:custGeom>
              <a:avLst/>
              <a:gdLst>
                <a:gd name="T0" fmla="*/ 6 w 54"/>
                <a:gd name="T1" fmla="*/ 103 h 207"/>
                <a:gd name="T2" fmla="*/ 6 w 54"/>
                <a:gd name="T3" fmla="*/ 98 h 207"/>
                <a:gd name="T4" fmla="*/ 6 w 54"/>
                <a:gd name="T5" fmla="*/ 30 h 207"/>
                <a:gd name="T6" fmla="*/ 6 w 54"/>
                <a:gd name="T7" fmla="*/ 30 h 207"/>
                <a:gd name="T8" fmla="*/ 6 w 54"/>
                <a:gd name="T9" fmla="*/ 21 h 207"/>
                <a:gd name="T10" fmla="*/ 6 w 54"/>
                <a:gd name="T11" fmla="*/ 15 h 207"/>
                <a:gd name="T12" fmla="*/ 5 w 54"/>
                <a:gd name="T13" fmla="*/ 9 h 207"/>
                <a:gd name="T14" fmla="*/ 5 w 54"/>
                <a:gd name="T15" fmla="*/ 5 h 207"/>
                <a:gd name="T16" fmla="*/ 4 w 54"/>
                <a:gd name="T17" fmla="*/ 3 h 207"/>
                <a:gd name="T18" fmla="*/ 3 w 54"/>
                <a:gd name="T19" fmla="*/ 2 h 207"/>
                <a:gd name="T20" fmla="*/ 2 w 54"/>
                <a:gd name="T21" fmla="*/ 1 h 207"/>
                <a:gd name="T22" fmla="*/ 0 w 54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207">
                  <a:moveTo>
                    <a:pt x="54" y="207"/>
                  </a:moveTo>
                  <a:lnTo>
                    <a:pt x="52" y="199"/>
                  </a:lnTo>
                  <a:lnTo>
                    <a:pt x="52" y="61"/>
                  </a:lnTo>
                  <a:lnTo>
                    <a:pt x="52" y="43"/>
                  </a:lnTo>
                  <a:lnTo>
                    <a:pt x="50" y="29"/>
                  </a:lnTo>
                  <a:lnTo>
                    <a:pt x="47" y="17"/>
                  </a:lnTo>
                  <a:lnTo>
                    <a:pt x="42" y="10"/>
                  </a:lnTo>
                  <a:lnTo>
                    <a:pt x="35" y="6"/>
                  </a:lnTo>
                  <a:lnTo>
                    <a:pt x="26" y="2"/>
                  </a:lnTo>
                  <a:lnTo>
                    <a:pt x="15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1" name="Freeform 51"/>
            <p:cNvSpPr>
              <a:spLocks/>
            </p:cNvSpPr>
            <p:nvPr/>
          </p:nvSpPr>
          <p:spPr bwMode="auto">
            <a:xfrm rot="1473624">
              <a:off x="5240" y="934"/>
              <a:ext cx="33" cy="180"/>
            </a:xfrm>
            <a:custGeom>
              <a:avLst/>
              <a:gdLst>
                <a:gd name="T0" fmla="*/ 7 w 49"/>
                <a:gd name="T1" fmla="*/ 103 h 207"/>
                <a:gd name="T2" fmla="*/ 7 w 49"/>
                <a:gd name="T3" fmla="*/ 98 h 207"/>
                <a:gd name="T4" fmla="*/ 7 w 49"/>
                <a:gd name="T5" fmla="*/ 30 h 207"/>
                <a:gd name="T6" fmla="*/ 7 w 49"/>
                <a:gd name="T7" fmla="*/ 30 h 207"/>
                <a:gd name="T8" fmla="*/ 7 w 49"/>
                <a:gd name="T9" fmla="*/ 21 h 207"/>
                <a:gd name="T10" fmla="*/ 6 w 49"/>
                <a:gd name="T11" fmla="*/ 15 h 207"/>
                <a:gd name="T12" fmla="*/ 6 w 49"/>
                <a:gd name="T13" fmla="*/ 9 h 207"/>
                <a:gd name="T14" fmla="*/ 5 w 49"/>
                <a:gd name="T15" fmla="*/ 5 h 207"/>
                <a:gd name="T16" fmla="*/ 5 w 49"/>
                <a:gd name="T17" fmla="*/ 3 h 207"/>
                <a:gd name="T18" fmla="*/ 3 w 49"/>
                <a:gd name="T19" fmla="*/ 2 h 207"/>
                <a:gd name="T20" fmla="*/ 1 w 49"/>
                <a:gd name="T21" fmla="*/ 1 h 207"/>
                <a:gd name="T22" fmla="*/ 0 w 49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" h="207">
                  <a:moveTo>
                    <a:pt x="49" y="207"/>
                  </a:moveTo>
                  <a:lnTo>
                    <a:pt x="48" y="199"/>
                  </a:lnTo>
                  <a:lnTo>
                    <a:pt x="48" y="61"/>
                  </a:lnTo>
                  <a:lnTo>
                    <a:pt x="48" y="43"/>
                  </a:lnTo>
                  <a:lnTo>
                    <a:pt x="46" y="29"/>
                  </a:lnTo>
                  <a:lnTo>
                    <a:pt x="42" y="17"/>
                  </a:lnTo>
                  <a:lnTo>
                    <a:pt x="38" y="10"/>
                  </a:lnTo>
                  <a:lnTo>
                    <a:pt x="32" y="6"/>
                  </a:lnTo>
                  <a:lnTo>
                    <a:pt x="23" y="2"/>
                  </a:lnTo>
                  <a:lnTo>
                    <a:pt x="12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2" name="Freeform 52"/>
            <p:cNvSpPr>
              <a:spLocks/>
            </p:cNvSpPr>
            <p:nvPr/>
          </p:nvSpPr>
          <p:spPr bwMode="auto">
            <a:xfrm rot="1473624">
              <a:off x="5211" y="920"/>
              <a:ext cx="19" cy="178"/>
            </a:xfrm>
            <a:custGeom>
              <a:avLst/>
              <a:gdLst>
                <a:gd name="T0" fmla="*/ 0 w 27"/>
                <a:gd name="T1" fmla="*/ 99 h 206"/>
                <a:gd name="T2" fmla="*/ 0 w 27"/>
                <a:gd name="T3" fmla="*/ 96 h 206"/>
                <a:gd name="T4" fmla="*/ 0 w 27"/>
                <a:gd name="T5" fmla="*/ 29 h 206"/>
                <a:gd name="T6" fmla="*/ 0 w 27"/>
                <a:gd name="T7" fmla="*/ 29 h 206"/>
                <a:gd name="T8" fmla="*/ 1 w 27"/>
                <a:gd name="T9" fmla="*/ 11 h 206"/>
                <a:gd name="T10" fmla="*/ 1 w 27"/>
                <a:gd name="T11" fmla="*/ 3 h 206"/>
                <a:gd name="T12" fmla="*/ 2 w 27"/>
                <a:gd name="T13" fmla="*/ 0 h 206"/>
                <a:gd name="T14" fmla="*/ 4 w 27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3" y="0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Freeform 53"/>
            <p:cNvSpPr>
              <a:spLocks/>
            </p:cNvSpPr>
            <p:nvPr/>
          </p:nvSpPr>
          <p:spPr bwMode="auto">
            <a:xfrm rot="1473624">
              <a:off x="5214" y="920"/>
              <a:ext cx="16" cy="178"/>
            </a:xfrm>
            <a:custGeom>
              <a:avLst/>
              <a:gdLst>
                <a:gd name="T0" fmla="*/ 0 w 23"/>
                <a:gd name="T1" fmla="*/ 99 h 206"/>
                <a:gd name="T2" fmla="*/ 0 w 23"/>
                <a:gd name="T3" fmla="*/ 96 h 206"/>
                <a:gd name="T4" fmla="*/ 0 w 23"/>
                <a:gd name="T5" fmla="*/ 29 h 206"/>
                <a:gd name="T6" fmla="*/ 0 w 23"/>
                <a:gd name="T7" fmla="*/ 29 h 206"/>
                <a:gd name="T8" fmla="*/ 1 w 23"/>
                <a:gd name="T9" fmla="*/ 11 h 206"/>
                <a:gd name="T10" fmla="*/ 1 w 23"/>
                <a:gd name="T11" fmla="*/ 3 h 206"/>
                <a:gd name="T12" fmla="*/ 2 w 23"/>
                <a:gd name="T13" fmla="*/ 0 h 206"/>
                <a:gd name="T14" fmla="*/ 4 w 23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3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4" name="Freeform 54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5" name="Freeform 55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8 h 59"/>
                <a:gd name="T4" fmla="*/ 27 w 236"/>
                <a:gd name="T5" fmla="*/ 6 h 59"/>
                <a:gd name="T6" fmla="*/ 25 w 236"/>
                <a:gd name="T7" fmla="*/ 4 h 59"/>
                <a:gd name="T8" fmla="*/ 24 w 236"/>
                <a:gd name="T9" fmla="*/ 3 h 59"/>
                <a:gd name="T10" fmla="*/ 22 w 236"/>
                <a:gd name="T11" fmla="*/ 3 h 59"/>
                <a:gd name="T12" fmla="*/ 20 w 236"/>
                <a:gd name="T13" fmla="*/ 2 h 59"/>
                <a:gd name="T14" fmla="*/ 17 w 236"/>
                <a:gd name="T15" fmla="*/ 0 h 59"/>
                <a:gd name="T16" fmla="*/ 14 w 236"/>
                <a:gd name="T17" fmla="*/ 0 h 59"/>
                <a:gd name="T18" fmla="*/ 11 w 236"/>
                <a:gd name="T19" fmla="*/ 0 h 59"/>
                <a:gd name="T20" fmla="*/ 8 w 236"/>
                <a:gd name="T21" fmla="*/ 2 h 59"/>
                <a:gd name="T22" fmla="*/ 6 w 236"/>
                <a:gd name="T23" fmla="*/ 3 h 59"/>
                <a:gd name="T24" fmla="*/ 4 w 236"/>
                <a:gd name="T25" fmla="*/ 3 h 59"/>
                <a:gd name="T26" fmla="*/ 3 w 236"/>
                <a:gd name="T27" fmla="*/ 4 h 59"/>
                <a:gd name="T28" fmla="*/ 1 w 236"/>
                <a:gd name="T29" fmla="*/ 6 h 59"/>
                <a:gd name="T30" fmla="*/ 1 w 236"/>
                <a:gd name="T31" fmla="*/ 8 h 59"/>
                <a:gd name="T32" fmla="*/ 0 w 236"/>
                <a:gd name="T33" fmla="*/ 10 h 59"/>
                <a:gd name="T34" fmla="*/ 0 w 236"/>
                <a:gd name="T35" fmla="*/ 26 h 59"/>
                <a:gd name="T36" fmla="*/ 27 w 236"/>
                <a:gd name="T37" fmla="*/ 26 h 59"/>
                <a:gd name="T38" fmla="*/ 27 w 236"/>
                <a:gd name="T39" fmla="*/ 10 h 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Freeform 56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10 h 59"/>
                <a:gd name="T4" fmla="*/ 27 w 236"/>
                <a:gd name="T5" fmla="*/ 8 h 59"/>
                <a:gd name="T6" fmla="*/ 27 w 236"/>
                <a:gd name="T7" fmla="*/ 6 h 59"/>
                <a:gd name="T8" fmla="*/ 25 w 236"/>
                <a:gd name="T9" fmla="*/ 4 h 59"/>
                <a:gd name="T10" fmla="*/ 24 w 236"/>
                <a:gd name="T11" fmla="*/ 3 h 59"/>
                <a:gd name="T12" fmla="*/ 22 w 236"/>
                <a:gd name="T13" fmla="*/ 3 h 59"/>
                <a:gd name="T14" fmla="*/ 20 w 236"/>
                <a:gd name="T15" fmla="*/ 2 h 59"/>
                <a:gd name="T16" fmla="*/ 17 w 236"/>
                <a:gd name="T17" fmla="*/ 0 h 59"/>
                <a:gd name="T18" fmla="*/ 14 w 236"/>
                <a:gd name="T19" fmla="*/ 0 h 59"/>
                <a:gd name="T20" fmla="*/ 14 w 236"/>
                <a:gd name="T21" fmla="*/ 0 h 59"/>
                <a:gd name="T22" fmla="*/ 11 w 236"/>
                <a:gd name="T23" fmla="*/ 0 h 59"/>
                <a:gd name="T24" fmla="*/ 8 w 236"/>
                <a:gd name="T25" fmla="*/ 2 h 59"/>
                <a:gd name="T26" fmla="*/ 6 w 236"/>
                <a:gd name="T27" fmla="*/ 3 h 59"/>
                <a:gd name="T28" fmla="*/ 4 w 236"/>
                <a:gd name="T29" fmla="*/ 3 h 59"/>
                <a:gd name="T30" fmla="*/ 3 w 236"/>
                <a:gd name="T31" fmla="*/ 4 h 59"/>
                <a:gd name="T32" fmla="*/ 1 w 236"/>
                <a:gd name="T33" fmla="*/ 6 h 59"/>
                <a:gd name="T34" fmla="*/ 1 w 236"/>
                <a:gd name="T35" fmla="*/ 8 h 59"/>
                <a:gd name="T36" fmla="*/ 0 w 236"/>
                <a:gd name="T37" fmla="*/ 10 h 59"/>
                <a:gd name="T38" fmla="*/ 0 w 236"/>
                <a:gd name="T39" fmla="*/ 26 h 59"/>
                <a:gd name="T40" fmla="*/ 27 w 236"/>
                <a:gd name="T41" fmla="*/ 26 h 59"/>
                <a:gd name="T42" fmla="*/ 27 w 236"/>
                <a:gd name="T43" fmla="*/ 10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6" y="22"/>
                  </a:ln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7" name="Freeform 57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8" name="Freeform 58"/>
            <p:cNvSpPr>
              <a:spLocks/>
            </p:cNvSpPr>
            <p:nvPr/>
          </p:nvSpPr>
          <p:spPr bwMode="auto">
            <a:xfrm rot="1473624">
              <a:off x="5234" y="1112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5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Freeform 59"/>
            <p:cNvSpPr>
              <a:spLocks/>
            </p:cNvSpPr>
            <p:nvPr/>
          </p:nvSpPr>
          <p:spPr bwMode="auto">
            <a:xfrm rot="1473624">
              <a:off x="5231" y="111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0" name="Freeform 60"/>
            <p:cNvSpPr>
              <a:spLocks/>
            </p:cNvSpPr>
            <p:nvPr/>
          </p:nvSpPr>
          <p:spPr bwMode="auto">
            <a:xfrm rot="1473624">
              <a:off x="5228" y="1125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6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1" name="Freeform 61"/>
            <p:cNvSpPr>
              <a:spLocks/>
            </p:cNvSpPr>
            <p:nvPr/>
          </p:nvSpPr>
          <p:spPr bwMode="auto">
            <a:xfrm rot="1473624">
              <a:off x="5225" y="1131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2" name="Freeform 62"/>
            <p:cNvSpPr>
              <a:spLocks/>
            </p:cNvSpPr>
            <p:nvPr/>
          </p:nvSpPr>
          <p:spPr bwMode="auto">
            <a:xfrm rot="1473624">
              <a:off x="5222" y="113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3" name="Freeform 63"/>
            <p:cNvSpPr>
              <a:spLocks/>
            </p:cNvSpPr>
            <p:nvPr/>
          </p:nvSpPr>
          <p:spPr bwMode="auto">
            <a:xfrm rot="1473624">
              <a:off x="5219" y="1145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4" name="Freeform 64"/>
            <p:cNvSpPr>
              <a:spLocks/>
            </p:cNvSpPr>
            <p:nvPr/>
          </p:nvSpPr>
          <p:spPr bwMode="auto">
            <a:xfrm rot="1473624">
              <a:off x="5210" y="1166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5" name="Freeform 65"/>
            <p:cNvSpPr>
              <a:spLocks/>
            </p:cNvSpPr>
            <p:nvPr/>
          </p:nvSpPr>
          <p:spPr bwMode="auto">
            <a:xfrm rot="1473624">
              <a:off x="5206" y="1172"/>
              <a:ext cx="28" cy="15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3 h 18"/>
                <a:gd name="T6" fmla="*/ 2 w 44"/>
                <a:gd name="T7" fmla="*/ 3 h 18"/>
                <a:gd name="T8" fmla="*/ 3 w 44"/>
                <a:gd name="T9" fmla="*/ 3 h 18"/>
                <a:gd name="T10" fmla="*/ 3 w 44"/>
                <a:gd name="T11" fmla="*/ 4 h 18"/>
                <a:gd name="T12" fmla="*/ 4 w 44"/>
                <a:gd name="T13" fmla="*/ 5 h 18"/>
                <a:gd name="T14" fmla="*/ 4 w 44"/>
                <a:gd name="T15" fmla="*/ 6 h 18"/>
                <a:gd name="T16" fmla="*/ 4 w 44"/>
                <a:gd name="T17" fmla="*/ 7 h 18"/>
                <a:gd name="T18" fmla="*/ 4 w 44"/>
                <a:gd name="T19" fmla="*/ 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9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6" name="Freeform 66"/>
            <p:cNvSpPr>
              <a:spLocks/>
            </p:cNvSpPr>
            <p:nvPr/>
          </p:nvSpPr>
          <p:spPr bwMode="auto">
            <a:xfrm rot="1473624">
              <a:off x="5204" y="118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7" name="Freeform 67"/>
            <p:cNvSpPr>
              <a:spLocks/>
            </p:cNvSpPr>
            <p:nvPr/>
          </p:nvSpPr>
          <p:spPr bwMode="auto">
            <a:xfrm rot="1473624">
              <a:off x="5200" y="1186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8" name="Freeform 68"/>
            <p:cNvSpPr>
              <a:spLocks/>
            </p:cNvSpPr>
            <p:nvPr/>
          </p:nvSpPr>
          <p:spPr bwMode="auto">
            <a:xfrm rot="1473624">
              <a:off x="5197" y="1192"/>
              <a:ext cx="28" cy="16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5 h 16"/>
                <a:gd name="T10" fmla="*/ 3 w 44"/>
                <a:gd name="T11" fmla="*/ 7 h 16"/>
                <a:gd name="T12" fmla="*/ 4 w 44"/>
                <a:gd name="T13" fmla="*/ 9 h 16"/>
                <a:gd name="T14" fmla="*/ 4 w 44"/>
                <a:gd name="T15" fmla="*/ 11 h 16"/>
                <a:gd name="T16" fmla="*/ 4 w 44"/>
                <a:gd name="T17" fmla="*/ 14 h 16"/>
                <a:gd name="T18" fmla="*/ 4 w 44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9" name="Freeform 69"/>
            <p:cNvSpPr>
              <a:spLocks/>
            </p:cNvSpPr>
            <p:nvPr/>
          </p:nvSpPr>
          <p:spPr bwMode="auto">
            <a:xfrm rot="1473624">
              <a:off x="5194" y="120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0" name="Freeform 70"/>
            <p:cNvSpPr>
              <a:spLocks/>
            </p:cNvSpPr>
            <p:nvPr/>
          </p:nvSpPr>
          <p:spPr bwMode="auto">
            <a:xfrm rot="1473624">
              <a:off x="5191" y="1207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1" name="Freeform 71"/>
            <p:cNvSpPr>
              <a:spLocks/>
            </p:cNvSpPr>
            <p:nvPr/>
          </p:nvSpPr>
          <p:spPr bwMode="auto">
            <a:xfrm rot="1473624">
              <a:off x="5182" y="122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2" name="Freeform 72"/>
            <p:cNvSpPr>
              <a:spLocks/>
            </p:cNvSpPr>
            <p:nvPr/>
          </p:nvSpPr>
          <p:spPr bwMode="auto">
            <a:xfrm rot="1473624">
              <a:off x="5172" y="1248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3" name="Freeform 73"/>
            <p:cNvSpPr>
              <a:spLocks/>
            </p:cNvSpPr>
            <p:nvPr/>
          </p:nvSpPr>
          <p:spPr bwMode="auto">
            <a:xfrm rot="1473624">
              <a:off x="5163" y="1268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4" name="Freeform 74"/>
            <p:cNvSpPr>
              <a:spLocks/>
            </p:cNvSpPr>
            <p:nvPr/>
          </p:nvSpPr>
          <p:spPr bwMode="auto">
            <a:xfrm rot="1473624">
              <a:off x="5154" y="128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5" name="Freeform 75"/>
            <p:cNvSpPr>
              <a:spLocks/>
            </p:cNvSpPr>
            <p:nvPr/>
          </p:nvSpPr>
          <p:spPr bwMode="auto">
            <a:xfrm rot="1473624">
              <a:off x="5145" y="130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6" name="Freeform 76"/>
            <p:cNvSpPr>
              <a:spLocks/>
            </p:cNvSpPr>
            <p:nvPr/>
          </p:nvSpPr>
          <p:spPr bwMode="auto">
            <a:xfrm rot="1473624">
              <a:off x="5142" y="1315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7" name="Freeform 77"/>
            <p:cNvSpPr>
              <a:spLocks/>
            </p:cNvSpPr>
            <p:nvPr/>
          </p:nvSpPr>
          <p:spPr bwMode="auto">
            <a:xfrm rot="1473624">
              <a:off x="5138" y="1321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5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8" name="Freeform 78"/>
            <p:cNvSpPr>
              <a:spLocks/>
            </p:cNvSpPr>
            <p:nvPr/>
          </p:nvSpPr>
          <p:spPr bwMode="auto">
            <a:xfrm rot="1473624">
              <a:off x="5135" y="133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9" name="Freeform 79"/>
            <p:cNvSpPr>
              <a:spLocks/>
            </p:cNvSpPr>
            <p:nvPr/>
          </p:nvSpPr>
          <p:spPr bwMode="auto">
            <a:xfrm rot="1473624">
              <a:off x="5132" y="1336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0" name="Freeform 80"/>
            <p:cNvSpPr>
              <a:spLocks/>
            </p:cNvSpPr>
            <p:nvPr/>
          </p:nvSpPr>
          <p:spPr bwMode="auto">
            <a:xfrm rot="1473624">
              <a:off x="5129" y="1343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1" name="Freeform 81"/>
            <p:cNvSpPr>
              <a:spLocks/>
            </p:cNvSpPr>
            <p:nvPr/>
          </p:nvSpPr>
          <p:spPr bwMode="auto">
            <a:xfrm rot="1473624">
              <a:off x="5126" y="135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2" name="Freeform 82"/>
            <p:cNvSpPr>
              <a:spLocks/>
            </p:cNvSpPr>
            <p:nvPr/>
          </p:nvSpPr>
          <p:spPr bwMode="auto">
            <a:xfrm rot="1473624">
              <a:off x="5116" y="1371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3" name="Freeform 83"/>
            <p:cNvSpPr>
              <a:spLocks/>
            </p:cNvSpPr>
            <p:nvPr/>
          </p:nvSpPr>
          <p:spPr bwMode="auto">
            <a:xfrm rot="1473624">
              <a:off x="5113" y="137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4" name="Freeform 84"/>
            <p:cNvSpPr>
              <a:spLocks/>
            </p:cNvSpPr>
            <p:nvPr/>
          </p:nvSpPr>
          <p:spPr bwMode="auto">
            <a:xfrm rot="1473624">
              <a:off x="5119" y="1063"/>
              <a:ext cx="63" cy="19"/>
            </a:xfrm>
            <a:custGeom>
              <a:avLst/>
              <a:gdLst>
                <a:gd name="T0" fmla="*/ 0 w 96"/>
                <a:gd name="T1" fmla="*/ 15 h 20"/>
                <a:gd name="T2" fmla="*/ 0 w 96"/>
                <a:gd name="T3" fmla="*/ 15 h 20"/>
                <a:gd name="T4" fmla="*/ 1 w 96"/>
                <a:gd name="T5" fmla="*/ 12 h 20"/>
                <a:gd name="T6" fmla="*/ 1 w 96"/>
                <a:gd name="T7" fmla="*/ 10 h 20"/>
                <a:gd name="T8" fmla="*/ 2 w 96"/>
                <a:gd name="T9" fmla="*/ 10 h 20"/>
                <a:gd name="T10" fmla="*/ 3 w 96"/>
                <a:gd name="T11" fmla="*/ 7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5" name="Freeform 85"/>
            <p:cNvSpPr>
              <a:spLocks/>
            </p:cNvSpPr>
            <p:nvPr/>
          </p:nvSpPr>
          <p:spPr bwMode="auto">
            <a:xfrm rot="1473624">
              <a:off x="5116" y="106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6" name="Freeform 86"/>
            <p:cNvSpPr>
              <a:spLocks/>
            </p:cNvSpPr>
            <p:nvPr/>
          </p:nvSpPr>
          <p:spPr bwMode="auto">
            <a:xfrm rot="1473624">
              <a:off x="5113" y="1076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7" name="Freeform 87"/>
            <p:cNvSpPr>
              <a:spLocks/>
            </p:cNvSpPr>
            <p:nvPr/>
          </p:nvSpPr>
          <p:spPr bwMode="auto">
            <a:xfrm rot="1473624">
              <a:off x="5110" y="108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8" name="Freeform 88"/>
            <p:cNvSpPr>
              <a:spLocks/>
            </p:cNvSpPr>
            <p:nvPr/>
          </p:nvSpPr>
          <p:spPr bwMode="auto">
            <a:xfrm rot="1473624">
              <a:off x="5106" y="1091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4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9" name="Freeform 89"/>
            <p:cNvSpPr>
              <a:spLocks/>
            </p:cNvSpPr>
            <p:nvPr/>
          </p:nvSpPr>
          <p:spPr bwMode="auto">
            <a:xfrm rot="1473624">
              <a:off x="5103" y="109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0" name="Freeform 90"/>
            <p:cNvSpPr>
              <a:spLocks/>
            </p:cNvSpPr>
            <p:nvPr/>
          </p:nvSpPr>
          <p:spPr bwMode="auto">
            <a:xfrm rot="1473624">
              <a:off x="5094" y="1117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1" name="Freeform 91"/>
            <p:cNvSpPr>
              <a:spLocks/>
            </p:cNvSpPr>
            <p:nvPr/>
          </p:nvSpPr>
          <p:spPr bwMode="auto">
            <a:xfrm rot="1473624">
              <a:off x="5091" y="112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2" name="Freeform 92"/>
            <p:cNvSpPr>
              <a:spLocks/>
            </p:cNvSpPr>
            <p:nvPr/>
          </p:nvSpPr>
          <p:spPr bwMode="auto">
            <a:xfrm rot="1473624">
              <a:off x="5088" y="1132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3" name="Freeform 93"/>
            <p:cNvSpPr>
              <a:spLocks/>
            </p:cNvSpPr>
            <p:nvPr/>
          </p:nvSpPr>
          <p:spPr bwMode="auto">
            <a:xfrm rot="1473624">
              <a:off x="5084" y="113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4" name="Freeform 94"/>
            <p:cNvSpPr>
              <a:spLocks/>
            </p:cNvSpPr>
            <p:nvPr/>
          </p:nvSpPr>
          <p:spPr bwMode="auto">
            <a:xfrm rot="1473624">
              <a:off x="5081" y="114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5" name="Freeform 95"/>
            <p:cNvSpPr>
              <a:spLocks/>
            </p:cNvSpPr>
            <p:nvPr/>
          </p:nvSpPr>
          <p:spPr bwMode="auto">
            <a:xfrm rot="1473624">
              <a:off x="5079" y="1151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6" name="Freeform 96"/>
            <p:cNvSpPr>
              <a:spLocks/>
            </p:cNvSpPr>
            <p:nvPr/>
          </p:nvSpPr>
          <p:spPr bwMode="auto">
            <a:xfrm rot="1473624">
              <a:off x="5076" y="1158"/>
              <a:ext cx="63" cy="18"/>
            </a:xfrm>
            <a:custGeom>
              <a:avLst/>
              <a:gdLst>
                <a:gd name="T0" fmla="*/ 0 w 96"/>
                <a:gd name="T1" fmla="*/ 12 h 20"/>
                <a:gd name="T2" fmla="*/ 0 w 96"/>
                <a:gd name="T3" fmla="*/ 12 h 20"/>
                <a:gd name="T4" fmla="*/ 1 w 96"/>
                <a:gd name="T5" fmla="*/ 11 h 20"/>
                <a:gd name="T6" fmla="*/ 1 w 96"/>
                <a:gd name="T7" fmla="*/ 8 h 20"/>
                <a:gd name="T8" fmla="*/ 2 w 96"/>
                <a:gd name="T9" fmla="*/ 5 h 20"/>
                <a:gd name="T10" fmla="*/ 3 w 96"/>
                <a:gd name="T11" fmla="*/ 5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3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7" name="Freeform 97"/>
            <p:cNvSpPr>
              <a:spLocks/>
            </p:cNvSpPr>
            <p:nvPr/>
          </p:nvSpPr>
          <p:spPr bwMode="auto">
            <a:xfrm rot="1473624">
              <a:off x="5067" y="117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8" name="Freeform 98"/>
            <p:cNvSpPr>
              <a:spLocks/>
            </p:cNvSpPr>
            <p:nvPr/>
          </p:nvSpPr>
          <p:spPr bwMode="auto">
            <a:xfrm rot="1473624">
              <a:off x="5057" y="1199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9" name="Freeform 99"/>
            <p:cNvSpPr>
              <a:spLocks/>
            </p:cNvSpPr>
            <p:nvPr/>
          </p:nvSpPr>
          <p:spPr bwMode="auto">
            <a:xfrm rot="1473624">
              <a:off x="5048" y="121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0" name="Freeform 100"/>
            <p:cNvSpPr>
              <a:spLocks/>
            </p:cNvSpPr>
            <p:nvPr/>
          </p:nvSpPr>
          <p:spPr bwMode="auto">
            <a:xfrm rot="1473624">
              <a:off x="5038" y="1240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1" name="Freeform 101"/>
            <p:cNvSpPr>
              <a:spLocks/>
            </p:cNvSpPr>
            <p:nvPr/>
          </p:nvSpPr>
          <p:spPr bwMode="auto">
            <a:xfrm rot="1473624">
              <a:off x="5029" y="125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2" name="Freeform 102"/>
            <p:cNvSpPr>
              <a:spLocks/>
            </p:cNvSpPr>
            <p:nvPr/>
          </p:nvSpPr>
          <p:spPr bwMode="auto">
            <a:xfrm rot="1473624">
              <a:off x="5026" y="1267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3" name="Freeform 103"/>
            <p:cNvSpPr>
              <a:spLocks/>
            </p:cNvSpPr>
            <p:nvPr/>
          </p:nvSpPr>
          <p:spPr bwMode="auto">
            <a:xfrm rot="1473624">
              <a:off x="5022" y="1274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4" name="Freeform 104"/>
            <p:cNvSpPr>
              <a:spLocks/>
            </p:cNvSpPr>
            <p:nvPr/>
          </p:nvSpPr>
          <p:spPr bwMode="auto">
            <a:xfrm rot="1473624">
              <a:off x="5020" y="1281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5" name="Freeform 105"/>
            <p:cNvSpPr>
              <a:spLocks/>
            </p:cNvSpPr>
            <p:nvPr/>
          </p:nvSpPr>
          <p:spPr bwMode="auto">
            <a:xfrm rot="1473624">
              <a:off x="5016" y="128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6" name="Freeform 106"/>
            <p:cNvSpPr>
              <a:spLocks/>
            </p:cNvSpPr>
            <p:nvPr/>
          </p:nvSpPr>
          <p:spPr bwMode="auto">
            <a:xfrm rot="1473624">
              <a:off x="5013" y="129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7" name="Freeform 107"/>
            <p:cNvSpPr>
              <a:spLocks/>
            </p:cNvSpPr>
            <p:nvPr/>
          </p:nvSpPr>
          <p:spPr bwMode="auto">
            <a:xfrm rot="1473624">
              <a:off x="5010" y="1300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4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9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8" name="Freeform 108"/>
            <p:cNvSpPr>
              <a:spLocks/>
            </p:cNvSpPr>
            <p:nvPr/>
          </p:nvSpPr>
          <p:spPr bwMode="auto">
            <a:xfrm rot="1473624">
              <a:off x="5001" y="1321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5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9" name="Freeform 109"/>
            <p:cNvSpPr>
              <a:spLocks/>
            </p:cNvSpPr>
            <p:nvPr/>
          </p:nvSpPr>
          <p:spPr bwMode="auto">
            <a:xfrm rot="1473624">
              <a:off x="4998" y="1328"/>
              <a:ext cx="63" cy="18"/>
            </a:xfrm>
            <a:custGeom>
              <a:avLst/>
              <a:gdLst>
                <a:gd name="T0" fmla="*/ 0 w 96"/>
                <a:gd name="T1" fmla="*/ 8 h 22"/>
                <a:gd name="T2" fmla="*/ 0 w 96"/>
                <a:gd name="T3" fmla="*/ 8 h 22"/>
                <a:gd name="T4" fmla="*/ 1 w 96"/>
                <a:gd name="T5" fmla="*/ 7 h 22"/>
                <a:gd name="T6" fmla="*/ 1 w 96"/>
                <a:gd name="T7" fmla="*/ 6 h 22"/>
                <a:gd name="T8" fmla="*/ 2 w 96"/>
                <a:gd name="T9" fmla="*/ 5 h 22"/>
                <a:gd name="T10" fmla="*/ 3 w 96"/>
                <a:gd name="T11" fmla="*/ 3 h 22"/>
                <a:gd name="T12" fmla="*/ 5 w 96"/>
                <a:gd name="T13" fmla="*/ 2 h 22"/>
                <a:gd name="T14" fmla="*/ 7 w 96"/>
                <a:gd name="T15" fmla="*/ 2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0" name="Freeform 110"/>
            <p:cNvSpPr>
              <a:spLocks/>
            </p:cNvSpPr>
            <p:nvPr/>
          </p:nvSpPr>
          <p:spPr bwMode="auto">
            <a:xfrm rot="1473624">
              <a:off x="4995" y="133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1" name="Freeform 111"/>
            <p:cNvSpPr>
              <a:spLocks/>
            </p:cNvSpPr>
            <p:nvPr/>
          </p:nvSpPr>
          <p:spPr bwMode="auto">
            <a:xfrm rot="1473624">
              <a:off x="5179" y="1089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8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2" name="Freeform 112"/>
            <p:cNvSpPr>
              <a:spLocks/>
            </p:cNvSpPr>
            <p:nvPr/>
          </p:nvSpPr>
          <p:spPr bwMode="auto">
            <a:xfrm rot="1473624">
              <a:off x="5176" y="109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3" name="Freeform 113"/>
            <p:cNvSpPr>
              <a:spLocks/>
            </p:cNvSpPr>
            <p:nvPr/>
          </p:nvSpPr>
          <p:spPr bwMode="auto">
            <a:xfrm rot="1473624">
              <a:off x="5173" y="1103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3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7 w 96"/>
                <a:gd name="T21" fmla="*/ 1 h 5"/>
                <a:gd name="T22" fmla="*/ 9 w 96"/>
                <a:gd name="T23" fmla="*/ 1 h 5"/>
                <a:gd name="T24" fmla="*/ 9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8" y="1"/>
                  </a:lnTo>
                  <a:lnTo>
                    <a:pt x="78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4" name="Freeform 114"/>
            <p:cNvSpPr>
              <a:spLocks/>
            </p:cNvSpPr>
            <p:nvPr/>
          </p:nvSpPr>
          <p:spPr bwMode="auto">
            <a:xfrm rot="1473624">
              <a:off x="5170" y="1109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5" name="Freeform 115"/>
            <p:cNvSpPr>
              <a:spLocks/>
            </p:cNvSpPr>
            <p:nvPr/>
          </p:nvSpPr>
          <p:spPr bwMode="auto">
            <a:xfrm rot="1473624">
              <a:off x="5167" y="1118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6" name="Freeform 116"/>
            <p:cNvSpPr>
              <a:spLocks/>
            </p:cNvSpPr>
            <p:nvPr/>
          </p:nvSpPr>
          <p:spPr bwMode="auto">
            <a:xfrm rot="1473624">
              <a:off x="5164" y="1124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7" name="Freeform 117"/>
            <p:cNvSpPr>
              <a:spLocks/>
            </p:cNvSpPr>
            <p:nvPr/>
          </p:nvSpPr>
          <p:spPr bwMode="auto">
            <a:xfrm rot="1473624">
              <a:off x="5155" y="1144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8" name="Freeform 118"/>
            <p:cNvSpPr>
              <a:spLocks/>
            </p:cNvSpPr>
            <p:nvPr/>
          </p:nvSpPr>
          <p:spPr bwMode="auto">
            <a:xfrm rot="1473624">
              <a:off x="5152" y="1150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2 h 4"/>
                <a:gd name="T24" fmla="*/ 10 w 96"/>
                <a:gd name="T25" fmla="*/ 3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9" name="Freeform 119"/>
            <p:cNvSpPr>
              <a:spLocks/>
            </p:cNvSpPr>
            <p:nvPr/>
          </p:nvSpPr>
          <p:spPr bwMode="auto">
            <a:xfrm rot="1473624">
              <a:off x="5148" y="1159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0" name="Freeform 120"/>
            <p:cNvSpPr>
              <a:spLocks/>
            </p:cNvSpPr>
            <p:nvPr/>
          </p:nvSpPr>
          <p:spPr bwMode="auto">
            <a:xfrm rot="1473624">
              <a:off x="5145" y="1165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1" name="Freeform 121"/>
            <p:cNvSpPr>
              <a:spLocks/>
            </p:cNvSpPr>
            <p:nvPr/>
          </p:nvSpPr>
          <p:spPr bwMode="auto">
            <a:xfrm rot="1473624">
              <a:off x="5142" y="1171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2" name="Freeform 122"/>
            <p:cNvSpPr>
              <a:spLocks/>
            </p:cNvSpPr>
            <p:nvPr/>
          </p:nvSpPr>
          <p:spPr bwMode="auto">
            <a:xfrm rot="1473624">
              <a:off x="5139" y="117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3" name="Freeform 123"/>
            <p:cNvSpPr>
              <a:spLocks/>
            </p:cNvSpPr>
            <p:nvPr/>
          </p:nvSpPr>
          <p:spPr bwMode="auto">
            <a:xfrm rot="1473624">
              <a:off x="5136" y="1185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4" name="Freeform 124"/>
            <p:cNvSpPr>
              <a:spLocks/>
            </p:cNvSpPr>
            <p:nvPr/>
          </p:nvSpPr>
          <p:spPr bwMode="auto">
            <a:xfrm rot="1473624">
              <a:off x="5127" y="1204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5" name="Freeform 125"/>
            <p:cNvSpPr>
              <a:spLocks/>
            </p:cNvSpPr>
            <p:nvPr/>
          </p:nvSpPr>
          <p:spPr bwMode="auto">
            <a:xfrm rot="1473624">
              <a:off x="5117" y="1226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6" name="Freeform 126"/>
            <p:cNvSpPr>
              <a:spLocks/>
            </p:cNvSpPr>
            <p:nvPr/>
          </p:nvSpPr>
          <p:spPr bwMode="auto">
            <a:xfrm rot="1473624">
              <a:off x="5108" y="1245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7" name="Freeform 127"/>
            <p:cNvSpPr>
              <a:spLocks/>
            </p:cNvSpPr>
            <p:nvPr/>
          </p:nvSpPr>
          <p:spPr bwMode="auto">
            <a:xfrm rot="1473624">
              <a:off x="5098" y="1267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8" name="Freeform 128"/>
            <p:cNvSpPr>
              <a:spLocks/>
            </p:cNvSpPr>
            <p:nvPr/>
          </p:nvSpPr>
          <p:spPr bwMode="auto">
            <a:xfrm rot="1473624">
              <a:off x="5089" y="128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9" name="Freeform 129"/>
            <p:cNvSpPr>
              <a:spLocks/>
            </p:cNvSpPr>
            <p:nvPr/>
          </p:nvSpPr>
          <p:spPr bwMode="auto">
            <a:xfrm rot="1473624">
              <a:off x="5086" y="1294"/>
              <a:ext cx="63" cy="3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2 h 4"/>
                <a:gd name="T28" fmla="*/ 12 w 96"/>
                <a:gd name="T29" fmla="*/ 2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0" name="Freeform 130"/>
            <p:cNvSpPr>
              <a:spLocks/>
            </p:cNvSpPr>
            <p:nvPr/>
          </p:nvSpPr>
          <p:spPr bwMode="auto">
            <a:xfrm rot="1473624">
              <a:off x="5083" y="1300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1" name="Freeform 131"/>
            <p:cNvSpPr>
              <a:spLocks/>
            </p:cNvSpPr>
            <p:nvPr/>
          </p:nvSpPr>
          <p:spPr bwMode="auto">
            <a:xfrm rot="1473624">
              <a:off x="5080" y="1308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2" name="Freeform 132"/>
            <p:cNvSpPr>
              <a:spLocks/>
            </p:cNvSpPr>
            <p:nvPr/>
          </p:nvSpPr>
          <p:spPr bwMode="auto">
            <a:xfrm rot="1473624">
              <a:off x="5077" y="1314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3" name="Freeform 133"/>
            <p:cNvSpPr>
              <a:spLocks/>
            </p:cNvSpPr>
            <p:nvPr/>
          </p:nvSpPr>
          <p:spPr bwMode="auto">
            <a:xfrm rot="1473624">
              <a:off x="5074" y="1320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4" name="Freeform 134"/>
            <p:cNvSpPr>
              <a:spLocks/>
            </p:cNvSpPr>
            <p:nvPr/>
          </p:nvSpPr>
          <p:spPr bwMode="auto">
            <a:xfrm rot="1473624">
              <a:off x="5071" y="1327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5" name="Freeform 135"/>
            <p:cNvSpPr>
              <a:spLocks/>
            </p:cNvSpPr>
            <p:nvPr/>
          </p:nvSpPr>
          <p:spPr bwMode="auto">
            <a:xfrm rot="1473624">
              <a:off x="5061" y="134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6" name="Freeform 136"/>
            <p:cNvSpPr>
              <a:spLocks/>
            </p:cNvSpPr>
            <p:nvPr/>
          </p:nvSpPr>
          <p:spPr bwMode="auto">
            <a:xfrm rot="1473624">
              <a:off x="5058" y="1355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7" name="Freeform 137"/>
            <p:cNvSpPr>
              <a:spLocks/>
            </p:cNvSpPr>
            <p:nvPr/>
          </p:nvSpPr>
          <p:spPr bwMode="auto">
            <a:xfrm rot="1473624">
              <a:off x="5055" y="1361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8" name="Freeform 138"/>
            <p:cNvSpPr>
              <a:spLocks/>
            </p:cNvSpPr>
            <p:nvPr/>
          </p:nvSpPr>
          <p:spPr bwMode="auto">
            <a:xfrm rot="1473624">
              <a:off x="5110" y="1383"/>
              <a:ext cx="28" cy="15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7 h 16"/>
                <a:gd name="T12" fmla="*/ 4 w 44"/>
                <a:gd name="T13" fmla="*/ 8 h 16"/>
                <a:gd name="T14" fmla="*/ 4 w 44"/>
                <a:gd name="T15" fmla="*/ 8 h 16"/>
                <a:gd name="T16" fmla="*/ 4 w 44"/>
                <a:gd name="T17" fmla="*/ 9 h 16"/>
                <a:gd name="T18" fmla="*/ 4 w 44"/>
                <a:gd name="T19" fmla="*/ 11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9" name="Freeform 139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0" name="Freeform 140"/>
            <p:cNvSpPr>
              <a:spLocks/>
            </p:cNvSpPr>
            <p:nvPr/>
          </p:nvSpPr>
          <p:spPr bwMode="auto">
            <a:xfrm rot="1473624">
              <a:off x="5093" y="112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7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7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1" name="Freeform 141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2" name="Freeform 142"/>
            <p:cNvSpPr>
              <a:spLocks/>
            </p:cNvSpPr>
            <p:nvPr/>
          </p:nvSpPr>
          <p:spPr bwMode="auto">
            <a:xfrm rot="1473624">
              <a:off x="5056" y="121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3" name="Freeform 143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6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6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4" name="Freeform 144"/>
            <p:cNvSpPr>
              <a:spLocks/>
            </p:cNvSpPr>
            <p:nvPr/>
          </p:nvSpPr>
          <p:spPr bwMode="auto">
            <a:xfrm rot="1473624">
              <a:off x="5037" y="1251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5" name="Freeform 145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6" name="Freeform 146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7" name="Freeform 147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8" name="Freeform 148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1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11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9" name="Freeform 149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0" name="Freeform 150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2 h 22"/>
                <a:gd name="T6" fmla="*/ 1 w 236"/>
                <a:gd name="T7" fmla="*/ 8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4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4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8 h 22"/>
                <a:gd name="T34" fmla="*/ 27 w 236"/>
                <a:gd name="T35" fmla="*/ 12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1" name="Freeform 151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2" name="Freeform 152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3" name="Freeform 153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4" name="Freeform 154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5" name="Freeform 155"/>
            <p:cNvSpPr>
              <a:spLocks/>
            </p:cNvSpPr>
            <p:nvPr/>
          </p:nvSpPr>
          <p:spPr bwMode="auto">
            <a:xfrm rot="1473624">
              <a:off x="5117" y="1077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4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4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6" name="Freeform 156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6 h 21"/>
                <a:gd name="T2" fmla="*/ 0 w 236"/>
                <a:gd name="T3" fmla="*/ 16 h 21"/>
                <a:gd name="T4" fmla="*/ 1 w 236"/>
                <a:gd name="T5" fmla="*/ 11 h 21"/>
                <a:gd name="T6" fmla="*/ 1 w 236"/>
                <a:gd name="T7" fmla="*/ 10 h 21"/>
                <a:gd name="T8" fmla="*/ 3 w 236"/>
                <a:gd name="T9" fmla="*/ 9 h 21"/>
                <a:gd name="T10" fmla="*/ 4 w 236"/>
                <a:gd name="T11" fmla="*/ 6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6 h 21"/>
                <a:gd name="T30" fmla="*/ 25 w 236"/>
                <a:gd name="T31" fmla="*/ 9 h 21"/>
                <a:gd name="T32" fmla="*/ 27 w 236"/>
                <a:gd name="T33" fmla="*/ 10 h 21"/>
                <a:gd name="T34" fmla="*/ 27 w 236"/>
                <a:gd name="T35" fmla="*/ 11 h 21"/>
                <a:gd name="T36" fmla="*/ 27 w 236"/>
                <a:gd name="T37" fmla="*/ 16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7" name="Freeform 157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20 h 20"/>
                <a:gd name="T2" fmla="*/ 0 w 236"/>
                <a:gd name="T3" fmla="*/ 20 h 20"/>
                <a:gd name="T4" fmla="*/ 1 w 236"/>
                <a:gd name="T5" fmla="*/ 16 h 20"/>
                <a:gd name="T6" fmla="*/ 1 w 236"/>
                <a:gd name="T7" fmla="*/ 12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2 h 20"/>
                <a:gd name="T34" fmla="*/ 27 w 236"/>
                <a:gd name="T35" fmla="*/ 16 h 20"/>
                <a:gd name="T36" fmla="*/ 27 w 236"/>
                <a:gd name="T37" fmla="*/ 2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8" name="Freeform 158"/>
            <p:cNvSpPr>
              <a:spLocks/>
            </p:cNvSpPr>
            <p:nvPr/>
          </p:nvSpPr>
          <p:spPr bwMode="auto">
            <a:xfrm rot="1473624">
              <a:off x="5046" y="123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9" name="Freeform 159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4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4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0" name="Freeform 160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1" name="Freeform 161"/>
            <p:cNvSpPr>
              <a:spLocks/>
            </p:cNvSpPr>
            <p:nvPr/>
          </p:nvSpPr>
          <p:spPr bwMode="auto">
            <a:xfrm rot="1473624">
              <a:off x="5000" y="1334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2" name="Freeform 162"/>
            <p:cNvSpPr>
              <a:spLocks/>
            </p:cNvSpPr>
            <p:nvPr/>
          </p:nvSpPr>
          <p:spPr bwMode="auto">
            <a:xfrm rot="1473624">
              <a:off x="5117" y="1077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3" name="Freeform 163"/>
            <p:cNvSpPr>
              <a:spLocks/>
            </p:cNvSpPr>
            <p:nvPr/>
          </p:nvSpPr>
          <p:spPr bwMode="auto">
            <a:xfrm rot="1473624">
              <a:off x="5092" y="1131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4" name="Freeform 164"/>
            <p:cNvSpPr>
              <a:spLocks/>
            </p:cNvSpPr>
            <p:nvPr/>
          </p:nvSpPr>
          <p:spPr bwMode="auto">
            <a:xfrm rot="1473624">
              <a:off x="5064" y="119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6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3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3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6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21" y="11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3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3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1"/>
                  </a:lnTo>
                  <a:lnTo>
                    <a:pt x="227" y="14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5" name="Freeform 165"/>
            <p:cNvSpPr>
              <a:spLocks/>
            </p:cNvSpPr>
            <p:nvPr/>
          </p:nvSpPr>
          <p:spPr bwMode="auto">
            <a:xfrm rot="1473624">
              <a:off x="5055" y="1213"/>
              <a:ext cx="154" cy="18"/>
            </a:xfrm>
            <a:custGeom>
              <a:avLst/>
              <a:gdLst>
                <a:gd name="T0" fmla="*/ 0 w 236"/>
                <a:gd name="T1" fmla="*/ 12 h 20"/>
                <a:gd name="T2" fmla="*/ 0 w 236"/>
                <a:gd name="T3" fmla="*/ 12 h 20"/>
                <a:gd name="T4" fmla="*/ 1 w 236"/>
                <a:gd name="T5" fmla="*/ 10 h 20"/>
                <a:gd name="T6" fmla="*/ 1 w 236"/>
                <a:gd name="T7" fmla="*/ 7 h 20"/>
                <a:gd name="T8" fmla="*/ 3 w 236"/>
                <a:gd name="T9" fmla="*/ 5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5 h 20"/>
                <a:gd name="T32" fmla="*/ 27 w 236"/>
                <a:gd name="T33" fmla="*/ 7 h 20"/>
                <a:gd name="T34" fmla="*/ 27 w 236"/>
                <a:gd name="T35" fmla="*/ 10 h 20"/>
                <a:gd name="T36" fmla="*/ 27 w 236"/>
                <a:gd name="T37" fmla="*/ 12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6" name="Freeform 166"/>
            <p:cNvSpPr>
              <a:spLocks/>
            </p:cNvSpPr>
            <p:nvPr/>
          </p:nvSpPr>
          <p:spPr bwMode="auto">
            <a:xfrm rot="1473624">
              <a:off x="5045" y="1234"/>
              <a:ext cx="154" cy="17"/>
            </a:xfrm>
            <a:custGeom>
              <a:avLst/>
              <a:gdLst>
                <a:gd name="T0" fmla="*/ 0 w 236"/>
                <a:gd name="T1" fmla="*/ 6 h 22"/>
                <a:gd name="T2" fmla="*/ 0 w 236"/>
                <a:gd name="T3" fmla="*/ 6 h 22"/>
                <a:gd name="T4" fmla="*/ 1 w 236"/>
                <a:gd name="T5" fmla="*/ 5 h 22"/>
                <a:gd name="T6" fmla="*/ 1 w 236"/>
                <a:gd name="T7" fmla="*/ 4 h 22"/>
                <a:gd name="T8" fmla="*/ 3 w 236"/>
                <a:gd name="T9" fmla="*/ 3 h 22"/>
                <a:gd name="T10" fmla="*/ 4 w 236"/>
                <a:gd name="T11" fmla="*/ 2 h 22"/>
                <a:gd name="T12" fmla="*/ 6 w 236"/>
                <a:gd name="T13" fmla="*/ 2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2 h 22"/>
                <a:gd name="T28" fmla="*/ 24 w 236"/>
                <a:gd name="T29" fmla="*/ 2 h 22"/>
                <a:gd name="T30" fmla="*/ 25 w 236"/>
                <a:gd name="T31" fmla="*/ 3 h 22"/>
                <a:gd name="T32" fmla="*/ 27 w 236"/>
                <a:gd name="T33" fmla="*/ 4 h 22"/>
                <a:gd name="T34" fmla="*/ 27 w 236"/>
                <a:gd name="T35" fmla="*/ 5 h 22"/>
                <a:gd name="T36" fmla="*/ 27 w 236"/>
                <a:gd name="T37" fmla="*/ 6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7" name="Freeform 167"/>
            <p:cNvSpPr>
              <a:spLocks/>
            </p:cNvSpPr>
            <p:nvPr/>
          </p:nvSpPr>
          <p:spPr bwMode="auto">
            <a:xfrm rot="1473624">
              <a:off x="5036" y="1254"/>
              <a:ext cx="154" cy="17"/>
            </a:xfrm>
            <a:custGeom>
              <a:avLst/>
              <a:gdLst>
                <a:gd name="T0" fmla="*/ 0 w 236"/>
                <a:gd name="T1" fmla="*/ 9 h 20"/>
                <a:gd name="T2" fmla="*/ 0 w 236"/>
                <a:gd name="T3" fmla="*/ 9 h 20"/>
                <a:gd name="T4" fmla="*/ 1 w 236"/>
                <a:gd name="T5" fmla="*/ 8 h 20"/>
                <a:gd name="T6" fmla="*/ 1 w 236"/>
                <a:gd name="T7" fmla="*/ 6 h 20"/>
                <a:gd name="T8" fmla="*/ 3 w 236"/>
                <a:gd name="T9" fmla="*/ 4 h 20"/>
                <a:gd name="T10" fmla="*/ 4 w 236"/>
                <a:gd name="T11" fmla="*/ 3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3 h 20"/>
                <a:gd name="T30" fmla="*/ 25 w 236"/>
                <a:gd name="T31" fmla="*/ 4 h 20"/>
                <a:gd name="T32" fmla="*/ 27 w 236"/>
                <a:gd name="T33" fmla="*/ 6 h 20"/>
                <a:gd name="T34" fmla="*/ 27 w 236"/>
                <a:gd name="T35" fmla="*/ 8 h 20"/>
                <a:gd name="T36" fmla="*/ 27 w 236"/>
                <a:gd name="T37" fmla="*/ 9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8" name="Freeform 168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9" name="Freeform 169"/>
            <p:cNvSpPr>
              <a:spLocks/>
            </p:cNvSpPr>
            <p:nvPr/>
          </p:nvSpPr>
          <p:spPr bwMode="auto">
            <a:xfrm rot="1473624">
              <a:off x="4999" y="1336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5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5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0" name="Line 170"/>
            <p:cNvSpPr>
              <a:spLocks noChangeShapeType="1"/>
            </p:cNvSpPr>
            <p:nvPr/>
          </p:nvSpPr>
          <p:spPr bwMode="auto">
            <a:xfrm rot="1473624">
              <a:off x="4046" y="353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1" name="Line 171"/>
            <p:cNvSpPr>
              <a:spLocks noChangeShapeType="1"/>
            </p:cNvSpPr>
            <p:nvPr/>
          </p:nvSpPr>
          <p:spPr bwMode="auto">
            <a:xfrm rot="1473624">
              <a:off x="4044" y="3540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2" name="Line 172"/>
            <p:cNvSpPr>
              <a:spLocks noChangeShapeType="1"/>
            </p:cNvSpPr>
            <p:nvPr/>
          </p:nvSpPr>
          <p:spPr bwMode="auto">
            <a:xfrm rot="1473624">
              <a:off x="4042" y="3555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3" name="Line 173"/>
            <p:cNvSpPr>
              <a:spLocks noChangeShapeType="1"/>
            </p:cNvSpPr>
            <p:nvPr/>
          </p:nvSpPr>
          <p:spPr bwMode="auto">
            <a:xfrm rot="1473624">
              <a:off x="4040" y="3567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4" name="Line 174"/>
            <p:cNvSpPr>
              <a:spLocks noChangeShapeType="1"/>
            </p:cNvSpPr>
            <p:nvPr/>
          </p:nvSpPr>
          <p:spPr bwMode="auto">
            <a:xfrm rot="1473624">
              <a:off x="4042" y="358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5" name="Line 175"/>
            <p:cNvSpPr>
              <a:spLocks noChangeShapeType="1"/>
            </p:cNvSpPr>
            <p:nvPr/>
          </p:nvSpPr>
          <p:spPr bwMode="auto">
            <a:xfrm rot="1473624">
              <a:off x="4036" y="360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6" name="Line 176"/>
            <p:cNvSpPr>
              <a:spLocks noChangeShapeType="1"/>
            </p:cNvSpPr>
            <p:nvPr/>
          </p:nvSpPr>
          <p:spPr bwMode="auto">
            <a:xfrm rot="1473624">
              <a:off x="4039" y="360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7" name="Line 177"/>
            <p:cNvSpPr>
              <a:spLocks noChangeShapeType="1"/>
            </p:cNvSpPr>
            <p:nvPr/>
          </p:nvSpPr>
          <p:spPr bwMode="auto">
            <a:xfrm rot="1473624">
              <a:off x="4082" y="3597"/>
              <a:ext cx="2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8" name="Line 178"/>
            <p:cNvSpPr>
              <a:spLocks noChangeShapeType="1"/>
            </p:cNvSpPr>
            <p:nvPr/>
          </p:nvSpPr>
          <p:spPr bwMode="auto">
            <a:xfrm rot="1473624">
              <a:off x="4070" y="360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9" name="Line 179"/>
            <p:cNvSpPr>
              <a:spLocks noChangeShapeType="1"/>
            </p:cNvSpPr>
            <p:nvPr/>
          </p:nvSpPr>
          <p:spPr bwMode="auto">
            <a:xfrm rot="1473624">
              <a:off x="4056" y="3620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0" name="Line 180"/>
            <p:cNvSpPr>
              <a:spLocks noChangeShapeType="1"/>
            </p:cNvSpPr>
            <p:nvPr/>
          </p:nvSpPr>
          <p:spPr bwMode="auto">
            <a:xfrm rot="1473624">
              <a:off x="4043" y="3631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1" name="Line 181"/>
            <p:cNvSpPr>
              <a:spLocks noChangeShapeType="1"/>
            </p:cNvSpPr>
            <p:nvPr/>
          </p:nvSpPr>
          <p:spPr bwMode="auto">
            <a:xfrm rot="1473624">
              <a:off x="4082" y="3594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2" name="Line 182"/>
            <p:cNvSpPr>
              <a:spLocks noChangeShapeType="1"/>
            </p:cNvSpPr>
            <p:nvPr/>
          </p:nvSpPr>
          <p:spPr bwMode="auto">
            <a:xfrm rot="1473624">
              <a:off x="4092" y="359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3" name="Line 183"/>
            <p:cNvSpPr>
              <a:spLocks noChangeShapeType="1"/>
            </p:cNvSpPr>
            <p:nvPr/>
          </p:nvSpPr>
          <p:spPr bwMode="auto">
            <a:xfrm rot="1473624">
              <a:off x="4118" y="3569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4" name="Line 184"/>
            <p:cNvSpPr>
              <a:spLocks noChangeShapeType="1"/>
            </p:cNvSpPr>
            <p:nvPr/>
          </p:nvSpPr>
          <p:spPr bwMode="auto">
            <a:xfrm rot="1473624">
              <a:off x="4113" y="3577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5" name="Line 185"/>
            <p:cNvSpPr>
              <a:spLocks noChangeShapeType="1"/>
            </p:cNvSpPr>
            <p:nvPr/>
          </p:nvSpPr>
          <p:spPr bwMode="auto">
            <a:xfrm rot="1473624">
              <a:off x="4132" y="3558"/>
              <a:ext cx="1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6" name="Line 186"/>
            <p:cNvSpPr>
              <a:spLocks noChangeShapeType="1"/>
            </p:cNvSpPr>
            <p:nvPr/>
          </p:nvSpPr>
          <p:spPr bwMode="auto">
            <a:xfrm rot="1473624">
              <a:off x="4126" y="3567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7" name="Line 187"/>
            <p:cNvSpPr>
              <a:spLocks noChangeShapeType="1"/>
            </p:cNvSpPr>
            <p:nvPr/>
          </p:nvSpPr>
          <p:spPr bwMode="auto">
            <a:xfrm rot="1473624">
              <a:off x="4004" y="362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8" name="Line 188"/>
            <p:cNvSpPr>
              <a:spLocks noChangeShapeType="1"/>
            </p:cNvSpPr>
            <p:nvPr/>
          </p:nvSpPr>
          <p:spPr bwMode="auto">
            <a:xfrm rot="1473624">
              <a:off x="4013" y="3544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9" name="Line 189"/>
            <p:cNvSpPr>
              <a:spLocks noChangeShapeType="1"/>
            </p:cNvSpPr>
            <p:nvPr/>
          </p:nvSpPr>
          <p:spPr bwMode="auto">
            <a:xfrm rot="1473624">
              <a:off x="4014" y="355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0" name="Line 190"/>
            <p:cNvSpPr>
              <a:spLocks noChangeShapeType="1"/>
            </p:cNvSpPr>
            <p:nvPr/>
          </p:nvSpPr>
          <p:spPr bwMode="auto">
            <a:xfrm rot="1473624">
              <a:off x="4010" y="357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1" name="Line 191"/>
            <p:cNvSpPr>
              <a:spLocks noChangeShapeType="1"/>
            </p:cNvSpPr>
            <p:nvPr/>
          </p:nvSpPr>
          <p:spPr bwMode="auto">
            <a:xfrm rot="1473624">
              <a:off x="4009" y="3562"/>
              <a:ext cx="1" cy="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2" name="Line 192"/>
            <p:cNvSpPr>
              <a:spLocks noChangeShapeType="1"/>
            </p:cNvSpPr>
            <p:nvPr/>
          </p:nvSpPr>
          <p:spPr bwMode="auto">
            <a:xfrm rot="1473624">
              <a:off x="4099" y="3559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3" name="Line 193"/>
            <p:cNvSpPr>
              <a:spLocks noChangeShapeType="1"/>
            </p:cNvSpPr>
            <p:nvPr/>
          </p:nvSpPr>
          <p:spPr bwMode="auto">
            <a:xfrm rot="1473624">
              <a:off x="4092" y="355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4" name="Line 194"/>
            <p:cNvSpPr>
              <a:spLocks noChangeShapeType="1"/>
            </p:cNvSpPr>
            <p:nvPr/>
          </p:nvSpPr>
          <p:spPr bwMode="auto">
            <a:xfrm rot="1473624">
              <a:off x="4087" y="3554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5" name="Line 195"/>
            <p:cNvSpPr>
              <a:spLocks noChangeShapeType="1"/>
            </p:cNvSpPr>
            <p:nvPr/>
          </p:nvSpPr>
          <p:spPr bwMode="auto">
            <a:xfrm rot="1473624">
              <a:off x="4083" y="355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6" name="Line 196"/>
            <p:cNvSpPr>
              <a:spLocks noChangeShapeType="1"/>
            </p:cNvSpPr>
            <p:nvPr/>
          </p:nvSpPr>
          <p:spPr bwMode="auto">
            <a:xfrm rot="1473624">
              <a:off x="4077" y="3564"/>
              <a:ext cx="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7" name="Line 197"/>
            <p:cNvSpPr>
              <a:spLocks noChangeShapeType="1"/>
            </p:cNvSpPr>
            <p:nvPr/>
          </p:nvSpPr>
          <p:spPr bwMode="auto">
            <a:xfrm rot="1473624">
              <a:off x="4067" y="3662"/>
              <a:ext cx="2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8" name="Line 198"/>
            <p:cNvSpPr>
              <a:spLocks noChangeShapeType="1"/>
            </p:cNvSpPr>
            <p:nvPr/>
          </p:nvSpPr>
          <p:spPr bwMode="auto">
            <a:xfrm rot="1473624">
              <a:off x="4069" y="3548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9" name="Line 199"/>
            <p:cNvSpPr>
              <a:spLocks noChangeShapeType="1"/>
            </p:cNvSpPr>
            <p:nvPr/>
          </p:nvSpPr>
          <p:spPr bwMode="auto">
            <a:xfrm rot="1473624">
              <a:off x="4072" y="355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0" name="Line 200"/>
            <p:cNvSpPr>
              <a:spLocks noChangeShapeType="1"/>
            </p:cNvSpPr>
            <p:nvPr/>
          </p:nvSpPr>
          <p:spPr bwMode="auto">
            <a:xfrm rot="1473624">
              <a:off x="4073" y="35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1" name="Line 201"/>
            <p:cNvSpPr>
              <a:spLocks noChangeShapeType="1"/>
            </p:cNvSpPr>
            <p:nvPr/>
          </p:nvSpPr>
          <p:spPr bwMode="auto">
            <a:xfrm rot="1473624">
              <a:off x="4078" y="355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2" name="Line 202"/>
            <p:cNvSpPr>
              <a:spLocks noChangeShapeType="1"/>
            </p:cNvSpPr>
            <p:nvPr/>
          </p:nvSpPr>
          <p:spPr bwMode="auto">
            <a:xfrm rot="1473624">
              <a:off x="3974" y="3611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3" name="Line 203"/>
            <p:cNvSpPr>
              <a:spLocks noChangeShapeType="1"/>
            </p:cNvSpPr>
            <p:nvPr/>
          </p:nvSpPr>
          <p:spPr bwMode="auto">
            <a:xfrm rot="1473624">
              <a:off x="4048" y="353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4" name="Line 204"/>
            <p:cNvSpPr>
              <a:spLocks noChangeShapeType="1"/>
            </p:cNvSpPr>
            <p:nvPr/>
          </p:nvSpPr>
          <p:spPr bwMode="auto">
            <a:xfrm rot="1473624">
              <a:off x="4043" y="357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5" name="Line 205"/>
            <p:cNvSpPr>
              <a:spLocks noChangeShapeType="1"/>
            </p:cNvSpPr>
            <p:nvPr/>
          </p:nvSpPr>
          <p:spPr bwMode="auto">
            <a:xfrm rot="1473624">
              <a:off x="4040" y="361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6" name="Line 206"/>
            <p:cNvSpPr>
              <a:spLocks noChangeShapeType="1"/>
            </p:cNvSpPr>
            <p:nvPr/>
          </p:nvSpPr>
          <p:spPr bwMode="auto">
            <a:xfrm rot="1473624">
              <a:off x="4074" y="361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7" name="Line 207"/>
            <p:cNvSpPr>
              <a:spLocks noChangeShapeType="1"/>
            </p:cNvSpPr>
            <p:nvPr/>
          </p:nvSpPr>
          <p:spPr bwMode="auto">
            <a:xfrm rot="1473624">
              <a:off x="4058" y="362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8" name="Line 208"/>
            <p:cNvSpPr>
              <a:spLocks noChangeShapeType="1"/>
            </p:cNvSpPr>
            <p:nvPr/>
          </p:nvSpPr>
          <p:spPr bwMode="auto">
            <a:xfrm rot="1473624">
              <a:off x="4043" y="364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9" name="Line 209"/>
            <p:cNvSpPr>
              <a:spLocks noChangeShapeType="1"/>
            </p:cNvSpPr>
            <p:nvPr/>
          </p:nvSpPr>
          <p:spPr bwMode="auto">
            <a:xfrm rot="1473624">
              <a:off x="4097" y="3600"/>
              <a:ext cx="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0" name="Line 210"/>
            <p:cNvSpPr>
              <a:spLocks noChangeShapeType="1"/>
            </p:cNvSpPr>
            <p:nvPr/>
          </p:nvSpPr>
          <p:spPr bwMode="auto">
            <a:xfrm rot="1473624">
              <a:off x="4000" y="3630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1" name="Line 211"/>
            <p:cNvSpPr>
              <a:spLocks noChangeShapeType="1"/>
            </p:cNvSpPr>
            <p:nvPr/>
          </p:nvSpPr>
          <p:spPr bwMode="auto">
            <a:xfrm rot="1473624">
              <a:off x="4097" y="356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2" name="Line 212"/>
            <p:cNvSpPr>
              <a:spLocks noChangeShapeType="1"/>
            </p:cNvSpPr>
            <p:nvPr/>
          </p:nvSpPr>
          <p:spPr bwMode="auto">
            <a:xfrm rot="1473624">
              <a:off x="4093" y="3566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3" name="Line 213"/>
            <p:cNvSpPr>
              <a:spLocks noChangeShapeType="1"/>
            </p:cNvSpPr>
            <p:nvPr/>
          </p:nvSpPr>
          <p:spPr bwMode="auto">
            <a:xfrm rot="1473624">
              <a:off x="3976" y="360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4" name="Line 214"/>
            <p:cNvSpPr>
              <a:spLocks noChangeShapeType="1"/>
            </p:cNvSpPr>
            <p:nvPr/>
          </p:nvSpPr>
          <p:spPr bwMode="auto">
            <a:xfrm rot="1473624">
              <a:off x="4010" y="3533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5" name="Line 215"/>
            <p:cNvSpPr>
              <a:spLocks noChangeShapeType="1"/>
            </p:cNvSpPr>
            <p:nvPr/>
          </p:nvSpPr>
          <p:spPr bwMode="auto">
            <a:xfrm rot="1473624">
              <a:off x="3979" y="3592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6" name="Line 216"/>
            <p:cNvSpPr>
              <a:spLocks noChangeShapeType="1"/>
            </p:cNvSpPr>
            <p:nvPr/>
          </p:nvSpPr>
          <p:spPr bwMode="auto">
            <a:xfrm rot="1473624">
              <a:off x="3977" y="35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7" name="Line 217"/>
            <p:cNvSpPr>
              <a:spLocks noChangeShapeType="1"/>
            </p:cNvSpPr>
            <p:nvPr/>
          </p:nvSpPr>
          <p:spPr bwMode="auto">
            <a:xfrm rot="1473624">
              <a:off x="3979" y="359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8" name="Line 218"/>
            <p:cNvSpPr>
              <a:spLocks noChangeShapeType="1"/>
            </p:cNvSpPr>
            <p:nvPr/>
          </p:nvSpPr>
          <p:spPr bwMode="auto">
            <a:xfrm rot="1473624">
              <a:off x="4030" y="3611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9" name="Line 219"/>
            <p:cNvSpPr>
              <a:spLocks noChangeShapeType="1"/>
            </p:cNvSpPr>
            <p:nvPr/>
          </p:nvSpPr>
          <p:spPr bwMode="auto">
            <a:xfrm rot="1473624">
              <a:off x="4033" y="364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0" name="Line 220"/>
            <p:cNvSpPr>
              <a:spLocks noChangeShapeType="1"/>
            </p:cNvSpPr>
            <p:nvPr/>
          </p:nvSpPr>
          <p:spPr bwMode="auto">
            <a:xfrm rot="1473624">
              <a:off x="3997" y="3637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1" name="Line 221"/>
            <p:cNvSpPr>
              <a:spLocks noChangeShapeType="1"/>
            </p:cNvSpPr>
            <p:nvPr/>
          </p:nvSpPr>
          <p:spPr bwMode="auto">
            <a:xfrm rot="1473624">
              <a:off x="3998" y="365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2" name="Line 222"/>
            <p:cNvSpPr>
              <a:spLocks noChangeShapeType="1"/>
            </p:cNvSpPr>
            <p:nvPr/>
          </p:nvSpPr>
          <p:spPr bwMode="auto">
            <a:xfrm rot="1473624">
              <a:off x="3994" y="3679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3" name="Line 223"/>
            <p:cNvSpPr>
              <a:spLocks noChangeShapeType="1"/>
            </p:cNvSpPr>
            <p:nvPr/>
          </p:nvSpPr>
          <p:spPr bwMode="auto">
            <a:xfrm rot="1473624">
              <a:off x="3993" y="3664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4" name="Line 224"/>
            <p:cNvSpPr>
              <a:spLocks noChangeShapeType="1"/>
            </p:cNvSpPr>
            <p:nvPr/>
          </p:nvSpPr>
          <p:spPr bwMode="auto">
            <a:xfrm rot="1473624">
              <a:off x="3996" y="365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5" name="Line 225"/>
            <p:cNvSpPr>
              <a:spLocks noChangeShapeType="1"/>
            </p:cNvSpPr>
            <p:nvPr/>
          </p:nvSpPr>
          <p:spPr bwMode="auto">
            <a:xfrm rot="1473624">
              <a:off x="3987" y="3699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6" name="Line 226"/>
            <p:cNvSpPr>
              <a:spLocks noChangeShapeType="1"/>
            </p:cNvSpPr>
            <p:nvPr/>
          </p:nvSpPr>
          <p:spPr bwMode="auto">
            <a:xfrm rot="1473624">
              <a:off x="3996" y="369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7" name="Line 227"/>
            <p:cNvSpPr>
              <a:spLocks noChangeShapeType="1"/>
            </p:cNvSpPr>
            <p:nvPr/>
          </p:nvSpPr>
          <p:spPr bwMode="auto">
            <a:xfrm rot="1473624">
              <a:off x="4026" y="3687"/>
              <a:ext cx="6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8" name="Line 228"/>
            <p:cNvSpPr>
              <a:spLocks noChangeShapeType="1"/>
            </p:cNvSpPr>
            <p:nvPr/>
          </p:nvSpPr>
          <p:spPr bwMode="auto">
            <a:xfrm rot="1473624">
              <a:off x="4015" y="370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9" name="Line 229"/>
            <p:cNvSpPr>
              <a:spLocks noChangeShapeType="1"/>
            </p:cNvSpPr>
            <p:nvPr/>
          </p:nvSpPr>
          <p:spPr bwMode="auto">
            <a:xfrm rot="1473624">
              <a:off x="4015" y="3694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0" name="Line 230"/>
            <p:cNvSpPr>
              <a:spLocks noChangeShapeType="1"/>
            </p:cNvSpPr>
            <p:nvPr/>
          </p:nvSpPr>
          <p:spPr bwMode="auto">
            <a:xfrm rot="1473624">
              <a:off x="4005" y="3700"/>
              <a:ext cx="2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1" name="Line 231"/>
            <p:cNvSpPr>
              <a:spLocks noChangeShapeType="1"/>
            </p:cNvSpPr>
            <p:nvPr/>
          </p:nvSpPr>
          <p:spPr bwMode="auto">
            <a:xfrm rot="1473624">
              <a:off x="4002" y="370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2" name="Line 232"/>
            <p:cNvSpPr>
              <a:spLocks noChangeShapeType="1"/>
            </p:cNvSpPr>
            <p:nvPr/>
          </p:nvSpPr>
          <p:spPr bwMode="auto">
            <a:xfrm rot="1473624">
              <a:off x="3998" y="370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3" name="Line 233"/>
            <p:cNvSpPr>
              <a:spLocks noChangeShapeType="1"/>
            </p:cNvSpPr>
            <p:nvPr/>
          </p:nvSpPr>
          <p:spPr bwMode="auto">
            <a:xfrm rot="1473624">
              <a:off x="3992" y="3721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4" name="Line 234"/>
            <p:cNvSpPr>
              <a:spLocks noChangeShapeType="1"/>
            </p:cNvSpPr>
            <p:nvPr/>
          </p:nvSpPr>
          <p:spPr bwMode="auto">
            <a:xfrm rot="1473624">
              <a:off x="4040" y="3679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5" name="Line 235"/>
            <p:cNvSpPr>
              <a:spLocks noChangeShapeType="1"/>
            </p:cNvSpPr>
            <p:nvPr/>
          </p:nvSpPr>
          <p:spPr bwMode="auto">
            <a:xfrm rot="1473624">
              <a:off x="4033" y="368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6" name="Line 236"/>
            <p:cNvSpPr>
              <a:spLocks noChangeShapeType="1"/>
            </p:cNvSpPr>
            <p:nvPr/>
          </p:nvSpPr>
          <p:spPr bwMode="auto">
            <a:xfrm rot="1473624">
              <a:off x="4060" y="3677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7" name="Line 237"/>
            <p:cNvSpPr>
              <a:spLocks noChangeShapeType="1"/>
            </p:cNvSpPr>
            <p:nvPr/>
          </p:nvSpPr>
          <p:spPr bwMode="auto">
            <a:xfrm rot="1473624">
              <a:off x="4040" y="368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8" name="Line 238"/>
            <p:cNvSpPr>
              <a:spLocks noChangeShapeType="1"/>
            </p:cNvSpPr>
            <p:nvPr/>
          </p:nvSpPr>
          <p:spPr bwMode="auto">
            <a:xfrm rot="1473624">
              <a:off x="3959" y="370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9" name="Line 239"/>
            <p:cNvSpPr>
              <a:spLocks noChangeShapeType="1"/>
            </p:cNvSpPr>
            <p:nvPr/>
          </p:nvSpPr>
          <p:spPr bwMode="auto">
            <a:xfrm rot="1473624">
              <a:off x="3957" y="3724"/>
              <a:ext cx="2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0" name="Line 240"/>
            <p:cNvSpPr>
              <a:spLocks noChangeShapeType="1"/>
            </p:cNvSpPr>
            <p:nvPr/>
          </p:nvSpPr>
          <p:spPr bwMode="auto">
            <a:xfrm rot="1473624">
              <a:off x="3967" y="36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1" name="Line 241"/>
            <p:cNvSpPr>
              <a:spLocks noChangeShapeType="1"/>
            </p:cNvSpPr>
            <p:nvPr/>
          </p:nvSpPr>
          <p:spPr bwMode="auto">
            <a:xfrm rot="1473624">
              <a:off x="3959" y="370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2" name="Line 242"/>
            <p:cNvSpPr>
              <a:spLocks noChangeShapeType="1"/>
            </p:cNvSpPr>
            <p:nvPr/>
          </p:nvSpPr>
          <p:spPr bwMode="auto">
            <a:xfrm rot="1473624">
              <a:off x="3965" y="366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3" name="Line 243"/>
            <p:cNvSpPr>
              <a:spLocks noChangeShapeType="1"/>
            </p:cNvSpPr>
            <p:nvPr/>
          </p:nvSpPr>
          <p:spPr bwMode="auto">
            <a:xfrm rot="1473624">
              <a:off x="3969" y="3636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4" name="Line 244"/>
            <p:cNvSpPr>
              <a:spLocks noChangeShapeType="1"/>
            </p:cNvSpPr>
            <p:nvPr/>
          </p:nvSpPr>
          <p:spPr bwMode="auto">
            <a:xfrm rot="1473624">
              <a:off x="3972" y="3620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5" name="Line 245"/>
            <p:cNvSpPr>
              <a:spLocks noChangeShapeType="1"/>
            </p:cNvSpPr>
            <p:nvPr/>
          </p:nvSpPr>
          <p:spPr bwMode="auto">
            <a:xfrm rot="1473624">
              <a:off x="4012" y="3735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6" name="Line 246"/>
            <p:cNvSpPr>
              <a:spLocks noChangeShapeType="1"/>
            </p:cNvSpPr>
            <p:nvPr/>
          </p:nvSpPr>
          <p:spPr bwMode="auto">
            <a:xfrm rot="1473624">
              <a:off x="4022" y="3728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7" name="Line 247"/>
            <p:cNvSpPr>
              <a:spLocks noChangeShapeType="1"/>
            </p:cNvSpPr>
            <p:nvPr/>
          </p:nvSpPr>
          <p:spPr bwMode="auto">
            <a:xfrm rot="1473624">
              <a:off x="4035" y="365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8" name="Line 248"/>
            <p:cNvSpPr>
              <a:spLocks noChangeShapeType="1"/>
            </p:cNvSpPr>
            <p:nvPr/>
          </p:nvSpPr>
          <p:spPr bwMode="auto">
            <a:xfrm rot="1473624">
              <a:off x="4038" y="363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9" name="Line 249"/>
            <p:cNvSpPr>
              <a:spLocks noChangeShapeType="1"/>
            </p:cNvSpPr>
            <p:nvPr/>
          </p:nvSpPr>
          <p:spPr bwMode="auto">
            <a:xfrm rot="1473624">
              <a:off x="4000" y="3645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0" name="Line 250"/>
            <p:cNvSpPr>
              <a:spLocks noChangeShapeType="1"/>
            </p:cNvSpPr>
            <p:nvPr/>
          </p:nvSpPr>
          <p:spPr bwMode="auto">
            <a:xfrm rot="1473624">
              <a:off x="4007" y="3582"/>
              <a:ext cx="1" cy="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1" name="Line 251"/>
            <p:cNvSpPr>
              <a:spLocks noChangeShapeType="1"/>
            </p:cNvSpPr>
            <p:nvPr/>
          </p:nvSpPr>
          <p:spPr bwMode="auto">
            <a:xfrm rot="1473624">
              <a:off x="3992" y="371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2" name="Line 252"/>
            <p:cNvSpPr>
              <a:spLocks noChangeShapeType="1"/>
            </p:cNvSpPr>
            <p:nvPr/>
          </p:nvSpPr>
          <p:spPr bwMode="auto">
            <a:xfrm rot="1473624">
              <a:off x="4061" y="367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3" name="Line 253"/>
            <p:cNvSpPr>
              <a:spLocks noChangeShapeType="1"/>
            </p:cNvSpPr>
            <p:nvPr/>
          </p:nvSpPr>
          <p:spPr bwMode="auto">
            <a:xfrm rot="1473624">
              <a:off x="4051" y="368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4" name="Line 254"/>
            <p:cNvSpPr>
              <a:spLocks noChangeShapeType="1"/>
            </p:cNvSpPr>
            <p:nvPr/>
          </p:nvSpPr>
          <p:spPr bwMode="auto">
            <a:xfrm rot="1473624">
              <a:off x="3963" y="3689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5" name="Line 255"/>
            <p:cNvSpPr>
              <a:spLocks noChangeShapeType="1"/>
            </p:cNvSpPr>
            <p:nvPr/>
          </p:nvSpPr>
          <p:spPr bwMode="auto">
            <a:xfrm rot="1473624">
              <a:off x="4091" y="3598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6" name="Line 256"/>
            <p:cNvSpPr>
              <a:spLocks noChangeShapeType="1"/>
            </p:cNvSpPr>
            <p:nvPr/>
          </p:nvSpPr>
          <p:spPr bwMode="auto">
            <a:xfrm rot="1473624">
              <a:off x="4078" y="3572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7" name="Line 257"/>
            <p:cNvSpPr>
              <a:spLocks noChangeShapeType="1"/>
            </p:cNvSpPr>
            <p:nvPr/>
          </p:nvSpPr>
          <p:spPr bwMode="auto">
            <a:xfrm rot="1473624">
              <a:off x="4012" y="353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8" name="Line 258"/>
            <p:cNvSpPr>
              <a:spLocks noChangeShapeType="1"/>
            </p:cNvSpPr>
            <p:nvPr/>
          </p:nvSpPr>
          <p:spPr bwMode="auto">
            <a:xfrm rot="1473624">
              <a:off x="3997" y="364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9" name="Line 259"/>
            <p:cNvSpPr>
              <a:spLocks noChangeShapeType="1"/>
            </p:cNvSpPr>
            <p:nvPr/>
          </p:nvSpPr>
          <p:spPr bwMode="auto">
            <a:xfrm rot="1473624">
              <a:off x="3976" y="3605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0" name="Freeform 260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1" name="Line 261"/>
            <p:cNvSpPr>
              <a:spLocks noChangeShapeType="1"/>
            </p:cNvSpPr>
            <p:nvPr/>
          </p:nvSpPr>
          <p:spPr bwMode="auto">
            <a:xfrm rot="1473624">
              <a:off x="4009" y="352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2" name="Line 262"/>
            <p:cNvSpPr>
              <a:spLocks noChangeShapeType="1"/>
            </p:cNvSpPr>
            <p:nvPr/>
          </p:nvSpPr>
          <p:spPr bwMode="auto">
            <a:xfrm rot="1473624">
              <a:off x="4009" y="351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3" name="Line 263"/>
            <p:cNvSpPr>
              <a:spLocks noChangeShapeType="1"/>
            </p:cNvSpPr>
            <p:nvPr/>
          </p:nvSpPr>
          <p:spPr bwMode="auto">
            <a:xfrm rot="1473624">
              <a:off x="4008" y="352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4" name="Line 264"/>
            <p:cNvSpPr>
              <a:spLocks noChangeShapeType="1"/>
            </p:cNvSpPr>
            <p:nvPr/>
          </p:nvSpPr>
          <p:spPr bwMode="auto">
            <a:xfrm rot="1473624">
              <a:off x="4013" y="354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5" name="Line 265"/>
            <p:cNvSpPr>
              <a:spLocks noChangeShapeType="1"/>
            </p:cNvSpPr>
            <p:nvPr/>
          </p:nvSpPr>
          <p:spPr bwMode="auto">
            <a:xfrm rot="1473624">
              <a:off x="4014" y="355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6" name="Line 266"/>
            <p:cNvSpPr>
              <a:spLocks noChangeShapeType="1"/>
            </p:cNvSpPr>
            <p:nvPr/>
          </p:nvSpPr>
          <p:spPr bwMode="auto">
            <a:xfrm rot="1473624">
              <a:off x="4046" y="3527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7" name="Line 267"/>
            <p:cNvSpPr>
              <a:spLocks noChangeShapeType="1"/>
            </p:cNvSpPr>
            <p:nvPr/>
          </p:nvSpPr>
          <p:spPr bwMode="auto">
            <a:xfrm rot="1473624">
              <a:off x="4045" y="353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8" name="Line 268"/>
            <p:cNvSpPr>
              <a:spLocks noChangeShapeType="1"/>
            </p:cNvSpPr>
            <p:nvPr/>
          </p:nvSpPr>
          <p:spPr bwMode="auto">
            <a:xfrm rot="1473624">
              <a:off x="4012" y="3525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9" name="Line 269"/>
            <p:cNvSpPr>
              <a:spLocks noChangeShapeType="1"/>
            </p:cNvSpPr>
            <p:nvPr/>
          </p:nvSpPr>
          <p:spPr bwMode="auto">
            <a:xfrm rot="1473624">
              <a:off x="4009" y="35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0" name="Line 270"/>
            <p:cNvSpPr>
              <a:spLocks noChangeShapeType="1"/>
            </p:cNvSpPr>
            <p:nvPr/>
          </p:nvSpPr>
          <p:spPr bwMode="auto">
            <a:xfrm rot="1473624">
              <a:off x="4007" y="351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1" name="Line 271"/>
            <p:cNvSpPr>
              <a:spLocks noChangeShapeType="1"/>
            </p:cNvSpPr>
            <p:nvPr/>
          </p:nvSpPr>
          <p:spPr bwMode="auto">
            <a:xfrm rot="1473624">
              <a:off x="4137" y="356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2" name="Line 272"/>
            <p:cNvSpPr>
              <a:spLocks noChangeShapeType="1"/>
            </p:cNvSpPr>
            <p:nvPr/>
          </p:nvSpPr>
          <p:spPr bwMode="auto">
            <a:xfrm rot="1473624">
              <a:off x="3965" y="367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3" name="Line 273"/>
            <p:cNvSpPr>
              <a:spLocks noChangeShapeType="1"/>
            </p:cNvSpPr>
            <p:nvPr/>
          </p:nvSpPr>
          <p:spPr bwMode="auto">
            <a:xfrm rot="1473624">
              <a:off x="3960" y="3694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4" name="Line 274"/>
            <p:cNvSpPr>
              <a:spLocks noChangeShapeType="1"/>
            </p:cNvSpPr>
            <p:nvPr/>
          </p:nvSpPr>
          <p:spPr bwMode="auto">
            <a:xfrm rot="1473624">
              <a:off x="4103" y="3588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5" name="Line 275"/>
            <p:cNvSpPr>
              <a:spLocks noChangeShapeType="1"/>
            </p:cNvSpPr>
            <p:nvPr/>
          </p:nvSpPr>
          <p:spPr bwMode="auto">
            <a:xfrm rot="1473624">
              <a:off x="4030" y="3638"/>
              <a:ext cx="2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6" name="Line 276"/>
            <p:cNvSpPr>
              <a:spLocks noChangeShapeType="1"/>
            </p:cNvSpPr>
            <p:nvPr/>
          </p:nvSpPr>
          <p:spPr bwMode="auto">
            <a:xfrm rot="1473624">
              <a:off x="4072" y="366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7" name="Line 277"/>
            <p:cNvSpPr>
              <a:spLocks noChangeShapeType="1"/>
            </p:cNvSpPr>
            <p:nvPr/>
          </p:nvSpPr>
          <p:spPr bwMode="auto">
            <a:xfrm rot="1473624">
              <a:off x="4044" y="3523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8" name="Freeform 278"/>
            <p:cNvSpPr>
              <a:spLocks/>
            </p:cNvSpPr>
            <p:nvPr/>
          </p:nvSpPr>
          <p:spPr bwMode="auto">
            <a:xfrm rot="1473624">
              <a:off x="3996" y="3525"/>
              <a:ext cx="155" cy="26"/>
            </a:xfrm>
            <a:custGeom>
              <a:avLst/>
              <a:gdLst>
                <a:gd name="T0" fmla="*/ 0 w 237"/>
                <a:gd name="T1" fmla="*/ 12 h 29"/>
                <a:gd name="T2" fmla="*/ 2 w 237"/>
                <a:gd name="T3" fmla="*/ 7 h 29"/>
                <a:gd name="T4" fmla="*/ 6 w 237"/>
                <a:gd name="T5" fmla="*/ 12 h 29"/>
                <a:gd name="T6" fmla="*/ 7 w 237"/>
                <a:gd name="T7" fmla="*/ 11 h 29"/>
                <a:gd name="T8" fmla="*/ 8 w 237"/>
                <a:gd name="T9" fmla="*/ 4 h 29"/>
                <a:gd name="T10" fmla="*/ 15 w 237"/>
                <a:gd name="T11" fmla="*/ 17 h 29"/>
                <a:gd name="T12" fmla="*/ 15 w 237"/>
                <a:gd name="T13" fmla="*/ 17 h 29"/>
                <a:gd name="T14" fmla="*/ 15 w 237"/>
                <a:gd name="T15" fmla="*/ 17 h 29"/>
                <a:gd name="T16" fmla="*/ 15 w 237"/>
                <a:gd name="T17" fmla="*/ 16 h 29"/>
                <a:gd name="T18" fmla="*/ 16 w 237"/>
                <a:gd name="T19" fmla="*/ 16 h 29"/>
                <a:gd name="T20" fmla="*/ 17 w 237"/>
                <a:gd name="T21" fmla="*/ 15 h 29"/>
                <a:gd name="T22" fmla="*/ 17 w 237"/>
                <a:gd name="T23" fmla="*/ 14 h 29"/>
                <a:gd name="T24" fmla="*/ 18 w 237"/>
                <a:gd name="T25" fmla="*/ 14 h 29"/>
                <a:gd name="T26" fmla="*/ 19 w 237"/>
                <a:gd name="T27" fmla="*/ 14 h 29"/>
                <a:gd name="T28" fmla="*/ 20 w 237"/>
                <a:gd name="T29" fmla="*/ 14 h 29"/>
                <a:gd name="T30" fmla="*/ 20 w 237"/>
                <a:gd name="T31" fmla="*/ 14 h 29"/>
                <a:gd name="T32" fmla="*/ 20 w 237"/>
                <a:gd name="T33" fmla="*/ 13 h 29"/>
                <a:gd name="T34" fmla="*/ 22 w 237"/>
                <a:gd name="T35" fmla="*/ 12 h 29"/>
                <a:gd name="T36" fmla="*/ 22 w 237"/>
                <a:gd name="T37" fmla="*/ 10 h 29"/>
                <a:gd name="T38" fmla="*/ 24 w 237"/>
                <a:gd name="T39" fmla="*/ 7 h 29"/>
                <a:gd name="T40" fmla="*/ 24 w 237"/>
                <a:gd name="T41" fmla="*/ 4 h 29"/>
                <a:gd name="T42" fmla="*/ 26 w 237"/>
                <a:gd name="T43" fmla="*/ 4 h 29"/>
                <a:gd name="T44" fmla="*/ 26 w 237"/>
                <a:gd name="T45" fmla="*/ 2 h 29"/>
                <a:gd name="T46" fmla="*/ 26 w 237"/>
                <a:gd name="T47" fmla="*/ 0 h 29"/>
                <a:gd name="T48" fmla="*/ 28 w 237"/>
                <a:gd name="T49" fmla="*/ 10 h 29"/>
                <a:gd name="T50" fmla="*/ 28 w 237"/>
                <a:gd name="T51" fmla="*/ 9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37" h="29">
                  <a:moveTo>
                    <a:pt x="0" y="20"/>
                  </a:moveTo>
                  <a:lnTo>
                    <a:pt x="19" y="12"/>
                  </a:lnTo>
                  <a:lnTo>
                    <a:pt x="50" y="21"/>
                  </a:lnTo>
                  <a:lnTo>
                    <a:pt x="55" y="19"/>
                  </a:lnTo>
                  <a:lnTo>
                    <a:pt x="69" y="8"/>
                  </a:lnTo>
                  <a:lnTo>
                    <a:pt x="124" y="29"/>
                  </a:lnTo>
                  <a:lnTo>
                    <a:pt x="125" y="29"/>
                  </a:lnTo>
                  <a:lnTo>
                    <a:pt x="127" y="28"/>
                  </a:lnTo>
                  <a:lnTo>
                    <a:pt x="132" y="27"/>
                  </a:lnTo>
                  <a:lnTo>
                    <a:pt x="137" y="26"/>
                  </a:lnTo>
                  <a:lnTo>
                    <a:pt x="144" y="25"/>
                  </a:lnTo>
                  <a:lnTo>
                    <a:pt x="151" y="25"/>
                  </a:lnTo>
                  <a:lnTo>
                    <a:pt x="160" y="25"/>
                  </a:lnTo>
                  <a:lnTo>
                    <a:pt x="168" y="25"/>
                  </a:lnTo>
                  <a:lnTo>
                    <a:pt x="172" y="23"/>
                  </a:lnTo>
                  <a:lnTo>
                    <a:pt x="177" y="20"/>
                  </a:lnTo>
                  <a:lnTo>
                    <a:pt x="185" y="17"/>
                  </a:lnTo>
                  <a:lnTo>
                    <a:pt x="195" y="12"/>
                  </a:lnTo>
                  <a:lnTo>
                    <a:pt x="203" y="7"/>
                  </a:lnTo>
                  <a:lnTo>
                    <a:pt x="211" y="4"/>
                  </a:lnTo>
                  <a:lnTo>
                    <a:pt x="215" y="2"/>
                  </a:lnTo>
                  <a:lnTo>
                    <a:pt x="217" y="0"/>
                  </a:lnTo>
                  <a:lnTo>
                    <a:pt x="236" y="17"/>
                  </a:lnTo>
                  <a:lnTo>
                    <a:pt x="237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9" name="Freeform 279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8 h 173"/>
                <a:gd name="T10" fmla="*/ 8 w 69"/>
                <a:gd name="T11" fmla="*/ 6 h 173"/>
                <a:gd name="T12" fmla="*/ 8 w 69"/>
                <a:gd name="T13" fmla="*/ 4 h 173"/>
                <a:gd name="T14" fmla="*/ 7 w 69"/>
                <a:gd name="T15" fmla="*/ 3 h 173"/>
                <a:gd name="T16" fmla="*/ 7 w 69"/>
                <a:gd name="T17" fmla="*/ 3 h 173"/>
                <a:gd name="T18" fmla="*/ 5 w 69"/>
                <a:gd name="T19" fmla="*/ 1 h 173"/>
                <a:gd name="T20" fmla="*/ 5 w 69"/>
                <a:gd name="T21" fmla="*/ 0 h 173"/>
                <a:gd name="T22" fmla="*/ 4 w 69"/>
                <a:gd name="T23" fmla="*/ 0 h 173"/>
                <a:gd name="T24" fmla="*/ 3 w 69"/>
                <a:gd name="T25" fmla="*/ 0 h 173"/>
                <a:gd name="T26" fmla="*/ 3 w 69"/>
                <a:gd name="T27" fmla="*/ 1 h 173"/>
                <a:gd name="T28" fmla="*/ 2 w 69"/>
                <a:gd name="T29" fmla="*/ 3 h 173"/>
                <a:gd name="T30" fmla="*/ 1 w 69"/>
                <a:gd name="T31" fmla="*/ 3 h 173"/>
                <a:gd name="T32" fmla="*/ 1 w 69"/>
                <a:gd name="T33" fmla="*/ 4 h 173"/>
                <a:gd name="T34" fmla="*/ 1 w 69"/>
                <a:gd name="T35" fmla="*/ 6 h 173"/>
                <a:gd name="T36" fmla="*/ 1 w 69"/>
                <a:gd name="T37" fmla="*/ 8 h 173"/>
                <a:gd name="T38" fmla="*/ 0 w 69"/>
                <a:gd name="T39" fmla="*/ 10 h 173"/>
                <a:gd name="T40" fmla="*/ 0 w 69"/>
                <a:gd name="T41" fmla="*/ 10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0" name="Freeform 280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10 h 173"/>
                <a:gd name="T10" fmla="*/ 8 w 69"/>
                <a:gd name="T11" fmla="*/ 8 h 173"/>
                <a:gd name="T12" fmla="*/ 8 w 69"/>
                <a:gd name="T13" fmla="*/ 6 h 173"/>
                <a:gd name="T14" fmla="*/ 8 w 69"/>
                <a:gd name="T15" fmla="*/ 4 h 173"/>
                <a:gd name="T16" fmla="*/ 7 w 69"/>
                <a:gd name="T17" fmla="*/ 3 h 173"/>
                <a:gd name="T18" fmla="*/ 7 w 69"/>
                <a:gd name="T19" fmla="*/ 3 h 173"/>
                <a:gd name="T20" fmla="*/ 5 w 69"/>
                <a:gd name="T21" fmla="*/ 1 h 173"/>
                <a:gd name="T22" fmla="*/ 5 w 69"/>
                <a:gd name="T23" fmla="*/ 0 h 173"/>
                <a:gd name="T24" fmla="*/ 4 w 69"/>
                <a:gd name="T25" fmla="*/ 0 h 173"/>
                <a:gd name="T26" fmla="*/ 4 w 69"/>
                <a:gd name="T27" fmla="*/ 0 h 173"/>
                <a:gd name="T28" fmla="*/ 3 w 69"/>
                <a:gd name="T29" fmla="*/ 0 h 173"/>
                <a:gd name="T30" fmla="*/ 3 w 69"/>
                <a:gd name="T31" fmla="*/ 1 h 173"/>
                <a:gd name="T32" fmla="*/ 2 w 69"/>
                <a:gd name="T33" fmla="*/ 3 h 173"/>
                <a:gd name="T34" fmla="*/ 1 w 69"/>
                <a:gd name="T35" fmla="*/ 3 h 173"/>
                <a:gd name="T36" fmla="*/ 1 w 69"/>
                <a:gd name="T37" fmla="*/ 4 h 173"/>
                <a:gd name="T38" fmla="*/ 1 w 69"/>
                <a:gd name="T39" fmla="*/ 6 h 173"/>
                <a:gd name="T40" fmla="*/ 1 w 69"/>
                <a:gd name="T41" fmla="*/ 8 h 173"/>
                <a:gd name="T42" fmla="*/ 0 w 69"/>
                <a:gd name="T43" fmla="*/ 10 h 173"/>
                <a:gd name="T44" fmla="*/ 0 w 69"/>
                <a:gd name="T45" fmla="*/ 10 h 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1" name="Line 281"/>
            <p:cNvSpPr>
              <a:spLocks noChangeShapeType="1"/>
            </p:cNvSpPr>
            <p:nvPr/>
          </p:nvSpPr>
          <p:spPr bwMode="auto">
            <a:xfrm rot="1473624">
              <a:off x="4497" y="1234"/>
              <a:ext cx="2" cy="23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2" name="Line 282"/>
            <p:cNvSpPr>
              <a:spLocks noChangeShapeType="1"/>
            </p:cNvSpPr>
            <p:nvPr/>
          </p:nvSpPr>
          <p:spPr bwMode="auto">
            <a:xfrm rot="1473624">
              <a:off x="4638" y="1298"/>
              <a:ext cx="1" cy="2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3" name="Line 283"/>
            <p:cNvSpPr>
              <a:spLocks noChangeShapeType="1"/>
            </p:cNvSpPr>
            <p:nvPr/>
          </p:nvSpPr>
          <p:spPr bwMode="auto">
            <a:xfrm rot="1473624">
              <a:off x="4616" y="1275"/>
              <a:ext cx="1" cy="23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4260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"/>
                                        <p:tgtEl>
                                          <p:spTgt spid="614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16" grpId="0" autoUpdateAnimBg="0"/>
      <p:bldP spid="61441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9" name="Line 3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5727700" y="3048000"/>
            <a:ext cx="184150" cy="823913"/>
          </a:xfrm>
          <a:prstGeom prst="rect">
            <a:avLst/>
          </a:prstGeom>
          <a:noFill/>
          <a:ln>
            <a:noFill/>
          </a:ln>
          <a:effectLst>
            <a:outerShdw dist="40161" dir="204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4800">
              <a:solidFill>
                <a:srgbClr val="FF9900"/>
              </a:solidFill>
              <a:latin typeface="Tech" pitchFamily="34" charset="0"/>
            </a:endParaRPr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>
            <a:solidFill>
              <a:srgbClr val="831717"/>
            </a:solidFill>
            <a:round/>
            <a:headEnd/>
            <a:tailEnd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>
            <a:outerShdw dist="127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914400" y="1219200"/>
            <a:ext cx="7543800" cy="7493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5400">
                <a:solidFill>
                  <a:srgbClr val="339933"/>
                </a:solidFill>
                <a:latin typeface="Impact" panose="020B0806030902050204" pitchFamily="34" charset="0"/>
              </a:rPr>
              <a:t>Hints to Improve Spelling</a:t>
            </a:r>
          </a:p>
        </p:txBody>
      </p:sp>
      <p:pic>
        <p:nvPicPr>
          <p:cNvPr id="55313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151313"/>
            <a:ext cx="2779713" cy="27066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5314" name="Group 18"/>
          <p:cNvGrpSpPr>
            <a:grpSpLocks/>
          </p:cNvGrpSpPr>
          <p:nvPr/>
        </p:nvGrpSpPr>
        <p:grpSpPr bwMode="auto">
          <a:xfrm>
            <a:off x="6904038" y="1143000"/>
            <a:ext cx="2239962" cy="4838700"/>
            <a:chOff x="3894" y="920"/>
            <a:chExt cx="1411" cy="3048"/>
          </a:xfrm>
        </p:grpSpPr>
        <p:sp>
          <p:nvSpPr>
            <p:cNvPr id="55316" name="Rectangle 19"/>
            <p:cNvSpPr>
              <a:spLocks noChangeArrowheads="1"/>
            </p:cNvSpPr>
            <p:nvPr/>
          </p:nvSpPr>
          <p:spPr bwMode="auto">
            <a:xfrm rot="1473624">
              <a:off x="5050" y="1062"/>
              <a:ext cx="154" cy="3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5317" name="Freeform 20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8" name="Freeform 21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9" name="Freeform 22"/>
            <p:cNvSpPr>
              <a:spLocks/>
            </p:cNvSpPr>
            <p:nvPr/>
          </p:nvSpPr>
          <p:spPr bwMode="auto">
            <a:xfrm rot="1473624">
              <a:off x="4538" y="1253"/>
              <a:ext cx="79" cy="2410"/>
            </a:xfrm>
            <a:custGeom>
              <a:avLst/>
              <a:gdLst>
                <a:gd name="T0" fmla="*/ 0 w 122"/>
                <a:gd name="T1" fmla="*/ 2 h 2785"/>
                <a:gd name="T2" fmla="*/ 1 w 122"/>
                <a:gd name="T3" fmla="*/ 2 h 2785"/>
                <a:gd name="T4" fmla="*/ 1 w 122"/>
                <a:gd name="T5" fmla="*/ 1 h 2785"/>
                <a:gd name="T6" fmla="*/ 2 w 122"/>
                <a:gd name="T7" fmla="*/ 1 h 2785"/>
                <a:gd name="T8" fmla="*/ 3 w 122"/>
                <a:gd name="T9" fmla="*/ 1 h 2785"/>
                <a:gd name="T10" fmla="*/ 3 w 122"/>
                <a:gd name="T11" fmla="*/ 0 h 2785"/>
                <a:gd name="T12" fmla="*/ 4 w 122"/>
                <a:gd name="T13" fmla="*/ 0 h 2785"/>
                <a:gd name="T14" fmla="*/ 5 w 122"/>
                <a:gd name="T15" fmla="*/ 0 h 2785"/>
                <a:gd name="T16" fmla="*/ 5 w 122"/>
                <a:gd name="T17" fmla="*/ 0 h 2785"/>
                <a:gd name="T18" fmla="*/ 6 w 122"/>
                <a:gd name="T19" fmla="*/ 0 h 2785"/>
                <a:gd name="T20" fmla="*/ 8 w 122"/>
                <a:gd name="T21" fmla="*/ 0 h 2785"/>
                <a:gd name="T22" fmla="*/ 9 w 122"/>
                <a:gd name="T23" fmla="*/ 1 h 2785"/>
                <a:gd name="T24" fmla="*/ 10 w 122"/>
                <a:gd name="T25" fmla="*/ 1 h 2785"/>
                <a:gd name="T26" fmla="*/ 11 w 122"/>
                <a:gd name="T27" fmla="*/ 2 h 2785"/>
                <a:gd name="T28" fmla="*/ 12 w 122"/>
                <a:gd name="T29" fmla="*/ 3 h 2785"/>
                <a:gd name="T30" fmla="*/ 13 w 122"/>
                <a:gd name="T31" fmla="*/ 3 h 2785"/>
                <a:gd name="T32" fmla="*/ 14 w 122"/>
                <a:gd name="T33" fmla="*/ 3 h 2785"/>
                <a:gd name="T34" fmla="*/ 14 w 122"/>
                <a:gd name="T35" fmla="*/ 3 h 2785"/>
                <a:gd name="T36" fmla="*/ 14 w 122"/>
                <a:gd name="T37" fmla="*/ 1343 h 2785"/>
                <a:gd name="T38" fmla="*/ 14 w 122"/>
                <a:gd name="T39" fmla="*/ 1343 h 2785"/>
                <a:gd name="T40" fmla="*/ 12 w 122"/>
                <a:gd name="T41" fmla="*/ 1346 h 2785"/>
                <a:gd name="T42" fmla="*/ 12 w 122"/>
                <a:gd name="T43" fmla="*/ 1347 h 2785"/>
                <a:gd name="T44" fmla="*/ 11 w 122"/>
                <a:gd name="T45" fmla="*/ 1348 h 2785"/>
                <a:gd name="T46" fmla="*/ 11 w 122"/>
                <a:gd name="T47" fmla="*/ 1350 h 2785"/>
                <a:gd name="T48" fmla="*/ 10 w 122"/>
                <a:gd name="T49" fmla="*/ 1350 h 2785"/>
                <a:gd name="T50" fmla="*/ 9 w 122"/>
                <a:gd name="T51" fmla="*/ 1350 h 2785"/>
                <a:gd name="T52" fmla="*/ 8 w 122"/>
                <a:gd name="T53" fmla="*/ 1350 h 2785"/>
                <a:gd name="T54" fmla="*/ 7 w 122"/>
                <a:gd name="T55" fmla="*/ 1350 h 2785"/>
                <a:gd name="T56" fmla="*/ 6 w 122"/>
                <a:gd name="T57" fmla="*/ 1350 h 2785"/>
                <a:gd name="T58" fmla="*/ 6 w 122"/>
                <a:gd name="T59" fmla="*/ 1351 h 2785"/>
                <a:gd name="T60" fmla="*/ 6 w 122"/>
                <a:gd name="T61" fmla="*/ 1351 h 2785"/>
                <a:gd name="T62" fmla="*/ 6 w 122"/>
                <a:gd name="T63" fmla="*/ 1351 h 2785"/>
                <a:gd name="T64" fmla="*/ 0 w 122"/>
                <a:gd name="T65" fmla="*/ 1343 h 2785"/>
                <a:gd name="T66" fmla="*/ 0 w 122"/>
                <a:gd name="T67" fmla="*/ 2 h 27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2785">
                  <a:moveTo>
                    <a:pt x="0" y="2"/>
                  </a:moveTo>
                  <a:lnTo>
                    <a:pt x="6" y="2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1"/>
                  </a:lnTo>
                  <a:lnTo>
                    <a:pt x="87" y="1"/>
                  </a:lnTo>
                  <a:lnTo>
                    <a:pt x="96" y="2"/>
                  </a:lnTo>
                  <a:lnTo>
                    <a:pt x="106" y="3"/>
                  </a:lnTo>
                  <a:lnTo>
                    <a:pt x="114" y="4"/>
                  </a:lnTo>
                  <a:lnTo>
                    <a:pt x="122" y="5"/>
                  </a:lnTo>
                  <a:lnTo>
                    <a:pt x="122" y="2767"/>
                  </a:lnTo>
                  <a:lnTo>
                    <a:pt x="122" y="2768"/>
                  </a:lnTo>
                  <a:lnTo>
                    <a:pt x="112" y="2773"/>
                  </a:lnTo>
                  <a:lnTo>
                    <a:pt x="106" y="2776"/>
                  </a:lnTo>
                  <a:lnTo>
                    <a:pt x="99" y="2779"/>
                  </a:lnTo>
                  <a:lnTo>
                    <a:pt x="95" y="2781"/>
                  </a:lnTo>
                  <a:lnTo>
                    <a:pt x="87" y="2781"/>
                  </a:lnTo>
                  <a:lnTo>
                    <a:pt x="78" y="2781"/>
                  </a:lnTo>
                  <a:lnTo>
                    <a:pt x="71" y="2781"/>
                  </a:lnTo>
                  <a:lnTo>
                    <a:pt x="64" y="2782"/>
                  </a:lnTo>
                  <a:lnTo>
                    <a:pt x="59" y="2783"/>
                  </a:lnTo>
                  <a:lnTo>
                    <a:pt x="54" y="2784"/>
                  </a:lnTo>
                  <a:lnTo>
                    <a:pt x="52" y="2785"/>
                  </a:lnTo>
                  <a:lnTo>
                    <a:pt x="51" y="2785"/>
                  </a:lnTo>
                  <a:lnTo>
                    <a:pt x="0" y="276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0" name="Freeform 23"/>
            <p:cNvSpPr>
              <a:spLocks/>
            </p:cNvSpPr>
            <p:nvPr/>
          </p:nvSpPr>
          <p:spPr bwMode="auto">
            <a:xfrm rot="1473624">
              <a:off x="4498" y="1228"/>
              <a:ext cx="47" cy="2402"/>
            </a:xfrm>
            <a:custGeom>
              <a:avLst/>
              <a:gdLst>
                <a:gd name="T0" fmla="*/ 0 w 72"/>
                <a:gd name="T1" fmla="*/ 10 h 2775"/>
                <a:gd name="T2" fmla="*/ 1 w 72"/>
                <a:gd name="T3" fmla="*/ 8 h 2775"/>
                <a:gd name="T4" fmla="*/ 1 w 72"/>
                <a:gd name="T5" fmla="*/ 7 h 2775"/>
                <a:gd name="T6" fmla="*/ 1 w 72"/>
                <a:gd name="T7" fmla="*/ 5 h 2775"/>
                <a:gd name="T8" fmla="*/ 3 w 72"/>
                <a:gd name="T9" fmla="*/ 3 h 2775"/>
                <a:gd name="T10" fmla="*/ 3 w 72"/>
                <a:gd name="T11" fmla="*/ 3 h 2775"/>
                <a:gd name="T12" fmla="*/ 5 w 72"/>
                <a:gd name="T13" fmla="*/ 3 h 2775"/>
                <a:gd name="T14" fmla="*/ 7 w 72"/>
                <a:gd name="T15" fmla="*/ 1 h 2775"/>
                <a:gd name="T16" fmla="*/ 8 w 72"/>
                <a:gd name="T17" fmla="*/ 0 h 2775"/>
                <a:gd name="T18" fmla="*/ 8 w 72"/>
                <a:gd name="T19" fmla="*/ 0 h 2775"/>
                <a:gd name="T20" fmla="*/ 8 w 72"/>
                <a:gd name="T21" fmla="*/ 1343 h 2775"/>
                <a:gd name="T22" fmla="*/ 8 w 72"/>
                <a:gd name="T23" fmla="*/ 1343 h 2775"/>
                <a:gd name="T24" fmla="*/ 8 w 72"/>
                <a:gd name="T25" fmla="*/ 1343 h 2775"/>
                <a:gd name="T26" fmla="*/ 7 w 72"/>
                <a:gd name="T27" fmla="*/ 1347 h 2775"/>
                <a:gd name="T28" fmla="*/ 6 w 72"/>
                <a:gd name="T29" fmla="*/ 1349 h 2775"/>
                <a:gd name="T30" fmla="*/ 2 w 72"/>
                <a:gd name="T31" fmla="*/ 1345 h 2775"/>
                <a:gd name="T32" fmla="*/ 0 w 72"/>
                <a:gd name="T33" fmla="*/ 1347 h 2775"/>
                <a:gd name="T34" fmla="*/ 0 w 72"/>
                <a:gd name="T35" fmla="*/ 1347 h 2775"/>
                <a:gd name="T36" fmla="*/ 0 w 72"/>
                <a:gd name="T37" fmla="*/ 9 h 2775"/>
                <a:gd name="T38" fmla="*/ 0 w 72"/>
                <a:gd name="T39" fmla="*/ 10 h 27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2" h="2775">
                  <a:moveTo>
                    <a:pt x="0" y="20"/>
                  </a:moveTo>
                  <a:lnTo>
                    <a:pt x="1" y="16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21" y="8"/>
                  </a:lnTo>
                  <a:lnTo>
                    <a:pt x="31" y="6"/>
                  </a:lnTo>
                  <a:lnTo>
                    <a:pt x="44" y="3"/>
                  </a:lnTo>
                  <a:lnTo>
                    <a:pt x="57" y="1"/>
                  </a:lnTo>
                  <a:lnTo>
                    <a:pt x="72" y="0"/>
                  </a:lnTo>
                  <a:lnTo>
                    <a:pt x="72" y="2765"/>
                  </a:lnTo>
                  <a:lnTo>
                    <a:pt x="68" y="2762"/>
                  </a:lnTo>
                  <a:lnTo>
                    <a:pt x="54" y="2773"/>
                  </a:lnTo>
                  <a:lnTo>
                    <a:pt x="49" y="2775"/>
                  </a:lnTo>
                  <a:lnTo>
                    <a:pt x="17" y="2768"/>
                  </a:lnTo>
                  <a:lnTo>
                    <a:pt x="0" y="2773"/>
                  </a:lnTo>
                  <a:lnTo>
                    <a:pt x="0" y="1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1" name="Line 24"/>
            <p:cNvSpPr>
              <a:spLocks noChangeShapeType="1"/>
            </p:cNvSpPr>
            <p:nvPr/>
          </p:nvSpPr>
          <p:spPr bwMode="auto">
            <a:xfrm rot="1473624">
              <a:off x="4545" y="1238"/>
              <a:ext cx="2" cy="23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2" name="Freeform 25"/>
            <p:cNvSpPr>
              <a:spLocks/>
            </p:cNvSpPr>
            <p:nvPr/>
          </p:nvSpPr>
          <p:spPr bwMode="auto">
            <a:xfrm rot="1473624">
              <a:off x="4614" y="1280"/>
              <a:ext cx="28" cy="2393"/>
            </a:xfrm>
            <a:custGeom>
              <a:avLst/>
              <a:gdLst>
                <a:gd name="T0" fmla="*/ 5 w 42"/>
                <a:gd name="T1" fmla="*/ 1336 h 2768"/>
                <a:gd name="T2" fmla="*/ 5 w 42"/>
                <a:gd name="T3" fmla="*/ 8 h 2768"/>
                <a:gd name="T4" fmla="*/ 6 w 42"/>
                <a:gd name="T5" fmla="*/ 9 h 2768"/>
                <a:gd name="T6" fmla="*/ 5 w 42"/>
                <a:gd name="T7" fmla="*/ 7 h 2768"/>
                <a:gd name="T8" fmla="*/ 5 w 42"/>
                <a:gd name="T9" fmla="*/ 6 h 2768"/>
                <a:gd name="T10" fmla="*/ 5 w 42"/>
                <a:gd name="T11" fmla="*/ 5 h 2768"/>
                <a:gd name="T12" fmla="*/ 4 w 42"/>
                <a:gd name="T13" fmla="*/ 3 h 2768"/>
                <a:gd name="T14" fmla="*/ 3 w 42"/>
                <a:gd name="T15" fmla="*/ 3 h 2768"/>
                <a:gd name="T16" fmla="*/ 2 w 42"/>
                <a:gd name="T17" fmla="*/ 3 h 2768"/>
                <a:gd name="T18" fmla="*/ 1 w 42"/>
                <a:gd name="T19" fmla="*/ 2 h 2768"/>
                <a:gd name="T20" fmla="*/ 0 w 42"/>
                <a:gd name="T21" fmla="*/ 0 h 2768"/>
                <a:gd name="T22" fmla="*/ 0 w 42"/>
                <a:gd name="T23" fmla="*/ 0 h 2768"/>
                <a:gd name="T24" fmla="*/ 0 w 42"/>
                <a:gd name="T25" fmla="*/ 1333 h 2768"/>
                <a:gd name="T26" fmla="*/ 0 w 42"/>
                <a:gd name="T27" fmla="*/ 1334 h 2768"/>
                <a:gd name="T28" fmla="*/ 1 w 42"/>
                <a:gd name="T29" fmla="*/ 1332 h 2768"/>
                <a:gd name="T30" fmla="*/ 2 w 42"/>
                <a:gd name="T31" fmla="*/ 1331 h 2768"/>
                <a:gd name="T32" fmla="*/ 3 w 42"/>
                <a:gd name="T33" fmla="*/ 1330 h 2768"/>
                <a:gd name="T34" fmla="*/ 3 w 42"/>
                <a:gd name="T35" fmla="*/ 1328 h 2768"/>
                <a:gd name="T36" fmla="*/ 5 w 42"/>
                <a:gd name="T37" fmla="*/ 1337 h 2768"/>
                <a:gd name="T38" fmla="*/ 5 w 42"/>
                <a:gd name="T39" fmla="*/ 1336 h 27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2768">
                  <a:moveTo>
                    <a:pt x="41" y="2766"/>
                  </a:moveTo>
                  <a:lnTo>
                    <a:pt x="41" y="15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8" y="12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2762"/>
                  </a:lnTo>
                  <a:lnTo>
                    <a:pt x="0" y="2763"/>
                  </a:lnTo>
                  <a:lnTo>
                    <a:pt x="8" y="2758"/>
                  </a:lnTo>
                  <a:lnTo>
                    <a:pt x="16" y="2755"/>
                  </a:lnTo>
                  <a:lnTo>
                    <a:pt x="20" y="2753"/>
                  </a:lnTo>
                  <a:lnTo>
                    <a:pt x="22" y="2751"/>
                  </a:lnTo>
                  <a:lnTo>
                    <a:pt x="41" y="2768"/>
                  </a:lnTo>
                  <a:lnTo>
                    <a:pt x="41" y="2766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3" name="Line 26"/>
            <p:cNvSpPr>
              <a:spLocks noChangeShapeType="1"/>
            </p:cNvSpPr>
            <p:nvPr/>
          </p:nvSpPr>
          <p:spPr bwMode="auto">
            <a:xfrm rot="1473624">
              <a:off x="3949" y="3774"/>
              <a:ext cx="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4" name="Line 27"/>
            <p:cNvSpPr>
              <a:spLocks noChangeShapeType="1"/>
            </p:cNvSpPr>
            <p:nvPr/>
          </p:nvSpPr>
          <p:spPr bwMode="auto">
            <a:xfrm rot="1473624">
              <a:off x="3950" y="3756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5" name="Line 28"/>
            <p:cNvSpPr>
              <a:spLocks noChangeShapeType="1"/>
            </p:cNvSpPr>
            <p:nvPr/>
          </p:nvSpPr>
          <p:spPr bwMode="auto">
            <a:xfrm rot="1473624">
              <a:off x="3954" y="377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6" name="Line 29"/>
            <p:cNvSpPr>
              <a:spLocks noChangeShapeType="1"/>
            </p:cNvSpPr>
            <p:nvPr/>
          </p:nvSpPr>
          <p:spPr bwMode="auto">
            <a:xfrm rot="1473624">
              <a:off x="3964" y="377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7" name="Line 30"/>
            <p:cNvSpPr>
              <a:spLocks noChangeShapeType="1"/>
            </p:cNvSpPr>
            <p:nvPr/>
          </p:nvSpPr>
          <p:spPr bwMode="auto">
            <a:xfrm rot="1473624">
              <a:off x="3959" y="3783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8" name="Line 31"/>
            <p:cNvSpPr>
              <a:spLocks noChangeShapeType="1"/>
            </p:cNvSpPr>
            <p:nvPr/>
          </p:nvSpPr>
          <p:spPr bwMode="auto">
            <a:xfrm rot="1473624">
              <a:off x="3975" y="3779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9" name="Line 32"/>
            <p:cNvSpPr>
              <a:spLocks noChangeShapeType="1"/>
            </p:cNvSpPr>
            <p:nvPr/>
          </p:nvSpPr>
          <p:spPr bwMode="auto">
            <a:xfrm rot="1473624">
              <a:off x="3973" y="3788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0" name="Line 33"/>
            <p:cNvSpPr>
              <a:spLocks noChangeShapeType="1"/>
            </p:cNvSpPr>
            <p:nvPr/>
          </p:nvSpPr>
          <p:spPr bwMode="auto">
            <a:xfrm rot="1473624">
              <a:off x="3967" y="3786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1" name="Line 34"/>
            <p:cNvSpPr>
              <a:spLocks noChangeShapeType="1"/>
            </p:cNvSpPr>
            <p:nvPr/>
          </p:nvSpPr>
          <p:spPr bwMode="auto">
            <a:xfrm rot="1473624">
              <a:off x="3989" y="377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2" name="Line 35"/>
            <p:cNvSpPr>
              <a:spLocks noChangeShapeType="1"/>
            </p:cNvSpPr>
            <p:nvPr/>
          </p:nvSpPr>
          <p:spPr bwMode="auto">
            <a:xfrm rot="1473624">
              <a:off x="3985" y="3775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3" name="Line 36"/>
            <p:cNvSpPr>
              <a:spLocks noChangeShapeType="1"/>
            </p:cNvSpPr>
            <p:nvPr/>
          </p:nvSpPr>
          <p:spPr bwMode="auto">
            <a:xfrm rot="1473624">
              <a:off x="3998" y="3750"/>
              <a:ext cx="1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4" name="Line 37"/>
            <p:cNvSpPr>
              <a:spLocks noChangeShapeType="1"/>
            </p:cNvSpPr>
            <p:nvPr/>
          </p:nvSpPr>
          <p:spPr bwMode="auto">
            <a:xfrm rot="1473624">
              <a:off x="4003" y="376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5" name="Line 38"/>
            <p:cNvSpPr>
              <a:spLocks noChangeShapeType="1"/>
            </p:cNvSpPr>
            <p:nvPr/>
          </p:nvSpPr>
          <p:spPr bwMode="auto">
            <a:xfrm rot="1473624">
              <a:off x="3954" y="3726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6" name="Line 39"/>
            <p:cNvSpPr>
              <a:spLocks noChangeShapeType="1"/>
            </p:cNvSpPr>
            <p:nvPr/>
          </p:nvSpPr>
          <p:spPr bwMode="auto">
            <a:xfrm rot="1473624">
              <a:off x="3957" y="373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7" name="Line 40"/>
            <p:cNvSpPr>
              <a:spLocks noChangeShapeType="1"/>
            </p:cNvSpPr>
            <p:nvPr/>
          </p:nvSpPr>
          <p:spPr bwMode="auto">
            <a:xfrm rot="1473624">
              <a:off x="3975" y="378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8" name="Line 41"/>
            <p:cNvSpPr>
              <a:spLocks noChangeShapeType="1"/>
            </p:cNvSpPr>
            <p:nvPr/>
          </p:nvSpPr>
          <p:spPr bwMode="auto">
            <a:xfrm rot="1473624">
              <a:off x="3954" y="3741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9" name="Line 42"/>
            <p:cNvSpPr>
              <a:spLocks noChangeShapeType="1"/>
            </p:cNvSpPr>
            <p:nvPr/>
          </p:nvSpPr>
          <p:spPr bwMode="auto">
            <a:xfrm rot="1473624">
              <a:off x="3947" y="3785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0" name="Line 43"/>
            <p:cNvSpPr>
              <a:spLocks noChangeShapeType="1"/>
            </p:cNvSpPr>
            <p:nvPr/>
          </p:nvSpPr>
          <p:spPr bwMode="auto">
            <a:xfrm rot="1473624">
              <a:off x="3954" y="378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1" name="Freeform 44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18 h 208"/>
                <a:gd name="T8" fmla="*/ 27 w 236"/>
                <a:gd name="T9" fmla="*/ 11 h 208"/>
                <a:gd name="T10" fmla="*/ 26 w 236"/>
                <a:gd name="T11" fmla="*/ 6 h 208"/>
                <a:gd name="T12" fmla="*/ 25 w 236"/>
                <a:gd name="T13" fmla="*/ 3 h 208"/>
                <a:gd name="T14" fmla="*/ 23 w 236"/>
                <a:gd name="T15" fmla="*/ 2 h 208"/>
                <a:gd name="T16" fmla="*/ 21 w 236"/>
                <a:gd name="T17" fmla="*/ 0 h 208"/>
                <a:gd name="T18" fmla="*/ 18 w 236"/>
                <a:gd name="T19" fmla="*/ 0 h 208"/>
                <a:gd name="T20" fmla="*/ 14 w 236"/>
                <a:gd name="T21" fmla="*/ 0 h 208"/>
                <a:gd name="T22" fmla="*/ 10 w 236"/>
                <a:gd name="T23" fmla="*/ 0 h 208"/>
                <a:gd name="T24" fmla="*/ 7 w 236"/>
                <a:gd name="T25" fmla="*/ 0 h 208"/>
                <a:gd name="T26" fmla="*/ 5 w 236"/>
                <a:gd name="T27" fmla="*/ 2 h 208"/>
                <a:gd name="T28" fmla="*/ 3 w 236"/>
                <a:gd name="T29" fmla="*/ 3 h 208"/>
                <a:gd name="T30" fmla="*/ 1 w 236"/>
                <a:gd name="T31" fmla="*/ 6 h 208"/>
                <a:gd name="T32" fmla="*/ 1 w 236"/>
                <a:gd name="T33" fmla="*/ 11 h 208"/>
                <a:gd name="T34" fmla="*/ 1 w 236"/>
                <a:gd name="T35" fmla="*/ 18 h 208"/>
                <a:gd name="T36" fmla="*/ 0 w 236"/>
                <a:gd name="T37" fmla="*/ 28 h 208"/>
                <a:gd name="T38" fmla="*/ 0 w 236"/>
                <a:gd name="T39" fmla="*/ 91 h 208"/>
                <a:gd name="T40" fmla="*/ 0 w 236"/>
                <a:gd name="T41" fmla="*/ 94 h 208"/>
                <a:gd name="T42" fmla="*/ 27 w 236"/>
                <a:gd name="T43" fmla="*/ 95 h 2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  <a:lnTo>
                    <a:pt x="236" y="208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2" name="Freeform 45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3" name="Freeform 46"/>
            <p:cNvSpPr>
              <a:spLocks/>
            </p:cNvSpPr>
            <p:nvPr/>
          </p:nvSpPr>
          <p:spPr bwMode="auto">
            <a:xfrm rot="1473624">
              <a:off x="5240" y="934"/>
              <a:ext cx="35" cy="180"/>
            </a:xfrm>
            <a:custGeom>
              <a:avLst/>
              <a:gdLst>
                <a:gd name="T0" fmla="*/ 6 w 54"/>
                <a:gd name="T1" fmla="*/ 103 h 207"/>
                <a:gd name="T2" fmla="*/ 6 w 54"/>
                <a:gd name="T3" fmla="*/ 98 h 207"/>
                <a:gd name="T4" fmla="*/ 6 w 54"/>
                <a:gd name="T5" fmla="*/ 30 h 207"/>
                <a:gd name="T6" fmla="*/ 6 w 54"/>
                <a:gd name="T7" fmla="*/ 30 h 207"/>
                <a:gd name="T8" fmla="*/ 6 w 54"/>
                <a:gd name="T9" fmla="*/ 21 h 207"/>
                <a:gd name="T10" fmla="*/ 6 w 54"/>
                <a:gd name="T11" fmla="*/ 15 h 207"/>
                <a:gd name="T12" fmla="*/ 5 w 54"/>
                <a:gd name="T13" fmla="*/ 9 h 207"/>
                <a:gd name="T14" fmla="*/ 5 w 54"/>
                <a:gd name="T15" fmla="*/ 5 h 207"/>
                <a:gd name="T16" fmla="*/ 4 w 54"/>
                <a:gd name="T17" fmla="*/ 3 h 207"/>
                <a:gd name="T18" fmla="*/ 3 w 54"/>
                <a:gd name="T19" fmla="*/ 2 h 207"/>
                <a:gd name="T20" fmla="*/ 2 w 54"/>
                <a:gd name="T21" fmla="*/ 1 h 207"/>
                <a:gd name="T22" fmla="*/ 0 w 54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207">
                  <a:moveTo>
                    <a:pt x="54" y="207"/>
                  </a:moveTo>
                  <a:lnTo>
                    <a:pt x="52" y="199"/>
                  </a:lnTo>
                  <a:lnTo>
                    <a:pt x="52" y="61"/>
                  </a:lnTo>
                  <a:lnTo>
                    <a:pt x="52" y="43"/>
                  </a:lnTo>
                  <a:lnTo>
                    <a:pt x="50" y="29"/>
                  </a:lnTo>
                  <a:lnTo>
                    <a:pt x="47" y="17"/>
                  </a:lnTo>
                  <a:lnTo>
                    <a:pt x="42" y="10"/>
                  </a:lnTo>
                  <a:lnTo>
                    <a:pt x="35" y="6"/>
                  </a:lnTo>
                  <a:lnTo>
                    <a:pt x="26" y="2"/>
                  </a:lnTo>
                  <a:lnTo>
                    <a:pt x="15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4" name="Freeform 47"/>
            <p:cNvSpPr>
              <a:spLocks/>
            </p:cNvSpPr>
            <p:nvPr/>
          </p:nvSpPr>
          <p:spPr bwMode="auto">
            <a:xfrm rot="1473624">
              <a:off x="5240" y="934"/>
              <a:ext cx="33" cy="180"/>
            </a:xfrm>
            <a:custGeom>
              <a:avLst/>
              <a:gdLst>
                <a:gd name="T0" fmla="*/ 7 w 49"/>
                <a:gd name="T1" fmla="*/ 103 h 207"/>
                <a:gd name="T2" fmla="*/ 7 w 49"/>
                <a:gd name="T3" fmla="*/ 98 h 207"/>
                <a:gd name="T4" fmla="*/ 7 w 49"/>
                <a:gd name="T5" fmla="*/ 30 h 207"/>
                <a:gd name="T6" fmla="*/ 7 w 49"/>
                <a:gd name="T7" fmla="*/ 30 h 207"/>
                <a:gd name="T8" fmla="*/ 7 w 49"/>
                <a:gd name="T9" fmla="*/ 21 h 207"/>
                <a:gd name="T10" fmla="*/ 6 w 49"/>
                <a:gd name="T11" fmla="*/ 15 h 207"/>
                <a:gd name="T12" fmla="*/ 6 w 49"/>
                <a:gd name="T13" fmla="*/ 9 h 207"/>
                <a:gd name="T14" fmla="*/ 5 w 49"/>
                <a:gd name="T15" fmla="*/ 5 h 207"/>
                <a:gd name="T16" fmla="*/ 5 w 49"/>
                <a:gd name="T17" fmla="*/ 3 h 207"/>
                <a:gd name="T18" fmla="*/ 3 w 49"/>
                <a:gd name="T19" fmla="*/ 2 h 207"/>
                <a:gd name="T20" fmla="*/ 1 w 49"/>
                <a:gd name="T21" fmla="*/ 1 h 207"/>
                <a:gd name="T22" fmla="*/ 0 w 49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" h="207">
                  <a:moveTo>
                    <a:pt x="49" y="207"/>
                  </a:moveTo>
                  <a:lnTo>
                    <a:pt x="48" y="199"/>
                  </a:lnTo>
                  <a:lnTo>
                    <a:pt x="48" y="61"/>
                  </a:lnTo>
                  <a:lnTo>
                    <a:pt x="48" y="43"/>
                  </a:lnTo>
                  <a:lnTo>
                    <a:pt x="46" y="29"/>
                  </a:lnTo>
                  <a:lnTo>
                    <a:pt x="42" y="17"/>
                  </a:lnTo>
                  <a:lnTo>
                    <a:pt x="38" y="10"/>
                  </a:lnTo>
                  <a:lnTo>
                    <a:pt x="32" y="6"/>
                  </a:lnTo>
                  <a:lnTo>
                    <a:pt x="23" y="2"/>
                  </a:lnTo>
                  <a:lnTo>
                    <a:pt x="12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5" name="Freeform 48"/>
            <p:cNvSpPr>
              <a:spLocks/>
            </p:cNvSpPr>
            <p:nvPr/>
          </p:nvSpPr>
          <p:spPr bwMode="auto">
            <a:xfrm rot="1473624">
              <a:off x="5211" y="920"/>
              <a:ext cx="19" cy="178"/>
            </a:xfrm>
            <a:custGeom>
              <a:avLst/>
              <a:gdLst>
                <a:gd name="T0" fmla="*/ 0 w 27"/>
                <a:gd name="T1" fmla="*/ 99 h 206"/>
                <a:gd name="T2" fmla="*/ 0 w 27"/>
                <a:gd name="T3" fmla="*/ 96 h 206"/>
                <a:gd name="T4" fmla="*/ 0 w 27"/>
                <a:gd name="T5" fmla="*/ 29 h 206"/>
                <a:gd name="T6" fmla="*/ 0 w 27"/>
                <a:gd name="T7" fmla="*/ 29 h 206"/>
                <a:gd name="T8" fmla="*/ 1 w 27"/>
                <a:gd name="T9" fmla="*/ 11 h 206"/>
                <a:gd name="T10" fmla="*/ 1 w 27"/>
                <a:gd name="T11" fmla="*/ 3 h 206"/>
                <a:gd name="T12" fmla="*/ 2 w 27"/>
                <a:gd name="T13" fmla="*/ 0 h 206"/>
                <a:gd name="T14" fmla="*/ 4 w 27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3" y="0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6" name="Freeform 49"/>
            <p:cNvSpPr>
              <a:spLocks/>
            </p:cNvSpPr>
            <p:nvPr/>
          </p:nvSpPr>
          <p:spPr bwMode="auto">
            <a:xfrm rot="1473624">
              <a:off x="5214" y="920"/>
              <a:ext cx="16" cy="178"/>
            </a:xfrm>
            <a:custGeom>
              <a:avLst/>
              <a:gdLst>
                <a:gd name="T0" fmla="*/ 0 w 23"/>
                <a:gd name="T1" fmla="*/ 99 h 206"/>
                <a:gd name="T2" fmla="*/ 0 w 23"/>
                <a:gd name="T3" fmla="*/ 96 h 206"/>
                <a:gd name="T4" fmla="*/ 0 w 23"/>
                <a:gd name="T5" fmla="*/ 29 h 206"/>
                <a:gd name="T6" fmla="*/ 0 w 23"/>
                <a:gd name="T7" fmla="*/ 29 h 206"/>
                <a:gd name="T8" fmla="*/ 1 w 23"/>
                <a:gd name="T9" fmla="*/ 11 h 206"/>
                <a:gd name="T10" fmla="*/ 1 w 23"/>
                <a:gd name="T11" fmla="*/ 3 h 206"/>
                <a:gd name="T12" fmla="*/ 2 w 23"/>
                <a:gd name="T13" fmla="*/ 0 h 206"/>
                <a:gd name="T14" fmla="*/ 4 w 23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3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7" name="Freeform 50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8" name="Freeform 51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8 h 59"/>
                <a:gd name="T4" fmla="*/ 27 w 236"/>
                <a:gd name="T5" fmla="*/ 6 h 59"/>
                <a:gd name="T6" fmla="*/ 25 w 236"/>
                <a:gd name="T7" fmla="*/ 4 h 59"/>
                <a:gd name="T8" fmla="*/ 24 w 236"/>
                <a:gd name="T9" fmla="*/ 3 h 59"/>
                <a:gd name="T10" fmla="*/ 22 w 236"/>
                <a:gd name="T11" fmla="*/ 3 h 59"/>
                <a:gd name="T12" fmla="*/ 20 w 236"/>
                <a:gd name="T13" fmla="*/ 2 h 59"/>
                <a:gd name="T14" fmla="*/ 17 w 236"/>
                <a:gd name="T15" fmla="*/ 0 h 59"/>
                <a:gd name="T16" fmla="*/ 14 w 236"/>
                <a:gd name="T17" fmla="*/ 0 h 59"/>
                <a:gd name="T18" fmla="*/ 11 w 236"/>
                <a:gd name="T19" fmla="*/ 0 h 59"/>
                <a:gd name="T20" fmla="*/ 8 w 236"/>
                <a:gd name="T21" fmla="*/ 2 h 59"/>
                <a:gd name="T22" fmla="*/ 6 w 236"/>
                <a:gd name="T23" fmla="*/ 3 h 59"/>
                <a:gd name="T24" fmla="*/ 4 w 236"/>
                <a:gd name="T25" fmla="*/ 3 h 59"/>
                <a:gd name="T26" fmla="*/ 3 w 236"/>
                <a:gd name="T27" fmla="*/ 4 h 59"/>
                <a:gd name="T28" fmla="*/ 1 w 236"/>
                <a:gd name="T29" fmla="*/ 6 h 59"/>
                <a:gd name="T30" fmla="*/ 1 w 236"/>
                <a:gd name="T31" fmla="*/ 8 h 59"/>
                <a:gd name="T32" fmla="*/ 0 w 236"/>
                <a:gd name="T33" fmla="*/ 10 h 59"/>
                <a:gd name="T34" fmla="*/ 0 w 236"/>
                <a:gd name="T35" fmla="*/ 26 h 59"/>
                <a:gd name="T36" fmla="*/ 27 w 236"/>
                <a:gd name="T37" fmla="*/ 26 h 59"/>
                <a:gd name="T38" fmla="*/ 27 w 236"/>
                <a:gd name="T39" fmla="*/ 10 h 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9" name="Freeform 52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10 h 59"/>
                <a:gd name="T4" fmla="*/ 27 w 236"/>
                <a:gd name="T5" fmla="*/ 8 h 59"/>
                <a:gd name="T6" fmla="*/ 27 w 236"/>
                <a:gd name="T7" fmla="*/ 6 h 59"/>
                <a:gd name="T8" fmla="*/ 25 w 236"/>
                <a:gd name="T9" fmla="*/ 4 h 59"/>
                <a:gd name="T10" fmla="*/ 24 w 236"/>
                <a:gd name="T11" fmla="*/ 3 h 59"/>
                <a:gd name="T12" fmla="*/ 22 w 236"/>
                <a:gd name="T13" fmla="*/ 3 h 59"/>
                <a:gd name="T14" fmla="*/ 20 w 236"/>
                <a:gd name="T15" fmla="*/ 2 h 59"/>
                <a:gd name="T16" fmla="*/ 17 w 236"/>
                <a:gd name="T17" fmla="*/ 0 h 59"/>
                <a:gd name="T18" fmla="*/ 14 w 236"/>
                <a:gd name="T19" fmla="*/ 0 h 59"/>
                <a:gd name="T20" fmla="*/ 14 w 236"/>
                <a:gd name="T21" fmla="*/ 0 h 59"/>
                <a:gd name="T22" fmla="*/ 11 w 236"/>
                <a:gd name="T23" fmla="*/ 0 h 59"/>
                <a:gd name="T24" fmla="*/ 8 w 236"/>
                <a:gd name="T25" fmla="*/ 2 h 59"/>
                <a:gd name="T26" fmla="*/ 6 w 236"/>
                <a:gd name="T27" fmla="*/ 3 h 59"/>
                <a:gd name="T28" fmla="*/ 4 w 236"/>
                <a:gd name="T29" fmla="*/ 3 h 59"/>
                <a:gd name="T30" fmla="*/ 3 w 236"/>
                <a:gd name="T31" fmla="*/ 4 h 59"/>
                <a:gd name="T32" fmla="*/ 1 w 236"/>
                <a:gd name="T33" fmla="*/ 6 h 59"/>
                <a:gd name="T34" fmla="*/ 1 w 236"/>
                <a:gd name="T35" fmla="*/ 8 h 59"/>
                <a:gd name="T36" fmla="*/ 0 w 236"/>
                <a:gd name="T37" fmla="*/ 10 h 59"/>
                <a:gd name="T38" fmla="*/ 0 w 236"/>
                <a:gd name="T39" fmla="*/ 26 h 59"/>
                <a:gd name="T40" fmla="*/ 27 w 236"/>
                <a:gd name="T41" fmla="*/ 26 h 59"/>
                <a:gd name="T42" fmla="*/ 27 w 236"/>
                <a:gd name="T43" fmla="*/ 10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6" y="22"/>
                  </a:ln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0" name="Freeform 53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1" name="Freeform 54"/>
            <p:cNvSpPr>
              <a:spLocks/>
            </p:cNvSpPr>
            <p:nvPr/>
          </p:nvSpPr>
          <p:spPr bwMode="auto">
            <a:xfrm rot="1473624">
              <a:off x="5234" y="1112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5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2" name="Freeform 55"/>
            <p:cNvSpPr>
              <a:spLocks/>
            </p:cNvSpPr>
            <p:nvPr/>
          </p:nvSpPr>
          <p:spPr bwMode="auto">
            <a:xfrm rot="1473624">
              <a:off x="5231" y="111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3" name="Freeform 56"/>
            <p:cNvSpPr>
              <a:spLocks/>
            </p:cNvSpPr>
            <p:nvPr/>
          </p:nvSpPr>
          <p:spPr bwMode="auto">
            <a:xfrm rot="1473624">
              <a:off x="5228" y="1125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6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4" name="Freeform 57"/>
            <p:cNvSpPr>
              <a:spLocks/>
            </p:cNvSpPr>
            <p:nvPr/>
          </p:nvSpPr>
          <p:spPr bwMode="auto">
            <a:xfrm rot="1473624">
              <a:off x="5225" y="1131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5" name="Freeform 58"/>
            <p:cNvSpPr>
              <a:spLocks/>
            </p:cNvSpPr>
            <p:nvPr/>
          </p:nvSpPr>
          <p:spPr bwMode="auto">
            <a:xfrm rot="1473624">
              <a:off x="5222" y="113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6" name="Freeform 59"/>
            <p:cNvSpPr>
              <a:spLocks/>
            </p:cNvSpPr>
            <p:nvPr/>
          </p:nvSpPr>
          <p:spPr bwMode="auto">
            <a:xfrm rot="1473624">
              <a:off x="5219" y="1145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7" name="Freeform 60"/>
            <p:cNvSpPr>
              <a:spLocks/>
            </p:cNvSpPr>
            <p:nvPr/>
          </p:nvSpPr>
          <p:spPr bwMode="auto">
            <a:xfrm rot="1473624">
              <a:off x="5210" y="1166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8" name="Freeform 61"/>
            <p:cNvSpPr>
              <a:spLocks/>
            </p:cNvSpPr>
            <p:nvPr/>
          </p:nvSpPr>
          <p:spPr bwMode="auto">
            <a:xfrm rot="1473624">
              <a:off x="5206" y="1172"/>
              <a:ext cx="28" cy="15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3 h 18"/>
                <a:gd name="T6" fmla="*/ 2 w 44"/>
                <a:gd name="T7" fmla="*/ 3 h 18"/>
                <a:gd name="T8" fmla="*/ 3 w 44"/>
                <a:gd name="T9" fmla="*/ 3 h 18"/>
                <a:gd name="T10" fmla="*/ 3 w 44"/>
                <a:gd name="T11" fmla="*/ 4 h 18"/>
                <a:gd name="T12" fmla="*/ 4 w 44"/>
                <a:gd name="T13" fmla="*/ 5 h 18"/>
                <a:gd name="T14" fmla="*/ 4 w 44"/>
                <a:gd name="T15" fmla="*/ 6 h 18"/>
                <a:gd name="T16" fmla="*/ 4 w 44"/>
                <a:gd name="T17" fmla="*/ 7 h 18"/>
                <a:gd name="T18" fmla="*/ 4 w 44"/>
                <a:gd name="T19" fmla="*/ 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9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9" name="Freeform 62"/>
            <p:cNvSpPr>
              <a:spLocks/>
            </p:cNvSpPr>
            <p:nvPr/>
          </p:nvSpPr>
          <p:spPr bwMode="auto">
            <a:xfrm rot="1473624">
              <a:off x="5204" y="118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0" name="Freeform 63"/>
            <p:cNvSpPr>
              <a:spLocks/>
            </p:cNvSpPr>
            <p:nvPr/>
          </p:nvSpPr>
          <p:spPr bwMode="auto">
            <a:xfrm rot="1473624">
              <a:off x="5200" y="1186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1" name="Freeform 64"/>
            <p:cNvSpPr>
              <a:spLocks/>
            </p:cNvSpPr>
            <p:nvPr/>
          </p:nvSpPr>
          <p:spPr bwMode="auto">
            <a:xfrm rot="1473624">
              <a:off x="5197" y="1192"/>
              <a:ext cx="28" cy="16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5 h 16"/>
                <a:gd name="T10" fmla="*/ 3 w 44"/>
                <a:gd name="T11" fmla="*/ 7 h 16"/>
                <a:gd name="T12" fmla="*/ 4 w 44"/>
                <a:gd name="T13" fmla="*/ 9 h 16"/>
                <a:gd name="T14" fmla="*/ 4 w 44"/>
                <a:gd name="T15" fmla="*/ 11 h 16"/>
                <a:gd name="T16" fmla="*/ 4 w 44"/>
                <a:gd name="T17" fmla="*/ 14 h 16"/>
                <a:gd name="T18" fmla="*/ 4 w 44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2" name="Freeform 65"/>
            <p:cNvSpPr>
              <a:spLocks/>
            </p:cNvSpPr>
            <p:nvPr/>
          </p:nvSpPr>
          <p:spPr bwMode="auto">
            <a:xfrm rot="1473624">
              <a:off x="5194" y="120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3" name="Freeform 66"/>
            <p:cNvSpPr>
              <a:spLocks/>
            </p:cNvSpPr>
            <p:nvPr/>
          </p:nvSpPr>
          <p:spPr bwMode="auto">
            <a:xfrm rot="1473624">
              <a:off x="5191" y="1207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4" name="Freeform 67"/>
            <p:cNvSpPr>
              <a:spLocks/>
            </p:cNvSpPr>
            <p:nvPr/>
          </p:nvSpPr>
          <p:spPr bwMode="auto">
            <a:xfrm rot="1473624">
              <a:off x="5182" y="122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5" name="Freeform 68"/>
            <p:cNvSpPr>
              <a:spLocks/>
            </p:cNvSpPr>
            <p:nvPr/>
          </p:nvSpPr>
          <p:spPr bwMode="auto">
            <a:xfrm rot="1473624">
              <a:off x="5172" y="1248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6" name="Freeform 69"/>
            <p:cNvSpPr>
              <a:spLocks/>
            </p:cNvSpPr>
            <p:nvPr/>
          </p:nvSpPr>
          <p:spPr bwMode="auto">
            <a:xfrm rot="1473624">
              <a:off x="5163" y="1268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7" name="Freeform 70"/>
            <p:cNvSpPr>
              <a:spLocks/>
            </p:cNvSpPr>
            <p:nvPr/>
          </p:nvSpPr>
          <p:spPr bwMode="auto">
            <a:xfrm rot="1473624">
              <a:off x="5154" y="128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8" name="Freeform 71"/>
            <p:cNvSpPr>
              <a:spLocks/>
            </p:cNvSpPr>
            <p:nvPr/>
          </p:nvSpPr>
          <p:spPr bwMode="auto">
            <a:xfrm rot="1473624">
              <a:off x="5145" y="130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9" name="Freeform 72"/>
            <p:cNvSpPr>
              <a:spLocks/>
            </p:cNvSpPr>
            <p:nvPr/>
          </p:nvSpPr>
          <p:spPr bwMode="auto">
            <a:xfrm rot="1473624">
              <a:off x="5142" y="1315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0" name="Freeform 73"/>
            <p:cNvSpPr>
              <a:spLocks/>
            </p:cNvSpPr>
            <p:nvPr/>
          </p:nvSpPr>
          <p:spPr bwMode="auto">
            <a:xfrm rot="1473624">
              <a:off x="5138" y="1321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5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1" name="Freeform 74"/>
            <p:cNvSpPr>
              <a:spLocks/>
            </p:cNvSpPr>
            <p:nvPr/>
          </p:nvSpPr>
          <p:spPr bwMode="auto">
            <a:xfrm rot="1473624">
              <a:off x="5135" y="133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2" name="Freeform 75"/>
            <p:cNvSpPr>
              <a:spLocks/>
            </p:cNvSpPr>
            <p:nvPr/>
          </p:nvSpPr>
          <p:spPr bwMode="auto">
            <a:xfrm rot="1473624">
              <a:off x="5132" y="1336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3" name="Freeform 76"/>
            <p:cNvSpPr>
              <a:spLocks/>
            </p:cNvSpPr>
            <p:nvPr/>
          </p:nvSpPr>
          <p:spPr bwMode="auto">
            <a:xfrm rot="1473624">
              <a:off x="5129" y="1343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4" name="Freeform 77"/>
            <p:cNvSpPr>
              <a:spLocks/>
            </p:cNvSpPr>
            <p:nvPr/>
          </p:nvSpPr>
          <p:spPr bwMode="auto">
            <a:xfrm rot="1473624">
              <a:off x="5126" y="135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5" name="Freeform 78"/>
            <p:cNvSpPr>
              <a:spLocks/>
            </p:cNvSpPr>
            <p:nvPr/>
          </p:nvSpPr>
          <p:spPr bwMode="auto">
            <a:xfrm rot="1473624">
              <a:off x="5116" y="1371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6" name="Freeform 79"/>
            <p:cNvSpPr>
              <a:spLocks/>
            </p:cNvSpPr>
            <p:nvPr/>
          </p:nvSpPr>
          <p:spPr bwMode="auto">
            <a:xfrm rot="1473624">
              <a:off x="5113" y="137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7" name="Freeform 80"/>
            <p:cNvSpPr>
              <a:spLocks/>
            </p:cNvSpPr>
            <p:nvPr/>
          </p:nvSpPr>
          <p:spPr bwMode="auto">
            <a:xfrm rot="1473624">
              <a:off x="5119" y="1063"/>
              <a:ext cx="63" cy="19"/>
            </a:xfrm>
            <a:custGeom>
              <a:avLst/>
              <a:gdLst>
                <a:gd name="T0" fmla="*/ 0 w 96"/>
                <a:gd name="T1" fmla="*/ 15 h 20"/>
                <a:gd name="T2" fmla="*/ 0 w 96"/>
                <a:gd name="T3" fmla="*/ 15 h 20"/>
                <a:gd name="T4" fmla="*/ 1 w 96"/>
                <a:gd name="T5" fmla="*/ 12 h 20"/>
                <a:gd name="T6" fmla="*/ 1 w 96"/>
                <a:gd name="T7" fmla="*/ 10 h 20"/>
                <a:gd name="T8" fmla="*/ 2 w 96"/>
                <a:gd name="T9" fmla="*/ 10 h 20"/>
                <a:gd name="T10" fmla="*/ 3 w 96"/>
                <a:gd name="T11" fmla="*/ 7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8" name="Freeform 81"/>
            <p:cNvSpPr>
              <a:spLocks/>
            </p:cNvSpPr>
            <p:nvPr/>
          </p:nvSpPr>
          <p:spPr bwMode="auto">
            <a:xfrm rot="1473624">
              <a:off x="5116" y="106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9" name="Freeform 82"/>
            <p:cNvSpPr>
              <a:spLocks/>
            </p:cNvSpPr>
            <p:nvPr/>
          </p:nvSpPr>
          <p:spPr bwMode="auto">
            <a:xfrm rot="1473624">
              <a:off x="5113" y="1076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80" name="Freeform 83"/>
            <p:cNvSpPr>
              <a:spLocks/>
            </p:cNvSpPr>
            <p:nvPr/>
          </p:nvSpPr>
          <p:spPr bwMode="auto">
            <a:xfrm rot="1473624">
              <a:off x="5110" y="108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81" name="Freeform 84"/>
            <p:cNvSpPr>
              <a:spLocks/>
            </p:cNvSpPr>
            <p:nvPr/>
          </p:nvSpPr>
          <p:spPr bwMode="auto">
            <a:xfrm rot="1473624">
              <a:off x="5106" y="1091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4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82" name="Freeform 85"/>
            <p:cNvSpPr>
              <a:spLocks/>
            </p:cNvSpPr>
            <p:nvPr/>
          </p:nvSpPr>
          <p:spPr bwMode="auto">
            <a:xfrm rot="1473624">
              <a:off x="5103" y="109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83" name="Freeform 86"/>
            <p:cNvSpPr>
              <a:spLocks/>
            </p:cNvSpPr>
            <p:nvPr/>
          </p:nvSpPr>
          <p:spPr bwMode="auto">
            <a:xfrm rot="1473624">
              <a:off x="5094" y="1117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84" name="Freeform 87"/>
            <p:cNvSpPr>
              <a:spLocks/>
            </p:cNvSpPr>
            <p:nvPr/>
          </p:nvSpPr>
          <p:spPr bwMode="auto">
            <a:xfrm rot="1473624">
              <a:off x="5091" y="112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85" name="Freeform 88"/>
            <p:cNvSpPr>
              <a:spLocks/>
            </p:cNvSpPr>
            <p:nvPr/>
          </p:nvSpPr>
          <p:spPr bwMode="auto">
            <a:xfrm rot="1473624">
              <a:off x="5088" y="1132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86" name="Freeform 89"/>
            <p:cNvSpPr>
              <a:spLocks/>
            </p:cNvSpPr>
            <p:nvPr/>
          </p:nvSpPr>
          <p:spPr bwMode="auto">
            <a:xfrm rot="1473624">
              <a:off x="5084" y="113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87" name="Freeform 90"/>
            <p:cNvSpPr>
              <a:spLocks/>
            </p:cNvSpPr>
            <p:nvPr/>
          </p:nvSpPr>
          <p:spPr bwMode="auto">
            <a:xfrm rot="1473624">
              <a:off x="5081" y="114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88" name="Freeform 91"/>
            <p:cNvSpPr>
              <a:spLocks/>
            </p:cNvSpPr>
            <p:nvPr/>
          </p:nvSpPr>
          <p:spPr bwMode="auto">
            <a:xfrm rot="1473624">
              <a:off x="5079" y="1151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89" name="Freeform 92"/>
            <p:cNvSpPr>
              <a:spLocks/>
            </p:cNvSpPr>
            <p:nvPr/>
          </p:nvSpPr>
          <p:spPr bwMode="auto">
            <a:xfrm rot="1473624">
              <a:off x="5076" y="1158"/>
              <a:ext cx="63" cy="18"/>
            </a:xfrm>
            <a:custGeom>
              <a:avLst/>
              <a:gdLst>
                <a:gd name="T0" fmla="*/ 0 w 96"/>
                <a:gd name="T1" fmla="*/ 12 h 20"/>
                <a:gd name="T2" fmla="*/ 0 w 96"/>
                <a:gd name="T3" fmla="*/ 12 h 20"/>
                <a:gd name="T4" fmla="*/ 1 w 96"/>
                <a:gd name="T5" fmla="*/ 11 h 20"/>
                <a:gd name="T6" fmla="*/ 1 w 96"/>
                <a:gd name="T7" fmla="*/ 8 h 20"/>
                <a:gd name="T8" fmla="*/ 2 w 96"/>
                <a:gd name="T9" fmla="*/ 5 h 20"/>
                <a:gd name="T10" fmla="*/ 3 w 96"/>
                <a:gd name="T11" fmla="*/ 5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3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90" name="Freeform 93"/>
            <p:cNvSpPr>
              <a:spLocks/>
            </p:cNvSpPr>
            <p:nvPr/>
          </p:nvSpPr>
          <p:spPr bwMode="auto">
            <a:xfrm rot="1473624">
              <a:off x="5067" y="117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91" name="Freeform 94"/>
            <p:cNvSpPr>
              <a:spLocks/>
            </p:cNvSpPr>
            <p:nvPr/>
          </p:nvSpPr>
          <p:spPr bwMode="auto">
            <a:xfrm rot="1473624">
              <a:off x="5057" y="1199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92" name="Freeform 95"/>
            <p:cNvSpPr>
              <a:spLocks/>
            </p:cNvSpPr>
            <p:nvPr/>
          </p:nvSpPr>
          <p:spPr bwMode="auto">
            <a:xfrm rot="1473624">
              <a:off x="5048" y="121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93" name="Freeform 96"/>
            <p:cNvSpPr>
              <a:spLocks/>
            </p:cNvSpPr>
            <p:nvPr/>
          </p:nvSpPr>
          <p:spPr bwMode="auto">
            <a:xfrm rot="1473624">
              <a:off x="5038" y="1240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94" name="Freeform 97"/>
            <p:cNvSpPr>
              <a:spLocks/>
            </p:cNvSpPr>
            <p:nvPr/>
          </p:nvSpPr>
          <p:spPr bwMode="auto">
            <a:xfrm rot="1473624">
              <a:off x="5029" y="125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95" name="Freeform 98"/>
            <p:cNvSpPr>
              <a:spLocks/>
            </p:cNvSpPr>
            <p:nvPr/>
          </p:nvSpPr>
          <p:spPr bwMode="auto">
            <a:xfrm rot="1473624">
              <a:off x="5026" y="1267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96" name="Freeform 99"/>
            <p:cNvSpPr>
              <a:spLocks/>
            </p:cNvSpPr>
            <p:nvPr/>
          </p:nvSpPr>
          <p:spPr bwMode="auto">
            <a:xfrm rot="1473624">
              <a:off x="5022" y="1274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97" name="Freeform 100"/>
            <p:cNvSpPr>
              <a:spLocks/>
            </p:cNvSpPr>
            <p:nvPr/>
          </p:nvSpPr>
          <p:spPr bwMode="auto">
            <a:xfrm rot="1473624">
              <a:off x="5020" y="1281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98" name="Freeform 101"/>
            <p:cNvSpPr>
              <a:spLocks/>
            </p:cNvSpPr>
            <p:nvPr/>
          </p:nvSpPr>
          <p:spPr bwMode="auto">
            <a:xfrm rot="1473624">
              <a:off x="5016" y="128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99" name="Freeform 102"/>
            <p:cNvSpPr>
              <a:spLocks/>
            </p:cNvSpPr>
            <p:nvPr/>
          </p:nvSpPr>
          <p:spPr bwMode="auto">
            <a:xfrm rot="1473624">
              <a:off x="5013" y="129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00" name="Freeform 103"/>
            <p:cNvSpPr>
              <a:spLocks/>
            </p:cNvSpPr>
            <p:nvPr/>
          </p:nvSpPr>
          <p:spPr bwMode="auto">
            <a:xfrm rot="1473624">
              <a:off x="5010" y="1300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4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9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01" name="Freeform 104"/>
            <p:cNvSpPr>
              <a:spLocks/>
            </p:cNvSpPr>
            <p:nvPr/>
          </p:nvSpPr>
          <p:spPr bwMode="auto">
            <a:xfrm rot="1473624">
              <a:off x="5001" y="1321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5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02" name="Freeform 105"/>
            <p:cNvSpPr>
              <a:spLocks/>
            </p:cNvSpPr>
            <p:nvPr/>
          </p:nvSpPr>
          <p:spPr bwMode="auto">
            <a:xfrm rot="1473624">
              <a:off x="4998" y="1328"/>
              <a:ext cx="63" cy="18"/>
            </a:xfrm>
            <a:custGeom>
              <a:avLst/>
              <a:gdLst>
                <a:gd name="T0" fmla="*/ 0 w 96"/>
                <a:gd name="T1" fmla="*/ 8 h 22"/>
                <a:gd name="T2" fmla="*/ 0 w 96"/>
                <a:gd name="T3" fmla="*/ 8 h 22"/>
                <a:gd name="T4" fmla="*/ 1 w 96"/>
                <a:gd name="T5" fmla="*/ 7 h 22"/>
                <a:gd name="T6" fmla="*/ 1 w 96"/>
                <a:gd name="T7" fmla="*/ 6 h 22"/>
                <a:gd name="T8" fmla="*/ 2 w 96"/>
                <a:gd name="T9" fmla="*/ 5 h 22"/>
                <a:gd name="T10" fmla="*/ 3 w 96"/>
                <a:gd name="T11" fmla="*/ 3 h 22"/>
                <a:gd name="T12" fmla="*/ 5 w 96"/>
                <a:gd name="T13" fmla="*/ 2 h 22"/>
                <a:gd name="T14" fmla="*/ 7 w 96"/>
                <a:gd name="T15" fmla="*/ 2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03" name="Freeform 106"/>
            <p:cNvSpPr>
              <a:spLocks/>
            </p:cNvSpPr>
            <p:nvPr/>
          </p:nvSpPr>
          <p:spPr bwMode="auto">
            <a:xfrm rot="1473624">
              <a:off x="4995" y="133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04" name="Freeform 107"/>
            <p:cNvSpPr>
              <a:spLocks/>
            </p:cNvSpPr>
            <p:nvPr/>
          </p:nvSpPr>
          <p:spPr bwMode="auto">
            <a:xfrm rot="1473624">
              <a:off x="5179" y="1089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8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05" name="Freeform 108"/>
            <p:cNvSpPr>
              <a:spLocks/>
            </p:cNvSpPr>
            <p:nvPr/>
          </p:nvSpPr>
          <p:spPr bwMode="auto">
            <a:xfrm rot="1473624">
              <a:off x="5176" y="109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06" name="Freeform 109"/>
            <p:cNvSpPr>
              <a:spLocks/>
            </p:cNvSpPr>
            <p:nvPr/>
          </p:nvSpPr>
          <p:spPr bwMode="auto">
            <a:xfrm rot="1473624">
              <a:off x="5173" y="1103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3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7 w 96"/>
                <a:gd name="T21" fmla="*/ 1 h 5"/>
                <a:gd name="T22" fmla="*/ 9 w 96"/>
                <a:gd name="T23" fmla="*/ 1 h 5"/>
                <a:gd name="T24" fmla="*/ 9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8" y="1"/>
                  </a:lnTo>
                  <a:lnTo>
                    <a:pt x="78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07" name="Freeform 110"/>
            <p:cNvSpPr>
              <a:spLocks/>
            </p:cNvSpPr>
            <p:nvPr/>
          </p:nvSpPr>
          <p:spPr bwMode="auto">
            <a:xfrm rot="1473624">
              <a:off x="5170" y="1109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08" name="Freeform 111"/>
            <p:cNvSpPr>
              <a:spLocks/>
            </p:cNvSpPr>
            <p:nvPr/>
          </p:nvSpPr>
          <p:spPr bwMode="auto">
            <a:xfrm rot="1473624">
              <a:off x="5167" y="1118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09" name="Freeform 112"/>
            <p:cNvSpPr>
              <a:spLocks/>
            </p:cNvSpPr>
            <p:nvPr/>
          </p:nvSpPr>
          <p:spPr bwMode="auto">
            <a:xfrm rot="1473624">
              <a:off x="5164" y="1124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10" name="Freeform 113"/>
            <p:cNvSpPr>
              <a:spLocks/>
            </p:cNvSpPr>
            <p:nvPr/>
          </p:nvSpPr>
          <p:spPr bwMode="auto">
            <a:xfrm rot="1473624">
              <a:off x="5155" y="1144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11" name="Freeform 114"/>
            <p:cNvSpPr>
              <a:spLocks/>
            </p:cNvSpPr>
            <p:nvPr/>
          </p:nvSpPr>
          <p:spPr bwMode="auto">
            <a:xfrm rot="1473624">
              <a:off x="5152" y="1150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2 h 4"/>
                <a:gd name="T24" fmla="*/ 10 w 96"/>
                <a:gd name="T25" fmla="*/ 3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12" name="Freeform 115"/>
            <p:cNvSpPr>
              <a:spLocks/>
            </p:cNvSpPr>
            <p:nvPr/>
          </p:nvSpPr>
          <p:spPr bwMode="auto">
            <a:xfrm rot="1473624">
              <a:off x="5148" y="1159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13" name="Freeform 116"/>
            <p:cNvSpPr>
              <a:spLocks/>
            </p:cNvSpPr>
            <p:nvPr/>
          </p:nvSpPr>
          <p:spPr bwMode="auto">
            <a:xfrm rot="1473624">
              <a:off x="5145" y="1165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14" name="Freeform 117"/>
            <p:cNvSpPr>
              <a:spLocks/>
            </p:cNvSpPr>
            <p:nvPr/>
          </p:nvSpPr>
          <p:spPr bwMode="auto">
            <a:xfrm rot="1473624">
              <a:off x="5142" y="1171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15" name="Freeform 118"/>
            <p:cNvSpPr>
              <a:spLocks/>
            </p:cNvSpPr>
            <p:nvPr/>
          </p:nvSpPr>
          <p:spPr bwMode="auto">
            <a:xfrm rot="1473624">
              <a:off x="5139" y="117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16" name="Freeform 119"/>
            <p:cNvSpPr>
              <a:spLocks/>
            </p:cNvSpPr>
            <p:nvPr/>
          </p:nvSpPr>
          <p:spPr bwMode="auto">
            <a:xfrm rot="1473624">
              <a:off x="5136" y="1185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17" name="Freeform 120"/>
            <p:cNvSpPr>
              <a:spLocks/>
            </p:cNvSpPr>
            <p:nvPr/>
          </p:nvSpPr>
          <p:spPr bwMode="auto">
            <a:xfrm rot="1473624">
              <a:off x="5127" y="1204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18" name="Freeform 121"/>
            <p:cNvSpPr>
              <a:spLocks/>
            </p:cNvSpPr>
            <p:nvPr/>
          </p:nvSpPr>
          <p:spPr bwMode="auto">
            <a:xfrm rot="1473624">
              <a:off x="5117" y="1226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19" name="Freeform 122"/>
            <p:cNvSpPr>
              <a:spLocks/>
            </p:cNvSpPr>
            <p:nvPr/>
          </p:nvSpPr>
          <p:spPr bwMode="auto">
            <a:xfrm rot="1473624">
              <a:off x="5108" y="1245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20" name="Freeform 123"/>
            <p:cNvSpPr>
              <a:spLocks/>
            </p:cNvSpPr>
            <p:nvPr/>
          </p:nvSpPr>
          <p:spPr bwMode="auto">
            <a:xfrm rot="1473624">
              <a:off x="5098" y="1267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21" name="Freeform 124"/>
            <p:cNvSpPr>
              <a:spLocks/>
            </p:cNvSpPr>
            <p:nvPr/>
          </p:nvSpPr>
          <p:spPr bwMode="auto">
            <a:xfrm rot="1473624">
              <a:off x="5089" y="128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22" name="Freeform 125"/>
            <p:cNvSpPr>
              <a:spLocks/>
            </p:cNvSpPr>
            <p:nvPr/>
          </p:nvSpPr>
          <p:spPr bwMode="auto">
            <a:xfrm rot="1473624">
              <a:off x="5086" y="1294"/>
              <a:ext cx="63" cy="3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2 h 4"/>
                <a:gd name="T28" fmla="*/ 12 w 96"/>
                <a:gd name="T29" fmla="*/ 2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23" name="Freeform 126"/>
            <p:cNvSpPr>
              <a:spLocks/>
            </p:cNvSpPr>
            <p:nvPr/>
          </p:nvSpPr>
          <p:spPr bwMode="auto">
            <a:xfrm rot="1473624">
              <a:off x="5083" y="1300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24" name="Freeform 127"/>
            <p:cNvSpPr>
              <a:spLocks/>
            </p:cNvSpPr>
            <p:nvPr/>
          </p:nvSpPr>
          <p:spPr bwMode="auto">
            <a:xfrm rot="1473624">
              <a:off x="5080" y="1308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25" name="Freeform 128"/>
            <p:cNvSpPr>
              <a:spLocks/>
            </p:cNvSpPr>
            <p:nvPr/>
          </p:nvSpPr>
          <p:spPr bwMode="auto">
            <a:xfrm rot="1473624">
              <a:off x="5077" y="1314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26" name="Freeform 129"/>
            <p:cNvSpPr>
              <a:spLocks/>
            </p:cNvSpPr>
            <p:nvPr/>
          </p:nvSpPr>
          <p:spPr bwMode="auto">
            <a:xfrm rot="1473624">
              <a:off x="5074" y="1320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27" name="Freeform 130"/>
            <p:cNvSpPr>
              <a:spLocks/>
            </p:cNvSpPr>
            <p:nvPr/>
          </p:nvSpPr>
          <p:spPr bwMode="auto">
            <a:xfrm rot="1473624">
              <a:off x="5071" y="1327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28" name="Freeform 131"/>
            <p:cNvSpPr>
              <a:spLocks/>
            </p:cNvSpPr>
            <p:nvPr/>
          </p:nvSpPr>
          <p:spPr bwMode="auto">
            <a:xfrm rot="1473624">
              <a:off x="5061" y="134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29" name="Freeform 132"/>
            <p:cNvSpPr>
              <a:spLocks/>
            </p:cNvSpPr>
            <p:nvPr/>
          </p:nvSpPr>
          <p:spPr bwMode="auto">
            <a:xfrm rot="1473624">
              <a:off x="5058" y="1355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0" name="Freeform 133"/>
            <p:cNvSpPr>
              <a:spLocks/>
            </p:cNvSpPr>
            <p:nvPr/>
          </p:nvSpPr>
          <p:spPr bwMode="auto">
            <a:xfrm rot="1473624">
              <a:off x="5055" y="1361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1" name="Freeform 134"/>
            <p:cNvSpPr>
              <a:spLocks/>
            </p:cNvSpPr>
            <p:nvPr/>
          </p:nvSpPr>
          <p:spPr bwMode="auto">
            <a:xfrm rot="1473624">
              <a:off x="5110" y="1383"/>
              <a:ext cx="28" cy="15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7 h 16"/>
                <a:gd name="T12" fmla="*/ 4 w 44"/>
                <a:gd name="T13" fmla="*/ 8 h 16"/>
                <a:gd name="T14" fmla="*/ 4 w 44"/>
                <a:gd name="T15" fmla="*/ 8 h 16"/>
                <a:gd name="T16" fmla="*/ 4 w 44"/>
                <a:gd name="T17" fmla="*/ 9 h 16"/>
                <a:gd name="T18" fmla="*/ 4 w 44"/>
                <a:gd name="T19" fmla="*/ 11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2" name="Freeform 135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3" name="Freeform 136"/>
            <p:cNvSpPr>
              <a:spLocks/>
            </p:cNvSpPr>
            <p:nvPr/>
          </p:nvSpPr>
          <p:spPr bwMode="auto">
            <a:xfrm rot="1473624">
              <a:off x="5093" y="112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7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7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4" name="Freeform 137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5" name="Freeform 138"/>
            <p:cNvSpPr>
              <a:spLocks/>
            </p:cNvSpPr>
            <p:nvPr/>
          </p:nvSpPr>
          <p:spPr bwMode="auto">
            <a:xfrm rot="1473624">
              <a:off x="5056" y="121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6" name="Freeform 139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6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6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7" name="Freeform 140"/>
            <p:cNvSpPr>
              <a:spLocks/>
            </p:cNvSpPr>
            <p:nvPr/>
          </p:nvSpPr>
          <p:spPr bwMode="auto">
            <a:xfrm rot="1473624">
              <a:off x="5037" y="1251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8" name="Freeform 141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9" name="Freeform 142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40" name="Freeform 143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41" name="Freeform 144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1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11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42" name="Freeform 145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43" name="Freeform 146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2 h 22"/>
                <a:gd name="T6" fmla="*/ 1 w 236"/>
                <a:gd name="T7" fmla="*/ 8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4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4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8 h 22"/>
                <a:gd name="T34" fmla="*/ 27 w 236"/>
                <a:gd name="T35" fmla="*/ 12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44" name="Freeform 147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45" name="Freeform 148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46" name="Freeform 149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47" name="Freeform 150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48" name="Freeform 151"/>
            <p:cNvSpPr>
              <a:spLocks/>
            </p:cNvSpPr>
            <p:nvPr/>
          </p:nvSpPr>
          <p:spPr bwMode="auto">
            <a:xfrm rot="1473624">
              <a:off x="5117" y="1077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4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4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49" name="Freeform 152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6 h 21"/>
                <a:gd name="T2" fmla="*/ 0 w 236"/>
                <a:gd name="T3" fmla="*/ 16 h 21"/>
                <a:gd name="T4" fmla="*/ 1 w 236"/>
                <a:gd name="T5" fmla="*/ 11 h 21"/>
                <a:gd name="T6" fmla="*/ 1 w 236"/>
                <a:gd name="T7" fmla="*/ 10 h 21"/>
                <a:gd name="T8" fmla="*/ 3 w 236"/>
                <a:gd name="T9" fmla="*/ 9 h 21"/>
                <a:gd name="T10" fmla="*/ 4 w 236"/>
                <a:gd name="T11" fmla="*/ 6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6 h 21"/>
                <a:gd name="T30" fmla="*/ 25 w 236"/>
                <a:gd name="T31" fmla="*/ 9 h 21"/>
                <a:gd name="T32" fmla="*/ 27 w 236"/>
                <a:gd name="T33" fmla="*/ 10 h 21"/>
                <a:gd name="T34" fmla="*/ 27 w 236"/>
                <a:gd name="T35" fmla="*/ 11 h 21"/>
                <a:gd name="T36" fmla="*/ 27 w 236"/>
                <a:gd name="T37" fmla="*/ 16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50" name="Freeform 153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20 h 20"/>
                <a:gd name="T2" fmla="*/ 0 w 236"/>
                <a:gd name="T3" fmla="*/ 20 h 20"/>
                <a:gd name="T4" fmla="*/ 1 w 236"/>
                <a:gd name="T5" fmla="*/ 16 h 20"/>
                <a:gd name="T6" fmla="*/ 1 w 236"/>
                <a:gd name="T7" fmla="*/ 12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2 h 20"/>
                <a:gd name="T34" fmla="*/ 27 w 236"/>
                <a:gd name="T35" fmla="*/ 16 h 20"/>
                <a:gd name="T36" fmla="*/ 27 w 236"/>
                <a:gd name="T37" fmla="*/ 2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51" name="Freeform 154"/>
            <p:cNvSpPr>
              <a:spLocks/>
            </p:cNvSpPr>
            <p:nvPr/>
          </p:nvSpPr>
          <p:spPr bwMode="auto">
            <a:xfrm rot="1473624">
              <a:off x="5046" y="123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52" name="Freeform 155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4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4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53" name="Freeform 156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54" name="Freeform 157"/>
            <p:cNvSpPr>
              <a:spLocks/>
            </p:cNvSpPr>
            <p:nvPr/>
          </p:nvSpPr>
          <p:spPr bwMode="auto">
            <a:xfrm rot="1473624">
              <a:off x="5000" y="1334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55" name="Freeform 158"/>
            <p:cNvSpPr>
              <a:spLocks/>
            </p:cNvSpPr>
            <p:nvPr/>
          </p:nvSpPr>
          <p:spPr bwMode="auto">
            <a:xfrm rot="1473624">
              <a:off x="5117" y="1077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56" name="Freeform 159"/>
            <p:cNvSpPr>
              <a:spLocks/>
            </p:cNvSpPr>
            <p:nvPr/>
          </p:nvSpPr>
          <p:spPr bwMode="auto">
            <a:xfrm rot="1473624">
              <a:off x="5092" y="1131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57" name="Freeform 160"/>
            <p:cNvSpPr>
              <a:spLocks/>
            </p:cNvSpPr>
            <p:nvPr/>
          </p:nvSpPr>
          <p:spPr bwMode="auto">
            <a:xfrm rot="1473624">
              <a:off x="5064" y="119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6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3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3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6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21" y="11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3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3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1"/>
                  </a:lnTo>
                  <a:lnTo>
                    <a:pt x="227" y="14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58" name="Freeform 161"/>
            <p:cNvSpPr>
              <a:spLocks/>
            </p:cNvSpPr>
            <p:nvPr/>
          </p:nvSpPr>
          <p:spPr bwMode="auto">
            <a:xfrm rot="1473624">
              <a:off x="5055" y="1213"/>
              <a:ext cx="154" cy="18"/>
            </a:xfrm>
            <a:custGeom>
              <a:avLst/>
              <a:gdLst>
                <a:gd name="T0" fmla="*/ 0 w 236"/>
                <a:gd name="T1" fmla="*/ 12 h 20"/>
                <a:gd name="T2" fmla="*/ 0 w 236"/>
                <a:gd name="T3" fmla="*/ 12 h 20"/>
                <a:gd name="T4" fmla="*/ 1 w 236"/>
                <a:gd name="T5" fmla="*/ 10 h 20"/>
                <a:gd name="T6" fmla="*/ 1 w 236"/>
                <a:gd name="T7" fmla="*/ 7 h 20"/>
                <a:gd name="T8" fmla="*/ 3 w 236"/>
                <a:gd name="T9" fmla="*/ 5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5 h 20"/>
                <a:gd name="T32" fmla="*/ 27 w 236"/>
                <a:gd name="T33" fmla="*/ 7 h 20"/>
                <a:gd name="T34" fmla="*/ 27 w 236"/>
                <a:gd name="T35" fmla="*/ 10 h 20"/>
                <a:gd name="T36" fmla="*/ 27 w 236"/>
                <a:gd name="T37" fmla="*/ 12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59" name="Freeform 162"/>
            <p:cNvSpPr>
              <a:spLocks/>
            </p:cNvSpPr>
            <p:nvPr/>
          </p:nvSpPr>
          <p:spPr bwMode="auto">
            <a:xfrm rot="1473624">
              <a:off x="5045" y="1234"/>
              <a:ext cx="154" cy="17"/>
            </a:xfrm>
            <a:custGeom>
              <a:avLst/>
              <a:gdLst>
                <a:gd name="T0" fmla="*/ 0 w 236"/>
                <a:gd name="T1" fmla="*/ 6 h 22"/>
                <a:gd name="T2" fmla="*/ 0 w 236"/>
                <a:gd name="T3" fmla="*/ 6 h 22"/>
                <a:gd name="T4" fmla="*/ 1 w 236"/>
                <a:gd name="T5" fmla="*/ 5 h 22"/>
                <a:gd name="T6" fmla="*/ 1 w 236"/>
                <a:gd name="T7" fmla="*/ 4 h 22"/>
                <a:gd name="T8" fmla="*/ 3 w 236"/>
                <a:gd name="T9" fmla="*/ 3 h 22"/>
                <a:gd name="T10" fmla="*/ 4 w 236"/>
                <a:gd name="T11" fmla="*/ 2 h 22"/>
                <a:gd name="T12" fmla="*/ 6 w 236"/>
                <a:gd name="T13" fmla="*/ 2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2 h 22"/>
                <a:gd name="T28" fmla="*/ 24 w 236"/>
                <a:gd name="T29" fmla="*/ 2 h 22"/>
                <a:gd name="T30" fmla="*/ 25 w 236"/>
                <a:gd name="T31" fmla="*/ 3 h 22"/>
                <a:gd name="T32" fmla="*/ 27 w 236"/>
                <a:gd name="T33" fmla="*/ 4 h 22"/>
                <a:gd name="T34" fmla="*/ 27 w 236"/>
                <a:gd name="T35" fmla="*/ 5 h 22"/>
                <a:gd name="T36" fmla="*/ 27 w 236"/>
                <a:gd name="T37" fmla="*/ 6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60" name="Freeform 163"/>
            <p:cNvSpPr>
              <a:spLocks/>
            </p:cNvSpPr>
            <p:nvPr/>
          </p:nvSpPr>
          <p:spPr bwMode="auto">
            <a:xfrm rot="1473624">
              <a:off x="5036" y="1254"/>
              <a:ext cx="154" cy="17"/>
            </a:xfrm>
            <a:custGeom>
              <a:avLst/>
              <a:gdLst>
                <a:gd name="T0" fmla="*/ 0 w 236"/>
                <a:gd name="T1" fmla="*/ 9 h 20"/>
                <a:gd name="T2" fmla="*/ 0 w 236"/>
                <a:gd name="T3" fmla="*/ 9 h 20"/>
                <a:gd name="T4" fmla="*/ 1 w 236"/>
                <a:gd name="T5" fmla="*/ 8 h 20"/>
                <a:gd name="T6" fmla="*/ 1 w 236"/>
                <a:gd name="T7" fmla="*/ 6 h 20"/>
                <a:gd name="T8" fmla="*/ 3 w 236"/>
                <a:gd name="T9" fmla="*/ 4 h 20"/>
                <a:gd name="T10" fmla="*/ 4 w 236"/>
                <a:gd name="T11" fmla="*/ 3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3 h 20"/>
                <a:gd name="T30" fmla="*/ 25 w 236"/>
                <a:gd name="T31" fmla="*/ 4 h 20"/>
                <a:gd name="T32" fmla="*/ 27 w 236"/>
                <a:gd name="T33" fmla="*/ 6 h 20"/>
                <a:gd name="T34" fmla="*/ 27 w 236"/>
                <a:gd name="T35" fmla="*/ 8 h 20"/>
                <a:gd name="T36" fmla="*/ 27 w 236"/>
                <a:gd name="T37" fmla="*/ 9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61" name="Freeform 164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62" name="Freeform 165"/>
            <p:cNvSpPr>
              <a:spLocks/>
            </p:cNvSpPr>
            <p:nvPr/>
          </p:nvSpPr>
          <p:spPr bwMode="auto">
            <a:xfrm rot="1473624">
              <a:off x="4999" y="1336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5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5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63" name="Line 166"/>
            <p:cNvSpPr>
              <a:spLocks noChangeShapeType="1"/>
            </p:cNvSpPr>
            <p:nvPr/>
          </p:nvSpPr>
          <p:spPr bwMode="auto">
            <a:xfrm rot="1473624">
              <a:off x="4046" y="353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64" name="Line 167"/>
            <p:cNvSpPr>
              <a:spLocks noChangeShapeType="1"/>
            </p:cNvSpPr>
            <p:nvPr/>
          </p:nvSpPr>
          <p:spPr bwMode="auto">
            <a:xfrm rot="1473624">
              <a:off x="4044" y="3540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65" name="Line 168"/>
            <p:cNvSpPr>
              <a:spLocks noChangeShapeType="1"/>
            </p:cNvSpPr>
            <p:nvPr/>
          </p:nvSpPr>
          <p:spPr bwMode="auto">
            <a:xfrm rot="1473624">
              <a:off x="4042" y="3555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66" name="Line 169"/>
            <p:cNvSpPr>
              <a:spLocks noChangeShapeType="1"/>
            </p:cNvSpPr>
            <p:nvPr/>
          </p:nvSpPr>
          <p:spPr bwMode="auto">
            <a:xfrm rot="1473624">
              <a:off x="4040" y="3567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67" name="Line 170"/>
            <p:cNvSpPr>
              <a:spLocks noChangeShapeType="1"/>
            </p:cNvSpPr>
            <p:nvPr/>
          </p:nvSpPr>
          <p:spPr bwMode="auto">
            <a:xfrm rot="1473624">
              <a:off x="4042" y="358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68" name="Line 171"/>
            <p:cNvSpPr>
              <a:spLocks noChangeShapeType="1"/>
            </p:cNvSpPr>
            <p:nvPr/>
          </p:nvSpPr>
          <p:spPr bwMode="auto">
            <a:xfrm rot="1473624">
              <a:off x="4036" y="360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69" name="Line 172"/>
            <p:cNvSpPr>
              <a:spLocks noChangeShapeType="1"/>
            </p:cNvSpPr>
            <p:nvPr/>
          </p:nvSpPr>
          <p:spPr bwMode="auto">
            <a:xfrm rot="1473624">
              <a:off x="4039" y="360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70" name="Line 173"/>
            <p:cNvSpPr>
              <a:spLocks noChangeShapeType="1"/>
            </p:cNvSpPr>
            <p:nvPr/>
          </p:nvSpPr>
          <p:spPr bwMode="auto">
            <a:xfrm rot="1473624">
              <a:off x="4082" y="3597"/>
              <a:ext cx="2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71" name="Line 174"/>
            <p:cNvSpPr>
              <a:spLocks noChangeShapeType="1"/>
            </p:cNvSpPr>
            <p:nvPr/>
          </p:nvSpPr>
          <p:spPr bwMode="auto">
            <a:xfrm rot="1473624">
              <a:off x="4070" y="360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72" name="Line 175"/>
            <p:cNvSpPr>
              <a:spLocks noChangeShapeType="1"/>
            </p:cNvSpPr>
            <p:nvPr/>
          </p:nvSpPr>
          <p:spPr bwMode="auto">
            <a:xfrm rot="1473624">
              <a:off x="4056" y="3620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73" name="Line 176"/>
            <p:cNvSpPr>
              <a:spLocks noChangeShapeType="1"/>
            </p:cNvSpPr>
            <p:nvPr/>
          </p:nvSpPr>
          <p:spPr bwMode="auto">
            <a:xfrm rot="1473624">
              <a:off x="4043" y="3631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74" name="Line 177"/>
            <p:cNvSpPr>
              <a:spLocks noChangeShapeType="1"/>
            </p:cNvSpPr>
            <p:nvPr/>
          </p:nvSpPr>
          <p:spPr bwMode="auto">
            <a:xfrm rot="1473624">
              <a:off x="4082" y="3594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75" name="Line 178"/>
            <p:cNvSpPr>
              <a:spLocks noChangeShapeType="1"/>
            </p:cNvSpPr>
            <p:nvPr/>
          </p:nvSpPr>
          <p:spPr bwMode="auto">
            <a:xfrm rot="1473624">
              <a:off x="4092" y="359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76" name="Line 179"/>
            <p:cNvSpPr>
              <a:spLocks noChangeShapeType="1"/>
            </p:cNvSpPr>
            <p:nvPr/>
          </p:nvSpPr>
          <p:spPr bwMode="auto">
            <a:xfrm rot="1473624">
              <a:off x="4118" y="3569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77" name="Line 180"/>
            <p:cNvSpPr>
              <a:spLocks noChangeShapeType="1"/>
            </p:cNvSpPr>
            <p:nvPr/>
          </p:nvSpPr>
          <p:spPr bwMode="auto">
            <a:xfrm rot="1473624">
              <a:off x="4113" y="3577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78" name="Line 181"/>
            <p:cNvSpPr>
              <a:spLocks noChangeShapeType="1"/>
            </p:cNvSpPr>
            <p:nvPr/>
          </p:nvSpPr>
          <p:spPr bwMode="auto">
            <a:xfrm rot="1473624">
              <a:off x="4132" y="3558"/>
              <a:ext cx="1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79" name="Line 182"/>
            <p:cNvSpPr>
              <a:spLocks noChangeShapeType="1"/>
            </p:cNvSpPr>
            <p:nvPr/>
          </p:nvSpPr>
          <p:spPr bwMode="auto">
            <a:xfrm rot="1473624">
              <a:off x="4126" y="3567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80" name="Line 183"/>
            <p:cNvSpPr>
              <a:spLocks noChangeShapeType="1"/>
            </p:cNvSpPr>
            <p:nvPr/>
          </p:nvSpPr>
          <p:spPr bwMode="auto">
            <a:xfrm rot="1473624">
              <a:off x="4004" y="362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81" name="Line 184"/>
            <p:cNvSpPr>
              <a:spLocks noChangeShapeType="1"/>
            </p:cNvSpPr>
            <p:nvPr/>
          </p:nvSpPr>
          <p:spPr bwMode="auto">
            <a:xfrm rot="1473624">
              <a:off x="4013" y="3544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82" name="Line 185"/>
            <p:cNvSpPr>
              <a:spLocks noChangeShapeType="1"/>
            </p:cNvSpPr>
            <p:nvPr/>
          </p:nvSpPr>
          <p:spPr bwMode="auto">
            <a:xfrm rot="1473624">
              <a:off x="4014" y="355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83" name="Line 186"/>
            <p:cNvSpPr>
              <a:spLocks noChangeShapeType="1"/>
            </p:cNvSpPr>
            <p:nvPr/>
          </p:nvSpPr>
          <p:spPr bwMode="auto">
            <a:xfrm rot="1473624">
              <a:off x="4010" y="357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84" name="Line 187"/>
            <p:cNvSpPr>
              <a:spLocks noChangeShapeType="1"/>
            </p:cNvSpPr>
            <p:nvPr/>
          </p:nvSpPr>
          <p:spPr bwMode="auto">
            <a:xfrm rot="1473624">
              <a:off x="4009" y="3562"/>
              <a:ext cx="1" cy="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85" name="Line 188"/>
            <p:cNvSpPr>
              <a:spLocks noChangeShapeType="1"/>
            </p:cNvSpPr>
            <p:nvPr/>
          </p:nvSpPr>
          <p:spPr bwMode="auto">
            <a:xfrm rot="1473624">
              <a:off x="4099" y="3559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86" name="Line 189"/>
            <p:cNvSpPr>
              <a:spLocks noChangeShapeType="1"/>
            </p:cNvSpPr>
            <p:nvPr/>
          </p:nvSpPr>
          <p:spPr bwMode="auto">
            <a:xfrm rot="1473624">
              <a:off x="4092" y="355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87" name="Line 190"/>
            <p:cNvSpPr>
              <a:spLocks noChangeShapeType="1"/>
            </p:cNvSpPr>
            <p:nvPr/>
          </p:nvSpPr>
          <p:spPr bwMode="auto">
            <a:xfrm rot="1473624">
              <a:off x="4087" y="3554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88" name="Line 191"/>
            <p:cNvSpPr>
              <a:spLocks noChangeShapeType="1"/>
            </p:cNvSpPr>
            <p:nvPr/>
          </p:nvSpPr>
          <p:spPr bwMode="auto">
            <a:xfrm rot="1473624">
              <a:off x="4083" y="355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89" name="Line 192"/>
            <p:cNvSpPr>
              <a:spLocks noChangeShapeType="1"/>
            </p:cNvSpPr>
            <p:nvPr/>
          </p:nvSpPr>
          <p:spPr bwMode="auto">
            <a:xfrm rot="1473624">
              <a:off x="4077" y="3564"/>
              <a:ext cx="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90" name="Line 193"/>
            <p:cNvSpPr>
              <a:spLocks noChangeShapeType="1"/>
            </p:cNvSpPr>
            <p:nvPr/>
          </p:nvSpPr>
          <p:spPr bwMode="auto">
            <a:xfrm rot="1473624">
              <a:off x="4067" y="3662"/>
              <a:ext cx="2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91" name="Line 194"/>
            <p:cNvSpPr>
              <a:spLocks noChangeShapeType="1"/>
            </p:cNvSpPr>
            <p:nvPr/>
          </p:nvSpPr>
          <p:spPr bwMode="auto">
            <a:xfrm rot="1473624">
              <a:off x="4069" y="3548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92" name="Line 195"/>
            <p:cNvSpPr>
              <a:spLocks noChangeShapeType="1"/>
            </p:cNvSpPr>
            <p:nvPr/>
          </p:nvSpPr>
          <p:spPr bwMode="auto">
            <a:xfrm rot="1473624">
              <a:off x="4072" y="355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93" name="Line 196"/>
            <p:cNvSpPr>
              <a:spLocks noChangeShapeType="1"/>
            </p:cNvSpPr>
            <p:nvPr/>
          </p:nvSpPr>
          <p:spPr bwMode="auto">
            <a:xfrm rot="1473624">
              <a:off x="4073" y="35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94" name="Line 197"/>
            <p:cNvSpPr>
              <a:spLocks noChangeShapeType="1"/>
            </p:cNvSpPr>
            <p:nvPr/>
          </p:nvSpPr>
          <p:spPr bwMode="auto">
            <a:xfrm rot="1473624">
              <a:off x="4078" y="355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95" name="Line 198"/>
            <p:cNvSpPr>
              <a:spLocks noChangeShapeType="1"/>
            </p:cNvSpPr>
            <p:nvPr/>
          </p:nvSpPr>
          <p:spPr bwMode="auto">
            <a:xfrm rot="1473624">
              <a:off x="3974" y="3611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96" name="Line 199"/>
            <p:cNvSpPr>
              <a:spLocks noChangeShapeType="1"/>
            </p:cNvSpPr>
            <p:nvPr/>
          </p:nvSpPr>
          <p:spPr bwMode="auto">
            <a:xfrm rot="1473624">
              <a:off x="4048" y="353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97" name="Line 200"/>
            <p:cNvSpPr>
              <a:spLocks noChangeShapeType="1"/>
            </p:cNvSpPr>
            <p:nvPr/>
          </p:nvSpPr>
          <p:spPr bwMode="auto">
            <a:xfrm rot="1473624">
              <a:off x="4043" y="357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98" name="Line 201"/>
            <p:cNvSpPr>
              <a:spLocks noChangeShapeType="1"/>
            </p:cNvSpPr>
            <p:nvPr/>
          </p:nvSpPr>
          <p:spPr bwMode="auto">
            <a:xfrm rot="1473624">
              <a:off x="4040" y="361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99" name="Line 202"/>
            <p:cNvSpPr>
              <a:spLocks noChangeShapeType="1"/>
            </p:cNvSpPr>
            <p:nvPr/>
          </p:nvSpPr>
          <p:spPr bwMode="auto">
            <a:xfrm rot="1473624">
              <a:off x="4074" y="361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00" name="Line 203"/>
            <p:cNvSpPr>
              <a:spLocks noChangeShapeType="1"/>
            </p:cNvSpPr>
            <p:nvPr/>
          </p:nvSpPr>
          <p:spPr bwMode="auto">
            <a:xfrm rot="1473624">
              <a:off x="4058" y="362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01" name="Line 204"/>
            <p:cNvSpPr>
              <a:spLocks noChangeShapeType="1"/>
            </p:cNvSpPr>
            <p:nvPr/>
          </p:nvSpPr>
          <p:spPr bwMode="auto">
            <a:xfrm rot="1473624">
              <a:off x="4043" y="364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02" name="Line 205"/>
            <p:cNvSpPr>
              <a:spLocks noChangeShapeType="1"/>
            </p:cNvSpPr>
            <p:nvPr/>
          </p:nvSpPr>
          <p:spPr bwMode="auto">
            <a:xfrm rot="1473624">
              <a:off x="4097" y="3600"/>
              <a:ext cx="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03" name="Line 206"/>
            <p:cNvSpPr>
              <a:spLocks noChangeShapeType="1"/>
            </p:cNvSpPr>
            <p:nvPr/>
          </p:nvSpPr>
          <p:spPr bwMode="auto">
            <a:xfrm rot="1473624">
              <a:off x="4000" y="3630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04" name="Line 207"/>
            <p:cNvSpPr>
              <a:spLocks noChangeShapeType="1"/>
            </p:cNvSpPr>
            <p:nvPr/>
          </p:nvSpPr>
          <p:spPr bwMode="auto">
            <a:xfrm rot="1473624">
              <a:off x="4097" y="356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05" name="Line 208"/>
            <p:cNvSpPr>
              <a:spLocks noChangeShapeType="1"/>
            </p:cNvSpPr>
            <p:nvPr/>
          </p:nvSpPr>
          <p:spPr bwMode="auto">
            <a:xfrm rot="1473624">
              <a:off x="4093" y="3566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06" name="Line 209"/>
            <p:cNvSpPr>
              <a:spLocks noChangeShapeType="1"/>
            </p:cNvSpPr>
            <p:nvPr/>
          </p:nvSpPr>
          <p:spPr bwMode="auto">
            <a:xfrm rot="1473624">
              <a:off x="3976" y="360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07" name="Line 210"/>
            <p:cNvSpPr>
              <a:spLocks noChangeShapeType="1"/>
            </p:cNvSpPr>
            <p:nvPr/>
          </p:nvSpPr>
          <p:spPr bwMode="auto">
            <a:xfrm rot="1473624">
              <a:off x="4010" y="3533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08" name="Line 211"/>
            <p:cNvSpPr>
              <a:spLocks noChangeShapeType="1"/>
            </p:cNvSpPr>
            <p:nvPr/>
          </p:nvSpPr>
          <p:spPr bwMode="auto">
            <a:xfrm rot="1473624">
              <a:off x="3979" y="3592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09" name="Line 212"/>
            <p:cNvSpPr>
              <a:spLocks noChangeShapeType="1"/>
            </p:cNvSpPr>
            <p:nvPr/>
          </p:nvSpPr>
          <p:spPr bwMode="auto">
            <a:xfrm rot="1473624">
              <a:off x="3977" y="35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10" name="Line 213"/>
            <p:cNvSpPr>
              <a:spLocks noChangeShapeType="1"/>
            </p:cNvSpPr>
            <p:nvPr/>
          </p:nvSpPr>
          <p:spPr bwMode="auto">
            <a:xfrm rot="1473624">
              <a:off x="3979" y="359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11" name="Line 214"/>
            <p:cNvSpPr>
              <a:spLocks noChangeShapeType="1"/>
            </p:cNvSpPr>
            <p:nvPr/>
          </p:nvSpPr>
          <p:spPr bwMode="auto">
            <a:xfrm rot="1473624">
              <a:off x="4030" y="3611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12" name="Line 215"/>
            <p:cNvSpPr>
              <a:spLocks noChangeShapeType="1"/>
            </p:cNvSpPr>
            <p:nvPr/>
          </p:nvSpPr>
          <p:spPr bwMode="auto">
            <a:xfrm rot="1473624">
              <a:off x="4033" y="364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13" name="Line 216"/>
            <p:cNvSpPr>
              <a:spLocks noChangeShapeType="1"/>
            </p:cNvSpPr>
            <p:nvPr/>
          </p:nvSpPr>
          <p:spPr bwMode="auto">
            <a:xfrm rot="1473624">
              <a:off x="3997" y="3637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14" name="Line 217"/>
            <p:cNvSpPr>
              <a:spLocks noChangeShapeType="1"/>
            </p:cNvSpPr>
            <p:nvPr/>
          </p:nvSpPr>
          <p:spPr bwMode="auto">
            <a:xfrm rot="1473624">
              <a:off x="3998" y="365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15" name="Line 218"/>
            <p:cNvSpPr>
              <a:spLocks noChangeShapeType="1"/>
            </p:cNvSpPr>
            <p:nvPr/>
          </p:nvSpPr>
          <p:spPr bwMode="auto">
            <a:xfrm rot="1473624">
              <a:off x="3994" y="3679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16" name="Line 219"/>
            <p:cNvSpPr>
              <a:spLocks noChangeShapeType="1"/>
            </p:cNvSpPr>
            <p:nvPr/>
          </p:nvSpPr>
          <p:spPr bwMode="auto">
            <a:xfrm rot="1473624">
              <a:off x="3993" y="3664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17" name="Line 220"/>
            <p:cNvSpPr>
              <a:spLocks noChangeShapeType="1"/>
            </p:cNvSpPr>
            <p:nvPr/>
          </p:nvSpPr>
          <p:spPr bwMode="auto">
            <a:xfrm rot="1473624">
              <a:off x="3996" y="365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18" name="Line 221"/>
            <p:cNvSpPr>
              <a:spLocks noChangeShapeType="1"/>
            </p:cNvSpPr>
            <p:nvPr/>
          </p:nvSpPr>
          <p:spPr bwMode="auto">
            <a:xfrm rot="1473624">
              <a:off x="3987" y="3699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19" name="Line 222"/>
            <p:cNvSpPr>
              <a:spLocks noChangeShapeType="1"/>
            </p:cNvSpPr>
            <p:nvPr/>
          </p:nvSpPr>
          <p:spPr bwMode="auto">
            <a:xfrm rot="1473624">
              <a:off x="3996" y="369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20" name="Line 223"/>
            <p:cNvSpPr>
              <a:spLocks noChangeShapeType="1"/>
            </p:cNvSpPr>
            <p:nvPr/>
          </p:nvSpPr>
          <p:spPr bwMode="auto">
            <a:xfrm rot="1473624">
              <a:off x="4026" y="3687"/>
              <a:ext cx="6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21" name="Line 224"/>
            <p:cNvSpPr>
              <a:spLocks noChangeShapeType="1"/>
            </p:cNvSpPr>
            <p:nvPr/>
          </p:nvSpPr>
          <p:spPr bwMode="auto">
            <a:xfrm rot="1473624">
              <a:off x="4015" y="370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22" name="Line 225"/>
            <p:cNvSpPr>
              <a:spLocks noChangeShapeType="1"/>
            </p:cNvSpPr>
            <p:nvPr/>
          </p:nvSpPr>
          <p:spPr bwMode="auto">
            <a:xfrm rot="1473624">
              <a:off x="4015" y="3694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23" name="Line 226"/>
            <p:cNvSpPr>
              <a:spLocks noChangeShapeType="1"/>
            </p:cNvSpPr>
            <p:nvPr/>
          </p:nvSpPr>
          <p:spPr bwMode="auto">
            <a:xfrm rot="1473624">
              <a:off x="4005" y="3700"/>
              <a:ext cx="2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24" name="Line 227"/>
            <p:cNvSpPr>
              <a:spLocks noChangeShapeType="1"/>
            </p:cNvSpPr>
            <p:nvPr/>
          </p:nvSpPr>
          <p:spPr bwMode="auto">
            <a:xfrm rot="1473624">
              <a:off x="4002" y="370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25" name="Line 228"/>
            <p:cNvSpPr>
              <a:spLocks noChangeShapeType="1"/>
            </p:cNvSpPr>
            <p:nvPr/>
          </p:nvSpPr>
          <p:spPr bwMode="auto">
            <a:xfrm rot="1473624">
              <a:off x="3998" y="370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26" name="Line 229"/>
            <p:cNvSpPr>
              <a:spLocks noChangeShapeType="1"/>
            </p:cNvSpPr>
            <p:nvPr/>
          </p:nvSpPr>
          <p:spPr bwMode="auto">
            <a:xfrm rot="1473624">
              <a:off x="3992" y="3721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27" name="Line 230"/>
            <p:cNvSpPr>
              <a:spLocks noChangeShapeType="1"/>
            </p:cNvSpPr>
            <p:nvPr/>
          </p:nvSpPr>
          <p:spPr bwMode="auto">
            <a:xfrm rot="1473624">
              <a:off x="4040" y="3679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28" name="Line 231"/>
            <p:cNvSpPr>
              <a:spLocks noChangeShapeType="1"/>
            </p:cNvSpPr>
            <p:nvPr/>
          </p:nvSpPr>
          <p:spPr bwMode="auto">
            <a:xfrm rot="1473624">
              <a:off x="4033" y="368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29" name="Line 232"/>
            <p:cNvSpPr>
              <a:spLocks noChangeShapeType="1"/>
            </p:cNvSpPr>
            <p:nvPr/>
          </p:nvSpPr>
          <p:spPr bwMode="auto">
            <a:xfrm rot="1473624">
              <a:off x="4060" y="3677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30" name="Line 233"/>
            <p:cNvSpPr>
              <a:spLocks noChangeShapeType="1"/>
            </p:cNvSpPr>
            <p:nvPr/>
          </p:nvSpPr>
          <p:spPr bwMode="auto">
            <a:xfrm rot="1473624">
              <a:off x="4040" y="368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31" name="Line 234"/>
            <p:cNvSpPr>
              <a:spLocks noChangeShapeType="1"/>
            </p:cNvSpPr>
            <p:nvPr/>
          </p:nvSpPr>
          <p:spPr bwMode="auto">
            <a:xfrm rot="1473624">
              <a:off x="3959" y="370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32" name="Line 235"/>
            <p:cNvSpPr>
              <a:spLocks noChangeShapeType="1"/>
            </p:cNvSpPr>
            <p:nvPr/>
          </p:nvSpPr>
          <p:spPr bwMode="auto">
            <a:xfrm rot="1473624">
              <a:off x="3957" y="3724"/>
              <a:ext cx="2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33" name="Line 236"/>
            <p:cNvSpPr>
              <a:spLocks noChangeShapeType="1"/>
            </p:cNvSpPr>
            <p:nvPr/>
          </p:nvSpPr>
          <p:spPr bwMode="auto">
            <a:xfrm rot="1473624">
              <a:off x="3967" y="36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34" name="Line 237"/>
            <p:cNvSpPr>
              <a:spLocks noChangeShapeType="1"/>
            </p:cNvSpPr>
            <p:nvPr/>
          </p:nvSpPr>
          <p:spPr bwMode="auto">
            <a:xfrm rot="1473624">
              <a:off x="3959" y="370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35" name="Line 238"/>
            <p:cNvSpPr>
              <a:spLocks noChangeShapeType="1"/>
            </p:cNvSpPr>
            <p:nvPr/>
          </p:nvSpPr>
          <p:spPr bwMode="auto">
            <a:xfrm rot="1473624">
              <a:off x="3965" y="366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36" name="Line 239"/>
            <p:cNvSpPr>
              <a:spLocks noChangeShapeType="1"/>
            </p:cNvSpPr>
            <p:nvPr/>
          </p:nvSpPr>
          <p:spPr bwMode="auto">
            <a:xfrm rot="1473624">
              <a:off x="3969" y="3636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37" name="Line 240"/>
            <p:cNvSpPr>
              <a:spLocks noChangeShapeType="1"/>
            </p:cNvSpPr>
            <p:nvPr/>
          </p:nvSpPr>
          <p:spPr bwMode="auto">
            <a:xfrm rot="1473624">
              <a:off x="3972" y="3620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38" name="Line 241"/>
            <p:cNvSpPr>
              <a:spLocks noChangeShapeType="1"/>
            </p:cNvSpPr>
            <p:nvPr/>
          </p:nvSpPr>
          <p:spPr bwMode="auto">
            <a:xfrm rot="1473624">
              <a:off x="4012" y="3735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39" name="Line 242"/>
            <p:cNvSpPr>
              <a:spLocks noChangeShapeType="1"/>
            </p:cNvSpPr>
            <p:nvPr/>
          </p:nvSpPr>
          <p:spPr bwMode="auto">
            <a:xfrm rot="1473624">
              <a:off x="4022" y="3728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40" name="Line 243"/>
            <p:cNvSpPr>
              <a:spLocks noChangeShapeType="1"/>
            </p:cNvSpPr>
            <p:nvPr/>
          </p:nvSpPr>
          <p:spPr bwMode="auto">
            <a:xfrm rot="1473624">
              <a:off x="4035" y="365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41" name="Line 244"/>
            <p:cNvSpPr>
              <a:spLocks noChangeShapeType="1"/>
            </p:cNvSpPr>
            <p:nvPr/>
          </p:nvSpPr>
          <p:spPr bwMode="auto">
            <a:xfrm rot="1473624">
              <a:off x="4038" y="363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42" name="Line 245"/>
            <p:cNvSpPr>
              <a:spLocks noChangeShapeType="1"/>
            </p:cNvSpPr>
            <p:nvPr/>
          </p:nvSpPr>
          <p:spPr bwMode="auto">
            <a:xfrm rot="1473624">
              <a:off x="4000" y="3645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43" name="Line 246"/>
            <p:cNvSpPr>
              <a:spLocks noChangeShapeType="1"/>
            </p:cNvSpPr>
            <p:nvPr/>
          </p:nvSpPr>
          <p:spPr bwMode="auto">
            <a:xfrm rot="1473624">
              <a:off x="4007" y="3582"/>
              <a:ext cx="1" cy="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44" name="Line 247"/>
            <p:cNvSpPr>
              <a:spLocks noChangeShapeType="1"/>
            </p:cNvSpPr>
            <p:nvPr/>
          </p:nvSpPr>
          <p:spPr bwMode="auto">
            <a:xfrm rot="1473624">
              <a:off x="3992" y="371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45" name="Line 248"/>
            <p:cNvSpPr>
              <a:spLocks noChangeShapeType="1"/>
            </p:cNvSpPr>
            <p:nvPr/>
          </p:nvSpPr>
          <p:spPr bwMode="auto">
            <a:xfrm rot="1473624">
              <a:off x="4061" y="367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46" name="Line 249"/>
            <p:cNvSpPr>
              <a:spLocks noChangeShapeType="1"/>
            </p:cNvSpPr>
            <p:nvPr/>
          </p:nvSpPr>
          <p:spPr bwMode="auto">
            <a:xfrm rot="1473624">
              <a:off x="4051" y="368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47" name="Line 250"/>
            <p:cNvSpPr>
              <a:spLocks noChangeShapeType="1"/>
            </p:cNvSpPr>
            <p:nvPr/>
          </p:nvSpPr>
          <p:spPr bwMode="auto">
            <a:xfrm rot="1473624">
              <a:off x="3963" y="3689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48" name="Line 251"/>
            <p:cNvSpPr>
              <a:spLocks noChangeShapeType="1"/>
            </p:cNvSpPr>
            <p:nvPr/>
          </p:nvSpPr>
          <p:spPr bwMode="auto">
            <a:xfrm rot="1473624">
              <a:off x="4091" y="3598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49" name="Line 252"/>
            <p:cNvSpPr>
              <a:spLocks noChangeShapeType="1"/>
            </p:cNvSpPr>
            <p:nvPr/>
          </p:nvSpPr>
          <p:spPr bwMode="auto">
            <a:xfrm rot="1473624">
              <a:off x="4078" y="3572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50" name="Line 253"/>
            <p:cNvSpPr>
              <a:spLocks noChangeShapeType="1"/>
            </p:cNvSpPr>
            <p:nvPr/>
          </p:nvSpPr>
          <p:spPr bwMode="auto">
            <a:xfrm rot="1473624">
              <a:off x="4012" y="353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51" name="Line 254"/>
            <p:cNvSpPr>
              <a:spLocks noChangeShapeType="1"/>
            </p:cNvSpPr>
            <p:nvPr/>
          </p:nvSpPr>
          <p:spPr bwMode="auto">
            <a:xfrm rot="1473624">
              <a:off x="3997" y="364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52" name="Line 255"/>
            <p:cNvSpPr>
              <a:spLocks noChangeShapeType="1"/>
            </p:cNvSpPr>
            <p:nvPr/>
          </p:nvSpPr>
          <p:spPr bwMode="auto">
            <a:xfrm rot="1473624">
              <a:off x="3976" y="3605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53" name="Freeform 256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54" name="Line 257"/>
            <p:cNvSpPr>
              <a:spLocks noChangeShapeType="1"/>
            </p:cNvSpPr>
            <p:nvPr/>
          </p:nvSpPr>
          <p:spPr bwMode="auto">
            <a:xfrm rot="1473624">
              <a:off x="4009" y="352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55" name="Line 258"/>
            <p:cNvSpPr>
              <a:spLocks noChangeShapeType="1"/>
            </p:cNvSpPr>
            <p:nvPr/>
          </p:nvSpPr>
          <p:spPr bwMode="auto">
            <a:xfrm rot="1473624">
              <a:off x="4009" y="351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56" name="Line 259"/>
            <p:cNvSpPr>
              <a:spLocks noChangeShapeType="1"/>
            </p:cNvSpPr>
            <p:nvPr/>
          </p:nvSpPr>
          <p:spPr bwMode="auto">
            <a:xfrm rot="1473624">
              <a:off x="4008" y="352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57" name="Line 260"/>
            <p:cNvSpPr>
              <a:spLocks noChangeShapeType="1"/>
            </p:cNvSpPr>
            <p:nvPr/>
          </p:nvSpPr>
          <p:spPr bwMode="auto">
            <a:xfrm rot="1473624">
              <a:off x="4013" y="354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58" name="Line 261"/>
            <p:cNvSpPr>
              <a:spLocks noChangeShapeType="1"/>
            </p:cNvSpPr>
            <p:nvPr/>
          </p:nvSpPr>
          <p:spPr bwMode="auto">
            <a:xfrm rot="1473624">
              <a:off x="4014" y="355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59" name="Line 262"/>
            <p:cNvSpPr>
              <a:spLocks noChangeShapeType="1"/>
            </p:cNvSpPr>
            <p:nvPr/>
          </p:nvSpPr>
          <p:spPr bwMode="auto">
            <a:xfrm rot="1473624">
              <a:off x="4046" y="3527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60" name="Line 263"/>
            <p:cNvSpPr>
              <a:spLocks noChangeShapeType="1"/>
            </p:cNvSpPr>
            <p:nvPr/>
          </p:nvSpPr>
          <p:spPr bwMode="auto">
            <a:xfrm rot="1473624">
              <a:off x="4045" y="353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61" name="Line 264"/>
            <p:cNvSpPr>
              <a:spLocks noChangeShapeType="1"/>
            </p:cNvSpPr>
            <p:nvPr/>
          </p:nvSpPr>
          <p:spPr bwMode="auto">
            <a:xfrm rot="1473624">
              <a:off x="4012" y="3525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62" name="Line 265"/>
            <p:cNvSpPr>
              <a:spLocks noChangeShapeType="1"/>
            </p:cNvSpPr>
            <p:nvPr/>
          </p:nvSpPr>
          <p:spPr bwMode="auto">
            <a:xfrm rot="1473624">
              <a:off x="4009" y="35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63" name="Line 266"/>
            <p:cNvSpPr>
              <a:spLocks noChangeShapeType="1"/>
            </p:cNvSpPr>
            <p:nvPr/>
          </p:nvSpPr>
          <p:spPr bwMode="auto">
            <a:xfrm rot="1473624">
              <a:off x="4007" y="351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64" name="Line 267"/>
            <p:cNvSpPr>
              <a:spLocks noChangeShapeType="1"/>
            </p:cNvSpPr>
            <p:nvPr/>
          </p:nvSpPr>
          <p:spPr bwMode="auto">
            <a:xfrm rot="1473624">
              <a:off x="4137" y="356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65" name="Line 268"/>
            <p:cNvSpPr>
              <a:spLocks noChangeShapeType="1"/>
            </p:cNvSpPr>
            <p:nvPr/>
          </p:nvSpPr>
          <p:spPr bwMode="auto">
            <a:xfrm rot="1473624">
              <a:off x="3965" y="367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66" name="Line 269"/>
            <p:cNvSpPr>
              <a:spLocks noChangeShapeType="1"/>
            </p:cNvSpPr>
            <p:nvPr/>
          </p:nvSpPr>
          <p:spPr bwMode="auto">
            <a:xfrm rot="1473624">
              <a:off x="3960" y="3694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67" name="Line 270"/>
            <p:cNvSpPr>
              <a:spLocks noChangeShapeType="1"/>
            </p:cNvSpPr>
            <p:nvPr/>
          </p:nvSpPr>
          <p:spPr bwMode="auto">
            <a:xfrm rot="1473624">
              <a:off x="4103" y="3588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68" name="Line 271"/>
            <p:cNvSpPr>
              <a:spLocks noChangeShapeType="1"/>
            </p:cNvSpPr>
            <p:nvPr/>
          </p:nvSpPr>
          <p:spPr bwMode="auto">
            <a:xfrm rot="1473624">
              <a:off x="4030" y="3638"/>
              <a:ext cx="2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69" name="Line 272"/>
            <p:cNvSpPr>
              <a:spLocks noChangeShapeType="1"/>
            </p:cNvSpPr>
            <p:nvPr/>
          </p:nvSpPr>
          <p:spPr bwMode="auto">
            <a:xfrm rot="1473624">
              <a:off x="4072" y="366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70" name="Line 273"/>
            <p:cNvSpPr>
              <a:spLocks noChangeShapeType="1"/>
            </p:cNvSpPr>
            <p:nvPr/>
          </p:nvSpPr>
          <p:spPr bwMode="auto">
            <a:xfrm rot="1473624">
              <a:off x="4044" y="3523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71" name="Freeform 274"/>
            <p:cNvSpPr>
              <a:spLocks/>
            </p:cNvSpPr>
            <p:nvPr/>
          </p:nvSpPr>
          <p:spPr bwMode="auto">
            <a:xfrm rot="1473624">
              <a:off x="3996" y="3525"/>
              <a:ext cx="155" cy="26"/>
            </a:xfrm>
            <a:custGeom>
              <a:avLst/>
              <a:gdLst>
                <a:gd name="T0" fmla="*/ 0 w 237"/>
                <a:gd name="T1" fmla="*/ 12 h 29"/>
                <a:gd name="T2" fmla="*/ 2 w 237"/>
                <a:gd name="T3" fmla="*/ 7 h 29"/>
                <a:gd name="T4" fmla="*/ 6 w 237"/>
                <a:gd name="T5" fmla="*/ 12 h 29"/>
                <a:gd name="T6" fmla="*/ 7 w 237"/>
                <a:gd name="T7" fmla="*/ 11 h 29"/>
                <a:gd name="T8" fmla="*/ 8 w 237"/>
                <a:gd name="T9" fmla="*/ 4 h 29"/>
                <a:gd name="T10" fmla="*/ 15 w 237"/>
                <a:gd name="T11" fmla="*/ 17 h 29"/>
                <a:gd name="T12" fmla="*/ 15 w 237"/>
                <a:gd name="T13" fmla="*/ 17 h 29"/>
                <a:gd name="T14" fmla="*/ 15 w 237"/>
                <a:gd name="T15" fmla="*/ 17 h 29"/>
                <a:gd name="T16" fmla="*/ 15 w 237"/>
                <a:gd name="T17" fmla="*/ 16 h 29"/>
                <a:gd name="T18" fmla="*/ 16 w 237"/>
                <a:gd name="T19" fmla="*/ 16 h 29"/>
                <a:gd name="T20" fmla="*/ 17 w 237"/>
                <a:gd name="T21" fmla="*/ 15 h 29"/>
                <a:gd name="T22" fmla="*/ 17 w 237"/>
                <a:gd name="T23" fmla="*/ 14 h 29"/>
                <a:gd name="T24" fmla="*/ 18 w 237"/>
                <a:gd name="T25" fmla="*/ 14 h 29"/>
                <a:gd name="T26" fmla="*/ 19 w 237"/>
                <a:gd name="T27" fmla="*/ 14 h 29"/>
                <a:gd name="T28" fmla="*/ 20 w 237"/>
                <a:gd name="T29" fmla="*/ 14 h 29"/>
                <a:gd name="T30" fmla="*/ 20 w 237"/>
                <a:gd name="T31" fmla="*/ 14 h 29"/>
                <a:gd name="T32" fmla="*/ 20 w 237"/>
                <a:gd name="T33" fmla="*/ 13 h 29"/>
                <a:gd name="T34" fmla="*/ 22 w 237"/>
                <a:gd name="T35" fmla="*/ 12 h 29"/>
                <a:gd name="T36" fmla="*/ 22 w 237"/>
                <a:gd name="T37" fmla="*/ 10 h 29"/>
                <a:gd name="T38" fmla="*/ 24 w 237"/>
                <a:gd name="T39" fmla="*/ 7 h 29"/>
                <a:gd name="T40" fmla="*/ 24 w 237"/>
                <a:gd name="T41" fmla="*/ 4 h 29"/>
                <a:gd name="T42" fmla="*/ 26 w 237"/>
                <a:gd name="T43" fmla="*/ 4 h 29"/>
                <a:gd name="T44" fmla="*/ 26 w 237"/>
                <a:gd name="T45" fmla="*/ 2 h 29"/>
                <a:gd name="T46" fmla="*/ 26 w 237"/>
                <a:gd name="T47" fmla="*/ 0 h 29"/>
                <a:gd name="T48" fmla="*/ 28 w 237"/>
                <a:gd name="T49" fmla="*/ 10 h 29"/>
                <a:gd name="T50" fmla="*/ 28 w 237"/>
                <a:gd name="T51" fmla="*/ 9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37" h="29">
                  <a:moveTo>
                    <a:pt x="0" y="20"/>
                  </a:moveTo>
                  <a:lnTo>
                    <a:pt x="19" y="12"/>
                  </a:lnTo>
                  <a:lnTo>
                    <a:pt x="50" y="21"/>
                  </a:lnTo>
                  <a:lnTo>
                    <a:pt x="55" y="19"/>
                  </a:lnTo>
                  <a:lnTo>
                    <a:pt x="69" y="8"/>
                  </a:lnTo>
                  <a:lnTo>
                    <a:pt x="124" y="29"/>
                  </a:lnTo>
                  <a:lnTo>
                    <a:pt x="125" y="29"/>
                  </a:lnTo>
                  <a:lnTo>
                    <a:pt x="127" y="28"/>
                  </a:lnTo>
                  <a:lnTo>
                    <a:pt x="132" y="27"/>
                  </a:lnTo>
                  <a:lnTo>
                    <a:pt x="137" y="26"/>
                  </a:lnTo>
                  <a:lnTo>
                    <a:pt x="144" y="25"/>
                  </a:lnTo>
                  <a:lnTo>
                    <a:pt x="151" y="25"/>
                  </a:lnTo>
                  <a:lnTo>
                    <a:pt x="160" y="25"/>
                  </a:lnTo>
                  <a:lnTo>
                    <a:pt x="168" y="25"/>
                  </a:lnTo>
                  <a:lnTo>
                    <a:pt x="172" y="23"/>
                  </a:lnTo>
                  <a:lnTo>
                    <a:pt x="177" y="20"/>
                  </a:lnTo>
                  <a:lnTo>
                    <a:pt x="185" y="17"/>
                  </a:lnTo>
                  <a:lnTo>
                    <a:pt x="195" y="12"/>
                  </a:lnTo>
                  <a:lnTo>
                    <a:pt x="203" y="7"/>
                  </a:lnTo>
                  <a:lnTo>
                    <a:pt x="211" y="4"/>
                  </a:lnTo>
                  <a:lnTo>
                    <a:pt x="215" y="2"/>
                  </a:lnTo>
                  <a:lnTo>
                    <a:pt x="217" y="0"/>
                  </a:lnTo>
                  <a:lnTo>
                    <a:pt x="236" y="17"/>
                  </a:lnTo>
                  <a:lnTo>
                    <a:pt x="237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72" name="Freeform 275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8 h 173"/>
                <a:gd name="T10" fmla="*/ 8 w 69"/>
                <a:gd name="T11" fmla="*/ 6 h 173"/>
                <a:gd name="T12" fmla="*/ 8 w 69"/>
                <a:gd name="T13" fmla="*/ 4 h 173"/>
                <a:gd name="T14" fmla="*/ 7 w 69"/>
                <a:gd name="T15" fmla="*/ 3 h 173"/>
                <a:gd name="T16" fmla="*/ 7 w 69"/>
                <a:gd name="T17" fmla="*/ 3 h 173"/>
                <a:gd name="T18" fmla="*/ 5 w 69"/>
                <a:gd name="T19" fmla="*/ 1 h 173"/>
                <a:gd name="T20" fmla="*/ 5 w 69"/>
                <a:gd name="T21" fmla="*/ 0 h 173"/>
                <a:gd name="T22" fmla="*/ 4 w 69"/>
                <a:gd name="T23" fmla="*/ 0 h 173"/>
                <a:gd name="T24" fmla="*/ 3 w 69"/>
                <a:gd name="T25" fmla="*/ 0 h 173"/>
                <a:gd name="T26" fmla="*/ 3 w 69"/>
                <a:gd name="T27" fmla="*/ 1 h 173"/>
                <a:gd name="T28" fmla="*/ 2 w 69"/>
                <a:gd name="T29" fmla="*/ 3 h 173"/>
                <a:gd name="T30" fmla="*/ 1 w 69"/>
                <a:gd name="T31" fmla="*/ 3 h 173"/>
                <a:gd name="T32" fmla="*/ 1 w 69"/>
                <a:gd name="T33" fmla="*/ 4 h 173"/>
                <a:gd name="T34" fmla="*/ 1 w 69"/>
                <a:gd name="T35" fmla="*/ 6 h 173"/>
                <a:gd name="T36" fmla="*/ 1 w 69"/>
                <a:gd name="T37" fmla="*/ 8 h 173"/>
                <a:gd name="T38" fmla="*/ 0 w 69"/>
                <a:gd name="T39" fmla="*/ 10 h 173"/>
                <a:gd name="T40" fmla="*/ 0 w 69"/>
                <a:gd name="T41" fmla="*/ 10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73" name="Freeform 276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10 h 173"/>
                <a:gd name="T10" fmla="*/ 8 w 69"/>
                <a:gd name="T11" fmla="*/ 8 h 173"/>
                <a:gd name="T12" fmla="*/ 8 w 69"/>
                <a:gd name="T13" fmla="*/ 6 h 173"/>
                <a:gd name="T14" fmla="*/ 8 w 69"/>
                <a:gd name="T15" fmla="*/ 4 h 173"/>
                <a:gd name="T16" fmla="*/ 7 w 69"/>
                <a:gd name="T17" fmla="*/ 3 h 173"/>
                <a:gd name="T18" fmla="*/ 7 w 69"/>
                <a:gd name="T19" fmla="*/ 3 h 173"/>
                <a:gd name="T20" fmla="*/ 5 w 69"/>
                <a:gd name="T21" fmla="*/ 1 h 173"/>
                <a:gd name="T22" fmla="*/ 5 w 69"/>
                <a:gd name="T23" fmla="*/ 0 h 173"/>
                <a:gd name="T24" fmla="*/ 4 w 69"/>
                <a:gd name="T25" fmla="*/ 0 h 173"/>
                <a:gd name="T26" fmla="*/ 4 w 69"/>
                <a:gd name="T27" fmla="*/ 0 h 173"/>
                <a:gd name="T28" fmla="*/ 3 w 69"/>
                <a:gd name="T29" fmla="*/ 0 h 173"/>
                <a:gd name="T30" fmla="*/ 3 w 69"/>
                <a:gd name="T31" fmla="*/ 1 h 173"/>
                <a:gd name="T32" fmla="*/ 2 w 69"/>
                <a:gd name="T33" fmla="*/ 3 h 173"/>
                <a:gd name="T34" fmla="*/ 1 w 69"/>
                <a:gd name="T35" fmla="*/ 3 h 173"/>
                <a:gd name="T36" fmla="*/ 1 w 69"/>
                <a:gd name="T37" fmla="*/ 4 h 173"/>
                <a:gd name="T38" fmla="*/ 1 w 69"/>
                <a:gd name="T39" fmla="*/ 6 h 173"/>
                <a:gd name="T40" fmla="*/ 1 w 69"/>
                <a:gd name="T41" fmla="*/ 8 h 173"/>
                <a:gd name="T42" fmla="*/ 0 w 69"/>
                <a:gd name="T43" fmla="*/ 10 h 173"/>
                <a:gd name="T44" fmla="*/ 0 w 69"/>
                <a:gd name="T45" fmla="*/ 10 h 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74" name="Line 277"/>
            <p:cNvSpPr>
              <a:spLocks noChangeShapeType="1"/>
            </p:cNvSpPr>
            <p:nvPr/>
          </p:nvSpPr>
          <p:spPr bwMode="auto">
            <a:xfrm rot="1473624">
              <a:off x="4497" y="1234"/>
              <a:ext cx="2" cy="23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75" name="Line 278"/>
            <p:cNvSpPr>
              <a:spLocks noChangeShapeType="1"/>
            </p:cNvSpPr>
            <p:nvPr/>
          </p:nvSpPr>
          <p:spPr bwMode="auto">
            <a:xfrm rot="1473624">
              <a:off x="4638" y="1298"/>
              <a:ext cx="1" cy="2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76" name="Line 279"/>
            <p:cNvSpPr>
              <a:spLocks noChangeShapeType="1"/>
            </p:cNvSpPr>
            <p:nvPr/>
          </p:nvSpPr>
          <p:spPr bwMode="auto">
            <a:xfrm rot="1473624">
              <a:off x="4616" y="1275"/>
              <a:ext cx="1" cy="23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1976" name="Text Box 280"/>
          <p:cNvSpPr txBox="1">
            <a:spLocks noChangeArrowheads="1"/>
          </p:cNvSpPr>
          <p:nvPr/>
        </p:nvSpPr>
        <p:spPr bwMode="auto">
          <a:xfrm>
            <a:off x="914400" y="2514600"/>
            <a:ext cx="7391400" cy="1308100"/>
          </a:xfrm>
          <a:prstGeom prst="rect">
            <a:avLst/>
          </a:prstGeom>
          <a:noFill/>
          <a:ln>
            <a:noFill/>
          </a:ln>
          <a:effectLst>
            <a:outerShdw dist="127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3000"/>
              </a:lnSpc>
            </a:pP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If the word ends in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>
                <a:solidFill>
                  <a:srgbClr val="003399"/>
                </a:solidFill>
                <a:latin typeface="SwitzerlandNarrow" pitchFamily="34" charset="0"/>
              </a:rPr>
              <a:t>o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, </a:t>
            </a:r>
            <a:r>
              <a:rPr lang="en-US" altLang="en-US" sz="4800" b="1" u="sng">
                <a:solidFill>
                  <a:srgbClr val="FF0000"/>
                </a:solidFill>
                <a:latin typeface="SwitzerlandNarrow" pitchFamily="34" charset="0"/>
              </a:rPr>
              <a:t>look at your dictionary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.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783669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1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97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5727700" y="3048000"/>
            <a:ext cx="184150" cy="823913"/>
          </a:xfrm>
          <a:prstGeom prst="rect">
            <a:avLst/>
          </a:prstGeom>
          <a:noFill/>
          <a:ln>
            <a:noFill/>
          </a:ln>
          <a:effectLst>
            <a:outerShdw dist="40161" dir="204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4800">
              <a:solidFill>
                <a:srgbClr val="FF9900"/>
              </a:solidFill>
              <a:latin typeface="Tech" pitchFamily="34" charset="0"/>
            </a:endParaRPr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>
            <a:solidFill>
              <a:srgbClr val="831717"/>
            </a:solidFill>
            <a:round/>
            <a:headEnd/>
            <a:tailEnd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>
            <a:outerShdw dist="127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914400" y="1219200"/>
            <a:ext cx="7543800" cy="7493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5400">
                <a:solidFill>
                  <a:srgbClr val="339933"/>
                </a:solidFill>
                <a:latin typeface="Impact" panose="020B0806030902050204" pitchFamily="34" charset="0"/>
              </a:rPr>
              <a:t>Hints to Improve Spelling</a:t>
            </a:r>
          </a:p>
        </p:txBody>
      </p:sp>
      <p:pic>
        <p:nvPicPr>
          <p:cNvPr id="56337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495800"/>
            <a:ext cx="2779713" cy="27066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6338" name="Group 18"/>
          <p:cNvGrpSpPr>
            <a:grpSpLocks/>
          </p:cNvGrpSpPr>
          <p:nvPr/>
        </p:nvGrpSpPr>
        <p:grpSpPr bwMode="auto">
          <a:xfrm>
            <a:off x="6904038" y="1143000"/>
            <a:ext cx="2239962" cy="4838700"/>
            <a:chOff x="3894" y="920"/>
            <a:chExt cx="1411" cy="3048"/>
          </a:xfrm>
        </p:grpSpPr>
        <p:sp>
          <p:nvSpPr>
            <p:cNvPr id="56340" name="Rectangle 19"/>
            <p:cNvSpPr>
              <a:spLocks noChangeArrowheads="1"/>
            </p:cNvSpPr>
            <p:nvPr/>
          </p:nvSpPr>
          <p:spPr bwMode="auto">
            <a:xfrm rot="1473624">
              <a:off x="5050" y="1062"/>
              <a:ext cx="154" cy="3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6341" name="Freeform 20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2" name="Freeform 21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3" name="Freeform 22"/>
            <p:cNvSpPr>
              <a:spLocks/>
            </p:cNvSpPr>
            <p:nvPr/>
          </p:nvSpPr>
          <p:spPr bwMode="auto">
            <a:xfrm rot="1473624">
              <a:off x="4538" y="1253"/>
              <a:ext cx="79" cy="2410"/>
            </a:xfrm>
            <a:custGeom>
              <a:avLst/>
              <a:gdLst>
                <a:gd name="T0" fmla="*/ 0 w 122"/>
                <a:gd name="T1" fmla="*/ 2 h 2785"/>
                <a:gd name="T2" fmla="*/ 1 w 122"/>
                <a:gd name="T3" fmla="*/ 2 h 2785"/>
                <a:gd name="T4" fmla="*/ 1 w 122"/>
                <a:gd name="T5" fmla="*/ 1 h 2785"/>
                <a:gd name="T6" fmla="*/ 2 w 122"/>
                <a:gd name="T7" fmla="*/ 1 h 2785"/>
                <a:gd name="T8" fmla="*/ 3 w 122"/>
                <a:gd name="T9" fmla="*/ 1 h 2785"/>
                <a:gd name="T10" fmla="*/ 3 w 122"/>
                <a:gd name="T11" fmla="*/ 0 h 2785"/>
                <a:gd name="T12" fmla="*/ 4 w 122"/>
                <a:gd name="T13" fmla="*/ 0 h 2785"/>
                <a:gd name="T14" fmla="*/ 5 w 122"/>
                <a:gd name="T15" fmla="*/ 0 h 2785"/>
                <a:gd name="T16" fmla="*/ 5 w 122"/>
                <a:gd name="T17" fmla="*/ 0 h 2785"/>
                <a:gd name="T18" fmla="*/ 6 w 122"/>
                <a:gd name="T19" fmla="*/ 0 h 2785"/>
                <a:gd name="T20" fmla="*/ 8 w 122"/>
                <a:gd name="T21" fmla="*/ 0 h 2785"/>
                <a:gd name="T22" fmla="*/ 9 w 122"/>
                <a:gd name="T23" fmla="*/ 1 h 2785"/>
                <a:gd name="T24" fmla="*/ 10 w 122"/>
                <a:gd name="T25" fmla="*/ 1 h 2785"/>
                <a:gd name="T26" fmla="*/ 11 w 122"/>
                <a:gd name="T27" fmla="*/ 2 h 2785"/>
                <a:gd name="T28" fmla="*/ 12 w 122"/>
                <a:gd name="T29" fmla="*/ 3 h 2785"/>
                <a:gd name="T30" fmla="*/ 13 w 122"/>
                <a:gd name="T31" fmla="*/ 3 h 2785"/>
                <a:gd name="T32" fmla="*/ 14 w 122"/>
                <a:gd name="T33" fmla="*/ 3 h 2785"/>
                <a:gd name="T34" fmla="*/ 14 w 122"/>
                <a:gd name="T35" fmla="*/ 3 h 2785"/>
                <a:gd name="T36" fmla="*/ 14 w 122"/>
                <a:gd name="T37" fmla="*/ 1343 h 2785"/>
                <a:gd name="T38" fmla="*/ 14 w 122"/>
                <a:gd name="T39" fmla="*/ 1343 h 2785"/>
                <a:gd name="T40" fmla="*/ 12 w 122"/>
                <a:gd name="T41" fmla="*/ 1346 h 2785"/>
                <a:gd name="T42" fmla="*/ 12 w 122"/>
                <a:gd name="T43" fmla="*/ 1347 h 2785"/>
                <a:gd name="T44" fmla="*/ 11 w 122"/>
                <a:gd name="T45" fmla="*/ 1348 h 2785"/>
                <a:gd name="T46" fmla="*/ 11 w 122"/>
                <a:gd name="T47" fmla="*/ 1350 h 2785"/>
                <a:gd name="T48" fmla="*/ 10 w 122"/>
                <a:gd name="T49" fmla="*/ 1350 h 2785"/>
                <a:gd name="T50" fmla="*/ 9 w 122"/>
                <a:gd name="T51" fmla="*/ 1350 h 2785"/>
                <a:gd name="T52" fmla="*/ 8 w 122"/>
                <a:gd name="T53" fmla="*/ 1350 h 2785"/>
                <a:gd name="T54" fmla="*/ 7 w 122"/>
                <a:gd name="T55" fmla="*/ 1350 h 2785"/>
                <a:gd name="T56" fmla="*/ 6 w 122"/>
                <a:gd name="T57" fmla="*/ 1350 h 2785"/>
                <a:gd name="T58" fmla="*/ 6 w 122"/>
                <a:gd name="T59" fmla="*/ 1351 h 2785"/>
                <a:gd name="T60" fmla="*/ 6 w 122"/>
                <a:gd name="T61" fmla="*/ 1351 h 2785"/>
                <a:gd name="T62" fmla="*/ 6 w 122"/>
                <a:gd name="T63" fmla="*/ 1351 h 2785"/>
                <a:gd name="T64" fmla="*/ 0 w 122"/>
                <a:gd name="T65" fmla="*/ 1343 h 2785"/>
                <a:gd name="T66" fmla="*/ 0 w 122"/>
                <a:gd name="T67" fmla="*/ 2 h 27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2785">
                  <a:moveTo>
                    <a:pt x="0" y="2"/>
                  </a:moveTo>
                  <a:lnTo>
                    <a:pt x="6" y="2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1"/>
                  </a:lnTo>
                  <a:lnTo>
                    <a:pt x="87" y="1"/>
                  </a:lnTo>
                  <a:lnTo>
                    <a:pt x="96" y="2"/>
                  </a:lnTo>
                  <a:lnTo>
                    <a:pt x="106" y="3"/>
                  </a:lnTo>
                  <a:lnTo>
                    <a:pt x="114" y="4"/>
                  </a:lnTo>
                  <a:lnTo>
                    <a:pt x="122" y="5"/>
                  </a:lnTo>
                  <a:lnTo>
                    <a:pt x="122" y="2767"/>
                  </a:lnTo>
                  <a:lnTo>
                    <a:pt x="122" y="2768"/>
                  </a:lnTo>
                  <a:lnTo>
                    <a:pt x="112" y="2773"/>
                  </a:lnTo>
                  <a:lnTo>
                    <a:pt x="106" y="2776"/>
                  </a:lnTo>
                  <a:lnTo>
                    <a:pt x="99" y="2779"/>
                  </a:lnTo>
                  <a:lnTo>
                    <a:pt x="95" y="2781"/>
                  </a:lnTo>
                  <a:lnTo>
                    <a:pt x="87" y="2781"/>
                  </a:lnTo>
                  <a:lnTo>
                    <a:pt x="78" y="2781"/>
                  </a:lnTo>
                  <a:lnTo>
                    <a:pt x="71" y="2781"/>
                  </a:lnTo>
                  <a:lnTo>
                    <a:pt x="64" y="2782"/>
                  </a:lnTo>
                  <a:lnTo>
                    <a:pt x="59" y="2783"/>
                  </a:lnTo>
                  <a:lnTo>
                    <a:pt x="54" y="2784"/>
                  </a:lnTo>
                  <a:lnTo>
                    <a:pt x="52" y="2785"/>
                  </a:lnTo>
                  <a:lnTo>
                    <a:pt x="51" y="2785"/>
                  </a:lnTo>
                  <a:lnTo>
                    <a:pt x="0" y="276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4" name="Freeform 23"/>
            <p:cNvSpPr>
              <a:spLocks/>
            </p:cNvSpPr>
            <p:nvPr/>
          </p:nvSpPr>
          <p:spPr bwMode="auto">
            <a:xfrm rot="1473624">
              <a:off x="4498" y="1228"/>
              <a:ext cx="47" cy="2402"/>
            </a:xfrm>
            <a:custGeom>
              <a:avLst/>
              <a:gdLst>
                <a:gd name="T0" fmla="*/ 0 w 72"/>
                <a:gd name="T1" fmla="*/ 10 h 2775"/>
                <a:gd name="T2" fmla="*/ 1 w 72"/>
                <a:gd name="T3" fmla="*/ 8 h 2775"/>
                <a:gd name="T4" fmla="*/ 1 w 72"/>
                <a:gd name="T5" fmla="*/ 7 h 2775"/>
                <a:gd name="T6" fmla="*/ 1 w 72"/>
                <a:gd name="T7" fmla="*/ 5 h 2775"/>
                <a:gd name="T8" fmla="*/ 3 w 72"/>
                <a:gd name="T9" fmla="*/ 3 h 2775"/>
                <a:gd name="T10" fmla="*/ 3 w 72"/>
                <a:gd name="T11" fmla="*/ 3 h 2775"/>
                <a:gd name="T12" fmla="*/ 5 w 72"/>
                <a:gd name="T13" fmla="*/ 3 h 2775"/>
                <a:gd name="T14" fmla="*/ 7 w 72"/>
                <a:gd name="T15" fmla="*/ 1 h 2775"/>
                <a:gd name="T16" fmla="*/ 8 w 72"/>
                <a:gd name="T17" fmla="*/ 0 h 2775"/>
                <a:gd name="T18" fmla="*/ 8 w 72"/>
                <a:gd name="T19" fmla="*/ 0 h 2775"/>
                <a:gd name="T20" fmla="*/ 8 w 72"/>
                <a:gd name="T21" fmla="*/ 1343 h 2775"/>
                <a:gd name="T22" fmla="*/ 8 w 72"/>
                <a:gd name="T23" fmla="*/ 1343 h 2775"/>
                <a:gd name="T24" fmla="*/ 8 w 72"/>
                <a:gd name="T25" fmla="*/ 1343 h 2775"/>
                <a:gd name="T26" fmla="*/ 7 w 72"/>
                <a:gd name="T27" fmla="*/ 1347 h 2775"/>
                <a:gd name="T28" fmla="*/ 6 w 72"/>
                <a:gd name="T29" fmla="*/ 1349 h 2775"/>
                <a:gd name="T30" fmla="*/ 2 w 72"/>
                <a:gd name="T31" fmla="*/ 1345 h 2775"/>
                <a:gd name="T32" fmla="*/ 0 w 72"/>
                <a:gd name="T33" fmla="*/ 1347 h 2775"/>
                <a:gd name="T34" fmla="*/ 0 w 72"/>
                <a:gd name="T35" fmla="*/ 1347 h 2775"/>
                <a:gd name="T36" fmla="*/ 0 w 72"/>
                <a:gd name="T37" fmla="*/ 9 h 2775"/>
                <a:gd name="T38" fmla="*/ 0 w 72"/>
                <a:gd name="T39" fmla="*/ 10 h 27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2" h="2775">
                  <a:moveTo>
                    <a:pt x="0" y="20"/>
                  </a:moveTo>
                  <a:lnTo>
                    <a:pt x="1" y="16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21" y="8"/>
                  </a:lnTo>
                  <a:lnTo>
                    <a:pt x="31" y="6"/>
                  </a:lnTo>
                  <a:lnTo>
                    <a:pt x="44" y="3"/>
                  </a:lnTo>
                  <a:lnTo>
                    <a:pt x="57" y="1"/>
                  </a:lnTo>
                  <a:lnTo>
                    <a:pt x="72" y="0"/>
                  </a:lnTo>
                  <a:lnTo>
                    <a:pt x="72" y="2765"/>
                  </a:lnTo>
                  <a:lnTo>
                    <a:pt x="68" y="2762"/>
                  </a:lnTo>
                  <a:lnTo>
                    <a:pt x="54" y="2773"/>
                  </a:lnTo>
                  <a:lnTo>
                    <a:pt x="49" y="2775"/>
                  </a:lnTo>
                  <a:lnTo>
                    <a:pt x="17" y="2768"/>
                  </a:lnTo>
                  <a:lnTo>
                    <a:pt x="0" y="2773"/>
                  </a:lnTo>
                  <a:lnTo>
                    <a:pt x="0" y="1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5" name="Line 24"/>
            <p:cNvSpPr>
              <a:spLocks noChangeShapeType="1"/>
            </p:cNvSpPr>
            <p:nvPr/>
          </p:nvSpPr>
          <p:spPr bwMode="auto">
            <a:xfrm rot="1473624">
              <a:off x="4545" y="1238"/>
              <a:ext cx="2" cy="23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6" name="Freeform 25"/>
            <p:cNvSpPr>
              <a:spLocks/>
            </p:cNvSpPr>
            <p:nvPr/>
          </p:nvSpPr>
          <p:spPr bwMode="auto">
            <a:xfrm rot="1473624">
              <a:off x="4614" y="1280"/>
              <a:ext cx="28" cy="2393"/>
            </a:xfrm>
            <a:custGeom>
              <a:avLst/>
              <a:gdLst>
                <a:gd name="T0" fmla="*/ 5 w 42"/>
                <a:gd name="T1" fmla="*/ 1336 h 2768"/>
                <a:gd name="T2" fmla="*/ 5 w 42"/>
                <a:gd name="T3" fmla="*/ 8 h 2768"/>
                <a:gd name="T4" fmla="*/ 6 w 42"/>
                <a:gd name="T5" fmla="*/ 9 h 2768"/>
                <a:gd name="T6" fmla="*/ 5 w 42"/>
                <a:gd name="T7" fmla="*/ 7 h 2768"/>
                <a:gd name="T8" fmla="*/ 5 w 42"/>
                <a:gd name="T9" fmla="*/ 6 h 2768"/>
                <a:gd name="T10" fmla="*/ 5 w 42"/>
                <a:gd name="T11" fmla="*/ 5 h 2768"/>
                <a:gd name="T12" fmla="*/ 4 w 42"/>
                <a:gd name="T13" fmla="*/ 3 h 2768"/>
                <a:gd name="T14" fmla="*/ 3 w 42"/>
                <a:gd name="T15" fmla="*/ 3 h 2768"/>
                <a:gd name="T16" fmla="*/ 2 w 42"/>
                <a:gd name="T17" fmla="*/ 3 h 2768"/>
                <a:gd name="T18" fmla="*/ 1 w 42"/>
                <a:gd name="T19" fmla="*/ 2 h 2768"/>
                <a:gd name="T20" fmla="*/ 0 w 42"/>
                <a:gd name="T21" fmla="*/ 0 h 2768"/>
                <a:gd name="T22" fmla="*/ 0 w 42"/>
                <a:gd name="T23" fmla="*/ 0 h 2768"/>
                <a:gd name="T24" fmla="*/ 0 w 42"/>
                <a:gd name="T25" fmla="*/ 1333 h 2768"/>
                <a:gd name="T26" fmla="*/ 0 w 42"/>
                <a:gd name="T27" fmla="*/ 1334 h 2768"/>
                <a:gd name="T28" fmla="*/ 1 w 42"/>
                <a:gd name="T29" fmla="*/ 1332 h 2768"/>
                <a:gd name="T30" fmla="*/ 2 w 42"/>
                <a:gd name="T31" fmla="*/ 1331 h 2768"/>
                <a:gd name="T32" fmla="*/ 3 w 42"/>
                <a:gd name="T33" fmla="*/ 1330 h 2768"/>
                <a:gd name="T34" fmla="*/ 3 w 42"/>
                <a:gd name="T35" fmla="*/ 1328 h 2768"/>
                <a:gd name="T36" fmla="*/ 5 w 42"/>
                <a:gd name="T37" fmla="*/ 1337 h 2768"/>
                <a:gd name="T38" fmla="*/ 5 w 42"/>
                <a:gd name="T39" fmla="*/ 1336 h 27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2768">
                  <a:moveTo>
                    <a:pt x="41" y="2766"/>
                  </a:moveTo>
                  <a:lnTo>
                    <a:pt x="41" y="15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8" y="12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2762"/>
                  </a:lnTo>
                  <a:lnTo>
                    <a:pt x="0" y="2763"/>
                  </a:lnTo>
                  <a:lnTo>
                    <a:pt x="8" y="2758"/>
                  </a:lnTo>
                  <a:lnTo>
                    <a:pt x="16" y="2755"/>
                  </a:lnTo>
                  <a:lnTo>
                    <a:pt x="20" y="2753"/>
                  </a:lnTo>
                  <a:lnTo>
                    <a:pt x="22" y="2751"/>
                  </a:lnTo>
                  <a:lnTo>
                    <a:pt x="41" y="2768"/>
                  </a:lnTo>
                  <a:lnTo>
                    <a:pt x="41" y="2766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7" name="Line 26"/>
            <p:cNvSpPr>
              <a:spLocks noChangeShapeType="1"/>
            </p:cNvSpPr>
            <p:nvPr/>
          </p:nvSpPr>
          <p:spPr bwMode="auto">
            <a:xfrm rot="1473624">
              <a:off x="3949" y="3774"/>
              <a:ext cx="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8" name="Line 27"/>
            <p:cNvSpPr>
              <a:spLocks noChangeShapeType="1"/>
            </p:cNvSpPr>
            <p:nvPr/>
          </p:nvSpPr>
          <p:spPr bwMode="auto">
            <a:xfrm rot="1473624">
              <a:off x="3950" y="3756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9" name="Line 28"/>
            <p:cNvSpPr>
              <a:spLocks noChangeShapeType="1"/>
            </p:cNvSpPr>
            <p:nvPr/>
          </p:nvSpPr>
          <p:spPr bwMode="auto">
            <a:xfrm rot="1473624">
              <a:off x="3954" y="377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0" name="Line 29"/>
            <p:cNvSpPr>
              <a:spLocks noChangeShapeType="1"/>
            </p:cNvSpPr>
            <p:nvPr/>
          </p:nvSpPr>
          <p:spPr bwMode="auto">
            <a:xfrm rot="1473624">
              <a:off x="3964" y="377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1" name="Line 30"/>
            <p:cNvSpPr>
              <a:spLocks noChangeShapeType="1"/>
            </p:cNvSpPr>
            <p:nvPr/>
          </p:nvSpPr>
          <p:spPr bwMode="auto">
            <a:xfrm rot="1473624">
              <a:off x="3959" y="3783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2" name="Line 31"/>
            <p:cNvSpPr>
              <a:spLocks noChangeShapeType="1"/>
            </p:cNvSpPr>
            <p:nvPr/>
          </p:nvSpPr>
          <p:spPr bwMode="auto">
            <a:xfrm rot="1473624">
              <a:off x="3975" y="3779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3" name="Line 32"/>
            <p:cNvSpPr>
              <a:spLocks noChangeShapeType="1"/>
            </p:cNvSpPr>
            <p:nvPr/>
          </p:nvSpPr>
          <p:spPr bwMode="auto">
            <a:xfrm rot="1473624">
              <a:off x="3973" y="3788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4" name="Line 33"/>
            <p:cNvSpPr>
              <a:spLocks noChangeShapeType="1"/>
            </p:cNvSpPr>
            <p:nvPr/>
          </p:nvSpPr>
          <p:spPr bwMode="auto">
            <a:xfrm rot="1473624">
              <a:off x="3967" y="3786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5" name="Line 34"/>
            <p:cNvSpPr>
              <a:spLocks noChangeShapeType="1"/>
            </p:cNvSpPr>
            <p:nvPr/>
          </p:nvSpPr>
          <p:spPr bwMode="auto">
            <a:xfrm rot="1473624">
              <a:off x="3989" y="377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6" name="Line 35"/>
            <p:cNvSpPr>
              <a:spLocks noChangeShapeType="1"/>
            </p:cNvSpPr>
            <p:nvPr/>
          </p:nvSpPr>
          <p:spPr bwMode="auto">
            <a:xfrm rot="1473624">
              <a:off x="3985" y="3775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7" name="Line 36"/>
            <p:cNvSpPr>
              <a:spLocks noChangeShapeType="1"/>
            </p:cNvSpPr>
            <p:nvPr/>
          </p:nvSpPr>
          <p:spPr bwMode="auto">
            <a:xfrm rot="1473624">
              <a:off x="3998" y="3750"/>
              <a:ext cx="1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8" name="Line 37"/>
            <p:cNvSpPr>
              <a:spLocks noChangeShapeType="1"/>
            </p:cNvSpPr>
            <p:nvPr/>
          </p:nvSpPr>
          <p:spPr bwMode="auto">
            <a:xfrm rot="1473624">
              <a:off x="4003" y="376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9" name="Line 38"/>
            <p:cNvSpPr>
              <a:spLocks noChangeShapeType="1"/>
            </p:cNvSpPr>
            <p:nvPr/>
          </p:nvSpPr>
          <p:spPr bwMode="auto">
            <a:xfrm rot="1473624">
              <a:off x="3954" y="3726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0" name="Line 39"/>
            <p:cNvSpPr>
              <a:spLocks noChangeShapeType="1"/>
            </p:cNvSpPr>
            <p:nvPr/>
          </p:nvSpPr>
          <p:spPr bwMode="auto">
            <a:xfrm rot="1473624">
              <a:off x="3957" y="373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1" name="Line 40"/>
            <p:cNvSpPr>
              <a:spLocks noChangeShapeType="1"/>
            </p:cNvSpPr>
            <p:nvPr/>
          </p:nvSpPr>
          <p:spPr bwMode="auto">
            <a:xfrm rot="1473624">
              <a:off x="3975" y="378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2" name="Line 41"/>
            <p:cNvSpPr>
              <a:spLocks noChangeShapeType="1"/>
            </p:cNvSpPr>
            <p:nvPr/>
          </p:nvSpPr>
          <p:spPr bwMode="auto">
            <a:xfrm rot="1473624">
              <a:off x="3954" y="3741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3" name="Line 42"/>
            <p:cNvSpPr>
              <a:spLocks noChangeShapeType="1"/>
            </p:cNvSpPr>
            <p:nvPr/>
          </p:nvSpPr>
          <p:spPr bwMode="auto">
            <a:xfrm rot="1473624">
              <a:off x="3947" y="3785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4" name="Line 43"/>
            <p:cNvSpPr>
              <a:spLocks noChangeShapeType="1"/>
            </p:cNvSpPr>
            <p:nvPr/>
          </p:nvSpPr>
          <p:spPr bwMode="auto">
            <a:xfrm rot="1473624">
              <a:off x="3954" y="378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5" name="Freeform 44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18 h 208"/>
                <a:gd name="T8" fmla="*/ 27 w 236"/>
                <a:gd name="T9" fmla="*/ 11 h 208"/>
                <a:gd name="T10" fmla="*/ 26 w 236"/>
                <a:gd name="T11" fmla="*/ 6 h 208"/>
                <a:gd name="T12" fmla="*/ 25 w 236"/>
                <a:gd name="T13" fmla="*/ 3 h 208"/>
                <a:gd name="T14" fmla="*/ 23 w 236"/>
                <a:gd name="T15" fmla="*/ 2 h 208"/>
                <a:gd name="T16" fmla="*/ 21 w 236"/>
                <a:gd name="T17" fmla="*/ 0 h 208"/>
                <a:gd name="T18" fmla="*/ 18 w 236"/>
                <a:gd name="T19" fmla="*/ 0 h 208"/>
                <a:gd name="T20" fmla="*/ 14 w 236"/>
                <a:gd name="T21" fmla="*/ 0 h 208"/>
                <a:gd name="T22" fmla="*/ 10 w 236"/>
                <a:gd name="T23" fmla="*/ 0 h 208"/>
                <a:gd name="T24" fmla="*/ 7 w 236"/>
                <a:gd name="T25" fmla="*/ 0 h 208"/>
                <a:gd name="T26" fmla="*/ 5 w 236"/>
                <a:gd name="T27" fmla="*/ 2 h 208"/>
                <a:gd name="T28" fmla="*/ 3 w 236"/>
                <a:gd name="T29" fmla="*/ 3 h 208"/>
                <a:gd name="T30" fmla="*/ 1 w 236"/>
                <a:gd name="T31" fmla="*/ 6 h 208"/>
                <a:gd name="T32" fmla="*/ 1 w 236"/>
                <a:gd name="T33" fmla="*/ 11 h 208"/>
                <a:gd name="T34" fmla="*/ 1 w 236"/>
                <a:gd name="T35" fmla="*/ 18 h 208"/>
                <a:gd name="T36" fmla="*/ 0 w 236"/>
                <a:gd name="T37" fmla="*/ 28 h 208"/>
                <a:gd name="T38" fmla="*/ 0 w 236"/>
                <a:gd name="T39" fmla="*/ 91 h 208"/>
                <a:gd name="T40" fmla="*/ 0 w 236"/>
                <a:gd name="T41" fmla="*/ 94 h 208"/>
                <a:gd name="T42" fmla="*/ 27 w 236"/>
                <a:gd name="T43" fmla="*/ 95 h 2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  <a:lnTo>
                    <a:pt x="236" y="208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6" name="Freeform 45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7" name="Freeform 46"/>
            <p:cNvSpPr>
              <a:spLocks/>
            </p:cNvSpPr>
            <p:nvPr/>
          </p:nvSpPr>
          <p:spPr bwMode="auto">
            <a:xfrm rot="1473624">
              <a:off x="5240" y="934"/>
              <a:ext cx="35" cy="180"/>
            </a:xfrm>
            <a:custGeom>
              <a:avLst/>
              <a:gdLst>
                <a:gd name="T0" fmla="*/ 6 w 54"/>
                <a:gd name="T1" fmla="*/ 103 h 207"/>
                <a:gd name="T2" fmla="*/ 6 w 54"/>
                <a:gd name="T3" fmla="*/ 98 h 207"/>
                <a:gd name="T4" fmla="*/ 6 w 54"/>
                <a:gd name="T5" fmla="*/ 30 h 207"/>
                <a:gd name="T6" fmla="*/ 6 w 54"/>
                <a:gd name="T7" fmla="*/ 30 h 207"/>
                <a:gd name="T8" fmla="*/ 6 w 54"/>
                <a:gd name="T9" fmla="*/ 21 h 207"/>
                <a:gd name="T10" fmla="*/ 6 w 54"/>
                <a:gd name="T11" fmla="*/ 15 h 207"/>
                <a:gd name="T12" fmla="*/ 5 w 54"/>
                <a:gd name="T13" fmla="*/ 9 h 207"/>
                <a:gd name="T14" fmla="*/ 5 w 54"/>
                <a:gd name="T15" fmla="*/ 5 h 207"/>
                <a:gd name="T16" fmla="*/ 4 w 54"/>
                <a:gd name="T17" fmla="*/ 3 h 207"/>
                <a:gd name="T18" fmla="*/ 3 w 54"/>
                <a:gd name="T19" fmla="*/ 2 h 207"/>
                <a:gd name="T20" fmla="*/ 2 w 54"/>
                <a:gd name="T21" fmla="*/ 1 h 207"/>
                <a:gd name="T22" fmla="*/ 0 w 54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207">
                  <a:moveTo>
                    <a:pt x="54" y="207"/>
                  </a:moveTo>
                  <a:lnTo>
                    <a:pt x="52" y="199"/>
                  </a:lnTo>
                  <a:lnTo>
                    <a:pt x="52" y="61"/>
                  </a:lnTo>
                  <a:lnTo>
                    <a:pt x="52" y="43"/>
                  </a:lnTo>
                  <a:lnTo>
                    <a:pt x="50" y="29"/>
                  </a:lnTo>
                  <a:lnTo>
                    <a:pt x="47" y="17"/>
                  </a:lnTo>
                  <a:lnTo>
                    <a:pt x="42" y="10"/>
                  </a:lnTo>
                  <a:lnTo>
                    <a:pt x="35" y="6"/>
                  </a:lnTo>
                  <a:lnTo>
                    <a:pt x="26" y="2"/>
                  </a:lnTo>
                  <a:lnTo>
                    <a:pt x="15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8" name="Freeform 47"/>
            <p:cNvSpPr>
              <a:spLocks/>
            </p:cNvSpPr>
            <p:nvPr/>
          </p:nvSpPr>
          <p:spPr bwMode="auto">
            <a:xfrm rot="1473624">
              <a:off x="5240" y="934"/>
              <a:ext cx="33" cy="180"/>
            </a:xfrm>
            <a:custGeom>
              <a:avLst/>
              <a:gdLst>
                <a:gd name="T0" fmla="*/ 7 w 49"/>
                <a:gd name="T1" fmla="*/ 103 h 207"/>
                <a:gd name="T2" fmla="*/ 7 w 49"/>
                <a:gd name="T3" fmla="*/ 98 h 207"/>
                <a:gd name="T4" fmla="*/ 7 w 49"/>
                <a:gd name="T5" fmla="*/ 30 h 207"/>
                <a:gd name="T6" fmla="*/ 7 w 49"/>
                <a:gd name="T7" fmla="*/ 30 h 207"/>
                <a:gd name="T8" fmla="*/ 7 w 49"/>
                <a:gd name="T9" fmla="*/ 21 h 207"/>
                <a:gd name="T10" fmla="*/ 6 w 49"/>
                <a:gd name="T11" fmla="*/ 15 h 207"/>
                <a:gd name="T12" fmla="*/ 6 w 49"/>
                <a:gd name="T13" fmla="*/ 9 h 207"/>
                <a:gd name="T14" fmla="*/ 5 w 49"/>
                <a:gd name="T15" fmla="*/ 5 h 207"/>
                <a:gd name="T16" fmla="*/ 5 w 49"/>
                <a:gd name="T17" fmla="*/ 3 h 207"/>
                <a:gd name="T18" fmla="*/ 3 w 49"/>
                <a:gd name="T19" fmla="*/ 2 h 207"/>
                <a:gd name="T20" fmla="*/ 1 w 49"/>
                <a:gd name="T21" fmla="*/ 1 h 207"/>
                <a:gd name="T22" fmla="*/ 0 w 49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" h="207">
                  <a:moveTo>
                    <a:pt x="49" y="207"/>
                  </a:moveTo>
                  <a:lnTo>
                    <a:pt x="48" y="199"/>
                  </a:lnTo>
                  <a:lnTo>
                    <a:pt x="48" y="61"/>
                  </a:lnTo>
                  <a:lnTo>
                    <a:pt x="48" y="43"/>
                  </a:lnTo>
                  <a:lnTo>
                    <a:pt x="46" y="29"/>
                  </a:lnTo>
                  <a:lnTo>
                    <a:pt x="42" y="17"/>
                  </a:lnTo>
                  <a:lnTo>
                    <a:pt x="38" y="10"/>
                  </a:lnTo>
                  <a:lnTo>
                    <a:pt x="32" y="6"/>
                  </a:lnTo>
                  <a:lnTo>
                    <a:pt x="23" y="2"/>
                  </a:lnTo>
                  <a:lnTo>
                    <a:pt x="12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9" name="Freeform 48"/>
            <p:cNvSpPr>
              <a:spLocks/>
            </p:cNvSpPr>
            <p:nvPr/>
          </p:nvSpPr>
          <p:spPr bwMode="auto">
            <a:xfrm rot="1473624">
              <a:off x="5211" y="920"/>
              <a:ext cx="19" cy="178"/>
            </a:xfrm>
            <a:custGeom>
              <a:avLst/>
              <a:gdLst>
                <a:gd name="T0" fmla="*/ 0 w 27"/>
                <a:gd name="T1" fmla="*/ 99 h 206"/>
                <a:gd name="T2" fmla="*/ 0 w 27"/>
                <a:gd name="T3" fmla="*/ 96 h 206"/>
                <a:gd name="T4" fmla="*/ 0 w 27"/>
                <a:gd name="T5" fmla="*/ 29 h 206"/>
                <a:gd name="T6" fmla="*/ 0 w 27"/>
                <a:gd name="T7" fmla="*/ 29 h 206"/>
                <a:gd name="T8" fmla="*/ 1 w 27"/>
                <a:gd name="T9" fmla="*/ 11 h 206"/>
                <a:gd name="T10" fmla="*/ 1 w 27"/>
                <a:gd name="T11" fmla="*/ 3 h 206"/>
                <a:gd name="T12" fmla="*/ 2 w 27"/>
                <a:gd name="T13" fmla="*/ 0 h 206"/>
                <a:gd name="T14" fmla="*/ 4 w 27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3" y="0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0" name="Freeform 49"/>
            <p:cNvSpPr>
              <a:spLocks/>
            </p:cNvSpPr>
            <p:nvPr/>
          </p:nvSpPr>
          <p:spPr bwMode="auto">
            <a:xfrm rot="1473624">
              <a:off x="5214" y="920"/>
              <a:ext cx="16" cy="178"/>
            </a:xfrm>
            <a:custGeom>
              <a:avLst/>
              <a:gdLst>
                <a:gd name="T0" fmla="*/ 0 w 23"/>
                <a:gd name="T1" fmla="*/ 99 h 206"/>
                <a:gd name="T2" fmla="*/ 0 w 23"/>
                <a:gd name="T3" fmla="*/ 96 h 206"/>
                <a:gd name="T4" fmla="*/ 0 w 23"/>
                <a:gd name="T5" fmla="*/ 29 h 206"/>
                <a:gd name="T6" fmla="*/ 0 w 23"/>
                <a:gd name="T7" fmla="*/ 29 h 206"/>
                <a:gd name="T8" fmla="*/ 1 w 23"/>
                <a:gd name="T9" fmla="*/ 11 h 206"/>
                <a:gd name="T10" fmla="*/ 1 w 23"/>
                <a:gd name="T11" fmla="*/ 3 h 206"/>
                <a:gd name="T12" fmla="*/ 2 w 23"/>
                <a:gd name="T13" fmla="*/ 0 h 206"/>
                <a:gd name="T14" fmla="*/ 4 w 23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3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1" name="Freeform 50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2" name="Freeform 51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8 h 59"/>
                <a:gd name="T4" fmla="*/ 27 w 236"/>
                <a:gd name="T5" fmla="*/ 6 h 59"/>
                <a:gd name="T6" fmla="*/ 25 w 236"/>
                <a:gd name="T7" fmla="*/ 4 h 59"/>
                <a:gd name="T8" fmla="*/ 24 w 236"/>
                <a:gd name="T9" fmla="*/ 3 h 59"/>
                <a:gd name="T10" fmla="*/ 22 w 236"/>
                <a:gd name="T11" fmla="*/ 3 h 59"/>
                <a:gd name="T12" fmla="*/ 20 w 236"/>
                <a:gd name="T13" fmla="*/ 2 h 59"/>
                <a:gd name="T14" fmla="*/ 17 w 236"/>
                <a:gd name="T15" fmla="*/ 0 h 59"/>
                <a:gd name="T16" fmla="*/ 14 w 236"/>
                <a:gd name="T17" fmla="*/ 0 h 59"/>
                <a:gd name="T18" fmla="*/ 11 w 236"/>
                <a:gd name="T19" fmla="*/ 0 h 59"/>
                <a:gd name="T20" fmla="*/ 8 w 236"/>
                <a:gd name="T21" fmla="*/ 2 h 59"/>
                <a:gd name="T22" fmla="*/ 6 w 236"/>
                <a:gd name="T23" fmla="*/ 3 h 59"/>
                <a:gd name="T24" fmla="*/ 4 w 236"/>
                <a:gd name="T25" fmla="*/ 3 h 59"/>
                <a:gd name="T26" fmla="*/ 3 w 236"/>
                <a:gd name="T27" fmla="*/ 4 h 59"/>
                <a:gd name="T28" fmla="*/ 1 w 236"/>
                <a:gd name="T29" fmla="*/ 6 h 59"/>
                <a:gd name="T30" fmla="*/ 1 w 236"/>
                <a:gd name="T31" fmla="*/ 8 h 59"/>
                <a:gd name="T32" fmla="*/ 0 w 236"/>
                <a:gd name="T33" fmla="*/ 10 h 59"/>
                <a:gd name="T34" fmla="*/ 0 w 236"/>
                <a:gd name="T35" fmla="*/ 26 h 59"/>
                <a:gd name="T36" fmla="*/ 27 w 236"/>
                <a:gd name="T37" fmla="*/ 26 h 59"/>
                <a:gd name="T38" fmla="*/ 27 w 236"/>
                <a:gd name="T39" fmla="*/ 10 h 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3" name="Freeform 52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10 h 59"/>
                <a:gd name="T4" fmla="*/ 27 w 236"/>
                <a:gd name="T5" fmla="*/ 8 h 59"/>
                <a:gd name="T6" fmla="*/ 27 w 236"/>
                <a:gd name="T7" fmla="*/ 6 h 59"/>
                <a:gd name="T8" fmla="*/ 25 w 236"/>
                <a:gd name="T9" fmla="*/ 4 h 59"/>
                <a:gd name="T10" fmla="*/ 24 w 236"/>
                <a:gd name="T11" fmla="*/ 3 h 59"/>
                <a:gd name="T12" fmla="*/ 22 w 236"/>
                <a:gd name="T13" fmla="*/ 3 h 59"/>
                <a:gd name="T14" fmla="*/ 20 w 236"/>
                <a:gd name="T15" fmla="*/ 2 h 59"/>
                <a:gd name="T16" fmla="*/ 17 w 236"/>
                <a:gd name="T17" fmla="*/ 0 h 59"/>
                <a:gd name="T18" fmla="*/ 14 w 236"/>
                <a:gd name="T19" fmla="*/ 0 h 59"/>
                <a:gd name="T20" fmla="*/ 14 w 236"/>
                <a:gd name="T21" fmla="*/ 0 h 59"/>
                <a:gd name="T22" fmla="*/ 11 w 236"/>
                <a:gd name="T23" fmla="*/ 0 h 59"/>
                <a:gd name="T24" fmla="*/ 8 w 236"/>
                <a:gd name="T25" fmla="*/ 2 h 59"/>
                <a:gd name="T26" fmla="*/ 6 w 236"/>
                <a:gd name="T27" fmla="*/ 3 h 59"/>
                <a:gd name="T28" fmla="*/ 4 w 236"/>
                <a:gd name="T29" fmla="*/ 3 h 59"/>
                <a:gd name="T30" fmla="*/ 3 w 236"/>
                <a:gd name="T31" fmla="*/ 4 h 59"/>
                <a:gd name="T32" fmla="*/ 1 w 236"/>
                <a:gd name="T33" fmla="*/ 6 h 59"/>
                <a:gd name="T34" fmla="*/ 1 w 236"/>
                <a:gd name="T35" fmla="*/ 8 h 59"/>
                <a:gd name="T36" fmla="*/ 0 w 236"/>
                <a:gd name="T37" fmla="*/ 10 h 59"/>
                <a:gd name="T38" fmla="*/ 0 w 236"/>
                <a:gd name="T39" fmla="*/ 26 h 59"/>
                <a:gd name="T40" fmla="*/ 27 w 236"/>
                <a:gd name="T41" fmla="*/ 26 h 59"/>
                <a:gd name="T42" fmla="*/ 27 w 236"/>
                <a:gd name="T43" fmla="*/ 10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6" y="22"/>
                  </a:ln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4" name="Freeform 53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5" name="Freeform 54"/>
            <p:cNvSpPr>
              <a:spLocks/>
            </p:cNvSpPr>
            <p:nvPr/>
          </p:nvSpPr>
          <p:spPr bwMode="auto">
            <a:xfrm rot="1473624">
              <a:off x="5234" y="1112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5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6" name="Freeform 55"/>
            <p:cNvSpPr>
              <a:spLocks/>
            </p:cNvSpPr>
            <p:nvPr/>
          </p:nvSpPr>
          <p:spPr bwMode="auto">
            <a:xfrm rot="1473624">
              <a:off x="5231" y="111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7" name="Freeform 56"/>
            <p:cNvSpPr>
              <a:spLocks/>
            </p:cNvSpPr>
            <p:nvPr/>
          </p:nvSpPr>
          <p:spPr bwMode="auto">
            <a:xfrm rot="1473624">
              <a:off x="5228" y="1125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6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8" name="Freeform 57"/>
            <p:cNvSpPr>
              <a:spLocks/>
            </p:cNvSpPr>
            <p:nvPr/>
          </p:nvSpPr>
          <p:spPr bwMode="auto">
            <a:xfrm rot="1473624">
              <a:off x="5225" y="1131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9" name="Freeform 58"/>
            <p:cNvSpPr>
              <a:spLocks/>
            </p:cNvSpPr>
            <p:nvPr/>
          </p:nvSpPr>
          <p:spPr bwMode="auto">
            <a:xfrm rot="1473624">
              <a:off x="5222" y="113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80" name="Freeform 59"/>
            <p:cNvSpPr>
              <a:spLocks/>
            </p:cNvSpPr>
            <p:nvPr/>
          </p:nvSpPr>
          <p:spPr bwMode="auto">
            <a:xfrm rot="1473624">
              <a:off x="5219" y="1145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81" name="Freeform 60"/>
            <p:cNvSpPr>
              <a:spLocks/>
            </p:cNvSpPr>
            <p:nvPr/>
          </p:nvSpPr>
          <p:spPr bwMode="auto">
            <a:xfrm rot="1473624">
              <a:off x="5210" y="1166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82" name="Freeform 61"/>
            <p:cNvSpPr>
              <a:spLocks/>
            </p:cNvSpPr>
            <p:nvPr/>
          </p:nvSpPr>
          <p:spPr bwMode="auto">
            <a:xfrm rot="1473624">
              <a:off x="5206" y="1172"/>
              <a:ext cx="28" cy="15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3 h 18"/>
                <a:gd name="T6" fmla="*/ 2 w 44"/>
                <a:gd name="T7" fmla="*/ 3 h 18"/>
                <a:gd name="T8" fmla="*/ 3 w 44"/>
                <a:gd name="T9" fmla="*/ 3 h 18"/>
                <a:gd name="T10" fmla="*/ 3 w 44"/>
                <a:gd name="T11" fmla="*/ 4 h 18"/>
                <a:gd name="T12" fmla="*/ 4 w 44"/>
                <a:gd name="T13" fmla="*/ 5 h 18"/>
                <a:gd name="T14" fmla="*/ 4 w 44"/>
                <a:gd name="T15" fmla="*/ 6 h 18"/>
                <a:gd name="T16" fmla="*/ 4 w 44"/>
                <a:gd name="T17" fmla="*/ 7 h 18"/>
                <a:gd name="T18" fmla="*/ 4 w 44"/>
                <a:gd name="T19" fmla="*/ 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9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83" name="Freeform 62"/>
            <p:cNvSpPr>
              <a:spLocks/>
            </p:cNvSpPr>
            <p:nvPr/>
          </p:nvSpPr>
          <p:spPr bwMode="auto">
            <a:xfrm rot="1473624">
              <a:off x="5204" y="118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84" name="Freeform 63"/>
            <p:cNvSpPr>
              <a:spLocks/>
            </p:cNvSpPr>
            <p:nvPr/>
          </p:nvSpPr>
          <p:spPr bwMode="auto">
            <a:xfrm rot="1473624">
              <a:off x="5200" y="1186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85" name="Freeform 64"/>
            <p:cNvSpPr>
              <a:spLocks/>
            </p:cNvSpPr>
            <p:nvPr/>
          </p:nvSpPr>
          <p:spPr bwMode="auto">
            <a:xfrm rot="1473624">
              <a:off x="5197" y="1192"/>
              <a:ext cx="28" cy="16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5 h 16"/>
                <a:gd name="T10" fmla="*/ 3 w 44"/>
                <a:gd name="T11" fmla="*/ 7 h 16"/>
                <a:gd name="T12" fmla="*/ 4 w 44"/>
                <a:gd name="T13" fmla="*/ 9 h 16"/>
                <a:gd name="T14" fmla="*/ 4 w 44"/>
                <a:gd name="T15" fmla="*/ 11 h 16"/>
                <a:gd name="T16" fmla="*/ 4 w 44"/>
                <a:gd name="T17" fmla="*/ 14 h 16"/>
                <a:gd name="T18" fmla="*/ 4 w 44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86" name="Freeform 65"/>
            <p:cNvSpPr>
              <a:spLocks/>
            </p:cNvSpPr>
            <p:nvPr/>
          </p:nvSpPr>
          <p:spPr bwMode="auto">
            <a:xfrm rot="1473624">
              <a:off x="5194" y="120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87" name="Freeform 66"/>
            <p:cNvSpPr>
              <a:spLocks/>
            </p:cNvSpPr>
            <p:nvPr/>
          </p:nvSpPr>
          <p:spPr bwMode="auto">
            <a:xfrm rot="1473624">
              <a:off x="5191" y="1207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88" name="Freeform 67"/>
            <p:cNvSpPr>
              <a:spLocks/>
            </p:cNvSpPr>
            <p:nvPr/>
          </p:nvSpPr>
          <p:spPr bwMode="auto">
            <a:xfrm rot="1473624">
              <a:off x="5182" y="122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89" name="Freeform 68"/>
            <p:cNvSpPr>
              <a:spLocks/>
            </p:cNvSpPr>
            <p:nvPr/>
          </p:nvSpPr>
          <p:spPr bwMode="auto">
            <a:xfrm rot="1473624">
              <a:off x="5172" y="1248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90" name="Freeform 69"/>
            <p:cNvSpPr>
              <a:spLocks/>
            </p:cNvSpPr>
            <p:nvPr/>
          </p:nvSpPr>
          <p:spPr bwMode="auto">
            <a:xfrm rot="1473624">
              <a:off x="5163" y="1268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91" name="Freeform 70"/>
            <p:cNvSpPr>
              <a:spLocks/>
            </p:cNvSpPr>
            <p:nvPr/>
          </p:nvSpPr>
          <p:spPr bwMode="auto">
            <a:xfrm rot="1473624">
              <a:off x="5154" y="128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92" name="Freeform 71"/>
            <p:cNvSpPr>
              <a:spLocks/>
            </p:cNvSpPr>
            <p:nvPr/>
          </p:nvSpPr>
          <p:spPr bwMode="auto">
            <a:xfrm rot="1473624">
              <a:off x="5145" y="130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93" name="Freeform 72"/>
            <p:cNvSpPr>
              <a:spLocks/>
            </p:cNvSpPr>
            <p:nvPr/>
          </p:nvSpPr>
          <p:spPr bwMode="auto">
            <a:xfrm rot="1473624">
              <a:off x="5142" y="1315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94" name="Freeform 73"/>
            <p:cNvSpPr>
              <a:spLocks/>
            </p:cNvSpPr>
            <p:nvPr/>
          </p:nvSpPr>
          <p:spPr bwMode="auto">
            <a:xfrm rot="1473624">
              <a:off x="5138" y="1321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5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95" name="Freeform 74"/>
            <p:cNvSpPr>
              <a:spLocks/>
            </p:cNvSpPr>
            <p:nvPr/>
          </p:nvSpPr>
          <p:spPr bwMode="auto">
            <a:xfrm rot="1473624">
              <a:off x="5135" y="133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96" name="Freeform 75"/>
            <p:cNvSpPr>
              <a:spLocks/>
            </p:cNvSpPr>
            <p:nvPr/>
          </p:nvSpPr>
          <p:spPr bwMode="auto">
            <a:xfrm rot="1473624">
              <a:off x="5132" y="1336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97" name="Freeform 76"/>
            <p:cNvSpPr>
              <a:spLocks/>
            </p:cNvSpPr>
            <p:nvPr/>
          </p:nvSpPr>
          <p:spPr bwMode="auto">
            <a:xfrm rot="1473624">
              <a:off x="5129" y="1343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98" name="Freeform 77"/>
            <p:cNvSpPr>
              <a:spLocks/>
            </p:cNvSpPr>
            <p:nvPr/>
          </p:nvSpPr>
          <p:spPr bwMode="auto">
            <a:xfrm rot="1473624">
              <a:off x="5126" y="135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99" name="Freeform 78"/>
            <p:cNvSpPr>
              <a:spLocks/>
            </p:cNvSpPr>
            <p:nvPr/>
          </p:nvSpPr>
          <p:spPr bwMode="auto">
            <a:xfrm rot="1473624">
              <a:off x="5116" y="1371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0" name="Freeform 79"/>
            <p:cNvSpPr>
              <a:spLocks/>
            </p:cNvSpPr>
            <p:nvPr/>
          </p:nvSpPr>
          <p:spPr bwMode="auto">
            <a:xfrm rot="1473624">
              <a:off x="5113" y="137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1" name="Freeform 80"/>
            <p:cNvSpPr>
              <a:spLocks/>
            </p:cNvSpPr>
            <p:nvPr/>
          </p:nvSpPr>
          <p:spPr bwMode="auto">
            <a:xfrm rot="1473624">
              <a:off x="5119" y="1063"/>
              <a:ext cx="63" cy="19"/>
            </a:xfrm>
            <a:custGeom>
              <a:avLst/>
              <a:gdLst>
                <a:gd name="T0" fmla="*/ 0 w 96"/>
                <a:gd name="T1" fmla="*/ 15 h 20"/>
                <a:gd name="T2" fmla="*/ 0 w 96"/>
                <a:gd name="T3" fmla="*/ 15 h 20"/>
                <a:gd name="T4" fmla="*/ 1 w 96"/>
                <a:gd name="T5" fmla="*/ 12 h 20"/>
                <a:gd name="T6" fmla="*/ 1 w 96"/>
                <a:gd name="T7" fmla="*/ 10 h 20"/>
                <a:gd name="T8" fmla="*/ 2 w 96"/>
                <a:gd name="T9" fmla="*/ 10 h 20"/>
                <a:gd name="T10" fmla="*/ 3 w 96"/>
                <a:gd name="T11" fmla="*/ 7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2" name="Freeform 81"/>
            <p:cNvSpPr>
              <a:spLocks/>
            </p:cNvSpPr>
            <p:nvPr/>
          </p:nvSpPr>
          <p:spPr bwMode="auto">
            <a:xfrm rot="1473624">
              <a:off x="5116" y="106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3" name="Freeform 82"/>
            <p:cNvSpPr>
              <a:spLocks/>
            </p:cNvSpPr>
            <p:nvPr/>
          </p:nvSpPr>
          <p:spPr bwMode="auto">
            <a:xfrm rot="1473624">
              <a:off x="5113" y="1076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4" name="Freeform 83"/>
            <p:cNvSpPr>
              <a:spLocks/>
            </p:cNvSpPr>
            <p:nvPr/>
          </p:nvSpPr>
          <p:spPr bwMode="auto">
            <a:xfrm rot="1473624">
              <a:off x="5110" y="108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5" name="Freeform 84"/>
            <p:cNvSpPr>
              <a:spLocks/>
            </p:cNvSpPr>
            <p:nvPr/>
          </p:nvSpPr>
          <p:spPr bwMode="auto">
            <a:xfrm rot="1473624">
              <a:off x="5106" y="1091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4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6" name="Freeform 85"/>
            <p:cNvSpPr>
              <a:spLocks/>
            </p:cNvSpPr>
            <p:nvPr/>
          </p:nvSpPr>
          <p:spPr bwMode="auto">
            <a:xfrm rot="1473624">
              <a:off x="5103" y="109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7" name="Freeform 86"/>
            <p:cNvSpPr>
              <a:spLocks/>
            </p:cNvSpPr>
            <p:nvPr/>
          </p:nvSpPr>
          <p:spPr bwMode="auto">
            <a:xfrm rot="1473624">
              <a:off x="5094" y="1117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8" name="Freeform 87"/>
            <p:cNvSpPr>
              <a:spLocks/>
            </p:cNvSpPr>
            <p:nvPr/>
          </p:nvSpPr>
          <p:spPr bwMode="auto">
            <a:xfrm rot="1473624">
              <a:off x="5091" y="112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9" name="Freeform 88"/>
            <p:cNvSpPr>
              <a:spLocks/>
            </p:cNvSpPr>
            <p:nvPr/>
          </p:nvSpPr>
          <p:spPr bwMode="auto">
            <a:xfrm rot="1473624">
              <a:off x="5088" y="1132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0" name="Freeform 89"/>
            <p:cNvSpPr>
              <a:spLocks/>
            </p:cNvSpPr>
            <p:nvPr/>
          </p:nvSpPr>
          <p:spPr bwMode="auto">
            <a:xfrm rot="1473624">
              <a:off x="5084" y="113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1" name="Freeform 90"/>
            <p:cNvSpPr>
              <a:spLocks/>
            </p:cNvSpPr>
            <p:nvPr/>
          </p:nvSpPr>
          <p:spPr bwMode="auto">
            <a:xfrm rot="1473624">
              <a:off x="5081" y="114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2" name="Freeform 91"/>
            <p:cNvSpPr>
              <a:spLocks/>
            </p:cNvSpPr>
            <p:nvPr/>
          </p:nvSpPr>
          <p:spPr bwMode="auto">
            <a:xfrm rot="1473624">
              <a:off x="5079" y="1151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3" name="Freeform 92"/>
            <p:cNvSpPr>
              <a:spLocks/>
            </p:cNvSpPr>
            <p:nvPr/>
          </p:nvSpPr>
          <p:spPr bwMode="auto">
            <a:xfrm rot="1473624">
              <a:off x="5076" y="1158"/>
              <a:ext cx="63" cy="18"/>
            </a:xfrm>
            <a:custGeom>
              <a:avLst/>
              <a:gdLst>
                <a:gd name="T0" fmla="*/ 0 w 96"/>
                <a:gd name="T1" fmla="*/ 12 h 20"/>
                <a:gd name="T2" fmla="*/ 0 w 96"/>
                <a:gd name="T3" fmla="*/ 12 h 20"/>
                <a:gd name="T4" fmla="*/ 1 w 96"/>
                <a:gd name="T5" fmla="*/ 11 h 20"/>
                <a:gd name="T6" fmla="*/ 1 w 96"/>
                <a:gd name="T7" fmla="*/ 8 h 20"/>
                <a:gd name="T8" fmla="*/ 2 w 96"/>
                <a:gd name="T9" fmla="*/ 5 h 20"/>
                <a:gd name="T10" fmla="*/ 3 w 96"/>
                <a:gd name="T11" fmla="*/ 5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3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4" name="Freeform 93"/>
            <p:cNvSpPr>
              <a:spLocks/>
            </p:cNvSpPr>
            <p:nvPr/>
          </p:nvSpPr>
          <p:spPr bwMode="auto">
            <a:xfrm rot="1473624">
              <a:off x="5067" y="117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5" name="Freeform 94"/>
            <p:cNvSpPr>
              <a:spLocks/>
            </p:cNvSpPr>
            <p:nvPr/>
          </p:nvSpPr>
          <p:spPr bwMode="auto">
            <a:xfrm rot="1473624">
              <a:off x="5057" y="1199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6" name="Freeform 95"/>
            <p:cNvSpPr>
              <a:spLocks/>
            </p:cNvSpPr>
            <p:nvPr/>
          </p:nvSpPr>
          <p:spPr bwMode="auto">
            <a:xfrm rot="1473624">
              <a:off x="5048" y="121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7" name="Freeform 96"/>
            <p:cNvSpPr>
              <a:spLocks/>
            </p:cNvSpPr>
            <p:nvPr/>
          </p:nvSpPr>
          <p:spPr bwMode="auto">
            <a:xfrm rot="1473624">
              <a:off x="5038" y="1240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8" name="Freeform 97"/>
            <p:cNvSpPr>
              <a:spLocks/>
            </p:cNvSpPr>
            <p:nvPr/>
          </p:nvSpPr>
          <p:spPr bwMode="auto">
            <a:xfrm rot="1473624">
              <a:off x="5029" y="125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9" name="Freeform 98"/>
            <p:cNvSpPr>
              <a:spLocks/>
            </p:cNvSpPr>
            <p:nvPr/>
          </p:nvSpPr>
          <p:spPr bwMode="auto">
            <a:xfrm rot="1473624">
              <a:off x="5026" y="1267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20" name="Freeform 99"/>
            <p:cNvSpPr>
              <a:spLocks/>
            </p:cNvSpPr>
            <p:nvPr/>
          </p:nvSpPr>
          <p:spPr bwMode="auto">
            <a:xfrm rot="1473624">
              <a:off x="5022" y="1274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21" name="Freeform 100"/>
            <p:cNvSpPr>
              <a:spLocks/>
            </p:cNvSpPr>
            <p:nvPr/>
          </p:nvSpPr>
          <p:spPr bwMode="auto">
            <a:xfrm rot="1473624">
              <a:off x="5020" y="1281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22" name="Freeform 101"/>
            <p:cNvSpPr>
              <a:spLocks/>
            </p:cNvSpPr>
            <p:nvPr/>
          </p:nvSpPr>
          <p:spPr bwMode="auto">
            <a:xfrm rot="1473624">
              <a:off x="5016" y="128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23" name="Freeform 102"/>
            <p:cNvSpPr>
              <a:spLocks/>
            </p:cNvSpPr>
            <p:nvPr/>
          </p:nvSpPr>
          <p:spPr bwMode="auto">
            <a:xfrm rot="1473624">
              <a:off x="5013" y="129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24" name="Freeform 103"/>
            <p:cNvSpPr>
              <a:spLocks/>
            </p:cNvSpPr>
            <p:nvPr/>
          </p:nvSpPr>
          <p:spPr bwMode="auto">
            <a:xfrm rot="1473624">
              <a:off x="5010" y="1300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4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9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25" name="Freeform 104"/>
            <p:cNvSpPr>
              <a:spLocks/>
            </p:cNvSpPr>
            <p:nvPr/>
          </p:nvSpPr>
          <p:spPr bwMode="auto">
            <a:xfrm rot="1473624">
              <a:off x="5001" y="1321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5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26" name="Freeform 105"/>
            <p:cNvSpPr>
              <a:spLocks/>
            </p:cNvSpPr>
            <p:nvPr/>
          </p:nvSpPr>
          <p:spPr bwMode="auto">
            <a:xfrm rot="1473624">
              <a:off x="4998" y="1328"/>
              <a:ext cx="63" cy="18"/>
            </a:xfrm>
            <a:custGeom>
              <a:avLst/>
              <a:gdLst>
                <a:gd name="T0" fmla="*/ 0 w 96"/>
                <a:gd name="T1" fmla="*/ 8 h 22"/>
                <a:gd name="T2" fmla="*/ 0 w 96"/>
                <a:gd name="T3" fmla="*/ 8 h 22"/>
                <a:gd name="T4" fmla="*/ 1 w 96"/>
                <a:gd name="T5" fmla="*/ 7 h 22"/>
                <a:gd name="T6" fmla="*/ 1 w 96"/>
                <a:gd name="T7" fmla="*/ 6 h 22"/>
                <a:gd name="T8" fmla="*/ 2 w 96"/>
                <a:gd name="T9" fmla="*/ 5 h 22"/>
                <a:gd name="T10" fmla="*/ 3 w 96"/>
                <a:gd name="T11" fmla="*/ 3 h 22"/>
                <a:gd name="T12" fmla="*/ 5 w 96"/>
                <a:gd name="T13" fmla="*/ 2 h 22"/>
                <a:gd name="T14" fmla="*/ 7 w 96"/>
                <a:gd name="T15" fmla="*/ 2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27" name="Freeform 106"/>
            <p:cNvSpPr>
              <a:spLocks/>
            </p:cNvSpPr>
            <p:nvPr/>
          </p:nvSpPr>
          <p:spPr bwMode="auto">
            <a:xfrm rot="1473624">
              <a:off x="4995" y="133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28" name="Freeform 107"/>
            <p:cNvSpPr>
              <a:spLocks/>
            </p:cNvSpPr>
            <p:nvPr/>
          </p:nvSpPr>
          <p:spPr bwMode="auto">
            <a:xfrm rot="1473624">
              <a:off x="5179" y="1089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8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29" name="Freeform 108"/>
            <p:cNvSpPr>
              <a:spLocks/>
            </p:cNvSpPr>
            <p:nvPr/>
          </p:nvSpPr>
          <p:spPr bwMode="auto">
            <a:xfrm rot="1473624">
              <a:off x="5176" y="109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30" name="Freeform 109"/>
            <p:cNvSpPr>
              <a:spLocks/>
            </p:cNvSpPr>
            <p:nvPr/>
          </p:nvSpPr>
          <p:spPr bwMode="auto">
            <a:xfrm rot="1473624">
              <a:off x="5173" y="1103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3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7 w 96"/>
                <a:gd name="T21" fmla="*/ 1 h 5"/>
                <a:gd name="T22" fmla="*/ 9 w 96"/>
                <a:gd name="T23" fmla="*/ 1 h 5"/>
                <a:gd name="T24" fmla="*/ 9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8" y="1"/>
                  </a:lnTo>
                  <a:lnTo>
                    <a:pt x="78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31" name="Freeform 110"/>
            <p:cNvSpPr>
              <a:spLocks/>
            </p:cNvSpPr>
            <p:nvPr/>
          </p:nvSpPr>
          <p:spPr bwMode="auto">
            <a:xfrm rot="1473624">
              <a:off x="5170" y="1109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32" name="Freeform 111"/>
            <p:cNvSpPr>
              <a:spLocks/>
            </p:cNvSpPr>
            <p:nvPr/>
          </p:nvSpPr>
          <p:spPr bwMode="auto">
            <a:xfrm rot="1473624">
              <a:off x="5167" y="1118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33" name="Freeform 112"/>
            <p:cNvSpPr>
              <a:spLocks/>
            </p:cNvSpPr>
            <p:nvPr/>
          </p:nvSpPr>
          <p:spPr bwMode="auto">
            <a:xfrm rot="1473624">
              <a:off x="5164" y="1124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34" name="Freeform 113"/>
            <p:cNvSpPr>
              <a:spLocks/>
            </p:cNvSpPr>
            <p:nvPr/>
          </p:nvSpPr>
          <p:spPr bwMode="auto">
            <a:xfrm rot="1473624">
              <a:off x="5155" y="1144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35" name="Freeform 114"/>
            <p:cNvSpPr>
              <a:spLocks/>
            </p:cNvSpPr>
            <p:nvPr/>
          </p:nvSpPr>
          <p:spPr bwMode="auto">
            <a:xfrm rot="1473624">
              <a:off x="5152" y="1150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2 h 4"/>
                <a:gd name="T24" fmla="*/ 10 w 96"/>
                <a:gd name="T25" fmla="*/ 3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36" name="Freeform 115"/>
            <p:cNvSpPr>
              <a:spLocks/>
            </p:cNvSpPr>
            <p:nvPr/>
          </p:nvSpPr>
          <p:spPr bwMode="auto">
            <a:xfrm rot="1473624">
              <a:off x="5148" y="1159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37" name="Freeform 116"/>
            <p:cNvSpPr>
              <a:spLocks/>
            </p:cNvSpPr>
            <p:nvPr/>
          </p:nvSpPr>
          <p:spPr bwMode="auto">
            <a:xfrm rot="1473624">
              <a:off x="5145" y="1165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38" name="Freeform 117"/>
            <p:cNvSpPr>
              <a:spLocks/>
            </p:cNvSpPr>
            <p:nvPr/>
          </p:nvSpPr>
          <p:spPr bwMode="auto">
            <a:xfrm rot="1473624">
              <a:off x="5142" y="1171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39" name="Freeform 118"/>
            <p:cNvSpPr>
              <a:spLocks/>
            </p:cNvSpPr>
            <p:nvPr/>
          </p:nvSpPr>
          <p:spPr bwMode="auto">
            <a:xfrm rot="1473624">
              <a:off x="5139" y="117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40" name="Freeform 119"/>
            <p:cNvSpPr>
              <a:spLocks/>
            </p:cNvSpPr>
            <p:nvPr/>
          </p:nvSpPr>
          <p:spPr bwMode="auto">
            <a:xfrm rot="1473624">
              <a:off x="5136" y="1185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41" name="Freeform 120"/>
            <p:cNvSpPr>
              <a:spLocks/>
            </p:cNvSpPr>
            <p:nvPr/>
          </p:nvSpPr>
          <p:spPr bwMode="auto">
            <a:xfrm rot="1473624">
              <a:off x="5127" y="1204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42" name="Freeform 121"/>
            <p:cNvSpPr>
              <a:spLocks/>
            </p:cNvSpPr>
            <p:nvPr/>
          </p:nvSpPr>
          <p:spPr bwMode="auto">
            <a:xfrm rot="1473624">
              <a:off x="5117" y="1226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43" name="Freeform 122"/>
            <p:cNvSpPr>
              <a:spLocks/>
            </p:cNvSpPr>
            <p:nvPr/>
          </p:nvSpPr>
          <p:spPr bwMode="auto">
            <a:xfrm rot="1473624">
              <a:off x="5108" y="1245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44" name="Freeform 123"/>
            <p:cNvSpPr>
              <a:spLocks/>
            </p:cNvSpPr>
            <p:nvPr/>
          </p:nvSpPr>
          <p:spPr bwMode="auto">
            <a:xfrm rot="1473624">
              <a:off x="5098" y="1267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45" name="Freeform 124"/>
            <p:cNvSpPr>
              <a:spLocks/>
            </p:cNvSpPr>
            <p:nvPr/>
          </p:nvSpPr>
          <p:spPr bwMode="auto">
            <a:xfrm rot="1473624">
              <a:off x="5089" y="128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46" name="Freeform 125"/>
            <p:cNvSpPr>
              <a:spLocks/>
            </p:cNvSpPr>
            <p:nvPr/>
          </p:nvSpPr>
          <p:spPr bwMode="auto">
            <a:xfrm rot="1473624">
              <a:off x="5086" y="1294"/>
              <a:ext cx="63" cy="3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2 h 4"/>
                <a:gd name="T28" fmla="*/ 12 w 96"/>
                <a:gd name="T29" fmla="*/ 2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47" name="Freeform 126"/>
            <p:cNvSpPr>
              <a:spLocks/>
            </p:cNvSpPr>
            <p:nvPr/>
          </p:nvSpPr>
          <p:spPr bwMode="auto">
            <a:xfrm rot="1473624">
              <a:off x="5083" y="1300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48" name="Freeform 127"/>
            <p:cNvSpPr>
              <a:spLocks/>
            </p:cNvSpPr>
            <p:nvPr/>
          </p:nvSpPr>
          <p:spPr bwMode="auto">
            <a:xfrm rot="1473624">
              <a:off x="5080" y="1308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49" name="Freeform 128"/>
            <p:cNvSpPr>
              <a:spLocks/>
            </p:cNvSpPr>
            <p:nvPr/>
          </p:nvSpPr>
          <p:spPr bwMode="auto">
            <a:xfrm rot="1473624">
              <a:off x="5077" y="1314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50" name="Freeform 129"/>
            <p:cNvSpPr>
              <a:spLocks/>
            </p:cNvSpPr>
            <p:nvPr/>
          </p:nvSpPr>
          <p:spPr bwMode="auto">
            <a:xfrm rot="1473624">
              <a:off x="5074" y="1320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51" name="Freeform 130"/>
            <p:cNvSpPr>
              <a:spLocks/>
            </p:cNvSpPr>
            <p:nvPr/>
          </p:nvSpPr>
          <p:spPr bwMode="auto">
            <a:xfrm rot="1473624">
              <a:off x="5071" y="1327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52" name="Freeform 131"/>
            <p:cNvSpPr>
              <a:spLocks/>
            </p:cNvSpPr>
            <p:nvPr/>
          </p:nvSpPr>
          <p:spPr bwMode="auto">
            <a:xfrm rot="1473624">
              <a:off x="5061" y="134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53" name="Freeform 132"/>
            <p:cNvSpPr>
              <a:spLocks/>
            </p:cNvSpPr>
            <p:nvPr/>
          </p:nvSpPr>
          <p:spPr bwMode="auto">
            <a:xfrm rot="1473624">
              <a:off x="5058" y="1355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54" name="Freeform 133"/>
            <p:cNvSpPr>
              <a:spLocks/>
            </p:cNvSpPr>
            <p:nvPr/>
          </p:nvSpPr>
          <p:spPr bwMode="auto">
            <a:xfrm rot="1473624">
              <a:off x="5055" y="1361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55" name="Freeform 134"/>
            <p:cNvSpPr>
              <a:spLocks/>
            </p:cNvSpPr>
            <p:nvPr/>
          </p:nvSpPr>
          <p:spPr bwMode="auto">
            <a:xfrm rot="1473624">
              <a:off x="5110" y="1383"/>
              <a:ext cx="28" cy="15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7 h 16"/>
                <a:gd name="T12" fmla="*/ 4 w 44"/>
                <a:gd name="T13" fmla="*/ 8 h 16"/>
                <a:gd name="T14" fmla="*/ 4 w 44"/>
                <a:gd name="T15" fmla="*/ 8 h 16"/>
                <a:gd name="T16" fmla="*/ 4 w 44"/>
                <a:gd name="T17" fmla="*/ 9 h 16"/>
                <a:gd name="T18" fmla="*/ 4 w 44"/>
                <a:gd name="T19" fmla="*/ 11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56" name="Freeform 135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57" name="Freeform 136"/>
            <p:cNvSpPr>
              <a:spLocks/>
            </p:cNvSpPr>
            <p:nvPr/>
          </p:nvSpPr>
          <p:spPr bwMode="auto">
            <a:xfrm rot="1473624">
              <a:off x="5093" y="112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7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7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58" name="Freeform 137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59" name="Freeform 138"/>
            <p:cNvSpPr>
              <a:spLocks/>
            </p:cNvSpPr>
            <p:nvPr/>
          </p:nvSpPr>
          <p:spPr bwMode="auto">
            <a:xfrm rot="1473624">
              <a:off x="5056" y="121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60" name="Freeform 139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6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6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61" name="Freeform 140"/>
            <p:cNvSpPr>
              <a:spLocks/>
            </p:cNvSpPr>
            <p:nvPr/>
          </p:nvSpPr>
          <p:spPr bwMode="auto">
            <a:xfrm rot="1473624">
              <a:off x="5037" y="1251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62" name="Freeform 141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63" name="Freeform 142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64" name="Freeform 143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65" name="Freeform 144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1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11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66" name="Freeform 145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67" name="Freeform 146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2 h 22"/>
                <a:gd name="T6" fmla="*/ 1 w 236"/>
                <a:gd name="T7" fmla="*/ 8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4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4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8 h 22"/>
                <a:gd name="T34" fmla="*/ 27 w 236"/>
                <a:gd name="T35" fmla="*/ 12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68" name="Freeform 147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69" name="Freeform 148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70" name="Freeform 149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71" name="Freeform 150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72" name="Freeform 151"/>
            <p:cNvSpPr>
              <a:spLocks/>
            </p:cNvSpPr>
            <p:nvPr/>
          </p:nvSpPr>
          <p:spPr bwMode="auto">
            <a:xfrm rot="1473624">
              <a:off x="5117" y="1077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4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4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73" name="Freeform 152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6 h 21"/>
                <a:gd name="T2" fmla="*/ 0 w 236"/>
                <a:gd name="T3" fmla="*/ 16 h 21"/>
                <a:gd name="T4" fmla="*/ 1 w 236"/>
                <a:gd name="T5" fmla="*/ 11 h 21"/>
                <a:gd name="T6" fmla="*/ 1 w 236"/>
                <a:gd name="T7" fmla="*/ 10 h 21"/>
                <a:gd name="T8" fmla="*/ 3 w 236"/>
                <a:gd name="T9" fmla="*/ 9 h 21"/>
                <a:gd name="T10" fmla="*/ 4 w 236"/>
                <a:gd name="T11" fmla="*/ 6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6 h 21"/>
                <a:gd name="T30" fmla="*/ 25 w 236"/>
                <a:gd name="T31" fmla="*/ 9 h 21"/>
                <a:gd name="T32" fmla="*/ 27 w 236"/>
                <a:gd name="T33" fmla="*/ 10 h 21"/>
                <a:gd name="T34" fmla="*/ 27 w 236"/>
                <a:gd name="T35" fmla="*/ 11 h 21"/>
                <a:gd name="T36" fmla="*/ 27 w 236"/>
                <a:gd name="T37" fmla="*/ 16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74" name="Freeform 153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20 h 20"/>
                <a:gd name="T2" fmla="*/ 0 w 236"/>
                <a:gd name="T3" fmla="*/ 20 h 20"/>
                <a:gd name="T4" fmla="*/ 1 w 236"/>
                <a:gd name="T5" fmla="*/ 16 h 20"/>
                <a:gd name="T6" fmla="*/ 1 w 236"/>
                <a:gd name="T7" fmla="*/ 12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2 h 20"/>
                <a:gd name="T34" fmla="*/ 27 w 236"/>
                <a:gd name="T35" fmla="*/ 16 h 20"/>
                <a:gd name="T36" fmla="*/ 27 w 236"/>
                <a:gd name="T37" fmla="*/ 2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75" name="Freeform 154"/>
            <p:cNvSpPr>
              <a:spLocks/>
            </p:cNvSpPr>
            <p:nvPr/>
          </p:nvSpPr>
          <p:spPr bwMode="auto">
            <a:xfrm rot="1473624">
              <a:off x="5046" y="123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76" name="Freeform 155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4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4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77" name="Freeform 156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78" name="Freeform 157"/>
            <p:cNvSpPr>
              <a:spLocks/>
            </p:cNvSpPr>
            <p:nvPr/>
          </p:nvSpPr>
          <p:spPr bwMode="auto">
            <a:xfrm rot="1473624">
              <a:off x="5000" y="1334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79" name="Freeform 158"/>
            <p:cNvSpPr>
              <a:spLocks/>
            </p:cNvSpPr>
            <p:nvPr/>
          </p:nvSpPr>
          <p:spPr bwMode="auto">
            <a:xfrm rot="1473624">
              <a:off x="5117" y="1077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80" name="Freeform 159"/>
            <p:cNvSpPr>
              <a:spLocks/>
            </p:cNvSpPr>
            <p:nvPr/>
          </p:nvSpPr>
          <p:spPr bwMode="auto">
            <a:xfrm rot="1473624">
              <a:off x="5092" y="1131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81" name="Freeform 160"/>
            <p:cNvSpPr>
              <a:spLocks/>
            </p:cNvSpPr>
            <p:nvPr/>
          </p:nvSpPr>
          <p:spPr bwMode="auto">
            <a:xfrm rot="1473624">
              <a:off x="5064" y="119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6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3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3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6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21" y="11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3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3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1"/>
                  </a:lnTo>
                  <a:lnTo>
                    <a:pt x="227" y="14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82" name="Freeform 161"/>
            <p:cNvSpPr>
              <a:spLocks/>
            </p:cNvSpPr>
            <p:nvPr/>
          </p:nvSpPr>
          <p:spPr bwMode="auto">
            <a:xfrm rot="1473624">
              <a:off x="5055" y="1213"/>
              <a:ext cx="154" cy="18"/>
            </a:xfrm>
            <a:custGeom>
              <a:avLst/>
              <a:gdLst>
                <a:gd name="T0" fmla="*/ 0 w 236"/>
                <a:gd name="T1" fmla="*/ 12 h 20"/>
                <a:gd name="T2" fmla="*/ 0 w 236"/>
                <a:gd name="T3" fmla="*/ 12 h 20"/>
                <a:gd name="T4" fmla="*/ 1 w 236"/>
                <a:gd name="T5" fmla="*/ 10 h 20"/>
                <a:gd name="T6" fmla="*/ 1 w 236"/>
                <a:gd name="T7" fmla="*/ 7 h 20"/>
                <a:gd name="T8" fmla="*/ 3 w 236"/>
                <a:gd name="T9" fmla="*/ 5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5 h 20"/>
                <a:gd name="T32" fmla="*/ 27 w 236"/>
                <a:gd name="T33" fmla="*/ 7 h 20"/>
                <a:gd name="T34" fmla="*/ 27 w 236"/>
                <a:gd name="T35" fmla="*/ 10 h 20"/>
                <a:gd name="T36" fmla="*/ 27 w 236"/>
                <a:gd name="T37" fmla="*/ 12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83" name="Freeform 162"/>
            <p:cNvSpPr>
              <a:spLocks/>
            </p:cNvSpPr>
            <p:nvPr/>
          </p:nvSpPr>
          <p:spPr bwMode="auto">
            <a:xfrm rot="1473624">
              <a:off x="5045" y="1234"/>
              <a:ext cx="154" cy="17"/>
            </a:xfrm>
            <a:custGeom>
              <a:avLst/>
              <a:gdLst>
                <a:gd name="T0" fmla="*/ 0 w 236"/>
                <a:gd name="T1" fmla="*/ 6 h 22"/>
                <a:gd name="T2" fmla="*/ 0 w 236"/>
                <a:gd name="T3" fmla="*/ 6 h 22"/>
                <a:gd name="T4" fmla="*/ 1 w 236"/>
                <a:gd name="T5" fmla="*/ 5 h 22"/>
                <a:gd name="T6" fmla="*/ 1 w 236"/>
                <a:gd name="T7" fmla="*/ 4 h 22"/>
                <a:gd name="T8" fmla="*/ 3 w 236"/>
                <a:gd name="T9" fmla="*/ 3 h 22"/>
                <a:gd name="T10" fmla="*/ 4 w 236"/>
                <a:gd name="T11" fmla="*/ 2 h 22"/>
                <a:gd name="T12" fmla="*/ 6 w 236"/>
                <a:gd name="T13" fmla="*/ 2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2 h 22"/>
                <a:gd name="T28" fmla="*/ 24 w 236"/>
                <a:gd name="T29" fmla="*/ 2 h 22"/>
                <a:gd name="T30" fmla="*/ 25 w 236"/>
                <a:gd name="T31" fmla="*/ 3 h 22"/>
                <a:gd name="T32" fmla="*/ 27 w 236"/>
                <a:gd name="T33" fmla="*/ 4 h 22"/>
                <a:gd name="T34" fmla="*/ 27 w 236"/>
                <a:gd name="T35" fmla="*/ 5 h 22"/>
                <a:gd name="T36" fmla="*/ 27 w 236"/>
                <a:gd name="T37" fmla="*/ 6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84" name="Freeform 163"/>
            <p:cNvSpPr>
              <a:spLocks/>
            </p:cNvSpPr>
            <p:nvPr/>
          </p:nvSpPr>
          <p:spPr bwMode="auto">
            <a:xfrm rot="1473624">
              <a:off x="5036" y="1254"/>
              <a:ext cx="154" cy="17"/>
            </a:xfrm>
            <a:custGeom>
              <a:avLst/>
              <a:gdLst>
                <a:gd name="T0" fmla="*/ 0 w 236"/>
                <a:gd name="T1" fmla="*/ 9 h 20"/>
                <a:gd name="T2" fmla="*/ 0 w 236"/>
                <a:gd name="T3" fmla="*/ 9 h 20"/>
                <a:gd name="T4" fmla="*/ 1 w 236"/>
                <a:gd name="T5" fmla="*/ 8 h 20"/>
                <a:gd name="T6" fmla="*/ 1 w 236"/>
                <a:gd name="T7" fmla="*/ 6 h 20"/>
                <a:gd name="T8" fmla="*/ 3 w 236"/>
                <a:gd name="T9" fmla="*/ 4 h 20"/>
                <a:gd name="T10" fmla="*/ 4 w 236"/>
                <a:gd name="T11" fmla="*/ 3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3 h 20"/>
                <a:gd name="T30" fmla="*/ 25 w 236"/>
                <a:gd name="T31" fmla="*/ 4 h 20"/>
                <a:gd name="T32" fmla="*/ 27 w 236"/>
                <a:gd name="T33" fmla="*/ 6 h 20"/>
                <a:gd name="T34" fmla="*/ 27 w 236"/>
                <a:gd name="T35" fmla="*/ 8 h 20"/>
                <a:gd name="T36" fmla="*/ 27 w 236"/>
                <a:gd name="T37" fmla="*/ 9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85" name="Freeform 164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86" name="Freeform 165"/>
            <p:cNvSpPr>
              <a:spLocks/>
            </p:cNvSpPr>
            <p:nvPr/>
          </p:nvSpPr>
          <p:spPr bwMode="auto">
            <a:xfrm rot="1473624">
              <a:off x="4999" y="1336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5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5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87" name="Line 166"/>
            <p:cNvSpPr>
              <a:spLocks noChangeShapeType="1"/>
            </p:cNvSpPr>
            <p:nvPr/>
          </p:nvSpPr>
          <p:spPr bwMode="auto">
            <a:xfrm rot="1473624">
              <a:off x="4046" y="353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88" name="Line 167"/>
            <p:cNvSpPr>
              <a:spLocks noChangeShapeType="1"/>
            </p:cNvSpPr>
            <p:nvPr/>
          </p:nvSpPr>
          <p:spPr bwMode="auto">
            <a:xfrm rot="1473624">
              <a:off x="4044" y="3540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89" name="Line 168"/>
            <p:cNvSpPr>
              <a:spLocks noChangeShapeType="1"/>
            </p:cNvSpPr>
            <p:nvPr/>
          </p:nvSpPr>
          <p:spPr bwMode="auto">
            <a:xfrm rot="1473624">
              <a:off x="4042" y="3555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90" name="Line 169"/>
            <p:cNvSpPr>
              <a:spLocks noChangeShapeType="1"/>
            </p:cNvSpPr>
            <p:nvPr/>
          </p:nvSpPr>
          <p:spPr bwMode="auto">
            <a:xfrm rot="1473624">
              <a:off x="4040" y="3567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91" name="Line 170"/>
            <p:cNvSpPr>
              <a:spLocks noChangeShapeType="1"/>
            </p:cNvSpPr>
            <p:nvPr/>
          </p:nvSpPr>
          <p:spPr bwMode="auto">
            <a:xfrm rot="1473624">
              <a:off x="4042" y="358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92" name="Line 171"/>
            <p:cNvSpPr>
              <a:spLocks noChangeShapeType="1"/>
            </p:cNvSpPr>
            <p:nvPr/>
          </p:nvSpPr>
          <p:spPr bwMode="auto">
            <a:xfrm rot="1473624">
              <a:off x="4036" y="360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93" name="Line 172"/>
            <p:cNvSpPr>
              <a:spLocks noChangeShapeType="1"/>
            </p:cNvSpPr>
            <p:nvPr/>
          </p:nvSpPr>
          <p:spPr bwMode="auto">
            <a:xfrm rot="1473624">
              <a:off x="4039" y="360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94" name="Line 173"/>
            <p:cNvSpPr>
              <a:spLocks noChangeShapeType="1"/>
            </p:cNvSpPr>
            <p:nvPr/>
          </p:nvSpPr>
          <p:spPr bwMode="auto">
            <a:xfrm rot="1473624">
              <a:off x="4082" y="3597"/>
              <a:ext cx="2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95" name="Line 174"/>
            <p:cNvSpPr>
              <a:spLocks noChangeShapeType="1"/>
            </p:cNvSpPr>
            <p:nvPr/>
          </p:nvSpPr>
          <p:spPr bwMode="auto">
            <a:xfrm rot="1473624">
              <a:off x="4070" y="360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96" name="Line 175"/>
            <p:cNvSpPr>
              <a:spLocks noChangeShapeType="1"/>
            </p:cNvSpPr>
            <p:nvPr/>
          </p:nvSpPr>
          <p:spPr bwMode="auto">
            <a:xfrm rot="1473624">
              <a:off x="4056" y="3620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97" name="Line 176"/>
            <p:cNvSpPr>
              <a:spLocks noChangeShapeType="1"/>
            </p:cNvSpPr>
            <p:nvPr/>
          </p:nvSpPr>
          <p:spPr bwMode="auto">
            <a:xfrm rot="1473624">
              <a:off x="4043" y="3631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98" name="Line 177"/>
            <p:cNvSpPr>
              <a:spLocks noChangeShapeType="1"/>
            </p:cNvSpPr>
            <p:nvPr/>
          </p:nvSpPr>
          <p:spPr bwMode="auto">
            <a:xfrm rot="1473624">
              <a:off x="4082" y="3594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99" name="Line 178"/>
            <p:cNvSpPr>
              <a:spLocks noChangeShapeType="1"/>
            </p:cNvSpPr>
            <p:nvPr/>
          </p:nvSpPr>
          <p:spPr bwMode="auto">
            <a:xfrm rot="1473624">
              <a:off x="4092" y="359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00" name="Line 179"/>
            <p:cNvSpPr>
              <a:spLocks noChangeShapeType="1"/>
            </p:cNvSpPr>
            <p:nvPr/>
          </p:nvSpPr>
          <p:spPr bwMode="auto">
            <a:xfrm rot="1473624">
              <a:off x="4118" y="3569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01" name="Line 180"/>
            <p:cNvSpPr>
              <a:spLocks noChangeShapeType="1"/>
            </p:cNvSpPr>
            <p:nvPr/>
          </p:nvSpPr>
          <p:spPr bwMode="auto">
            <a:xfrm rot="1473624">
              <a:off x="4113" y="3577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02" name="Line 181"/>
            <p:cNvSpPr>
              <a:spLocks noChangeShapeType="1"/>
            </p:cNvSpPr>
            <p:nvPr/>
          </p:nvSpPr>
          <p:spPr bwMode="auto">
            <a:xfrm rot="1473624">
              <a:off x="4132" y="3558"/>
              <a:ext cx="1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03" name="Line 182"/>
            <p:cNvSpPr>
              <a:spLocks noChangeShapeType="1"/>
            </p:cNvSpPr>
            <p:nvPr/>
          </p:nvSpPr>
          <p:spPr bwMode="auto">
            <a:xfrm rot="1473624">
              <a:off x="4126" y="3567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04" name="Line 183"/>
            <p:cNvSpPr>
              <a:spLocks noChangeShapeType="1"/>
            </p:cNvSpPr>
            <p:nvPr/>
          </p:nvSpPr>
          <p:spPr bwMode="auto">
            <a:xfrm rot="1473624">
              <a:off x="4004" y="362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05" name="Line 184"/>
            <p:cNvSpPr>
              <a:spLocks noChangeShapeType="1"/>
            </p:cNvSpPr>
            <p:nvPr/>
          </p:nvSpPr>
          <p:spPr bwMode="auto">
            <a:xfrm rot="1473624">
              <a:off x="4013" y="3544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06" name="Line 185"/>
            <p:cNvSpPr>
              <a:spLocks noChangeShapeType="1"/>
            </p:cNvSpPr>
            <p:nvPr/>
          </p:nvSpPr>
          <p:spPr bwMode="auto">
            <a:xfrm rot="1473624">
              <a:off x="4014" y="355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07" name="Line 186"/>
            <p:cNvSpPr>
              <a:spLocks noChangeShapeType="1"/>
            </p:cNvSpPr>
            <p:nvPr/>
          </p:nvSpPr>
          <p:spPr bwMode="auto">
            <a:xfrm rot="1473624">
              <a:off x="4010" y="357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08" name="Line 187"/>
            <p:cNvSpPr>
              <a:spLocks noChangeShapeType="1"/>
            </p:cNvSpPr>
            <p:nvPr/>
          </p:nvSpPr>
          <p:spPr bwMode="auto">
            <a:xfrm rot="1473624">
              <a:off x="4009" y="3562"/>
              <a:ext cx="1" cy="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09" name="Line 188"/>
            <p:cNvSpPr>
              <a:spLocks noChangeShapeType="1"/>
            </p:cNvSpPr>
            <p:nvPr/>
          </p:nvSpPr>
          <p:spPr bwMode="auto">
            <a:xfrm rot="1473624">
              <a:off x="4099" y="3559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10" name="Line 189"/>
            <p:cNvSpPr>
              <a:spLocks noChangeShapeType="1"/>
            </p:cNvSpPr>
            <p:nvPr/>
          </p:nvSpPr>
          <p:spPr bwMode="auto">
            <a:xfrm rot="1473624">
              <a:off x="4092" y="355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11" name="Line 190"/>
            <p:cNvSpPr>
              <a:spLocks noChangeShapeType="1"/>
            </p:cNvSpPr>
            <p:nvPr/>
          </p:nvSpPr>
          <p:spPr bwMode="auto">
            <a:xfrm rot="1473624">
              <a:off x="4087" y="3554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12" name="Line 191"/>
            <p:cNvSpPr>
              <a:spLocks noChangeShapeType="1"/>
            </p:cNvSpPr>
            <p:nvPr/>
          </p:nvSpPr>
          <p:spPr bwMode="auto">
            <a:xfrm rot="1473624">
              <a:off x="4083" y="355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13" name="Line 192"/>
            <p:cNvSpPr>
              <a:spLocks noChangeShapeType="1"/>
            </p:cNvSpPr>
            <p:nvPr/>
          </p:nvSpPr>
          <p:spPr bwMode="auto">
            <a:xfrm rot="1473624">
              <a:off x="4077" y="3564"/>
              <a:ext cx="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14" name="Line 193"/>
            <p:cNvSpPr>
              <a:spLocks noChangeShapeType="1"/>
            </p:cNvSpPr>
            <p:nvPr/>
          </p:nvSpPr>
          <p:spPr bwMode="auto">
            <a:xfrm rot="1473624">
              <a:off x="4067" y="3662"/>
              <a:ext cx="2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15" name="Line 194"/>
            <p:cNvSpPr>
              <a:spLocks noChangeShapeType="1"/>
            </p:cNvSpPr>
            <p:nvPr/>
          </p:nvSpPr>
          <p:spPr bwMode="auto">
            <a:xfrm rot="1473624">
              <a:off x="4069" y="3548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16" name="Line 195"/>
            <p:cNvSpPr>
              <a:spLocks noChangeShapeType="1"/>
            </p:cNvSpPr>
            <p:nvPr/>
          </p:nvSpPr>
          <p:spPr bwMode="auto">
            <a:xfrm rot="1473624">
              <a:off x="4072" y="355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17" name="Line 196"/>
            <p:cNvSpPr>
              <a:spLocks noChangeShapeType="1"/>
            </p:cNvSpPr>
            <p:nvPr/>
          </p:nvSpPr>
          <p:spPr bwMode="auto">
            <a:xfrm rot="1473624">
              <a:off x="4073" y="35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18" name="Line 197"/>
            <p:cNvSpPr>
              <a:spLocks noChangeShapeType="1"/>
            </p:cNvSpPr>
            <p:nvPr/>
          </p:nvSpPr>
          <p:spPr bwMode="auto">
            <a:xfrm rot="1473624">
              <a:off x="4078" y="355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19" name="Line 198"/>
            <p:cNvSpPr>
              <a:spLocks noChangeShapeType="1"/>
            </p:cNvSpPr>
            <p:nvPr/>
          </p:nvSpPr>
          <p:spPr bwMode="auto">
            <a:xfrm rot="1473624">
              <a:off x="3974" y="3611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20" name="Line 199"/>
            <p:cNvSpPr>
              <a:spLocks noChangeShapeType="1"/>
            </p:cNvSpPr>
            <p:nvPr/>
          </p:nvSpPr>
          <p:spPr bwMode="auto">
            <a:xfrm rot="1473624">
              <a:off x="4048" y="353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21" name="Line 200"/>
            <p:cNvSpPr>
              <a:spLocks noChangeShapeType="1"/>
            </p:cNvSpPr>
            <p:nvPr/>
          </p:nvSpPr>
          <p:spPr bwMode="auto">
            <a:xfrm rot="1473624">
              <a:off x="4043" y="357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22" name="Line 201"/>
            <p:cNvSpPr>
              <a:spLocks noChangeShapeType="1"/>
            </p:cNvSpPr>
            <p:nvPr/>
          </p:nvSpPr>
          <p:spPr bwMode="auto">
            <a:xfrm rot="1473624">
              <a:off x="4040" y="361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23" name="Line 202"/>
            <p:cNvSpPr>
              <a:spLocks noChangeShapeType="1"/>
            </p:cNvSpPr>
            <p:nvPr/>
          </p:nvSpPr>
          <p:spPr bwMode="auto">
            <a:xfrm rot="1473624">
              <a:off x="4074" y="361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24" name="Line 203"/>
            <p:cNvSpPr>
              <a:spLocks noChangeShapeType="1"/>
            </p:cNvSpPr>
            <p:nvPr/>
          </p:nvSpPr>
          <p:spPr bwMode="auto">
            <a:xfrm rot="1473624">
              <a:off x="4058" y="362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25" name="Line 204"/>
            <p:cNvSpPr>
              <a:spLocks noChangeShapeType="1"/>
            </p:cNvSpPr>
            <p:nvPr/>
          </p:nvSpPr>
          <p:spPr bwMode="auto">
            <a:xfrm rot="1473624">
              <a:off x="4043" y="364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26" name="Line 205"/>
            <p:cNvSpPr>
              <a:spLocks noChangeShapeType="1"/>
            </p:cNvSpPr>
            <p:nvPr/>
          </p:nvSpPr>
          <p:spPr bwMode="auto">
            <a:xfrm rot="1473624">
              <a:off x="4097" y="3600"/>
              <a:ext cx="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27" name="Line 206"/>
            <p:cNvSpPr>
              <a:spLocks noChangeShapeType="1"/>
            </p:cNvSpPr>
            <p:nvPr/>
          </p:nvSpPr>
          <p:spPr bwMode="auto">
            <a:xfrm rot="1473624">
              <a:off x="4000" y="3630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28" name="Line 207"/>
            <p:cNvSpPr>
              <a:spLocks noChangeShapeType="1"/>
            </p:cNvSpPr>
            <p:nvPr/>
          </p:nvSpPr>
          <p:spPr bwMode="auto">
            <a:xfrm rot="1473624">
              <a:off x="4097" y="356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29" name="Line 208"/>
            <p:cNvSpPr>
              <a:spLocks noChangeShapeType="1"/>
            </p:cNvSpPr>
            <p:nvPr/>
          </p:nvSpPr>
          <p:spPr bwMode="auto">
            <a:xfrm rot="1473624">
              <a:off x="4093" y="3566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30" name="Line 209"/>
            <p:cNvSpPr>
              <a:spLocks noChangeShapeType="1"/>
            </p:cNvSpPr>
            <p:nvPr/>
          </p:nvSpPr>
          <p:spPr bwMode="auto">
            <a:xfrm rot="1473624">
              <a:off x="3976" y="360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31" name="Line 210"/>
            <p:cNvSpPr>
              <a:spLocks noChangeShapeType="1"/>
            </p:cNvSpPr>
            <p:nvPr/>
          </p:nvSpPr>
          <p:spPr bwMode="auto">
            <a:xfrm rot="1473624">
              <a:off x="4010" y="3533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32" name="Line 211"/>
            <p:cNvSpPr>
              <a:spLocks noChangeShapeType="1"/>
            </p:cNvSpPr>
            <p:nvPr/>
          </p:nvSpPr>
          <p:spPr bwMode="auto">
            <a:xfrm rot="1473624">
              <a:off x="3979" y="3592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33" name="Line 212"/>
            <p:cNvSpPr>
              <a:spLocks noChangeShapeType="1"/>
            </p:cNvSpPr>
            <p:nvPr/>
          </p:nvSpPr>
          <p:spPr bwMode="auto">
            <a:xfrm rot="1473624">
              <a:off x="3977" y="35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34" name="Line 213"/>
            <p:cNvSpPr>
              <a:spLocks noChangeShapeType="1"/>
            </p:cNvSpPr>
            <p:nvPr/>
          </p:nvSpPr>
          <p:spPr bwMode="auto">
            <a:xfrm rot="1473624">
              <a:off x="3979" y="359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35" name="Line 214"/>
            <p:cNvSpPr>
              <a:spLocks noChangeShapeType="1"/>
            </p:cNvSpPr>
            <p:nvPr/>
          </p:nvSpPr>
          <p:spPr bwMode="auto">
            <a:xfrm rot="1473624">
              <a:off x="4030" y="3611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36" name="Line 215"/>
            <p:cNvSpPr>
              <a:spLocks noChangeShapeType="1"/>
            </p:cNvSpPr>
            <p:nvPr/>
          </p:nvSpPr>
          <p:spPr bwMode="auto">
            <a:xfrm rot="1473624">
              <a:off x="4033" y="364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37" name="Line 216"/>
            <p:cNvSpPr>
              <a:spLocks noChangeShapeType="1"/>
            </p:cNvSpPr>
            <p:nvPr/>
          </p:nvSpPr>
          <p:spPr bwMode="auto">
            <a:xfrm rot="1473624">
              <a:off x="3997" y="3637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38" name="Line 217"/>
            <p:cNvSpPr>
              <a:spLocks noChangeShapeType="1"/>
            </p:cNvSpPr>
            <p:nvPr/>
          </p:nvSpPr>
          <p:spPr bwMode="auto">
            <a:xfrm rot="1473624">
              <a:off x="3998" y="365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39" name="Line 218"/>
            <p:cNvSpPr>
              <a:spLocks noChangeShapeType="1"/>
            </p:cNvSpPr>
            <p:nvPr/>
          </p:nvSpPr>
          <p:spPr bwMode="auto">
            <a:xfrm rot="1473624">
              <a:off x="3994" y="3679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40" name="Line 219"/>
            <p:cNvSpPr>
              <a:spLocks noChangeShapeType="1"/>
            </p:cNvSpPr>
            <p:nvPr/>
          </p:nvSpPr>
          <p:spPr bwMode="auto">
            <a:xfrm rot="1473624">
              <a:off x="3993" y="3664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41" name="Line 220"/>
            <p:cNvSpPr>
              <a:spLocks noChangeShapeType="1"/>
            </p:cNvSpPr>
            <p:nvPr/>
          </p:nvSpPr>
          <p:spPr bwMode="auto">
            <a:xfrm rot="1473624">
              <a:off x="3996" y="365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42" name="Line 221"/>
            <p:cNvSpPr>
              <a:spLocks noChangeShapeType="1"/>
            </p:cNvSpPr>
            <p:nvPr/>
          </p:nvSpPr>
          <p:spPr bwMode="auto">
            <a:xfrm rot="1473624">
              <a:off x="3987" y="3699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43" name="Line 222"/>
            <p:cNvSpPr>
              <a:spLocks noChangeShapeType="1"/>
            </p:cNvSpPr>
            <p:nvPr/>
          </p:nvSpPr>
          <p:spPr bwMode="auto">
            <a:xfrm rot="1473624">
              <a:off x="3996" y="369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44" name="Line 223"/>
            <p:cNvSpPr>
              <a:spLocks noChangeShapeType="1"/>
            </p:cNvSpPr>
            <p:nvPr/>
          </p:nvSpPr>
          <p:spPr bwMode="auto">
            <a:xfrm rot="1473624">
              <a:off x="4026" y="3687"/>
              <a:ext cx="6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45" name="Line 224"/>
            <p:cNvSpPr>
              <a:spLocks noChangeShapeType="1"/>
            </p:cNvSpPr>
            <p:nvPr/>
          </p:nvSpPr>
          <p:spPr bwMode="auto">
            <a:xfrm rot="1473624">
              <a:off x="4015" y="370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46" name="Line 225"/>
            <p:cNvSpPr>
              <a:spLocks noChangeShapeType="1"/>
            </p:cNvSpPr>
            <p:nvPr/>
          </p:nvSpPr>
          <p:spPr bwMode="auto">
            <a:xfrm rot="1473624">
              <a:off x="4015" y="3694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47" name="Line 226"/>
            <p:cNvSpPr>
              <a:spLocks noChangeShapeType="1"/>
            </p:cNvSpPr>
            <p:nvPr/>
          </p:nvSpPr>
          <p:spPr bwMode="auto">
            <a:xfrm rot="1473624">
              <a:off x="4005" y="3700"/>
              <a:ext cx="2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48" name="Line 227"/>
            <p:cNvSpPr>
              <a:spLocks noChangeShapeType="1"/>
            </p:cNvSpPr>
            <p:nvPr/>
          </p:nvSpPr>
          <p:spPr bwMode="auto">
            <a:xfrm rot="1473624">
              <a:off x="4002" y="370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49" name="Line 228"/>
            <p:cNvSpPr>
              <a:spLocks noChangeShapeType="1"/>
            </p:cNvSpPr>
            <p:nvPr/>
          </p:nvSpPr>
          <p:spPr bwMode="auto">
            <a:xfrm rot="1473624">
              <a:off x="3998" y="370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50" name="Line 229"/>
            <p:cNvSpPr>
              <a:spLocks noChangeShapeType="1"/>
            </p:cNvSpPr>
            <p:nvPr/>
          </p:nvSpPr>
          <p:spPr bwMode="auto">
            <a:xfrm rot="1473624">
              <a:off x="3992" y="3721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51" name="Line 230"/>
            <p:cNvSpPr>
              <a:spLocks noChangeShapeType="1"/>
            </p:cNvSpPr>
            <p:nvPr/>
          </p:nvSpPr>
          <p:spPr bwMode="auto">
            <a:xfrm rot="1473624">
              <a:off x="4040" y="3679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52" name="Line 231"/>
            <p:cNvSpPr>
              <a:spLocks noChangeShapeType="1"/>
            </p:cNvSpPr>
            <p:nvPr/>
          </p:nvSpPr>
          <p:spPr bwMode="auto">
            <a:xfrm rot="1473624">
              <a:off x="4033" y="368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53" name="Line 232"/>
            <p:cNvSpPr>
              <a:spLocks noChangeShapeType="1"/>
            </p:cNvSpPr>
            <p:nvPr/>
          </p:nvSpPr>
          <p:spPr bwMode="auto">
            <a:xfrm rot="1473624">
              <a:off x="4060" y="3677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54" name="Line 233"/>
            <p:cNvSpPr>
              <a:spLocks noChangeShapeType="1"/>
            </p:cNvSpPr>
            <p:nvPr/>
          </p:nvSpPr>
          <p:spPr bwMode="auto">
            <a:xfrm rot="1473624">
              <a:off x="4040" y="368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55" name="Line 234"/>
            <p:cNvSpPr>
              <a:spLocks noChangeShapeType="1"/>
            </p:cNvSpPr>
            <p:nvPr/>
          </p:nvSpPr>
          <p:spPr bwMode="auto">
            <a:xfrm rot="1473624">
              <a:off x="3959" y="370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56" name="Line 235"/>
            <p:cNvSpPr>
              <a:spLocks noChangeShapeType="1"/>
            </p:cNvSpPr>
            <p:nvPr/>
          </p:nvSpPr>
          <p:spPr bwMode="auto">
            <a:xfrm rot="1473624">
              <a:off x="3957" y="3724"/>
              <a:ext cx="2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57" name="Line 236"/>
            <p:cNvSpPr>
              <a:spLocks noChangeShapeType="1"/>
            </p:cNvSpPr>
            <p:nvPr/>
          </p:nvSpPr>
          <p:spPr bwMode="auto">
            <a:xfrm rot="1473624">
              <a:off x="3967" y="36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58" name="Line 237"/>
            <p:cNvSpPr>
              <a:spLocks noChangeShapeType="1"/>
            </p:cNvSpPr>
            <p:nvPr/>
          </p:nvSpPr>
          <p:spPr bwMode="auto">
            <a:xfrm rot="1473624">
              <a:off x="3959" y="370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59" name="Line 238"/>
            <p:cNvSpPr>
              <a:spLocks noChangeShapeType="1"/>
            </p:cNvSpPr>
            <p:nvPr/>
          </p:nvSpPr>
          <p:spPr bwMode="auto">
            <a:xfrm rot="1473624">
              <a:off x="3965" y="366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60" name="Line 239"/>
            <p:cNvSpPr>
              <a:spLocks noChangeShapeType="1"/>
            </p:cNvSpPr>
            <p:nvPr/>
          </p:nvSpPr>
          <p:spPr bwMode="auto">
            <a:xfrm rot="1473624">
              <a:off x="3969" y="3636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61" name="Line 240"/>
            <p:cNvSpPr>
              <a:spLocks noChangeShapeType="1"/>
            </p:cNvSpPr>
            <p:nvPr/>
          </p:nvSpPr>
          <p:spPr bwMode="auto">
            <a:xfrm rot="1473624">
              <a:off x="3972" y="3620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62" name="Line 241"/>
            <p:cNvSpPr>
              <a:spLocks noChangeShapeType="1"/>
            </p:cNvSpPr>
            <p:nvPr/>
          </p:nvSpPr>
          <p:spPr bwMode="auto">
            <a:xfrm rot="1473624">
              <a:off x="4012" y="3735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63" name="Line 242"/>
            <p:cNvSpPr>
              <a:spLocks noChangeShapeType="1"/>
            </p:cNvSpPr>
            <p:nvPr/>
          </p:nvSpPr>
          <p:spPr bwMode="auto">
            <a:xfrm rot="1473624">
              <a:off x="4022" y="3728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64" name="Line 243"/>
            <p:cNvSpPr>
              <a:spLocks noChangeShapeType="1"/>
            </p:cNvSpPr>
            <p:nvPr/>
          </p:nvSpPr>
          <p:spPr bwMode="auto">
            <a:xfrm rot="1473624">
              <a:off x="4035" y="365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65" name="Line 244"/>
            <p:cNvSpPr>
              <a:spLocks noChangeShapeType="1"/>
            </p:cNvSpPr>
            <p:nvPr/>
          </p:nvSpPr>
          <p:spPr bwMode="auto">
            <a:xfrm rot="1473624">
              <a:off x="4038" y="363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66" name="Line 245"/>
            <p:cNvSpPr>
              <a:spLocks noChangeShapeType="1"/>
            </p:cNvSpPr>
            <p:nvPr/>
          </p:nvSpPr>
          <p:spPr bwMode="auto">
            <a:xfrm rot="1473624">
              <a:off x="4000" y="3645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67" name="Line 246"/>
            <p:cNvSpPr>
              <a:spLocks noChangeShapeType="1"/>
            </p:cNvSpPr>
            <p:nvPr/>
          </p:nvSpPr>
          <p:spPr bwMode="auto">
            <a:xfrm rot="1473624">
              <a:off x="4007" y="3582"/>
              <a:ext cx="1" cy="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68" name="Line 247"/>
            <p:cNvSpPr>
              <a:spLocks noChangeShapeType="1"/>
            </p:cNvSpPr>
            <p:nvPr/>
          </p:nvSpPr>
          <p:spPr bwMode="auto">
            <a:xfrm rot="1473624">
              <a:off x="3992" y="371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69" name="Line 248"/>
            <p:cNvSpPr>
              <a:spLocks noChangeShapeType="1"/>
            </p:cNvSpPr>
            <p:nvPr/>
          </p:nvSpPr>
          <p:spPr bwMode="auto">
            <a:xfrm rot="1473624">
              <a:off x="4061" y="367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70" name="Line 249"/>
            <p:cNvSpPr>
              <a:spLocks noChangeShapeType="1"/>
            </p:cNvSpPr>
            <p:nvPr/>
          </p:nvSpPr>
          <p:spPr bwMode="auto">
            <a:xfrm rot="1473624">
              <a:off x="4051" y="368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71" name="Line 250"/>
            <p:cNvSpPr>
              <a:spLocks noChangeShapeType="1"/>
            </p:cNvSpPr>
            <p:nvPr/>
          </p:nvSpPr>
          <p:spPr bwMode="auto">
            <a:xfrm rot="1473624">
              <a:off x="3963" y="3689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72" name="Line 251"/>
            <p:cNvSpPr>
              <a:spLocks noChangeShapeType="1"/>
            </p:cNvSpPr>
            <p:nvPr/>
          </p:nvSpPr>
          <p:spPr bwMode="auto">
            <a:xfrm rot="1473624">
              <a:off x="4091" y="3598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73" name="Line 252"/>
            <p:cNvSpPr>
              <a:spLocks noChangeShapeType="1"/>
            </p:cNvSpPr>
            <p:nvPr/>
          </p:nvSpPr>
          <p:spPr bwMode="auto">
            <a:xfrm rot="1473624">
              <a:off x="4078" y="3572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74" name="Line 253"/>
            <p:cNvSpPr>
              <a:spLocks noChangeShapeType="1"/>
            </p:cNvSpPr>
            <p:nvPr/>
          </p:nvSpPr>
          <p:spPr bwMode="auto">
            <a:xfrm rot="1473624">
              <a:off x="4012" y="353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75" name="Line 254"/>
            <p:cNvSpPr>
              <a:spLocks noChangeShapeType="1"/>
            </p:cNvSpPr>
            <p:nvPr/>
          </p:nvSpPr>
          <p:spPr bwMode="auto">
            <a:xfrm rot="1473624">
              <a:off x="3997" y="364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76" name="Line 255"/>
            <p:cNvSpPr>
              <a:spLocks noChangeShapeType="1"/>
            </p:cNvSpPr>
            <p:nvPr/>
          </p:nvSpPr>
          <p:spPr bwMode="auto">
            <a:xfrm rot="1473624">
              <a:off x="3976" y="3605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77" name="Freeform 256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78" name="Line 257"/>
            <p:cNvSpPr>
              <a:spLocks noChangeShapeType="1"/>
            </p:cNvSpPr>
            <p:nvPr/>
          </p:nvSpPr>
          <p:spPr bwMode="auto">
            <a:xfrm rot="1473624">
              <a:off x="4009" y="352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79" name="Line 258"/>
            <p:cNvSpPr>
              <a:spLocks noChangeShapeType="1"/>
            </p:cNvSpPr>
            <p:nvPr/>
          </p:nvSpPr>
          <p:spPr bwMode="auto">
            <a:xfrm rot="1473624">
              <a:off x="4009" y="351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80" name="Line 259"/>
            <p:cNvSpPr>
              <a:spLocks noChangeShapeType="1"/>
            </p:cNvSpPr>
            <p:nvPr/>
          </p:nvSpPr>
          <p:spPr bwMode="auto">
            <a:xfrm rot="1473624">
              <a:off x="4008" y="352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81" name="Line 260"/>
            <p:cNvSpPr>
              <a:spLocks noChangeShapeType="1"/>
            </p:cNvSpPr>
            <p:nvPr/>
          </p:nvSpPr>
          <p:spPr bwMode="auto">
            <a:xfrm rot="1473624">
              <a:off x="4013" y="354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82" name="Line 261"/>
            <p:cNvSpPr>
              <a:spLocks noChangeShapeType="1"/>
            </p:cNvSpPr>
            <p:nvPr/>
          </p:nvSpPr>
          <p:spPr bwMode="auto">
            <a:xfrm rot="1473624">
              <a:off x="4014" y="355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83" name="Line 262"/>
            <p:cNvSpPr>
              <a:spLocks noChangeShapeType="1"/>
            </p:cNvSpPr>
            <p:nvPr/>
          </p:nvSpPr>
          <p:spPr bwMode="auto">
            <a:xfrm rot="1473624">
              <a:off x="4046" y="3527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84" name="Line 263"/>
            <p:cNvSpPr>
              <a:spLocks noChangeShapeType="1"/>
            </p:cNvSpPr>
            <p:nvPr/>
          </p:nvSpPr>
          <p:spPr bwMode="auto">
            <a:xfrm rot="1473624">
              <a:off x="4045" y="353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85" name="Line 264"/>
            <p:cNvSpPr>
              <a:spLocks noChangeShapeType="1"/>
            </p:cNvSpPr>
            <p:nvPr/>
          </p:nvSpPr>
          <p:spPr bwMode="auto">
            <a:xfrm rot="1473624">
              <a:off x="4012" y="3525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86" name="Line 265"/>
            <p:cNvSpPr>
              <a:spLocks noChangeShapeType="1"/>
            </p:cNvSpPr>
            <p:nvPr/>
          </p:nvSpPr>
          <p:spPr bwMode="auto">
            <a:xfrm rot="1473624">
              <a:off x="4009" y="35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87" name="Line 266"/>
            <p:cNvSpPr>
              <a:spLocks noChangeShapeType="1"/>
            </p:cNvSpPr>
            <p:nvPr/>
          </p:nvSpPr>
          <p:spPr bwMode="auto">
            <a:xfrm rot="1473624">
              <a:off x="4007" y="351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88" name="Line 267"/>
            <p:cNvSpPr>
              <a:spLocks noChangeShapeType="1"/>
            </p:cNvSpPr>
            <p:nvPr/>
          </p:nvSpPr>
          <p:spPr bwMode="auto">
            <a:xfrm rot="1473624">
              <a:off x="4137" y="356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89" name="Line 268"/>
            <p:cNvSpPr>
              <a:spLocks noChangeShapeType="1"/>
            </p:cNvSpPr>
            <p:nvPr/>
          </p:nvSpPr>
          <p:spPr bwMode="auto">
            <a:xfrm rot="1473624">
              <a:off x="3965" y="367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90" name="Line 269"/>
            <p:cNvSpPr>
              <a:spLocks noChangeShapeType="1"/>
            </p:cNvSpPr>
            <p:nvPr/>
          </p:nvSpPr>
          <p:spPr bwMode="auto">
            <a:xfrm rot="1473624">
              <a:off x="3960" y="3694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91" name="Line 270"/>
            <p:cNvSpPr>
              <a:spLocks noChangeShapeType="1"/>
            </p:cNvSpPr>
            <p:nvPr/>
          </p:nvSpPr>
          <p:spPr bwMode="auto">
            <a:xfrm rot="1473624">
              <a:off x="4103" y="3588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92" name="Line 271"/>
            <p:cNvSpPr>
              <a:spLocks noChangeShapeType="1"/>
            </p:cNvSpPr>
            <p:nvPr/>
          </p:nvSpPr>
          <p:spPr bwMode="auto">
            <a:xfrm rot="1473624">
              <a:off x="4030" y="3638"/>
              <a:ext cx="2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93" name="Line 272"/>
            <p:cNvSpPr>
              <a:spLocks noChangeShapeType="1"/>
            </p:cNvSpPr>
            <p:nvPr/>
          </p:nvSpPr>
          <p:spPr bwMode="auto">
            <a:xfrm rot="1473624">
              <a:off x="4072" y="366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94" name="Line 273"/>
            <p:cNvSpPr>
              <a:spLocks noChangeShapeType="1"/>
            </p:cNvSpPr>
            <p:nvPr/>
          </p:nvSpPr>
          <p:spPr bwMode="auto">
            <a:xfrm rot="1473624">
              <a:off x="4044" y="3523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95" name="Freeform 274"/>
            <p:cNvSpPr>
              <a:spLocks/>
            </p:cNvSpPr>
            <p:nvPr/>
          </p:nvSpPr>
          <p:spPr bwMode="auto">
            <a:xfrm rot="1473624">
              <a:off x="3996" y="3525"/>
              <a:ext cx="155" cy="26"/>
            </a:xfrm>
            <a:custGeom>
              <a:avLst/>
              <a:gdLst>
                <a:gd name="T0" fmla="*/ 0 w 237"/>
                <a:gd name="T1" fmla="*/ 12 h 29"/>
                <a:gd name="T2" fmla="*/ 2 w 237"/>
                <a:gd name="T3" fmla="*/ 7 h 29"/>
                <a:gd name="T4" fmla="*/ 6 w 237"/>
                <a:gd name="T5" fmla="*/ 12 h 29"/>
                <a:gd name="T6" fmla="*/ 7 w 237"/>
                <a:gd name="T7" fmla="*/ 11 h 29"/>
                <a:gd name="T8" fmla="*/ 8 w 237"/>
                <a:gd name="T9" fmla="*/ 4 h 29"/>
                <a:gd name="T10" fmla="*/ 15 w 237"/>
                <a:gd name="T11" fmla="*/ 17 h 29"/>
                <a:gd name="T12" fmla="*/ 15 w 237"/>
                <a:gd name="T13" fmla="*/ 17 h 29"/>
                <a:gd name="T14" fmla="*/ 15 w 237"/>
                <a:gd name="T15" fmla="*/ 17 h 29"/>
                <a:gd name="T16" fmla="*/ 15 w 237"/>
                <a:gd name="T17" fmla="*/ 16 h 29"/>
                <a:gd name="T18" fmla="*/ 16 w 237"/>
                <a:gd name="T19" fmla="*/ 16 h 29"/>
                <a:gd name="T20" fmla="*/ 17 w 237"/>
                <a:gd name="T21" fmla="*/ 15 h 29"/>
                <a:gd name="T22" fmla="*/ 17 w 237"/>
                <a:gd name="T23" fmla="*/ 14 h 29"/>
                <a:gd name="T24" fmla="*/ 18 w 237"/>
                <a:gd name="T25" fmla="*/ 14 h 29"/>
                <a:gd name="T26" fmla="*/ 19 w 237"/>
                <a:gd name="T27" fmla="*/ 14 h 29"/>
                <a:gd name="T28" fmla="*/ 20 w 237"/>
                <a:gd name="T29" fmla="*/ 14 h 29"/>
                <a:gd name="T30" fmla="*/ 20 w 237"/>
                <a:gd name="T31" fmla="*/ 14 h 29"/>
                <a:gd name="T32" fmla="*/ 20 w 237"/>
                <a:gd name="T33" fmla="*/ 13 h 29"/>
                <a:gd name="T34" fmla="*/ 22 w 237"/>
                <a:gd name="T35" fmla="*/ 12 h 29"/>
                <a:gd name="T36" fmla="*/ 22 w 237"/>
                <a:gd name="T37" fmla="*/ 10 h 29"/>
                <a:gd name="T38" fmla="*/ 24 w 237"/>
                <a:gd name="T39" fmla="*/ 7 h 29"/>
                <a:gd name="T40" fmla="*/ 24 w 237"/>
                <a:gd name="T41" fmla="*/ 4 h 29"/>
                <a:gd name="T42" fmla="*/ 26 w 237"/>
                <a:gd name="T43" fmla="*/ 4 h 29"/>
                <a:gd name="T44" fmla="*/ 26 w 237"/>
                <a:gd name="T45" fmla="*/ 2 h 29"/>
                <a:gd name="T46" fmla="*/ 26 w 237"/>
                <a:gd name="T47" fmla="*/ 0 h 29"/>
                <a:gd name="T48" fmla="*/ 28 w 237"/>
                <a:gd name="T49" fmla="*/ 10 h 29"/>
                <a:gd name="T50" fmla="*/ 28 w 237"/>
                <a:gd name="T51" fmla="*/ 9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37" h="29">
                  <a:moveTo>
                    <a:pt x="0" y="20"/>
                  </a:moveTo>
                  <a:lnTo>
                    <a:pt x="19" y="12"/>
                  </a:lnTo>
                  <a:lnTo>
                    <a:pt x="50" y="21"/>
                  </a:lnTo>
                  <a:lnTo>
                    <a:pt x="55" y="19"/>
                  </a:lnTo>
                  <a:lnTo>
                    <a:pt x="69" y="8"/>
                  </a:lnTo>
                  <a:lnTo>
                    <a:pt x="124" y="29"/>
                  </a:lnTo>
                  <a:lnTo>
                    <a:pt x="125" y="29"/>
                  </a:lnTo>
                  <a:lnTo>
                    <a:pt x="127" y="28"/>
                  </a:lnTo>
                  <a:lnTo>
                    <a:pt x="132" y="27"/>
                  </a:lnTo>
                  <a:lnTo>
                    <a:pt x="137" y="26"/>
                  </a:lnTo>
                  <a:lnTo>
                    <a:pt x="144" y="25"/>
                  </a:lnTo>
                  <a:lnTo>
                    <a:pt x="151" y="25"/>
                  </a:lnTo>
                  <a:lnTo>
                    <a:pt x="160" y="25"/>
                  </a:lnTo>
                  <a:lnTo>
                    <a:pt x="168" y="25"/>
                  </a:lnTo>
                  <a:lnTo>
                    <a:pt x="172" y="23"/>
                  </a:lnTo>
                  <a:lnTo>
                    <a:pt x="177" y="20"/>
                  </a:lnTo>
                  <a:lnTo>
                    <a:pt x="185" y="17"/>
                  </a:lnTo>
                  <a:lnTo>
                    <a:pt x="195" y="12"/>
                  </a:lnTo>
                  <a:lnTo>
                    <a:pt x="203" y="7"/>
                  </a:lnTo>
                  <a:lnTo>
                    <a:pt x="211" y="4"/>
                  </a:lnTo>
                  <a:lnTo>
                    <a:pt x="215" y="2"/>
                  </a:lnTo>
                  <a:lnTo>
                    <a:pt x="217" y="0"/>
                  </a:lnTo>
                  <a:lnTo>
                    <a:pt x="236" y="17"/>
                  </a:lnTo>
                  <a:lnTo>
                    <a:pt x="237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96" name="Freeform 275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8 h 173"/>
                <a:gd name="T10" fmla="*/ 8 w 69"/>
                <a:gd name="T11" fmla="*/ 6 h 173"/>
                <a:gd name="T12" fmla="*/ 8 w 69"/>
                <a:gd name="T13" fmla="*/ 4 h 173"/>
                <a:gd name="T14" fmla="*/ 7 w 69"/>
                <a:gd name="T15" fmla="*/ 3 h 173"/>
                <a:gd name="T16" fmla="*/ 7 w 69"/>
                <a:gd name="T17" fmla="*/ 3 h 173"/>
                <a:gd name="T18" fmla="*/ 5 w 69"/>
                <a:gd name="T19" fmla="*/ 1 h 173"/>
                <a:gd name="T20" fmla="*/ 5 w 69"/>
                <a:gd name="T21" fmla="*/ 0 h 173"/>
                <a:gd name="T22" fmla="*/ 4 w 69"/>
                <a:gd name="T23" fmla="*/ 0 h 173"/>
                <a:gd name="T24" fmla="*/ 3 w 69"/>
                <a:gd name="T25" fmla="*/ 0 h 173"/>
                <a:gd name="T26" fmla="*/ 3 w 69"/>
                <a:gd name="T27" fmla="*/ 1 h 173"/>
                <a:gd name="T28" fmla="*/ 2 w 69"/>
                <a:gd name="T29" fmla="*/ 3 h 173"/>
                <a:gd name="T30" fmla="*/ 1 w 69"/>
                <a:gd name="T31" fmla="*/ 3 h 173"/>
                <a:gd name="T32" fmla="*/ 1 w 69"/>
                <a:gd name="T33" fmla="*/ 4 h 173"/>
                <a:gd name="T34" fmla="*/ 1 w 69"/>
                <a:gd name="T35" fmla="*/ 6 h 173"/>
                <a:gd name="T36" fmla="*/ 1 w 69"/>
                <a:gd name="T37" fmla="*/ 8 h 173"/>
                <a:gd name="T38" fmla="*/ 0 w 69"/>
                <a:gd name="T39" fmla="*/ 10 h 173"/>
                <a:gd name="T40" fmla="*/ 0 w 69"/>
                <a:gd name="T41" fmla="*/ 10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97" name="Freeform 276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10 h 173"/>
                <a:gd name="T10" fmla="*/ 8 w 69"/>
                <a:gd name="T11" fmla="*/ 8 h 173"/>
                <a:gd name="T12" fmla="*/ 8 w 69"/>
                <a:gd name="T13" fmla="*/ 6 h 173"/>
                <a:gd name="T14" fmla="*/ 8 w 69"/>
                <a:gd name="T15" fmla="*/ 4 h 173"/>
                <a:gd name="T16" fmla="*/ 7 w 69"/>
                <a:gd name="T17" fmla="*/ 3 h 173"/>
                <a:gd name="T18" fmla="*/ 7 w 69"/>
                <a:gd name="T19" fmla="*/ 3 h 173"/>
                <a:gd name="T20" fmla="*/ 5 w 69"/>
                <a:gd name="T21" fmla="*/ 1 h 173"/>
                <a:gd name="T22" fmla="*/ 5 w 69"/>
                <a:gd name="T23" fmla="*/ 0 h 173"/>
                <a:gd name="T24" fmla="*/ 4 w 69"/>
                <a:gd name="T25" fmla="*/ 0 h 173"/>
                <a:gd name="T26" fmla="*/ 4 w 69"/>
                <a:gd name="T27" fmla="*/ 0 h 173"/>
                <a:gd name="T28" fmla="*/ 3 w 69"/>
                <a:gd name="T29" fmla="*/ 0 h 173"/>
                <a:gd name="T30" fmla="*/ 3 w 69"/>
                <a:gd name="T31" fmla="*/ 1 h 173"/>
                <a:gd name="T32" fmla="*/ 2 w 69"/>
                <a:gd name="T33" fmla="*/ 3 h 173"/>
                <a:gd name="T34" fmla="*/ 1 w 69"/>
                <a:gd name="T35" fmla="*/ 3 h 173"/>
                <a:gd name="T36" fmla="*/ 1 w 69"/>
                <a:gd name="T37" fmla="*/ 4 h 173"/>
                <a:gd name="T38" fmla="*/ 1 w 69"/>
                <a:gd name="T39" fmla="*/ 6 h 173"/>
                <a:gd name="T40" fmla="*/ 1 w 69"/>
                <a:gd name="T41" fmla="*/ 8 h 173"/>
                <a:gd name="T42" fmla="*/ 0 w 69"/>
                <a:gd name="T43" fmla="*/ 10 h 173"/>
                <a:gd name="T44" fmla="*/ 0 w 69"/>
                <a:gd name="T45" fmla="*/ 10 h 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98" name="Line 277"/>
            <p:cNvSpPr>
              <a:spLocks noChangeShapeType="1"/>
            </p:cNvSpPr>
            <p:nvPr/>
          </p:nvSpPr>
          <p:spPr bwMode="auto">
            <a:xfrm rot="1473624">
              <a:off x="4497" y="1234"/>
              <a:ext cx="2" cy="23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99" name="Line 278"/>
            <p:cNvSpPr>
              <a:spLocks noChangeShapeType="1"/>
            </p:cNvSpPr>
            <p:nvPr/>
          </p:nvSpPr>
          <p:spPr bwMode="auto">
            <a:xfrm rot="1473624">
              <a:off x="4638" y="1298"/>
              <a:ext cx="1" cy="2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600" name="Line 279"/>
            <p:cNvSpPr>
              <a:spLocks noChangeShapeType="1"/>
            </p:cNvSpPr>
            <p:nvPr/>
          </p:nvSpPr>
          <p:spPr bwMode="auto">
            <a:xfrm rot="1473624">
              <a:off x="4616" y="1275"/>
              <a:ext cx="1" cy="23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5944" name="Text Box 280"/>
          <p:cNvSpPr txBox="1">
            <a:spLocks noChangeArrowheads="1"/>
          </p:cNvSpPr>
          <p:nvPr/>
        </p:nvSpPr>
        <p:spPr bwMode="auto">
          <a:xfrm>
            <a:off x="914400" y="2514600"/>
            <a:ext cx="7391400" cy="2524125"/>
          </a:xfrm>
          <a:prstGeom prst="rect">
            <a:avLst/>
          </a:prstGeom>
          <a:noFill/>
          <a:ln>
            <a:noFill/>
          </a:ln>
          <a:effectLst>
            <a:outerShdw dist="127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3000"/>
              </a:lnSpc>
            </a:pP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If the word ends in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>
                <a:solidFill>
                  <a:srgbClr val="003399"/>
                </a:solidFill>
                <a:latin typeface="SwitzerlandNarrow" pitchFamily="34" charset="0"/>
              </a:rPr>
              <a:t>o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, </a:t>
            </a:r>
            <a:r>
              <a:rPr lang="en-US" altLang="en-US" sz="4800" b="1" u="sng">
                <a:solidFill>
                  <a:srgbClr val="003399"/>
                </a:solidFill>
                <a:latin typeface="SwitzerlandNarrow" pitchFamily="34" charset="0"/>
              </a:rPr>
              <a:t>look at your dictionary</a:t>
            </a:r>
            <a:r>
              <a:rPr lang="en-US" altLang="en-US" sz="4800" b="1">
                <a:solidFill>
                  <a:srgbClr val="003399"/>
                </a:solidFill>
                <a:latin typeface="SwitzerlandNarrow" pitchFamily="34" charset="0"/>
              </a:rPr>
              <a:t>. </a:t>
            </a:r>
          </a:p>
          <a:p>
            <a:pPr algn="l">
              <a:lnSpc>
                <a:spcPct val="83000"/>
              </a:lnSpc>
            </a:pPr>
            <a:r>
              <a:rPr lang="en-US" altLang="en-US" sz="4800" b="1">
                <a:solidFill>
                  <a:srgbClr val="006600"/>
                </a:solidFill>
                <a:latin typeface="SwitzerlandNarrow" pitchFamily="34" charset="0"/>
              </a:rPr>
              <a:t>What is the exception           to this rule?</a:t>
            </a:r>
          </a:p>
        </p:txBody>
      </p:sp>
    </p:spTree>
    <p:extLst>
      <p:ext uri="{BB962C8B-B14F-4D97-AF65-F5344CB8AC3E}">
        <p14:creationId xmlns:p14="http://schemas.microsoft.com/office/powerpoint/2010/main" val="220693592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5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94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5727700" y="3048000"/>
            <a:ext cx="184150" cy="823913"/>
          </a:xfrm>
          <a:prstGeom prst="rect">
            <a:avLst/>
          </a:prstGeom>
          <a:noFill/>
          <a:ln>
            <a:noFill/>
          </a:ln>
          <a:effectLst>
            <a:outerShdw dist="40161" dir="204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4800">
              <a:solidFill>
                <a:srgbClr val="FF9900"/>
              </a:solidFill>
              <a:latin typeface="Tech" pitchFamily="34" charset="0"/>
            </a:endParaRPr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>
            <a:solidFill>
              <a:srgbClr val="831717"/>
            </a:solidFill>
            <a:round/>
            <a:headEnd/>
            <a:tailEnd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>
            <a:outerShdw dist="127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914400" y="1219200"/>
            <a:ext cx="7543800" cy="7493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5400">
                <a:solidFill>
                  <a:srgbClr val="339933"/>
                </a:solidFill>
                <a:latin typeface="Impact" panose="020B0806030902050204" pitchFamily="34" charset="0"/>
              </a:rPr>
              <a:t>Hints to Improve Spelling</a:t>
            </a:r>
          </a:p>
        </p:txBody>
      </p:sp>
      <p:grpSp>
        <p:nvGrpSpPr>
          <p:cNvPr id="57361" name="Group 18"/>
          <p:cNvGrpSpPr>
            <a:grpSpLocks/>
          </p:cNvGrpSpPr>
          <p:nvPr/>
        </p:nvGrpSpPr>
        <p:grpSpPr bwMode="auto">
          <a:xfrm>
            <a:off x="6904038" y="1143000"/>
            <a:ext cx="2239962" cy="4838700"/>
            <a:chOff x="3894" y="920"/>
            <a:chExt cx="1411" cy="3048"/>
          </a:xfrm>
        </p:grpSpPr>
        <p:sp>
          <p:nvSpPr>
            <p:cNvPr id="57363" name="Rectangle 19"/>
            <p:cNvSpPr>
              <a:spLocks noChangeArrowheads="1"/>
            </p:cNvSpPr>
            <p:nvPr/>
          </p:nvSpPr>
          <p:spPr bwMode="auto">
            <a:xfrm rot="1473624">
              <a:off x="5050" y="1062"/>
              <a:ext cx="154" cy="3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7364" name="Freeform 20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5" name="Freeform 21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6" name="Freeform 22"/>
            <p:cNvSpPr>
              <a:spLocks/>
            </p:cNvSpPr>
            <p:nvPr/>
          </p:nvSpPr>
          <p:spPr bwMode="auto">
            <a:xfrm rot="1473624">
              <a:off x="4538" y="1253"/>
              <a:ext cx="79" cy="2410"/>
            </a:xfrm>
            <a:custGeom>
              <a:avLst/>
              <a:gdLst>
                <a:gd name="T0" fmla="*/ 0 w 122"/>
                <a:gd name="T1" fmla="*/ 2 h 2785"/>
                <a:gd name="T2" fmla="*/ 1 w 122"/>
                <a:gd name="T3" fmla="*/ 2 h 2785"/>
                <a:gd name="T4" fmla="*/ 1 w 122"/>
                <a:gd name="T5" fmla="*/ 1 h 2785"/>
                <a:gd name="T6" fmla="*/ 2 w 122"/>
                <a:gd name="T7" fmla="*/ 1 h 2785"/>
                <a:gd name="T8" fmla="*/ 3 w 122"/>
                <a:gd name="T9" fmla="*/ 1 h 2785"/>
                <a:gd name="T10" fmla="*/ 3 w 122"/>
                <a:gd name="T11" fmla="*/ 0 h 2785"/>
                <a:gd name="T12" fmla="*/ 4 w 122"/>
                <a:gd name="T13" fmla="*/ 0 h 2785"/>
                <a:gd name="T14" fmla="*/ 5 w 122"/>
                <a:gd name="T15" fmla="*/ 0 h 2785"/>
                <a:gd name="T16" fmla="*/ 5 w 122"/>
                <a:gd name="T17" fmla="*/ 0 h 2785"/>
                <a:gd name="T18" fmla="*/ 6 w 122"/>
                <a:gd name="T19" fmla="*/ 0 h 2785"/>
                <a:gd name="T20" fmla="*/ 8 w 122"/>
                <a:gd name="T21" fmla="*/ 0 h 2785"/>
                <a:gd name="T22" fmla="*/ 9 w 122"/>
                <a:gd name="T23" fmla="*/ 1 h 2785"/>
                <a:gd name="T24" fmla="*/ 10 w 122"/>
                <a:gd name="T25" fmla="*/ 1 h 2785"/>
                <a:gd name="T26" fmla="*/ 11 w 122"/>
                <a:gd name="T27" fmla="*/ 2 h 2785"/>
                <a:gd name="T28" fmla="*/ 12 w 122"/>
                <a:gd name="T29" fmla="*/ 3 h 2785"/>
                <a:gd name="T30" fmla="*/ 13 w 122"/>
                <a:gd name="T31" fmla="*/ 3 h 2785"/>
                <a:gd name="T32" fmla="*/ 14 w 122"/>
                <a:gd name="T33" fmla="*/ 3 h 2785"/>
                <a:gd name="T34" fmla="*/ 14 w 122"/>
                <a:gd name="T35" fmla="*/ 3 h 2785"/>
                <a:gd name="T36" fmla="*/ 14 w 122"/>
                <a:gd name="T37" fmla="*/ 1343 h 2785"/>
                <a:gd name="T38" fmla="*/ 14 w 122"/>
                <a:gd name="T39" fmla="*/ 1343 h 2785"/>
                <a:gd name="T40" fmla="*/ 12 w 122"/>
                <a:gd name="T41" fmla="*/ 1346 h 2785"/>
                <a:gd name="T42" fmla="*/ 12 w 122"/>
                <a:gd name="T43" fmla="*/ 1347 h 2785"/>
                <a:gd name="T44" fmla="*/ 11 w 122"/>
                <a:gd name="T45" fmla="*/ 1348 h 2785"/>
                <a:gd name="T46" fmla="*/ 11 w 122"/>
                <a:gd name="T47" fmla="*/ 1350 h 2785"/>
                <a:gd name="T48" fmla="*/ 10 w 122"/>
                <a:gd name="T49" fmla="*/ 1350 h 2785"/>
                <a:gd name="T50" fmla="*/ 9 w 122"/>
                <a:gd name="T51" fmla="*/ 1350 h 2785"/>
                <a:gd name="T52" fmla="*/ 8 w 122"/>
                <a:gd name="T53" fmla="*/ 1350 h 2785"/>
                <a:gd name="T54" fmla="*/ 7 w 122"/>
                <a:gd name="T55" fmla="*/ 1350 h 2785"/>
                <a:gd name="T56" fmla="*/ 6 w 122"/>
                <a:gd name="T57" fmla="*/ 1350 h 2785"/>
                <a:gd name="T58" fmla="*/ 6 w 122"/>
                <a:gd name="T59" fmla="*/ 1351 h 2785"/>
                <a:gd name="T60" fmla="*/ 6 w 122"/>
                <a:gd name="T61" fmla="*/ 1351 h 2785"/>
                <a:gd name="T62" fmla="*/ 6 w 122"/>
                <a:gd name="T63" fmla="*/ 1351 h 2785"/>
                <a:gd name="T64" fmla="*/ 0 w 122"/>
                <a:gd name="T65" fmla="*/ 1343 h 2785"/>
                <a:gd name="T66" fmla="*/ 0 w 122"/>
                <a:gd name="T67" fmla="*/ 2 h 27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2785">
                  <a:moveTo>
                    <a:pt x="0" y="2"/>
                  </a:moveTo>
                  <a:lnTo>
                    <a:pt x="6" y="2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1"/>
                  </a:lnTo>
                  <a:lnTo>
                    <a:pt x="87" y="1"/>
                  </a:lnTo>
                  <a:lnTo>
                    <a:pt x="96" y="2"/>
                  </a:lnTo>
                  <a:lnTo>
                    <a:pt x="106" y="3"/>
                  </a:lnTo>
                  <a:lnTo>
                    <a:pt x="114" y="4"/>
                  </a:lnTo>
                  <a:lnTo>
                    <a:pt x="122" y="5"/>
                  </a:lnTo>
                  <a:lnTo>
                    <a:pt x="122" y="2767"/>
                  </a:lnTo>
                  <a:lnTo>
                    <a:pt x="122" y="2768"/>
                  </a:lnTo>
                  <a:lnTo>
                    <a:pt x="112" y="2773"/>
                  </a:lnTo>
                  <a:lnTo>
                    <a:pt x="106" y="2776"/>
                  </a:lnTo>
                  <a:lnTo>
                    <a:pt x="99" y="2779"/>
                  </a:lnTo>
                  <a:lnTo>
                    <a:pt x="95" y="2781"/>
                  </a:lnTo>
                  <a:lnTo>
                    <a:pt x="87" y="2781"/>
                  </a:lnTo>
                  <a:lnTo>
                    <a:pt x="78" y="2781"/>
                  </a:lnTo>
                  <a:lnTo>
                    <a:pt x="71" y="2781"/>
                  </a:lnTo>
                  <a:lnTo>
                    <a:pt x="64" y="2782"/>
                  </a:lnTo>
                  <a:lnTo>
                    <a:pt x="59" y="2783"/>
                  </a:lnTo>
                  <a:lnTo>
                    <a:pt x="54" y="2784"/>
                  </a:lnTo>
                  <a:lnTo>
                    <a:pt x="52" y="2785"/>
                  </a:lnTo>
                  <a:lnTo>
                    <a:pt x="51" y="2785"/>
                  </a:lnTo>
                  <a:lnTo>
                    <a:pt x="0" y="276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7" name="Freeform 23"/>
            <p:cNvSpPr>
              <a:spLocks/>
            </p:cNvSpPr>
            <p:nvPr/>
          </p:nvSpPr>
          <p:spPr bwMode="auto">
            <a:xfrm rot="1473624">
              <a:off x="4498" y="1228"/>
              <a:ext cx="47" cy="2402"/>
            </a:xfrm>
            <a:custGeom>
              <a:avLst/>
              <a:gdLst>
                <a:gd name="T0" fmla="*/ 0 w 72"/>
                <a:gd name="T1" fmla="*/ 10 h 2775"/>
                <a:gd name="T2" fmla="*/ 1 w 72"/>
                <a:gd name="T3" fmla="*/ 8 h 2775"/>
                <a:gd name="T4" fmla="*/ 1 w 72"/>
                <a:gd name="T5" fmla="*/ 7 h 2775"/>
                <a:gd name="T6" fmla="*/ 1 w 72"/>
                <a:gd name="T7" fmla="*/ 5 h 2775"/>
                <a:gd name="T8" fmla="*/ 3 w 72"/>
                <a:gd name="T9" fmla="*/ 3 h 2775"/>
                <a:gd name="T10" fmla="*/ 3 w 72"/>
                <a:gd name="T11" fmla="*/ 3 h 2775"/>
                <a:gd name="T12" fmla="*/ 5 w 72"/>
                <a:gd name="T13" fmla="*/ 3 h 2775"/>
                <a:gd name="T14" fmla="*/ 7 w 72"/>
                <a:gd name="T15" fmla="*/ 1 h 2775"/>
                <a:gd name="T16" fmla="*/ 8 w 72"/>
                <a:gd name="T17" fmla="*/ 0 h 2775"/>
                <a:gd name="T18" fmla="*/ 8 w 72"/>
                <a:gd name="T19" fmla="*/ 0 h 2775"/>
                <a:gd name="T20" fmla="*/ 8 w 72"/>
                <a:gd name="T21" fmla="*/ 1343 h 2775"/>
                <a:gd name="T22" fmla="*/ 8 w 72"/>
                <a:gd name="T23" fmla="*/ 1343 h 2775"/>
                <a:gd name="T24" fmla="*/ 8 w 72"/>
                <a:gd name="T25" fmla="*/ 1343 h 2775"/>
                <a:gd name="T26" fmla="*/ 7 w 72"/>
                <a:gd name="T27" fmla="*/ 1347 h 2775"/>
                <a:gd name="T28" fmla="*/ 6 w 72"/>
                <a:gd name="T29" fmla="*/ 1349 h 2775"/>
                <a:gd name="T30" fmla="*/ 2 w 72"/>
                <a:gd name="T31" fmla="*/ 1345 h 2775"/>
                <a:gd name="T32" fmla="*/ 0 w 72"/>
                <a:gd name="T33" fmla="*/ 1347 h 2775"/>
                <a:gd name="T34" fmla="*/ 0 w 72"/>
                <a:gd name="T35" fmla="*/ 1347 h 2775"/>
                <a:gd name="T36" fmla="*/ 0 w 72"/>
                <a:gd name="T37" fmla="*/ 9 h 2775"/>
                <a:gd name="T38" fmla="*/ 0 w 72"/>
                <a:gd name="T39" fmla="*/ 10 h 27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2" h="2775">
                  <a:moveTo>
                    <a:pt x="0" y="20"/>
                  </a:moveTo>
                  <a:lnTo>
                    <a:pt x="1" y="16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21" y="8"/>
                  </a:lnTo>
                  <a:lnTo>
                    <a:pt x="31" y="6"/>
                  </a:lnTo>
                  <a:lnTo>
                    <a:pt x="44" y="3"/>
                  </a:lnTo>
                  <a:lnTo>
                    <a:pt x="57" y="1"/>
                  </a:lnTo>
                  <a:lnTo>
                    <a:pt x="72" y="0"/>
                  </a:lnTo>
                  <a:lnTo>
                    <a:pt x="72" y="2765"/>
                  </a:lnTo>
                  <a:lnTo>
                    <a:pt x="68" y="2762"/>
                  </a:lnTo>
                  <a:lnTo>
                    <a:pt x="54" y="2773"/>
                  </a:lnTo>
                  <a:lnTo>
                    <a:pt x="49" y="2775"/>
                  </a:lnTo>
                  <a:lnTo>
                    <a:pt x="17" y="2768"/>
                  </a:lnTo>
                  <a:lnTo>
                    <a:pt x="0" y="2773"/>
                  </a:lnTo>
                  <a:lnTo>
                    <a:pt x="0" y="1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8" name="Line 24"/>
            <p:cNvSpPr>
              <a:spLocks noChangeShapeType="1"/>
            </p:cNvSpPr>
            <p:nvPr/>
          </p:nvSpPr>
          <p:spPr bwMode="auto">
            <a:xfrm rot="1473624">
              <a:off x="4545" y="1238"/>
              <a:ext cx="2" cy="23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9" name="Freeform 25"/>
            <p:cNvSpPr>
              <a:spLocks/>
            </p:cNvSpPr>
            <p:nvPr/>
          </p:nvSpPr>
          <p:spPr bwMode="auto">
            <a:xfrm rot="1473624">
              <a:off x="4614" y="1280"/>
              <a:ext cx="28" cy="2393"/>
            </a:xfrm>
            <a:custGeom>
              <a:avLst/>
              <a:gdLst>
                <a:gd name="T0" fmla="*/ 5 w 42"/>
                <a:gd name="T1" fmla="*/ 1336 h 2768"/>
                <a:gd name="T2" fmla="*/ 5 w 42"/>
                <a:gd name="T3" fmla="*/ 8 h 2768"/>
                <a:gd name="T4" fmla="*/ 6 w 42"/>
                <a:gd name="T5" fmla="*/ 9 h 2768"/>
                <a:gd name="T6" fmla="*/ 5 w 42"/>
                <a:gd name="T7" fmla="*/ 7 h 2768"/>
                <a:gd name="T8" fmla="*/ 5 w 42"/>
                <a:gd name="T9" fmla="*/ 6 h 2768"/>
                <a:gd name="T10" fmla="*/ 5 w 42"/>
                <a:gd name="T11" fmla="*/ 5 h 2768"/>
                <a:gd name="T12" fmla="*/ 4 w 42"/>
                <a:gd name="T13" fmla="*/ 3 h 2768"/>
                <a:gd name="T14" fmla="*/ 3 w 42"/>
                <a:gd name="T15" fmla="*/ 3 h 2768"/>
                <a:gd name="T16" fmla="*/ 2 w 42"/>
                <a:gd name="T17" fmla="*/ 3 h 2768"/>
                <a:gd name="T18" fmla="*/ 1 w 42"/>
                <a:gd name="T19" fmla="*/ 2 h 2768"/>
                <a:gd name="T20" fmla="*/ 0 w 42"/>
                <a:gd name="T21" fmla="*/ 0 h 2768"/>
                <a:gd name="T22" fmla="*/ 0 w 42"/>
                <a:gd name="T23" fmla="*/ 0 h 2768"/>
                <a:gd name="T24" fmla="*/ 0 w 42"/>
                <a:gd name="T25" fmla="*/ 1333 h 2768"/>
                <a:gd name="T26" fmla="*/ 0 w 42"/>
                <a:gd name="T27" fmla="*/ 1334 h 2768"/>
                <a:gd name="T28" fmla="*/ 1 w 42"/>
                <a:gd name="T29" fmla="*/ 1332 h 2768"/>
                <a:gd name="T30" fmla="*/ 2 w 42"/>
                <a:gd name="T31" fmla="*/ 1331 h 2768"/>
                <a:gd name="T32" fmla="*/ 3 w 42"/>
                <a:gd name="T33" fmla="*/ 1330 h 2768"/>
                <a:gd name="T34" fmla="*/ 3 w 42"/>
                <a:gd name="T35" fmla="*/ 1328 h 2768"/>
                <a:gd name="T36" fmla="*/ 5 w 42"/>
                <a:gd name="T37" fmla="*/ 1337 h 2768"/>
                <a:gd name="T38" fmla="*/ 5 w 42"/>
                <a:gd name="T39" fmla="*/ 1336 h 27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2768">
                  <a:moveTo>
                    <a:pt x="41" y="2766"/>
                  </a:moveTo>
                  <a:lnTo>
                    <a:pt x="41" y="15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8" y="12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2762"/>
                  </a:lnTo>
                  <a:lnTo>
                    <a:pt x="0" y="2763"/>
                  </a:lnTo>
                  <a:lnTo>
                    <a:pt x="8" y="2758"/>
                  </a:lnTo>
                  <a:lnTo>
                    <a:pt x="16" y="2755"/>
                  </a:lnTo>
                  <a:lnTo>
                    <a:pt x="20" y="2753"/>
                  </a:lnTo>
                  <a:lnTo>
                    <a:pt x="22" y="2751"/>
                  </a:lnTo>
                  <a:lnTo>
                    <a:pt x="41" y="2768"/>
                  </a:lnTo>
                  <a:lnTo>
                    <a:pt x="41" y="2766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0" name="Line 26"/>
            <p:cNvSpPr>
              <a:spLocks noChangeShapeType="1"/>
            </p:cNvSpPr>
            <p:nvPr/>
          </p:nvSpPr>
          <p:spPr bwMode="auto">
            <a:xfrm rot="1473624">
              <a:off x="3949" y="3774"/>
              <a:ext cx="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1" name="Line 27"/>
            <p:cNvSpPr>
              <a:spLocks noChangeShapeType="1"/>
            </p:cNvSpPr>
            <p:nvPr/>
          </p:nvSpPr>
          <p:spPr bwMode="auto">
            <a:xfrm rot="1473624">
              <a:off x="3950" y="3756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2" name="Line 28"/>
            <p:cNvSpPr>
              <a:spLocks noChangeShapeType="1"/>
            </p:cNvSpPr>
            <p:nvPr/>
          </p:nvSpPr>
          <p:spPr bwMode="auto">
            <a:xfrm rot="1473624">
              <a:off x="3954" y="377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3" name="Line 29"/>
            <p:cNvSpPr>
              <a:spLocks noChangeShapeType="1"/>
            </p:cNvSpPr>
            <p:nvPr/>
          </p:nvSpPr>
          <p:spPr bwMode="auto">
            <a:xfrm rot="1473624">
              <a:off x="3964" y="377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4" name="Line 30"/>
            <p:cNvSpPr>
              <a:spLocks noChangeShapeType="1"/>
            </p:cNvSpPr>
            <p:nvPr/>
          </p:nvSpPr>
          <p:spPr bwMode="auto">
            <a:xfrm rot="1473624">
              <a:off x="3959" y="3783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5" name="Line 31"/>
            <p:cNvSpPr>
              <a:spLocks noChangeShapeType="1"/>
            </p:cNvSpPr>
            <p:nvPr/>
          </p:nvSpPr>
          <p:spPr bwMode="auto">
            <a:xfrm rot="1473624">
              <a:off x="3975" y="3779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6" name="Line 32"/>
            <p:cNvSpPr>
              <a:spLocks noChangeShapeType="1"/>
            </p:cNvSpPr>
            <p:nvPr/>
          </p:nvSpPr>
          <p:spPr bwMode="auto">
            <a:xfrm rot="1473624">
              <a:off x="3973" y="3788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7" name="Line 33"/>
            <p:cNvSpPr>
              <a:spLocks noChangeShapeType="1"/>
            </p:cNvSpPr>
            <p:nvPr/>
          </p:nvSpPr>
          <p:spPr bwMode="auto">
            <a:xfrm rot="1473624">
              <a:off x="3967" y="3786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8" name="Line 34"/>
            <p:cNvSpPr>
              <a:spLocks noChangeShapeType="1"/>
            </p:cNvSpPr>
            <p:nvPr/>
          </p:nvSpPr>
          <p:spPr bwMode="auto">
            <a:xfrm rot="1473624">
              <a:off x="3989" y="377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9" name="Line 35"/>
            <p:cNvSpPr>
              <a:spLocks noChangeShapeType="1"/>
            </p:cNvSpPr>
            <p:nvPr/>
          </p:nvSpPr>
          <p:spPr bwMode="auto">
            <a:xfrm rot="1473624">
              <a:off x="3985" y="3775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0" name="Line 36"/>
            <p:cNvSpPr>
              <a:spLocks noChangeShapeType="1"/>
            </p:cNvSpPr>
            <p:nvPr/>
          </p:nvSpPr>
          <p:spPr bwMode="auto">
            <a:xfrm rot="1473624">
              <a:off x="3998" y="3750"/>
              <a:ext cx="1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1" name="Line 37"/>
            <p:cNvSpPr>
              <a:spLocks noChangeShapeType="1"/>
            </p:cNvSpPr>
            <p:nvPr/>
          </p:nvSpPr>
          <p:spPr bwMode="auto">
            <a:xfrm rot="1473624">
              <a:off x="4003" y="376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2" name="Line 38"/>
            <p:cNvSpPr>
              <a:spLocks noChangeShapeType="1"/>
            </p:cNvSpPr>
            <p:nvPr/>
          </p:nvSpPr>
          <p:spPr bwMode="auto">
            <a:xfrm rot="1473624">
              <a:off x="3954" y="3726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3" name="Line 39"/>
            <p:cNvSpPr>
              <a:spLocks noChangeShapeType="1"/>
            </p:cNvSpPr>
            <p:nvPr/>
          </p:nvSpPr>
          <p:spPr bwMode="auto">
            <a:xfrm rot="1473624">
              <a:off x="3957" y="373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4" name="Line 40"/>
            <p:cNvSpPr>
              <a:spLocks noChangeShapeType="1"/>
            </p:cNvSpPr>
            <p:nvPr/>
          </p:nvSpPr>
          <p:spPr bwMode="auto">
            <a:xfrm rot="1473624">
              <a:off x="3975" y="378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5" name="Line 41"/>
            <p:cNvSpPr>
              <a:spLocks noChangeShapeType="1"/>
            </p:cNvSpPr>
            <p:nvPr/>
          </p:nvSpPr>
          <p:spPr bwMode="auto">
            <a:xfrm rot="1473624">
              <a:off x="3954" y="3741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6" name="Line 42"/>
            <p:cNvSpPr>
              <a:spLocks noChangeShapeType="1"/>
            </p:cNvSpPr>
            <p:nvPr/>
          </p:nvSpPr>
          <p:spPr bwMode="auto">
            <a:xfrm rot="1473624">
              <a:off x="3947" y="3785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7" name="Line 43"/>
            <p:cNvSpPr>
              <a:spLocks noChangeShapeType="1"/>
            </p:cNvSpPr>
            <p:nvPr/>
          </p:nvSpPr>
          <p:spPr bwMode="auto">
            <a:xfrm rot="1473624">
              <a:off x="3954" y="378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8" name="Freeform 44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18 h 208"/>
                <a:gd name="T8" fmla="*/ 27 w 236"/>
                <a:gd name="T9" fmla="*/ 11 h 208"/>
                <a:gd name="T10" fmla="*/ 26 w 236"/>
                <a:gd name="T11" fmla="*/ 6 h 208"/>
                <a:gd name="T12" fmla="*/ 25 w 236"/>
                <a:gd name="T13" fmla="*/ 3 h 208"/>
                <a:gd name="T14" fmla="*/ 23 w 236"/>
                <a:gd name="T15" fmla="*/ 2 h 208"/>
                <a:gd name="T16" fmla="*/ 21 w 236"/>
                <a:gd name="T17" fmla="*/ 0 h 208"/>
                <a:gd name="T18" fmla="*/ 18 w 236"/>
                <a:gd name="T19" fmla="*/ 0 h 208"/>
                <a:gd name="T20" fmla="*/ 14 w 236"/>
                <a:gd name="T21" fmla="*/ 0 h 208"/>
                <a:gd name="T22" fmla="*/ 10 w 236"/>
                <a:gd name="T23" fmla="*/ 0 h 208"/>
                <a:gd name="T24" fmla="*/ 7 w 236"/>
                <a:gd name="T25" fmla="*/ 0 h 208"/>
                <a:gd name="T26" fmla="*/ 5 w 236"/>
                <a:gd name="T27" fmla="*/ 2 h 208"/>
                <a:gd name="T28" fmla="*/ 3 w 236"/>
                <a:gd name="T29" fmla="*/ 3 h 208"/>
                <a:gd name="T30" fmla="*/ 1 w 236"/>
                <a:gd name="T31" fmla="*/ 6 h 208"/>
                <a:gd name="T32" fmla="*/ 1 w 236"/>
                <a:gd name="T33" fmla="*/ 11 h 208"/>
                <a:gd name="T34" fmla="*/ 1 w 236"/>
                <a:gd name="T35" fmla="*/ 18 h 208"/>
                <a:gd name="T36" fmla="*/ 0 w 236"/>
                <a:gd name="T37" fmla="*/ 28 h 208"/>
                <a:gd name="T38" fmla="*/ 0 w 236"/>
                <a:gd name="T39" fmla="*/ 91 h 208"/>
                <a:gd name="T40" fmla="*/ 0 w 236"/>
                <a:gd name="T41" fmla="*/ 94 h 208"/>
                <a:gd name="T42" fmla="*/ 27 w 236"/>
                <a:gd name="T43" fmla="*/ 95 h 2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  <a:lnTo>
                    <a:pt x="236" y="208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9" name="Freeform 45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0" name="Freeform 46"/>
            <p:cNvSpPr>
              <a:spLocks/>
            </p:cNvSpPr>
            <p:nvPr/>
          </p:nvSpPr>
          <p:spPr bwMode="auto">
            <a:xfrm rot="1473624">
              <a:off x="5240" y="934"/>
              <a:ext cx="35" cy="180"/>
            </a:xfrm>
            <a:custGeom>
              <a:avLst/>
              <a:gdLst>
                <a:gd name="T0" fmla="*/ 6 w 54"/>
                <a:gd name="T1" fmla="*/ 103 h 207"/>
                <a:gd name="T2" fmla="*/ 6 w 54"/>
                <a:gd name="T3" fmla="*/ 98 h 207"/>
                <a:gd name="T4" fmla="*/ 6 w 54"/>
                <a:gd name="T5" fmla="*/ 30 h 207"/>
                <a:gd name="T6" fmla="*/ 6 w 54"/>
                <a:gd name="T7" fmla="*/ 30 h 207"/>
                <a:gd name="T8" fmla="*/ 6 w 54"/>
                <a:gd name="T9" fmla="*/ 21 h 207"/>
                <a:gd name="T10" fmla="*/ 6 w 54"/>
                <a:gd name="T11" fmla="*/ 15 h 207"/>
                <a:gd name="T12" fmla="*/ 5 w 54"/>
                <a:gd name="T13" fmla="*/ 9 h 207"/>
                <a:gd name="T14" fmla="*/ 5 w 54"/>
                <a:gd name="T15" fmla="*/ 5 h 207"/>
                <a:gd name="T16" fmla="*/ 4 w 54"/>
                <a:gd name="T17" fmla="*/ 3 h 207"/>
                <a:gd name="T18" fmla="*/ 3 w 54"/>
                <a:gd name="T19" fmla="*/ 2 h 207"/>
                <a:gd name="T20" fmla="*/ 2 w 54"/>
                <a:gd name="T21" fmla="*/ 1 h 207"/>
                <a:gd name="T22" fmla="*/ 0 w 54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207">
                  <a:moveTo>
                    <a:pt x="54" y="207"/>
                  </a:moveTo>
                  <a:lnTo>
                    <a:pt x="52" y="199"/>
                  </a:lnTo>
                  <a:lnTo>
                    <a:pt x="52" y="61"/>
                  </a:lnTo>
                  <a:lnTo>
                    <a:pt x="52" y="43"/>
                  </a:lnTo>
                  <a:lnTo>
                    <a:pt x="50" y="29"/>
                  </a:lnTo>
                  <a:lnTo>
                    <a:pt x="47" y="17"/>
                  </a:lnTo>
                  <a:lnTo>
                    <a:pt x="42" y="10"/>
                  </a:lnTo>
                  <a:lnTo>
                    <a:pt x="35" y="6"/>
                  </a:lnTo>
                  <a:lnTo>
                    <a:pt x="26" y="2"/>
                  </a:lnTo>
                  <a:lnTo>
                    <a:pt x="15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1" name="Freeform 47"/>
            <p:cNvSpPr>
              <a:spLocks/>
            </p:cNvSpPr>
            <p:nvPr/>
          </p:nvSpPr>
          <p:spPr bwMode="auto">
            <a:xfrm rot="1473624">
              <a:off x="5240" y="934"/>
              <a:ext cx="33" cy="180"/>
            </a:xfrm>
            <a:custGeom>
              <a:avLst/>
              <a:gdLst>
                <a:gd name="T0" fmla="*/ 7 w 49"/>
                <a:gd name="T1" fmla="*/ 103 h 207"/>
                <a:gd name="T2" fmla="*/ 7 w 49"/>
                <a:gd name="T3" fmla="*/ 98 h 207"/>
                <a:gd name="T4" fmla="*/ 7 w 49"/>
                <a:gd name="T5" fmla="*/ 30 h 207"/>
                <a:gd name="T6" fmla="*/ 7 w 49"/>
                <a:gd name="T7" fmla="*/ 30 h 207"/>
                <a:gd name="T8" fmla="*/ 7 w 49"/>
                <a:gd name="T9" fmla="*/ 21 h 207"/>
                <a:gd name="T10" fmla="*/ 6 w 49"/>
                <a:gd name="T11" fmla="*/ 15 h 207"/>
                <a:gd name="T12" fmla="*/ 6 w 49"/>
                <a:gd name="T13" fmla="*/ 9 h 207"/>
                <a:gd name="T14" fmla="*/ 5 w 49"/>
                <a:gd name="T15" fmla="*/ 5 h 207"/>
                <a:gd name="T16" fmla="*/ 5 w 49"/>
                <a:gd name="T17" fmla="*/ 3 h 207"/>
                <a:gd name="T18" fmla="*/ 3 w 49"/>
                <a:gd name="T19" fmla="*/ 2 h 207"/>
                <a:gd name="T20" fmla="*/ 1 w 49"/>
                <a:gd name="T21" fmla="*/ 1 h 207"/>
                <a:gd name="T22" fmla="*/ 0 w 49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" h="207">
                  <a:moveTo>
                    <a:pt x="49" y="207"/>
                  </a:moveTo>
                  <a:lnTo>
                    <a:pt x="48" y="199"/>
                  </a:lnTo>
                  <a:lnTo>
                    <a:pt x="48" y="61"/>
                  </a:lnTo>
                  <a:lnTo>
                    <a:pt x="48" y="43"/>
                  </a:lnTo>
                  <a:lnTo>
                    <a:pt x="46" y="29"/>
                  </a:lnTo>
                  <a:lnTo>
                    <a:pt x="42" y="17"/>
                  </a:lnTo>
                  <a:lnTo>
                    <a:pt x="38" y="10"/>
                  </a:lnTo>
                  <a:lnTo>
                    <a:pt x="32" y="6"/>
                  </a:lnTo>
                  <a:lnTo>
                    <a:pt x="23" y="2"/>
                  </a:lnTo>
                  <a:lnTo>
                    <a:pt x="12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2" name="Freeform 48"/>
            <p:cNvSpPr>
              <a:spLocks/>
            </p:cNvSpPr>
            <p:nvPr/>
          </p:nvSpPr>
          <p:spPr bwMode="auto">
            <a:xfrm rot="1473624">
              <a:off x="5211" y="920"/>
              <a:ext cx="19" cy="178"/>
            </a:xfrm>
            <a:custGeom>
              <a:avLst/>
              <a:gdLst>
                <a:gd name="T0" fmla="*/ 0 w 27"/>
                <a:gd name="T1" fmla="*/ 99 h 206"/>
                <a:gd name="T2" fmla="*/ 0 w 27"/>
                <a:gd name="T3" fmla="*/ 96 h 206"/>
                <a:gd name="T4" fmla="*/ 0 w 27"/>
                <a:gd name="T5" fmla="*/ 29 h 206"/>
                <a:gd name="T6" fmla="*/ 0 w 27"/>
                <a:gd name="T7" fmla="*/ 29 h 206"/>
                <a:gd name="T8" fmla="*/ 1 w 27"/>
                <a:gd name="T9" fmla="*/ 11 h 206"/>
                <a:gd name="T10" fmla="*/ 1 w 27"/>
                <a:gd name="T11" fmla="*/ 3 h 206"/>
                <a:gd name="T12" fmla="*/ 2 w 27"/>
                <a:gd name="T13" fmla="*/ 0 h 206"/>
                <a:gd name="T14" fmla="*/ 4 w 27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3" y="0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3" name="Freeform 49"/>
            <p:cNvSpPr>
              <a:spLocks/>
            </p:cNvSpPr>
            <p:nvPr/>
          </p:nvSpPr>
          <p:spPr bwMode="auto">
            <a:xfrm rot="1473624">
              <a:off x="5214" y="920"/>
              <a:ext cx="16" cy="178"/>
            </a:xfrm>
            <a:custGeom>
              <a:avLst/>
              <a:gdLst>
                <a:gd name="T0" fmla="*/ 0 w 23"/>
                <a:gd name="T1" fmla="*/ 99 h 206"/>
                <a:gd name="T2" fmla="*/ 0 w 23"/>
                <a:gd name="T3" fmla="*/ 96 h 206"/>
                <a:gd name="T4" fmla="*/ 0 w 23"/>
                <a:gd name="T5" fmla="*/ 29 h 206"/>
                <a:gd name="T6" fmla="*/ 0 w 23"/>
                <a:gd name="T7" fmla="*/ 29 h 206"/>
                <a:gd name="T8" fmla="*/ 1 w 23"/>
                <a:gd name="T9" fmla="*/ 11 h 206"/>
                <a:gd name="T10" fmla="*/ 1 w 23"/>
                <a:gd name="T11" fmla="*/ 3 h 206"/>
                <a:gd name="T12" fmla="*/ 2 w 23"/>
                <a:gd name="T13" fmla="*/ 0 h 206"/>
                <a:gd name="T14" fmla="*/ 4 w 23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3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4" name="Freeform 50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5" name="Freeform 51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8 h 59"/>
                <a:gd name="T4" fmla="*/ 27 w 236"/>
                <a:gd name="T5" fmla="*/ 6 h 59"/>
                <a:gd name="T6" fmla="*/ 25 w 236"/>
                <a:gd name="T7" fmla="*/ 4 h 59"/>
                <a:gd name="T8" fmla="*/ 24 w 236"/>
                <a:gd name="T9" fmla="*/ 3 h 59"/>
                <a:gd name="T10" fmla="*/ 22 w 236"/>
                <a:gd name="T11" fmla="*/ 3 h 59"/>
                <a:gd name="T12" fmla="*/ 20 w 236"/>
                <a:gd name="T13" fmla="*/ 2 h 59"/>
                <a:gd name="T14" fmla="*/ 17 w 236"/>
                <a:gd name="T15" fmla="*/ 0 h 59"/>
                <a:gd name="T16" fmla="*/ 14 w 236"/>
                <a:gd name="T17" fmla="*/ 0 h 59"/>
                <a:gd name="T18" fmla="*/ 11 w 236"/>
                <a:gd name="T19" fmla="*/ 0 h 59"/>
                <a:gd name="T20" fmla="*/ 8 w 236"/>
                <a:gd name="T21" fmla="*/ 2 h 59"/>
                <a:gd name="T22" fmla="*/ 6 w 236"/>
                <a:gd name="T23" fmla="*/ 3 h 59"/>
                <a:gd name="T24" fmla="*/ 4 w 236"/>
                <a:gd name="T25" fmla="*/ 3 h 59"/>
                <a:gd name="T26" fmla="*/ 3 w 236"/>
                <a:gd name="T27" fmla="*/ 4 h 59"/>
                <a:gd name="T28" fmla="*/ 1 w 236"/>
                <a:gd name="T29" fmla="*/ 6 h 59"/>
                <a:gd name="T30" fmla="*/ 1 w 236"/>
                <a:gd name="T31" fmla="*/ 8 h 59"/>
                <a:gd name="T32" fmla="*/ 0 w 236"/>
                <a:gd name="T33" fmla="*/ 10 h 59"/>
                <a:gd name="T34" fmla="*/ 0 w 236"/>
                <a:gd name="T35" fmla="*/ 26 h 59"/>
                <a:gd name="T36" fmla="*/ 27 w 236"/>
                <a:gd name="T37" fmla="*/ 26 h 59"/>
                <a:gd name="T38" fmla="*/ 27 w 236"/>
                <a:gd name="T39" fmla="*/ 10 h 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6" name="Freeform 52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10 h 59"/>
                <a:gd name="T4" fmla="*/ 27 w 236"/>
                <a:gd name="T5" fmla="*/ 8 h 59"/>
                <a:gd name="T6" fmla="*/ 27 w 236"/>
                <a:gd name="T7" fmla="*/ 6 h 59"/>
                <a:gd name="T8" fmla="*/ 25 w 236"/>
                <a:gd name="T9" fmla="*/ 4 h 59"/>
                <a:gd name="T10" fmla="*/ 24 w 236"/>
                <a:gd name="T11" fmla="*/ 3 h 59"/>
                <a:gd name="T12" fmla="*/ 22 w 236"/>
                <a:gd name="T13" fmla="*/ 3 h 59"/>
                <a:gd name="T14" fmla="*/ 20 w 236"/>
                <a:gd name="T15" fmla="*/ 2 h 59"/>
                <a:gd name="T16" fmla="*/ 17 w 236"/>
                <a:gd name="T17" fmla="*/ 0 h 59"/>
                <a:gd name="T18" fmla="*/ 14 w 236"/>
                <a:gd name="T19" fmla="*/ 0 h 59"/>
                <a:gd name="T20" fmla="*/ 14 w 236"/>
                <a:gd name="T21" fmla="*/ 0 h 59"/>
                <a:gd name="T22" fmla="*/ 11 w 236"/>
                <a:gd name="T23" fmla="*/ 0 h 59"/>
                <a:gd name="T24" fmla="*/ 8 w 236"/>
                <a:gd name="T25" fmla="*/ 2 h 59"/>
                <a:gd name="T26" fmla="*/ 6 w 236"/>
                <a:gd name="T27" fmla="*/ 3 h 59"/>
                <a:gd name="T28" fmla="*/ 4 w 236"/>
                <a:gd name="T29" fmla="*/ 3 h 59"/>
                <a:gd name="T30" fmla="*/ 3 w 236"/>
                <a:gd name="T31" fmla="*/ 4 h 59"/>
                <a:gd name="T32" fmla="*/ 1 w 236"/>
                <a:gd name="T33" fmla="*/ 6 h 59"/>
                <a:gd name="T34" fmla="*/ 1 w 236"/>
                <a:gd name="T35" fmla="*/ 8 h 59"/>
                <a:gd name="T36" fmla="*/ 0 w 236"/>
                <a:gd name="T37" fmla="*/ 10 h 59"/>
                <a:gd name="T38" fmla="*/ 0 w 236"/>
                <a:gd name="T39" fmla="*/ 26 h 59"/>
                <a:gd name="T40" fmla="*/ 27 w 236"/>
                <a:gd name="T41" fmla="*/ 26 h 59"/>
                <a:gd name="T42" fmla="*/ 27 w 236"/>
                <a:gd name="T43" fmla="*/ 10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6" y="22"/>
                  </a:ln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7" name="Freeform 53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8" name="Freeform 54"/>
            <p:cNvSpPr>
              <a:spLocks/>
            </p:cNvSpPr>
            <p:nvPr/>
          </p:nvSpPr>
          <p:spPr bwMode="auto">
            <a:xfrm rot="1473624">
              <a:off x="5234" y="1112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5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9" name="Freeform 55"/>
            <p:cNvSpPr>
              <a:spLocks/>
            </p:cNvSpPr>
            <p:nvPr/>
          </p:nvSpPr>
          <p:spPr bwMode="auto">
            <a:xfrm rot="1473624">
              <a:off x="5231" y="111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00" name="Freeform 56"/>
            <p:cNvSpPr>
              <a:spLocks/>
            </p:cNvSpPr>
            <p:nvPr/>
          </p:nvSpPr>
          <p:spPr bwMode="auto">
            <a:xfrm rot="1473624">
              <a:off x="5228" y="1125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6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01" name="Freeform 57"/>
            <p:cNvSpPr>
              <a:spLocks/>
            </p:cNvSpPr>
            <p:nvPr/>
          </p:nvSpPr>
          <p:spPr bwMode="auto">
            <a:xfrm rot="1473624">
              <a:off x="5225" y="1131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02" name="Freeform 58"/>
            <p:cNvSpPr>
              <a:spLocks/>
            </p:cNvSpPr>
            <p:nvPr/>
          </p:nvSpPr>
          <p:spPr bwMode="auto">
            <a:xfrm rot="1473624">
              <a:off x="5222" y="113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03" name="Freeform 59"/>
            <p:cNvSpPr>
              <a:spLocks/>
            </p:cNvSpPr>
            <p:nvPr/>
          </p:nvSpPr>
          <p:spPr bwMode="auto">
            <a:xfrm rot="1473624">
              <a:off x="5219" y="1145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04" name="Freeform 60"/>
            <p:cNvSpPr>
              <a:spLocks/>
            </p:cNvSpPr>
            <p:nvPr/>
          </p:nvSpPr>
          <p:spPr bwMode="auto">
            <a:xfrm rot="1473624">
              <a:off x="5210" y="1166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05" name="Freeform 61"/>
            <p:cNvSpPr>
              <a:spLocks/>
            </p:cNvSpPr>
            <p:nvPr/>
          </p:nvSpPr>
          <p:spPr bwMode="auto">
            <a:xfrm rot="1473624">
              <a:off x="5206" y="1172"/>
              <a:ext cx="28" cy="15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3 h 18"/>
                <a:gd name="T6" fmla="*/ 2 w 44"/>
                <a:gd name="T7" fmla="*/ 3 h 18"/>
                <a:gd name="T8" fmla="*/ 3 w 44"/>
                <a:gd name="T9" fmla="*/ 3 h 18"/>
                <a:gd name="T10" fmla="*/ 3 w 44"/>
                <a:gd name="T11" fmla="*/ 4 h 18"/>
                <a:gd name="T12" fmla="*/ 4 w 44"/>
                <a:gd name="T13" fmla="*/ 5 h 18"/>
                <a:gd name="T14" fmla="*/ 4 w 44"/>
                <a:gd name="T15" fmla="*/ 6 h 18"/>
                <a:gd name="T16" fmla="*/ 4 w 44"/>
                <a:gd name="T17" fmla="*/ 7 h 18"/>
                <a:gd name="T18" fmla="*/ 4 w 44"/>
                <a:gd name="T19" fmla="*/ 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9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06" name="Freeform 62"/>
            <p:cNvSpPr>
              <a:spLocks/>
            </p:cNvSpPr>
            <p:nvPr/>
          </p:nvSpPr>
          <p:spPr bwMode="auto">
            <a:xfrm rot="1473624">
              <a:off x="5204" y="118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07" name="Freeform 63"/>
            <p:cNvSpPr>
              <a:spLocks/>
            </p:cNvSpPr>
            <p:nvPr/>
          </p:nvSpPr>
          <p:spPr bwMode="auto">
            <a:xfrm rot="1473624">
              <a:off x="5200" y="1186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08" name="Freeform 64"/>
            <p:cNvSpPr>
              <a:spLocks/>
            </p:cNvSpPr>
            <p:nvPr/>
          </p:nvSpPr>
          <p:spPr bwMode="auto">
            <a:xfrm rot="1473624">
              <a:off x="5197" y="1192"/>
              <a:ext cx="28" cy="16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5 h 16"/>
                <a:gd name="T10" fmla="*/ 3 w 44"/>
                <a:gd name="T11" fmla="*/ 7 h 16"/>
                <a:gd name="T12" fmla="*/ 4 w 44"/>
                <a:gd name="T13" fmla="*/ 9 h 16"/>
                <a:gd name="T14" fmla="*/ 4 w 44"/>
                <a:gd name="T15" fmla="*/ 11 h 16"/>
                <a:gd name="T16" fmla="*/ 4 w 44"/>
                <a:gd name="T17" fmla="*/ 14 h 16"/>
                <a:gd name="T18" fmla="*/ 4 w 44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09" name="Freeform 65"/>
            <p:cNvSpPr>
              <a:spLocks/>
            </p:cNvSpPr>
            <p:nvPr/>
          </p:nvSpPr>
          <p:spPr bwMode="auto">
            <a:xfrm rot="1473624">
              <a:off x="5194" y="120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10" name="Freeform 66"/>
            <p:cNvSpPr>
              <a:spLocks/>
            </p:cNvSpPr>
            <p:nvPr/>
          </p:nvSpPr>
          <p:spPr bwMode="auto">
            <a:xfrm rot="1473624">
              <a:off x="5191" y="1207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11" name="Freeform 67"/>
            <p:cNvSpPr>
              <a:spLocks/>
            </p:cNvSpPr>
            <p:nvPr/>
          </p:nvSpPr>
          <p:spPr bwMode="auto">
            <a:xfrm rot="1473624">
              <a:off x="5182" y="122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12" name="Freeform 68"/>
            <p:cNvSpPr>
              <a:spLocks/>
            </p:cNvSpPr>
            <p:nvPr/>
          </p:nvSpPr>
          <p:spPr bwMode="auto">
            <a:xfrm rot="1473624">
              <a:off x="5172" y="1248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13" name="Freeform 69"/>
            <p:cNvSpPr>
              <a:spLocks/>
            </p:cNvSpPr>
            <p:nvPr/>
          </p:nvSpPr>
          <p:spPr bwMode="auto">
            <a:xfrm rot="1473624">
              <a:off x="5163" y="1268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14" name="Freeform 70"/>
            <p:cNvSpPr>
              <a:spLocks/>
            </p:cNvSpPr>
            <p:nvPr/>
          </p:nvSpPr>
          <p:spPr bwMode="auto">
            <a:xfrm rot="1473624">
              <a:off x="5154" y="128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15" name="Freeform 71"/>
            <p:cNvSpPr>
              <a:spLocks/>
            </p:cNvSpPr>
            <p:nvPr/>
          </p:nvSpPr>
          <p:spPr bwMode="auto">
            <a:xfrm rot="1473624">
              <a:off x="5145" y="130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16" name="Freeform 72"/>
            <p:cNvSpPr>
              <a:spLocks/>
            </p:cNvSpPr>
            <p:nvPr/>
          </p:nvSpPr>
          <p:spPr bwMode="auto">
            <a:xfrm rot="1473624">
              <a:off x="5142" y="1315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17" name="Freeform 73"/>
            <p:cNvSpPr>
              <a:spLocks/>
            </p:cNvSpPr>
            <p:nvPr/>
          </p:nvSpPr>
          <p:spPr bwMode="auto">
            <a:xfrm rot="1473624">
              <a:off x="5138" y="1321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5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18" name="Freeform 74"/>
            <p:cNvSpPr>
              <a:spLocks/>
            </p:cNvSpPr>
            <p:nvPr/>
          </p:nvSpPr>
          <p:spPr bwMode="auto">
            <a:xfrm rot="1473624">
              <a:off x="5135" y="133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19" name="Freeform 75"/>
            <p:cNvSpPr>
              <a:spLocks/>
            </p:cNvSpPr>
            <p:nvPr/>
          </p:nvSpPr>
          <p:spPr bwMode="auto">
            <a:xfrm rot="1473624">
              <a:off x="5132" y="1336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20" name="Freeform 76"/>
            <p:cNvSpPr>
              <a:spLocks/>
            </p:cNvSpPr>
            <p:nvPr/>
          </p:nvSpPr>
          <p:spPr bwMode="auto">
            <a:xfrm rot="1473624">
              <a:off x="5129" y="1343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21" name="Freeform 77"/>
            <p:cNvSpPr>
              <a:spLocks/>
            </p:cNvSpPr>
            <p:nvPr/>
          </p:nvSpPr>
          <p:spPr bwMode="auto">
            <a:xfrm rot="1473624">
              <a:off x="5126" y="135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22" name="Freeform 78"/>
            <p:cNvSpPr>
              <a:spLocks/>
            </p:cNvSpPr>
            <p:nvPr/>
          </p:nvSpPr>
          <p:spPr bwMode="auto">
            <a:xfrm rot="1473624">
              <a:off x="5116" y="1371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23" name="Freeform 79"/>
            <p:cNvSpPr>
              <a:spLocks/>
            </p:cNvSpPr>
            <p:nvPr/>
          </p:nvSpPr>
          <p:spPr bwMode="auto">
            <a:xfrm rot="1473624">
              <a:off x="5113" y="137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24" name="Freeform 80"/>
            <p:cNvSpPr>
              <a:spLocks/>
            </p:cNvSpPr>
            <p:nvPr/>
          </p:nvSpPr>
          <p:spPr bwMode="auto">
            <a:xfrm rot="1473624">
              <a:off x="5119" y="1063"/>
              <a:ext cx="63" cy="19"/>
            </a:xfrm>
            <a:custGeom>
              <a:avLst/>
              <a:gdLst>
                <a:gd name="T0" fmla="*/ 0 w 96"/>
                <a:gd name="T1" fmla="*/ 15 h 20"/>
                <a:gd name="T2" fmla="*/ 0 w 96"/>
                <a:gd name="T3" fmla="*/ 15 h 20"/>
                <a:gd name="T4" fmla="*/ 1 w 96"/>
                <a:gd name="T5" fmla="*/ 12 h 20"/>
                <a:gd name="T6" fmla="*/ 1 w 96"/>
                <a:gd name="T7" fmla="*/ 10 h 20"/>
                <a:gd name="T8" fmla="*/ 2 w 96"/>
                <a:gd name="T9" fmla="*/ 10 h 20"/>
                <a:gd name="T10" fmla="*/ 3 w 96"/>
                <a:gd name="T11" fmla="*/ 7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25" name="Freeform 81"/>
            <p:cNvSpPr>
              <a:spLocks/>
            </p:cNvSpPr>
            <p:nvPr/>
          </p:nvSpPr>
          <p:spPr bwMode="auto">
            <a:xfrm rot="1473624">
              <a:off x="5116" y="106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26" name="Freeform 82"/>
            <p:cNvSpPr>
              <a:spLocks/>
            </p:cNvSpPr>
            <p:nvPr/>
          </p:nvSpPr>
          <p:spPr bwMode="auto">
            <a:xfrm rot="1473624">
              <a:off x="5113" y="1076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27" name="Freeform 83"/>
            <p:cNvSpPr>
              <a:spLocks/>
            </p:cNvSpPr>
            <p:nvPr/>
          </p:nvSpPr>
          <p:spPr bwMode="auto">
            <a:xfrm rot="1473624">
              <a:off x="5110" y="108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28" name="Freeform 84"/>
            <p:cNvSpPr>
              <a:spLocks/>
            </p:cNvSpPr>
            <p:nvPr/>
          </p:nvSpPr>
          <p:spPr bwMode="auto">
            <a:xfrm rot="1473624">
              <a:off x="5106" y="1091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4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29" name="Freeform 85"/>
            <p:cNvSpPr>
              <a:spLocks/>
            </p:cNvSpPr>
            <p:nvPr/>
          </p:nvSpPr>
          <p:spPr bwMode="auto">
            <a:xfrm rot="1473624">
              <a:off x="5103" y="109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0" name="Freeform 86"/>
            <p:cNvSpPr>
              <a:spLocks/>
            </p:cNvSpPr>
            <p:nvPr/>
          </p:nvSpPr>
          <p:spPr bwMode="auto">
            <a:xfrm rot="1473624">
              <a:off x="5094" y="1117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1" name="Freeform 87"/>
            <p:cNvSpPr>
              <a:spLocks/>
            </p:cNvSpPr>
            <p:nvPr/>
          </p:nvSpPr>
          <p:spPr bwMode="auto">
            <a:xfrm rot="1473624">
              <a:off x="5091" y="112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2" name="Freeform 88"/>
            <p:cNvSpPr>
              <a:spLocks/>
            </p:cNvSpPr>
            <p:nvPr/>
          </p:nvSpPr>
          <p:spPr bwMode="auto">
            <a:xfrm rot="1473624">
              <a:off x="5088" y="1132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3" name="Freeform 89"/>
            <p:cNvSpPr>
              <a:spLocks/>
            </p:cNvSpPr>
            <p:nvPr/>
          </p:nvSpPr>
          <p:spPr bwMode="auto">
            <a:xfrm rot="1473624">
              <a:off x="5084" y="113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4" name="Freeform 90"/>
            <p:cNvSpPr>
              <a:spLocks/>
            </p:cNvSpPr>
            <p:nvPr/>
          </p:nvSpPr>
          <p:spPr bwMode="auto">
            <a:xfrm rot="1473624">
              <a:off x="5081" y="114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5" name="Freeform 91"/>
            <p:cNvSpPr>
              <a:spLocks/>
            </p:cNvSpPr>
            <p:nvPr/>
          </p:nvSpPr>
          <p:spPr bwMode="auto">
            <a:xfrm rot="1473624">
              <a:off x="5079" y="1151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6" name="Freeform 92"/>
            <p:cNvSpPr>
              <a:spLocks/>
            </p:cNvSpPr>
            <p:nvPr/>
          </p:nvSpPr>
          <p:spPr bwMode="auto">
            <a:xfrm rot="1473624">
              <a:off x="5076" y="1158"/>
              <a:ext cx="63" cy="18"/>
            </a:xfrm>
            <a:custGeom>
              <a:avLst/>
              <a:gdLst>
                <a:gd name="T0" fmla="*/ 0 w 96"/>
                <a:gd name="T1" fmla="*/ 12 h 20"/>
                <a:gd name="T2" fmla="*/ 0 w 96"/>
                <a:gd name="T3" fmla="*/ 12 h 20"/>
                <a:gd name="T4" fmla="*/ 1 w 96"/>
                <a:gd name="T5" fmla="*/ 11 h 20"/>
                <a:gd name="T6" fmla="*/ 1 w 96"/>
                <a:gd name="T7" fmla="*/ 8 h 20"/>
                <a:gd name="T8" fmla="*/ 2 w 96"/>
                <a:gd name="T9" fmla="*/ 5 h 20"/>
                <a:gd name="T10" fmla="*/ 3 w 96"/>
                <a:gd name="T11" fmla="*/ 5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3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7" name="Freeform 93"/>
            <p:cNvSpPr>
              <a:spLocks/>
            </p:cNvSpPr>
            <p:nvPr/>
          </p:nvSpPr>
          <p:spPr bwMode="auto">
            <a:xfrm rot="1473624">
              <a:off x="5067" y="117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8" name="Freeform 94"/>
            <p:cNvSpPr>
              <a:spLocks/>
            </p:cNvSpPr>
            <p:nvPr/>
          </p:nvSpPr>
          <p:spPr bwMode="auto">
            <a:xfrm rot="1473624">
              <a:off x="5057" y="1199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39" name="Freeform 95"/>
            <p:cNvSpPr>
              <a:spLocks/>
            </p:cNvSpPr>
            <p:nvPr/>
          </p:nvSpPr>
          <p:spPr bwMode="auto">
            <a:xfrm rot="1473624">
              <a:off x="5048" y="121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0" name="Freeform 96"/>
            <p:cNvSpPr>
              <a:spLocks/>
            </p:cNvSpPr>
            <p:nvPr/>
          </p:nvSpPr>
          <p:spPr bwMode="auto">
            <a:xfrm rot="1473624">
              <a:off x="5038" y="1240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1" name="Freeform 97"/>
            <p:cNvSpPr>
              <a:spLocks/>
            </p:cNvSpPr>
            <p:nvPr/>
          </p:nvSpPr>
          <p:spPr bwMode="auto">
            <a:xfrm rot="1473624">
              <a:off x="5029" y="125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2" name="Freeform 98"/>
            <p:cNvSpPr>
              <a:spLocks/>
            </p:cNvSpPr>
            <p:nvPr/>
          </p:nvSpPr>
          <p:spPr bwMode="auto">
            <a:xfrm rot="1473624">
              <a:off x="5026" y="1267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3" name="Freeform 99"/>
            <p:cNvSpPr>
              <a:spLocks/>
            </p:cNvSpPr>
            <p:nvPr/>
          </p:nvSpPr>
          <p:spPr bwMode="auto">
            <a:xfrm rot="1473624">
              <a:off x="5022" y="1274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4" name="Freeform 100"/>
            <p:cNvSpPr>
              <a:spLocks/>
            </p:cNvSpPr>
            <p:nvPr/>
          </p:nvSpPr>
          <p:spPr bwMode="auto">
            <a:xfrm rot="1473624">
              <a:off x="5020" y="1281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5" name="Freeform 101"/>
            <p:cNvSpPr>
              <a:spLocks/>
            </p:cNvSpPr>
            <p:nvPr/>
          </p:nvSpPr>
          <p:spPr bwMode="auto">
            <a:xfrm rot="1473624">
              <a:off x="5016" y="128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6" name="Freeform 102"/>
            <p:cNvSpPr>
              <a:spLocks/>
            </p:cNvSpPr>
            <p:nvPr/>
          </p:nvSpPr>
          <p:spPr bwMode="auto">
            <a:xfrm rot="1473624">
              <a:off x="5013" y="129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7" name="Freeform 103"/>
            <p:cNvSpPr>
              <a:spLocks/>
            </p:cNvSpPr>
            <p:nvPr/>
          </p:nvSpPr>
          <p:spPr bwMode="auto">
            <a:xfrm rot="1473624">
              <a:off x="5010" y="1300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4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9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8" name="Freeform 104"/>
            <p:cNvSpPr>
              <a:spLocks/>
            </p:cNvSpPr>
            <p:nvPr/>
          </p:nvSpPr>
          <p:spPr bwMode="auto">
            <a:xfrm rot="1473624">
              <a:off x="5001" y="1321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5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9" name="Freeform 105"/>
            <p:cNvSpPr>
              <a:spLocks/>
            </p:cNvSpPr>
            <p:nvPr/>
          </p:nvSpPr>
          <p:spPr bwMode="auto">
            <a:xfrm rot="1473624">
              <a:off x="4998" y="1328"/>
              <a:ext cx="63" cy="18"/>
            </a:xfrm>
            <a:custGeom>
              <a:avLst/>
              <a:gdLst>
                <a:gd name="T0" fmla="*/ 0 w 96"/>
                <a:gd name="T1" fmla="*/ 8 h 22"/>
                <a:gd name="T2" fmla="*/ 0 w 96"/>
                <a:gd name="T3" fmla="*/ 8 h 22"/>
                <a:gd name="T4" fmla="*/ 1 w 96"/>
                <a:gd name="T5" fmla="*/ 7 h 22"/>
                <a:gd name="T6" fmla="*/ 1 w 96"/>
                <a:gd name="T7" fmla="*/ 6 h 22"/>
                <a:gd name="T8" fmla="*/ 2 w 96"/>
                <a:gd name="T9" fmla="*/ 5 h 22"/>
                <a:gd name="T10" fmla="*/ 3 w 96"/>
                <a:gd name="T11" fmla="*/ 3 h 22"/>
                <a:gd name="T12" fmla="*/ 5 w 96"/>
                <a:gd name="T13" fmla="*/ 2 h 22"/>
                <a:gd name="T14" fmla="*/ 7 w 96"/>
                <a:gd name="T15" fmla="*/ 2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0" name="Freeform 106"/>
            <p:cNvSpPr>
              <a:spLocks/>
            </p:cNvSpPr>
            <p:nvPr/>
          </p:nvSpPr>
          <p:spPr bwMode="auto">
            <a:xfrm rot="1473624">
              <a:off x="4995" y="133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1" name="Freeform 107"/>
            <p:cNvSpPr>
              <a:spLocks/>
            </p:cNvSpPr>
            <p:nvPr/>
          </p:nvSpPr>
          <p:spPr bwMode="auto">
            <a:xfrm rot="1473624">
              <a:off x="5179" y="1089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8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2" name="Freeform 108"/>
            <p:cNvSpPr>
              <a:spLocks/>
            </p:cNvSpPr>
            <p:nvPr/>
          </p:nvSpPr>
          <p:spPr bwMode="auto">
            <a:xfrm rot="1473624">
              <a:off x="5176" y="109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3" name="Freeform 109"/>
            <p:cNvSpPr>
              <a:spLocks/>
            </p:cNvSpPr>
            <p:nvPr/>
          </p:nvSpPr>
          <p:spPr bwMode="auto">
            <a:xfrm rot="1473624">
              <a:off x="5173" y="1103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3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7 w 96"/>
                <a:gd name="T21" fmla="*/ 1 h 5"/>
                <a:gd name="T22" fmla="*/ 9 w 96"/>
                <a:gd name="T23" fmla="*/ 1 h 5"/>
                <a:gd name="T24" fmla="*/ 9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8" y="1"/>
                  </a:lnTo>
                  <a:lnTo>
                    <a:pt x="78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4" name="Freeform 110"/>
            <p:cNvSpPr>
              <a:spLocks/>
            </p:cNvSpPr>
            <p:nvPr/>
          </p:nvSpPr>
          <p:spPr bwMode="auto">
            <a:xfrm rot="1473624">
              <a:off x="5170" y="1109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5" name="Freeform 111"/>
            <p:cNvSpPr>
              <a:spLocks/>
            </p:cNvSpPr>
            <p:nvPr/>
          </p:nvSpPr>
          <p:spPr bwMode="auto">
            <a:xfrm rot="1473624">
              <a:off x="5167" y="1118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6" name="Freeform 112"/>
            <p:cNvSpPr>
              <a:spLocks/>
            </p:cNvSpPr>
            <p:nvPr/>
          </p:nvSpPr>
          <p:spPr bwMode="auto">
            <a:xfrm rot="1473624">
              <a:off x="5164" y="1124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7" name="Freeform 113"/>
            <p:cNvSpPr>
              <a:spLocks/>
            </p:cNvSpPr>
            <p:nvPr/>
          </p:nvSpPr>
          <p:spPr bwMode="auto">
            <a:xfrm rot="1473624">
              <a:off x="5155" y="1144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8" name="Freeform 114"/>
            <p:cNvSpPr>
              <a:spLocks/>
            </p:cNvSpPr>
            <p:nvPr/>
          </p:nvSpPr>
          <p:spPr bwMode="auto">
            <a:xfrm rot="1473624">
              <a:off x="5152" y="1150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2 h 4"/>
                <a:gd name="T24" fmla="*/ 10 w 96"/>
                <a:gd name="T25" fmla="*/ 3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59" name="Freeform 115"/>
            <p:cNvSpPr>
              <a:spLocks/>
            </p:cNvSpPr>
            <p:nvPr/>
          </p:nvSpPr>
          <p:spPr bwMode="auto">
            <a:xfrm rot="1473624">
              <a:off x="5148" y="1159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60" name="Freeform 116"/>
            <p:cNvSpPr>
              <a:spLocks/>
            </p:cNvSpPr>
            <p:nvPr/>
          </p:nvSpPr>
          <p:spPr bwMode="auto">
            <a:xfrm rot="1473624">
              <a:off x="5145" y="1165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61" name="Freeform 117"/>
            <p:cNvSpPr>
              <a:spLocks/>
            </p:cNvSpPr>
            <p:nvPr/>
          </p:nvSpPr>
          <p:spPr bwMode="auto">
            <a:xfrm rot="1473624">
              <a:off x="5142" y="1171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62" name="Freeform 118"/>
            <p:cNvSpPr>
              <a:spLocks/>
            </p:cNvSpPr>
            <p:nvPr/>
          </p:nvSpPr>
          <p:spPr bwMode="auto">
            <a:xfrm rot="1473624">
              <a:off x="5139" y="117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63" name="Freeform 119"/>
            <p:cNvSpPr>
              <a:spLocks/>
            </p:cNvSpPr>
            <p:nvPr/>
          </p:nvSpPr>
          <p:spPr bwMode="auto">
            <a:xfrm rot="1473624">
              <a:off x="5136" y="1185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64" name="Freeform 120"/>
            <p:cNvSpPr>
              <a:spLocks/>
            </p:cNvSpPr>
            <p:nvPr/>
          </p:nvSpPr>
          <p:spPr bwMode="auto">
            <a:xfrm rot="1473624">
              <a:off x="5127" y="1204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65" name="Freeform 121"/>
            <p:cNvSpPr>
              <a:spLocks/>
            </p:cNvSpPr>
            <p:nvPr/>
          </p:nvSpPr>
          <p:spPr bwMode="auto">
            <a:xfrm rot="1473624">
              <a:off x="5117" y="1226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66" name="Freeform 122"/>
            <p:cNvSpPr>
              <a:spLocks/>
            </p:cNvSpPr>
            <p:nvPr/>
          </p:nvSpPr>
          <p:spPr bwMode="auto">
            <a:xfrm rot="1473624">
              <a:off x="5108" y="1245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67" name="Freeform 123"/>
            <p:cNvSpPr>
              <a:spLocks/>
            </p:cNvSpPr>
            <p:nvPr/>
          </p:nvSpPr>
          <p:spPr bwMode="auto">
            <a:xfrm rot="1473624">
              <a:off x="5098" y="1267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68" name="Freeform 124"/>
            <p:cNvSpPr>
              <a:spLocks/>
            </p:cNvSpPr>
            <p:nvPr/>
          </p:nvSpPr>
          <p:spPr bwMode="auto">
            <a:xfrm rot="1473624">
              <a:off x="5089" y="128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69" name="Freeform 125"/>
            <p:cNvSpPr>
              <a:spLocks/>
            </p:cNvSpPr>
            <p:nvPr/>
          </p:nvSpPr>
          <p:spPr bwMode="auto">
            <a:xfrm rot="1473624">
              <a:off x="5086" y="1294"/>
              <a:ext cx="63" cy="3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2 h 4"/>
                <a:gd name="T28" fmla="*/ 12 w 96"/>
                <a:gd name="T29" fmla="*/ 2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70" name="Freeform 126"/>
            <p:cNvSpPr>
              <a:spLocks/>
            </p:cNvSpPr>
            <p:nvPr/>
          </p:nvSpPr>
          <p:spPr bwMode="auto">
            <a:xfrm rot="1473624">
              <a:off x="5083" y="1300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71" name="Freeform 127"/>
            <p:cNvSpPr>
              <a:spLocks/>
            </p:cNvSpPr>
            <p:nvPr/>
          </p:nvSpPr>
          <p:spPr bwMode="auto">
            <a:xfrm rot="1473624">
              <a:off x="5080" y="1308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72" name="Freeform 128"/>
            <p:cNvSpPr>
              <a:spLocks/>
            </p:cNvSpPr>
            <p:nvPr/>
          </p:nvSpPr>
          <p:spPr bwMode="auto">
            <a:xfrm rot="1473624">
              <a:off x="5077" y="1314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73" name="Freeform 129"/>
            <p:cNvSpPr>
              <a:spLocks/>
            </p:cNvSpPr>
            <p:nvPr/>
          </p:nvSpPr>
          <p:spPr bwMode="auto">
            <a:xfrm rot="1473624">
              <a:off x="5074" y="1320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74" name="Freeform 130"/>
            <p:cNvSpPr>
              <a:spLocks/>
            </p:cNvSpPr>
            <p:nvPr/>
          </p:nvSpPr>
          <p:spPr bwMode="auto">
            <a:xfrm rot="1473624">
              <a:off x="5071" y="1327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75" name="Freeform 131"/>
            <p:cNvSpPr>
              <a:spLocks/>
            </p:cNvSpPr>
            <p:nvPr/>
          </p:nvSpPr>
          <p:spPr bwMode="auto">
            <a:xfrm rot="1473624">
              <a:off x="5061" y="134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76" name="Freeform 132"/>
            <p:cNvSpPr>
              <a:spLocks/>
            </p:cNvSpPr>
            <p:nvPr/>
          </p:nvSpPr>
          <p:spPr bwMode="auto">
            <a:xfrm rot="1473624">
              <a:off x="5058" y="1355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77" name="Freeform 133"/>
            <p:cNvSpPr>
              <a:spLocks/>
            </p:cNvSpPr>
            <p:nvPr/>
          </p:nvSpPr>
          <p:spPr bwMode="auto">
            <a:xfrm rot="1473624">
              <a:off x="5055" y="1361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78" name="Freeform 134"/>
            <p:cNvSpPr>
              <a:spLocks/>
            </p:cNvSpPr>
            <p:nvPr/>
          </p:nvSpPr>
          <p:spPr bwMode="auto">
            <a:xfrm rot="1473624">
              <a:off x="5110" y="1383"/>
              <a:ext cx="28" cy="15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7 h 16"/>
                <a:gd name="T12" fmla="*/ 4 w 44"/>
                <a:gd name="T13" fmla="*/ 8 h 16"/>
                <a:gd name="T14" fmla="*/ 4 w 44"/>
                <a:gd name="T15" fmla="*/ 8 h 16"/>
                <a:gd name="T16" fmla="*/ 4 w 44"/>
                <a:gd name="T17" fmla="*/ 9 h 16"/>
                <a:gd name="T18" fmla="*/ 4 w 44"/>
                <a:gd name="T19" fmla="*/ 11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79" name="Freeform 135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80" name="Freeform 136"/>
            <p:cNvSpPr>
              <a:spLocks/>
            </p:cNvSpPr>
            <p:nvPr/>
          </p:nvSpPr>
          <p:spPr bwMode="auto">
            <a:xfrm rot="1473624">
              <a:off x="5093" y="112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7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7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81" name="Freeform 137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82" name="Freeform 138"/>
            <p:cNvSpPr>
              <a:spLocks/>
            </p:cNvSpPr>
            <p:nvPr/>
          </p:nvSpPr>
          <p:spPr bwMode="auto">
            <a:xfrm rot="1473624">
              <a:off x="5056" y="121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83" name="Freeform 139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6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6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84" name="Freeform 140"/>
            <p:cNvSpPr>
              <a:spLocks/>
            </p:cNvSpPr>
            <p:nvPr/>
          </p:nvSpPr>
          <p:spPr bwMode="auto">
            <a:xfrm rot="1473624">
              <a:off x="5037" y="1251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85" name="Freeform 141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86" name="Freeform 142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87" name="Freeform 143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88" name="Freeform 144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1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11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89" name="Freeform 145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90" name="Freeform 146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2 h 22"/>
                <a:gd name="T6" fmla="*/ 1 w 236"/>
                <a:gd name="T7" fmla="*/ 8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4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4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8 h 22"/>
                <a:gd name="T34" fmla="*/ 27 w 236"/>
                <a:gd name="T35" fmla="*/ 12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91" name="Freeform 147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92" name="Freeform 148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93" name="Freeform 149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94" name="Freeform 150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95" name="Freeform 151"/>
            <p:cNvSpPr>
              <a:spLocks/>
            </p:cNvSpPr>
            <p:nvPr/>
          </p:nvSpPr>
          <p:spPr bwMode="auto">
            <a:xfrm rot="1473624">
              <a:off x="5117" y="1077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4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4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96" name="Freeform 152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6 h 21"/>
                <a:gd name="T2" fmla="*/ 0 w 236"/>
                <a:gd name="T3" fmla="*/ 16 h 21"/>
                <a:gd name="T4" fmla="*/ 1 w 236"/>
                <a:gd name="T5" fmla="*/ 11 h 21"/>
                <a:gd name="T6" fmla="*/ 1 w 236"/>
                <a:gd name="T7" fmla="*/ 10 h 21"/>
                <a:gd name="T8" fmla="*/ 3 w 236"/>
                <a:gd name="T9" fmla="*/ 9 h 21"/>
                <a:gd name="T10" fmla="*/ 4 w 236"/>
                <a:gd name="T11" fmla="*/ 6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6 h 21"/>
                <a:gd name="T30" fmla="*/ 25 w 236"/>
                <a:gd name="T31" fmla="*/ 9 h 21"/>
                <a:gd name="T32" fmla="*/ 27 w 236"/>
                <a:gd name="T33" fmla="*/ 10 h 21"/>
                <a:gd name="T34" fmla="*/ 27 w 236"/>
                <a:gd name="T35" fmla="*/ 11 h 21"/>
                <a:gd name="T36" fmla="*/ 27 w 236"/>
                <a:gd name="T37" fmla="*/ 16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97" name="Freeform 153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20 h 20"/>
                <a:gd name="T2" fmla="*/ 0 w 236"/>
                <a:gd name="T3" fmla="*/ 20 h 20"/>
                <a:gd name="T4" fmla="*/ 1 w 236"/>
                <a:gd name="T5" fmla="*/ 16 h 20"/>
                <a:gd name="T6" fmla="*/ 1 w 236"/>
                <a:gd name="T7" fmla="*/ 12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2 h 20"/>
                <a:gd name="T34" fmla="*/ 27 w 236"/>
                <a:gd name="T35" fmla="*/ 16 h 20"/>
                <a:gd name="T36" fmla="*/ 27 w 236"/>
                <a:gd name="T37" fmla="*/ 2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98" name="Freeform 154"/>
            <p:cNvSpPr>
              <a:spLocks/>
            </p:cNvSpPr>
            <p:nvPr/>
          </p:nvSpPr>
          <p:spPr bwMode="auto">
            <a:xfrm rot="1473624">
              <a:off x="5046" y="123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99" name="Freeform 155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4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4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00" name="Freeform 156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01" name="Freeform 157"/>
            <p:cNvSpPr>
              <a:spLocks/>
            </p:cNvSpPr>
            <p:nvPr/>
          </p:nvSpPr>
          <p:spPr bwMode="auto">
            <a:xfrm rot="1473624">
              <a:off x="5000" y="1334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02" name="Freeform 158"/>
            <p:cNvSpPr>
              <a:spLocks/>
            </p:cNvSpPr>
            <p:nvPr/>
          </p:nvSpPr>
          <p:spPr bwMode="auto">
            <a:xfrm rot="1473624">
              <a:off x="5117" y="1077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03" name="Freeform 159"/>
            <p:cNvSpPr>
              <a:spLocks/>
            </p:cNvSpPr>
            <p:nvPr/>
          </p:nvSpPr>
          <p:spPr bwMode="auto">
            <a:xfrm rot="1473624">
              <a:off x="5092" y="1131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04" name="Freeform 160"/>
            <p:cNvSpPr>
              <a:spLocks/>
            </p:cNvSpPr>
            <p:nvPr/>
          </p:nvSpPr>
          <p:spPr bwMode="auto">
            <a:xfrm rot="1473624">
              <a:off x="5064" y="119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6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3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3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6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21" y="11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3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3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1"/>
                  </a:lnTo>
                  <a:lnTo>
                    <a:pt x="227" y="14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05" name="Freeform 161"/>
            <p:cNvSpPr>
              <a:spLocks/>
            </p:cNvSpPr>
            <p:nvPr/>
          </p:nvSpPr>
          <p:spPr bwMode="auto">
            <a:xfrm rot="1473624">
              <a:off x="5055" y="1213"/>
              <a:ext cx="154" cy="18"/>
            </a:xfrm>
            <a:custGeom>
              <a:avLst/>
              <a:gdLst>
                <a:gd name="T0" fmla="*/ 0 w 236"/>
                <a:gd name="T1" fmla="*/ 12 h 20"/>
                <a:gd name="T2" fmla="*/ 0 w 236"/>
                <a:gd name="T3" fmla="*/ 12 h 20"/>
                <a:gd name="T4" fmla="*/ 1 w 236"/>
                <a:gd name="T5" fmla="*/ 10 h 20"/>
                <a:gd name="T6" fmla="*/ 1 w 236"/>
                <a:gd name="T7" fmla="*/ 7 h 20"/>
                <a:gd name="T8" fmla="*/ 3 w 236"/>
                <a:gd name="T9" fmla="*/ 5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5 h 20"/>
                <a:gd name="T32" fmla="*/ 27 w 236"/>
                <a:gd name="T33" fmla="*/ 7 h 20"/>
                <a:gd name="T34" fmla="*/ 27 w 236"/>
                <a:gd name="T35" fmla="*/ 10 h 20"/>
                <a:gd name="T36" fmla="*/ 27 w 236"/>
                <a:gd name="T37" fmla="*/ 12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06" name="Freeform 162"/>
            <p:cNvSpPr>
              <a:spLocks/>
            </p:cNvSpPr>
            <p:nvPr/>
          </p:nvSpPr>
          <p:spPr bwMode="auto">
            <a:xfrm rot="1473624">
              <a:off x="5045" y="1234"/>
              <a:ext cx="154" cy="17"/>
            </a:xfrm>
            <a:custGeom>
              <a:avLst/>
              <a:gdLst>
                <a:gd name="T0" fmla="*/ 0 w 236"/>
                <a:gd name="T1" fmla="*/ 6 h 22"/>
                <a:gd name="T2" fmla="*/ 0 w 236"/>
                <a:gd name="T3" fmla="*/ 6 h 22"/>
                <a:gd name="T4" fmla="*/ 1 w 236"/>
                <a:gd name="T5" fmla="*/ 5 h 22"/>
                <a:gd name="T6" fmla="*/ 1 w 236"/>
                <a:gd name="T7" fmla="*/ 4 h 22"/>
                <a:gd name="T8" fmla="*/ 3 w 236"/>
                <a:gd name="T9" fmla="*/ 3 h 22"/>
                <a:gd name="T10" fmla="*/ 4 w 236"/>
                <a:gd name="T11" fmla="*/ 2 h 22"/>
                <a:gd name="T12" fmla="*/ 6 w 236"/>
                <a:gd name="T13" fmla="*/ 2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2 h 22"/>
                <a:gd name="T28" fmla="*/ 24 w 236"/>
                <a:gd name="T29" fmla="*/ 2 h 22"/>
                <a:gd name="T30" fmla="*/ 25 w 236"/>
                <a:gd name="T31" fmla="*/ 3 h 22"/>
                <a:gd name="T32" fmla="*/ 27 w 236"/>
                <a:gd name="T33" fmla="*/ 4 h 22"/>
                <a:gd name="T34" fmla="*/ 27 w 236"/>
                <a:gd name="T35" fmla="*/ 5 h 22"/>
                <a:gd name="T36" fmla="*/ 27 w 236"/>
                <a:gd name="T37" fmla="*/ 6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07" name="Freeform 163"/>
            <p:cNvSpPr>
              <a:spLocks/>
            </p:cNvSpPr>
            <p:nvPr/>
          </p:nvSpPr>
          <p:spPr bwMode="auto">
            <a:xfrm rot="1473624">
              <a:off x="5036" y="1254"/>
              <a:ext cx="154" cy="17"/>
            </a:xfrm>
            <a:custGeom>
              <a:avLst/>
              <a:gdLst>
                <a:gd name="T0" fmla="*/ 0 w 236"/>
                <a:gd name="T1" fmla="*/ 9 h 20"/>
                <a:gd name="T2" fmla="*/ 0 w 236"/>
                <a:gd name="T3" fmla="*/ 9 h 20"/>
                <a:gd name="T4" fmla="*/ 1 w 236"/>
                <a:gd name="T5" fmla="*/ 8 h 20"/>
                <a:gd name="T6" fmla="*/ 1 w 236"/>
                <a:gd name="T7" fmla="*/ 6 h 20"/>
                <a:gd name="T8" fmla="*/ 3 w 236"/>
                <a:gd name="T9" fmla="*/ 4 h 20"/>
                <a:gd name="T10" fmla="*/ 4 w 236"/>
                <a:gd name="T11" fmla="*/ 3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3 h 20"/>
                <a:gd name="T30" fmla="*/ 25 w 236"/>
                <a:gd name="T31" fmla="*/ 4 h 20"/>
                <a:gd name="T32" fmla="*/ 27 w 236"/>
                <a:gd name="T33" fmla="*/ 6 h 20"/>
                <a:gd name="T34" fmla="*/ 27 w 236"/>
                <a:gd name="T35" fmla="*/ 8 h 20"/>
                <a:gd name="T36" fmla="*/ 27 w 236"/>
                <a:gd name="T37" fmla="*/ 9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08" name="Freeform 164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09" name="Freeform 165"/>
            <p:cNvSpPr>
              <a:spLocks/>
            </p:cNvSpPr>
            <p:nvPr/>
          </p:nvSpPr>
          <p:spPr bwMode="auto">
            <a:xfrm rot="1473624">
              <a:off x="4999" y="1336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5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5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10" name="Line 166"/>
            <p:cNvSpPr>
              <a:spLocks noChangeShapeType="1"/>
            </p:cNvSpPr>
            <p:nvPr/>
          </p:nvSpPr>
          <p:spPr bwMode="auto">
            <a:xfrm rot="1473624">
              <a:off x="4046" y="353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11" name="Line 167"/>
            <p:cNvSpPr>
              <a:spLocks noChangeShapeType="1"/>
            </p:cNvSpPr>
            <p:nvPr/>
          </p:nvSpPr>
          <p:spPr bwMode="auto">
            <a:xfrm rot="1473624">
              <a:off x="4044" y="3540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12" name="Line 168"/>
            <p:cNvSpPr>
              <a:spLocks noChangeShapeType="1"/>
            </p:cNvSpPr>
            <p:nvPr/>
          </p:nvSpPr>
          <p:spPr bwMode="auto">
            <a:xfrm rot="1473624">
              <a:off x="4042" y="3555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13" name="Line 169"/>
            <p:cNvSpPr>
              <a:spLocks noChangeShapeType="1"/>
            </p:cNvSpPr>
            <p:nvPr/>
          </p:nvSpPr>
          <p:spPr bwMode="auto">
            <a:xfrm rot="1473624">
              <a:off x="4040" y="3567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14" name="Line 170"/>
            <p:cNvSpPr>
              <a:spLocks noChangeShapeType="1"/>
            </p:cNvSpPr>
            <p:nvPr/>
          </p:nvSpPr>
          <p:spPr bwMode="auto">
            <a:xfrm rot="1473624">
              <a:off x="4042" y="358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15" name="Line 171"/>
            <p:cNvSpPr>
              <a:spLocks noChangeShapeType="1"/>
            </p:cNvSpPr>
            <p:nvPr/>
          </p:nvSpPr>
          <p:spPr bwMode="auto">
            <a:xfrm rot="1473624">
              <a:off x="4036" y="360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16" name="Line 172"/>
            <p:cNvSpPr>
              <a:spLocks noChangeShapeType="1"/>
            </p:cNvSpPr>
            <p:nvPr/>
          </p:nvSpPr>
          <p:spPr bwMode="auto">
            <a:xfrm rot="1473624">
              <a:off x="4039" y="360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17" name="Line 173"/>
            <p:cNvSpPr>
              <a:spLocks noChangeShapeType="1"/>
            </p:cNvSpPr>
            <p:nvPr/>
          </p:nvSpPr>
          <p:spPr bwMode="auto">
            <a:xfrm rot="1473624">
              <a:off x="4082" y="3597"/>
              <a:ext cx="2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18" name="Line 174"/>
            <p:cNvSpPr>
              <a:spLocks noChangeShapeType="1"/>
            </p:cNvSpPr>
            <p:nvPr/>
          </p:nvSpPr>
          <p:spPr bwMode="auto">
            <a:xfrm rot="1473624">
              <a:off x="4070" y="360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19" name="Line 175"/>
            <p:cNvSpPr>
              <a:spLocks noChangeShapeType="1"/>
            </p:cNvSpPr>
            <p:nvPr/>
          </p:nvSpPr>
          <p:spPr bwMode="auto">
            <a:xfrm rot="1473624">
              <a:off x="4056" y="3620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20" name="Line 176"/>
            <p:cNvSpPr>
              <a:spLocks noChangeShapeType="1"/>
            </p:cNvSpPr>
            <p:nvPr/>
          </p:nvSpPr>
          <p:spPr bwMode="auto">
            <a:xfrm rot="1473624">
              <a:off x="4043" y="3631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21" name="Line 177"/>
            <p:cNvSpPr>
              <a:spLocks noChangeShapeType="1"/>
            </p:cNvSpPr>
            <p:nvPr/>
          </p:nvSpPr>
          <p:spPr bwMode="auto">
            <a:xfrm rot="1473624">
              <a:off x="4082" y="3594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22" name="Line 178"/>
            <p:cNvSpPr>
              <a:spLocks noChangeShapeType="1"/>
            </p:cNvSpPr>
            <p:nvPr/>
          </p:nvSpPr>
          <p:spPr bwMode="auto">
            <a:xfrm rot="1473624">
              <a:off x="4092" y="359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23" name="Line 179"/>
            <p:cNvSpPr>
              <a:spLocks noChangeShapeType="1"/>
            </p:cNvSpPr>
            <p:nvPr/>
          </p:nvSpPr>
          <p:spPr bwMode="auto">
            <a:xfrm rot="1473624">
              <a:off x="4118" y="3569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24" name="Line 180"/>
            <p:cNvSpPr>
              <a:spLocks noChangeShapeType="1"/>
            </p:cNvSpPr>
            <p:nvPr/>
          </p:nvSpPr>
          <p:spPr bwMode="auto">
            <a:xfrm rot="1473624">
              <a:off x="4113" y="3577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25" name="Line 181"/>
            <p:cNvSpPr>
              <a:spLocks noChangeShapeType="1"/>
            </p:cNvSpPr>
            <p:nvPr/>
          </p:nvSpPr>
          <p:spPr bwMode="auto">
            <a:xfrm rot="1473624">
              <a:off x="4132" y="3558"/>
              <a:ext cx="1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26" name="Line 182"/>
            <p:cNvSpPr>
              <a:spLocks noChangeShapeType="1"/>
            </p:cNvSpPr>
            <p:nvPr/>
          </p:nvSpPr>
          <p:spPr bwMode="auto">
            <a:xfrm rot="1473624">
              <a:off x="4126" y="3567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27" name="Line 183"/>
            <p:cNvSpPr>
              <a:spLocks noChangeShapeType="1"/>
            </p:cNvSpPr>
            <p:nvPr/>
          </p:nvSpPr>
          <p:spPr bwMode="auto">
            <a:xfrm rot="1473624">
              <a:off x="4004" y="362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28" name="Line 184"/>
            <p:cNvSpPr>
              <a:spLocks noChangeShapeType="1"/>
            </p:cNvSpPr>
            <p:nvPr/>
          </p:nvSpPr>
          <p:spPr bwMode="auto">
            <a:xfrm rot="1473624">
              <a:off x="4013" y="3544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29" name="Line 185"/>
            <p:cNvSpPr>
              <a:spLocks noChangeShapeType="1"/>
            </p:cNvSpPr>
            <p:nvPr/>
          </p:nvSpPr>
          <p:spPr bwMode="auto">
            <a:xfrm rot="1473624">
              <a:off x="4014" y="355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30" name="Line 186"/>
            <p:cNvSpPr>
              <a:spLocks noChangeShapeType="1"/>
            </p:cNvSpPr>
            <p:nvPr/>
          </p:nvSpPr>
          <p:spPr bwMode="auto">
            <a:xfrm rot="1473624">
              <a:off x="4010" y="357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31" name="Line 187"/>
            <p:cNvSpPr>
              <a:spLocks noChangeShapeType="1"/>
            </p:cNvSpPr>
            <p:nvPr/>
          </p:nvSpPr>
          <p:spPr bwMode="auto">
            <a:xfrm rot="1473624">
              <a:off x="4009" y="3562"/>
              <a:ext cx="1" cy="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32" name="Line 188"/>
            <p:cNvSpPr>
              <a:spLocks noChangeShapeType="1"/>
            </p:cNvSpPr>
            <p:nvPr/>
          </p:nvSpPr>
          <p:spPr bwMode="auto">
            <a:xfrm rot="1473624">
              <a:off x="4099" y="3559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33" name="Line 189"/>
            <p:cNvSpPr>
              <a:spLocks noChangeShapeType="1"/>
            </p:cNvSpPr>
            <p:nvPr/>
          </p:nvSpPr>
          <p:spPr bwMode="auto">
            <a:xfrm rot="1473624">
              <a:off x="4092" y="355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34" name="Line 190"/>
            <p:cNvSpPr>
              <a:spLocks noChangeShapeType="1"/>
            </p:cNvSpPr>
            <p:nvPr/>
          </p:nvSpPr>
          <p:spPr bwMode="auto">
            <a:xfrm rot="1473624">
              <a:off x="4087" y="3554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35" name="Line 191"/>
            <p:cNvSpPr>
              <a:spLocks noChangeShapeType="1"/>
            </p:cNvSpPr>
            <p:nvPr/>
          </p:nvSpPr>
          <p:spPr bwMode="auto">
            <a:xfrm rot="1473624">
              <a:off x="4083" y="355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36" name="Line 192"/>
            <p:cNvSpPr>
              <a:spLocks noChangeShapeType="1"/>
            </p:cNvSpPr>
            <p:nvPr/>
          </p:nvSpPr>
          <p:spPr bwMode="auto">
            <a:xfrm rot="1473624">
              <a:off x="4077" y="3564"/>
              <a:ext cx="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37" name="Line 193"/>
            <p:cNvSpPr>
              <a:spLocks noChangeShapeType="1"/>
            </p:cNvSpPr>
            <p:nvPr/>
          </p:nvSpPr>
          <p:spPr bwMode="auto">
            <a:xfrm rot="1473624">
              <a:off x="4067" y="3662"/>
              <a:ext cx="2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38" name="Line 194"/>
            <p:cNvSpPr>
              <a:spLocks noChangeShapeType="1"/>
            </p:cNvSpPr>
            <p:nvPr/>
          </p:nvSpPr>
          <p:spPr bwMode="auto">
            <a:xfrm rot="1473624">
              <a:off x="4069" y="3548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39" name="Line 195"/>
            <p:cNvSpPr>
              <a:spLocks noChangeShapeType="1"/>
            </p:cNvSpPr>
            <p:nvPr/>
          </p:nvSpPr>
          <p:spPr bwMode="auto">
            <a:xfrm rot="1473624">
              <a:off x="4072" y="355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40" name="Line 196"/>
            <p:cNvSpPr>
              <a:spLocks noChangeShapeType="1"/>
            </p:cNvSpPr>
            <p:nvPr/>
          </p:nvSpPr>
          <p:spPr bwMode="auto">
            <a:xfrm rot="1473624">
              <a:off x="4073" y="35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41" name="Line 197"/>
            <p:cNvSpPr>
              <a:spLocks noChangeShapeType="1"/>
            </p:cNvSpPr>
            <p:nvPr/>
          </p:nvSpPr>
          <p:spPr bwMode="auto">
            <a:xfrm rot="1473624">
              <a:off x="4078" y="355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42" name="Line 198"/>
            <p:cNvSpPr>
              <a:spLocks noChangeShapeType="1"/>
            </p:cNvSpPr>
            <p:nvPr/>
          </p:nvSpPr>
          <p:spPr bwMode="auto">
            <a:xfrm rot="1473624">
              <a:off x="3974" y="3611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43" name="Line 199"/>
            <p:cNvSpPr>
              <a:spLocks noChangeShapeType="1"/>
            </p:cNvSpPr>
            <p:nvPr/>
          </p:nvSpPr>
          <p:spPr bwMode="auto">
            <a:xfrm rot="1473624">
              <a:off x="4048" y="353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44" name="Line 200"/>
            <p:cNvSpPr>
              <a:spLocks noChangeShapeType="1"/>
            </p:cNvSpPr>
            <p:nvPr/>
          </p:nvSpPr>
          <p:spPr bwMode="auto">
            <a:xfrm rot="1473624">
              <a:off x="4043" y="357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45" name="Line 201"/>
            <p:cNvSpPr>
              <a:spLocks noChangeShapeType="1"/>
            </p:cNvSpPr>
            <p:nvPr/>
          </p:nvSpPr>
          <p:spPr bwMode="auto">
            <a:xfrm rot="1473624">
              <a:off x="4040" y="361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46" name="Line 202"/>
            <p:cNvSpPr>
              <a:spLocks noChangeShapeType="1"/>
            </p:cNvSpPr>
            <p:nvPr/>
          </p:nvSpPr>
          <p:spPr bwMode="auto">
            <a:xfrm rot="1473624">
              <a:off x="4074" y="361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47" name="Line 203"/>
            <p:cNvSpPr>
              <a:spLocks noChangeShapeType="1"/>
            </p:cNvSpPr>
            <p:nvPr/>
          </p:nvSpPr>
          <p:spPr bwMode="auto">
            <a:xfrm rot="1473624">
              <a:off x="4058" y="362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48" name="Line 204"/>
            <p:cNvSpPr>
              <a:spLocks noChangeShapeType="1"/>
            </p:cNvSpPr>
            <p:nvPr/>
          </p:nvSpPr>
          <p:spPr bwMode="auto">
            <a:xfrm rot="1473624">
              <a:off x="4043" y="364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49" name="Line 205"/>
            <p:cNvSpPr>
              <a:spLocks noChangeShapeType="1"/>
            </p:cNvSpPr>
            <p:nvPr/>
          </p:nvSpPr>
          <p:spPr bwMode="auto">
            <a:xfrm rot="1473624">
              <a:off x="4097" y="3600"/>
              <a:ext cx="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50" name="Line 206"/>
            <p:cNvSpPr>
              <a:spLocks noChangeShapeType="1"/>
            </p:cNvSpPr>
            <p:nvPr/>
          </p:nvSpPr>
          <p:spPr bwMode="auto">
            <a:xfrm rot="1473624">
              <a:off x="4000" y="3630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51" name="Line 207"/>
            <p:cNvSpPr>
              <a:spLocks noChangeShapeType="1"/>
            </p:cNvSpPr>
            <p:nvPr/>
          </p:nvSpPr>
          <p:spPr bwMode="auto">
            <a:xfrm rot="1473624">
              <a:off x="4097" y="356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52" name="Line 208"/>
            <p:cNvSpPr>
              <a:spLocks noChangeShapeType="1"/>
            </p:cNvSpPr>
            <p:nvPr/>
          </p:nvSpPr>
          <p:spPr bwMode="auto">
            <a:xfrm rot="1473624">
              <a:off x="4093" y="3566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53" name="Line 209"/>
            <p:cNvSpPr>
              <a:spLocks noChangeShapeType="1"/>
            </p:cNvSpPr>
            <p:nvPr/>
          </p:nvSpPr>
          <p:spPr bwMode="auto">
            <a:xfrm rot="1473624">
              <a:off x="3976" y="360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54" name="Line 210"/>
            <p:cNvSpPr>
              <a:spLocks noChangeShapeType="1"/>
            </p:cNvSpPr>
            <p:nvPr/>
          </p:nvSpPr>
          <p:spPr bwMode="auto">
            <a:xfrm rot="1473624">
              <a:off x="4010" y="3533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55" name="Line 211"/>
            <p:cNvSpPr>
              <a:spLocks noChangeShapeType="1"/>
            </p:cNvSpPr>
            <p:nvPr/>
          </p:nvSpPr>
          <p:spPr bwMode="auto">
            <a:xfrm rot="1473624">
              <a:off x="3979" y="3592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56" name="Line 212"/>
            <p:cNvSpPr>
              <a:spLocks noChangeShapeType="1"/>
            </p:cNvSpPr>
            <p:nvPr/>
          </p:nvSpPr>
          <p:spPr bwMode="auto">
            <a:xfrm rot="1473624">
              <a:off x="3977" y="35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57" name="Line 213"/>
            <p:cNvSpPr>
              <a:spLocks noChangeShapeType="1"/>
            </p:cNvSpPr>
            <p:nvPr/>
          </p:nvSpPr>
          <p:spPr bwMode="auto">
            <a:xfrm rot="1473624">
              <a:off x="3979" y="359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58" name="Line 214"/>
            <p:cNvSpPr>
              <a:spLocks noChangeShapeType="1"/>
            </p:cNvSpPr>
            <p:nvPr/>
          </p:nvSpPr>
          <p:spPr bwMode="auto">
            <a:xfrm rot="1473624">
              <a:off x="4030" y="3611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59" name="Line 215"/>
            <p:cNvSpPr>
              <a:spLocks noChangeShapeType="1"/>
            </p:cNvSpPr>
            <p:nvPr/>
          </p:nvSpPr>
          <p:spPr bwMode="auto">
            <a:xfrm rot="1473624">
              <a:off x="4033" y="364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60" name="Line 216"/>
            <p:cNvSpPr>
              <a:spLocks noChangeShapeType="1"/>
            </p:cNvSpPr>
            <p:nvPr/>
          </p:nvSpPr>
          <p:spPr bwMode="auto">
            <a:xfrm rot="1473624">
              <a:off x="3997" y="3637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61" name="Line 217"/>
            <p:cNvSpPr>
              <a:spLocks noChangeShapeType="1"/>
            </p:cNvSpPr>
            <p:nvPr/>
          </p:nvSpPr>
          <p:spPr bwMode="auto">
            <a:xfrm rot="1473624">
              <a:off x="3998" y="365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62" name="Line 218"/>
            <p:cNvSpPr>
              <a:spLocks noChangeShapeType="1"/>
            </p:cNvSpPr>
            <p:nvPr/>
          </p:nvSpPr>
          <p:spPr bwMode="auto">
            <a:xfrm rot="1473624">
              <a:off x="3994" y="3679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63" name="Line 219"/>
            <p:cNvSpPr>
              <a:spLocks noChangeShapeType="1"/>
            </p:cNvSpPr>
            <p:nvPr/>
          </p:nvSpPr>
          <p:spPr bwMode="auto">
            <a:xfrm rot="1473624">
              <a:off x="3993" y="3664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64" name="Line 220"/>
            <p:cNvSpPr>
              <a:spLocks noChangeShapeType="1"/>
            </p:cNvSpPr>
            <p:nvPr/>
          </p:nvSpPr>
          <p:spPr bwMode="auto">
            <a:xfrm rot="1473624">
              <a:off x="3996" y="365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65" name="Line 221"/>
            <p:cNvSpPr>
              <a:spLocks noChangeShapeType="1"/>
            </p:cNvSpPr>
            <p:nvPr/>
          </p:nvSpPr>
          <p:spPr bwMode="auto">
            <a:xfrm rot="1473624">
              <a:off x="3987" y="3699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66" name="Line 222"/>
            <p:cNvSpPr>
              <a:spLocks noChangeShapeType="1"/>
            </p:cNvSpPr>
            <p:nvPr/>
          </p:nvSpPr>
          <p:spPr bwMode="auto">
            <a:xfrm rot="1473624">
              <a:off x="3996" y="369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67" name="Line 223"/>
            <p:cNvSpPr>
              <a:spLocks noChangeShapeType="1"/>
            </p:cNvSpPr>
            <p:nvPr/>
          </p:nvSpPr>
          <p:spPr bwMode="auto">
            <a:xfrm rot="1473624">
              <a:off x="4026" y="3687"/>
              <a:ext cx="6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68" name="Line 224"/>
            <p:cNvSpPr>
              <a:spLocks noChangeShapeType="1"/>
            </p:cNvSpPr>
            <p:nvPr/>
          </p:nvSpPr>
          <p:spPr bwMode="auto">
            <a:xfrm rot="1473624">
              <a:off x="4015" y="370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69" name="Line 225"/>
            <p:cNvSpPr>
              <a:spLocks noChangeShapeType="1"/>
            </p:cNvSpPr>
            <p:nvPr/>
          </p:nvSpPr>
          <p:spPr bwMode="auto">
            <a:xfrm rot="1473624">
              <a:off x="4015" y="3694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70" name="Line 226"/>
            <p:cNvSpPr>
              <a:spLocks noChangeShapeType="1"/>
            </p:cNvSpPr>
            <p:nvPr/>
          </p:nvSpPr>
          <p:spPr bwMode="auto">
            <a:xfrm rot="1473624">
              <a:off x="4005" y="3700"/>
              <a:ext cx="2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71" name="Line 227"/>
            <p:cNvSpPr>
              <a:spLocks noChangeShapeType="1"/>
            </p:cNvSpPr>
            <p:nvPr/>
          </p:nvSpPr>
          <p:spPr bwMode="auto">
            <a:xfrm rot="1473624">
              <a:off x="4002" y="370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72" name="Line 228"/>
            <p:cNvSpPr>
              <a:spLocks noChangeShapeType="1"/>
            </p:cNvSpPr>
            <p:nvPr/>
          </p:nvSpPr>
          <p:spPr bwMode="auto">
            <a:xfrm rot="1473624">
              <a:off x="3998" y="370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73" name="Line 229"/>
            <p:cNvSpPr>
              <a:spLocks noChangeShapeType="1"/>
            </p:cNvSpPr>
            <p:nvPr/>
          </p:nvSpPr>
          <p:spPr bwMode="auto">
            <a:xfrm rot="1473624">
              <a:off x="3992" y="3721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74" name="Line 230"/>
            <p:cNvSpPr>
              <a:spLocks noChangeShapeType="1"/>
            </p:cNvSpPr>
            <p:nvPr/>
          </p:nvSpPr>
          <p:spPr bwMode="auto">
            <a:xfrm rot="1473624">
              <a:off x="4040" y="3679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75" name="Line 231"/>
            <p:cNvSpPr>
              <a:spLocks noChangeShapeType="1"/>
            </p:cNvSpPr>
            <p:nvPr/>
          </p:nvSpPr>
          <p:spPr bwMode="auto">
            <a:xfrm rot="1473624">
              <a:off x="4033" y="368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76" name="Line 232"/>
            <p:cNvSpPr>
              <a:spLocks noChangeShapeType="1"/>
            </p:cNvSpPr>
            <p:nvPr/>
          </p:nvSpPr>
          <p:spPr bwMode="auto">
            <a:xfrm rot="1473624">
              <a:off x="4060" y="3677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77" name="Line 233"/>
            <p:cNvSpPr>
              <a:spLocks noChangeShapeType="1"/>
            </p:cNvSpPr>
            <p:nvPr/>
          </p:nvSpPr>
          <p:spPr bwMode="auto">
            <a:xfrm rot="1473624">
              <a:off x="4040" y="368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78" name="Line 234"/>
            <p:cNvSpPr>
              <a:spLocks noChangeShapeType="1"/>
            </p:cNvSpPr>
            <p:nvPr/>
          </p:nvSpPr>
          <p:spPr bwMode="auto">
            <a:xfrm rot="1473624">
              <a:off x="3959" y="370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79" name="Line 235"/>
            <p:cNvSpPr>
              <a:spLocks noChangeShapeType="1"/>
            </p:cNvSpPr>
            <p:nvPr/>
          </p:nvSpPr>
          <p:spPr bwMode="auto">
            <a:xfrm rot="1473624">
              <a:off x="3957" y="3724"/>
              <a:ext cx="2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80" name="Line 236"/>
            <p:cNvSpPr>
              <a:spLocks noChangeShapeType="1"/>
            </p:cNvSpPr>
            <p:nvPr/>
          </p:nvSpPr>
          <p:spPr bwMode="auto">
            <a:xfrm rot="1473624">
              <a:off x="3967" y="36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81" name="Line 237"/>
            <p:cNvSpPr>
              <a:spLocks noChangeShapeType="1"/>
            </p:cNvSpPr>
            <p:nvPr/>
          </p:nvSpPr>
          <p:spPr bwMode="auto">
            <a:xfrm rot="1473624">
              <a:off x="3959" y="370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82" name="Line 238"/>
            <p:cNvSpPr>
              <a:spLocks noChangeShapeType="1"/>
            </p:cNvSpPr>
            <p:nvPr/>
          </p:nvSpPr>
          <p:spPr bwMode="auto">
            <a:xfrm rot="1473624">
              <a:off x="3965" y="366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83" name="Line 239"/>
            <p:cNvSpPr>
              <a:spLocks noChangeShapeType="1"/>
            </p:cNvSpPr>
            <p:nvPr/>
          </p:nvSpPr>
          <p:spPr bwMode="auto">
            <a:xfrm rot="1473624">
              <a:off x="3969" y="3636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84" name="Line 240"/>
            <p:cNvSpPr>
              <a:spLocks noChangeShapeType="1"/>
            </p:cNvSpPr>
            <p:nvPr/>
          </p:nvSpPr>
          <p:spPr bwMode="auto">
            <a:xfrm rot="1473624">
              <a:off x="3972" y="3620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85" name="Line 241"/>
            <p:cNvSpPr>
              <a:spLocks noChangeShapeType="1"/>
            </p:cNvSpPr>
            <p:nvPr/>
          </p:nvSpPr>
          <p:spPr bwMode="auto">
            <a:xfrm rot="1473624">
              <a:off x="4012" y="3735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86" name="Line 242"/>
            <p:cNvSpPr>
              <a:spLocks noChangeShapeType="1"/>
            </p:cNvSpPr>
            <p:nvPr/>
          </p:nvSpPr>
          <p:spPr bwMode="auto">
            <a:xfrm rot="1473624">
              <a:off x="4022" y="3728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87" name="Line 243"/>
            <p:cNvSpPr>
              <a:spLocks noChangeShapeType="1"/>
            </p:cNvSpPr>
            <p:nvPr/>
          </p:nvSpPr>
          <p:spPr bwMode="auto">
            <a:xfrm rot="1473624">
              <a:off x="4035" y="365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88" name="Line 244"/>
            <p:cNvSpPr>
              <a:spLocks noChangeShapeType="1"/>
            </p:cNvSpPr>
            <p:nvPr/>
          </p:nvSpPr>
          <p:spPr bwMode="auto">
            <a:xfrm rot="1473624">
              <a:off x="4038" y="363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89" name="Line 245"/>
            <p:cNvSpPr>
              <a:spLocks noChangeShapeType="1"/>
            </p:cNvSpPr>
            <p:nvPr/>
          </p:nvSpPr>
          <p:spPr bwMode="auto">
            <a:xfrm rot="1473624">
              <a:off x="4000" y="3645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90" name="Line 246"/>
            <p:cNvSpPr>
              <a:spLocks noChangeShapeType="1"/>
            </p:cNvSpPr>
            <p:nvPr/>
          </p:nvSpPr>
          <p:spPr bwMode="auto">
            <a:xfrm rot="1473624">
              <a:off x="4007" y="3582"/>
              <a:ext cx="1" cy="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91" name="Line 247"/>
            <p:cNvSpPr>
              <a:spLocks noChangeShapeType="1"/>
            </p:cNvSpPr>
            <p:nvPr/>
          </p:nvSpPr>
          <p:spPr bwMode="auto">
            <a:xfrm rot="1473624">
              <a:off x="3992" y="371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92" name="Line 248"/>
            <p:cNvSpPr>
              <a:spLocks noChangeShapeType="1"/>
            </p:cNvSpPr>
            <p:nvPr/>
          </p:nvSpPr>
          <p:spPr bwMode="auto">
            <a:xfrm rot="1473624">
              <a:off x="4061" y="367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93" name="Line 249"/>
            <p:cNvSpPr>
              <a:spLocks noChangeShapeType="1"/>
            </p:cNvSpPr>
            <p:nvPr/>
          </p:nvSpPr>
          <p:spPr bwMode="auto">
            <a:xfrm rot="1473624">
              <a:off x="4051" y="368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94" name="Line 250"/>
            <p:cNvSpPr>
              <a:spLocks noChangeShapeType="1"/>
            </p:cNvSpPr>
            <p:nvPr/>
          </p:nvSpPr>
          <p:spPr bwMode="auto">
            <a:xfrm rot="1473624">
              <a:off x="3963" y="3689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95" name="Line 251"/>
            <p:cNvSpPr>
              <a:spLocks noChangeShapeType="1"/>
            </p:cNvSpPr>
            <p:nvPr/>
          </p:nvSpPr>
          <p:spPr bwMode="auto">
            <a:xfrm rot="1473624">
              <a:off x="4091" y="3598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96" name="Line 252"/>
            <p:cNvSpPr>
              <a:spLocks noChangeShapeType="1"/>
            </p:cNvSpPr>
            <p:nvPr/>
          </p:nvSpPr>
          <p:spPr bwMode="auto">
            <a:xfrm rot="1473624">
              <a:off x="4078" y="3572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97" name="Line 253"/>
            <p:cNvSpPr>
              <a:spLocks noChangeShapeType="1"/>
            </p:cNvSpPr>
            <p:nvPr/>
          </p:nvSpPr>
          <p:spPr bwMode="auto">
            <a:xfrm rot="1473624">
              <a:off x="4012" y="353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98" name="Line 254"/>
            <p:cNvSpPr>
              <a:spLocks noChangeShapeType="1"/>
            </p:cNvSpPr>
            <p:nvPr/>
          </p:nvSpPr>
          <p:spPr bwMode="auto">
            <a:xfrm rot="1473624">
              <a:off x="3997" y="364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99" name="Line 255"/>
            <p:cNvSpPr>
              <a:spLocks noChangeShapeType="1"/>
            </p:cNvSpPr>
            <p:nvPr/>
          </p:nvSpPr>
          <p:spPr bwMode="auto">
            <a:xfrm rot="1473624">
              <a:off x="3976" y="3605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00" name="Freeform 256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01" name="Line 257"/>
            <p:cNvSpPr>
              <a:spLocks noChangeShapeType="1"/>
            </p:cNvSpPr>
            <p:nvPr/>
          </p:nvSpPr>
          <p:spPr bwMode="auto">
            <a:xfrm rot="1473624">
              <a:off x="4009" y="352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02" name="Line 258"/>
            <p:cNvSpPr>
              <a:spLocks noChangeShapeType="1"/>
            </p:cNvSpPr>
            <p:nvPr/>
          </p:nvSpPr>
          <p:spPr bwMode="auto">
            <a:xfrm rot="1473624">
              <a:off x="4009" y="351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03" name="Line 259"/>
            <p:cNvSpPr>
              <a:spLocks noChangeShapeType="1"/>
            </p:cNvSpPr>
            <p:nvPr/>
          </p:nvSpPr>
          <p:spPr bwMode="auto">
            <a:xfrm rot="1473624">
              <a:off x="4008" y="352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04" name="Line 260"/>
            <p:cNvSpPr>
              <a:spLocks noChangeShapeType="1"/>
            </p:cNvSpPr>
            <p:nvPr/>
          </p:nvSpPr>
          <p:spPr bwMode="auto">
            <a:xfrm rot="1473624">
              <a:off x="4013" y="354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05" name="Line 261"/>
            <p:cNvSpPr>
              <a:spLocks noChangeShapeType="1"/>
            </p:cNvSpPr>
            <p:nvPr/>
          </p:nvSpPr>
          <p:spPr bwMode="auto">
            <a:xfrm rot="1473624">
              <a:off x="4014" y="355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06" name="Line 262"/>
            <p:cNvSpPr>
              <a:spLocks noChangeShapeType="1"/>
            </p:cNvSpPr>
            <p:nvPr/>
          </p:nvSpPr>
          <p:spPr bwMode="auto">
            <a:xfrm rot="1473624">
              <a:off x="4046" y="3527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07" name="Line 263"/>
            <p:cNvSpPr>
              <a:spLocks noChangeShapeType="1"/>
            </p:cNvSpPr>
            <p:nvPr/>
          </p:nvSpPr>
          <p:spPr bwMode="auto">
            <a:xfrm rot="1473624">
              <a:off x="4045" y="353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08" name="Line 264"/>
            <p:cNvSpPr>
              <a:spLocks noChangeShapeType="1"/>
            </p:cNvSpPr>
            <p:nvPr/>
          </p:nvSpPr>
          <p:spPr bwMode="auto">
            <a:xfrm rot="1473624">
              <a:off x="4012" y="3525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09" name="Line 265"/>
            <p:cNvSpPr>
              <a:spLocks noChangeShapeType="1"/>
            </p:cNvSpPr>
            <p:nvPr/>
          </p:nvSpPr>
          <p:spPr bwMode="auto">
            <a:xfrm rot="1473624">
              <a:off x="4009" y="35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10" name="Line 266"/>
            <p:cNvSpPr>
              <a:spLocks noChangeShapeType="1"/>
            </p:cNvSpPr>
            <p:nvPr/>
          </p:nvSpPr>
          <p:spPr bwMode="auto">
            <a:xfrm rot="1473624">
              <a:off x="4007" y="351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11" name="Line 267"/>
            <p:cNvSpPr>
              <a:spLocks noChangeShapeType="1"/>
            </p:cNvSpPr>
            <p:nvPr/>
          </p:nvSpPr>
          <p:spPr bwMode="auto">
            <a:xfrm rot="1473624">
              <a:off x="4137" y="356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12" name="Line 268"/>
            <p:cNvSpPr>
              <a:spLocks noChangeShapeType="1"/>
            </p:cNvSpPr>
            <p:nvPr/>
          </p:nvSpPr>
          <p:spPr bwMode="auto">
            <a:xfrm rot="1473624">
              <a:off x="3965" y="367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13" name="Line 269"/>
            <p:cNvSpPr>
              <a:spLocks noChangeShapeType="1"/>
            </p:cNvSpPr>
            <p:nvPr/>
          </p:nvSpPr>
          <p:spPr bwMode="auto">
            <a:xfrm rot="1473624">
              <a:off x="3960" y="3694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14" name="Line 270"/>
            <p:cNvSpPr>
              <a:spLocks noChangeShapeType="1"/>
            </p:cNvSpPr>
            <p:nvPr/>
          </p:nvSpPr>
          <p:spPr bwMode="auto">
            <a:xfrm rot="1473624">
              <a:off x="4103" y="3588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15" name="Line 271"/>
            <p:cNvSpPr>
              <a:spLocks noChangeShapeType="1"/>
            </p:cNvSpPr>
            <p:nvPr/>
          </p:nvSpPr>
          <p:spPr bwMode="auto">
            <a:xfrm rot="1473624">
              <a:off x="4030" y="3638"/>
              <a:ext cx="2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16" name="Line 272"/>
            <p:cNvSpPr>
              <a:spLocks noChangeShapeType="1"/>
            </p:cNvSpPr>
            <p:nvPr/>
          </p:nvSpPr>
          <p:spPr bwMode="auto">
            <a:xfrm rot="1473624">
              <a:off x="4072" y="366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17" name="Line 273"/>
            <p:cNvSpPr>
              <a:spLocks noChangeShapeType="1"/>
            </p:cNvSpPr>
            <p:nvPr/>
          </p:nvSpPr>
          <p:spPr bwMode="auto">
            <a:xfrm rot="1473624">
              <a:off x="4044" y="3523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18" name="Freeform 274"/>
            <p:cNvSpPr>
              <a:spLocks/>
            </p:cNvSpPr>
            <p:nvPr/>
          </p:nvSpPr>
          <p:spPr bwMode="auto">
            <a:xfrm rot="1473624">
              <a:off x="3996" y="3525"/>
              <a:ext cx="155" cy="26"/>
            </a:xfrm>
            <a:custGeom>
              <a:avLst/>
              <a:gdLst>
                <a:gd name="T0" fmla="*/ 0 w 237"/>
                <a:gd name="T1" fmla="*/ 12 h 29"/>
                <a:gd name="T2" fmla="*/ 2 w 237"/>
                <a:gd name="T3" fmla="*/ 7 h 29"/>
                <a:gd name="T4" fmla="*/ 6 w 237"/>
                <a:gd name="T5" fmla="*/ 12 h 29"/>
                <a:gd name="T6" fmla="*/ 7 w 237"/>
                <a:gd name="T7" fmla="*/ 11 h 29"/>
                <a:gd name="T8" fmla="*/ 8 w 237"/>
                <a:gd name="T9" fmla="*/ 4 h 29"/>
                <a:gd name="T10" fmla="*/ 15 w 237"/>
                <a:gd name="T11" fmla="*/ 17 h 29"/>
                <a:gd name="T12" fmla="*/ 15 w 237"/>
                <a:gd name="T13" fmla="*/ 17 h 29"/>
                <a:gd name="T14" fmla="*/ 15 w 237"/>
                <a:gd name="T15" fmla="*/ 17 h 29"/>
                <a:gd name="T16" fmla="*/ 15 w 237"/>
                <a:gd name="T17" fmla="*/ 16 h 29"/>
                <a:gd name="T18" fmla="*/ 16 w 237"/>
                <a:gd name="T19" fmla="*/ 16 h 29"/>
                <a:gd name="T20" fmla="*/ 17 w 237"/>
                <a:gd name="T21" fmla="*/ 15 h 29"/>
                <a:gd name="T22" fmla="*/ 17 w 237"/>
                <a:gd name="T23" fmla="*/ 14 h 29"/>
                <a:gd name="T24" fmla="*/ 18 w 237"/>
                <a:gd name="T25" fmla="*/ 14 h 29"/>
                <a:gd name="T26" fmla="*/ 19 w 237"/>
                <a:gd name="T27" fmla="*/ 14 h 29"/>
                <a:gd name="T28" fmla="*/ 20 w 237"/>
                <a:gd name="T29" fmla="*/ 14 h 29"/>
                <a:gd name="T30" fmla="*/ 20 w 237"/>
                <a:gd name="T31" fmla="*/ 14 h 29"/>
                <a:gd name="T32" fmla="*/ 20 w 237"/>
                <a:gd name="T33" fmla="*/ 13 h 29"/>
                <a:gd name="T34" fmla="*/ 22 w 237"/>
                <a:gd name="T35" fmla="*/ 12 h 29"/>
                <a:gd name="T36" fmla="*/ 22 w 237"/>
                <a:gd name="T37" fmla="*/ 10 h 29"/>
                <a:gd name="T38" fmla="*/ 24 w 237"/>
                <a:gd name="T39" fmla="*/ 7 h 29"/>
                <a:gd name="T40" fmla="*/ 24 w 237"/>
                <a:gd name="T41" fmla="*/ 4 h 29"/>
                <a:gd name="T42" fmla="*/ 26 w 237"/>
                <a:gd name="T43" fmla="*/ 4 h 29"/>
                <a:gd name="T44" fmla="*/ 26 w 237"/>
                <a:gd name="T45" fmla="*/ 2 h 29"/>
                <a:gd name="T46" fmla="*/ 26 w 237"/>
                <a:gd name="T47" fmla="*/ 0 h 29"/>
                <a:gd name="T48" fmla="*/ 28 w 237"/>
                <a:gd name="T49" fmla="*/ 10 h 29"/>
                <a:gd name="T50" fmla="*/ 28 w 237"/>
                <a:gd name="T51" fmla="*/ 9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37" h="29">
                  <a:moveTo>
                    <a:pt x="0" y="20"/>
                  </a:moveTo>
                  <a:lnTo>
                    <a:pt x="19" y="12"/>
                  </a:lnTo>
                  <a:lnTo>
                    <a:pt x="50" y="21"/>
                  </a:lnTo>
                  <a:lnTo>
                    <a:pt x="55" y="19"/>
                  </a:lnTo>
                  <a:lnTo>
                    <a:pt x="69" y="8"/>
                  </a:lnTo>
                  <a:lnTo>
                    <a:pt x="124" y="29"/>
                  </a:lnTo>
                  <a:lnTo>
                    <a:pt x="125" y="29"/>
                  </a:lnTo>
                  <a:lnTo>
                    <a:pt x="127" y="28"/>
                  </a:lnTo>
                  <a:lnTo>
                    <a:pt x="132" y="27"/>
                  </a:lnTo>
                  <a:lnTo>
                    <a:pt x="137" y="26"/>
                  </a:lnTo>
                  <a:lnTo>
                    <a:pt x="144" y="25"/>
                  </a:lnTo>
                  <a:lnTo>
                    <a:pt x="151" y="25"/>
                  </a:lnTo>
                  <a:lnTo>
                    <a:pt x="160" y="25"/>
                  </a:lnTo>
                  <a:lnTo>
                    <a:pt x="168" y="25"/>
                  </a:lnTo>
                  <a:lnTo>
                    <a:pt x="172" y="23"/>
                  </a:lnTo>
                  <a:lnTo>
                    <a:pt x="177" y="20"/>
                  </a:lnTo>
                  <a:lnTo>
                    <a:pt x="185" y="17"/>
                  </a:lnTo>
                  <a:lnTo>
                    <a:pt x="195" y="12"/>
                  </a:lnTo>
                  <a:lnTo>
                    <a:pt x="203" y="7"/>
                  </a:lnTo>
                  <a:lnTo>
                    <a:pt x="211" y="4"/>
                  </a:lnTo>
                  <a:lnTo>
                    <a:pt x="215" y="2"/>
                  </a:lnTo>
                  <a:lnTo>
                    <a:pt x="217" y="0"/>
                  </a:lnTo>
                  <a:lnTo>
                    <a:pt x="236" y="17"/>
                  </a:lnTo>
                  <a:lnTo>
                    <a:pt x="237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19" name="Freeform 275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8 h 173"/>
                <a:gd name="T10" fmla="*/ 8 w 69"/>
                <a:gd name="T11" fmla="*/ 6 h 173"/>
                <a:gd name="T12" fmla="*/ 8 w 69"/>
                <a:gd name="T13" fmla="*/ 4 h 173"/>
                <a:gd name="T14" fmla="*/ 7 w 69"/>
                <a:gd name="T15" fmla="*/ 3 h 173"/>
                <a:gd name="T16" fmla="*/ 7 w 69"/>
                <a:gd name="T17" fmla="*/ 3 h 173"/>
                <a:gd name="T18" fmla="*/ 5 w 69"/>
                <a:gd name="T19" fmla="*/ 1 h 173"/>
                <a:gd name="T20" fmla="*/ 5 w 69"/>
                <a:gd name="T21" fmla="*/ 0 h 173"/>
                <a:gd name="T22" fmla="*/ 4 w 69"/>
                <a:gd name="T23" fmla="*/ 0 h 173"/>
                <a:gd name="T24" fmla="*/ 3 w 69"/>
                <a:gd name="T25" fmla="*/ 0 h 173"/>
                <a:gd name="T26" fmla="*/ 3 w 69"/>
                <a:gd name="T27" fmla="*/ 1 h 173"/>
                <a:gd name="T28" fmla="*/ 2 w 69"/>
                <a:gd name="T29" fmla="*/ 3 h 173"/>
                <a:gd name="T30" fmla="*/ 1 w 69"/>
                <a:gd name="T31" fmla="*/ 3 h 173"/>
                <a:gd name="T32" fmla="*/ 1 w 69"/>
                <a:gd name="T33" fmla="*/ 4 h 173"/>
                <a:gd name="T34" fmla="*/ 1 w 69"/>
                <a:gd name="T35" fmla="*/ 6 h 173"/>
                <a:gd name="T36" fmla="*/ 1 w 69"/>
                <a:gd name="T37" fmla="*/ 8 h 173"/>
                <a:gd name="T38" fmla="*/ 0 w 69"/>
                <a:gd name="T39" fmla="*/ 10 h 173"/>
                <a:gd name="T40" fmla="*/ 0 w 69"/>
                <a:gd name="T41" fmla="*/ 10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20" name="Freeform 276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10 h 173"/>
                <a:gd name="T10" fmla="*/ 8 w 69"/>
                <a:gd name="T11" fmla="*/ 8 h 173"/>
                <a:gd name="T12" fmla="*/ 8 w 69"/>
                <a:gd name="T13" fmla="*/ 6 h 173"/>
                <a:gd name="T14" fmla="*/ 8 w 69"/>
                <a:gd name="T15" fmla="*/ 4 h 173"/>
                <a:gd name="T16" fmla="*/ 7 w 69"/>
                <a:gd name="T17" fmla="*/ 3 h 173"/>
                <a:gd name="T18" fmla="*/ 7 w 69"/>
                <a:gd name="T19" fmla="*/ 3 h 173"/>
                <a:gd name="T20" fmla="*/ 5 w 69"/>
                <a:gd name="T21" fmla="*/ 1 h 173"/>
                <a:gd name="T22" fmla="*/ 5 w 69"/>
                <a:gd name="T23" fmla="*/ 0 h 173"/>
                <a:gd name="T24" fmla="*/ 4 w 69"/>
                <a:gd name="T25" fmla="*/ 0 h 173"/>
                <a:gd name="T26" fmla="*/ 4 w 69"/>
                <a:gd name="T27" fmla="*/ 0 h 173"/>
                <a:gd name="T28" fmla="*/ 3 w 69"/>
                <a:gd name="T29" fmla="*/ 0 h 173"/>
                <a:gd name="T30" fmla="*/ 3 w 69"/>
                <a:gd name="T31" fmla="*/ 1 h 173"/>
                <a:gd name="T32" fmla="*/ 2 w 69"/>
                <a:gd name="T33" fmla="*/ 3 h 173"/>
                <a:gd name="T34" fmla="*/ 1 w 69"/>
                <a:gd name="T35" fmla="*/ 3 h 173"/>
                <a:gd name="T36" fmla="*/ 1 w 69"/>
                <a:gd name="T37" fmla="*/ 4 h 173"/>
                <a:gd name="T38" fmla="*/ 1 w 69"/>
                <a:gd name="T39" fmla="*/ 6 h 173"/>
                <a:gd name="T40" fmla="*/ 1 w 69"/>
                <a:gd name="T41" fmla="*/ 8 h 173"/>
                <a:gd name="T42" fmla="*/ 0 w 69"/>
                <a:gd name="T43" fmla="*/ 10 h 173"/>
                <a:gd name="T44" fmla="*/ 0 w 69"/>
                <a:gd name="T45" fmla="*/ 10 h 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21" name="Line 277"/>
            <p:cNvSpPr>
              <a:spLocks noChangeShapeType="1"/>
            </p:cNvSpPr>
            <p:nvPr/>
          </p:nvSpPr>
          <p:spPr bwMode="auto">
            <a:xfrm rot="1473624">
              <a:off x="4497" y="1234"/>
              <a:ext cx="2" cy="23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22" name="Line 278"/>
            <p:cNvSpPr>
              <a:spLocks noChangeShapeType="1"/>
            </p:cNvSpPr>
            <p:nvPr/>
          </p:nvSpPr>
          <p:spPr bwMode="auto">
            <a:xfrm rot="1473624">
              <a:off x="4638" y="1298"/>
              <a:ext cx="1" cy="2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23" name="Line 279"/>
            <p:cNvSpPr>
              <a:spLocks noChangeShapeType="1"/>
            </p:cNvSpPr>
            <p:nvPr/>
          </p:nvSpPr>
          <p:spPr bwMode="auto">
            <a:xfrm rot="1473624">
              <a:off x="4616" y="1275"/>
              <a:ext cx="1" cy="23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6968" name="Text Box 280"/>
          <p:cNvSpPr txBox="1">
            <a:spLocks noChangeArrowheads="1"/>
          </p:cNvSpPr>
          <p:nvPr/>
        </p:nvSpPr>
        <p:spPr bwMode="auto">
          <a:xfrm>
            <a:off x="914400" y="2514600"/>
            <a:ext cx="7391400" cy="3132138"/>
          </a:xfrm>
          <a:prstGeom prst="rect">
            <a:avLst/>
          </a:prstGeom>
          <a:noFill/>
          <a:ln>
            <a:noFill/>
          </a:ln>
          <a:effectLst>
            <a:outerShdw dist="127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3000"/>
              </a:lnSpc>
            </a:pP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If the word ends in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>
                <a:solidFill>
                  <a:srgbClr val="003399"/>
                </a:solidFill>
                <a:latin typeface="SwitzerlandNarrow" pitchFamily="34" charset="0"/>
              </a:rPr>
              <a:t>o</a:t>
            </a:r>
            <a:r>
              <a:rPr lang="en-US" altLang="en-US" sz="4800" b="1">
                <a:solidFill>
                  <a:srgbClr val="000000"/>
                </a:solidFill>
                <a:latin typeface="SwitzerlandNarrow" pitchFamily="34" charset="0"/>
              </a:rPr>
              <a:t>, </a:t>
            </a:r>
            <a:r>
              <a:rPr lang="en-US" altLang="en-US" sz="4800" b="1" u="sng">
                <a:solidFill>
                  <a:srgbClr val="003399"/>
                </a:solidFill>
                <a:latin typeface="SwitzerlandNarrow" pitchFamily="34" charset="0"/>
              </a:rPr>
              <a:t>look at your dictionary</a:t>
            </a:r>
            <a:r>
              <a:rPr lang="en-US" altLang="en-US" sz="4800" b="1">
                <a:solidFill>
                  <a:srgbClr val="003399"/>
                </a:solidFill>
                <a:latin typeface="SwitzerlandNarrow" pitchFamily="34" charset="0"/>
              </a:rPr>
              <a:t>. </a:t>
            </a:r>
          </a:p>
          <a:p>
            <a:pPr algn="l">
              <a:lnSpc>
                <a:spcPct val="83000"/>
              </a:lnSpc>
            </a:pPr>
            <a:r>
              <a:rPr lang="en-US" altLang="en-US" sz="4800" b="1">
                <a:solidFill>
                  <a:srgbClr val="006600"/>
                </a:solidFill>
                <a:latin typeface="SwitzerlandNarrow" pitchFamily="34" charset="0"/>
              </a:rPr>
              <a:t>What is the exception           to this rule?                    </a:t>
            </a:r>
            <a:r>
              <a:rPr lang="en-US" altLang="en-US" sz="4800" b="1">
                <a:solidFill>
                  <a:srgbClr val="FF0000"/>
                </a:solidFill>
                <a:latin typeface="SwitzerlandNarrow" pitchFamily="34" charset="0"/>
              </a:rPr>
              <a:t>musical terms</a:t>
            </a:r>
          </a:p>
        </p:txBody>
      </p:sp>
    </p:spTree>
    <p:extLst>
      <p:ext uri="{BB962C8B-B14F-4D97-AF65-F5344CB8AC3E}">
        <p14:creationId xmlns:p14="http://schemas.microsoft.com/office/powerpoint/2010/main" val="223084894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6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96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Line 2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Line 3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>
            <a:solidFill>
              <a:srgbClr val="831717"/>
            </a:solidFill>
            <a:round/>
            <a:headEnd/>
            <a:tailEnd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>
            <a:outerShdw dist="127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914400" y="1219200"/>
            <a:ext cx="7543800" cy="7493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5400">
                <a:solidFill>
                  <a:srgbClr val="339933"/>
                </a:solidFill>
                <a:latin typeface="Impact" panose="020B0806030902050204" pitchFamily="34" charset="0"/>
              </a:rPr>
              <a:t>Hints to Improve Spelling</a:t>
            </a:r>
          </a:p>
        </p:txBody>
      </p:sp>
      <p:sp>
        <p:nvSpPr>
          <p:cNvPr id="542735" name="Text Box 15"/>
          <p:cNvSpPr txBox="1">
            <a:spLocks noChangeArrowheads="1"/>
          </p:cNvSpPr>
          <p:nvPr/>
        </p:nvSpPr>
        <p:spPr bwMode="auto">
          <a:xfrm>
            <a:off x="839788" y="2517775"/>
            <a:ext cx="354012" cy="6778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4800">
                <a:solidFill>
                  <a:srgbClr val="3333CC"/>
                </a:solidFill>
                <a:latin typeface="Tech" pitchFamily="34" charset="0"/>
              </a:rPr>
              <a:t> </a:t>
            </a:r>
          </a:p>
        </p:txBody>
      </p:sp>
      <p:sp>
        <p:nvSpPr>
          <p:cNvPr id="542736" name="Text Box 16"/>
          <p:cNvSpPr txBox="1">
            <a:spLocks noChangeArrowheads="1"/>
          </p:cNvSpPr>
          <p:nvPr/>
        </p:nvSpPr>
        <p:spPr bwMode="auto">
          <a:xfrm>
            <a:off x="822325" y="3135313"/>
            <a:ext cx="354013" cy="67786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4800">
                <a:solidFill>
                  <a:srgbClr val="3333CC"/>
                </a:solidFill>
                <a:latin typeface="Tech" pitchFamily="34" charset="0"/>
              </a:rPr>
              <a:t> </a:t>
            </a:r>
          </a:p>
        </p:txBody>
      </p:sp>
      <p:grpSp>
        <p:nvGrpSpPr>
          <p:cNvPr id="58385" name="Group 25"/>
          <p:cNvGrpSpPr>
            <a:grpSpLocks/>
          </p:cNvGrpSpPr>
          <p:nvPr/>
        </p:nvGrpSpPr>
        <p:grpSpPr bwMode="auto">
          <a:xfrm>
            <a:off x="6523038" y="952500"/>
            <a:ext cx="2239962" cy="4838700"/>
            <a:chOff x="3894" y="920"/>
            <a:chExt cx="1411" cy="3048"/>
          </a:xfrm>
        </p:grpSpPr>
        <p:sp>
          <p:nvSpPr>
            <p:cNvPr id="58387" name="Rectangle 26"/>
            <p:cNvSpPr>
              <a:spLocks noChangeArrowheads="1"/>
            </p:cNvSpPr>
            <p:nvPr/>
          </p:nvSpPr>
          <p:spPr bwMode="auto">
            <a:xfrm rot="1473624">
              <a:off x="5050" y="1062"/>
              <a:ext cx="154" cy="3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8388" name="Freeform 27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89" name="Freeform 28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0" name="Freeform 29"/>
            <p:cNvSpPr>
              <a:spLocks/>
            </p:cNvSpPr>
            <p:nvPr/>
          </p:nvSpPr>
          <p:spPr bwMode="auto">
            <a:xfrm rot="1473624">
              <a:off x="4538" y="1253"/>
              <a:ext cx="79" cy="2410"/>
            </a:xfrm>
            <a:custGeom>
              <a:avLst/>
              <a:gdLst>
                <a:gd name="T0" fmla="*/ 0 w 122"/>
                <a:gd name="T1" fmla="*/ 2 h 2785"/>
                <a:gd name="T2" fmla="*/ 1 w 122"/>
                <a:gd name="T3" fmla="*/ 2 h 2785"/>
                <a:gd name="T4" fmla="*/ 1 w 122"/>
                <a:gd name="T5" fmla="*/ 1 h 2785"/>
                <a:gd name="T6" fmla="*/ 2 w 122"/>
                <a:gd name="T7" fmla="*/ 1 h 2785"/>
                <a:gd name="T8" fmla="*/ 3 w 122"/>
                <a:gd name="T9" fmla="*/ 1 h 2785"/>
                <a:gd name="T10" fmla="*/ 3 w 122"/>
                <a:gd name="T11" fmla="*/ 0 h 2785"/>
                <a:gd name="T12" fmla="*/ 4 w 122"/>
                <a:gd name="T13" fmla="*/ 0 h 2785"/>
                <a:gd name="T14" fmla="*/ 5 w 122"/>
                <a:gd name="T15" fmla="*/ 0 h 2785"/>
                <a:gd name="T16" fmla="*/ 5 w 122"/>
                <a:gd name="T17" fmla="*/ 0 h 2785"/>
                <a:gd name="T18" fmla="*/ 6 w 122"/>
                <a:gd name="T19" fmla="*/ 0 h 2785"/>
                <a:gd name="T20" fmla="*/ 8 w 122"/>
                <a:gd name="T21" fmla="*/ 0 h 2785"/>
                <a:gd name="T22" fmla="*/ 9 w 122"/>
                <a:gd name="T23" fmla="*/ 1 h 2785"/>
                <a:gd name="T24" fmla="*/ 10 w 122"/>
                <a:gd name="T25" fmla="*/ 1 h 2785"/>
                <a:gd name="T26" fmla="*/ 11 w 122"/>
                <a:gd name="T27" fmla="*/ 2 h 2785"/>
                <a:gd name="T28" fmla="*/ 12 w 122"/>
                <a:gd name="T29" fmla="*/ 3 h 2785"/>
                <a:gd name="T30" fmla="*/ 13 w 122"/>
                <a:gd name="T31" fmla="*/ 3 h 2785"/>
                <a:gd name="T32" fmla="*/ 14 w 122"/>
                <a:gd name="T33" fmla="*/ 3 h 2785"/>
                <a:gd name="T34" fmla="*/ 14 w 122"/>
                <a:gd name="T35" fmla="*/ 3 h 2785"/>
                <a:gd name="T36" fmla="*/ 14 w 122"/>
                <a:gd name="T37" fmla="*/ 1343 h 2785"/>
                <a:gd name="T38" fmla="*/ 14 w 122"/>
                <a:gd name="T39" fmla="*/ 1343 h 2785"/>
                <a:gd name="T40" fmla="*/ 12 w 122"/>
                <a:gd name="T41" fmla="*/ 1346 h 2785"/>
                <a:gd name="T42" fmla="*/ 12 w 122"/>
                <a:gd name="T43" fmla="*/ 1347 h 2785"/>
                <a:gd name="T44" fmla="*/ 11 w 122"/>
                <a:gd name="T45" fmla="*/ 1348 h 2785"/>
                <a:gd name="T46" fmla="*/ 11 w 122"/>
                <a:gd name="T47" fmla="*/ 1350 h 2785"/>
                <a:gd name="T48" fmla="*/ 10 w 122"/>
                <a:gd name="T49" fmla="*/ 1350 h 2785"/>
                <a:gd name="T50" fmla="*/ 9 w 122"/>
                <a:gd name="T51" fmla="*/ 1350 h 2785"/>
                <a:gd name="T52" fmla="*/ 8 w 122"/>
                <a:gd name="T53" fmla="*/ 1350 h 2785"/>
                <a:gd name="T54" fmla="*/ 7 w 122"/>
                <a:gd name="T55" fmla="*/ 1350 h 2785"/>
                <a:gd name="T56" fmla="*/ 6 w 122"/>
                <a:gd name="T57" fmla="*/ 1350 h 2785"/>
                <a:gd name="T58" fmla="*/ 6 w 122"/>
                <a:gd name="T59" fmla="*/ 1351 h 2785"/>
                <a:gd name="T60" fmla="*/ 6 w 122"/>
                <a:gd name="T61" fmla="*/ 1351 h 2785"/>
                <a:gd name="T62" fmla="*/ 6 w 122"/>
                <a:gd name="T63" fmla="*/ 1351 h 2785"/>
                <a:gd name="T64" fmla="*/ 0 w 122"/>
                <a:gd name="T65" fmla="*/ 1343 h 2785"/>
                <a:gd name="T66" fmla="*/ 0 w 122"/>
                <a:gd name="T67" fmla="*/ 2 h 27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2785">
                  <a:moveTo>
                    <a:pt x="0" y="2"/>
                  </a:moveTo>
                  <a:lnTo>
                    <a:pt x="6" y="2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1"/>
                  </a:lnTo>
                  <a:lnTo>
                    <a:pt x="87" y="1"/>
                  </a:lnTo>
                  <a:lnTo>
                    <a:pt x="96" y="2"/>
                  </a:lnTo>
                  <a:lnTo>
                    <a:pt x="106" y="3"/>
                  </a:lnTo>
                  <a:lnTo>
                    <a:pt x="114" y="4"/>
                  </a:lnTo>
                  <a:lnTo>
                    <a:pt x="122" y="5"/>
                  </a:lnTo>
                  <a:lnTo>
                    <a:pt x="122" y="2767"/>
                  </a:lnTo>
                  <a:lnTo>
                    <a:pt x="122" y="2768"/>
                  </a:lnTo>
                  <a:lnTo>
                    <a:pt x="112" y="2773"/>
                  </a:lnTo>
                  <a:lnTo>
                    <a:pt x="106" y="2776"/>
                  </a:lnTo>
                  <a:lnTo>
                    <a:pt x="99" y="2779"/>
                  </a:lnTo>
                  <a:lnTo>
                    <a:pt x="95" y="2781"/>
                  </a:lnTo>
                  <a:lnTo>
                    <a:pt x="87" y="2781"/>
                  </a:lnTo>
                  <a:lnTo>
                    <a:pt x="78" y="2781"/>
                  </a:lnTo>
                  <a:lnTo>
                    <a:pt x="71" y="2781"/>
                  </a:lnTo>
                  <a:lnTo>
                    <a:pt x="64" y="2782"/>
                  </a:lnTo>
                  <a:lnTo>
                    <a:pt x="59" y="2783"/>
                  </a:lnTo>
                  <a:lnTo>
                    <a:pt x="54" y="2784"/>
                  </a:lnTo>
                  <a:lnTo>
                    <a:pt x="52" y="2785"/>
                  </a:lnTo>
                  <a:lnTo>
                    <a:pt x="51" y="2785"/>
                  </a:lnTo>
                  <a:lnTo>
                    <a:pt x="0" y="276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1" name="Freeform 30"/>
            <p:cNvSpPr>
              <a:spLocks/>
            </p:cNvSpPr>
            <p:nvPr/>
          </p:nvSpPr>
          <p:spPr bwMode="auto">
            <a:xfrm rot="1473624">
              <a:off x="4498" y="1228"/>
              <a:ext cx="47" cy="2402"/>
            </a:xfrm>
            <a:custGeom>
              <a:avLst/>
              <a:gdLst>
                <a:gd name="T0" fmla="*/ 0 w 72"/>
                <a:gd name="T1" fmla="*/ 10 h 2775"/>
                <a:gd name="T2" fmla="*/ 1 w 72"/>
                <a:gd name="T3" fmla="*/ 8 h 2775"/>
                <a:gd name="T4" fmla="*/ 1 w 72"/>
                <a:gd name="T5" fmla="*/ 7 h 2775"/>
                <a:gd name="T6" fmla="*/ 1 w 72"/>
                <a:gd name="T7" fmla="*/ 5 h 2775"/>
                <a:gd name="T8" fmla="*/ 3 w 72"/>
                <a:gd name="T9" fmla="*/ 3 h 2775"/>
                <a:gd name="T10" fmla="*/ 3 w 72"/>
                <a:gd name="T11" fmla="*/ 3 h 2775"/>
                <a:gd name="T12" fmla="*/ 5 w 72"/>
                <a:gd name="T13" fmla="*/ 3 h 2775"/>
                <a:gd name="T14" fmla="*/ 7 w 72"/>
                <a:gd name="T15" fmla="*/ 1 h 2775"/>
                <a:gd name="T16" fmla="*/ 8 w 72"/>
                <a:gd name="T17" fmla="*/ 0 h 2775"/>
                <a:gd name="T18" fmla="*/ 8 w 72"/>
                <a:gd name="T19" fmla="*/ 0 h 2775"/>
                <a:gd name="T20" fmla="*/ 8 w 72"/>
                <a:gd name="T21" fmla="*/ 1343 h 2775"/>
                <a:gd name="T22" fmla="*/ 8 w 72"/>
                <a:gd name="T23" fmla="*/ 1343 h 2775"/>
                <a:gd name="T24" fmla="*/ 8 w 72"/>
                <a:gd name="T25" fmla="*/ 1343 h 2775"/>
                <a:gd name="T26" fmla="*/ 7 w 72"/>
                <a:gd name="T27" fmla="*/ 1347 h 2775"/>
                <a:gd name="T28" fmla="*/ 6 w 72"/>
                <a:gd name="T29" fmla="*/ 1349 h 2775"/>
                <a:gd name="T30" fmla="*/ 2 w 72"/>
                <a:gd name="T31" fmla="*/ 1345 h 2775"/>
                <a:gd name="T32" fmla="*/ 0 w 72"/>
                <a:gd name="T33" fmla="*/ 1347 h 2775"/>
                <a:gd name="T34" fmla="*/ 0 w 72"/>
                <a:gd name="T35" fmla="*/ 1347 h 2775"/>
                <a:gd name="T36" fmla="*/ 0 w 72"/>
                <a:gd name="T37" fmla="*/ 9 h 2775"/>
                <a:gd name="T38" fmla="*/ 0 w 72"/>
                <a:gd name="T39" fmla="*/ 10 h 27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2" h="2775">
                  <a:moveTo>
                    <a:pt x="0" y="20"/>
                  </a:moveTo>
                  <a:lnTo>
                    <a:pt x="1" y="16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21" y="8"/>
                  </a:lnTo>
                  <a:lnTo>
                    <a:pt x="31" y="6"/>
                  </a:lnTo>
                  <a:lnTo>
                    <a:pt x="44" y="3"/>
                  </a:lnTo>
                  <a:lnTo>
                    <a:pt x="57" y="1"/>
                  </a:lnTo>
                  <a:lnTo>
                    <a:pt x="72" y="0"/>
                  </a:lnTo>
                  <a:lnTo>
                    <a:pt x="72" y="2765"/>
                  </a:lnTo>
                  <a:lnTo>
                    <a:pt x="68" y="2762"/>
                  </a:lnTo>
                  <a:lnTo>
                    <a:pt x="54" y="2773"/>
                  </a:lnTo>
                  <a:lnTo>
                    <a:pt x="49" y="2775"/>
                  </a:lnTo>
                  <a:lnTo>
                    <a:pt x="17" y="2768"/>
                  </a:lnTo>
                  <a:lnTo>
                    <a:pt x="0" y="2773"/>
                  </a:lnTo>
                  <a:lnTo>
                    <a:pt x="0" y="1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2" name="Line 31"/>
            <p:cNvSpPr>
              <a:spLocks noChangeShapeType="1"/>
            </p:cNvSpPr>
            <p:nvPr/>
          </p:nvSpPr>
          <p:spPr bwMode="auto">
            <a:xfrm rot="1473624">
              <a:off x="4545" y="1238"/>
              <a:ext cx="2" cy="23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3" name="Freeform 32"/>
            <p:cNvSpPr>
              <a:spLocks/>
            </p:cNvSpPr>
            <p:nvPr/>
          </p:nvSpPr>
          <p:spPr bwMode="auto">
            <a:xfrm rot="1473624">
              <a:off x="4614" y="1280"/>
              <a:ext cx="28" cy="2393"/>
            </a:xfrm>
            <a:custGeom>
              <a:avLst/>
              <a:gdLst>
                <a:gd name="T0" fmla="*/ 5 w 42"/>
                <a:gd name="T1" fmla="*/ 1336 h 2768"/>
                <a:gd name="T2" fmla="*/ 5 w 42"/>
                <a:gd name="T3" fmla="*/ 8 h 2768"/>
                <a:gd name="T4" fmla="*/ 6 w 42"/>
                <a:gd name="T5" fmla="*/ 9 h 2768"/>
                <a:gd name="T6" fmla="*/ 5 w 42"/>
                <a:gd name="T7" fmla="*/ 7 h 2768"/>
                <a:gd name="T8" fmla="*/ 5 w 42"/>
                <a:gd name="T9" fmla="*/ 6 h 2768"/>
                <a:gd name="T10" fmla="*/ 5 w 42"/>
                <a:gd name="T11" fmla="*/ 5 h 2768"/>
                <a:gd name="T12" fmla="*/ 4 w 42"/>
                <a:gd name="T13" fmla="*/ 3 h 2768"/>
                <a:gd name="T14" fmla="*/ 3 w 42"/>
                <a:gd name="T15" fmla="*/ 3 h 2768"/>
                <a:gd name="T16" fmla="*/ 2 w 42"/>
                <a:gd name="T17" fmla="*/ 3 h 2768"/>
                <a:gd name="T18" fmla="*/ 1 w 42"/>
                <a:gd name="T19" fmla="*/ 2 h 2768"/>
                <a:gd name="T20" fmla="*/ 0 w 42"/>
                <a:gd name="T21" fmla="*/ 0 h 2768"/>
                <a:gd name="T22" fmla="*/ 0 w 42"/>
                <a:gd name="T23" fmla="*/ 0 h 2768"/>
                <a:gd name="T24" fmla="*/ 0 w 42"/>
                <a:gd name="T25" fmla="*/ 1333 h 2768"/>
                <a:gd name="T26" fmla="*/ 0 w 42"/>
                <a:gd name="T27" fmla="*/ 1334 h 2768"/>
                <a:gd name="T28" fmla="*/ 1 w 42"/>
                <a:gd name="T29" fmla="*/ 1332 h 2768"/>
                <a:gd name="T30" fmla="*/ 2 w 42"/>
                <a:gd name="T31" fmla="*/ 1331 h 2768"/>
                <a:gd name="T32" fmla="*/ 3 w 42"/>
                <a:gd name="T33" fmla="*/ 1330 h 2768"/>
                <a:gd name="T34" fmla="*/ 3 w 42"/>
                <a:gd name="T35" fmla="*/ 1328 h 2768"/>
                <a:gd name="T36" fmla="*/ 5 w 42"/>
                <a:gd name="T37" fmla="*/ 1337 h 2768"/>
                <a:gd name="T38" fmla="*/ 5 w 42"/>
                <a:gd name="T39" fmla="*/ 1336 h 27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2768">
                  <a:moveTo>
                    <a:pt x="41" y="2766"/>
                  </a:moveTo>
                  <a:lnTo>
                    <a:pt x="41" y="15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8" y="12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2762"/>
                  </a:lnTo>
                  <a:lnTo>
                    <a:pt x="0" y="2763"/>
                  </a:lnTo>
                  <a:lnTo>
                    <a:pt x="8" y="2758"/>
                  </a:lnTo>
                  <a:lnTo>
                    <a:pt x="16" y="2755"/>
                  </a:lnTo>
                  <a:lnTo>
                    <a:pt x="20" y="2753"/>
                  </a:lnTo>
                  <a:lnTo>
                    <a:pt x="22" y="2751"/>
                  </a:lnTo>
                  <a:lnTo>
                    <a:pt x="41" y="2768"/>
                  </a:lnTo>
                  <a:lnTo>
                    <a:pt x="41" y="2766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4" name="Line 33"/>
            <p:cNvSpPr>
              <a:spLocks noChangeShapeType="1"/>
            </p:cNvSpPr>
            <p:nvPr/>
          </p:nvSpPr>
          <p:spPr bwMode="auto">
            <a:xfrm rot="1473624">
              <a:off x="3949" y="3774"/>
              <a:ext cx="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5" name="Line 34"/>
            <p:cNvSpPr>
              <a:spLocks noChangeShapeType="1"/>
            </p:cNvSpPr>
            <p:nvPr/>
          </p:nvSpPr>
          <p:spPr bwMode="auto">
            <a:xfrm rot="1473624">
              <a:off x="3950" y="3756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6" name="Line 35"/>
            <p:cNvSpPr>
              <a:spLocks noChangeShapeType="1"/>
            </p:cNvSpPr>
            <p:nvPr/>
          </p:nvSpPr>
          <p:spPr bwMode="auto">
            <a:xfrm rot="1473624">
              <a:off x="3954" y="377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7" name="Line 36"/>
            <p:cNvSpPr>
              <a:spLocks noChangeShapeType="1"/>
            </p:cNvSpPr>
            <p:nvPr/>
          </p:nvSpPr>
          <p:spPr bwMode="auto">
            <a:xfrm rot="1473624">
              <a:off x="3964" y="377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8" name="Line 37"/>
            <p:cNvSpPr>
              <a:spLocks noChangeShapeType="1"/>
            </p:cNvSpPr>
            <p:nvPr/>
          </p:nvSpPr>
          <p:spPr bwMode="auto">
            <a:xfrm rot="1473624">
              <a:off x="3959" y="3783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9" name="Line 38"/>
            <p:cNvSpPr>
              <a:spLocks noChangeShapeType="1"/>
            </p:cNvSpPr>
            <p:nvPr/>
          </p:nvSpPr>
          <p:spPr bwMode="auto">
            <a:xfrm rot="1473624">
              <a:off x="3975" y="3779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00" name="Line 39"/>
            <p:cNvSpPr>
              <a:spLocks noChangeShapeType="1"/>
            </p:cNvSpPr>
            <p:nvPr/>
          </p:nvSpPr>
          <p:spPr bwMode="auto">
            <a:xfrm rot="1473624">
              <a:off x="3973" y="3788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01" name="Line 40"/>
            <p:cNvSpPr>
              <a:spLocks noChangeShapeType="1"/>
            </p:cNvSpPr>
            <p:nvPr/>
          </p:nvSpPr>
          <p:spPr bwMode="auto">
            <a:xfrm rot="1473624">
              <a:off x="3967" y="3786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02" name="Line 41"/>
            <p:cNvSpPr>
              <a:spLocks noChangeShapeType="1"/>
            </p:cNvSpPr>
            <p:nvPr/>
          </p:nvSpPr>
          <p:spPr bwMode="auto">
            <a:xfrm rot="1473624">
              <a:off x="3989" y="377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03" name="Line 42"/>
            <p:cNvSpPr>
              <a:spLocks noChangeShapeType="1"/>
            </p:cNvSpPr>
            <p:nvPr/>
          </p:nvSpPr>
          <p:spPr bwMode="auto">
            <a:xfrm rot="1473624">
              <a:off x="3985" y="3775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04" name="Line 43"/>
            <p:cNvSpPr>
              <a:spLocks noChangeShapeType="1"/>
            </p:cNvSpPr>
            <p:nvPr/>
          </p:nvSpPr>
          <p:spPr bwMode="auto">
            <a:xfrm rot="1473624">
              <a:off x="3998" y="3750"/>
              <a:ext cx="1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05" name="Line 44"/>
            <p:cNvSpPr>
              <a:spLocks noChangeShapeType="1"/>
            </p:cNvSpPr>
            <p:nvPr/>
          </p:nvSpPr>
          <p:spPr bwMode="auto">
            <a:xfrm rot="1473624">
              <a:off x="4003" y="376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06" name="Line 45"/>
            <p:cNvSpPr>
              <a:spLocks noChangeShapeType="1"/>
            </p:cNvSpPr>
            <p:nvPr/>
          </p:nvSpPr>
          <p:spPr bwMode="auto">
            <a:xfrm rot="1473624">
              <a:off x="3954" y="3726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07" name="Line 46"/>
            <p:cNvSpPr>
              <a:spLocks noChangeShapeType="1"/>
            </p:cNvSpPr>
            <p:nvPr/>
          </p:nvSpPr>
          <p:spPr bwMode="auto">
            <a:xfrm rot="1473624">
              <a:off x="3957" y="373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08" name="Line 47"/>
            <p:cNvSpPr>
              <a:spLocks noChangeShapeType="1"/>
            </p:cNvSpPr>
            <p:nvPr/>
          </p:nvSpPr>
          <p:spPr bwMode="auto">
            <a:xfrm rot="1473624">
              <a:off x="3975" y="378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09" name="Line 48"/>
            <p:cNvSpPr>
              <a:spLocks noChangeShapeType="1"/>
            </p:cNvSpPr>
            <p:nvPr/>
          </p:nvSpPr>
          <p:spPr bwMode="auto">
            <a:xfrm rot="1473624">
              <a:off x="3954" y="3741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10" name="Line 49"/>
            <p:cNvSpPr>
              <a:spLocks noChangeShapeType="1"/>
            </p:cNvSpPr>
            <p:nvPr/>
          </p:nvSpPr>
          <p:spPr bwMode="auto">
            <a:xfrm rot="1473624">
              <a:off x="3947" y="3785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11" name="Line 50"/>
            <p:cNvSpPr>
              <a:spLocks noChangeShapeType="1"/>
            </p:cNvSpPr>
            <p:nvPr/>
          </p:nvSpPr>
          <p:spPr bwMode="auto">
            <a:xfrm rot="1473624">
              <a:off x="3954" y="378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12" name="Freeform 51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18 h 208"/>
                <a:gd name="T8" fmla="*/ 27 w 236"/>
                <a:gd name="T9" fmla="*/ 11 h 208"/>
                <a:gd name="T10" fmla="*/ 26 w 236"/>
                <a:gd name="T11" fmla="*/ 6 h 208"/>
                <a:gd name="T12" fmla="*/ 25 w 236"/>
                <a:gd name="T13" fmla="*/ 3 h 208"/>
                <a:gd name="T14" fmla="*/ 23 w 236"/>
                <a:gd name="T15" fmla="*/ 2 h 208"/>
                <a:gd name="T16" fmla="*/ 21 w 236"/>
                <a:gd name="T17" fmla="*/ 0 h 208"/>
                <a:gd name="T18" fmla="*/ 18 w 236"/>
                <a:gd name="T19" fmla="*/ 0 h 208"/>
                <a:gd name="T20" fmla="*/ 14 w 236"/>
                <a:gd name="T21" fmla="*/ 0 h 208"/>
                <a:gd name="T22" fmla="*/ 10 w 236"/>
                <a:gd name="T23" fmla="*/ 0 h 208"/>
                <a:gd name="T24" fmla="*/ 7 w 236"/>
                <a:gd name="T25" fmla="*/ 0 h 208"/>
                <a:gd name="T26" fmla="*/ 5 w 236"/>
                <a:gd name="T27" fmla="*/ 2 h 208"/>
                <a:gd name="T28" fmla="*/ 3 w 236"/>
                <a:gd name="T29" fmla="*/ 3 h 208"/>
                <a:gd name="T30" fmla="*/ 1 w 236"/>
                <a:gd name="T31" fmla="*/ 6 h 208"/>
                <a:gd name="T32" fmla="*/ 1 w 236"/>
                <a:gd name="T33" fmla="*/ 11 h 208"/>
                <a:gd name="T34" fmla="*/ 1 w 236"/>
                <a:gd name="T35" fmla="*/ 18 h 208"/>
                <a:gd name="T36" fmla="*/ 0 w 236"/>
                <a:gd name="T37" fmla="*/ 28 h 208"/>
                <a:gd name="T38" fmla="*/ 0 w 236"/>
                <a:gd name="T39" fmla="*/ 91 h 208"/>
                <a:gd name="T40" fmla="*/ 0 w 236"/>
                <a:gd name="T41" fmla="*/ 94 h 208"/>
                <a:gd name="T42" fmla="*/ 27 w 236"/>
                <a:gd name="T43" fmla="*/ 95 h 2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  <a:lnTo>
                    <a:pt x="236" y="208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13" name="Freeform 52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14" name="Freeform 53"/>
            <p:cNvSpPr>
              <a:spLocks/>
            </p:cNvSpPr>
            <p:nvPr/>
          </p:nvSpPr>
          <p:spPr bwMode="auto">
            <a:xfrm rot="1473624">
              <a:off x="5240" y="934"/>
              <a:ext cx="35" cy="180"/>
            </a:xfrm>
            <a:custGeom>
              <a:avLst/>
              <a:gdLst>
                <a:gd name="T0" fmla="*/ 6 w 54"/>
                <a:gd name="T1" fmla="*/ 103 h 207"/>
                <a:gd name="T2" fmla="*/ 6 w 54"/>
                <a:gd name="T3" fmla="*/ 98 h 207"/>
                <a:gd name="T4" fmla="*/ 6 w 54"/>
                <a:gd name="T5" fmla="*/ 30 h 207"/>
                <a:gd name="T6" fmla="*/ 6 w 54"/>
                <a:gd name="T7" fmla="*/ 30 h 207"/>
                <a:gd name="T8" fmla="*/ 6 w 54"/>
                <a:gd name="T9" fmla="*/ 21 h 207"/>
                <a:gd name="T10" fmla="*/ 6 w 54"/>
                <a:gd name="T11" fmla="*/ 15 h 207"/>
                <a:gd name="T12" fmla="*/ 5 w 54"/>
                <a:gd name="T13" fmla="*/ 9 h 207"/>
                <a:gd name="T14" fmla="*/ 5 w 54"/>
                <a:gd name="T15" fmla="*/ 5 h 207"/>
                <a:gd name="T16" fmla="*/ 4 w 54"/>
                <a:gd name="T17" fmla="*/ 3 h 207"/>
                <a:gd name="T18" fmla="*/ 3 w 54"/>
                <a:gd name="T19" fmla="*/ 2 h 207"/>
                <a:gd name="T20" fmla="*/ 2 w 54"/>
                <a:gd name="T21" fmla="*/ 1 h 207"/>
                <a:gd name="T22" fmla="*/ 0 w 54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207">
                  <a:moveTo>
                    <a:pt x="54" y="207"/>
                  </a:moveTo>
                  <a:lnTo>
                    <a:pt x="52" y="199"/>
                  </a:lnTo>
                  <a:lnTo>
                    <a:pt x="52" y="61"/>
                  </a:lnTo>
                  <a:lnTo>
                    <a:pt x="52" y="43"/>
                  </a:lnTo>
                  <a:lnTo>
                    <a:pt x="50" y="29"/>
                  </a:lnTo>
                  <a:lnTo>
                    <a:pt x="47" y="17"/>
                  </a:lnTo>
                  <a:lnTo>
                    <a:pt x="42" y="10"/>
                  </a:lnTo>
                  <a:lnTo>
                    <a:pt x="35" y="6"/>
                  </a:lnTo>
                  <a:lnTo>
                    <a:pt x="26" y="2"/>
                  </a:lnTo>
                  <a:lnTo>
                    <a:pt x="15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15" name="Freeform 54"/>
            <p:cNvSpPr>
              <a:spLocks/>
            </p:cNvSpPr>
            <p:nvPr/>
          </p:nvSpPr>
          <p:spPr bwMode="auto">
            <a:xfrm rot="1473624">
              <a:off x="5240" y="934"/>
              <a:ext cx="33" cy="180"/>
            </a:xfrm>
            <a:custGeom>
              <a:avLst/>
              <a:gdLst>
                <a:gd name="T0" fmla="*/ 7 w 49"/>
                <a:gd name="T1" fmla="*/ 103 h 207"/>
                <a:gd name="T2" fmla="*/ 7 w 49"/>
                <a:gd name="T3" fmla="*/ 98 h 207"/>
                <a:gd name="T4" fmla="*/ 7 w 49"/>
                <a:gd name="T5" fmla="*/ 30 h 207"/>
                <a:gd name="T6" fmla="*/ 7 w 49"/>
                <a:gd name="T7" fmla="*/ 30 h 207"/>
                <a:gd name="T8" fmla="*/ 7 w 49"/>
                <a:gd name="T9" fmla="*/ 21 h 207"/>
                <a:gd name="T10" fmla="*/ 6 w 49"/>
                <a:gd name="T11" fmla="*/ 15 h 207"/>
                <a:gd name="T12" fmla="*/ 6 w 49"/>
                <a:gd name="T13" fmla="*/ 9 h 207"/>
                <a:gd name="T14" fmla="*/ 5 w 49"/>
                <a:gd name="T15" fmla="*/ 5 h 207"/>
                <a:gd name="T16" fmla="*/ 5 w 49"/>
                <a:gd name="T17" fmla="*/ 3 h 207"/>
                <a:gd name="T18" fmla="*/ 3 w 49"/>
                <a:gd name="T19" fmla="*/ 2 h 207"/>
                <a:gd name="T20" fmla="*/ 1 w 49"/>
                <a:gd name="T21" fmla="*/ 1 h 207"/>
                <a:gd name="T22" fmla="*/ 0 w 49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" h="207">
                  <a:moveTo>
                    <a:pt x="49" y="207"/>
                  </a:moveTo>
                  <a:lnTo>
                    <a:pt x="48" y="199"/>
                  </a:lnTo>
                  <a:lnTo>
                    <a:pt x="48" y="61"/>
                  </a:lnTo>
                  <a:lnTo>
                    <a:pt x="48" y="43"/>
                  </a:lnTo>
                  <a:lnTo>
                    <a:pt x="46" y="29"/>
                  </a:lnTo>
                  <a:lnTo>
                    <a:pt x="42" y="17"/>
                  </a:lnTo>
                  <a:lnTo>
                    <a:pt x="38" y="10"/>
                  </a:lnTo>
                  <a:lnTo>
                    <a:pt x="32" y="6"/>
                  </a:lnTo>
                  <a:lnTo>
                    <a:pt x="23" y="2"/>
                  </a:lnTo>
                  <a:lnTo>
                    <a:pt x="12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16" name="Freeform 55"/>
            <p:cNvSpPr>
              <a:spLocks/>
            </p:cNvSpPr>
            <p:nvPr/>
          </p:nvSpPr>
          <p:spPr bwMode="auto">
            <a:xfrm rot="1473624">
              <a:off x="5211" y="920"/>
              <a:ext cx="19" cy="178"/>
            </a:xfrm>
            <a:custGeom>
              <a:avLst/>
              <a:gdLst>
                <a:gd name="T0" fmla="*/ 0 w 27"/>
                <a:gd name="T1" fmla="*/ 99 h 206"/>
                <a:gd name="T2" fmla="*/ 0 w 27"/>
                <a:gd name="T3" fmla="*/ 96 h 206"/>
                <a:gd name="T4" fmla="*/ 0 w 27"/>
                <a:gd name="T5" fmla="*/ 29 h 206"/>
                <a:gd name="T6" fmla="*/ 0 w 27"/>
                <a:gd name="T7" fmla="*/ 29 h 206"/>
                <a:gd name="T8" fmla="*/ 1 w 27"/>
                <a:gd name="T9" fmla="*/ 11 h 206"/>
                <a:gd name="T10" fmla="*/ 1 w 27"/>
                <a:gd name="T11" fmla="*/ 3 h 206"/>
                <a:gd name="T12" fmla="*/ 2 w 27"/>
                <a:gd name="T13" fmla="*/ 0 h 206"/>
                <a:gd name="T14" fmla="*/ 4 w 27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3" y="0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17" name="Freeform 56"/>
            <p:cNvSpPr>
              <a:spLocks/>
            </p:cNvSpPr>
            <p:nvPr/>
          </p:nvSpPr>
          <p:spPr bwMode="auto">
            <a:xfrm rot="1473624">
              <a:off x="5214" y="920"/>
              <a:ext cx="16" cy="178"/>
            </a:xfrm>
            <a:custGeom>
              <a:avLst/>
              <a:gdLst>
                <a:gd name="T0" fmla="*/ 0 w 23"/>
                <a:gd name="T1" fmla="*/ 99 h 206"/>
                <a:gd name="T2" fmla="*/ 0 w 23"/>
                <a:gd name="T3" fmla="*/ 96 h 206"/>
                <a:gd name="T4" fmla="*/ 0 w 23"/>
                <a:gd name="T5" fmla="*/ 29 h 206"/>
                <a:gd name="T6" fmla="*/ 0 w 23"/>
                <a:gd name="T7" fmla="*/ 29 h 206"/>
                <a:gd name="T8" fmla="*/ 1 w 23"/>
                <a:gd name="T9" fmla="*/ 11 h 206"/>
                <a:gd name="T10" fmla="*/ 1 w 23"/>
                <a:gd name="T11" fmla="*/ 3 h 206"/>
                <a:gd name="T12" fmla="*/ 2 w 23"/>
                <a:gd name="T13" fmla="*/ 0 h 206"/>
                <a:gd name="T14" fmla="*/ 4 w 23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3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18" name="Freeform 57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19" name="Freeform 58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8 h 59"/>
                <a:gd name="T4" fmla="*/ 27 w 236"/>
                <a:gd name="T5" fmla="*/ 6 h 59"/>
                <a:gd name="T6" fmla="*/ 25 w 236"/>
                <a:gd name="T7" fmla="*/ 4 h 59"/>
                <a:gd name="T8" fmla="*/ 24 w 236"/>
                <a:gd name="T9" fmla="*/ 3 h 59"/>
                <a:gd name="T10" fmla="*/ 22 w 236"/>
                <a:gd name="T11" fmla="*/ 3 h 59"/>
                <a:gd name="T12" fmla="*/ 20 w 236"/>
                <a:gd name="T13" fmla="*/ 2 h 59"/>
                <a:gd name="T14" fmla="*/ 17 w 236"/>
                <a:gd name="T15" fmla="*/ 0 h 59"/>
                <a:gd name="T16" fmla="*/ 14 w 236"/>
                <a:gd name="T17" fmla="*/ 0 h 59"/>
                <a:gd name="T18" fmla="*/ 11 w 236"/>
                <a:gd name="T19" fmla="*/ 0 h 59"/>
                <a:gd name="T20" fmla="*/ 8 w 236"/>
                <a:gd name="T21" fmla="*/ 2 h 59"/>
                <a:gd name="T22" fmla="*/ 6 w 236"/>
                <a:gd name="T23" fmla="*/ 3 h 59"/>
                <a:gd name="T24" fmla="*/ 4 w 236"/>
                <a:gd name="T25" fmla="*/ 3 h 59"/>
                <a:gd name="T26" fmla="*/ 3 w 236"/>
                <a:gd name="T27" fmla="*/ 4 h 59"/>
                <a:gd name="T28" fmla="*/ 1 w 236"/>
                <a:gd name="T29" fmla="*/ 6 h 59"/>
                <a:gd name="T30" fmla="*/ 1 w 236"/>
                <a:gd name="T31" fmla="*/ 8 h 59"/>
                <a:gd name="T32" fmla="*/ 0 w 236"/>
                <a:gd name="T33" fmla="*/ 10 h 59"/>
                <a:gd name="T34" fmla="*/ 0 w 236"/>
                <a:gd name="T35" fmla="*/ 26 h 59"/>
                <a:gd name="T36" fmla="*/ 27 w 236"/>
                <a:gd name="T37" fmla="*/ 26 h 59"/>
                <a:gd name="T38" fmla="*/ 27 w 236"/>
                <a:gd name="T39" fmla="*/ 10 h 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20" name="Freeform 59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10 h 59"/>
                <a:gd name="T4" fmla="*/ 27 w 236"/>
                <a:gd name="T5" fmla="*/ 8 h 59"/>
                <a:gd name="T6" fmla="*/ 27 w 236"/>
                <a:gd name="T7" fmla="*/ 6 h 59"/>
                <a:gd name="T8" fmla="*/ 25 w 236"/>
                <a:gd name="T9" fmla="*/ 4 h 59"/>
                <a:gd name="T10" fmla="*/ 24 w 236"/>
                <a:gd name="T11" fmla="*/ 3 h 59"/>
                <a:gd name="T12" fmla="*/ 22 w 236"/>
                <a:gd name="T13" fmla="*/ 3 h 59"/>
                <a:gd name="T14" fmla="*/ 20 w 236"/>
                <a:gd name="T15" fmla="*/ 2 h 59"/>
                <a:gd name="T16" fmla="*/ 17 w 236"/>
                <a:gd name="T17" fmla="*/ 0 h 59"/>
                <a:gd name="T18" fmla="*/ 14 w 236"/>
                <a:gd name="T19" fmla="*/ 0 h 59"/>
                <a:gd name="T20" fmla="*/ 14 w 236"/>
                <a:gd name="T21" fmla="*/ 0 h 59"/>
                <a:gd name="T22" fmla="*/ 11 w 236"/>
                <a:gd name="T23" fmla="*/ 0 h 59"/>
                <a:gd name="T24" fmla="*/ 8 w 236"/>
                <a:gd name="T25" fmla="*/ 2 h 59"/>
                <a:gd name="T26" fmla="*/ 6 w 236"/>
                <a:gd name="T27" fmla="*/ 3 h 59"/>
                <a:gd name="T28" fmla="*/ 4 w 236"/>
                <a:gd name="T29" fmla="*/ 3 h 59"/>
                <a:gd name="T30" fmla="*/ 3 w 236"/>
                <a:gd name="T31" fmla="*/ 4 h 59"/>
                <a:gd name="T32" fmla="*/ 1 w 236"/>
                <a:gd name="T33" fmla="*/ 6 h 59"/>
                <a:gd name="T34" fmla="*/ 1 w 236"/>
                <a:gd name="T35" fmla="*/ 8 h 59"/>
                <a:gd name="T36" fmla="*/ 0 w 236"/>
                <a:gd name="T37" fmla="*/ 10 h 59"/>
                <a:gd name="T38" fmla="*/ 0 w 236"/>
                <a:gd name="T39" fmla="*/ 26 h 59"/>
                <a:gd name="T40" fmla="*/ 27 w 236"/>
                <a:gd name="T41" fmla="*/ 26 h 59"/>
                <a:gd name="T42" fmla="*/ 27 w 236"/>
                <a:gd name="T43" fmla="*/ 10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6" y="22"/>
                  </a:ln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21" name="Freeform 60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22" name="Freeform 61"/>
            <p:cNvSpPr>
              <a:spLocks/>
            </p:cNvSpPr>
            <p:nvPr/>
          </p:nvSpPr>
          <p:spPr bwMode="auto">
            <a:xfrm rot="1473624">
              <a:off x="5234" y="1112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5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23" name="Freeform 62"/>
            <p:cNvSpPr>
              <a:spLocks/>
            </p:cNvSpPr>
            <p:nvPr/>
          </p:nvSpPr>
          <p:spPr bwMode="auto">
            <a:xfrm rot="1473624">
              <a:off x="5231" y="111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24" name="Freeform 63"/>
            <p:cNvSpPr>
              <a:spLocks/>
            </p:cNvSpPr>
            <p:nvPr/>
          </p:nvSpPr>
          <p:spPr bwMode="auto">
            <a:xfrm rot="1473624">
              <a:off x="5228" y="1125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6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25" name="Freeform 64"/>
            <p:cNvSpPr>
              <a:spLocks/>
            </p:cNvSpPr>
            <p:nvPr/>
          </p:nvSpPr>
          <p:spPr bwMode="auto">
            <a:xfrm rot="1473624">
              <a:off x="5225" y="1131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26" name="Freeform 65"/>
            <p:cNvSpPr>
              <a:spLocks/>
            </p:cNvSpPr>
            <p:nvPr/>
          </p:nvSpPr>
          <p:spPr bwMode="auto">
            <a:xfrm rot="1473624">
              <a:off x="5222" y="113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27" name="Freeform 66"/>
            <p:cNvSpPr>
              <a:spLocks/>
            </p:cNvSpPr>
            <p:nvPr/>
          </p:nvSpPr>
          <p:spPr bwMode="auto">
            <a:xfrm rot="1473624">
              <a:off x="5219" y="1145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28" name="Freeform 67"/>
            <p:cNvSpPr>
              <a:spLocks/>
            </p:cNvSpPr>
            <p:nvPr/>
          </p:nvSpPr>
          <p:spPr bwMode="auto">
            <a:xfrm rot="1473624">
              <a:off x="5210" y="1166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29" name="Freeform 68"/>
            <p:cNvSpPr>
              <a:spLocks/>
            </p:cNvSpPr>
            <p:nvPr/>
          </p:nvSpPr>
          <p:spPr bwMode="auto">
            <a:xfrm rot="1473624">
              <a:off x="5206" y="1172"/>
              <a:ext cx="28" cy="15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3 h 18"/>
                <a:gd name="T6" fmla="*/ 2 w 44"/>
                <a:gd name="T7" fmla="*/ 3 h 18"/>
                <a:gd name="T8" fmla="*/ 3 w 44"/>
                <a:gd name="T9" fmla="*/ 3 h 18"/>
                <a:gd name="T10" fmla="*/ 3 w 44"/>
                <a:gd name="T11" fmla="*/ 4 h 18"/>
                <a:gd name="T12" fmla="*/ 4 w 44"/>
                <a:gd name="T13" fmla="*/ 5 h 18"/>
                <a:gd name="T14" fmla="*/ 4 w 44"/>
                <a:gd name="T15" fmla="*/ 6 h 18"/>
                <a:gd name="T16" fmla="*/ 4 w 44"/>
                <a:gd name="T17" fmla="*/ 7 h 18"/>
                <a:gd name="T18" fmla="*/ 4 w 44"/>
                <a:gd name="T19" fmla="*/ 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9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30" name="Freeform 69"/>
            <p:cNvSpPr>
              <a:spLocks/>
            </p:cNvSpPr>
            <p:nvPr/>
          </p:nvSpPr>
          <p:spPr bwMode="auto">
            <a:xfrm rot="1473624">
              <a:off x="5204" y="118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31" name="Freeform 70"/>
            <p:cNvSpPr>
              <a:spLocks/>
            </p:cNvSpPr>
            <p:nvPr/>
          </p:nvSpPr>
          <p:spPr bwMode="auto">
            <a:xfrm rot="1473624">
              <a:off x="5200" y="1186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32" name="Freeform 71"/>
            <p:cNvSpPr>
              <a:spLocks/>
            </p:cNvSpPr>
            <p:nvPr/>
          </p:nvSpPr>
          <p:spPr bwMode="auto">
            <a:xfrm rot="1473624">
              <a:off x="5197" y="1192"/>
              <a:ext cx="28" cy="16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5 h 16"/>
                <a:gd name="T10" fmla="*/ 3 w 44"/>
                <a:gd name="T11" fmla="*/ 7 h 16"/>
                <a:gd name="T12" fmla="*/ 4 w 44"/>
                <a:gd name="T13" fmla="*/ 9 h 16"/>
                <a:gd name="T14" fmla="*/ 4 w 44"/>
                <a:gd name="T15" fmla="*/ 11 h 16"/>
                <a:gd name="T16" fmla="*/ 4 w 44"/>
                <a:gd name="T17" fmla="*/ 14 h 16"/>
                <a:gd name="T18" fmla="*/ 4 w 44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33" name="Freeform 72"/>
            <p:cNvSpPr>
              <a:spLocks/>
            </p:cNvSpPr>
            <p:nvPr/>
          </p:nvSpPr>
          <p:spPr bwMode="auto">
            <a:xfrm rot="1473624">
              <a:off x="5194" y="120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34" name="Freeform 73"/>
            <p:cNvSpPr>
              <a:spLocks/>
            </p:cNvSpPr>
            <p:nvPr/>
          </p:nvSpPr>
          <p:spPr bwMode="auto">
            <a:xfrm rot="1473624">
              <a:off x="5191" y="1207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35" name="Freeform 74"/>
            <p:cNvSpPr>
              <a:spLocks/>
            </p:cNvSpPr>
            <p:nvPr/>
          </p:nvSpPr>
          <p:spPr bwMode="auto">
            <a:xfrm rot="1473624">
              <a:off x="5182" y="122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36" name="Freeform 75"/>
            <p:cNvSpPr>
              <a:spLocks/>
            </p:cNvSpPr>
            <p:nvPr/>
          </p:nvSpPr>
          <p:spPr bwMode="auto">
            <a:xfrm rot="1473624">
              <a:off x="5172" y="1248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37" name="Freeform 76"/>
            <p:cNvSpPr>
              <a:spLocks/>
            </p:cNvSpPr>
            <p:nvPr/>
          </p:nvSpPr>
          <p:spPr bwMode="auto">
            <a:xfrm rot="1473624">
              <a:off x="5163" y="1268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38" name="Freeform 77"/>
            <p:cNvSpPr>
              <a:spLocks/>
            </p:cNvSpPr>
            <p:nvPr/>
          </p:nvSpPr>
          <p:spPr bwMode="auto">
            <a:xfrm rot="1473624">
              <a:off x="5154" y="128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39" name="Freeform 78"/>
            <p:cNvSpPr>
              <a:spLocks/>
            </p:cNvSpPr>
            <p:nvPr/>
          </p:nvSpPr>
          <p:spPr bwMode="auto">
            <a:xfrm rot="1473624">
              <a:off x="5145" y="130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40" name="Freeform 79"/>
            <p:cNvSpPr>
              <a:spLocks/>
            </p:cNvSpPr>
            <p:nvPr/>
          </p:nvSpPr>
          <p:spPr bwMode="auto">
            <a:xfrm rot="1473624">
              <a:off x="5142" y="1315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41" name="Freeform 80"/>
            <p:cNvSpPr>
              <a:spLocks/>
            </p:cNvSpPr>
            <p:nvPr/>
          </p:nvSpPr>
          <p:spPr bwMode="auto">
            <a:xfrm rot="1473624">
              <a:off x="5138" y="1321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5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42" name="Freeform 81"/>
            <p:cNvSpPr>
              <a:spLocks/>
            </p:cNvSpPr>
            <p:nvPr/>
          </p:nvSpPr>
          <p:spPr bwMode="auto">
            <a:xfrm rot="1473624">
              <a:off x="5135" y="133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43" name="Freeform 82"/>
            <p:cNvSpPr>
              <a:spLocks/>
            </p:cNvSpPr>
            <p:nvPr/>
          </p:nvSpPr>
          <p:spPr bwMode="auto">
            <a:xfrm rot="1473624">
              <a:off x="5132" y="1336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44" name="Freeform 83"/>
            <p:cNvSpPr>
              <a:spLocks/>
            </p:cNvSpPr>
            <p:nvPr/>
          </p:nvSpPr>
          <p:spPr bwMode="auto">
            <a:xfrm rot="1473624">
              <a:off x="5129" y="1343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45" name="Freeform 84"/>
            <p:cNvSpPr>
              <a:spLocks/>
            </p:cNvSpPr>
            <p:nvPr/>
          </p:nvSpPr>
          <p:spPr bwMode="auto">
            <a:xfrm rot="1473624">
              <a:off x="5126" y="135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46" name="Freeform 85"/>
            <p:cNvSpPr>
              <a:spLocks/>
            </p:cNvSpPr>
            <p:nvPr/>
          </p:nvSpPr>
          <p:spPr bwMode="auto">
            <a:xfrm rot="1473624">
              <a:off x="5116" y="1371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47" name="Freeform 86"/>
            <p:cNvSpPr>
              <a:spLocks/>
            </p:cNvSpPr>
            <p:nvPr/>
          </p:nvSpPr>
          <p:spPr bwMode="auto">
            <a:xfrm rot="1473624">
              <a:off x="5113" y="137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48" name="Freeform 87"/>
            <p:cNvSpPr>
              <a:spLocks/>
            </p:cNvSpPr>
            <p:nvPr/>
          </p:nvSpPr>
          <p:spPr bwMode="auto">
            <a:xfrm rot="1473624">
              <a:off x="5119" y="1063"/>
              <a:ext cx="63" cy="19"/>
            </a:xfrm>
            <a:custGeom>
              <a:avLst/>
              <a:gdLst>
                <a:gd name="T0" fmla="*/ 0 w 96"/>
                <a:gd name="T1" fmla="*/ 15 h 20"/>
                <a:gd name="T2" fmla="*/ 0 w 96"/>
                <a:gd name="T3" fmla="*/ 15 h 20"/>
                <a:gd name="T4" fmla="*/ 1 w 96"/>
                <a:gd name="T5" fmla="*/ 12 h 20"/>
                <a:gd name="T6" fmla="*/ 1 w 96"/>
                <a:gd name="T7" fmla="*/ 10 h 20"/>
                <a:gd name="T8" fmla="*/ 2 w 96"/>
                <a:gd name="T9" fmla="*/ 10 h 20"/>
                <a:gd name="T10" fmla="*/ 3 w 96"/>
                <a:gd name="T11" fmla="*/ 7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49" name="Freeform 88"/>
            <p:cNvSpPr>
              <a:spLocks/>
            </p:cNvSpPr>
            <p:nvPr/>
          </p:nvSpPr>
          <p:spPr bwMode="auto">
            <a:xfrm rot="1473624">
              <a:off x="5116" y="106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50" name="Freeform 89"/>
            <p:cNvSpPr>
              <a:spLocks/>
            </p:cNvSpPr>
            <p:nvPr/>
          </p:nvSpPr>
          <p:spPr bwMode="auto">
            <a:xfrm rot="1473624">
              <a:off x="5113" y="1076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51" name="Freeform 90"/>
            <p:cNvSpPr>
              <a:spLocks/>
            </p:cNvSpPr>
            <p:nvPr/>
          </p:nvSpPr>
          <p:spPr bwMode="auto">
            <a:xfrm rot="1473624">
              <a:off x="5110" y="108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52" name="Freeform 91"/>
            <p:cNvSpPr>
              <a:spLocks/>
            </p:cNvSpPr>
            <p:nvPr/>
          </p:nvSpPr>
          <p:spPr bwMode="auto">
            <a:xfrm rot="1473624">
              <a:off x="5106" y="1091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4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53" name="Freeform 92"/>
            <p:cNvSpPr>
              <a:spLocks/>
            </p:cNvSpPr>
            <p:nvPr/>
          </p:nvSpPr>
          <p:spPr bwMode="auto">
            <a:xfrm rot="1473624">
              <a:off x="5103" y="109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54" name="Freeform 93"/>
            <p:cNvSpPr>
              <a:spLocks/>
            </p:cNvSpPr>
            <p:nvPr/>
          </p:nvSpPr>
          <p:spPr bwMode="auto">
            <a:xfrm rot="1473624">
              <a:off x="5094" y="1117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55" name="Freeform 94"/>
            <p:cNvSpPr>
              <a:spLocks/>
            </p:cNvSpPr>
            <p:nvPr/>
          </p:nvSpPr>
          <p:spPr bwMode="auto">
            <a:xfrm rot="1473624">
              <a:off x="5091" y="112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56" name="Freeform 95"/>
            <p:cNvSpPr>
              <a:spLocks/>
            </p:cNvSpPr>
            <p:nvPr/>
          </p:nvSpPr>
          <p:spPr bwMode="auto">
            <a:xfrm rot="1473624">
              <a:off x="5088" y="1132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57" name="Freeform 96"/>
            <p:cNvSpPr>
              <a:spLocks/>
            </p:cNvSpPr>
            <p:nvPr/>
          </p:nvSpPr>
          <p:spPr bwMode="auto">
            <a:xfrm rot="1473624">
              <a:off x="5084" y="113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58" name="Freeform 97"/>
            <p:cNvSpPr>
              <a:spLocks/>
            </p:cNvSpPr>
            <p:nvPr/>
          </p:nvSpPr>
          <p:spPr bwMode="auto">
            <a:xfrm rot="1473624">
              <a:off x="5081" y="114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59" name="Freeform 98"/>
            <p:cNvSpPr>
              <a:spLocks/>
            </p:cNvSpPr>
            <p:nvPr/>
          </p:nvSpPr>
          <p:spPr bwMode="auto">
            <a:xfrm rot="1473624">
              <a:off x="5079" y="1151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60" name="Freeform 99"/>
            <p:cNvSpPr>
              <a:spLocks/>
            </p:cNvSpPr>
            <p:nvPr/>
          </p:nvSpPr>
          <p:spPr bwMode="auto">
            <a:xfrm rot="1473624">
              <a:off x="5076" y="1158"/>
              <a:ext cx="63" cy="18"/>
            </a:xfrm>
            <a:custGeom>
              <a:avLst/>
              <a:gdLst>
                <a:gd name="T0" fmla="*/ 0 w 96"/>
                <a:gd name="T1" fmla="*/ 12 h 20"/>
                <a:gd name="T2" fmla="*/ 0 w 96"/>
                <a:gd name="T3" fmla="*/ 12 h 20"/>
                <a:gd name="T4" fmla="*/ 1 w 96"/>
                <a:gd name="T5" fmla="*/ 11 h 20"/>
                <a:gd name="T6" fmla="*/ 1 w 96"/>
                <a:gd name="T7" fmla="*/ 8 h 20"/>
                <a:gd name="T8" fmla="*/ 2 w 96"/>
                <a:gd name="T9" fmla="*/ 5 h 20"/>
                <a:gd name="T10" fmla="*/ 3 w 96"/>
                <a:gd name="T11" fmla="*/ 5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3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61" name="Freeform 100"/>
            <p:cNvSpPr>
              <a:spLocks/>
            </p:cNvSpPr>
            <p:nvPr/>
          </p:nvSpPr>
          <p:spPr bwMode="auto">
            <a:xfrm rot="1473624">
              <a:off x="5067" y="117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62" name="Freeform 101"/>
            <p:cNvSpPr>
              <a:spLocks/>
            </p:cNvSpPr>
            <p:nvPr/>
          </p:nvSpPr>
          <p:spPr bwMode="auto">
            <a:xfrm rot="1473624">
              <a:off x="5057" y="1199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63" name="Freeform 102"/>
            <p:cNvSpPr>
              <a:spLocks/>
            </p:cNvSpPr>
            <p:nvPr/>
          </p:nvSpPr>
          <p:spPr bwMode="auto">
            <a:xfrm rot="1473624">
              <a:off x="5048" y="121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64" name="Freeform 103"/>
            <p:cNvSpPr>
              <a:spLocks/>
            </p:cNvSpPr>
            <p:nvPr/>
          </p:nvSpPr>
          <p:spPr bwMode="auto">
            <a:xfrm rot="1473624">
              <a:off x="5038" y="1240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65" name="Freeform 104"/>
            <p:cNvSpPr>
              <a:spLocks/>
            </p:cNvSpPr>
            <p:nvPr/>
          </p:nvSpPr>
          <p:spPr bwMode="auto">
            <a:xfrm rot="1473624">
              <a:off x="5029" y="125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66" name="Freeform 105"/>
            <p:cNvSpPr>
              <a:spLocks/>
            </p:cNvSpPr>
            <p:nvPr/>
          </p:nvSpPr>
          <p:spPr bwMode="auto">
            <a:xfrm rot="1473624">
              <a:off x="5026" y="1267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67" name="Freeform 106"/>
            <p:cNvSpPr>
              <a:spLocks/>
            </p:cNvSpPr>
            <p:nvPr/>
          </p:nvSpPr>
          <p:spPr bwMode="auto">
            <a:xfrm rot="1473624">
              <a:off x="5022" y="1274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68" name="Freeform 107"/>
            <p:cNvSpPr>
              <a:spLocks/>
            </p:cNvSpPr>
            <p:nvPr/>
          </p:nvSpPr>
          <p:spPr bwMode="auto">
            <a:xfrm rot="1473624">
              <a:off x="5020" y="1281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69" name="Freeform 108"/>
            <p:cNvSpPr>
              <a:spLocks/>
            </p:cNvSpPr>
            <p:nvPr/>
          </p:nvSpPr>
          <p:spPr bwMode="auto">
            <a:xfrm rot="1473624">
              <a:off x="5016" y="128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0" name="Freeform 109"/>
            <p:cNvSpPr>
              <a:spLocks/>
            </p:cNvSpPr>
            <p:nvPr/>
          </p:nvSpPr>
          <p:spPr bwMode="auto">
            <a:xfrm rot="1473624">
              <a:off x="5013" y="129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1" name="Freeform 110"/>
            <p:cNvSpPr>
              <a:spLocks/>
            </p:cNvSpPr>
            <p:nvPr/>
          </p:nvSpPr>
          <p:spPr bwMode="auto">
            <a:xfrm rot="1473624">
              <a:off x="5010" y="1300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4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9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2" name="Freeform 111"/>
            <p:cNvSpPr>
              <a:spLocks/>
            </p:cNvSpPr>
            <p:nvPr/>
          </p:nvSpPr>
          <p:spPr bwMode="auto">
            <a:xfrm rot="1473624">
              <a:off x="5001" y="1321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5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3" name="Freeform 112"/>
            <p:cNvSpPr>
              <a:spLocks/>
            </p:cNvSpPr>
            <p:nvPr/>
          </p:nvSpPr>
          <p:spPr bwMode="auto">
            <a:xfrm rot="1473624">
              <a:off x="4998" y="1328"/>
              <a:ext cx="63" cy="18"/>
            </a:xfrm>
            <a:custGeom>
              <a:avLst/>
              <a:gdLst>
                <a:gd name="T0" fmla="*/ 0 w 96"/>
                <a:gd name="T1" fmla="*/ 8 h 22"/>
                <a:gd name="T2" fmla="*/ 0 w 96"/>
                <a:gd name="T3" fmla="*/ 8 h 22"/>
                <a:gd name="T4" fmla="*/ 1 w 96"/>
                <a:gd name="T5" fmla="*/ 7 h 22"/>
                <a:gd name="T6" fmla="*/ 1 w 96"/>
                <a:gd name="T7" fmla="*/ 6 h 22"/>
                <a:gd name="T8" fmla="*/ 2 w 96"/>
                <a:gd name="T9" fmla="*/ 5 h 22"/>
                <a:gd name="T10" fmla="*/ 3 w 96"/>
                <a:gd name="T11" fmla="*/ 3 h 22"/>
                <a:gd name="T12" fmla="*/ 5 w 96"/>
                <a:gd name="T13" fmla="*/ 2 h 22"/>
                <a:gd name="T14" fmla="*/ 7 w 96"/>
                <a:gd name="T15" fmla="*/ 2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4" name="Freeform 113"/>
            <p:cNvSpPr>
              <a:spLocks/>
            </p:cNvSpPr>
            <p:nvPr/>
          </p:nvSpPr>
          <p:spPr bwMode="auto">
            <a:xfrm rot="1473624">
              <a:off x="4995" y="133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5" name="Freeform 114"/>
            <p:cNvSpPr>
              <a:spLocks/>
            </p:cNvSpPr>
            <p:nvPr/>
          </p:nvSpPr>
          <p:spPr bwMode="auto">
            <a:xfrm rot="1473624">
              <a:off x="5179" y="1089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8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6" name="Freeform 115"/>
            <p:cNvSpPr>
              <a:spLocks/>
            </p:cNvSpPr>
            <p:nvPr/>
          </p:nvSpPr>
          <p:spPr bwMode="auto">
            <a:xfrm rot="1473624">
              <a:off x="5176" y="109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7" name="Freeform 116"/>
            <p:cNvSpPr>
              <a:spLocks/>
            </p:cNvSpPr>
            <p:nvPr/>
          </p:nvSpPr>
          <p:spPr bwMode="auto">
            <a:xfrm rot="1473624">
              <a:off x="5173" y="1103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3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7 w 96"/>
                <a:gd name="T21" fmla="*/ 1 h 5"/>
                <a:gd name="T22" fmla="*/ 9 w 96"/>
                <a:gd name="T23" fmla="*/ 1 h 5"/>
                <a:gd name="T24" fmla="*/ 9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8" y="1"/>
                  </a:lnTo>
                  <a:lnTo>
                    <a:pt x="78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8" name="Freeform 117"/>
            <p:cNvSpPr>
              <a:spLocks/>
            </p:cNvSpPr>
            <p:nvPr/>
          </p:nvSpPr>
          <p:spPr bwMode="auto">
            <a:xfrm rot="1473624">
              <a:off x="5170" y="1109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9" name="Freeform 118"/>
            <p:cNvSpPr>
              <a:spLocks/>
            </p:cNvSpPr>
            <p:nvPr/>
          </p:nvSpPr>
          <p:spPr bwMode="auto">
            <a:xfrm rot="1473624">
              <a:off x="5167" y="1118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80" name="Freeform 119"/>
            <p:cNvSpPr>
              <a:spLocks/>
            </p:cNvSpPr>
            <p:nvPr/>
          </p:nvSpPr>
          <p:spPr bwMode="auto">
            <a:xfrm rot="1473624">
              <a:off x="5164" y="1124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81" name="Freeform 120"/>
            <p:cNvSpPr>
              <a:spLocks/>
            </p:cNvSpPr>
            <p:nvPr/>
          </p:nvSpPr>
          <p:spPr bwMode="auto">
            <a:xfrm rot="1473624">
              <a:off x="5155" y="1144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82" name="Freeform 121"/>
            <p:cNvSpPr>
              <a:spLocks/>
            </p:cNvSpPr>
            <p:nvPr/>
          </p:nvSpPr>
          <p:spPr bwMode="auto">
            <a:xfrm rot="1473624">
              <a:off x="5152" y="1150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2 h 4"/>
                <a:gd name="T24" fmla="*/ 10 w 96"/>
                <a:gd name="T25" fmla="*/ 3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83" name="Freeform 122"/>
            <p:cNvSpPr>
              <a:spLocks/>
            </p:cNvSpPr>
            <p:nvPr/>
          </p:nvSpPr>
          <p:spPr bwMode="auto">
            <a:xfrm rot="1473624">
              <a:off x="5148" y="1159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84" name="Freeform 123"/>
            <p:cNvSpPr>
              <a:spLocks/>
            </p:cNvSpPr>
            <p:nvPr/>
          </p:nvSpPr>
          <p:spPr bwMode="auto">
            <a:xfrm rot="1473624">
              <a:off x="5145" y="1165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85" name="Freeform 124"/>
            <p:cNvSpPr>
              <a:spLocks/>
            </p:cNvSpPr>
            <p:nvPr/>
          </p:nvSpPr>
          <p:spPr bwMode="auto">
            <a:xfrm rot="1473624">
              <a:off x="5142" y="1171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86" name="Freeform 125"/>
            <p:cNvSpPr>
              <a:spLocks/>
            </p:cNvSpPr>
            <p:nvPr/>
          </p:nvSpPr>
          <p:spPr bwMode="auto">
            <a:xfrm rot="1473624">
              <a:off x="5139" y="117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87" name="Freeform 126"/>
            <p:cNvSpPr>
              <a:spLocks/>
            </p:cNvSpPr>
            <p:nvPr/>
          </p:nvSpPr>
          <p:spPr bwMode="auto">
            <a:xfrm rot="1473624">
              <a:off x="5136" y="1185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88" name="Freeform 127"/>
            <p:cNvSpPr>
              <a:spLocks/>
            </p:cNvSpPr>
            <p:nvPr/>
          </p:nvSpPr>
          <p:spPr bwMode="auto">
            <a:xfrm rot="1473624">
              <a:off x="5127" y="1204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89" name="Freeform 128"/>
            <p:cNvSpPr>
              <a:spLocks/>
            </p:cNvSpPr>
            <p:nvPr/>
          </p:nvSpPr>
          <p:spPr bwMode="auto">
            <a:xfrm rot="1473624">
              <a:off x="5117" y="1226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90" name="Freeform 129"/>
            <p:cNvSpPr>
              <a:spLocks/>
            </p:cNvSpPr>
            <p:nvPr/>
          </p:nvSpPr>
          <p:spPr bwMode="auto">
            <a:xfrm rot="1473624">
              <a:off x="5108" y="1245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91" name="Freeform 130"/>
            <p:cNvSpPr>
              <a:spLocks/>
            </p:cNvSpPr>
            <p:nvPr/>
          </p:nvSpPr>
          <p:spPr bwMode="auto">
            <a:xfrm rot="1473624">
              <a:off x="5098" y="1267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92" name="Freeform 131"/>
            <p:cNvSpPr>
              <a:spLocks/>
            </p:cNvSpPr>
            <p:nvPr/>
          </p:nvSpPr>
          <p:spPr bwMode="auto">
            <a:xfrm rot="1473624">
              <a:off x="5089" y="128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93" name="Freeform 132"/>
            <p:cNvSpPr>
              <a:spLocks/>
            </p:cNvSpPr>
            <p:nvPr/>
          </p:nvSpPr>
          <p:spPr bwMode="auto">
            <a:xfrm rot="1473624">
              <a:off x="5086" y="1294"/>
              <a:ext cx="63" cy="3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2 h 4"/>
                <a:gd name="T28" fmla="*/ 12 w 96"/>
                <a:gd name="T29" fmla="*/ 2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94" name="Freeform 133"/>
            <p:cNvSpPr>
              <a:spLocks/>
            </p:cNvSpPr>
            <p:nvPr/>
          </p:nvSpPr>
          <p:spPr bwMode="auto">
            <a:xfrm rot="1473624">
              <a:off x="5083" y="1300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95" name="Freeform 134"/>
            <p:cNvSpPr>
              <a:spLocks/>
            </p:cNvSpPr>
            <p:nvPr/>
          </p:nvSpPr>
          <p:spPr bwMode="auto">
            <a:xfrm rot="1473624">
              <a:off x="5080" y="1308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96" name="Freeform 135"/>
            <p:cNvSpPr>
              <a:spLocks/>
            </p:cNvSpPr>
            <p:nvPr/>
          </p:nvSpPr>
          <p:spPr bwMode="auto">
            <a:xfrm rot="1473624">
              <a:off x="5077" y="1314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97" name="Freeform 136"/>
            <p:cNvSpPr>
              <a:spLocks/>
            </p:cNvSpPr>
            <p:nvPr/>
          </p:nvSpPr>
          <p:spPr bwMode="auto">
            <a:xfrm rot="1473624">
              <a:off x="5074" y="1320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98" name="Freeform 137"/>
            <p:cNvSpPr>
              <a:spLocks/>
            </p:cNvSpPr>
            <p:nvPr/>
          </p:nvSpPr>
          <p:spPr bwMode="auto">
            <a:xfrm rot="1473624">
              <a:off x="5071" y="1327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99" name="Freeform 138"/>
            <p:cNvSpPr>
              <a:spLocks/>
            </p:cNvSpPr>
            <p:nvPr/>
          </p:nvSpPr>
          <p:spPr bwMode="auto">
            <a:xfrm rot="1473624">
              <a:off x="5061" y="134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00" name="Freeform 139"/>
            <p:cNvSpPr>
              <a:spLocks/>
            </p:cNvSpPr>
            <p:nvPr/>
          </p:nvSpPr>
          <p:spPr bwMode="auto">
            <a:xfrm rot="1473624">
              <a:off x="5058" y="1355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01" name="Freeform 140"/>
            <p:cNvSpPr>
              <a:spLocks/>
            </p:cNvSpPr>
            <p:nvPr/>
          </p:nvSpPr>
          <p:spPr bwMode="auto">
            <a:xfrm rot="1473624">
              <a:off x="5055" y="1361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02" name="Freeform 141"/>
            <p:cNvSpPr>
              <a:spLocks/>
            </p:cNvSpPr>
            <p:nvPr/>
          </p:nvSpPr>
          <p:spPr bwMode="auto">
            <a:xfrm rot="1473624">
              <a:off x="5110" y="1383"/>
              <a:ext cx="28" cy="15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7 h 16"/>
                <a:gd name="T12" fmla="*/ 4 w 44"/>
                <a:gd name="T13" fmla="*/ 8 h 16"/>
                <a:gd name="T14" fmla="*/ 4 w 44"/>
                <a:gd name="T15" fmla="*/ 8 h 16"/>
                <a:gd name="T16" fmla="*/ 4 w 44"/>
                <a:gd name="T17" fmla="*/ 9 h 16"/>
                <a:gd name="T18" fmla="*/ 4 w 44"/>
                <a:gd name="T19" fmla="*/ 11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03" name="Freeform 142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04" name="Freeform 143"/>
            <p:cNvSpPr>
              <a:spLocks/>
            </p:cNvSpPr>
            <p:nvPr/>
          </p:nvSpPr>
          <p:spPr bwMode="auto">
            <a:xfrm rot="1473624">
              <a:off x="5093" y="112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7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7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05" name="Freeform 144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06" name="Freeform 145"/>
            <p:cNvSpPr>
              <a:spLocks/>
            </p:cNvSpPr>
            <p:nvPr/>
          </p:nvSpPr>
          <p:spPr bwMode="auto">
            <a:xfrm rot="1473624">
              <a:off x="5056" y="121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07" name="Freeform 146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6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6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08" name="Freeform 147"/>
            <p:cNvSpPr>
              <a:spLocks/>
            </p:cNvSpPr>
            <p:nvPr/>
          </p:nvSpPr>
          <p:spPr bwMode="auto">
            <a:xfrm rot="1473624">
              <a:off x="5037" y="1251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09" name="Freeform 148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10" name="Freeform 149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11" name="Freeform 150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12" name="Freeform 151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1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11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13" name="Freeform 152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14" name="Freeform 153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2 h 22"/>
                <a:gd name="T6" fmla="*/ 1 w 236"/>
                <a:gd name="T7" fmla="*/ 8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4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4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8 h 22"/>
                <a:gd name="T34" fmla="*/ 27 w 236"/>
                <a:gd name="T35" fmla="*/ 12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15" name="Freeform 154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16" name="Freeform 155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17" name="Freeform 156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18" name="Freeform 157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19" name="Freeform 158"/>
            <p:cNvSpPr>
              <a:spLocks/>
            </p:cNvSpPr>
            <p:nvPr/>
          </p:nvSpPr>
          <p:spPr bwMode="auto">
            <a:xfrm rot="1473624">
              <a:off x="5117" y="1077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4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4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20" name="Freeform 159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6 h 21"/>
                <a:gd name="T2" fmla="*/ 0 w 236"/>
                <a:gd name="T3" fmla="*/ 16 h 21"/>
                <a:gd name="T4" fmla="*/ 1 w 236"/>
                <a:gd name="T5" fmla="*/ 11 h 21"/>
                <a:gd name="T6" fmla="*/ 1 w 236"/>
                <a:gd name="T7" fmla="*/ 10 h 21"/>
                <a:gd name="T8" fmla="*/ 3 w 236"/>
                <a:gd name="T9" fmla="*/ 9 h 21"/>
                <a:gd name="T10" fmla="*/ 4 w 236"/>
                <a:gd name="T11" fmla="*/ 6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6 h 21"/>
                <a:gd name="T30" fmla="*/ 25 w 236"/>
                <a:gd name="T31" fmla="*/ 9 h 21"/>
                <a:gd name="T32" fmla="*/ 27 w 236"/>
                <a:gd name="T33" fmla="*/ 10 h 21"/>
                <a:gd name="T34" fmla="*/ 27 w 236"/>
                <a:gd name="T35" fmla="*/ 11 h 21"/>
                <a:gd name="T36" fmla="*/ 27 w 236"/>
                <a:gd name="T37" fmla="*/ 16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21" name="Freeform 160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20 h 20"/>
                <a:gd name="T2" fmla="*/ 0 w 236"/>
                <a:gd name="T3" fmla="*/ 20 h 20"/>
                <a:gd name="T4" fmla="*/ 1 w 236"/>
                <a:gd name="T5" fmla="*/ 16 h 20"/>
                <a:gd name="T6" fmla="*/ 1 w 236"/>
                <a:gd name="T7" fmla="*/ 12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2 h 20"/>
                <a:gd name="T34" fmla="*/ 27 w 236"/>
                <a:gd name="T35" fmla="*/ 16 h 20"/>
                <a:gd name="T36" fmla="*/ 27 w 236"/>
                <a:gd name="T37" fmla="*/ 2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22" name="Freeform 161"/>
            <p:cNvSpPr>
              <a:spLocks/>
            </p:cNvSpPr>
            <p:nvPr/>
          </p:nvSpPr>
          <p:spPr bwMode="auto">
            <a:xfrm rot="1473624">
              <a:off x="5046" y="123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23" name="Freeform 162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4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4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24" name="Freeform 163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25" name="Freeform 164"/>
            <p:cNvSpPr>
              <a:spLocks/>
            </p:cNvSpPr>
            <p:nvPr/>
          </p:nvSpPr>
          <p:spPr bwMode="auto">
            <a:xfrm rot="1473624">
              <a:off x="5000" y="1334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26" name="Freeform 165"/>
            <p:cNvSpPr>
              <a:spLocks/>
            </p:cNvSpPr>
            <p:nvPr/>
          </p:nvSpPr>
          <p:spPr bwMode="auto">
            <a:xfrm rot="1473624">
              <a:off x="5117" y="1077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27" name="Freeform 166"/>
            <p:cNvSpPr>
              <a:spLocks/>
            </p:cNvSpPr>
            <p:nvPr/>
          </p:nvSpPr>
          <p:spPr bwMode="auto">
            <a:xfrm rot="1473624">
              <a:off x="5092" y="1131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28" name="Freeform 167"/>
            <p:cNvSpPr>
              <a:spLocks/>
            </p:cNvSpPr>
            <p:nvPr/>
          </p:nvSpPr>
          <p:spPr bwMode="auto">
            <a:xfrm rot="1473624">
              <a:off x="5064" y="119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6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3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3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6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21" y="11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3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3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1"/>
                  </a:lnTo>
                  <a:lnTo>
                    <a:pt x="227" y="14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29" name="Freeform 168"/>
            <p:cNvSpPr>
              <a:spLocks/>
            </p:cNvSpPr>
            <p:nvPr/>
          </p:nvSpPr>
          <p:spPr bwMode="auto">
            <a:xfrm rot="1473624">
              <a:off x="5055" y="1213"/>
              <a:ext cx="154" cy="18"/>
            </a:xfrm>
            <a:custGeom>
              <a:avLst/>
              <a:gdLst>
                <a:gd name="T0" fmla="*/ 0 w 236"/>
                <a:gd name="T1" fmla="*/ 12 h 20"/>
                <a:gd name="T2" fmla="*/ 0 w 236"/>
                <a:gd name="T3" fmla="*/ 12 h 20"/>
                <a:gd name="T4" fmla="*/ 1 w 236"/>
                <a:gd name="T5" fmla="*/ 10 h 20"/>
                <a:gd name="T6" fmla="*/ 1 w 236"/>
                <a:gd name="T7" fmla="*/ 7 h 20"/>
                <a:gd name="T8" fmla="*/ 3 w 236"/>
                <a:gd name="T9" fmla="*/ 5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5 h 20"/>
                <a:gd name="T32" fmla="*/ 27 w 236"/>
                <a:gd name="T33" fmla="*/ 7 h 20"/>
                <a:gd name="T34" fmla="*/ 27 w 236"/>
                <a:gd name="T35" fmla="*/ 10 h 20"/>
                <a:gd name="T36" fmla="*/ 27 w 236"/>
                <a:gd name="T37" fmla="*/ 12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30" name="Freeform 169"/>
            <p:cNvSpPr>
              <a:spLocks/>
            </p:cNvSpPr>
            <p:nvPr/>
          </p:nvSpPr>
          <p:spPr bwMode="auto">
            <a:xfrm rot="1473624">
              <a:off x="5045" y="1234"/>
              <a:ext cx="154" cy="17"/>
            </a:xfrm>
            <a:custGeom>
              <a:avLst/>
              <a:gdLst>
                <a:gd name="T0" fmla="*/ 0 w 236"/>
                <a:gd name="T1" fmla="*/ 6 h 22"/>
                <a:gd name="T2" fmla="*/ 0 w 236"/>
                <a:gd name="T3" fmla="*/ 6 h 22"/>
                <a:gd name="T4" fmla="*/ 1 w 236"/>
                <a:gd name="T5" fmla="*/ 5 h 22"/>
                <a:gd name="T6" fmla="*/ 1 w 236"/>
                <a:gd name="T7" fmla="*/ 4 h 22"/>
                <a:gd name="T8" fmla="*/ 3 w 236"/>
                <a:gd name="T9" fmla="*/ 3 h 22"/>
                <a:gd name="T10" fmla="*/ 4 w 236"/>
                <a:gd name="T11" fmla="*/ 2 h 22"/>
                <a:gd name="T12" fmla="*/ 6 w 236"/>
                <a:gd name="T13" fmla="*/ 2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2 h 22"/>
                <a:gd name="T28" fmla="*/ 24 w 236"/>
                <a:gd name="T29" fmla="*/ 2 h 22"/>
                <a:gd name="T30" fmla="*/ 25 w 236"/>
                <a:gd name="T31" fmla="*/ 3 h 22"/>
                <a:gd name="T32" fmla="*/ 27 w 236"/>
                <a:gd name="T33" fmla="*/ 4 h 22"/>
                <a:gd name="T34" fmla="*/ 27 w 236"/>
                <a:gd name="T35" fmla="*/ 5 h 22"/>
                <a:gd name="T36" fmla="*/ 27 w 236"/>
                <a:gd name="T37" fmla="*/ 6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31" name="Freeform 170"/>
            <p:cNvSpPr>
              <a:spLocks/>
            </p:cNvSpPr>
            <p:nvPr/>
          </p:nvSpPr>
          <p:spPr bwMode="auto">
            <a:xfrm rot="1473624">
              <a:off x="5036" y="1254"/>
              <a:ext cx="154" cy="17"/>
            </a:xfrm>
            <a:custGeom>
              <a:avLst/>
              <a:gdLst>
                <a:gd name="T0" fmla="*/ 0 w 236"/>
                <a:gd name="T1" fmla="*/ 9 h 20"/>
                <a:gd name="T2" fmla="*/ 0 w 236"/>
                <a:gd name="T3" fmla="*/ 9 h 20"/>
                <a:gd name="T4" fmla="*/ 1 w 236"/>
                <a:gd name="T5" fmla="*/ 8 h 20"/>
                <a:gd name="T6" fmla="*/ 1 w 236"/>
                <a:gd name="T7" fmla="*/ 6 h 20"/>
                <a:gd name="T8" fmla="*/ 3 w 236"/>
                <a:gd name="T9" fmla="*/ 4 h 20"/>
                <a:gd name="T10" fmla="*/ 4 w 236"/>
                <a:gd name="T11" fmla="*/ 3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3 h 20"/>
                <a:gd name="T30" fmla="*/ 25 w 236"/>
                <a:gd name="T31" fmla="*/ 4 h 20"/>
                <a:gd name="T32" fmla="*/ 27 w 236"/>
                <a:gd name="T33" fmla="*/ 6 h 20"/>
                <a:gd name="T34" fmla="*/ 27 w 236"/>
                <a:gd name="T35" fmla="*/ 8 h 20"/>
                <a:gd name="T36" fmla="*/ 27 w 236"/>
                <a:gd name="T37" fmla="*/ 9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32" name="Freeform 171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33" name="Freeform 172"/>
            <p:cNvSpPr>
              <a:spLocks/>
            </p:cNvSpPr>
            <p:nvPr/>
          </p:nvSpPr>
          <p:spPr bwMode="auto">
            <a:xfrm rot="1473624">
              <a:off x="4999" y="1336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5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5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34" name="Line 173"/>
            <p:cNvSpPr>
              <a:spLocks noChangeShapeType="1"/>
            </p:cNvSpPr>
            <p:nvPr/>
          </p:nvSpPr>
          <p:spPr bwMode="auto">
            <a:xfrm rot="1473624">
              <a:off x="4046" y="353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35" name="Line 174"/>
            <p:cNvSpPr>
              <a:spLocks noChangeShapeType="1"/>
            </p:cNvSpPr>
            <p:nvPr/>
          </p:nvSpPr>
          <p:spPr bwMode="auto">
            <a:xfrm rot="1473624">
              <a:off x="4044" y="3540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36" name="Line 175"/>
            <p:cNvSpPr>
              <a:spLocks noChangeShapeType="1"/>
            </p:cNvSpPr>
            <p:nvPr/>
          </p:nvSpPr>
          <p:spPr bwMode="auto">
            <a:xfrm rot="1473624">
              <a:off x="4042" y="3555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37" name="Line 176"/>
            <p:cNvSpPr>
              <a:spLocks noChangeShapeType="1"/>
            </p:cNvSpPr>
            <p:nvPr/>
          </p:nvSpPr>
          <p:spPr bwMode="auto">
            <a:xfrm rot="1473624">
              <a:off x="4040" y="3567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38" name="Line 177"/>
            <p:cNvSpPr>
              <a:spLocks noChangeShapeType="1"/>
            </p:cNvSpPr>
            <p:nvPr/>
          </p:nvSpPr>
          <p:spPr bwMode="auto">
            <a:xfrm rot="1473624">
              <a:off x="4042" y="358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39" name="Line 178"/>
            <p:cNvSpPr>
              <a:spLocks noChangeShapeType="1"/>
            </p:cNvSpPr>
            <p:nvPr/>
          </p:nvSpPr>
          <p:spPr bwMode="auto">
            <a:xfrm rot="1473624">
              <a:off x="4036" y="360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40" name="Line 179"/>
            <p:cNvSpPr>
              <a:spLocks noChangeShapeType="1"/>
            </p:cNvSpPr>
            <p:nvPr/>
          </p:nvSpPr>
          <p:spPr bwMode="auto">
            <a:xfrm rot="1473624">
              <a:off x="4039" y="360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41" name="Line 180"/>
            <p:cNvSpPr>
              <a:spLocks noChangeShapeType="1"/>
            </p:cNvSpPr>
            <p:nvPr/>
          </p:nvSpPr>
          <p:spPr bwMode="auto">
            <a:xfrm rot="1473624">
              <a:off x="4082" y="3597"/>
              <a:ext cx="2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42" name="Line 181"/>
            <p:cNvSpPr>
              <a:spLocks noChangeShapeType="1"/>
            </p:cNvSpPr>
            <p:nvPr/>
          </p:nvSpPr>
          <p:spPr bwMode="auto">
            <a:xfrm rot="1473624">
              <a:off x="4070" y="360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43" name="Line 182"/>
            <p:cNvSpPr>
              <a:spLocks noChangeShapeType="1"/>
            </p:cNvSpPr>
            <p:nvPr/>
          </p:nvSpPr>
          <p:spPr bwMode="auto">
            <a:xfrm rot="1473624">
              <a:off x="4056" y="3620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44" name="Line 183"/>
            <p:cNvSpPr>
              <a:spLocks noChangeShapeType="1"/>
            </p:cNvSpPr>
            <p:nvPr/>
          </p:nvSpPr>
          <p:spPr bwMode="auto">
            <a:xfrm rot="1473624">
              <a:off x="4043" y="3631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45" name="Line 184"/>
            <p:cNvSpPr>
              <a:spLocks noChangeShapeType="1"/>
            </p:cNvSpPr>
            <p:nvPr/>
          </p:nvSpPr>
          <p:spPr bwMode="auto">
            <a:xfrm rot="1473624">
              <a:off x="4082" y="3594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46" name="Line 185"/>
            <p:cNvSpPr>
              <a:spLocks noChangeShapeType="1"/>
            </p:cNvSpPr>
            <p:nvPr/>
          </p:nvSpPr>
          <p:spPr bwMode="auto">
            <a:xfrm rot="1473624">
              <a:off x="4092" y="359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47" name="Line 186"/>
            <p:cNvSpPr>
              <a:spLocks noChangeShapeType="1"/>
            </p:cNvSpPr>
            <p:nvPr/>
          </p:nvSpPr>
          <p:spPr bwMode="auto">
            <a:xfrm rot="1473624">
              <a:off x="4118" y="3569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48" name="Line 187"/>
            <p:cNvSpPr>
              <a:spLocks noChangeShapeType="1"/>
            </p:cNvSpPr>
            <p:nvPr/>
          </p:nvSpPr>
          <p:spPr bwMode="auto">
            <a:xfrm rot="1473624">
              <a:off x="4113" y="3577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49" name="Line 188"/>
            <p:cNvSpPr>
              <a:spLocks noChangeShapeType="1"/>
            </p:cNvSpPr>
            <p:nvPr/>
          </p:nvSpPr>
          <p:spPr bwMode="auto">
            <a:xfrm rot="1473624">
              <a:off x="4132" y="3558"/>
              <a:ext cx="1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50" name="Line 189"/>
            <p:cNvSpPr>
              <a:spLocks noChangeShapeType="1"/>
            </p:cNvSpPr>
            <p:nvPr/>
          </p:nvSpPr>
          <p:spPr bwMode="auto">
            <a:xfrm rot="1473624">
              <a:off x="4126" y="3567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51" name="Line 190"/>
            <p:cNvSpPr>
              <a:spLocks noChangeShapeType="1"/>
            </p:cNvSpPr>
            <p:nvPr/>
          </p:nvSpPr>
          <p:spPr bwMode="auto">
            <a:xfrm rot="1473624">
              <a:off x="4004" y="362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52" name="Line 191"/>
            <p:cNvSpPr>
              <a:spLocks noChangeShapeType="1"/>
            </p:cNvSpPr>
            <p:nvPr/>
          </p:nvSpPr>
          <p:spPr bwMode="auto">
            <a:xfrm rot="1473624">
              <a:off x="4013" y="3544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53" name="Line 192"/>
            <p:cNvSpPr>
              <a:spLocks noChangeShapeType="1"/>
            </p:cNvSpPr>
            <p:nvPr/>
          </p:nvSpPr>
          <p:spPr bwMode="auto">
            <a:xfrm rot="1473624">
              <a:off x="4014" y="355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54" name="Line 193"/>
            <p:cNvSpPr>
              <a:spLocks noChangeShapeType="1"/>
            </p:cNvSpPr>
            <p:nvPr/>
          </p:nvSpPr>
          <p:spPr bwMode="auto">
            <a:xfrm rot="1473624">
              <a:off x="4010" y="357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55" name="Line 194"/>
            <p:cNvSpPr>
              <a:spLocks noChangeShapeType="1"/>
            </p:cNvSpPr>
            <p:nvPr/>
          </p:nvSpPr>
          <p:spPr bwMode="auto">
            <a:xfrm rot="1473624">
              <a:off x="4009" y="3562"/>
              <a:ext cx="1" cy="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56" name="Line 195"/>
            <p:cNvSpPr>
              <a:spLocks noChangeShapeType="1"/>
            </p:cNvSpPr>
            <p:nvPr/>
          </p:nvSpPr>
          <p:spPr bwMode="auto">
            <a:xfrm rot="1473624">
              <a:off x="4099" y="3559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57" name="Line 196"/>
            <p:cNvSpPr>
              <a:spLocks noChangeShapeType="1"/>
            </p:cNvSpPr>
            <p:nvPr/>
          </p:nvSpPr>
          <p:spPr bwMode="auto">
            <a:xfrm rot="1473624">
              <a:off x="4092" y="355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58" name="Line 197"/>
            <p:cNvSpPr>
              <a:spLocks noChangeShapeType="1"/>
            </p:cNvSpPr>
            <p:nvPr/>
          </p:nvSpPr>
          <p:spPr bwMode="auto">
            <a:xfrm rot="1473624">
              <a:off x="4087" y="3554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59" name="Line 198"/>
            <p:cNvSpPr>
              <a:spLocks noChangeShapeType="1"/>
            </p:cNvSpPr>
            <p:nvPr/>
          </p:nvSpPr>
          <p:spPr bwMode="auto">
            <a:xfrm rot="1473624">
              <a:off x="4083" y="355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60" name="Line 199"/>
            <p:cNvSpPr>
              <a:spLocks noChangeShapeType="1"/>
            </p:cNvSpPr>
            <p:nvPr/>
          </p:nvSpPr>
          <p:spPr bwMode="auto">
            <a:xfrm rot="1473624">
              <a:off x="4077" y="3564"/>
              <a:ext cx="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61" name="Line 200"/>
            <p:cNvSpPr>
              <a:spLocks noChangeShapeType="1"/>
            </p:cNvSpPr>
            <p:nvPr/>
          </p:nvSpPr>
          <p:spPr bwMode="auto">
            <a:xfrm rot="1473624">
              <a:off x="4067" y="3662"/>
              <a:ext cx="2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62" name="Line 201"/>
            <p:cNvSpPr>
              <a:spLocks noChangeShapeType="1"/>
            </p:cNvSpPr>
            <p:nvPr/>
          </p:nvSpPr>
          <p:spPr bwMode="auto">
            <a:xfrm rot="1473624">
              <a:off x="4069" y="3548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63" name="Line 202"/>
            <p:cNvSpPr>
              <a:spLocks noChangeShapeType="1"/>
            </p:cNvSpPr>
            <p:nvPr/>
          </p:nvSpPr>
          <p:spPr bwMode="auto">
            <a:xfrm rot="1473624">
              <a:off x="4072" y="355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64" name="Line 203"/>
            <p:cNvSpPr>
              <a:spLocks noChangeShapeType="1"/>
            </p:cNvSpPr>
            <p:nvPr/>
          </p:nvSpPr>
          <p:spPr bwMode="auto">
            <a:xfrm rot="1473624">
              <a:off x="4073" y="35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65" name="Line 204"/>
            <p:cNvSpPr>
              <a:spLocks noChangeShapeType="1"/>
            </p:cNvSpPr>
            <p:nvPr/>
          </p:nvSpPr>
          <p:spPr bwMode="auto">
            <a:xfrm rot="1473624">
              <a:off x="4078" y="355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66" name="Line 205"/>
            <p:cNvSpPr>
              <a:spLocks noChangeShapeType="1"/>
            </p:cNvSpPr>
            <p:nvPr/>
          </p:nvSpPr>
          <p:spPr bwMode="auto">
            <a:xfrm rot="1473624">
              <a:off x="3974" y="3611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67" name="Line 206"/>
            <p:cNvSpPr>
              <a:spLocks noChangeShapeType="1"/>
            </p:cNvSpPr>
            <p:nvPr/>
          </p:nvSpPr>
          <p:spPr bwMode="auto">
            <a:xfrm rot="1473624">
              <a:off x="4048" y="353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68" name="Line 207"/>
            <p:cNvSpPr>
              <a:spLocks noChangeShapeType="1"/>
            </p:cNvSpPr>
            <p:nvPr/>
          </p:nvSpPr>
          <p:spPr bwMode="auto">
            <a:xfrm rot="1473624">
              <a:off x="4043" y="357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69" name="Line 208"/>
            <p:cNvSpPr>
              <a:spLocks noChangeShapeType="1"/>
            </p:cNvSpPr>
            <p:nvPr/>
          </p:nvSpPr>
          <p:spPr bwMode="auto">
            <a:xfrm rot="1473624">
              <a:off x="4040" y="361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0" name="Line 209"/>
            <p:cNvSpPr>
              <a:spLocks noChangeShapeType="1"/>
            </p:cNvSpPr>
            <p:nvPr/>
          </p:nvSpPr>
          <p:spPr bwMode="auto">
            <a:xfrm rot="1473624">
              <a:off x="4074" y="361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1" name="Line 210"/>
            <p:cNvSpPr>
              <a:spLocks noChangeShapeType="1"/>
            </p:cNvSpPr>
            <p:nvPr/>
          </p:nvSpPr>
          <p:spPr bwMode="auto">
            <a:xfrm rot="1473624">
              <a:off x="4058" y="362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2" name="Line 211"/>
            <p:cNvSpPr>
              <a:spLocks noChangeShapeType="1"/>
            </p:cNvSpPr>
            <p:nvPr/>
          </p:nvSpPr>
          <p:spPr bwMode="auto">
            <a:xfrm rot="1473624">
              <a:off x="4043" y="364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3" name="Line 212"/>
            <p:cNvSpPr>
              <a:spLocks noChangeShapeType="1"/>
            </p:cNvSpPr>
            <p:nvPr/>
          </p:nvSpPr>
          <p:spPr bwMode="auto">
            <a:xfrm rot="1473624">
              <a:off x="4097" y="3600"/>
              <a:ext cx="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4" name="Line 213"/>
            <p:cNvSpPr>
              <a:spLocks noChangeShapeType="1"/>
            </p:cNvSpPr>
            <p:nvPr/>
          </p:nvSpPr>
          <p:spPr bwMode="auto">
            <a:xfrm rot="1473624">
              <a:off x="4000" y="3630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5" name="Line 214"/>
            <p:cNvSpPr>
              <a:spLocks noChangeShapeType="1"/>
            </p:cNvSpPr>
            <p:nvPr/>
          </p:nvSpPr>
          <p:spPr bwMode="auto">
            <a:xfrm rot="1473624">
              <a:off x="4097" y="356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6" name="Line 215"/>
            <p:cNvSpPr>
              <a:spLocks noChangeShapeType="1"/>
            </p:cNvSpPr>
            <p:nvPr/>
          </p:nvSpPr>
          <p:spPr bwMode="auto">
            <a:xfrm rot="1473624">
              <a:off x="4093" y="3566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7" name="Line 216"/>
            <p:cNvSpPr>
              <a:spLocks noChangeShapeType="1"/>
            </p:cNvSpPr>
            <p:nvPr/>
          </p:nvSpPr>
          <p:spPr bwMode="auto">
            <a:xfrm rot="1473624">
              <a:off x="3976" y="360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8" name="Line 217"/>
            <p:cNvSpPr>
              <a:spLocks noChangeShapeType="1"/>
            </p:cNvSpPr>
            <p:nvPr/>
          </p:nvSpPr>
          <p:spPr bwMode="auto">
            <a:xfrm rot="1473624">
              <a:off x="4010" y="3533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9" name="Line 218"/>
            <p:cNvSpPr>
              <a:spLocks noChangeShapeType="1"/>
            </p:cNvSpPr>
            <p:nvPr/>
          </p:nvSpPr>
          <p:spPr bwMode="auto">
            <a:xfrm rot="1473624">
              <a:off x="3979" y="3592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80" name="Line 219"/>
            <p:cNvSpPr>
              <a:spLocks noChangeShapeType="1"/>
            </p:cNvSpPr>
            <p:nvPr/>
          </p:nvSpPr>
          <p:spPr bwMode="auto">
            <a:xfrm rot="1473624">
              <a:off x="3977" y="35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81" name="Line 220"/>
            <p:cNvSpPr>
              <a:spLocks noChangeShapeType="1"/>
            </p:cNvSpPr>
            <p:nvPr/>
          </p:nvSpPr>
          <p:spPr bwMode="auto">
            <a:xfrm rot="1473624">
              <a:off x="3979" y="359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82" name="Line 221"/>
            <p:cNvSpPr>
              <a:spLocks noChangeShapeType="1"/>
            </p:cNvSpPr>
            <p:nvPr/>
          </p:nvSpPr>
          <p:spPr bwMode="auto">
            <a:xfrm rot="1473624">
              <a:off x="4030" y="3611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83" name="Line 222"/>
            <p:cNvSpPr>
              <a:spLocks noChangeShapeType="1"/>
            </p:cNvSpPr>
            <p:nvPr/>
          </p:nvSpPr>
          <p:spPr bwMode="auto">
            <a:xfrm rot="1473624">
              <a:off x="4033" y="364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84" name="Line 223"/>
            <p:cNvSpPr>
              <a:spLocks noChangeShapeType="1"/>
            </p:cNvSpPr>
            <p:nvPr/>
          </p:nvSpPr>
          <p:spPr bwMode="auto">
            <a:xfrm rot="1473624">
              <a:off x="3997" y="3637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85" name="Line 224"/>
            <p:cNvSpPr>
              <a:spLocks noChangeShapeType="1"/>
            </p:cNvSpPr>
            <p:nvPr/>
          </p:nvSpPr>
          <p:spPr bwMode="auto">
            <a:xfrm rot="1473624">
              <a:off x="3998" y="365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86" name="Line 225"/>
            <p:cNvSpPr>
              <a:spLocks noChangeShapeType="1"/>
            </p:cNvSpPr>
            <p:nvPr/>
          </p:nvSpPr>
          <p:spPr bwMode="auto">
            <a:xfrm rot="1473624">
              <a:off x="3994" y="3679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87" name="Line 226"/>
            <p:cNvSpPr>
              <a:spLocks noChangeShapeType="1"/>
            </p:cNvSpPr>
            <p:nvPr/>
          </p:nvSpPr>
          <p:spPr bwMode="auto">
            <a:xfrm rot="1473624">
              <a:off x="3993" y="3664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88" name="Line 227"/>
            <p:cNvSpPr>
              <a:spLocks noChangeShapeType="1"/>
            </p:cNvSpPr>
            <p:nvPr/>
          </p:nvSpPr>
          <p:spPr bwMode="auto">
            <a:xfrm rot="1473624">
              <a:off x="3996" y="365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89" name="Line 228"/>
            <p:cNvSpPr>
              <a:spLocks noChangeShapeType="1"/>
            </p:cNvSpPr>
            <p:nvPr/>
          </p:nvSpPr>
          <p:spPr bwMode="auto">
            <a:xfrm rot="1473624">
              <a:off x="3987" y="3699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90" name="Line 229"/>
            <p:cNvSpPr>
              <a:spLocks noChangeShapeType="1"/>
            </p:cNvSpPr>
            <p:nvPr/>
          </p:nvSpPr>
          <p:spPr bwMode="auto">
            <a:xfrm rot="1473624">
              <a:off x="3996" y="369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91" name="Line 230"/>
            <p:cNvSpPr>
              <a:spLocks noChangeShapeType="1"/>
            </p:cNvSpPr>
            <p:nvPr/>
          </p:nvSpPr>
          <p:spPr bwMode="auto">
            <a:xfrm rot="1473624">
              <a:off x="4026" y="3687"/>
              <a:ext cx="6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92" name="Line 231"/>
            <p:cNvSpPr>
              <a:spLocks noChangeShapeType="1"/>
            </p:cNvSpPr>
            <p:nvPr/>
          </p:nvSpPr>
          <p:spPr bwMode="auto">
            <a:xfrm rot="1473624">
              <a:off x="4015" y="370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93" name="Line 232"/>
            <p:cNvSpPr>
              <a:spLocks noChangeShapeType="1"/>
            </p:cNvSpPr>
            <p:nvPr/>
          </p:nvSpPr>
          <p:spPr bwMode="auto">
            <a:xfrm rot="1473624">
              <a:off x="4015" y="3694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94" name="Line 233"/>
            <p:cNvSpPr>
              <a:spLocks noChangeShapeType="1"/>
            </p:cNvSpPr>
            <p:nvPr/>
          </p:nvSpPr>
          <p:spPr bwMode="auto">
            <a:xfrm rot="1473624">
              <a:off x="4005" y="3700"/>
              <a:ext cx="2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95" name="Line 234"/>
            <p:cNvSpPr>
              <a:spLocks noChangeShapeType="1"/>
            </p:cNvSpPr>
            <p:nvPr/>
          </p:nvSpPr>
          <p:spPr bwMode="auto">
            <a:xfrm rot="1473624">
              <a:off x="4002" y="370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96" name="Line 235"/>
            <p:cNvSpPr>
              <a:spLocks noChangeShapeType="1"/>
            </p:cNvSpPr>
            <p:nvPr/>
          </p:nvSpPr>
          <p:spPr bwMode="auto">
            <a:xfrm rot="1473624">
              <a:off x="3998" y="370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97" name="Line 236"/>
            <p:cNvSpPr>
              <a:spLocks noChangeShapeType="1"/>
            </p:cNvSpPr>
            <p:nvPr/>
          </p:nvSpPr>
          <p:spPr bwMode="auto">
            <a:xfrm rot="1473624">
              <a:off x="3992" y="3721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98" name="Line 237"/>
            <p:cNvSpPr>
              <a:spLocks noChangeShapeType="1"/>
            </p:cNvSpPr>
            <p:nvPr/>
          </p:nvSpPr>
          <p:spPr bwMode="auto">
            <a:xfrm rot="1473624">
              <a:off x="4040" y="3679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99" name="Line 238"/>
            <p:cNvSpPr>
              <a:spLocks noChangeShapeType="1"/>
            </p:cNvSpPr>
            <p:nvPr/>
          </p:nvSpPr>
          <p:spPr bwMode="auto">
            <a:xfrm rot="1473624">
              <a:off x="4033" y="368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00" name="Line 239"/>
            <p:cNvSpPr>
              <a:spLocks noChangeShapeType="1"/>
            </p:cNvSpPr>
            <p:nvPr/>
          </p:nvSpPr>
          <p:spPr bwMode="auto">
            <a:xfrm rot="1473624">
              <a:off x="4060" y="3677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01" name="Line 240"/>
            <p:cNvSpPr>
              <a:spLocks noChangeShapeType="1"/>
            </p:cNvSpPr>
            <p:nvPr/>
          </p:nvSpPr>
          <p:spPr bwMode="auto">
            <a:xfrm rot="1473624">
              <a:off x="4040" y="368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02" name="Line 241"/>
            <p:cNvSpPr>
              <a:spLocks noChangeShapeType="1"/>
            </p:cNvSpPr>
            <p:nvPr/>
          </p:nvSpPr>
          <p:spPr bwMode="auto">
            <a:xfrm rot="1473624">
              <a:off x="3959" y="370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03" name="Line 242"/>
            <p:cNvSpPr>
              <a:spLocks noChangeShapeType="1"/>
            </p:cNvSpPr>
            <p:nvPr/>
          </p:nvSpPr>
          <p:spPr bwMode="auto">
            <a:xfrm rot="1473624">
              <a:off x="3957" y="3724"/>
              <a:ext cx="2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04" name="Line 243"/>
            <p:cNvSpPr>
              <a:spLocks noChangeShapeType="1"/>
            </p:cNvSpPr>
            <p:nvPr/>
          </p:nvSpPr>
          <p:spPr bwMode="auto">
            <a:xfrm rot="1473624">
              <a:off x="3967" y="36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05" name="Line 244"/>
            <p:cNvSpPr>
              <a:spLocks noChangeShapeType="1"/>
            </p:cNvSpPr>
            <p:nvPr/>
          </p:nvSpPr>
          <p:spPr bwMode="auto">
            <a:xfrm rot="1473624">
              <a:off x="3959" y="370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06" name="Line 245"/>
            <p:cNvSpPr>
              <a:spLocks noChangeShapeType="1"/>
            </p:cNvSpPr>
            <p:nvPr/>
          </p:nvSpPr>
          <p:spPr bwMode="auto">
            <a:xfrm rot="1473624">
              <a:off x="3965" y="366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07" name="Line 246"/>
            <p:cNvSpPr>
              <a:spLocks noChangeShapeType="1"/>
            </p:cNvSpPr>
            <p:nvPr/>
          </p:nvSpPr>
          <p:spPr bwMode="auto">
            <a:xfrm rot="1473624">
              <a:off x="3969" y="3636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08" name="Line 247"/>
            <p:cNvSpPr>
              <a:spLocks noChangeShapeType="1"/>
            </p:cNvSpPr>
            <p:nvPr/>
          </p:nvSpPr>
          <p:spPr bwMode="auto">
            <a:xfrm rot="1473624">
              <a:off x="3972" y="3620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09" name="Line 248"/>
            <p:cNvSpPr>
              <a:spLocks noChangeShapeType="1"/>
            </p:cNvSpPr>
            <p:nvPr/>
          </p:nvSpPr>
          <p:spPr bwMode="auto">
            <a:xfrm rot="1473624">
              <a:off x="4012" y="3735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10" name="Line 249"/>
            <p:cNvSpPr>
              <a:spLocks noChangeShapeType="1"/>
            </p:cNvSpPr>
            <p:nvPr/>
          </p:nvSpPr>
          <p:spPr bwMode="auto">
            <a:xfrm rot="1473624">
              <a:off x="4022" y="3728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11" name="Line 250"/>
            <p:cNvSpPr>
              <a:spLocks noChangeShapeType="1"/>
            </p:cNvSpPr>
            <p:nvPr/>
          </p:nvSpPr>
          <p:spPr bwMode="auto">
            <a:xfrm rot="1473624">
              <a:off x="4035" y="365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12" name="Line 251"/>
            <p:cNvSpPr>
              <a:spLocks noChangeShapeType="1"/>
            </p:cNvSpPr>
            <p:nvPr/>
          </p:nvSpPr>
          <p:spPr bwMode="auto">
            <a:xfrm rot="1473624">
              <a:off x="4038" y="363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13" name="Line 252"/>
            <p:cNvSpPr>
              <a:spLocks noChangeShapeType="1"/>
            </p:cNvSpPr>
            <p:nvPr/>
          </p:nvSpPr>
          <p:spPr bwMode="auto">
            <a:xfrm rot="1473624">
              <a:off x="4000" y="3645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14" name="Line 253"/>
            <p:cNvSpPr>
              <a:spLocks noChangeShapeType="1"/>
            </p:cNvSpPr>
            <p:nvPr/>
          </p:nvSpPr>
          <p:spPr bwMode="auto">
            <a:xfrm rot="1473624">
              <a:off x="4007" y="3582"/>
              <a:ext cx="1" cy="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15" name="Line 254"/>
            <p:cNvSpPr>
              <a:spLocks noChangeShapeType="1"/>
            </p:cNvSpPr>
            <p:nvPr/>
          </p:nvSpPr>
          <p:spPr bwMode="auto">
            <a:xfrm rot="1473624">
              <a:off x="3992" y="371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16" name="Line 255"/>
            <p:cNvSpPr>
              <a:spLocks noChangeShapeType="1"/>
            </p:cNvSpPr>
            <p:nvPr/>
          </p:nvSpPr>
          <p:spPr bwMode="auto">
            <a:xfrm rot="1473624">
              <a:off x="4061" y="367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17" name="Line 256"/>
            <p:cNvSpPr>
              <a:spLocks noChangeShapeType="1"/>
            </p:cNvSpPr>
            <p:nvPr/>
          </p:nvSpPr>
          <p:spPr bwMode="auto">
            <a:xfrm rot="1473624">
              <a:off x="4051" y="368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18" name="Line 257"/>
            <p:cNvSpPr>
              <a:spLocks noChangeShapeType="1"/>
            </p:cNvSpPr>
            <p:nvPr/>
          </p:nvSpPr>
          <p:spPr bwMode="auto">
            <a:xfrm rot="1473624">
              <a:off x="3963" y="3689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19" name="Line 258"/>
            <p:cNvSpPr>
              <a:spLocks noChangeShapeType="1"/>
            </p:cNvSpPr>
            <p:nvPr/>
          </p:nvSpPr>
          <p:spPr bwMode="auto">
            <a:xfrm rot="1473624">
              <a:off x="4091" y="3598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20" name="Line 259"/>
            <p:cNvSpPr>
              <a:spLocks noChangeShapeType="1"/>
            </p:cNvSpPr>
            <p:nvPr/>
          </p:nvSpPr>
          <p:spPr bwMode="auto">
            <a:xfrm rot="1473624">
              <a:off x="4078" y="3572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21" name="Line 260"/>
            <p:cNvSpPr>
              <a:spLocks noChangeShapeType="1"/>
            </p:cNvSpPr>
            <p:nvPr/>
          </p:nvSpPr>
          <p:spPr bwMode="auto">
            <a:xfrm rot="1473624">
              <a:off x="4012" y="353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22" name="Line 261"/>
            <p:cNvSpPr>
              <a:spLocks noChangeShapeType="1"/>
            </p:cNvSpPr>
            <p:nvPr/>
          </p:nvSpPr>
          <p:spPr bwMode="auto">
            <a:xfrm rot="1473624">
              <a:off x="3997" y="364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23" name="Line 262"/>
            <p:cNvSpPr>
              <a:spLocks noChangeShapeType="1"/>
            </p:cNvSpPr>
            <p:nvPr/>
          </p:nvSpPr>
          <p:spPr bwMode="auto">
            <a:xfrm rot="1473624">
              <a:off x="3976" y="3605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24" name="Freeform 263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25" name="Line 264"/>
            <p:cNvSpPr>
              <a:spLocks noChangeShapeType="1"/>
            </p:cNvSpPr>
            <p:nvPr/>
          </p:nvSpPr>
          <p:spPr bwMode="auto">
            <a:xfrm rot="1473624">
              <a:off x="4009" y="352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26" name="Line 265"/>
            <p:cNvSpPr>
              <a:spLocks noChangeShapeType="1"/>
            </p:cNvSpPr>
            <p:nvPr/>
          </p:nvSpPr>
          <p:spPr bwMode="auto">
            <a:xfrm rot="1473624">
              <a:off x="4009" y="351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27" name="Line 266"/>
            <p:cNvSpPr>
              <a:spLocks noChangeShapeType="1"/>
            </p:cNvSpPr>
            <p:nvPr/>
          </p:nvSpPr>
          <p:spPr bwMode="auto">
            <a:xfrm rot="1473624">
              <a:off x="4008" y="352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28" name="Line 267"/>
            <p:cNvSpPr>
              <a:spLocks noChangeShapeType="1"/>
            </p:cNvSpPr>
            <p:nvPr/>
          </p:nvSpPr>
          <p:spPr bwMode="auto">
            <a:xfrm rot="1473624">
              <a:off x="4013" y="354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29" name="Line 268"/>
            <p:cNvSpPr>
              <a:spLocks noChangeShapeType="1"/>
            </p:cNvSpPr>
            <p:nvPr/>
          </p:nvSpPr>
          <p:spPr bwMode="auto">
            <a:xfrm rot="1473624">
              <a:off x="4014" y="355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30" name="Line 269"/>
            <p:cNvSpPr>
              <a:spLocks noChangeShapeType="1"/>
            </p:cNvSpPr>
            <p:nvPr/>
          </p:nvSpPr>
          <p:spPr bwMode="auto">
            <a:xfrm rot="1473624">
              <a:off x="4046" y="3527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31" name="Line 270"/>
            <p:cNvSpPr>
              <a:spLocks noChangeShapeType="1"/>
            </p:cNvSpPr>
            <p:nvPr/>
          </p:nvSpPr>
          <p:spPr bwMode="auto">
            <a:xfrm rot="1473624">
              <a:off x="4045" y="353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32" name="Line 271"/>
            <p:cNvSpPr>
              <a:spLocks noChangeShapeType="1"/>
            </p:cNvSpPr>
            <p:nvPr/>
          </p:nvSpPr>
          <p:spPr bwMode="auto">
            <a:xfrm rot="1473624">
              <a:off x="4012" y="3525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33" name="Line 272"/>
            <p:cNvSpPr>
              <a:spLocks noChangeShapeType="1"/>
            </p:cNvSpPr>
            <p:nvPr/>
          </p:nvSpPr>
          <p:spPr bwMode="auto">
            <a:xfrm rot="1473624">
              <a:off x="4009" y="35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34" name="Line 273"/>
            <p:cNvSpPr>
              <a:spLocks noChangeShapeType="1"/>
            </p:cNvSpPr>
            <p:nvPr/>
          </p:nvSpPr>
          <p:spPr bwMode="auto">
            <a:xfrm rot="1473624">
              <a:off x="4007" y="351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35" name="Line 274"/>
            <p:cNvSpPr>
              <a:spLocks noChangeShapeType="1"/>
            </p:cNvSpPr>
            <p:nvPr/>
          </p:nvSpPr>
          <p:spPr bwMode="auto">
            <a:xfrm rot="1473624">
              <a:off x="4137" y="356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36" name="Line 275"/>
            <p:cNvSpPr>
              <a:spLocks noChangeShapeType="1"/>
            </p:cNvSpPr>
            <p:nvPr/>
          </p:nvSpPr>
          <p:spPr bwMode="auto">
            <a:xfrm rot="1473624">
              <a:off x="3965" y="367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37" name="Line 276"/>
            <p:cNvSpPr>
              <a:spLocks noChangeShapeType="1"/>
            </p:cNvSpPr>
            <p:nvPr/>
          </p:nvSpPr>
          <p:spPr bwMode="auto">
            <a:xfrm rot="1473624">
              <a:off x="3960" y="3694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38" name="Line 277"/>
            <p:cNvSpPr>
              <a:spLocks noChangeShapeType="1"/>
            </p:cNvSpPr>
            <p:nvPr/>
          </p:nvSpPr>
          <p:spPr bwMode="auto">
            <a:xfrm rot="1473624">
              <a:off x="4103" y="3588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39" name="Line 278"/>
            <p:cNvSpPr>
              <a:spLocks noChangeShapeType="1"/>
            </p:cNvSpPr>
            <p:nvPr/>
          </p:nvSpPr>
          <p:spPr bwMode="auto">
            <a:xfrm rot="1473624">
              <a:off x="4030" y="3638"/>
              <a:ext cx="2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40" name="Line 279"/>
            <p:cNvSpPr>
              <a:spLocks noChangeShapeType="1"/>
            </p:cNvSpPr>
            <p:nvPr/>
          </p:nvSpPr>
          <p:spPr bwMode="auto">
            <a:xfrm rot="1473624">
              <a:off x="4072" y="366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41" name="Line 280"/>
            <p:cNvSpPr>
              <a:spLocks noChangeShapeType="1"/>
            </p:cNvSpPr>
            <p:nvPr/>
          </p:nvSpPr>
          <p:spPr bwMode="auto">
            <a:xfrm rot="1473624">
              <a:off x="4044" y="3523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42" name="Freeform 281"/>
            <p:cNvSpPr>
              <a:spLocks/>
            </p:cNvSpPr>
            <p:nvPr/>
          </p:nvSpPr>
          <p:spPr bwMode="auto">
            <a:xfrm rot="1473624">
              <a:off x="3996" y="3525"/>
              <a:ext cx="155" cy="26"/>
            </a:xfrm>
            <a:custGeom>
              <a:avLst/>
              <a:gdLst>
                <a:gd name="T0" fmla="*/ 0 w 237"/>
                <a:gd name="T1" fmla="*/ 12 h 29"/>
                <a:gd name="T2" fmla="*/ 2 w 237"/>
                <a:gd name="T3" fmla="*/ 7 h 29"/>
                <a:gd name="T4" fmla="*/ 6 w 237"/>
                <a:gd name="T5" fmla="*/ 12 h 29"/>
                <a:gd name="T6" fmla="*/ 7 w 237"/>
                <a:gd name="T7" fmla="*/ 11 h 29"/>
                <a:gd name="T8" fmla="*/ 8 w 237"/>
                <a:gd name="T9" fmla="*/ 4 h 29"/>
                <a:gd name="T10" fmla="*/ 15 w 237"/>
                <a:gd name="T11" fmla="*/ 17 h 29"/>
                <a:gd name="T12" fmla="*/ 15 w 237"/>
                <a:gd name="T13" fmla="*/ 17 h 29"/>
                <a:gd name="T14" fmla="*/ 15 w 237"/>
                <a:gd name="T15" fmla="*/ 17 h 29"/>
                <a:gd name="T16" fmla="*/ 15 w 237"/>
                <a:gd name="T17" fmla="*/ 16 h 29"/>
                <a:gd name="T18" fmla="*/ 16 w 237"/>
                <a:gd name="T19" fmla="*/ 16 h 29"/>
                <a:gd name="T20" fmla="*/ 17 w 237"/>
                <a:gd name="T21" fmla="*/ 15 h 29"/>
                <a:gd name="T22" fmla="*/ 17 w 237"/>
                <a:gd name="T23" fmla="*/ 14 h 29"/>
                <a:gd name="T24" fmla="*/ 18 w 237"/>
                <a:gd name="T25" fmla="*/ 14 h 29"/>
                <a:gd name="T26" fmla="*/ 19 w 237"/>
                <a:gd name="T27" fmla="*/ 14 h 29"/>
                <a:gd name="T28" fmla="*/ 20 w 237"/>
                <a:gd name="T29" fmla="*/ 14 h 29"/>
                <a:gd name="T30" fmla="*/ 20 w 237"/>
                <a:gd name="T31" fmla="*/ 14 h 29"/>
                <a:gd name="T32" fmla="*/ 20 w 237"/>
                <a:gd name="T33" fmla="*/ 13 h 29"/>
                <a:gd name="T34" fmla="*/ 22 w 237"/>
                <a:gd name="T35" fmla="*/ 12 h 29"/>
                <a:gd name="T36" fmla="*/ 22 w 237"/>
                <a:gd name="T37" fmla="*/ 10 h 29"/>
                <a:gd name="T38" fmla="*/ 24 w 237"/>
                <a:gd name="T39" fmla="*/ 7 h 29"/>
                <a:gd name="T40" fmla="*/ 24 w 237"/>
                <a:gd name="T41" fmla="*/ 4 h 29"/>
                <a:gd name="T42" fmla="*/ 26 w 237"/>
                <a:gd name="T43" fmla="*/ 4 h 29"/>
                <a:gd name="T44" fmla="*/ 26 w 237"/>
                <a:gd name="T45" fmla="*/ 2 h 29"/>
                <a:gd name="T46" fmla="*/ 26 w 237"/>
                <a:gd name="T47" fmla="*/ 0 h 29"/>
                <a:gd name="T48" fmla="*/ 28 w 237"/>
                <a:gd name="T49" fmla="*/ 10 h 29"/>
                <a:gd name="T50" fmla="*/ 28 w 237"/>
                <a:gd name="T51" fmla="*/ 9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37" h="29">
                  <a:moveTo>
                    <a:pt x="0" y="20"/>
                  </a:moveTo>
                  <a:lnTo>
                    <a:pt x="19" y="12"/>
                  </a:lnTo>
                  <a:lnTo>
                    <a:pt x="50" y="21"/>
                  </a:lnTo>
                  <a:lnTo>
                    <a:pt x="55" y="19"/>
                  </a:lnTo>
                  <a:lnTo>
                    <a:pt x="69" y="8"/>
                  </a:lnTo>
                  <a:lnTo>
                    <a:pt x="124" y="29"/>
                  </a:lnTo>
                  <a:lnTo>
                    <a:pt x="125" y="29"/>
                  </a:lnTo>
                  <a:lnTo>
                    <a:pt x="127" y="28"/>
                  </a:lnTo>
                  <a:lnTo>
                    <a:pt x="132" y="27"/>
                  </a:lnTo>
                  <a:lnTo>
                    <a:pt x="137" y="26"/>
                  </a:lnTo>
                  <a:lnTo>
                    <a:pt x="144" y="25"/>
                  </a:lnTo>
                  <a:lnTo>
                    <a:pt x="151" y="25"/>
                  </a:lnTo>
                  <a:lnTo>
                    <a:pt x="160" y="25"/>
                  </a:lnTo>
                  <a:lnTo>
                    <a:pt x="168" y="25"/>
                  </a:lnTo>
                  <a:lnTo>
                    <a:pt x="172" y="23"/>
                  </a:lnTo>
                  <a:lnTo>
                    <a:pt x="177" y="20"/>
                  </a:lnTo>
                  <a:lnTo>
                    <a:pt x="185" y="17"/>
                  </a:lnTo>
                  <a:lnTo>
                    <a:pt x="195" y="12"/>
                  </a:lnTo>
                  <a:lnTo>
                    <a:pt x="203" y="7"/>
                  </a:lnTo>
                  <a:lnTo>
                    <a:pt x="211" y="4"/>
                  </a:lnTo>
                  <a:lnTo>
                    <a:pt x="215" y="2"/>
                  </a:lnTo>
                  <a:lnTo>
                    <a:pt x="217" y="0"/>
                  </a:lnTo>
                  <a:lnTo>
                    <a:pt x="236" y="17"/>
                  </a:lnTo>
                  <a:lnTo>
                    <a:pt x="237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43" name="Freeform 282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8 h 173"/>
                <a:gd name="T10" fmla="*/ 8 w 69"/>
                <a:gd name="T11" fmla="*/ 6 h 173"/>
                <a:gd name="T12" fmla="*/ 8 w 69"/>
                <a:gd name="T13" fmla="*/ 4 h 173"/>
                <a:gd name="T14" fmla="*/ 7 w 69"/>
                <a:gd name="T15" fmla="*/ 3 h 173"/>
                <a:gd name="T16" fmla="*/ 7 w 69"/>
                <a:gd name="T17" fmla="*/ 3 h 173"/>
                <a:gd name="T18" fmla="*/ 5 w 69"/>
                <a:gd name="T19" fmla="*/ 1 h 173"/>
                <a:gd name="T20" fmla="*/ 5 w 69"/>
                <a:gd name="T21" fmla="*/ 0 h 173"/>
                <a:gd name="T22" fmla="*/ 4 w 69"/>
                <a:gd name="T23" fmla="*/ 0 h 173"/>
                <a:gd name="T24" fmla="*/ 3 w 69"/>
                <a:gd name="T25" fmla="*/ 0 h 173"/>
                <a:gd name="T26" fmla="*/ 3 w 69"/>
                <a:gd name="T27" fmla="*/ 1 h 173"/>
                <a:gd name="T28" fmla="*/ 2 w 69"/>
                <a:gd name="T29" fmla="*/ 3 h 173"/>
                <a:gd name="T30" fmla="*/ 1 w 69"/>
                <a:gd name="T31" fmla="*/ 3 h 173"/>
                <a:gd name="T32" fmla="*/ 1 w 69"/>
                <a:gd name="T33" fmla="*/ 4 h 173"/>
                <a:gd name="T34" fmla="*/ 1 w 69"/>
                <a:gd name="T35" fmla="*/ 6 h 173"/>
                <a:gd name="T36" fmla="*/ 1 w 69"/>
                <a:gd name="T37" fmla="*/ 8 h 173"/>
                <a:gd name="T38" fmla="*/ 0 w 69"/>
                <a:gd name="T39" fmla="*/ 10 h 173"/>
                <a:gd name="T40" fmla="*/ 0 w 69"/>
                <a:gd name="T41" fmla="*/ 10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44" name="Freeform 283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10 h 173"/>
                <a:gd name="T10" fmla="*/ 8 w 69"/>
                <a:gd name="T11" fmla="*/ 8 h 173"/>
                <a:gd name="T12" fmla="*/ 8 w 69"/>
                <a:gd name="T13" fmla="*/ 6 h 173"/>
                <a:gd name="T14" fmla="*/ 8 w 69"/>
                <a:gd name="T15" fmla="*/ 4 h 173"/>
                <a:gd name="T16" fmla="*/ 7 w 69"/>
                <a:gd name="T17" fmla="*/ 3 h 173"/>
                <a:gd name="T18" fmla="*/ 7 w 69"/>
                <a:gd name="T19" fmla="*/ 3 h 173"/>
                <a:gd name="T20" fmla="*/ 5 w 69"/>
                <a:gd name="T21" fmla="*/ 1 h 173"/>
                <a:gd name="T22" fmla="*/ 5 w 69"/>
                <a:gd name="T23" fmla="*/ 0 h 173"/>
                <a:gd name="T24" fmla="*/ 4 w 69"/>
                <a:gd name="T25" fmla="*/ 0 h 173"/>
                <a:gd name="T26" fmla="*/ 4 w 69"/>
                <a:gd name="T27" fmla="*/ 0 h 173"/>
                <a:gd name="T28" fmla="*/ 3 w 69"/>
                <a:gd name="T29" fmla="*/ 0 h 173"/>
                <a:gd name="T30" fmla="*/ 3 w 69"/>
                <a:gd name="T31" fmla="*/ 1 h 173"/>
                <a:gd name="T32" fmla="*/ 2 w 69"/>
                <a:gd name="T33" fmla="*/ 3 h 173"/>
                <a:gd name="T34" fmla="*/ 1 w 69"/>
                <a:gd name="T35" fmla="*/ 3 h 173"/>
                <a:gd name="T36" fmla="*/ 1 w 69"/>
                <a:gd name="T37" fmla="*/ 4 h 173"/>
                <a:gd name="T38" fmla="*/ 1 w 69"/>
                <a:gd name="T39" fmla="*/ 6 h 173"/>
                <a:gd name="T40" fmla="*/ 1 w 69"/>
                <a:gd name="T41" fmla="*/ 8 h 173"/>
                <a:gd name="T42" fmla="*/ 0 w 69"/>
                <a:gd name="T43" fmla="*/ 10 h 173"/>
                <a:gd name="T44" fmla="*/ 0 w 69"/>
                <a:gd name="T45" fmla="*/ 10 h 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45" name="Line 284"/>
            <p:cNvSpPr>
              <a:spLocks noChangeShapeType="1"/>
            </p:cNvSpPr>
            <p:nvPr/>
          </p:nvSpPr>
          <p:spPr bwMode="auto">
            <a:xfrm rot="1473624">
              <a:off x="4497" y="1234"/>
              <a:ext cx="2" cy="23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46" name="Line 285"/>
            <p:cNvSpPr>
              <a:spLocks noChangeShapeType="1"/>
            </p:cNvSpPr>
            <p:nvPr/>
          </p:nvSpPr>
          <p:spPr bwMode="auto">
            <a:xfrm rot="1473624">
              <a:off x="4638" y="1298"/>
              <a:ext cx="1" cy="2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47" name="Line 286"/>
            <p:cNvSpPr>
              <a:spLocks noChangeShapeType="1"/>
            </p:cNvSpPr>
            <p:nvPr/>
          </p:nvSpPr>
          <p:spPr bwMode="auto">
            <a:xfrm rot="1473624">
              <a:off x="4616" y="1275"/>
              <a:ext cx="1" cy="23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3007" name="Text Box 287"/>
          <p:cNvSpPr txBox="1">
            <a:spLocks noChangeArrowheads="1"/>
          </p:cNvSpPr>
          <p:nvPr/>
        </p:nvSpPr>
        <p:spPr bwMode="auto">
          <a:xfrm>
            <a:off x="2133600" y="3048000"/>
            <a:ext cx="3983038" cy="18494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4800">
                <a:solidFill>
                  <a:srgbClr val="3333CC"/>
                </a:solidFill>
                <a:latin typeface="Tech" pitchFamily="34" charset="0"/>
              </a:rPr>
              <a:t>The </a:t>
            </a:r>
            <a:r>
              <a:rPr lang="en-US" altLang="en-US" sz="4800" i="1">
                <a:solidFill>
                  <a:srgbClr val="3333CC"/>
                </a:solidFill>
                <a:latin typeface="Tech" pitchFamily="34" charset="0"/>
              </a:rPr>
              <a:t>Weird O  </a:t>
            </a:r>
          </a:p>
          <a:p>
            <a:pPr>
              <a:lnSpc>
                <a:spcPct val="80000"/>
              </a:lnSpc>
            </a:pPr>
            <a:r>
              <a:rPr lang="en-US" altLang="en-US" sz="4800">
                <a:solidFill>
                  <a:srgbClr val="3333CC"/>
                </a:solidFill>
                <a:latin typeface="Tech" pitchFamily="34" charset="0"/>
              </a:rPr>
              <a:t>Spelling Bee</a:t>
            </a:r>
          </a:p>
          <a:p>
            <a:pPr>
              <a:lnSpc>
                <a:spcPct val="80000"/>
              </a:lnSpc>
            </a:pPr>
            <a:r>
              <a:rPr lang="en-US" altLang="en-US" sz="4800">
                <a:solidFill>
                  <a:srgbClr val="3333CC"/>
                </a:solidFill>
                <a:latin typeface="Tech" pitchFamily="34" charset="0"/>
              </a:rPr>
              <a:t>(3 ?’s)</a:t>
            </a:r>
          </a:p>
        </p:txBody>
      </p:sp>
    </p:spTree>
    <p:extLst>
      <p:ext uri="{BB962C8B-B14F-4D97-AF65-F5344CB8AC3E}">
        <p14:creationId xmlns:p14="http://schemas.microsoft.com/office/powerpoint/2010/main" val="419103490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542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"/>
                                        <p:tgtEl>
                                          <p:spTgt spid="542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"/>
                                        <p:tgtEl>
                                          <p:spTgt spid="543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35" grpId="0" autoUpdateAnimBg="0"/>
      <p:bldP spid="542736" grpId="0" autoUpdateAnimBg="0"/>
      <p:bldP spid="54300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Line 2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Line 3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>
            <a:solidFill>
              <a:srgbClr val="831717"/>
            </a:solidFill>
            <a:round/>
            <a:headEnd/>
            <a:tailEnd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>
            <a:outerShdw dist="127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914400" y="1219200"/>
            <a:ext cx="7543800" cy="7493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5400">
                <a:solidFill>
                  <a:srgbClr val="339933"/>
                </a:solidFill>
                <a:latin typeface="Impact" panose="020B0806030902050204" pitchFamily="34" charset="0"/>
              </a:rPr>
              <a:t>Hints to Improve Spelling</a:t>
            </a:r>
          </a:p>
        </p:txBody>
      </p:sp>
      <p:sp>
        <p:nvSpPr>
          <p:cNvPr id="628751" name="Text Box 15"/>
          <p:cNvSpPr txBox="1">
            <a:spLocks noChangeArrowheads="1"/>
          </p:cNvSpPr>
          <p:nvPr/>
        </p:nvSpPr>
        <p:spPr bwMode="auto">
          <a:xfrm>
            <a:off x="839788" y="2517775"/>
            <a:ext cx="2305050" cy="6778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4800">
                <a:solidFill>
                  <a:srgbClr val="3333CC"/>
                </a:solidFill>
                <a:latin typeface="Tech" pitchFamily="34" charset="0"/>
              </a:rPr>
              <a:t> tomato</a:t>
            </a:r>
          </a:p>
        </p:txBody>
      </p:sp>
      <p:sp>
        <p:nvSpPr>
          <p:cNvPr id="628752" name="Text Box 16"/>
          <p:cNvSpPr txBox="1">
            <a:spLocks noChangeArrowheads="1"/>
          </p:cNvSpPr>
          <p:nvPr/>
        </p:nvSpPr>
        <p:spPr bwMode="auto">
          <a:xfrm>
            <a:off x="822325" y="3135313"/>
            <a:ext cx="354013" cy="67786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4800">
                <a:solidFill>
                  <a:srgbClr val="3333CC"/>
                </a:solidFill>
                <a:latin typeface="Tech" pitchFamily="34" charset="0"/>
              </a:rPr>
              <a:t> </a:t>
            </a:r>
          </a:p>
        </p:txBody>
      </p:sp>
      <p:sp>
        <p:nvSpPr>
          <p:cNvPr id="628753" name="Text Box 17"/>
          <p:cNvSpPr txBox="1">
            <a:spLocks noChangeArrowheads="1"/>
          </p:cNvSpPr>
          <p:nvPr/>
        </p:nvSpPr>
        <p:spPr bwMode="auto">
          <a:xfrm>
            <a:off x="990600" y="3048000"/>
            <a:ext cx="2017713" cy="6778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4800">
                <a:solidFill>
                  <a:srgbClr val="3333CC"/>
                </a:solidFill>
                <a:latin typeface="Tech" pitchFamily="34" charset="0"/>
              </a:rPr>
              <a:t>tuxedo</a:t>
            </a:r>
          </a:p>
        </p:txBody>
      </p:sp>
      <p:sp>
        <p:nvSpPr>
          <p:cNvPr id="628754" name="Text Box 18"/>
          <p:cNvSpPr txBox="1">
            <a:spLocks noChangeArrowheads="1"/>
          </p:cNvSpPr>
          <p:nvPr/>
        </p:nvSpPr>
        <p:spPr bwMode="auto">
          <a:xfrm>
            <a:off x="990600" y="3657600"/>
            <a:ext cx="2255838" cy="6778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4800">
                <a:solidFill>
                  <a:srgbClr val="3333CC"/>
                </a:solidFill>
                <a:latin typeface="Tech" pitchFamily="34" charset="0"/>
              </a:rPr>
              <a:t>tornado</a:t>
            </a:r>
          </a:p>
        </p:txBody>
      </p:sp>
      <p:sp>
        <p:nvSpPr>
          <p:cNvPr id="628756" name="Text Box 20"/>
          <p:cNvSpPr txBox="1">
            <a:spLocks noChangeArrowheads="1"/>
          </p:cNvSpPr>
          <p:nvPr/>
        </p:nvSpPr>
        <p:spPr bwMode="auto">
          <a:xfrm>
            <a:off x="3635375" y="2522538"/>
            <a:ext cx="2765425" cy="67786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4800">
                <a:solidFill>
                  <a:srgbClr val="3333CC"/>
                </a:solidFill>
                <a:latin typeface="Tech" pitchFamily="34" charset="0"/>
              </a:rPr>
              <a:t>tomatoes</a:t>
            </a:r>
            <a:endParaRPr lang="en-US" altLang="en-US">
              <a:solidFill>
                <a:srgbClr val="5F5FFF"/>
              </a:solidFill>
            </a:endParaRPr>
          </a:p>
        </p:txBody>
      </p:sp>
      <p:sp>
        <p:nvSpPr>
          <p:cNvPr id="628758" name="Text Box 22"/>
          <p:cNvSpPr txBox="1">
            <a:spLocks noChangeArrowheads="1"/>
          </p:cNvSpPr>
          <p:nvPr/>
        </p:nvSpPr>
        <p:spPr bwMode="auto">
          <a:xfrm>
            <a:off x="3657600" y="3048000"/>
            <a:ext cx="2322513" cy="6778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4800">
                <a:solidFill>
                  <a:srgbClr val="3333CC"/>
                </a:solidFill>
                <a:latin typeface="Tech" pitchFamily="34" charset="0"/>
              </a:rPr>
              <a:t>tuxedos</a:t>
            </a:r>
            <a:endParaRPr lang="en-US" altLang="en-US">
              <a:solidFill>
                <a:srgbClr val="5F5FFF"/>
              </a:solidFill>
            </a:endParaRPr>
          </a:p>
        </p:txBody>
      </p:sp>
      <p:sp>
        <p:nvSpPr>
          <p:cNvPr id="628759" name="Text Box 23"/>
          <p:cNvSpPr txBox="1">
            <a:spLocks noChangeArrowheads="1"/>
          </p:cNvSpPr>
          <p:nvPr/>
        </p:nvSpPr>
        <p:spPr bwMode="auto">
          <a:xfrm>
            <a:off x="3657600" y="3657600"/>
            <a:ext cx="2900363" cy="6778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4800">
                <a:solidFill>
                  <a:srgbClr val="3333CC"/>
                </a:solidFill>
                <a:latin typeface="Tech" pitchFamily="34" charset="0"/>
              </a:rPr>
              <a:t>tornadoes</a:t>
            </a:r>
            <a:endParaRPr lang="en-US" altLang="en-US">
              <a:solidFill>
                <a:srgbClr val="5F5FFF"/>
              </a:solidFill>
            </a:endParaRPr>
          </a:p>
        </p:txBody>
      </p:sp>
      <p:grpSp>
        <p:nvGrpSpPr>
          <p:cNvPr id="59414" name="Group 25"/>
          <p:cNvGrpSpPr>
            <a:grpSpLocks/>
          </p:cNvGrpSpPr>
          <p:nvPr/>
        </p:nvGrpSpPr>
        <p:grpSpPr bwMode="auto">
          <a:xfrm>
            <a:off x="6523038" y="952500"/>
            <a:ext cx="2239962" cy="4838700"/>
            <a:chOff x="3894" y="920"/>
            <a:chExt cx="1411" cy="3048"/>
          </a:xfrm>
        </p:grpSpPr>
        <p:sp>
          <p:nvSpPr>
            <p:cNvPr id="59415" name="Rectangle 26"/>
            <p:cNvSpPr>
              <a:spLocks noChangeArrowheads="1"/>
            </p:cNvSpPr>
            <p:nvPr/>
          </p:nvSpPr>
          <p:spPr bwMode="auto">
            <a:xfrm rot="1473624">
              <a:off x="5050" y="1062"/>
              <a:ext cx="154" cy="3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9416" name="Freeform 27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7" name="Freeform 28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8" name="Freeform 29"/>
            <p:cNvSpPr>
              <a:spLocks/>
            </p:cNvSpPr>
            <p:nvPr/>
          </p:nvSpPr>
          <p:spPr bwMode="auto">
            <a:xfrm rot="1473624">
              <a:off x="4538" y="1253"/>
              <a:ext cx="79" cy="2410"/>
            </a:xfrm>
            <a:custGeom>
              <a:avLst/>
              <a:gdLst>
                <a:gd name="T0" fmla="*/ 0 w 122"/>
                <a:gd name="T1" fmla="*/ 2 h 2785"/>
                <a:gd name="T2" fmla="*/ 1 w 122"/>
                <a:gd name="T3" fmla="*/ 2 h 2785"/>
                <a:gd name="T4" fmla="*/ 1 w 122"/>
                <a:gd name="T5" fmla="*/ 1 h 2785"/>
                <a:gd name="T6" fmla="*/ 2 w 122"/>
                <a:gd name="T7" fmla="*/ 1 h 2785"/>
                <a:gd name="T8" fmla="*/ 3 w 122"/>
                <a:gd name="T9" fmla="*/ 1 h 2785"/>
                <a:gd name="T10" fmla="*/ 3 w 122"/>
                <a:gd name="T11" fmla="*/ 0 h 2785"/>
                <a:gd name="T12" fmla="*/ 4 w 122"/>
                <a:gd name="T13" fmla="*/ 0 h 2785"/>
                <a:gd name="T14" fmla="*/ 5 w 122"/>
                <a:gd name="T15" fmla="*/ 0 h 2785"/>
                <a:gd name="T16" fmla="*/ 5 w 122"/>
                <a:gd name="T17" fmla="*/ 0 h 2785"/>
                <a:gd name="T18" fmla="*/ 6 w 122"/>
                <a:gd name="T19" fmla="*/ 0 h 2785"/>
                <a:gd name="T20" fmla="*/ 8 w 122"/>
                <a:gd name="T21" fmla="*/ 0 h 2785"/>
                <a:gd name="T22" fmla="*/ 9 w 122"/>
                <a:gd name="T23" fmla="*/ 1 h 2785"/>
                <a:gd name="T24" fmla="*/ 10 w 122"/>
                <a:gd name="T25" fmla="*/ 1 h 2785"/>
                <a:gd name="T26" fmla="*/ 11 w 122"/>
                <a:gd name="T27" fmla="*/ 2 h 2785"/>
                <a:gd name="T28" fmla="*/ 12 w 122"/>
                <a:gd name="T29" fmla="*/ 3 h 2785"/>
                <a:gd name="T30" fmla="*/ 13 w 122"/>
                <a:gd name="T31" fmla="*/ 3 h 2785"/>
                <a:gd name="T32" fmla="*/ 14 w 122"/>
                <a:gd name="T33" fmla="*/ 3 h 2785"/>
                <a:gd name="T34" fmla="*/ 14 w 122"/>
                <a:gd name="T35" fmla="*/ 3 h 2785"/>
                <a:gd name="T36" fmla="*/ 14 w 122"/>
                <a:gd name="T37" fmla="*/ 1343 h 2785"/>
                <a:gd name="T38" fmla="*/ 14 w 122"/>
                <a:gd name="T39" fmla="*/ 1343 h 2785"/>
                <a:gd name="T40" fmla="*/ 12 w 122"/>
                <a:gd name="T41" fmla="*/ 1346 h 2785"/>
                <a:gd name="T42" fmla="*/ 12 w 122"/>
                <a:gd name="T43" fmla="*/ 1347 h 2785"/>
                <a:gd name="T44" fmla="*/ 11 w 122"/>
                <a:gd name="T45" fmla="*/ 1348 h 2785"/>
                <a:gd name="T46" fmla="*/ 11 w 122"/>
                <a:gd name="T47" fmla="*/ 1350 h 2785"/>
                <a:gd name="T48" fmla="*/ 10 w 122"/>
                <a:gd name="T49" fmla="*/ 1350 h 2785"/>
                <a:gd name="T50" fmla="*/ 9 w 122"/>
                <a:gd name="T51" fmla="*/ 1350 h 2785"/>
                <a:gd name="T52" fmla="*/ 8 w 122"/>
                <a:gd name="T53" fmla="*/ 1350 h 2785"/>
                <a:gd name="T54" fmla="*/ 7 w 122"/>
                <a:gd name="T55" fmla="*/ 1350 h 2785"/>
                <a:gd name="T56" fmla="*/ 6 w 122"/>
                <a:gd name="T57" fmla="*/ 1350 h 2785"/>
                <a:gd name="T58" fmla="*/ 6 w 122"/>
                <a:gd name="T59" fmla="*/ 1351 h 2785"/>
                <a:gd name="T60" fmla="*/ 6 w 122"/>
                <a:gd name="T61" fmla="*/ 1351 h 2785"/>
                <a:gd name="T62" fmla="*/ 6 w 122"/>
                <a:gd name="T63" fmla="*/ 1351 h 2785"/>
                <a:gd name="T64" fmla="*/ 0 w 122"/>
                <a:gd name="T65" fmla="*/ 1343 h 2785"/>
                <a:gd name="T66" fmla="*/ 0 w 122"/>
                <a:gd name="T67" fmla="*/ 2 h 27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2785">
                  <a:moveTo>
                    <a:pt x="0" y="2"/>
                  </a:moveTo>
                  <a:lnTo>
                    <a:pt x="6" y="2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1"/>
                  </a:lnTo>
                  <a:lnTo>
                    <a:pt x="87" y="1"/>
                  </a:lnTo>
                  <a:lnTo>
                    <a:pt x="96" y="2"/>
                  </a:lnTo>
                  <a:lnTo>
                    <a:pt x="106" y="3"/>
                  </a:lnTo>
                  <a:lnTo>
                    <a:pt x="114" y="4"/>
                  </a:lnTo>
                  <a:lnTo>
                    <a:pt x="122" y="5"/>
                  </a:lnTo>
                  <a:lnTo>
                    <a:pt x="122" y="2767"/>
                  </a:lnTo>
                  <a:lnTo>
                    <a:pt x="122" y="2768"/>
                  </a:lnTo>
                  <a:lnTo>
                    <a:pt x="112" y="2773"/>
                  </a:lnTo>
                  <a:lnTo>
                    <a:pt x="106" y="2776"/>
                  </a:lnTo>
                  <a:lnTo>
                    <a:pt x="99" y="2779"/>
                  </a:lnTo>
                  <a:lnTo>
                    <a:pt x="95" y="2781"/>
                  </a:lnTo>
                  <a:lnTo>
                    <a:pt x="87" y="2781"/>
                  </a:lnTo>
                  <a:lnTo>
                    <a:pt x="78" y="2781"/>
                  </a:lnTo>
                  <a:lnTo>
                    <a:pt x="71" y="2781"/>
                  </a:lnTo>
                  <a:lnTo>
                    <a:pt x="64" y="2782"/>
                  </a:lnTo>
                  <a:lnTo>
                    <a:pt x="59" y="2783"/>
                  </a:lnTo>
                  <a:lnTo>
                    <a:pt x="54" y="2784"/>
                  </a:lnTo>
                  <a:lnTo>
                    <a:pt x="52" y="2785"/>
                  </a:lnTo>
                  <a:lnTo>
                    <a:pt x="51" y="2785"/>
                  </a:lnTo>
                  <a:lnTo>
                    <a:pt x="0" y="276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9" name="Freeform 30"/>
            <p:cNvSpPr>
              <a:spLocks/>
            </p:cNvSpPr>
            <p:nvPr/>
          </p:nvSpPr>
          <p:spPr bwMode="auto">
            <a:xfrm rot="1473624">
              <a:off x="4498" y="1228"/>
              <a:ext cx="47" cy="2402"/>
            </a:xfrm>
            <a:custGeom>
              <a:avLst/>
              <a:gdLst>
                <a:gd name="T0" fmla="*/ 0 w 72"/>
                <a:gd name="T1" fmla="*/ 10 h 2775"/>
                <a:gd name="T2" fmla="*/ 1 w 72"/>
                <a:gd name="T3" fmla="*/ 8 h 2775"/>
                <a:gd name="T4" fmla="*/ 1 w 72"/>
                <a:gd name="T5" fmla="*/ 7 h 2775"/>
                <a:gd name="T6" fmla="*/ 1 w 72"/>
                <a:gd name="T7" fmla="*/ 5 h 2775"/>
                <a:gd name="T8" fmla="*/ 3 w 72"/>
                <a:gd name="T9" fmla="*/ 3 h 2775"/>
                <a:gd name="T10" fmla="*/ 3 w 72"/>
                <a:gd name="T11" fmla="*/ 3 h 2775"/>
                <a:gd name="T12" fmla="*/ 5 w 72"/>
                <a:gd name="T13" fmla="*/ 3 h 2775"/>
                <a:gd name="T14" fmla="*/ 7 w 72"/>
                <a:gd name="T15" fmla="*/ 1 h 2775"/>
                <a:gd name="T16" fmla="*/ 8 w 72"/>
                <a:gd name="T17" fmla="*/ 0 h 2775"/>
                <a:gd name="T18" fmla="*/ 8 w 72"/>
                <a:gd name="T19" fmla="*/ 0 h 2775"/>
                <a:gd name="T20" fmla="*/ 8 w 72"/>
                <a:gd name="T21" fmla="*/ 1343 h 2775"/>
                <a:gd name="T22" fmla="*/ 8 w 72"/>
                <a:gd name="T23" fmla="*/ 1343 h 2775"/>
                <a:gd name="T24" fmla="*/ 8 w 72"/>
                <a:gd name="T25" fmla="*/ 1343 h 2775"/>
                <a:gd name="T26" fmla="*/ 7 w 72"/>
                <a:gd name="T27" fmla="*/ 1347 h 2775"/>
                <a:gd name="T28" fmla="*/ 6 w 72"/>
                <a:gd name="T29" fmla="*/ 1349 h 2775"/>
                <a:gd name="T30" fmla="*/ 2 w 72"/>
                <a:gd name="T31" fmla="*/ 1345 h 2775"/>
                <a:gd name="T32" fmla="*/ 0 w 72"/>
                <a:gd name="T33" fmla="*/ 1347 h 2775"/>
                <a:gd name="T34" fmla="*/ 0 w 72"/>
                <a:gd name="T35" fmla="*/ 1347 h 2775"/>
                <a:gd name="T36" fmla="*/ 0 w 72"/>
                <a:gd name="T37" fmla="*/ 9 h 2775"/>
                <a:gd name="T38" fmla="*/ 0 w 72"/>
                <a:gd name="T39" fmla="*/ 10 h 27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2" h="2775">
                  <a:moveTo>
                    <a:pt x="0" y="20"/>
                  </a:moveTo>
                  <a:lnTo>
                    <a:pt x="1" y="16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21" y="8"/>
                  </a:lnTo>
                  <a:lnTo>
                    <a:pt x="31" y="6"/>
                  </a:lnTo>
                  <a:lnTo>
                    <a:pt x="44" y="3"/>
                  </a:lnTo>
                  <a:lnTo>
                    <a:pt x="57" y="1"/>
                  </a:lnTo>
                  <a:lnTo>
                    <a:pt x="72" y="0"/>
                  </a:lnTo>
                  <a:lnTo>
                    <a:pt x="72" y="2765"/>
                  </a:lnTo>
                  <a:lnTo>
                    <a:pt x="68" y="2762"/>
                  </a:lnTo>
                  <a:lnTo>
                    <a:pt x="54" y="2773"/>
                  </a:lnTo>
                  <a:lnTo>
                    <a:pt x="49" y="2775"/>
                  </a:lnTo>
                  <a:lnTo>
                    <a:pt x="17" y="2768"/>
                  </a:lnTo>
                  <a:lnTo>
                    <a:pt x="0" y="2773"/>
                  </a:lnTo>
                  <a:lnTo>
                    <a:pt x="0" y="1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0" name="Line 31"/>
            <p:cNvSpPr>
              <a:spLocks noChangeShapeType="1"/>
            </p:cNvSpPr>
            <p:nvPr/>
          </p:nvSpPr>
          <p:spPr bwMode="auto">
            <a:xfrm rot="1473624">
              <a:off x="4545" y="1238"/>
              <a:ext cx="2" cy="23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1" name="Freeform 32"/>
            <p:cNvSpPr>
              <a:spLocks/>
            </p:cNvSpPr>
            <p:nvPr/>
          </p:nvSpPr>
          <p:spPr bwMode="auto">
            <a:xfrm rot="1473624">
              <a:off x="4614" y="1280"/>
              <a:ext cx="28" cy="2393"/>
            </a:xfrm>
            <a:custGeom>
              <a:avLst/>
              <a:gdLst>
                <a:gd name="T0" fmla="*/ 5 w 42"/>
                <a:gd name="T1" fmla="*/ 1336 h 2768"/>
                <a:gd name="T2" fmla="*/ 5 w 42"/>
                <a:gd name="T3" fmla="*/ 8 h 2768"/>
                <a:gd name="T4" fmla="*/ 6 w 42"/>
                <a:gd name="T5" fmla="*/ 9 h 2768"/>
                <a:gd name="T6" fmla="*/ 5 w 42"/>
                <a:gd name="T7" fmla="*/ 7 h 2768"/>
                <a:gd name="T8" fmla="*/ 5 w 42"/>
                <a:gd name="T9" fmla="*/ 6 h 2768"/>
                <a:gd name="T10" fmla="*/ 5 w 42"/>
                <a:gd name="T11" fmla="*/ 5 h 2768"/>
                <a:gd name="T12" fmla="*/ 4 w 42"/>
                <a:gd name="T13" fmla="*/ 3 h 2768"/>
                <a:gd name="T14" fmla="*/ 3 w 42"/>
                <a:gd name="T15" fmla="*/ 3 h 2768"/>
                <a:gd name="T16" fmla="*/ 2 w 42"/>
                <a:gd name="T17" fmla="*/ 3 h 2768"/>
                <a:gd name="T18" fmla="*/ 1 w 42"/>
                <a:gd name="T19" fmla="*/ 2 h 2768"/>
                <a:gd name="T20" fmla="*/ 0 w 42"/>
                <a:gd name="T21" fmla="*/ 0 h 2768"/>
                <a:gd name="T22" fmla="*/ 0 w 42"/>
                <a:gd name="T23" fmla="*/ 0 h 2768"/>
                <a:gd name="T24" fmla="*/ 0 w 42"/>
                <a:gd name="T25" fmla="*/ 1333 h 2768"/>
                <a:gd name="T26" fmla="*/ 0 w 42"/>
                <a:gd name="T27" fmla="*/ 1334 h 2768"/>
                <a:gd name="T28" fmla="*/ 1 w 42"/>
                <a:gd name="T29" fmla="*/ 1332 h 2768"/>
                <a:gd name="T30" fmla="*/ 2 w 42"/>
                <a:gd name="T31" fmla="*/ 1331 h 2768"/>
                <a:gd name="T32" fmla="*/ 3 w 42"/>
                <a:gd name="T33" fmla="*/ 1330 h 2768"/>
                <a:gd name="T34" fmla="*/ 3 w 42"/>
                <a:gd name="T35" fmla="*/ 1328 h 2768"/>
                <a:gd name="T36" fmla="*/ 5 w 42"/>
                <a:gd name="T37" fmla="*/ 1337 h 2768"/>
                <a:gd name="T38" fmla="*/ 5 w 42"/>
                <a:gd name="T39" fmla="*/ 1336 h 27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2768">
                  <a:moveTo>
                    <a:pt x="41" y="2766"/>
                  </a:moveTo>
                  <a:lnTo>
                    <a:pt x="41" y="15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8" y="12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2762"/>
                  </a:lnTo>
                  <a:lnTo>
                    <a:pt x="0" y="2763"/>
                  </a:lnTo>
                  <a:lnTo>
                    <a:pt x="8" y="2758"/>
                  </a:lnTo>
                  <a:lnTo>
                    <a:pt x="16" y="2755"/>
                  </a:lnTo>
                  <a:lnTo>
                    <a:pt x="20" y="2753"/>
                  </a:lnTo>
                  <a:lnTo>
                    <a:pt x="22" y="2751"/>
                  </a:lnTo>
                  <a:lnTo>
                    <a:pt x="41" y="2768"/>
                  </a:lnTo>
                  <a:lnTo>
                    <a:pt x="41" y="2766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2" name="Line 33"/>
            <p:cNvSpPr>
              <a:spLocks noChangeShapeType="1"/>
            </p:cNvSpPr>
            <p:nvPr/>
          </p:nvSpPr>
          <p:spPr bwMode="auto">
            <a:xfrm rot="1473624">
              <a:off x="3949" y="3774"/>
              <a:ext cx="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3" name="Line 34"/>
            <p:cNvSpPr>
              <a:spLocks noChangeShapeType="1"/>
            </p:cNvSpPr>
            <p:nvPr/>
          </p:nvSpPr>
          <p:spPr bwMode="auto">
            <a:xfrm rot="1473624">
              <a:off x="3950" y="3756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4" name="Line 35"/>
            <p:cNvSpPr>
              <a:spLocks noChangeShapeType="1"/>
            </p:cNvSpPr>
            <p:nvPr/>
          </p:nvSpPr>
          <p:spPr bwMode="auto">
            <a:xfrm rot="1473624">
              <a:off x="3954" y="377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5" name="Line 36"/>
            <p:cNvSpPr>
              <a:spLocks noChangeShapeType="1"/>
            </p:cNvSpPr>
            <p:nvPr/>
          </p:nvSpPr>
          <p:spPr bwMode="auto">
            <a:xfrm rot="1473624">
              <a:off x="3964" y="377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6" name="Line 37"/>
            <p:cNvSpPr>
              <a:spLocks noChangeShapeType="1"/>
            </p:cNvSpPr>
            <p:nvPr/>
          </p:nvSpPr>
          <p:spPr bwMode="auto">
            <a:xfrm rot="1473624">
              <a:off x="3959" y="3783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7" name="Line 38"/>
            <p:cNvSpPr>
              <a:spLocks noChangeShapeType="1"/>
            </p:cNvSpPr>
            <p:nvPr/>
          </p:nvSpPr>
          <p:spPr bwMode="auto">
            <a:xfrm rot="1473624">
              <a:off x="3975" y="3779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8" name="Line 39"/>
            <p:cNvSpPr>
              <a:spLocks noChangeShapeType="1"/>
            </p:cNvSpPr>
            <p:nvPr/>
          </p:nvSpPr>
          <p:spPr bwMode="auto">
            <a:xfrm rot="1473624">
              <a:off x="3973" y="3788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9" name="Line 40"/>
            <p:cNvSpPr>
              <a:spLocks noChangeShapeType="1"/>
            </p:cNvSpPr>
            <p:nvPr/>
          </p:nvSpPr>
          <p:spPr bwMode="auto">
            <a:xfrm rot="1473624">
              <a:off x="3967" y="3786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0" name="Line 41"/>
            <p:cNvSpPr>
              <a:spLocks noChangeShapeType="1"/>
            </p:cNvSpPr>
            <p:nvPr/>
          </p:nvSpPr>
          <p:spPr bwMode="auto">
            <a:xfrm rot="1473624">
              <a:off x="3989" y="377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1" name="Line 42"/>
            <p:cNvSpPr>
              <a:spLocks noChangeShapeType="1"/>
            </p:cNvSpPr>
            <p:nvPr/>
          </p:nvSpPr>
          <p:spPr bwMode="auto">
            <a:xfrm rot="1473624">
              <a:off x="3985" y="3775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2" name="Line 43"/>
            <p:cNvSpPr>
              <a:spLocks noChangeShapeType="1"/>
            </p:cNvSpPr>
            <p:nvPr/>
          </p:nvSpPr>
          <p:spPr bwMode="auto">
            <a:xfrm rot="1473624">
              <a:off x="3998" y="3750"/>
              <a:ext cx="1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3" name="Line 44"/>
            <p:cNvSpPr>
              <a:spLocks noChangeShapeType="1"/>
            </p:cNvSpPr>
            <p:nvPr/>
          </p:nvSpPr>
          <p:spPr bwMode="auto">
            <a:xfrm rot="1473624">
              <a:off x="4003" y="376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4" name="Line 45"/>
            <p:cNvSpPr>
              <a:spLocks noChangeShapeType="1"/>
            </p:cNvSpPr>
            <p:nvPr/>
          </p:nvSpPr>
          <p:spPr bwMode="auto">
            <a:xfrm rot="1473624">
              <a:off x="3954" y="3726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5" name="Line 46"/>
            <p:cNvSpPr>
              <a:spLocks noChangeShapeType="1"/>
            </p:cNvSpPr>
            <p:nvPr/>
          </p:nvSpPr>
          <p:spPr bwMode="auto">
            <a:xfrm rot="1473624">
              <a:off x="3957" y="373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6" name="Line 47"/>
            <p:cNvSpPr>
              <a:spLocks noChangeShapeType="1"/>
            </p:cNvSpPr>
            <p:nvPr/>
          </p:nvSpPr>
          <p:spPr bwMode="auto">
            <a:xfrm rot="1473624">
              <a:off x="3975" y="378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7" name="Line 48"/>
            <p:cNvSpPr>
              <a:spLocks noChangeShapeType="1"/>
            </p:cNvSpPr>
            <p:nvPr/>
          </p:nvSpPr>
          <p:spPr bwMode="auto">
            <a:xfrm rot="1473624">
              <a:off x="3954" y="3741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8" name="Line 49"/>
            <p:cNvSpPr>
              <a:spLocks noChangeShapeType="1"/>
            </p:cNvSpPr>
            <p:nvPr/>
          </p:nvSpPr>
          <p:spPr bwMode="auto">
            <a:xfrm rot="1473624">
              <a:off x="3947" y="3785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9" name="Line 50"/>
            <p:cNvSpPr>
              <a:spLocks noChangeShapeType="1"/>
            </p:cNvSpPr>
            <p:nvPr/>
          </p:nvSpPr>
          <p:spPr bwMode="auto">
            <a:xfrm rot="1473624">
              <a:off x="3954" y="378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0" name="Freeform 51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18 h 208"/>
                <a:gd name="T8" fmla="*/ 27 w 236"/>
                <a:gd name="T9" fmla="*/ 11 h 208"/>
                <a:gd name="T10" fmla="*/ 26 w 236"/>
                <a:gd name="T11" fmla="*/ 6 h 208"/>
                <a:gd name="T12" fmla="*/ 25 w 236"/>
                <a:gd name="T13" fmla="*/ 3 h 208"/>
                <a:gd name="T14" fmla="*/ 23 w 236"/>
                <a:gd name="T15" fmla="*/ 2 h 208"/>
                <a:gd name="T16" fmla="*/ 21 w 236"/>
                <a:gd name="T17" fmla="*/ 0 h 208"/>
                <a:gd name="T18" fmla="*/ 18 w 236"/>
                <a:gd name="T19" fmla="*/ 0 h 208"/>
                <a:gd name="T20" fmla="*/ 14 w 236"/>
                <a:gd name="T21" fmla="*/ 0 h 208"/>
                <a:gd name="T22" fmla="*/ 10 w 236"/>
                <a:gd name="T23" fmla="*/ 0 h 208"/>
                <a:gd name="T24" fmla="*/ 7 w 236"/>
                <a:gd name="T25" fmla="*/ 0 h 208"/>
                <a:gd name="T26" fmla="*/ 5 w 236"/>
                <a:gd name="T27" fmla="*/ 2 h 208"/>
                <a:gd name="T28" fmla="*/ 3 w 236"/>
                <a:gd name="T29" fmla="*/ 3 h 208"/>
                <a:gd name="T30" fmla="*/ 1 w 236"/>
                <a:gd name="T31" fmla="*/ 6 h 208"/>
                <a:gd name="T32" fmla="*/ 1 w 236"/>
                <a:gd name="T33" fmla="*/ 11 h 208"/>
                <a:gd name="T34" fmla="*/ 1 w 236"/>
                <a:gd name="T35" fmla="*/ 18 h 208"/>
                <a:gd name="T36" fmla="*/ 0 w 236"/>
                <a:gd name="T37" fmla="*/ 28 h 208"/>
                <a:gd name="T38" fmla="*/ 0 w 236"/>
                <a:gd name="T39" fmla="*/ 91 h 208"/>
                <a:gd name="T40" fmla="*/ 0 w 236"/>
                <a:gd name="T41" fmla="*/ 94 h 208"/>
                <a:gd name="T42" fmla="*/ 27 w 236"/>
                <a:gd name="T43" fmla="*/ 95 h 2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  <a:lnTo>
                    <a:pt x="236" y="208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1" name="Freeform 52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2" name="Freeform 53"/>
            <p:cNvSpPr>
              <a:spLocks/>
            </p:cNvSpPr>
            <p:nvPr/>
          </p:nvSpPr>
          <p:spPr bwMode="auto">
            <a:xfrm rot="1473624">
              <a:off x="5240" y="934"/>
              <a:ext cx="35" cy="180"/>
            </a:xfrm>
            <a:custGeom>
              <a:avLst/>
              <a:gdLst>
                <a:gd name="T0" fmla="*/ 6 w 54"/>
                <a:gd name="T1" fmla="*/ 103 h 207"/>
                <a:gd name="T2" fmla="*/ 6 w 54"/>
                <a:gd name="T3" fmla="*/ 98 h 207"/>
                <a:gd name="T4" fmla="*/ 6 w 54"/>
                <a:gd name="T5" fmla="*/ 30 h 207"/>
                <a:gd name="T6" fmla="*/ 6 w 54"/>
                <a:gd name="T7" fmla="*/ 30 h 207"/>
                <a:gd name="T8" fmla="*/ 6 w 54"/>
                <a:gd name="T9" fmla="*/ 21 h 207"/>
                <a:gd name="T10" fmla="*/ 6 w 54"/>
                <a:gd name="T11" fmla="*/ 15 h 207"/>
                <a:gd name="T12" fmla="*/ 5 w 54"/>
                <a:gd name="T13" fmla="*/ 9 h 207"/>
                <a:gd name="T14" fmla="*/ 5 w 54"/>
                <a:gd name="T15" fmla="*/ 5 h 207"/>
                <a:gd name="T16" fmla="*/ 4 w 54"/>
                <a:gd name="T17" fmla="*/ 3 h 207"/>
                <a:gd name="T18" fmla="*/ 3 w 54"/>
                <a:gd name="T19" fmla="*/ 2 h 207"/>
                <a:gd name="T20" fmla="*/ 2 w 54"/>
                <a:gd name="T21" fmla="*/ 1 h 207"/>
                <a:gd name="T22" fmla="*/ 0 w 54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207">
                  <a:moveTo>
                    <a:pt x="54" y="207"/>
                  </a:moveTo>
                  <a:lnTo>
                    <a:pt x="52" y="199"/>
                  </a:lnTo>
                  <a:lnTo>
                    <a:pt x="52" y="61"/>
                  </a:lnTo>
                  <a:lnTo>
                    <a:pt x="52" y="43"/>
                  </a:lnTo>
                  <a:lnTo>
                    <a:pt x="50" y="29"/>
                  </a:lnTo>
                  <a:lnTo>
                    <a:pt x="47" y="17"/>
                  </a:lnTo>
                  <a:lnTo>
                    <a:pt x="42" y="10"/>
                  </a:lnTo>
                  <a:lnTo>
                    <a:pt x="35" y="6"/>
                  </a:lnTo>
                  <a:lnTo>
                    <a:pt x="26" y="2"/>
                  </a:lnTo>
                  <a:lnTo>
                    <a:pt x="15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3" name="Freeform 54"/>
            <p:cNvSpPr>
              <a:spLocks/>
            </p:cNvSpPr>
            <p:nvPr/>
          </p:nvSpPr>
          <p:spPr bwMode="auto">
            <a:xfrm rot="1473624">
              <a:off x="5240" y="934"/>
              <a:ext cx="33" cy="180"/>
            </a:xfrm>
            <a:custGeom>
              <a:avLst/>
              <a:gdLst>
                <a:gd name="T0" fmla="*/ 7 w 49"/>
                <a:gd name="T1" fmla="*/ 103 h 207"/>
                <a:gd name="T2" fmla="*/ 7 w 49"/>
                <a:gd name="T3" fmla="*/ 98 h 207"/>
                <a:gd name="T4" fmla="*/ 7 w 49"/>
                <a:gd name="T5" fmla="*/ 30 h 207"/>
                <a:gd name="T6" fmla="*/ 7 w 49"/>
                <a:gd name="T7" fmla="*/ 30 h 207"/>
                <a:gd name="T8" fmla="*/ 7 w 49"/>
                <a:gd name="T9" fmla="*/ 21 h 207"/>
                <a:gd name="T10" fmla="*/ 6 w 49"/>
                <a:gd name="T11" fmla="*/ 15 h 207"/>
                <a:gd name="T12" fmla="*/ 6 w 49"/>
                <a:gd name="T13" fmla="*/ 9 h 207"/>
                <a:gd name="T14" fmla="*/ 5 w 49"/>
                <a:gd name="T15" fmla="*/ 5 h 207"/>
                <a:gd name="T16" fmla="*/ 5 w 49"/>
                <a:gd name="T17" fmla="*/ 3 h 207"/>
                <a:gd name="T18" fmla="*/ 3 w 49"/>
                <a:gd name="T19" fmla="*/ 2 h 207"/>
                <a:gd name="T20" fmla="*/ 1 w 49"/>
                <a:gd name="T21" fmla="*/ 1 h 207"/>
                <a:gd name="T22" fmla="*/ 0 w 49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" h="207">
                  <a:moveTo>
                    <a:pt x="49" y="207"/>
                  </a:moveTo>
                  <a:lnTo>
                    <a:pt x="48" y="199"/>
                  </a:lnTo>
                  <a:lnTo>
                    <a:pt x="48" y="61"/>
                  </a:lnTo>
                  <a:lnTo>
                    <a:pt x="48" y="43"/>
                  </a:lnTo>
                  <a:lnTo>
                    <a:pt x="46" y="29"/>
                  </a:lnTo>
                  <a:lnTo>
                    <a:pt x="42" y="17"/>
                  </a:lnTo>
                  <a:lnTo>
                    <a:pt x="38" y="10"/>
                  </a:lnTo>
                  <a:lnTo>
                    <a:pt x="32" y="6"/>
                  </a:lnTo>
                  <a:lnTo>
                    <a:pt x="23" y="2"/>
                  </a:lnTo>
                  <a:lnTo>
                    <a:pt x="12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4" name="Freeform 55"/>
            <p:cNvSpPr>
              <a:spLocks/>
            </p:cNvSpPr>
            <p:nvPr/>
          </p:nvSpPr>
          <p:spPr bwMode="auto">
            <a:xfrm rot="1473624">
              <a:off x="5211" y="920"/>
              <a:ext cx="19" cy="178"/>
            </a:xfrm>
            <a:custGeom>
              <a:avLst/>
              <a:gdLst>
                <a:gd name="T0" fmla="*/ 0 w 27"/>
                <a:gd name="T1" fmla="*/ 99 h 206"/>
                <a:gd name="T2" fmla="*/ 0 w 27"/>
                <a:gd name="T3" fmla="*/ 96 h 206"/>
                <a:gd name="T4" fmla="*/ 0 w 27"/>
                <a:gd name="T5" fmla="*/ 29 h 206"/>
                <a:gd name="T6" fmla="*/ 0 w 27"/>
                <a:gd name="T7" fmla="*/ 29 h 206"/>
                <a:gd name="T8" fmla="*/ 1 w 27"/>
                <a:gd name="T9" fmla="*/ 11 h 206"/>
                <a:gd name="T10" fmla="*/ 1 w 27"/>
                <a:gd name="T11" fmla="*/ 3 h 206"/>
                <a:gd name="T12" fmla="*/ 2 w 27"/>
                <a:gd name="T13" fmla="*/ 0 h 206"/>
                <a:gd name="T14" fmla="*/ 4 w 27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3" y="0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5" name="Freeform 56"/>
            <p:cNvSpPr>
              <a:spLocks/>
            </p:cNvSpPr>
            <p:nvPr/>
          </p:nvSpPr>
          <p:spPr bwMode="auto">
            <a:xfrm rot="1473624">
              <a:off x="5214" y="920"/>
              <a:ext cx="16" cy="178"/>
            </a:xfrm>
            <a:custGeom>
              <a:avLst/>
              <a:gdLst>
                <a:gd name="T0" fmla="*/ 0 w 23"/>
                <a:gd name="T1" fmla="*/ 99 h 206"/>
                <a:gd name="T2" fmla="*/ 0 w 23"/>
                <a:gd name="T3" fmla="*/ 96 h 206"/>
                <a:gd name="T4" fmla="*/ 0 w 23"/>
                <a:gd name="T5" fmla="*/ 29 h 206"/>
                <a:gd name="T6" fmla="*/ 0 w 23"/>
                <a:gd name="T7" fmla="*/ 29 h 206"/>
                <a:gd name="T8" fmla="*/ 1 w 23"/>
                <a:gd name="T9" fmla="*/ 11 h 206"/>
                <a:gd name="T10" fmla="*/ 1 w 23"/>
                <a:gd name="T11" fmla="*/ 3 h 206"/>
                <a:gd name="T12" fmla="*/ 2 w 23"/>
                <a:gd name="T13" fmla="*/ 0 h 206"/>
                <a:gd name="T14" fmla="*/ 4 w 23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3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6" name="Freeform 57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7" name="Freeform 58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8 h 59"/>
                <a:gd name="T4" fmla="*/ 27 w 236"/>
                <a:gd name="T5" fmla="*/ 6 h 59"/>
                <a:gd name="T6" fmla="*/ 25 w 236"/>
                <a:gd name="T7" fmla="*/ 4 h 59"/>
                <a:gd name="T8" fmla="*/ 24 w 236"/>
                <a:gd name="T9" fmla="*/ 3 h 59"/>
                <a:gd name="T10" fmla="*/ 22 w 236"/>
                <a:gd name="T11" fmla="*/ 3 h 59"/>
                <a:gd name="T12" fmla="*/ 20 w 236"/>
                <a:gd name="T13" fmla="*/ 2 h 59"/>
                <a:gd name="T14" fmla="*/ 17 w 236"/>
                <a:gd name="T15" fmla="*/ 0 h 59"/>
                <a:gd name="T16" fmla="*/ 14 w 236"/>
                <a:gd name="T17" fmla="*/ 0 h 59"/>
                <a:gd name="T18" fmla="*/ 11 w 236"/>
                <a:gd name="T19" fmla="*/ 0 h 59"/>
                <a:gd name="T20" fmla="*/ 8 w 236"/>
                <a:gd name="T21" fmla="*/ 2 h 59"/>
                <a:gd name="T22" fmla="*/ 6 w 236"/>
                <a:gd name="T23" fmla="*/ 3 h 59"/>
                <a:gd name="T24" fmla="*/ 4 w 236"/>
                <a:gd name="T25" fmla="*/ 3 h 59"/>
                <a:gd name="T26" fmla="*/ 3 w 236"/>
                <a:gd name="T27" fmla="*/ 4 h 59"/>
                <a:gd name="T28" fmla="*/ 1 w 236"/>
                <a:gd name="T29" fmla="*/ 6 h 59"/>
                <a:gd name="T30" fmla="*/ 1 w 236"/>
                <a:gd name="T31" fmla="*/ 8 h 59"/>
                <a:gd name="T32" fmla="*/ 0 w 236"/>
                <a:gd name="T33" fmla="*/ 10 h 59"/>
                <a:gd name="T34" fmla="*/ 0 w 236"/>
                <a:gd name="T35" fmla="*/ 26 h 59"/>
                <a:gd name="T36" fmla="*/ 27 w 236"/>
                <a:gd name="T37" fmla="*/ 26 h 59"/>
                <a:gd name="T38" fmla="*/ 27 w 236"/>
                <a:gd name="T39" fmla="*/ 10 h 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8" name="Freeform 59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10 h 59"/>
                <a:gd name="T4" fmla="*/ 27 w 236"/>
                <a:gd name="T5" fmla="*/ 8 h 59"/>
                <a:gd name="T6" fmla="*/ 27 w 236"/>
                <a:gd name="T7" fmla="*/ 6 h 59"/>
                <a:gd name="T8" fmla="*/ 25 w 236"/>
                <a:gd name="T9" fmla="*/ 4 h 59"/>
                <a:gd name="T10" fmla="*/ 24 w 236"/>
                <a:gd name="T11" fmla="*/ 3 h 59"/>
                <a:gd name="T12" fmla="*/ 22 w 236"/>
                <a:gd name="T13" fmla="*/ 3 h 59"/>
                <a:gd name="T14" fmla="*/ 20 w 236"/>
                <a:gd name="T15" fmla="*/ 2 h 59"/>
                <a:gd name="T16" fmla="*/ 17 w 236"/>
                <a:gd name="T17" fmla="*/ 0 h 59"/>
                <a:gd name="T18" fmla="*/ 14 w 236"/>
                <a:gd name="T19" fmla="*/ 0 h 59"/>
                <a:gd name="T20" fmla="*/ 14 w 236"/>
                <a:gd name="T21" fmla="*/ 0 h 59"/>
                <a:gd name="T22" fmla="*/ 11 w 236"/>
                <a:gd name="T23" fmla="*/ 0 h 59"/>
                <a:gd name="T24" fmla="*/ 8 w 236"/>
                <a:gd name="T25" fmla="*/ 2 h 59"/>
                <a:gd name="T26" fmla="*/ 6 w 236"/>
                <a:gd name="T27" fmla="*/ 3 h 59"/>
                <a:gd name="T28" fmla="*/ 4 w 236"/>
                <a:gd name="T29" fmla="*/ 3 h 59"/>
                <a:gd name="T30" fmla="*/ 3 w 236"/>
                <a:gd name="T31" fmla="*/ 4 h 59"/>
                <a:gd name="T32" fmla="*/ 1 w 236"/>
                <a:gd name="T33" fmla="*/ 6 h 59"/>
                <a:gd name="T34" fmla="*/ 1 w 236"/>
                <a:gd name="T35" fmla="*/ 8 h 59"/>
                <a:gd name="T36" fmla="*/ 0 w 236"/>
                <a:gd name="T37" fmla="*/ 10 h 59"/>
                <a:gd name="T38" fmla="*/ 0 w 236"/>
                <a:gd name="T39" fmla="*/ 26 h 59"/>
                <a:gd name="T40" fmla="*/ 27 w 236"/>
                <a:gd name="T41" fmla="*/ 26 h 59"/>
                <a:gd name="T42" fmla="*/ 27 w 236"/>
                <a:gd name="T43" fmla="*/ 10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6" y="22"/>
                  </a:ln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9" name="Freeform 60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50" name="Freeform 61"/>
            <p:cNvSpPr>
              <a:spLocks/>
            </p:cNvSpPr>
            <p:nvPr/>
          </p:nvSpPr>
          <p:spPr bwMode="auto">
            <a:xfrm rot="1473624">
              <a:off x="5234" y="1112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5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51" name="Freeform 62"/>
            <p:cNvSpPr>
              <a:spLocks/>
            </p:cNvSpPr>
            <p:nvPr/>
          </p:nvSpPr>
          <p:spPr bwMode="auto">
            <a:xfrm rot="1473624">
              <a:off x="5231" y="111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52" name="Freeform 63"/>
            <p:cNvSpPr>
              <a:spLocks/>
            </p:cNvSpPr>
            <p:nvPr/>
          </p:nvSpPr>
          <p:spPr bwMode="auto">
            <a:xfrm rot="1473624">
              <a:off x="5228" y="1125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6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53" name="Freeform 64"/>
            <p:cNvSpPr>
              <a:spLocks/>
            </p:cNvSpPr>
            <p:nvPr/>
          </p:nvSpPr>
          <p:spPr bwMode="auto">
            <a:xfrm rot="1473624">
              <a:off x="5225" y="1131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54" name="Freeform 65"/>
            <p:cNvSpPr>
              <a:spLocks/>
            </p:cNvSpPr>
            <p:nvPr/>
          </p:nvSpPr>
          <p:spPr bwMode="auto">
            <a:xfrm rot="1473624">
              <a:off x="5222" y="113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55" name="Freeform 66"/>
            <p:cNvSpPr>
              <a:spLocks/>
            </p:cNvSpPr>
            <p:nvPr/>
          </p:nvSpPr>
          <p:spPr bwMode="auto">
            <a:xfrm rot="1473624">
              <a:off x="5219" y="1145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56" name="Freeform 67"/>
            <p:cNvSpPr>
              <a:spLocks/>
            </p:cNvSpPr>
            <p:nvPr/>
          </p:nvSpPr>
          <p:spPr bwMode="auto">
            <a:xfrm rot="1473624">
              <a:off x="5210" y="1166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57" name="Freeform 68"/>
            <p:cNvSpPr>
              <a:spLocks/>
            </p:cNvSpPr>
            <p:nvPr/>
          </p:nvSpPr>
          <p:spPr bwMode="auto">
            <a:xfrm rot="1473624">
              <a:off x="5206" y="1172"/>
              <a:ext cx="28" cy="15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3 h 18"/>
                <a:gd name="T6" fmla="*/ 2 w 44"/>
                <a:gd name="T7" fmla="*/ 3 h 18"/>
                <a:gd name="T8" fmla="*/ 3 w 44"/>
                <a:gd name="T9" fmla="*/ 3 h 18"/>
                <a:gd name="T10" fmla="*/ 3 w 44"/>
                <a:gd name="T11" fmla="*/ 4 h 18"/>
                <a:gd name="T12" fmla="*/ 4 w 44"/>
                <a:gd name="T13" fmla="*/ 5 h 18"/>
                <a:gd name="T14" fmla="*/ 4 w 44"/>
                <a:gd name="T15" fmla="*/ 6 h 18"/>
                <a:gd name="T16" fmla="*/ 4 w 44"/>
                <a:gd name="T17" fmla="*/ 7 h 18"/>
                <a:gd name="T18" fmla="*/ 4 w 44"/>
                <a:gd name="T19" fmla="*/ 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9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58" name="Freeform 69"/>
            <p:cNvSpPr>
              <a:spLocks/>
            </p:cNvSpPr>
            <p:nvPr/>
          </p:nvSpPr>
          <p:spPr bwMode="auto">
            <a:xfrm rot="1473624">
              <a:off x="5204" y="118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59" name="Freeform 70"/>
            <p:cNvSpPr>
              <a:spLocks/>
            </p:cNvSpPr>
            <p:nvPr/>
          </p:nvSpPr>
          <p:spPr bwMode="auto">
            <a:xfrm rot="1473624">
              <a:off x="5200" y="1186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60" name="Freeform 71"/>
            <p:cNvSpPr>
              <a:spLocks/>
            </p:cNvSpPr>
            <p:nvPr/>
          </p:nvSpPr>
          <p:spPr bwMode="auto">
            <a:xfrm rot="1473624">
              <a:off x="5197" y="1192"/>
              <a:ext cx="28" cy="16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5 h 16"/>
                <a:gd name="T10" fmla="*/ 3 w 44"/>
                <a:gd name="T11" fmla="*/ 7 h 16"/>
                <a:gd name="T12" fmla="*/ 4 w 44"/>
                <a:gd name="T13" fmla="*/ 9 h 16"/>
                <a:gd name="T14" fmla="*/ 4 w 44"/>
                <a:gd name="T15" fmla="*/ 11 h 16"/>
                <a:gd name="T16" fmla="*/ 4 w 44"/>
                <a:gd name="T17" fmla="*/ 14 h 16"/>
                <a:gd name="T18" fmla="*/ 4 w 44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61" name="Freeform 72"/>
            <p:cNvSpPr>
              <a:spLocks/>
            </p:cNvSpPr>
            <p:nvPr/>
          </p:nvSpPr>
          <p:spPr bwMode="auto">
            <a:xfrm rot="1473624">
              <a:off x="5194" y="120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62" name="Freeform 73"/>
            <p:cNvSpPr>
              <a:spLocks/>
            </p:cNvSpPr>
            <p:nvPr/>
          </p:nvSpPr>
          <p:spPr bwMode="auto">
            <a:xfrm rot="1473624">
              <a:off x="5191" y="1207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63" name="Freeform 74"/>
            <p:cNvSpPr>
              <a:spLocks/>
            </p:cNvSpPr>
            <p:nvPr/>
          </p:nvSpPr>
          <p:spPr bwMode="auto">
            <a:xfrm rot="1473624">
              <a:off x="5182" y="122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64" name="Freeform 75"/>
            <p:cNvSpPr>
              <a:spLocks/>
            </p:cNvSpPr>
            <p:nvPr/>
          </p:nvSpPr>
          <p:spPr bwMode="auto">
            <a:xfrm rot="1473624">
              <a:off x="5172" y="1248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65" name="Freeform 76"/>
            <p:cNvSpPr>
              <a:spLocks/>
            </p:cNvSpPr>
            <p:nvPr/>
          </p:nvSpPr>
          <p:spPr bwMode="auto">
            <a:xfrm rot="1473624">
              <a:off x="5163" y="1268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66" name="Freeform 77"/>
            <p:cNvSpPr>
              <a:spLocks/>
            </p:cNvSpPr>
            <p:nvPr/>
          </p:nvSpPr>
          <p:spPr bwMode="auto">
            <a:xfrm rot="1473624">
              <a:off x="5154" y="128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67" name="Freeform 78"/>
            <p:cNvSpPr>
              <a:spLocks/>
            </p:cNvSpPr>
            <p:nvPr/>
          </p:nvSpPr>
          <p:spPr bwMode="auto">
            <a:xfrm rot="1473624">
              <a:off x="5145" y="130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68" name="Freeform 79"/>
            <p:cNvSpPr>
              <a:spLocks/>
            </p:cNvSpPr>
            <p:nvPr/>
          </p:nvSpPr>
          <p:spPr bwMode="auto">
            <a:xfrm rot="1473624">
              <a:off x="5142" y="1315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69" name="Freeform 80"/>
            <p:cNvSpPr>
              <a:spLocks/>
            </p:cNvSpPr>
            <p:nvPr/>
          </p:nvSpPr>
          <p:spPr bwMode="auto">
            <a:xfrm rot="1473624">
              <a:off x="5138" y="1321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5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70" name="Freeform 81"/>
            <p:cNvSpPr>
              <a:spLocks/>
            </p:cNvSpPr>
            <p:nvPr/>
          </p:nvSpPr>
          <p:spPr bwMode="auto">
            <a:xfrm rot="1473624">
              <a:off x="5135" y="133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71" name="Freeform 82"/>
            <p:cNvSpPr>
              <a:spLocks/>
            </p:cNvSpPr>
            <p:nvPr/>
          </p:nvSpPr>
          <p:spPr bwMode="auto">
            <a:xfrm rot="1473624">
              <a:off x="5132" y="1336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72" name="Freeform 83"/>
            <p:cNvSpPr>
              <a:spLocks/>
            </p:cNvSpPr>
            <p:nvPr/>
          </p:nvSpPr>
          <p:spPr bwMode="auto">
            <a:xfrm rot="1473624">
              <a:off x="5129" y="1343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73" name="Freeform 84"/>
            <p:cNvSpPr>
              <a:spLocks/>
            </p:cNvSpPr>
            <p:nvPr/>
          </p:nvSpPr>
          <p:spPr bwMode="auto">
            <a:xfrm rot="1473624">
              <a:off x="5126" y="135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74" name="Freeform 85"/>
            <p:cNvSpPr>
              <a:spLocks/>
            </p:cNvSpPr>
            <p:nvPr/>
          </p:nvSpPr>
          <p:spPr bwMode="auto">
            <a:xfrm rot="1473624">
              <a:off x="5116" y="1371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75" name="Freeform 86"/>
            <p:cNvSpPr>
              <a:spLocks/>
            </p:cNvSpPr>
            <p:nvPr/>
          </p:nvSpPr>
          <p:spPr bwMode="auto">
            <a:xfrm rot="1473624">
              <a:off x="5113" y="137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76" name="Freeform 87"/>
            <p:cNvSpPr>
              <a:spLocks/>
            </p:cNvSpPr>
            <p:nvPr/>
          </p:nvSpPr>
          <p:spPr bwMode="auto">
            <a:xfrm rot="1473624">
              <a:off x="5119" y="1063"/>
              <a:ext cx="63" cy="19"/>
            </a:xfrm>
            <a:custGeom>
              <a:avLst/>
              <a:gdLst>
                <a:gd name="T0" fmla="*/ 0 w 96"/>
                <a:gd name="T1" fmla="*/ 15 h 20"/>
                <a:gd name="T2" fmla="*/ 0 w 96"/>
                <a:gd name="T3" fmla="*/ 15 h 20"/>
                <a:gd name="T4" fmla="*/ 1 w 96"/>
                <a:gd name="T5" fmla="*/ 12 h 20"/>
                <a:gd name="T6" fmla="*/ 1 w 96"/>
                <a:gd name="T7" fmla="*/ 10 h 20"/>
                <a:gd name="T8" fmla="*/ 2 w 96"/>
                <a:gd name="T9" fmla="*/ 10 h 20"/>
                <a:gd name="T10" fmla="*/ 3 w 96"/>
                <a:gd name="T11" fmla="*/ 7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77" name="Freeform 88"/>
            <p:cNvSpPr>
              <a:spLocks/>
            </p:cNvSpPr>
            <p:nvPr/>
          </p:nvSpPr>
          <p:spPr bwMode="auto">
            <a:xfrm rot="1473624">
              <a:off x="5116" y="106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78" name="Freeform 89"/>
            <p:cNvSpPr>
              <a:spLocks/>
            </p:cNvSpPr>
            <p:nvPr/>
          </p:nvSpPr>
          <p:spPr bwMode="auto">
            <a:xfrm rot="1473624">
              <a:off x="5113" y="1076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79" name="Freeform 90"/>
            <p:cNvSpPr>
              <a:spLocks/>
            </p:cNvSpPr>
            <p:nvPr/>
          </p:nvSpPr>
          <p:spPr bwMode="auto">
            <a:xfrm rot="1473624">
              <a:off x="5110" y="108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80" name="Freeform 91"/>
            <p:cNvSpPr>
              <a:spLocks/>
            </p:cNvSpPr>
            <p:nvPr/>
          </p:nvSpPr>
          <p:spPr bwMode="auto">
            <a:xfrm rot="1473624">
              <a:off x="5106" y="1091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4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81" name="Freeform 92"/>
            <p:cNvSpPr>
              <a:spLocks/>
            </p:cNvSpPr>
            <p:nvPr/>
          </p:nvSpPr>
          <p:spPr bwMode="auto">
            <a:xfrm rot="1473624">
              <a:off x="5103" y="109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82" name="Freeform 93"/>
            <p:cNvSpPr>
              <a:spLocks/>
            </p:cNvSpPr>
            <p:nvPr/>
          </p:nvSpPr>
          <p:spPr bwMode="auto">
            <a:xfrm rot="1473624">
              <a:off x="5094" y="1117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83" name="Freeform 94"/>
            <p:cNvSpPr>
              <a:spLocks/>
            </p:cNvSpPr>
            <p:nvPr/>
          </p:nvSpPr>
          <p:spPr bwMode="auto">
            <a:xfrm rot="1473624">
              <a:off x="5091" y="112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84" name="Freeform 95"/>
            <p:cNvSpPr>
              <a:spLocks/>
            </p:cNvSpPr>
            <p:nvPr/>
          </p:nvSpPr>
          <p:spPr bwMode="auto">
            <a:xfrm rot="1473624">
              <a:off x="5088" y="1132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85" name="Freeform 96"/>
            <p:cNvSpPr>
              <a:spLocks/>
            </p:cNvSpPr>
            <p:nvPr/>
          </p:nvSpPr>
          <p:spPr bwMode="auto">
            <a:xfrm rot="1473624">
              <a:off x="5084" y="113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86" name="Freeform 97"/>
            <p:cNvSpPr>
              <a:spLocks/>
            </p:cNvSpPr>
            <p:nvPr/>
          </p:nvSpPr>
          <p:spPr bwMode="auto">
            <a:xfrm rot="1473624">
              <a:off x="5081" y="114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87" name="Freeform 98"/>
            <p:cNvSpPr>
              <a:spLocks/>
            </p:cNvSpPr>
            <p:nvPr/>
          </p:nvSpPr>
          <p:spPr bwMode="auto">
            <a:xfrm rot="1473624">
              <a:off x="5079" y="1151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88" name="Freeform 99"/>
            <p:cNvSpPr>
              <a:spLocks/>
            </p:cNvSpPr>
            <p:nvPr/>
          </p:nvSpPr>
          <p:spPr bwMode="auto">
            <a:xfrm rot="1473624">
              <a:off x="5076" y="1158"/>
              <a:ext cx="63" cy="18"/>
            </a:xfrm>
            <a:custGeom>
              <a:avLst/>
              <a:gdLst>
                <a:gd name="T0" fmla="*/ 0 w 96"/>
                <a:gd name="T1" fmla="*/ 12 h 20"/>
                <a:gd name="T2" fmla="*/ 0 w 96"/>
                <a:gd name="T3" fmla="*/ 12 h 20"/>
                <a:gd name="T4" fmla="*/ 1 w 96"/>
                <a:gd name="T5" fmla="*/ 11 h 20"/>
                <a:gd name="T6" fmla="*/ 1 w 96"/>
                <a:gd name="T7" fmla="*/ 8 h 20"/>
                <a:gd name="T8" fmla="*/ 2 w 96"/>
                <a:gd name="T9" fmla="*/ 5 h 20"/>
                <a:gd name="T10" fmla="*/ 3 w 96"/>
                <a:gd name="T11" fmla="*/ 5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3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89" name="Freeform 100"/>
            <p:cNvSpPr>
              <a:spLocks/>
            </p:cNvSpPr>
            <p:nvPr/>
          </p:nvSpPr>
          <p:spPr bwMode="auto">
            <a:xfrm rot="1473624">
              <a:off x="5067" y="117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90" name="Freeform 101"/>
            <p:cNvSpPr>
              <a:spLocks/>
            </p:cNvSpPr>
            <p:nvPr/>
          </p:nvSpPr>
          <p:spPr bwMode="auto">
            <a:xfrm rot="1473624">
              <a:off x="5057" y="1199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91" name="Freeform 102"/>
            <p:cNvSpPr>
              <a:spLocks/>
            </p:cNvSpPr>
            <p:nvPr/>
          </p:nvSpPr>
          <p:spPr bwMode="auto">
            <a:xfrm rot="1473624">
              <a:off x="5048" y="121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92" name="Freeform 103"/>
            <p:cNvSpPr>
              <a:spLocks/>
            </p:cNvSpPr>
            <p:nvPr/>
          </p:nvSpPr>
          <p:spPr bwMode="auto">
            <a:xfrm rot="1473624">
              <a:off x="5038" y="1240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93" name="Freeform 104"/>
            <p:cNvSpPr>
              <a:spLocks/>
            </p:cNvSpPr>
            <p:nvPr/>
          </p:nvSpPr>
          <p:spPr bwMode="auto">
            <a:xfrm rot="1473624">
              <a:off x="5029" y="125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94" name="Freeform 105"/>
            <p:cNvSpPr>
              <a:spLocks/>
            </p:cNvSpPr>
            <p:nvPr/>
          </p:nvSpPr>
          <p:spPr bwMode="auto">
            <a:xfrm rot="1473624">
              <a:off x="5026" y="1267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95" name="Freeform 106"/>
            <p:cNvSpPr>
              <a:spLocks/>
            </p:cNvSpPr>
            <p:nvPr/>
          </p:nvSpPr>
          <p:spPr bwMode="auto">
            <a:xfrm rot="1473624">
              <a:off x="5022" y="1274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96" name="Freeform 107"/>
            <p:cNvSpPr>
              <a:spLocks/>
            </p:cNvSpPr>
            <p:nvPr/>
          </p:nvSpPr>
          <p:spPr bwMode="auto">
            <a:xfrm rot="1473624">
              <a:off x="5020" y="1281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97" name="Freeform 108"/>
            <p:cNvSpPr>
              <a:spLocks/>
            </p:cNvSpPr>
            <p:nvPr/>
          </p:nvSpPr>
          <p:spPr bwMode="auto">
            <a:xfrm rot="1473624">
              <a:off x="5016" y="128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98" name="Freeform 109"/>
            <p:cNvSpPr>
              <a:spLocks/>
            </p:cNvSpPr>
            <p:nvPr/>
          </p:nvSpPr>
          <p:spPr bwMode="auto">
            <a:xfrm rot="1473624">
              <a:off x="5013" y="129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99" name="Freeform 110"/>
            <p:cNvSpPr>
              <a:spLocks/>
            </p:cNvSpPr>
            <p:nvPr/>
          </p:nvSpPr>
          <p:spPr bwMode="auto">
            <a:xfrm rot="1473624">
              <a:off x="5010" y="1300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4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9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00" name="Freeform 111"/>
            <p:cNvSpPr>
              <a:spLocks/>
            </p:cNvSpPr>
            <p:nvPr/>
          </p:nvSpPr>
          <p:spPr bwMode="auto">
            <a:xfrm rot="1473624">
              <a:off x="5001" y="1321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5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01" name="Freeform 112"/>
            <p:cNvSpPr>
              <a:spLocks/>
            </p:cNvSpPr>
            <p:nvPr/>
          </p:nvSpPr>
          <p:spPr bwMode="auto">
            <a:xfrm rot="1473624">
              <a:off x="4998" y="1328"/>
              <a:ext cx="63" cy="18"/>
            </a:xfrm>
            <a:custGeom>
              <a:avLst/>
              <a:gdLst>
                <a:gd name="T0" fmla="*/ 0 w 96"/>
                <a:gd name="T1" fmla="*/ 8 h 22"/>
                <a:gd name="T2" fmla="*/ 0 w 96"/>
                <a:gd name="T3" fmla="*/ 8 h 22"/>
                <a:gd name="T4" fmla="*/ 1 w 96"/>
                <a:gd name="T5" fmla="*/ 7 h 22"/>
                <a:gd name="T6" fmla="*/ 1 w 96"/>
                <a:gd name="T7" fmla="*/ 6 h 22"/>
                <a:gd name="T8" fmla="*/ 2 w 96"/>
                <a:gd name="T9" fmla="*/ 5 h 22"/>
                <a:gd name="T10" fmla="*/ 3 w 96"/>
                <a:gd name="T11" fmla="*/ 3 h 22"/>
                <a:gd name="T12" fmla="*/ 5 w 96"/>
                <a:gd name="T13" fmla="*/ 2 h 22"/>
                <a:gd name="T14" fmla="*/ 7 w 96"/>
                <a:gd name="T15" fmla="*/ 2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02" name="Freeform 113"/>
            <p:cNvSpPr>
              <a:spLocks/>
            </p:cNvSpPr>
            <p:nvPr/>
          </p:nvSpPr>
          <p:spPr bwMode="auto">
            <a:xfrm rot="1473624">
              <a:off x="4995" y="133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03" name="Freeform 114"/>
            <p:cNvSpPr>
              <a:spLocks/>
            </p:cNvSpPr>
            <p:nvPr/>
          </p:nvSpPr>
          <p:spPr bwMode="auto">
            <a:xfrm rot="1473624">
              <a:off x="5179" y="1089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8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04" name="Freeform 115"/>
            <p:cNvSpPr>
              <a:spLocks/>
            </p:cNvSpPr>
            <p:nvPr/>
          </p:nvSpPr>
          <p:spPr bwMode="auto">
            <a:xfrm rot="1473624">
              <a:off x="5176" y="109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05" name="Freeform 116"/>
            <p:cNvSpPr>
              <a:spLocks/>
            </p:cNvSpPr>
            <p:nvPr/>
          </p:nvSpPr>
          <p:spPr bwMode="auto">
            <a:xfrm rot="1473624">
              <a:off x="5173" y="1103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3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7 w 96"/>
                <a:gd name="T21" fmla="*/ 1 h 5"/>
                <a:gd name="T22" fmla="*/ 9 w 96"/>
                <a:gd name="T23" fmla="*/ 1 h 5"/>
                <a:gd name="T24" fmla="*/ 9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8" y="1"/>
                  </a:lnTo>
                  <a:lnTo>
                    <a:pt x="78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06" name="Freeform 117"/>
            <p:cNvSpPr>
              <a:spLocks/>
            </p:cNvSpPr>
            <p:nvPr/>
          </p:nvSpPr>
          <p:spPr bwMode="auto">
            <a:xfrm rot="1473624">
              <a:off x="5170" y="1109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07" name="Freeform 118"/>
            <p:cNvSpPr>
              <a:spLocks/>
            </p:cNvSpPr>
            <p:nvPr/>
          </p:nvSpPr>
          <p:spPr bwMode="auto">
            <a:xfrm rot="1473624">
              <a:off x="5167" y="1118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08" name="Freeform 119"/>
            <p:cNvSpPr>
              <a:spLocks/>
            </p:cNvSpPr>
            <p:nvPr/>
          </p:nvSpPr>
          <p:spPr bwMode="auto">
            <a:xfrm rot="1473624">
              <a:off x="5164" y="1124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09" name="Freeform 120"/>
            <p:cNvSpPr>
              <a:spLocks/>
            </p:cNvSpPr>
            <p:nvPr/>
          </p:nvSpPr>
          <p:spPr bwMode="auto">
            <a:xfrm rot="1473624">
              <a:off x="5155" y="1144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10" name="Freeform 121"/>
            <p:cNvSpPr>
              <a:spLocks/>
            </p:cNvSpPr>
            <p:nvPr/>
          </p:nvSpPr>
          <p:spPr bwMode="auto">
            <a:xfrm rot="1473624">
              <a:off x="5152" y="1150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2 h 4"/>
                <a:gd name="T24" fmla="*/ 10 w 96"/>
                <a:gd name="T25" fmla="*/ 3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11" name="Freeform 122"/>
            <p:cNvSpPr>
              <a:spLocks/>
            </p:cNvSpPr>
            <p:nvPr/>
          </p:nvSpPr>
          <p:spPr bwMode="auto">
            <a:xfrm rot="1473624">
              <a:off x="5148" y="1159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12" name="Freeform 123"/>
            <p:cNvSpPr>
              <a:spLocks/>
            </p:cNvSpPr>
            <p:nvPr/>
          </p:nvSpPr>
          <p:spPr bwMode="auto">
            <a:xfrm rot="1473624">
              <a:off x="5145" y="1165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13" name="Freeform 124"/>
            <p:cNvSpPr>
              <a:spLocks/>
            </p:cNvSpPr>
            <p:nvPr/>
          </p:nvSpPr>
          <p:spPr bwMode="auto">
            <a:xfrm rot="1473624">
              <a:off x="5142" y="1171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14" name="Freeform 125"/>
            <p:cNvSpPr>
              <a:spLocks/>
            </p:cNvSpPr>
            <p:nvPr/>
          </p:nvSpPr>
          <p:spPr bwMode="auto">
            <a:xfrm rot="1473624">
              <a:off x="5139" y="117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15" name="Freeform 126"/>
            <p:cNvSpPr>
              <a:spLocks/>
            </p:cNvSpPr>
            <p:nvPr/>
          </p:nvSpPr>
          <p:spPr bwMode="auto">
            <a:xfrm rot="1473624">
              <a:off x="5136" y="1185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16" name="Freeform 127"/>
            <p:cNvSpPr>
              <a:spLocks/>
            </p:cNvSpPr>
            <p:nvPr/>
          </p:nvSpPr>
          <p:spPr bwMode="auto">
            <a:xfrm rot="1473624">
              <a:off x="5127" y="1204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17" name="Freeform 128"/>
            <p:cNvSpPr>
              <a:spLocks/>
            </p:cNvSpPr>
            <p:nvPr/>
          </p:nvSpPr>
          <p:spPr bwMode="auto">
            <a:xfrm rot="1473624">
              <a:off x="5117" y="1226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18" name="Freeform 129"/>
            <p:cNvSpPr>
              <a:spLocks/>
            </p:cNvSpPr>
            <p:nvPr/>
          </p:nvSpPr>
          <p:spPr bwMode="auto">
            <a:xfrm rot="1473624">
              <a:off x="5108" y="1245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19" name="Freeform 130"/>
            <p:cNvSpPr>
              <a:spLocks/>
            </p:cNvSpPr>
            <p:nvPr/>
          </p:nvSpPr>
          <p:spPr bwMode="auto">
            <a:xfrm rot="1473624">
              <a:off x="5098" y="1267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20" name="Freeform 131"/>
            <p:cNvSpPr>
              <a:spLocks/>
            </p:cNvSpPr>
            <p:nvPr/>
          </p:nvSpPr>
          <p:spPr bwMode="auto">
            <a:xfrm rot="1473624">
              <a:off x="5089" y="128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21" name="Freeform 132"/>
            <p:cNvSpPr>
              <a:spLocks/>
            </p:cNvSpPr>
            <p:nvPr/>
          </p:nvSpPr>
          <p:spPr bwMode="auto">
            <a:xfrm rot="1473624">
              <a:off x="5086" y="1294"/>
              <a:ext cx="63" cy="3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2 h 4"/>
                <a:gd name="T28" fmla="*/ 12 w 96"/>
                <a:gd name="T29" fmla="*/ 2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22" name="Freeform 133"/>
            <p:cNvSpPr>
              <a:spLocks/>
            </p:cNvSpPr>
            <p:nvPr/>
          </p:nvSpPr>
          <p:spPr bwMode="auto">
            <a:xfrm rot="1473624">
              <a:off x="5083" y="1300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23" name="Freeform 134"/>
            <p:cNvSpPr>
              <a:spLocks/>
            </p:cNvSpPr>
            <p:nvPr/>
          </p:nvSpPr>
          <p:spPr bwMode="auto">
            <a:xfrm rot="1473624">
              <a:off x="5080" y="1308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24" name="Freeform 135"/>
            <p:cNvSpPr>
              <a:spLocks/>
            </p:cNvSpPr>
            <p:nvPr/>
          </p:nvSpPr>
          <p:spPr bwMode="auto">
            <a:xfrm rot="1473624">
              <a:off x="5077" y="1314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25" name="Freeform 136"/>
            <p:cNvSpPr>
              <a:spLocks/>
            </p:cNvSpPr>
            <p:nvPr/>
          </p:nvSpPr>
          <p:spPr bwMode="auto">
            <a:xfrm rot="1473624">
              <a:off x="5074" y="1320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26" name="Freeform 137"/>
            <p:cNvSpPr>
              <a:spLocks/>
            </p:cNvSpPr>
            <p:nvPr/>
          </p:nvSpPr>
          <p:spPr bwMode="auto">
            <a:xfrm rot="1473624">
              <a:off x="5071" y="1327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27" name="Freeform 138"/>
            <p:cNvSpPr>
              <a:spLocks/>
            </p:cNvSpPr>
            <p:nvPr/>
          </p:nvSpPr>
          <p:spPr bwMode="auto">
            <a:xfrm rot="1473624">
              <a:off x="5061" y="134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28" name="Freeform 139"/>
            <p:cNvSpPr>
              <a:spLocks/>
            </p:cNvSpPr>
            <p:nvPr/>
          </p:nvSpPr>
          <p:spPr bwMode="auto">
            <a:xfrm rot="1473624">
              <a:off x="5058" y="1355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29" name="Freeform 140"/>
            <p:cNvSpPr>
              <a:spLocks/>
            </p:cNvSpPr>
            <p:nvPr/>
          </p:nvSpPr>
          <p:spPr bwMode="auto">
            <a:xfrm rot="1473624">
              <a:off x="5055" y="1361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30" name="Freeform 141"/>
            <p:cNvSpPr>
              <a:spLocks/>
            </p:cNvSpPr>
            <p:nvPr/>
          </p:nvSpPr>
          <p:spPr bwMode="auto">
            <a:xfrm rot="1473624">
              <a:off x="5110" y="1383"/>
              <a:ext cx="28" cy="15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7 h 16"/>
                <a:gd name="T12" fmla="*/ 4 w 44"/>
                <a:gd name="T13" fmla="*/ 8 h 16"/>
                <a:gd name="T14" fmla="*/ 4 w 44"/>
                <a:gd name="T15" fmla="*/ 8 h 16"/>
                <a:gd name="T16" fmla="*/ 4 w 44"/>
                <a:gd name="T17" fmla="*/ 9 h 16"/>
                <a:gd name="T18" fmla="*/ 4 w 44"/>
                <a:gd name="T19" fmla="*/ 11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31" name="Freeform 142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32" name="Freeform 143"/>
            <p:cNvSpPr>
              <a:spLocks/>
            </p:cNvSpPr>
            <p:nvPr/>
          </p:nvSpPr>
          <p:spPr bwMode="auto">
            <a:xfrm rot="1473624">
              <a:off x="5093" y="112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7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7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33" name="Freeform 144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34" name="Freeform 145"/>
            <p:cNvSpPr>
              <a:spLocks/>
            </p:cNvSpPr>
            <p:nvPr/>
          </p:nvSpPr>
          <p:spPr bwMode="auto">
            <a:xfrm rot="1473624">
              <a:off x="5056" y="121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35" name="Freeform 146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6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6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36" name="Freeform 147"/>
            <p:cNvSpPr>
              <a:spLocks/>
            </p:cNvSpPr>
            <p:nvPr/>
          </p:nvSpPr>
          <p:spPr bwMode="auto">
            <a:xfrm rot="1473624">
              <a:off x="5037" y="1251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37" name="Freeform 148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38" name="Freeform 149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39" name="Freeform 150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40" name="Freeform 151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1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11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41" name="Freeform 152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42" name="Freeform 153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2 h 22"/>
                <a:gd name="T6" fmla="*/ 1 w 236"/>
                <a:gd name="T7" fmla="*/ 8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4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4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8 h 22"/>
                <a:gd name="T34" fmla="*/ 27 w 236"/>
                <a:gd name="T35" fmla="*/ 12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43" name="Freeform 154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44" name="Freeform 155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45" name="Freeform 156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46" name="Freeform 157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47" name="Freeform 158"/>
            <p:cNvSpPr>
              <a:spLocks/>
            </p:cNvSpPr>
            <p:nvPr/>
          </p:nvSpPr>
          <p:spPr bwMode="auto">
            <a:xfrm rot="1473624">
              <a:off x="5117" y="1077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4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4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48" name="Freeform 159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6 h 21"/>
                <a:gd name="T2" fmla="*/ 0 w 236"/>
                <a:gd name="T3" fmla="*/ 16 h 21"/>
                <a:gd name="T4" fmla="*/ 1 w 236"/>
                <a:gd name="T5" fmla="*/ 11 h 21"/>
                <a:gd name="T6" fmla="*/ 1 w 236"/>
                <a:gd name="T7" fmla="*/ 10 h 21"/>
                <a:gd name="T8" fmla="*/ 3 w 236"/>
                <a:gd name="T9" fmla="*/ 9 h 21"/>
                <a:gd name="T10" fmla="*/ 4 w 236"/>
                <a:gd name="T11" fmla="*/ 6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6 h 21"/>
                <a:gd name="T30" fmla="*/ 25 w 236"/>
                <a:gd name="T31" fmla="*/ 9 h 21"/>
                <a:gd name="T32" fmla="*/ 27 w 236"/>
                <a:gd name="T33" fmla="*/ 10 h 21"/>
                <a:gd name="T34" fmla="*/ 27 w 236"/>
                <a:gd name="T35" fmla="*/ 11 h 21"/>
                <a:gd name="T36" fmla="*/ 27 w 236"/>
                <a:gd name="T37" fmla="*/ 16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49" name="Freeform 160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20 h 20"/>
                <a:gd name="T2" fmla="*/ 0 w 236"/>
                <a:gd name="T3" fmla="*/ 20 h 20"/>
                <a:gd name="T4" fmla="*/ 1 w 236"/>
                <a:gd name="T5" fmla="*/ 16 h 20"/>
                <a:gd name="T6" fmla="*/ 1 w 236"/>
                <a:gd name="T7" fmla="*/ 12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2 h 20"/>
                <a:gd name="T34" fmla="*/ 27 w 236"/>
                <a:gd name="T35" fmla="*/ 16 h 20"/>
                <a:gd name="T36" fmla="*/ 27 w 236"/>
                <a:gd name="T37" fmla="*/ 2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50" name="Freeform 161"/>
            <p:cNvSpPr>
              <a:spLocks/>
            </p:cNvSpPr>
            <p:nvPr/>
          </p:nvSpPr>
          <p:spPr bwMode="auto">
            <a:xfrm rot="1473624">
              <a:off x="5046" y="123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51" name="Freeform 162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4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4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52" name="Freeform 163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53" name="Freeform 164"/>
            <p:cNvSpPr>
              <a:spLocks/>
            </p:cNvSpPr>
            <p:nvPr/>
          </p:nvSpPr>
          <p:spPr bwMode="auto">
            <a:xfrm rot="1473624">
              <a:off x="5000" y="1334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54" name="Freeform 165"/>
            <p:cNvSpPr>
              <a:spLocks/>
            </p:cNvSpPr>
            <p:nvPr/>
          </p:nvSpPr>
          <p:spPr bwMode="auto">
            <a:xfrm rot="1473624">
              <a:off x="5117" y="1077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55" name="Freeform 166"/>
            <p:cNvSpPr>
              <a:spLocks/>
            </p:cNvSpPr>
            <p:nvPr/>
          </p:nvSpPr>
          <p:spPr bwMode="auto">
            <a:xfrm rot="1473624">
              <a:off x="5092" y="1131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56" name="Freeform 167"/>
            <p:cNvSpPr>
              <a:spLocks/>
            </p:cNvSpPr>
            <p:nvPr/>
          </p:nvSpPr>
          <p:spPr bwMode="auto">
            <a:xfrm rot="1473624">
              <a:off x="5064" y="119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6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3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3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6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21" y="11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3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3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1"/>
                  </a:lnTo>
                  <a:lnTo>
                    <a:pt x="227" y="14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57" name="Freeform 168"/>
            <p:cNvSpPr>
              <a:spLocks/>
            </p:cNvSpPr>
            <p:nvPr/>
          </p:nvSpPr>
          <p:spPr bwMode="auto">
            <a:xfrm rot="1473624">
              <a:off x="5055" y="1213"/>
              <a:ext cx="154" cy="18"/>
            </a:xfrm>
            <a:custGeom>
              <a:avLst/>
              <a:gdLst>
                <a:gd name="T0" fmla="*/ 0 w 236"/>
                <a:gd name="T1" fmla="*/ 12 h 20"/>
                <a:gd name="T2" fmla="*/ 0 w 236"/>
                <a:gd name="T3" fmla="*/ 12 h 20"/>
                <a:gd name="T4" fmla="*/ 1 w 236"/>
                <a:gd name="T5" fmla="*/ 10 h 20"/>
                <a:gd name="T6" fmla="*/ 1 w 236"/>
                <a:gd name="T7" fmla="*/ 7 h 20"/>
                <a:gd name="T8" fmla="*/ 3 w 236"/>
                <a:gd name="T9" fmla="*/ 5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5 h 20"/>
                <a:gd name="T32" fmla="*/ 27 w 236"/>
                <a:gd name="T33" fmla="*/ 7 h 20"/>
                <a:gd name="T34" fmla="*/ 27 w 236"/>
                <a:gd name="T35" fmla="*/ 10 h 20"/>
                <a:gd name="T36" fmla="*/ 27 w 236"/>
                <a:gd name="T37" fmla="*/ 12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58" name="Freeform 169"/>
            <p:cNvSpPr>
              <a:spLocks/>
            </p:cNvSpPr>
            <p:nvPr/>
          </p:nvSpPr>
          <p:spPr bwMode="auto">
            <a:xfrm rot="1473624">
              <a:off x="5045" y="1234"/>
              <a:ext cx="154" cy="17"/>
            </a:xfrm>
            <a:custGeom>
              <a:avLst/>
              <a:gdLst>
                <a:gd name="T0" fmla="*/ 0 w 236"/>
                <a:gd name="T1" fmla="*/ 6 h 22"/>
                <a:gd name="T2" fmla="*/ 0 w 236"/>
                <a:gd name="T3" fmla="*/ 6 h 22"/>
                <a:gd name="T4" fmla="*/ 1 w 236"/>
                <a:gd name="T5" fmla="*/ 5 h 22"/>
                <a:gd name="T6" fmla="*/ 1 w 236"/>
                <a:gd name="T7" fmla="*/ 4 h 22"/>
                <a:gd name="T8" fmla="*/ 3 w 236"/>
                <a:gd name="T9" fmla="*/ 3 h 22"/>
                <a:gd name="T10" fmla="*/ 4 w 236"/>
                <a:gd name="T11" fmla="*/ 2 h 22"/>
                <a:gd name="T12" fmla="*/ 6 w 236"/>
                <a:gd name="T13" fmla="*/ 2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2 h 22"/>
                <a:gd name="T28" fmla="*/ 24 w 236"/>
                <a:gd name="T29" fmla="*/ 2 h 22"/>
                <a:gd name="T30" fmla="*/ 25 w 236"/>
                <a:gd name="T31" fmla="*/ 3 h 22"/>
                <a:gd name="T32" fmla="*/ 27 w 236"/>
                <a:gd name="T33" fmla="*/ 4 h 22"/>
                <a:gd name="T34" fmla="*/ 27 w 236"/>
                <a:gd name="T35" fmla="*/ 5 h 22"/>
                <a:gd name="T36" fmla="*/ 27 w 236"/>
                <a:gd name="T37" fmla="*/ 6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59" name="Freeform 170"/>
            <p:cNvSpPr>
              <a:spLocks/>
            </p:cNvSpPr>
            <p:nvPr/>
          </p:nvSpPr>
          <p:spPr bwMode="auto">
            <a:xfrm rot="1473624">
              <a:off x="5036" y="1254"/>
              <a:ext cx="154" cy="17"/>
            </a:xfrm>
            <a:custGeom>
              <a:avLst/>
              <a:gdLst>
                <a:gd name="T0" fmla="*/ 0 w 236"/>
                <a:gd name="T1" fmla="*/ 9 h 20"/>
                <a:gd name="T2" fmla="*/ 0 w 236"/>
                <a:gd name="T3" fmla="*/ 9 h 20"/>
                <a:gd name="T4" fmla="*/ 1 w 236"/>
                <a:gd name="T5" fmla="*/ 8 h 20"/>
                <a:gd name="T6" fmla="*/ 1 w 236"/>
                <a:gd name="T7" fmla="*/ 6 h 20"/>
                <a:gd name="T8" fmla="*/ 3 w 236"/>
                <a:gd name="T9" fmla="*/ 4 h 20"/>
                <a:gd name="T10" fmla="*/ 4 w 236"/>
                <a:gd name="T11" fmla="*/ 3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3 h 20"/>
                <a:gd name="T30" fmla="*/ 25 w 236"/>
                <a:gd name="T31" fmla="*/ 4 h 20"/>
                <a:gd name="T32" fmla="*/ 27 w 236"/>
                <a:gd name="T33" fmla="*/ 6 h 20"/>
                <a:gd name="T34" fmla="*/ 27 w 236"/>
                <a:gd name="T35" fmla="*/ 8 h 20"/>
                <a:gd name="T36" fmla="*/ 27 w 236"/>
                <a:gd name="T37" fmla="*/ 9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60" name="Freeform 171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61" name="Freeform 172"/>
            <p:cNvSpPr>
              <a:spLocks/>
            </p:cNvSpPr>
            <p:nvPr/>
          </p:nvSpPr>
          <p:spPr bwMode="auto">
            <a:xfrm rot="1473624">
              <a:off x="4999" y="1336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5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5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62" name="Line 173"/>
            <p:cNvSpPr>
              <a:spLocks noChangeShapeType="1"/>
            </p:cNvSpPr>
            <p:nvPr/>
          </p:nvSpPr>
          <p:spPr bwMode="auto">
            <a:xfrm rot="1473624">
              <a:off x="4046" y="353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63" name="Line 174"/>
            <p:cNvSpPr>
              <a:spLocks noChangeShapeType="1"/>
            </p:cNvSpPr>
            <p:nvPr/>
          </p:nvSpPr>
          <p:spPr bwMode="auto">
            <a:xfrm rot="1473624">
              <a:off x="4044" y="3540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64" name="Line 175"/>
            <p:cNvSpPr>
              <a:spLocks noChangeShapeType="1"/>
            </p:cNvSpPr>
            <p:nvPr/>
          </p:nvSpPr>
          <p:spPr bwMode="auto">
            <a:xfrm rot="1473624">
              <a:off x="4042" y="3555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65" name="Line 176"/>
            <p:cNvSpPr>
              <a:spLocks noChangeShapeType="1"/>
            </p:cNvSpPr>
            <p:nvPr/>
          </p:nvSpPr>
          <p:spPr bwMode="auto">
            <a:xfrm rot="1473624">
              <a:off x="4040" y="3567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66" name="Line 177"/>
            <p:cNvSpPr>
              <a:spLocks noChangeShapeType="1"/>
            </p:cNvSpPr>
            <p:nvPr/>
          </p:nvSpPr>
          <p:spPr bwMode="auto">
            <a:xfrm rot="1473624">
              <a:off x="4042" y="358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67" name="Line 178"/>
            <p:cNvSpPr>
              <a:spLocks noChangeShapeType="1"/>
            </p:cNvSpPr>
            <p:nvPr/>
          </p:nvSpPr>
          <p:spPr bwMode="auto">
            <a:xfrm rot="1473624">
              <a:off x="4036" y="360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68" name="Line 179"/>
            <p:cNvSpPr>
              <a:spLocks noChangeShapeType="1"/>
            </p:cNvSpPr>
            <p:nvPr/>
          </p:nvSpPr>
          <p:spPr bwMode="auto">
            <a:xfrm rot="1473624">
              <a:off x="4039" y="360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69" name="Line 180"/>
            <p:cNvSpPr>
              <a:spLocks noChangeShapeType="1"/>
            </p:cNvSpPr>
            <p:nvPr/>
          </p:nvSpPr>
          <p:spPr bwMode="auto">
            <a:xfrm rot="1473624">
              <a:off x="4082" y="3597"/>
              <a:ext cx="2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70" name="Line 181"/>
            <p:cNvSpPr>
              <a:spLocks noChangeShapeType="1"/>
            </p:cNvSpPr>
            <p:nvPr/>
          </p:nvSpPr>
          <p:spPr bwMode="auto">
            <a:xfrm rot="1473624">
              <a:off x="4070" y="360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71" name="Line 182"/>
            <p:cNvSpPr>
              <a:spLocks noChangeShapeType="1"/>
            </p:cNvSpPr>
            <p:nvPr/>
          </p:nvSpPr>
          <p:spPr bwMode="auto">
            <a:xfrm rot="1473624">
              <a:off x="4056" y="3620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72" name="Line 183"/>
            <p:cNvSpPr>
              <a:spLocks noChangeShapeType="1"/>
            </p:cNvSpPr>
            <p:nvPr/>
          </p:nvSpPr>
          <p:spPr bwMode="auto">
            <a:xfrm rot="1473624">
              <a:off x="4043" y="3631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73" name="Line 184"/>
            <p:cNvSpPr>
              <a:spLocks noChangeShapeType="1"/>
            </p:cNvSpPr>
            <p:nvPr/>
          </p:nvSpPr>
          <p:spPr bwMode="auto">
            <a:xfrm rot="1473624">
              <a:off x="4082" y="3594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74" name="Line 185"/>
            <p:cNvSpPr>
              <a:spLocks noChangeShapeType="1"/>
            </p:cNvSpPr>
            <p:nvPr/>
          </p:nvSpPr>
          <p:spPr bwMode="auto">
            <a:xfrm rot="1473624">
              <a:off x="4092" y="359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75" name="Line 186"/>
            <p:cNvSpPr>
              <a:spLocks noChangeShapeType="1"/>
            </p:cNvSpPr>
            <p:nvPr/>
          </p:nvSpPr>
          <p:spPr bwMode="auto">
            <a:xfrm rot="1473624">
              <a:off x="4118" y="3569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76" name="Line 187"/>
            <p:cNvSpPr>
              <a:spLocks noChangeShapeType="1"/>
            </p:cNvSpPr>
            <p:nvPr/>
          </p:nvSpPr>
          <p:spPr bwMode="auto">
            <a:xfrm rot="1473624">
              <a:off x="4113" y="3577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77" name="Line 188"/>
            <p:cNvSpPr>
              <a:spLocks noChangeShapeType="1"/>
            </p:cNvSpPr>
            <p:nvPr/>
          </p:nvSpPr>
          <p:spPr bwMode="auto">
            <a:xfrm rot="1473624">
              <a:off x="4132" y="3558"/>
              <a:ext cx="1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78" name="Line 189"/>
            <p:cNvSpPr>
              <a:spLocks noChangeShapeType="1"/>
            </p:cNvSpPr>
            <p:nvPr/>
          </p:nvSpPr>
          <p:spPr bwMode="auto">
            <a:xfrm rot="1473624">
              <a:off x="4126" y="3567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79" name="Line 190"/>
            <p:cNvSpPr>
              <a:spLocks noChangeShapeType="1"/>
            </p:cNvSpPr>
            <p:nvPr/>
          </p:nvSpPr>
          <p:spPr bwMode="auto">
            <a:xfrm rot="1473624">
              <a:off x="4004" y="362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80" name="Line 191"/>
            <p:cNvSpPr>
              <a:spLocks noChangeShapeType="1"/>
            </p:cNvSpPr>
            <p:nvPr/>
          </p:nvSpPr>
          <p:spPr bwMode="auto">
            <a:xfrm rot="1473624">
              <a:off x="4013" y="3544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81" name="Line 192"/>
            <p:cNvSpPr>
              <a:spLocks noChangeShapeType="1"/>
            </p:cNvSpPr>
            <p:nvPr/>
          </p:nvSpPr>
          <p:spPr bwMode="auto">
            <a:xfrm rot="1473624">
              <a:off x="4014" y="355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82" name="Line 193"/>
            <p:cNvSpPr>
              <a:spLocks noChangeShapeType="1"/>
            </p:cNvSpPr>
            <p:nvPr/>
          </p:nvSpPr>
          <p:spPr bwMode="auto">
            <a:xfrm rot="1473624">
              <a:off x="4010" y="357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83" name="Line 194"/>
            <p:cNvSpPr>
              <a:spLocks noChangeShapeType="1"/>
            </p:cNvSpPr>
            <p:nvPr/>
          </p:nvSpPr>
          <p:spPr bwMode="auto">
            <a:xfrm rot="1473624">
              <a:off x="4009" y="3562"/>
              <a:ext cx="1" cy="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84" name="Line 195"/>
            <p:cNvSpPr>
              <a:spLocks noChangeShapeType="1"/>
            </p:cNvSpPr>
            <p:nvPr/>
          </p:nvSpPr>
          <p:spPr bwMode="auto">
            <a:xfrm rot="1473624">
              <a:off x="4099" y="3559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85" name="Line 196"/>
            <p:cNvSpPr>
              <a:spLocks noChangeShapeType="1"/>
            </p:cNvSpPr>
            <p:nvPr/>
          </p:nvSpPr>
          <p:spPr bwMode="auto">
            <a:xfrm rot="1473624">
              <a:off x="4092" y="355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86" name="Line 197"/>
            <p:cNvSpPr>
              <a:spLocks noChangeShapeType="1"/>
            </p:cNvSpPr>
            <p:nvPr/>
          </p:nvSpPr>
          <p:spPr bwMode="auto">
            <a:xfrm rot="1473624">
              <a:off x="4087" y="3554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87" name="Line 198"/>
            <p:cNvSpPr>
              <a:spLocks noChangeShapeType="1"/>
            </p:cNvSpPr>
            <p:nvPr/>
          </p:nvSpPr>
          <p:spPr bwMode="auto">
            <a:xfrm rot="1473624">
              <a:off x="4083" y="355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88" name="Line 199"/>
            <p:cNvSpPr>
              <a:spLocks noChangeShapeType="1"/>
            </p:cNvSpPr>
            <p:nvPr/>
          </p:nvSpPr>
          <p:spPr bwMode="auto">
            <a:xfrm rot="1473624">
              <a:off x="4077" y="3564"/>
              <a:ext cx="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89" name="Line 200"/>
            <p:cNvSpPr>
              <a:spLocks noChangeShapeType="1"/>
            </p:cNvSpPr>
            <p:nvPr/>
          </p:nvSpPr>
          <p:spPr bwMode="auto">
            <a:xfrm rot="1473624">
              <a:off x="4067" y="3662"/>
              <a:ext cx="2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90" name="Line 201"/>
            <p:cNvSpPr>
              <a:spLocks noChangeShapeType="1"/>
            </p:cNvSpPr>
            <p:nvPr/>
          </p:nvSpPr>
          <p:spPr bwMode="auto">
            <a:xfrm rot="1473624">
              <a:off x="4069" y="3548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91" name="Line 202"/>
            <p:cNvSpPr>
              <a:spLocks noChangeShapeType="1"/>
            </p:cNvSpPr>
            <p:nvPr/>
          </p:nvSpPr>
          <p:spPr bwMode="auto">
            <a:xfrm rot="1473624">
              <a:off x="4072" y="355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92" name="Line 203"/>
            <p:cNvSpPr>
              <a:spLocks noChangeShapeType="1"/>
            </p:cNvSpPr>
            <p:nvPr/>
          </p:nvSpPr>
          <p:spPr bwMode="auto">
            <a:xfrm rot="1473624">
              <a:off x="4073" y="35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93" name="Line 204"/>
            <p:cNvSpPr>
              <a:spLocks noChangeShapeType="1"/>
            </p:cNvSpPr>
            <p:nvPr/>
          </p:nvSpPr>
          <p:spPr bwMode="auto">
            <a:xfrm rot="1473624">
              <a:off x="4078" y="355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94" name="Line 205"/>
            <p:cNvSpPr>
              <a:spLocks noChangeShapeType="1"/>
            </p:cNvSpPr>
            <p:nvPr/>
          </p:nvSpPr>
          <p:spPr bwMode="auto">
            <a:xfrm rot="1473624">
              <a:off x="3974" y="3611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95" name="Line 206"/>
            <p:cNvSpPr>
              <a:spLocks noChangeShapeType="1"/>
            </p:cNvSpPr>
            <p:nvPr/>
          </p:nvSpPr>
          <p:spPr bwMode="auto">
            <a:xfrm rot="1473624">
              <a:off x="4048" y="353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96" name="Line 207"/>
            <p:cNvSpPr>
              <a:spLocks noChangeShapeType="1"/>
            </p:cNvSpPr>
            <p:nvPr/>
          </p:nvSpPr>
          <p:spPr bwMode="auto">
            <a:xfrm rot="1473624">
              <a:off x="4043" y="357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97" name="Line 208"/>
            <p:cNvSpPr>
              <a:spLocks noChangeShapeType="1"/>
            </p:cNvSpPr>
            <p:nvPr/>
          </p:nvSpPr>
          <p:spPr bwMode="auto">
            <a:xfrm rot="1473624">
              <a:off x="4040" y="361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98" name="Line 209"/>
            <p:cNvSpPr>
              <a:spLocks noChangeShapeType="1"/>
            </p:cNvSpPr>
            <p:nvPr/>
          </p:nvSpPr>
          <p:spPr bwMode="auto">
            <a:xfrm rot="1473624">
              <a:off x="4074" y="361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99" name="Line 210"/>
            <p:cNvSpPr>
              <a:spLocks noChangeShapeType="1"/>
            </p:cNvSpPr>
            <p:nvPr/>
          </p:nvSpPr>
          <p:spPr bwMode="auto">
            <a:xfrm rot="1473624">
              <a:off x="4058" y="362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00" name="Line 211"/>
            <p:cNvSpPr>
              <a:spLocks noChangeShapeType="1"/>
            </p:cNvSpPr>
            <p:nvPr/>
          </p:nvSpPr>
          <p:spPr bwMode="auto">
            <a:xfrm rot="1473624">
              <a:off x="4043" y="364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01" name="Line 212"/>
            <p:cNvSpPr>
              <a:spLocks noChangeShapeType="1"/>
            </p:cNvSpPr>
            <p:nvPr/>
          </p:nvSpPr>
          <p:spPr bwMode="auto">
            <a:xfrm rot="1473624">
              <a:off x="4097" y="3600"/>
              <a:ext cx="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02" name="Line 213"/>
            <p:cNvSpPr>
              <a:spLocks noChangeShapeType="1"/>
            </p:cNvSpPr>
            <p:nvPr/>
          </p:nvSpPr>
          <p:spPr bwMode="auto">
            <a:xfrm rot="1473624">
              <a:off x="4000" y="3630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03" name="Line 214"/>
            <p:cNvSpPr>
              <a:spLocks noChangeShapeType="1"/>
            </p:cNvSpPr>
            <p:nvPr/>
          </p:nvSpPr>
          <p:spPr bwMode="auto">
            <a:xfrm rot="1473624">
              <a:off x="4097" y="356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04" name="Line 215"/>
            <p:cNvSpPr>
              <a:spLocks noChangeShapeType="1"/>
            </p:cNvSpPr>
            <p:nvPr/>
          </p:nvSpPr>
          <p:spPr bwMode="auto">
            <a:xfrm rot="1473624">
              <a:off x="4093" y="3566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05" name="Line 216"/>
            <p:cNvSpPr>
              <a:spLocks noChangeShapeType="1"/>
            </p:cNvSpPr>
            <p:nvPr/>
          </p:nvSpPr>
          <p:spPr bwMode="auto">
            <a:xfrm rot="1473624">
              <a:off x="3976" y="360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06" name="Line 217"/>
            <p:cNvSpPr>
              <a:spLocks noChangeShapeType="1"/>
            </p:cNvSpPr>
            <p:nvPr/>
          </p:nvSpPr>
          <p:spPr bwMode="auto">
            <a:xfrm rot="1473624">
              <a:off x="4010" y="3533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07" name="Line 218"/>
            <p:cNvSpPr>
              <a:spLocks noChangeShapeType="1"/>
            </p:cNvSpPr>
            <p:nvPr/>
          </p:nvSpPr>
          <p:spPr bwMode="auto">
            <a:xfrm rot="1473624">
              <a:off x="3979" y="3592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08" name="Line 219"/>
            <p:cNvSpPr>
              <a:spLocks noChangeShapeType="1"/>
            </p:cNvSpPr>
            <p:nvPr/>
          </p:nvSpPr>
          <p:spPr bwMode="auto">
            <a:xfrm rot="1473624">
              <a:off x="3977" y="35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09" name="Line 220"/>
            <p:cNvSpPr>
              <a:spLocks noChangeShapeType="1"/>
            </p:cNvSpPr>
            <p:nvPr/>
          </p:nvSpPr>
          <p:spPr bwMode="auto">
            <a:xfrm rot="1473624">
              <a:off x="3979" y="359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0" name="Line 221"/>
            <p:cNvSpPr>
              <a:spLocks noChangeShapeType="1"/>
            </p:cNvSpPr>
            <p:nvPr/>
          </p:nvSpPr>
          <p:spPr bwMode="auto">
            <a:xfrm rot="1473624">
              <a:off x="4030" y="3611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1" name="Line 222"/>
            <p:cNvSpPr>
              <a:spLocks noChangeShapeType="1"/>
            </p:cNvSpPr>
            <p:nvPr/>
          </p:nvSpPr>
          <p:spPr bwMode="auto">
            <a:xfrm rot="1473624">
              <a:off x="4033" y="364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2" name="Line 223"/>
            <p:cNvSpPr>
              <a:spLocks noChangeShapeType="1"/>
            </p:cNvSpPr>
            <p:nvPr/>
          </p:nvSpPr>
          <p:spPr bwMode="auto">
            <a:xfrm rot="1473624">
              <a:off x="3997" y="3637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3" name="Line 224"/>
            <p:cNvSpPr>
              <a:spLocks noChangeShapeType="1"/>
            </p:cNvSpPr>
            <p:nvPr/>
          </p:nvSpPr>
          <p:spPr bwMode="auto">
            <a:xfrm rot="1473624">
              <a:off x="3998" y="365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4" name="Line 225"/>
            <p:cNvSpPr>
              <a:spLocks noChangeShapeType="1"/>
            </p:cNvSpPr>
            <p:nvPr/>
          </p:nvSpPr>
          <p:spPr bwMode="auto">
            <a:xfrm rot="1473624">
              <a:off x="3994" y="3679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5" name="Line 226"/>
            <p:cNvSpPr>
              <a:spLocks noChangeShapeType="1"/>
            </p:cNvSpPr>
            <p:nvPr/>
          </p:nvSpPr>
          <p:spPr bwMode="auto">
            <a:xfrm rot="1473624">
              <a:off x="3993" y="3664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6" name="Line 227"/>
            <p:cNvSpPr>
              <a:spLocks noChangeShapeType="1"/>
            </p:cNvSpPr>
            <p:nvPr/>
          </p:nvSpPr>
          <p:spPr bwMode="auto">
            <a:xfrm rot="1473624">
              <a:off x="3996" y="365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7" name="Line 228"/>
            <p:cNvSpPr>
              <a:spLocks noChangeShapeType="1"/>
            </p:cNvSpPr>
            <p:nvPr/>
          </p:nvSpPr>
          <p:spPr bwMode="auto">
            <a:xfrm rot="1473624">
              <a:off x="3987" y="3699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8" name="Line 229"/>
            <p:cNvSpPr>
              <a:spLocks noChangeShapeType="1"/>
            </p:cNvSpPr>
            <p:nvPr/>
          </p:nvSpPr>
          <p:spPr bwMode="auto">
            <a:xfrm rot="1473624">
              <a:off x="3996" y="369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9" name="Line 230"/>
            <p:cNvSpPr>
              <a:spLocks noChangeShapeType="1"/>
            </p:cNvSpPr>
            <p:nvPr/>
          </p:nvSpPr>
          <p:spPr bwMode="auto">
            <a:xfrm rot="1473624">
              <a:off x="4026" y="3687"/>
              <a:ext cx="6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20" name="Line 231"/>
            <p:cNvSpPr>
              <a:spLocks noChangeShapeType="1"/>
            </p:cNvSpPr>
            <p:nvPr/>
          </p:nvSpPr>
          <p:spPr bwMode="auto">
            <a:xfrm rot="1473624">
              <a:off x="4015" y="370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21" name="Line 232"/>
            <p:cNvSpPr>
              <a:spLocks noChangeShapeType="1"/>
            </p:cNvSpPr>
            <p:nvPr/>
          </p:nvSpPr>
          <p:spPr bwMode="auto">
            <a:xfrm rot="1473624">
              <a:off x="4015" y="3694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22" name="Line 233"/>
            <p:cNvSpPr>
              <a:spLocks noChangeShapeType="1"/>
            </p:cNvSpPr>
            <p:nvPr/>
          </p:nvSpPr>
          <p:spPr bwMode="auto">
            <a:xfrm rot="1473624">
              <a:off x="4005" y="3700"/>
              <a:ext cx="2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23" name="Line 234"/>
            <p:cNvSpPr>
              <a:spLocks noChangeShapeType="1"/>
            </p:cNvSpPr>
            <p:nvPr/>
          </p:nvSpPr>
          <p:spPr bwMode="auto">
            <a:xfrm rot="1473624">
              <a:off x="4002" y="370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24" name="Line 235"/>
            <p:cNvSpPr>
              <a:spLocks noChangeShapeType="1"/>
            </p:cNvSpPr>
            <p:nvPr/>
          </p:nvSpPr>
          <p:spPr bwMode="auto">
            <a:xfrm rot="1473624">
              <a:off x="3998" y="370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25" name="Line 236"/>
            <p:cNvSpPr>
              <a:spLocks noChangeShapeType="1"/>
            </p:cNvSpPr>
            <p:nvPr/>
          </p:nvSpPr>
          <p:spPr bwMode="auto">
            <a:xfrm rot="1473624">
              <a:off x="3992" y="3721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26" name="Line 237"/>
            <p:cNvSpPr>
              <a:spLocks noChangeShapeType="1"/>
            </p:cNvSpPr>
            <p:nvPr/>
          </p:nvSpPr>
          <p:spPr bwMode="auto">
            <a:xfrm rot="1473624">
              <a:off x="4040" y="3679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27" name="Line 238"/>
            <p:cNvSpPr>
              <a:spLocks noChangeShapeType="1"/>
            </p:cNvSpPr>
            <p:nvPr/>
          </p:nvSpPr>
          <p:spPr bwMode="auto">
            <a:xfrm rot="1473624">
              <a:off x="4033" y="368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28" name="Line 239"/>
            <p:cNvSpPr>
              <a:spLocks noChangeShapeType="1"/>
            </p:cNvSpPr>
            <p:nvPr/>
          </p:nvSpPr>
          <p:spPr bwMode="auto">
            <a:xfrm rot="1473624">
              <a:off x="4060" y="3677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29" name="Line 240"/>
            <p:cNvSpPr>
              <a:spLocks noChangeShapeType="1"/>
            </p:cNvSpPr>
            <p:nvPr/>
          </p:nvSpPr>
          <p:spPr bwMode="auto">
            <a:xfrm rot="1473624">
              <a:off x="4040" y="368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30" name="Line 241"/>
            <p:cNvSpPr>
              <a:spLocks noChangeShapeType="1"/>
            </p:cNvSpPr>
            <p:nvPr/>
          </p:nvSpPr>
          <p:spPr bwMode="auto">
            <a:xfrm rot="1473624">
              <a:off x="3959" y="370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31" name="Line 242"/>
            <p:cNvSpPr>
              <a:spLocks noChangeShapeType="1"/>
            </p:cNvSpPr>
            <p:nvPr/>
          </p:nvSpPr>
          <p:spPr bwMode="auto">
            <a:xfrm rot="1473624">
              <a:off x="3957" y="3724"/>
              <a:ext cx="2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32" name="Line 243"/>
            <p:cNvSpPr>
              <a:spLocks noChangeShapeType="1"/>
            </p:cNvSpPr>
            <p:nvPr/>
          </p:nvSpPr>
          <p:spPr bwMode="auto">
            <a:xfrm rot="1473624">
              <a:off x="3967" y="36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33" name="Line 244"/>
            <p:cNvSpPr>
              <a:spLocks noChangeShapeType="1"/>
            </p:cNvSpPr>
            <p:nvPr/>
          </p:nvSpPr>
          <p:spPr bwMode="auto">
            <a:xfrm rot="1473624">
              <a:off x="3959" y="370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34" name="Line 245"/>
            <p:cNvSpPr>
              <a:spLocks noChangeShapeType="1"/>
            </p:cNvSpPr>
            <p:nvPr/>
          </p:nvSpPr>
          <p:spPr bwMode="auto">
            <a:xfrm rot="1473624">
              <a:off x="3965" y="366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35" name="Line 246"/>
            <p:cNvSpPr>
              <a:spLocks noChangeShapeType="1"/>
            </p:cNvSpPr>
            <p:nvPr/>
          </p:nvSpPr>
          <p:spPr bwMode="auto">
            <a:xfrm rot="1473624">
              <a:off x="3969" y="3636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36" name="Line 247"/>
            <p:cNvSpPr>
              <a:spLocks noChangeShapeType="1"/>
            </p:cNvSpPr>
            <p:nvPr/>
          </p:nvSpPr>
          <p:spPr bwMode="auto">
            <a:xfrm rot="1473624">
              <a:off x="3972" y="3620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37" name="Line 248"/>
            <p:cNvSpPr>
              <a:spLocks noChangeShapeType="1"/>
            </p:cNvSpPr>
            <p:nvPr/>
          </p:nvSpPr>
          <p:spPr bwMode="auto">
            <a:xfrm rot="1473624">
              <a:off x="4012" y="3735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38" name="Line 249"/>
            <p:cNvSpPr>
              <a:spLocks noChangeShapeType="1"/>
            </p:cNvSpPr>
            <p:nvPr/>
          </p:nvSpPr>
          <p:spPr bwMode="auto">
            <a:xfrm rot="1473624">
              <a:off x="4022" y="3728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39" name="Line 250"/>
            <p:cNvSpPr>
              <a:spLocks noChangeShapeType="1"/>
            </p:cNvSpPr>
            <p:nvPr/>
          </p:nvSpPr>
          <p:spPr bwMode="auto">
            <a:xfrm rot="1473624">
              <a:off x="4035" y="365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40" name="Line 251"/>
            <p:cNvSpPr>
              <a:spLocks noChangeShapeType="1"/>
            </p:cNvSpPr>
            <p:nvPr/>
          </p:nvSpPr>
          <p:spPr bwMode="auto">
            <a:xfrm rot="1473624">
              <a:off x="4038" y="363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41" name="Line 252"/>
            <p:cNvSpPr>
              <a:spLocks noChangeShapeType="1"/>
            </p:cNvSpPr>
            <p:nvPr/>
          </p:nvSpPr>
          <p:spPr bwMode="auto">
            <a:xfrm rot="1473624">
              <a:off x="4000" y="3645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42" name="Line 253"/>
            <p:cNvSpPr>
              <a:spLocks noChangeShapeType="1"/>
            </p:cNvSpPr>
            <p:nvPr/>
          </p:nvSpPr>
          <p:spPr bwMode="auto">
            <a:xfrm rot="1473624">
              <a:off x="4007" y="3582"/>
              <a:ext cx="1" cy="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43" name="Line 254"/>
            <p:cNvSpPr>
              <a:spLocks noChangeShapeType="1"/>
            </p:cNvSpPr>
            <p:nvPr/>
          </p:nvSpPr>
          <p:spPr bwMode="auto">
            <a:xfrm rot="1473624">
              <a:off x="3992" y="371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44" name="Line 255"/>
            <p:cNvSpPr>
              <a:spLocks noChangeShapeType="1"/>
            </p:cNvSpPr>
            <p:nvPr/>
          </p:nvSpPr>
          <p:spPr bwMode="auto">
            <a:xfrm rot="1473624">
              <a:off x="4061" y="367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45" name="Line 256"/>
            <p:cNvSpPr>
              <a:spLocks noChangeShapeType="1"/>
            </p:cNvSpPr>
            <p:nvPr/>
          </p:nvSpPr>
          <p:spPr bwMode="auto">
            <a:xfrm rot="1473624">
              <a:off x="4051" y="368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46" name="Line 257"/>
            <p:cNvSpPr>
              <a:spLocks noChangeShapeType="1"/>
            </p:cNvSpPr>
            <p:nvPr/>
          </p:nvSpPr>
          <p:spPr bwMode="auto">
            <a:xfrm rot="1473624">
              <a:off x="3963" y="3689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47" name="Line 258"/>
            <p:cNvSpPr>
              <a:spLocks noChangeShapeType="1"/>
            </p:cNvSpPr>
            <p:nvPr/>
          </p:nvSpPr>
          <p:spPr bwMode="auto">
            <a:xfrm rot="1473624">
              <a:off x="4091" y="3598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48" name="Line 259"/>
            <p:cNvSpPr>
              <a:spLocks noChangeShapeType="1"/>
            </p:cNvSpPr>
            <p:nvPr/>
          </p:nvSpPr>
          <p:spPr bwMode="auto">
            <a:xfrm rot="1473624">
              <a:off x="4078" y="3572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49" name="Line 260"/>
            <p:cNvSpPr>
              <a:spLocks noChangeShapeType="1"/>
            </p:cNvSpPr>
            <p:nvPr/>
          </p:nvSpPr>
          <p:spPr bwMode="auto">
            <a:xfrm rot="1473624">
              <a:off x="4012" y="353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50" name="Line 261"/>
            <p:cNvSpPr>
              <a:spLocks noChangeShapeType="1"/>
            </p:cNvSpPr>
            <p:nvPr/>
          </p:nvSpPr>
          <p:spPr bwMode="auto">
            <a:xfrm rot="1473624">
              <a:off x="3997" y="364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51" name="Line 262"/>
            <p:cNvSpPr>
              <a:spLocks noChangeShapeType="1"/>
            </p:cNvSpPr>
            <p:nvPr/>
          </p:nvSpPr>
          <p:spPr bwMode="auto">
            <a:xfrm rot="1473624">
              <a:off x="3976" y="3605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52" name="Freeform 263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53" name="Line 264"/>
            <p:cNvSpPr>
              <a:spLocks noChangeShapeType="1"/>
            </p:cNvSpPr>
            <p:nvPr/>
          </p:nvSpPr>
          <p:spPr bwMode="auto">
            <a:xfrm rot="1473624">
              <a:off x="4009" y="352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54" name="Line 265"/>
            <p:cNvSpPr>
              <a:spLocks noChangeShapeType="1"/>
            </p:cNvSpPr>
            <p:nvPr/>
          </p:nvSpPr>
          <p:spPr bwMode="auto">
            <a:xfrm rot="1473624">
              <a:off x="4009" y="351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55" name="Line 266"/>
            <p:cNvSpPr>
              <a:spLocks noChangeShapeType="1"/>
            </p:cNvSpPr>
            <p:nvPr/>
          </p:nvSpPr>
          <p:spPr bwMode="auto">
            <a:xfrm rot="1473624">
              <a:off x="4008" y="352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56" name="Line 267"/>
            <p:cNvSpPr>
              <a:spLocks noChangeShapeType="1"/>
            </p:cNvSpPr>
            <p:nvPr/>
          </p:nvSpPr>
          <p:spPr bwMode="auto">
            <a:xfrm rot="1473624">
              <a:off x="4013" y="354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57" name="Line 268"/>
            <p:cNvSpPr>
              <a:spLocks noChangeShapeType="1"/>
            </p:cNvSpPr>
            <p:nvPr/>
          </p:nvSpPr>
          <p:spPr bwMode="auto">
            <a:xfrm rot="1473624">
              <a:off x="4014" y="355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58" name="Line 269"/>
            <p:cNvSpPr>
              <a:spLocks noChangeShapeType="1"/>
            </p:cNvSpPr>
            <p:nvPr/>
          </p:nvSpPr>
          <p:spPr bwMode="auto">
            <a:xfrm rot="1473624">
              <a:off x="4046" y="3527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59" name="Line 270"/>
            <p:cNvSpPr>
              <a:spLocks noChangeShapeType="1"/>
            </p:cNvSpPr>
            <p:nvPr/>
          </p:nvSpPr>
          <p:spPr bwMode="auto">
            <a:xfrm rot="1473624">
              <a:off x="4045" y="353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60" name="Line 271"/>
            <p:cNvSpPr>
              <a:spLocks noChangeShapeType="1"/>
            </p:cNvSpPr>
            <p:nvPr/>
          </p:nvSpPr>
          <p:spPr bwMode="auto">
            <a:xfrm rot="1473624">
              <a:off x="4012" y="3525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61" name="Line 272"/>
            <p:cNvSpPr>
              <a:spLocks noChangeShapeType="1"/>
            </p:cNvSpPr>
            <p:nvPr/>
          </p:nvSpPr>
          <p:spPr bwMode="auto">
            <a:xfrm rot="1473624">
              <a:off x="4009" y="35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62" name="Line 273"/>
            <p:cNvSpPr>
              <a:spLocks noChangeShapeType="1"/>
            </p:cNvSpPr>
            <p:nvPr/>
          </p:nvSpPr>
          <p:spPr bwMode="auto">
            <a:xfrm rot="1473624">
              <a:off x="4007" y="351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63" name="Line 274"/>
            <p:cNvSpPr>
              <a:spLocks noChangeShapeType="1"/>
            </p:cNvSpPr>
            <p:nvPr/>
          </p:nvSpPr>
          <p:spPr bwMode="auto">
            <a:xfrm rot="1473624">
              <a:off x="4137" y="356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64" name="Line 275"/>
            <p:cNvSpPr>
              <a:spLocks noChangeShapeType="1"/>
            </p:cNvSpPr>
            <p:nvPr/>
          </p:nvSpPr>
          <p:spPr bwMode="auto">
            <a:xfrm rot="1473624">
              <a:off x="3965" y="367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65" name="Line 276"/>
            <p:cNvSpPr>
              <a:spLocks noChangeShapeType="1"/>
            </p:cNvSpPr>
            <p:nvPr/>
          </p:nvSpPr>
          <p:spPr bwMode="auto">
            <a:xfrm rot="1473624">
              <a:off x="3960" y="3694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66" name="Line 277"/>
            <p:cNvSpPr>
              <a:spLocks noChangeShapeType="1"/>
            </p:cNvSpPr>
            <p:nvPr/>
          </p:nvSpPr>
          <p:spPr bwMode="auto">
            <a:xfrm rot="1473624">
              <a:off x="4103" y="3588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67" name="Line 278"/>
            <p:cNvSpPr>
              <a:spLocks noChangeShapeType="1"/>
            </p:cNvSpPr>
            <p:nvPr/>
          </p:nvSpPr>
          <p:spPr bwMode="auto">
            <a:xfrm rot="1473624">
              <a:off x="4030" y="3638"/>
              <a:ext cx="2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68" name="Line 279"/>
            <p:cNvSpPr>
              <a:spLocks noChangeShapeType="1"/>
            </p:cNvSpPr>
            <p:nvPr/>
          </p:nvSpPr>
          <p:spPr bwMode="auto">
            <a:xfrm rot="1473624">
              <a:off x="4072" y="366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69" name="Line 280"/>
            <p:cNvSpPr>
              <a:spLocks noChangeShapeType="1"/>
            </p:cNvSpPr>
            <p:nvPr/>
          </p:nvSpPr>
          <p:spPr bwMode="auto">
            <a:xfrm rot="1473624">
              <a:off x="4044" y="3523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70" name="Freeform 281"/>
            <p:cNvSpPr>
              <a:spLocks/>
            </p:cNvSpPr>
            <p:nvPr/>
          </p:nvSpPr>
          <p:spPr bwMode="auto">
            <a:xfrm rot="1473624">
              <a:off x="3996" y="3525"/>
              <a:ext cx="155" cy="26"/>
            </a:xfrm>
            <a:custGeom>
              <a:avLst/>
              <a:gdLst>
                <a:gd name="T0" fmla="*/ 0 w 237"/>
                <a:gd name="T1" fmla="*/ 12 h 29"/>
                <a:gd name="T2" fmla="*/ 2 w 237"/>
                <a:gd name="T3" fmla="*/ 7 h 29"/>
                <a:gd name="T4" fmla="*/ 6 w 237"/>
                <a:gd name="T5" fmla="*/ 12 h 29"/>
                <a:gd name="T6" fmla="*/ 7 w 237"/>
                <a:gd name="T7" fmla="*/ 11 h 29"/>
                <a:gd name="T8" fmla="*/ 8 w 237"/>
                <a:gd name="T9" fmla="*/ 4 h 29"/>
                <a:gd name="T10" fmla="*/ 15 w 237"/>
                <a:gd name="T11" fmla="*/ 17 h 29"/>
                <a:gd name="T12" fmla="*/ 15 w 237"/>
                <a:gd name="T13" fmla="*/ 17 h 29"/>
                <a:gd name="T14" fmla="*/ 15 w 237"/>
                <a:gd name="T15" fmla="*/ 17 h 29"/>
                <a:gd name="T16" fmla="*/ 15 w 237"/>
                <a:gd name="T17" fmla="*/ 16 h 29"/>
                <a:gd name="T18" fmla="*/ 16 w 237"/>
                <a:gd name="T19" fmla="*/ 16 h 29"/>
                <a:gd name="T20" fmla="*/ 17 w 237"/>
                <a:gd name="T21" fmla="*/ 15 h 29"/>
                <a:gd name="T22" fmla="*/ 17 w 237"/>
                <a:gd name="T23" fmla="*/ 14 h 29"/>
                <a:gd name="T24" fmla="*/ 18 w 237"/>
                <a:gd name="T25" fmla="*/ 14 h 29"/>
                <a:gd name="T26" fmla="*/ 19 w 237"/>
                <a:gd name="T27" fmla="*/ 14 h 29"/>
                <a:gd name="T28" fmla="*/ 20 w 237"/>
                <a:gd name="T29" fmla="*/ 14 h 29"/>
                <a:gd name="T30" fmla="*/ 20 w 237"/>
                <a:gd name="T31" fmla="*/ 14 h 29"/>
                <a:gd name="T32" fmla="*/ 20 w 237"/>
                <a:gd name="T33" fmla="*/ 13 h 29"/>
                <a:gd name="T34" fmla="*/ 22 w 237"/>
                <a:gd name="T35" fmla="*/ 12 h 29"/>
                <a:gd name="T36" fmla="*/ 22 w 237"/>
                <a:gd name="T37" fmla="*/ 10 h 29"/>
                <a:gd name="T38" fmla="*/ 24 w 237"/>
                <a:gd name="T39" fmla="*/ 7 h 29"/>
                <a:gd name="T40" fmla="*/ 24 w 237"/>
                <a:gd name="T41" fmla="*/ 4 h 29"/>
                <a:gd name="T42" fmla="*/ 26 w 237"/>
                <a:gd name="T43" fmla="*/ 4 h 29"/>
                <a:gd name="T44" fmla="*/ 26 w 237"/>
                <a:gd name="T45" fmla="*/ 2 h 29"/>
                <a:gd name="T46" fmla="*/ 26 w 237"/>
                <a:gd name="T47" fmla="*/ 0 h 29"/>
                <a:gd name="T48" fmla="*/ 28 w 237"/>
                <a:gd name="T49" fmla="*/ 10 h 29"/>
                <a:gd name="T50" fmla="*/ 28 w 237"/>
                <a:gd name="T51" fmla="*/ 9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37" h="29">
                  <a:moveTo>
                    <a:pt x="0" y="20"/>
                  </a:moveTo>
                  <a:lnTo>
                    <a:pt x="19" y="12"/>
                  </a:lnTo>
                  <a:lnTo>
                    <a:pt x="50" y="21"/>
                  </a:lnTo>
                  <a:lnTo>
                    <a:pt x="55" y="19"/>
                  </a:lnTo>
                  <a:lnTo>
                    <a:pt x="69" y="8"/>
                  </a:lnTo>
                  <a:lnTo>
                    <a:pt x="124" y="29"/>
                  </a:lnTo>
                  <a:lnTo>
                    <a:pt x="125" y="29"/>
                  </a:lnTo>
                  <a:lnTo>
                    <a:pt x="127" y="28"/>
                  </a:lnTo>
                  <a:lnTo>
                    <a:pt x="132" y="27"/>
                  </a:lnTo>
                  <a:lnTo>
                    <a:pt x="137" y="26"/>
                  </a:lnTo>
                  <a:lnTo>
                    <a:pt x="144" y="25"/>
                  </a:lnTo>
                  <a:lnTo>
                    <a:pt x="151" y="25"/>
                  </a:lnTo>
                  <a:lnTo>
                    <a:pt x="160" y="25"/>
                  </a:lnTo>
                  <a:lnTo>
                    <a:pt x="168" y="25"/>
                  </a:lnTo>
                  <a:lnTo>
                    <a:pt x="172" y="23"/>
                  </a:lnTo>
                  <a:lnTo>
                    <a:pt x="177" y="20"/>
                  </a:lnTo>
                  <a:lnTo>
                    <a:pt x="185" y="17"/>
                  </a:lnTo>
                  <a:lnTo>
                    <a:pt x="195" y="12"/>
                  </a:lnTo>
                  <a:lnTo>
                    <a:pt x="203" y="7"/>
                  </a:lnTo>
                  <a:lnTo>
                    <a:pt x="211" y="4"/>
                  </a:lnTo>
                  <a:lnTo>
                    <a:pt x="215" y="2"/>
                  </a:lnTo>
                  <a:lnTo>
                    <a:pt x="217" y="0"/>
                  </a:lnTo>
                  <a:lnTo>
                    <a:pt x="236" y="17"/>
                  </a:lnTo>
                  <a:lnTo>
                    <a:pt x="237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71" name="Freeform 282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8 h 173"/>
                <a:gd name="T10" fmla="*/ 8 w 69"/>
                <a:gd name="T11" fmla="*/ 6 h 173"/>
                <a:gd name="T12" fmla="*/ 8 w 69"/>
                <a:gd name="T13" fmla="*/ 4 h 173"/>
                <a:gd name="T14" fmla="*/ 7 w 69"/>
                <a:gd name="T15" fmla="*/ 3 h 173"/>
                <a:gd name="T16" fmla="*/ 7 w 69"/>
                <a:gd name="T17" fmla="*/ 3 h 173"/>
                <a:gd name="T18" fmla="*/ 5 w 69"/>
                <a:gd name="T19" fmla="*/ 1 h 173"/>
                <a:gd name="T20" fmla="*/ 5 w 69"/>
                <a:gd name="T21" fmla="*/ 0 h 173"/>
                <a:gd name="T22" fmla="*/ 4 w 69"/>
                <a:gd name="T23" fmla="*/ 0 h 173"/>
                <a:gd name="T24" fmla="*/ 3 w 69"/>
                <a:gd name="T25" fmla="*/ 0 h 173"/>
                <a:gd name="T26" fmla="*/ 3 w 69"/>
                <a:gd name="T27" fmla="*/ 1 h 173"/>
                <a:gd name="T28" fmla="*/ 2 w 69"/>
                <a:gd name="T29" fmla="*/ 3 h 173"/>
                <a:gd name="T30" fmla="*/ 1 w 69"/>
                <a:gd name="T31" fmla="*/ 3 h 173"/>
                <a:gd name="T32" fmla="*/ 1 w 69"/>
                <a:gd name="T33" fmla="*/ 4 h 173"/>
                <a:gd name="T34" fmla="*/ 1 w 69"/>
                <a:gd name="T35" fmla="*/ 6 h 173"/>
                <a:gd name="T36" fmla="*/ 1 w 69"/>
                <a:gd name="T37" fmla="*/ 8 h 173"/>
                <a:gd name="T38" fmla="*/ 0 w 69"/>
                <a:gd name="T39" fmla="*/ 10 h 173"/>
                <a:gd name="T40" fmla="*/ 0 w 69"/>
                <a:gd name="T41" fmla="*/ 10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72" name="Freeform 283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10 h 173"/>
                <a:gd name="T10" fmla="*/ 8 w 69"/>
                <a:gd name="T11" fmla="*/ 8 h 173"/>
                <a:gd name="T12" fmla="*/ 8 w 69"/>
                <a:gd name="T13" fmla="*/ 6 h 173"/>
                <a:gd name="T14" fmla="*/ 8 w 69"/>
                <a:gd name="T15" fmla="*/ 4 h 173"/>
                <a:gd name="T16" fmla="*/ 7 w 69"/>
                <a:gd name="T17" fmla="*/ 3 h 173"/>
                <a:gd name="T18" fmla="*/ 7 w 69"/>
                <a:gd name="T19" fmla="*/ 3 h 173"/>
                <a:gd name="T20" fmla="*/ 5 w 69"/>
                <a:gd name="T21" fmla="*/ 1 h 173"/>
                <a:gd name="T22" fmla="*/ 5 w 69"/>
                <a:gd name="T23" fmla="*/ 0 h 173"/>
                <a:gd name="T24" fmla="*/ 4 w 69"/>
                <a:gd name="T25" fmla="*/ 0 h 173"/>
                <a:gd name="T26" fmla="*/ 4 w 69"/>
                <a:gd name="T27" fmla="*/ 0 h 173"/>
                <a:gd name="T28" fmla="*/ 3 w 69"/>
                <a:gd name="T29" fmla="*/ 0 h 173"/>
                <a:gd name="T30" fmla="*/ 3 w 69"/>
                <a:gd name="T31" fmla="*/ 1 h 173"/>
                <a:gd name="T32" fmla="*/ 2 w 69"/>
                <a:gd name="T33" fmla="*/ 3 h 173"/>
                <a:gd name="T34" fmla="*/ 1 w 69"/>
                <a:gd name="T35" fmla="*/ 3 h 173"/>
                <a:gd name="T36" fmla="*/ 1 w 69"/>
                <a:gd name="T37" fmla="*/ 4 h 173"/>
                <a:gd name="T38" fmla="*/ 1 w 69"/>
                <a:gd name="T39" fmla="*/ 6 h 173"/>
                <a:gd name="T40" fmla="*/ 1 w 69"/>
                <a:gd name="T41" fmla="*/ 8 h 173"/>
                <a:gd name="T42" fmla="*/ 0 w 69"/>
                <a:gd name="T43" fmla="*/ 10 h 173"/>
                <a:gd name="T44" fmla="*/ 0 w 69"/>
                <a:gd name="T45" fmla="*/ 10 h 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73" name="Line 284"/>
            <p:cNvSpPr>
              <a:spLocks noChangeShapeType="1"/>
            </p:cNvSpPr>
            <p:nvPr/>
          </p:nvSpPr>
          <p:spPr bwMode="auto">
            <a:xfrm rot="1473624">
              <a:off x="4497" y="1234"/>
              <a:ext cx="2" cy="23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74" name="Line 285"/>
            <p:cNvSpPr>
              <a:spLocks noChangeShapeType="1"/>
            </p:cNvSpPr>
            <p:nvPr/>
          </p:nvSpPr>
          <p:spPr bwMode="auto">
            <a:xfrm rot="1473624">
              <a:off x="4638" y="1298"/>
              <a:ext cx="1" cy="2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75" name="Line 286"/>
            <p:cNvSpPr>
              <a:spLocks noChangeShapeType="1"/>
            </p:cNvSpPr>
            <p:nvPr/>
          </p:nvSpPr>
          <p:spPr bwMode="auto">
            <a:xfrm rot="1473624">
              <a:off x="4616" y="1275"/>
              <a:ext cx="1" cy="23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205409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628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"/>
                                        <p:tgtEl>
                                          <p:spTgt spid="628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"/>
                                        <p:tgtEl>
                                          <p:spTgt spid="628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"/>
                                        <p:tgtEl>
                                          <p:spTgt spid="628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"/>
                                        <p:tgtEl>
                                          <p:spTgt spid="628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"/>
                                        <p:tgtEl>
                                          <p:spTgt spid="628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"/>
                                        <p:tgtEl>
                                          <p:spTgt spid="628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51" grpId="0" autoUpdateAnimBg="0"/>
      <p:bldP spid="628752" grpId="0" autoUpdateAnimBg="0"/>
      <p:bldP spid="628753" grpId="0" autoUpdateAnimBg="0"/>
      <p:bldP spid="628754" grpId="0" autoUpdateAnimBg="0"/>
      <p:bldP spid="628756" grpId="0" autoUpdateAnimBg="0"/>
      <p:bldP spid="628758" grpId="0" autoUpdateAnimBg="0"/>
      <p:bldP spid="628759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549275" y="611188"/>
            <a:ext cx="12700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b="1">
                <a:solidFill>
                  <a:srgbClr val="808080"/>
                </a:solidFill>
                <a:latin typeface="SquareSlab711 Lt BT" pitchFamily="18" charset="0"/>
              </a:rPr>
              <a:t>1780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3060700" y="2179638"/>
            <a:ext cx="107315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b="1">
                <a:solidFill>
                  <a:srgbClr val="808080"/>
                </a:solidFill>
                <a:latin typeface="SquareSlab711 Lt BT" pitchFamily="18" charset="0"/>
              </a:rPr>
              <a:t>1781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416675" y="2820988"/>
            <a:ext cx="12700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b="1">
                <a:solidFill>
                  <a:srgbClr val="808080"/>
                </a:solidFill>
                <a:latin typeface="SquareSlab711 Lt BT" pitchFamily="18" charset="0"/>
              </a:rPr>
              <a:t>1782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851025" y="4116388"/>
            <a:ext cx="1816100" cy="1098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600" b="1">
                <a:solidFill>
                  <a:srgbClr val="808080"/>
                </a:solidFill>
                <a:latin typeface="SquareSlab711 Lt BT" pitchFamily="18" charset="0"/>
              </a:rPr>
              <a:t>1783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6569075" y="5394325"/>
            <a:ext cx="11684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>
                <a:solidFill>
                  <a:srgbClr val="808080"/>
                </a:solidFill>
                <a:latin typeface="SquareSlab711 Lt BT" pitchFamily="18" charset="0"/>
              </a:rPr>
              <a:t>1784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4203700" y="3170238"/>
            <a:ext cx="107315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b="1">
                <a:solidFill>
                  <a:srgbClr val="808080"/>
                </a:solidFill>
                <a:latin typeface="SquareSlab711 Lt BT" pitchFamily="18" charset="0"/>
              </a:rPr>
              <a:t>1785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5045075" y="4268788"/>
            <a:ext cx="1371600" cy="8239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 b="1">
                <a:solidFill>
                  <a:srgbClr val="808080"/>
                </a:solidFill>
                <a:latin typeface="SquareSlab711 Lt BT" pitchFamily="18" charset="0"/>
              </a:rPr>
              <a:t>1786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7219950" y="1677988"/>
            <a:ext cx="107315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b="1">
                <a:solidFill>
                  <a:srgbClr val="808080"/>
                </a:solidFill>
                <a:latin typeface="SquareSlab711 Lt BT" pitchFamily="18" charset="0"/>
              </a:rPr>
              <a:t>1787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777875" y="3184525"/>
            <a:ext cx="11684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>
                <a:solidFill>
                  <a:srgbClr val="808080"/>
                </a:solidFill>
                <a:latin typeface="SquareSlab711 Lt BT" pitchFamily="18" charset="0"/>
              </a:rPr>
              <a:t>1788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5781675" y="458788"/>
            <a:ext cx="1816100" cy="1098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600" b="1">
                <a:solidFill>
                  <a:srgbClr val="808080"/>
                </a:solidFill>
                <a:latin typeface="SquareSlab711 Lt BT" pitchFamily="18" charset="0"/>
              </a:rPr>
              <a:t>1789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492125" y="5257800"/>
            <a:ext cx="11684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>
                <a:solidFill>
                  <a:srgbClr val="808080"/>
                </a:solidFill>
                <a:latin typeface="SquareSlab711 Lt BT" pitchFamily="18" charset="0"/>
              </a:rPr>
              <a:t>1784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3790950" y="5335588"/>
            <a:ext cx="107315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b="1">
                <a:solidFill>
                  <a:srgbClr val="808080"/>
                </a:solidFill>
                <a:latin typeface="SquareSlab711 Lt BT" pitchFamily="18" charset="0"/>
              </a:rPr>
              <a:t>1781</a:t>
            </a: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7175500" y="3811588"/>
            <a:ext cx="107315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b="1">
                <a:solidFill>
                  <a:srgbClr val="808080"/>
                </a:solidFill>
                <a:latin typeface="SquareSlab711 Lt BT" pitchFamily="18" charset="0"/>
              </a:rPr>
              <a:t>1785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3511550" y="868363"/>
            <a:ext cx="9715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>
                <a:solidFill>
                  <a:srgbClr val="808080"/>
                </a:solidFill>
                <a:latin typeface="SquareSlab711 Lt BT" pitchFamily="18" charset="0"/>
              </a:rPr>
              <a:t>1782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1454150" y="1824038"/>
            <a:ext cx="9715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>
                <a:solidFill>
                  <a:srgbClr val="808080"/>
                </a:solidFill>
                <a:latin typeface="SquareSlab711 Lt BT" pitchFamily="18" charset="0"/>
              </a:rPr>
              <a:t>1787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5416550" y="2087563"/>
            <a:ext cx="9715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>
                <a:solidFill>
                  <a:srgbClr val="808080"/>
                </a:solidFill>
                <a:latin typeface="SquareSlab711 Lt BT" pitchFamily="18" charset="0"/>
              </a:rPr>
              <a:t>1780</a:t>
            </a:r>
          </a:p>
        </p:txBody>
      </p:sp>
      <p:sp>
        <p:nvSpPr>
          <p:cNvPr id="544786" name="Rectangle 18"/>
          <p:cNvSpPr>
            <a:spLocks noChangeArrowheads="1"/>
          </p:cNvSpPr>
          <p:nvPr/>
        </p:nvSpPr>
        <p:spPr bwMode="auto">
          <a:xfrm>
            <a:off x="0" y="0"/>
            <a:ext cx="9220200" cy="6934200"/>
          </a:xfrm>
          <a:prstGeom prst="rect">
            <a:avLst/>
          </a:prstGeom>
          <a:solidFill>
            <a:srgbClr val="0000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44787" name="Text Box 19"/>
          <p:cNvSpPr txBox="1">
            <a:spLocks noChangeArrowheads="1"/>
          </p:cNvSpPr>
          <p:nvPr/>
        </p:nvSpPr>
        <p:spPr bwMode="auto">
          <a:xfrm>
            <a:off x="4554538" y="3886200"/>
            <a:ext cx="3675062" cy="17081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8F8F8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600" b="1">
                <a:solidFill>
                  <a:srgbClr val="3333CC"/>
                </a:solidFill>
                <a:latin typeface="SquareSlab711 Lt BT" pitchFamily="18" charset="0"/>
              </a:rPr>
              <a:t>1780’s</a:t>
            </a:r>
          </a:p>
        </p:txBody>
      </p:sp>
      <p:sp>
        <p:nvSpPr>
          <p:cNvPr id="544788" name="Text Box 20"/>
          <p:cNvSpPr txBox="1">
            <a:spLocks noChangeArrowheads="1"/>
          </p:cNvSpPr>
          <p:nvPr/>
        </p:nvSpPr>
        <p:spPr bwMode="auto">
          <a:xfrm>
            <a:off x="1219200" y="1219200"/>
            <a:ext cx="3348038" cy="17081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8F8F8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600" b="1">
                <a:solidFill>
                  <a:srgbClr val="3333CC"/>
                </a:solidFill>
                <a:latin typeface="SquareSlab711 Lt BT" pitchFamily="18" charset="0"/>
              </a:rPr>
              <a:t>1780s</a:t>
            </a:r>
          </a:p>
        </p:txBody>
      </p:sp>
      <p:sp>
        <p:nvSpPr>
          <p:cNvPr id="544789" name="Text Box 21"/>
          <p:cNvSpPr txBox="1">
            <a:spLocks noChangeArrowheads="1"/>
          </p:cNvSpPr>
          <p:nvPr/>
        </p:nvSpPr>
        <p:spPr bwMode="auto">
          <a:xfrm>
            <a:off x="3978275" y="2290763"/>
            <a:ext cx="1279525" cy="18748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1700">
                <a:solidFill>
                  <a:srgbClr val="FFFFFF"/>
                </a:solidFill>
                <a:latin typeface="SquareSlab711 Lt BT" pitchFamily="18" charset="0"/>
              </a:rPr>
              <a:t>or</a:t>
            </a:r>
          </a:p>
        </p:txBody>
      </p:sp>
      <p:sp>
        <p:nvSpPr>
          <p:cNvPr id="544790" name="Line 22"/>
          <p:cNvSpPr>
            <a:spLocks noChangeShapeType="1"/>
          </p:cNvSpPr>
          <p:nvPr/>
        </p:nvSpPr>
        <p:spPr bwMode="auto">
          <a:xfrm>
            <a:off x="4572000" y="4343400"/>
            <a:ext cx="3657600" cy="914400"/>
          </a:xfrm>
          <a:prstGeom prst="line">
            <a:avLst/>
          </a:prstGeom>
          <a:noFill/>
          <a:ln w="101600">
            <a:solidFill>
              <a:srgbClr val="66CCFF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4791" name="Line 23"/>
          <p:cNvSpPr>
            <a:spLocks noChangeShapeType="1"/>
          </p:cNvSpPr>
          <p:nvPr/>
        </p:nvSpPr>
        <p:spPr bwMode="auto">
          <a:xfrm flipV="1">
            <a:off x="4572000" y="4191000"/>
            <a:ext cx="3657600" cy="1143000"/>
          </a:xfrm>
          <a:prstGeom prst="line">
            <a:avLst/>
          </a:prstGeom>
          <a:noFill/>
          <a:ln w="76200">
            <a:solidFill>
              <a:srgbClr val="66CCFF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3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4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44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4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4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4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8" dur="500"/>
                                        <p:tgtEl>
                                          <p:spTgt spid="54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4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4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4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4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44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44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86" grpId="0" animBg="1"/>
      <p:bldP spid="544787" grpId="0" autoUpdateAnimBg="0"/>
      <p:bldP spid="544788" grpId="0" autoUpdateAnimBg="0"/>
      <p:bldP spid="544789" grpId="0" autoUpdateAnimBg="0"/>
      <p:bldP spid="544790" grpId="0" animBg="1"/>
      <p:bldP spid="54479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green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914400"/>
            <a:ext cx="77660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3" name="Picture 3" descr="teacher point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763963"/>
            <a:ext cx="3124200" cy="309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219200" y="1295400"/>
            <a:ext cx="6705600" cy="2771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 i="1">
                <a:solidFill>
                  <a:srgbClr val="FFFF99"/>
                </a:solidFill>
                <a:latin typeface="VAGRounded BT" pitchFamily="34" charset="0"/>
              </a:rPr>
              <a:t>i</a:t>
            </a:r>
            <a:r>
              <a:rPr lang="en-US" altLang="en-US" sz="4400" b="1">
                <a:solidFill>
                  <a:srgbClr val="FFFF99"/>
                </a:solidFill>
                <a:latin typeface="VAGRounded BT" pitchFamily="34" charset="0"/>
              </a:rPr>
              <a:t> before </a:t>
            </a:r>
            <a:r>
              <a:rPr lang="en-US" altLang="en-US" sz="4400" b="1" i="1">
                <a:solidFill>
                  <a:srgbClr val="FFFF99"/>
                </a:solidFill>
                <a:latin typeface="VAGRounded BT" pitchFamily="34" charset="0"/>
              </a:rPr>
              <a:t>e</a:t>
            </a:r>
            <a:r>
              <a:rPr lang="en-US" altLang="en-US" sz="4400" b="1">
                <a:solidFill>
                  <a:srgbClr val="FFFF99"/>
                </a:solidFill>
                <a:latin typeface="VAGRounded BT" pitchFamily="34" charset="0"/>
              </a:rPr>
              <a:t> except after __and when sounding like ___as in </a:t>
            </a:r>
            <a:r>
              <a:rPr lang="en-US" altLang="en-US" sz="4400" b="1" i="1">
                <a:solidFill>
                  <a:srgbClr val="FFFF99"/>
                </a:solidFill>
                <a:latin typeface="VAGRounded BT" pitchFamily="34" charset="0"/>
              </a:rPr>
              <a:t>neighbor</a:t>
            </a:r>
            <a:r>
              <a:rPr lang="en-US" altLang="en-US" sz="4400" b="1">
                <a:solidFill>
                  <a:srgbClr val="FFFF99"/>
                </a:solidFill>
                <a:latin typeface="VAGRounded BT" pitchFamily="34" charset="0"/>
              </a:rPr>
              <a:t> and_______.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green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914400"/>
            <a:ext cx="77660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7" name="Picture 3" descr="teacher point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763963"/>
            <a:ext cx="3124200" cy="309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219200" y="1295400"/>
            <a:ext cx="6705600" cy="2771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 i="1">
                <a:solidFill>
                  <a:srgbClr val="FFFF99"/>
                </a:solidFill>
                <a:latin typeface="VAGRounded BT" pitchFamily="34" charset="0"/>
              </a:rPr>
              <a:t>i</a:t>
            </a:r>
            <a:r>
              <a:rPr lang="en-US" altLang="en-US" sz="4400" b="1">
                <a:solidFill>
                  <a:srgbClr val="FFFF99"/>
                </a:solidFill>
                <a:latin typeface="VAGRounded BT" pitchFamily="34" charset="0"/>
              </a:rPr>
              <a:t> before </a:t>
            </a:r>
            <a:r>
              <a:rPr lang="en-US" altLang="en-US" sz="4400" b="1" i="1">
                <a:solidFill>
                  <a:srgbClr val="FFFF99"/>
                </a:solidFill>
                <a:latin typeface="VAGRounded BT" pitchFamily="34" charset="0"/>
              </a:rPr>
              <a:t>e</a:t>
            </a:r>
            <a:r>
              <a:rPr lang="en-US" altLang="en-US" sz="4400" b="1">
                <a:solidFill>
                  <a:srgbClr val="FFFF99"/>
                </a:solidFill>
                <a:latin typeface="VAGRounded BT" pitchFamily="34" charset="0"/>
              </a:rPr>
              <a:t> except after </a:t>
            </a:r>
            <a:r>
              <a:rPr lang="en-US" altLang="en-US" sz="4400" b="1" u="sng">
                <a:solidFill>
                  <a:srgbClr val="FF0000"/>
                </a:solidFill>
                <a:latin typeface="VAGRounded BT" pitchFamily="34" charset="0"/>
              </a:rPr>
              <a:t>c</a:t>
            </a:r>
            <a:r>
              <a:rPr lang="en-US" altLang="en-US" sz="4400" b="1">
                <a:solidFill>
                  <a:srgbClr val="FFFF99"/>
                </a:solidFill>
                <a:latin typeface="VAGRounded BT" pitchFamily="34" charset="0"/>
              </a:rPr>
              <a:t> and when sounding like </a:t>
            </a:r>
            <a:r>
              <a:rPr lang="en-US" altLang="en-US" sz="4400" b="1" i="1" u="sng">
                <a:solidFill>
                  <a:srgbClr val="FF0000"/>
                </a:solidFill>
                <a:latin typeface="VAGRounded BT" pitchFamily="34" charset="0"/>
              </a:rPr>
              <a:t>a</a:t>
            </a:r>
            <a:r>
              <a:rPr lang="en-US" altLang="en-US" sz="4400" b="1">
                <a:solidFill>
                  <a:srgbClr val="FFFF99"/>
                </a:solidFill>
                <a:latin typeface="VAGRounded BT" pitchFamily="34" charset="0"/>
              </a:rPr>
              <a:t> as in </a:t>
            </a:r>
            <a:r>
              <a:rPr lang="en-US" altLang="en-US" sz="4400" b="1" i="1">
                <a:solidFill>
                  <a:srgbClr val="FFFF99"/>
                </a:solidFill>
                <a:latin typeface="VAGRounded BT" pitchFamily="34" charset="0"/>
              </a:rPr>
              <a:t>neighbor</a:t>
            </a:r>
            <a:r>
              <a:rPr lang="en-US" altLang="en-US" sz="4400" b="1">
                <a:solidFill>
                  <a:srgbClr val="FFFF99"/>
                </a:solidFill>
                <a:latin typeface="VAGRounded BT" pitchFamily="34" charset="0"/>
              </a:rPr>
              <a:t> and </a:t>
            </a:r>
            <a:r>
              <a:rPr lang="en-US" altLang="en-US" sz="4400" b="1" i="1" u="sng">
                <a:solidFill>
                  <a:srgbClr val="FF0000"/>
                </a:solidFill>
                <a:latin typeface="VAGRounded BT" pitchFamily="34" charset="0"/>
              </a:rPr>
              <a:t>weigh</a:t>
            </a:r>
            <a:r>
              <a:rPr lang="en-US" altLang="en-US" sz="4400" b="1">
                <a:solidFill>
                  <a:srgbClr val="FFFF99"/>
                </a:solidFill>
                <a:latin typeface="VAGRounded BT" pitchFamily="34" charset="0"/>
              </a:rPr>
              <a:t>.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73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green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914400"/>
            <a:ext cx="77660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1" name="Picture 3" descr="teacher point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763963"/>
            <a:ext cx="3124200" cy="309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676400" y="1981200"/>
            <a:ext cx="5767388" cy="13112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FFFF99"/>
                </a:solidFill>
                <a:latin typeface="VAGRounded BT" pitchFamily="34" charset="0"/>
              </a:rPr>
              <a:t>List </a:t>
            </a:r>
            <a:r>
              <a:rPr lang="en-US" altLang="en-US" sz="4000" b="1">
                <a:solidFill>
                  <a:srgbClr val="FFFFFF"/>
                </a:solidFill>
                <a:latin typeface="VAGRounded BT" pitchFamily="34" charset="0"/>
              </a:rPr>
              <a:t>2 exceptions</a:t>
            </a:r>
            <a:r>
              <a:rPr lang="en-US" altLang="en-US" sz="4000" b="1">
                <a:solidFill>
                  <a:srgbClr val="FFFF99"/>
                </a:solidFill>
                <a:latin typeface="VAGRounded BT" pitchFamily="34" charset="0"/>
              </a:rPr>
              <a:t> to this rule.</a:t>
            </a:r>
          </a:p>
        </p:txBody>
      </p:sp>
      <p:sp>
        <p:nvSpPr>
          <p:cNvPr id="63493" name="Rectangle 1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590273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green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914400"/>
            <a:ext cx="77660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5" name="Picture 3" descr="teacher point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763963"/>
            <a:ext cx="3124200" cy="309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395413" y="1127125"/>
            <a:ext cx="3176587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FFFF99"/>
                </a:solidFill>
                <a:latin typeface="VAGRounded BT" pitchFamily="34" charset="0"/>
              </a:rPr>
              <a:t>exceptions--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981200" y="1981200"/>
            <a:ext cx="22860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FFFF99"/>
                </a:solidFill>
                <a:latin typeface="VAGRounded BT" pitchFamily="34" charset="0"/>
              </a:rPr>
              <a:t>caffeine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2057400" y="2727325"/>
            <a:ext cx="19050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FFFF99"/>
                </a:solidFill>
                <a:latin typeface="VAGRounded BT" pitchFamily="34" charset="0"/>
              </a:rPr>
              <a:t>leisure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2057400" y="4267200"/>
            <a:ext cx="19812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FFFF99"/>
                </a:solidFill>
                <a:latin typeface="VAGRounded BT" pitchFamily="34" charset="0"/>
              </a:rPr>
              <a:t>neither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2057400" y="3505200"/>
            <a:ext cx="16764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FFFF99"/>
                </a:solidFill>
                <a:latin typeface="VAGRounded BT" pitchFamily="34" charset="0"/>
              </a:rPr>
              <a:t>either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4686300" y="1981200"/>
            <a:ext cx="19304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FFFF99"/>
                </a:solidFill>
                <a:latin typeface="VAGRounded BT" pitchFamily="34" charset="0"/>
              </a:rPr>
              <a:t>protein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4648200" y="3505200"/>
            <a:ext cx="16764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FFFF99"/>
                </a:solidFill>
                <a:latin typeface="VAGRounded BT" pitchFamily="34" charset="0"/>
              </a:rPr>
              <a:t>sheik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4648200" y="4267200"/>
            <a:ext cx="16764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FFFF99"/>
                </a:solidFill>
                <a:latin typeface="VAGRounded BT" pitchFamily="34" charset="0"/>
              </a:rPr>
              <a:t>weird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4648200" y="2743200"/>
            <a:ext cx="16764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FFFF99"/>
                </a:solidFill>
                <a:latin typeface="VAGRounded BT" pitchFamily="34" charset="0"/>
              </a:rPr>
              <a:t>seize</a:t>
            </a:r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988511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5016500" y="3048000"/>
            <a:ext cx="184150" cy="823913"/>
          </a:xfrm>
          <a:prstGeom prst="rect">
            <a:avLst/>
          </a:prstGeom>
          <a:noFill/>
          <a:ln>
            <a:noFill/>
          </a:ln>
          <a:effectLst>
            <a:outerShdw dist="40161" dir="204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4800">
              <a:solidFill>
                <a:srgbClr val="FF9900"/>
              </a:solidFill>
              <a:latin typeface="Tech" pitchFamily="34" charset="0"/>
            </a:endParaRP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>
            <a:solidFill>
              <a:srgbClr val="831717"/>
            </a:solidFill>
            <a:round/>
            <a:headEnd/>
            <a:tailEnd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>
            <a:outerShdw dist="127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914400" y="1219200"/>
            <a:ext cx="7543800" cy="7493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5400">
                <a:solidFill>
                  <a:srgbClr val="339933"/>
                </a:solidFill>
                <a:latin typeface="Impact" panose="020B0806030902050204" pitchFamily="34" charset="0"/>
              </a:rPr>
              <a:t>    Spelling Challenges:</a:t>
            </a:r>
          </a:p>
        </p:txBody>
      </p:sp>
      <p:sp>
        <p:nvSpPr>
          <p:cNvPr id="616464" name="Text Box 16"/>
          <p:cNvSpPr txBox="1">
            <a:spLocks noChangeArrowheads="1"/>
          </p:cNvSpPr>
          <p:nvPr/>
        </p:nvSpPr>
        <p:spPr bwMode="auto">
          <a:xfrm>
            <a:off x="0" y="2420938"/>
            <a:ext cx="8839200" cy="3021012"/>
          </a:xfrm>
          <a:prstGeom prst="rect">
            <a:avLst/>
          </a:prstGeom>
          <a:noFill/>
          <a:ln>
            <a:noFill/>
          </a:ln>
          <a:effectLst>
            <a:outerShdw dist="254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4800" b="1">
                <a:solidFill>
                  <a:srgbClr val="333399"/>
                </a:solidFill>
                <a:latin typeface="SwitzerlandNarrow" pitchFamily="34" charset="0"/>
              </a:rPr>
              <a:t>	Give two hints for 	                     better spelling.                              (from the </a:t>
            </a:r>
          </a:p>
          <a:p>
            <a:pPr>
              <a:lnSpc>
                <a:spcPct val="80000"/>
              </a:lnSpc>
            </a:pPr>
            <a:r>
              <a:rPr lang="en-US" altLang="en-US" sz="4800" b="1">
                <a:solidFill>
                  <a:srgbClr val="333399"/>
                </a:solidFill>
                <a:latin typeface="SwitzerlandNarrow" pitchFamily="34" charset="0"/>
              </a:rPr>
              <a:t>beginning of your </a:t>
            </a:r>
          </a:p>
          <a:p>
            <a:pPr>
              <a:lnSpc>
                <a:spcPct val="80000"/>
              </a:lnSpc>
            </a:pPr>
            <a:r>
              <a:rPr lang="en-US" altLang="en-US" sz="4800" b="1">
                <a:solidFill>
                  <a:srgbClr val="333399"/>
                </a:solidFill>
                <a:latin typeface="SwitzerlandNarrow" pitchFamily="34" charset="0"/>
              </a:rPr>
              <a:t>notes)</a:t>
            </a:r>
          </a:p>
        </p:txBody>
      </p:sp>
      <p:sp>
        <p:nvSpPr>
          <p:cNvPr id="616465" name="Text Box 17"/>
          <p:cNvSpPr txBox="1">
            <a:spLocks noChangeArrowheads="1"/>
          </p:cNvSpPr>
          <p:nvPr/>
        </p:nvSpPr>
        <p:spPr bwMode="auto">
          <a:xfrm>
            <a:off x="914400" y="3581400"/>
            <a:ext cx="354013" cy="823913"/>
          </a:xfrm>
          <a:prstGeom prst="rect">
            <a:avLst/>
          </a:prstGeom>
          <a:noFill/>
          <a:ln>
            <a:noFill/>
          </a:ln>
          <a:effectLst>
            <a:outerShdw dist="254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</a:p>
        </p:txBody>
      </p:sp>
      <p:grpSp>
        <p:nvGrpSpPr>
          <p:cNvPr id="37906" name="Group 18"/>
          <p:cNvGrpSpPr>
            <a:grpSpLocks/>
          </p:cNvGrpSpPr>
          <p:nvPr/>
        </p:nvGrpSpPr>
        <p:grpSpPr bwMode="auto">
          <a:xfrm>
            <a:off x="6904038" y="990600"/>
            <a:ext cx="2239962" cy="4838700"/>
            <a:chOff x="3894" y="920"/>
            <a:chExt cx="1411" cy="3048"/>
          </a:xfrm>
        </p:grpSpPr>
        <p:sp>
          <p:nvSpPr>
            <p:cNvPr id="37907" name="Rectangle 19"/>
            <p:cNvSpPr>
              <a:spLocks noChangeArrowheads="1"/>
            </p:cNvSpPr>
            <p:nvPr/>
          </p:nvSpPr>
          <p:spPr bwMode="auto">
            <a:xfrm rot="1473624">
              <a:off x="5050" y="1062"/>
              <a:ext cx="154" cy="3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37908" name="Freeform 20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Freeform 21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Freeform 22"/>
            <p:cNvSpPr>
              <a:spLocks/>
            </p:cNvSpPr>
            <p:nvPr/>
          </p:nvSpPr>
          <p:spPr bwMode="auto">
            <a:xfrm rot="1473624">
              <a:off x="4538" y="1253"/>
              <a:ext cx="79" cy="2410"/>
            </a:xfrm>
            <a:custGeom>
              <a:avLst/>
              <a:gdLst>
                <a:gd name="T0" fmla="*/ 0 w 122"/>
                <a:gd name="T1" fmla="*/ 2 h 2785"/>
                <a:gd name="T2" fmla="*/ 1 w 122"/>
                <a:gd name="T3" fmla="*/ 2 h 2785"/>
                <a:gd name="T4" fmla="*/ 1 w 122"/>
                <a:gd name="T5" fmla="*/ 1 h 2785"/>
                <a:gd name="T6" fmla="*/ 2 w 122"/>
                <a:gd name="T7" fmla="*/ 1 h 2785"/>
                <a:gd name="T8" fmla="*/ 3 w 122"/>
                <a:gd name="T9" fmla="*/ 1 h 2785"/>
                <a:gd name="T10" fmla="*/ 3 w 122"/>
                <a:gd name="T11" fmla="*/ 0 h 2785"/>
                <a:gd name="T12" fmla="*/ 4 w 122"/>
                <a:gd name="T13" fmla="*/ 0 h 2785"/>
                <a:gd name="T14" fmla="*/ 5 w 122"/>
                <a:gd name="T15" fmla="*/ 0 h 2785"/>
                <a:gd name="T16" fmla="*/ 5 w 122"/>
                <a:gd name="T17" fmla="*/ 0 h 2785"/>
                <a:gd name="T18" fmla="*/ 6 w 122"/>
                <a:gd name="T19" fmla="*/ 0 h 2785"/>
                <a:gd name="T20" fmla="*/ 8 w 122"/>
                <a:gd name="T21" fmla="*/ 0 h 2785"/>
                <a:gd name="T22" fmla="*/ 9 w 122"/>
                <a:gd name="T23" fmla="*/ 1 h 2785"/>
                <a:gd name="T24" fmla="*/ 10 w 122"/>
                <a:gd name="T25" fmla="*/ 1 h 2785"/>
                <a:gd name="T26" fmla="*/ 11 w 122"/>
                <a:gd name="T27" fmla="*/ 2 h 2785"/>
                <a:gd name="T28" fmla="*/ 12 w 122"/>
                <a:gd name="T29" fmla="*/ 3 h 2785"/>
                <a:gd name="T30" fmla="*/ 13 w 122"/>
                <a:gd name="T31" fmla="*/ 3 h 2785"/>
                <a:gd name="T32" fmla="*/ 14 w 122"/>
                <a:gd name="T33" fmla="*/ 3 h 2785"/>
                <a:gd name="T34" fmla="*/ 14 w 122"/>
                <a:gd name="T35" fmla="*/ 3 h 2785"/>
                <a:gd name="T36" fmla="*/ 14 w 122"/>
                <a:gd name="T37" fmla="*/ 1343 h 2785"/>
                <a:gd name="T38" fmla="*/ 14 w 122"/>
                <a:gd name="T39" fmla="*/ 1343 h 2785"/>
                <a:gd name="T40" fmla="*/ 12 w 122"/>
                <a:gd name="T41" fmla="*/ 1346 h 2785"/>
                <a:gd name="T42" fmla="*/ 12 w 122"/>
                <a:gd name="T43" fmla="*/ 1347 h 2785"/>
                <a:gd name="T44" fmla="*/ 11 w 122"/>
                <a:gd name="T45" fmla="*/ 1348 h 2785"/>
                <a:gd name="T46" fmla="*/ 11 w 122"/>
                <a:gd name="T47" fmla="*/ 1350 h 2785"/>
                <a:gd name="T48" fmla="*/ 10 w 122"/>
                <a:gd name="T49" fmla="*/ 1350 h 2785"/>
                <a:gd name="T50" fmla="*/ 9 w 122"/>
                <a:gd name="T51" fmla="*/ 1350 h 2785"/>
                <a:gd name="T52" fmla="*/ 8 w 122"/>
                <a:gd name="T53" fmla="*/ 1350 h 2785"/>
                <a:gd name="T54" fmla="*/ 7 w 122"/>
                <a:gd name="T55" fmla="*/ 1350 h 2785"/>
                <a:gd name="T56" fmla="*/ 6 w 122"/>
                <a:gd name="T57" fmla="*/ 1350 h 2785"/>
                <a:gd name="T58" fmla="*/ 6 w 122"/>
                <a:gd name="T59" fmla="*/ 1351 h 2785"/>
                <a:gd name="T60" fmla="*/ 6 w 122"/>
                <a:gd name="T61" fmla="*/ 1351 h 2785"/>
                <a:gd name="T62" fmla="*/ 6 w 122"/>
                <a:gd name="T63" fmla="*/ 1351 h 2785"/>
                <a:gd name="T64" fmla="*/ 0 w 122"/>
                <a:gd name="T65" fmla="*/ 1343 h 2785"/>
                <a:gd name="T66" fmla="*/ 0 w 122"/>
                <a:gd name="T67" fmla="*/ 2 h 27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2785">
                  <a:moveTo>
                    <a:pt x="0" y="2"/>
                  </a:moveTo>
                  <a:lnTo>
                    <a:pt x="6" y="2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1"/>
                  </a:lnTo>
                  <a:lnTo>
                    <a:pt x="87" y="1"/>
                  </a:lnTo>
                  <a:lnTo>
                    <a:pt x="96" y="2"/>
                  </a:lnTo>
                  <a:lnTo>
                    <a:pt x="106" y="3"/>
                  </a:lnTo>
                  <a:lnTo>
                    <a:pt x="114" y="4"/>
                  </a:lnTo>
                  <a:lnTo>
                    <a:pt x="122" y="5"/>
                  </a:lnTo>
                  <a:lnTo>
                    <a:pt x="122" y="2767"/>
                  </a:lnTo>
                  <a:lnTo>
                    <a:pt x="122" y="2768"/>
                  </a:lnTo>
                  <a:lnTo>
                    <a:pt x="112" y="2773"/>
                  </a:lnTo>
                  <a:lnTo>
                    <a:pt x="106" y="2776"/>
                  </a:lnTo>
                  <a:lnTo>
                    <a:pt x="99" y="2779"/>
                  </a:lnTo>
                  <a:lnTo>
                    <a:pt x="95" y="2781"/>
                  </a:lnTo>
                  <a:lnTo>
                    <a:pt x="87" y="2781"/>
                  </a:lnTo>
                  <a:lnTo>
                    <a:pt x="78" y="2781"/>
                  </a:lnTo>
                  <a:lnTo>
                    <a:pt x="71" y="2781"/>
                  </a:lnTo>
                  <a:lnTo>
                    <a:pt x="64" y="2782"/>
                  </a:lnTo>
                  <a:lnTo>
                    <a:pt x="59" y="2783"/>
                  </a:lnTo>
                  <a:lnTo>
                    <a:pt x="54" y="2784"/>
                  </a:lnTo>
                  <a:lnTo>
                    <a:pt x="52" y="2785"/>
                  </a:lnTo>
                  <a:lnTo>
                    <a:pt x="51" y="2785"/>
                  </a:lnTo>
                  <a:lnTo>
                    <a:pt x="0" y="276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1" name="Freeform 23"/>
            <p:cNvSpPr>
              <a:spLocks/>
            </p:cNvSpPr>
            <p:nvPr/>
          </p:nvSpPr>
          <p:spPr bwMode="auto">
            <a:xfrm rot="1473624">
              <a:off x="4498" y="1228"/>
              <a:ext cx="47" cy="2402"/>
            </a:xfrm>
            <a:custGeom>
              <a:avLst/>
              <a:gdLst>
                <a:gd name="T0" fmla="*/ 0 w 72"/>
                <a:gd name="T1" fmla="*/ 10 h 2775"/>
                <a:gd name="T2" fmla="*/ 1 w 72"/>
                <a:gd name="T3" fmla="*/ 8 h 2775"/>
                <a:gd name="T4" fmla="*/ 1 w 72"/>
                <a:gd name="T5" fmla="*/ 7 h 2775"/>
                <a:gd name="T6" fmla="*/ 1 w 72"/>
                <a:gd name="T7" fmla="*/ 5 h 2775"/>
                <a:gd name="T8" fmla="*/ 3 w 72"/>
                <a:gd name="T9" fmla="*/ 3 h 2775"/>
                <a:gd name="T10" fmla="*/ 3 w 72"/>
                <a:gd name="T11" fmla="*/ 3 h 2775"/>
                <a:gd name="T12" fmla="*/ 5 w 72"/>
                <a:gd name="T13" fmla="*/ 3 h 2775"/>
                <a:gd name="T14" fmla="*/ 7 w 72"/>
                <a:gd name="T15" fmla="*/ 1 h 2775"/>
                <a:gd name="T16" fmla="*/ 8 w 72"/>
                <a:gd name="T17" fmla="*/ 0 h 2775"/>
                <a:gd name="T18" fmla="*/ 8 w 72"/>
                <a:gd name="T19" fmla="*/ 0 h 2775"/>
                <a:gd name="T20" fmla="*/ 8 w 72"/>
                <a:gd name="T21" fmla="*/ 1343 h 2775"/>
                <a:gd name="T22" fmla="*/ 8 w 72"/>
                <a:gd name="T23" fmla="*/ 1343 h 2775"/>
                <a:gd name="T24" fmla="*/ 8 w 72"/>
                <a:gd name="T25" fmla="*/ 1343 h 2775"/>
                <a:gd name="T26" fmla="*/ 7 w 72"/>
                <a:gd name="T27" fmla="*/ 1347 h 2775"/>
                <a:gd name="T28" fmla="*/ 6 w 72"/>
                <a:gd name="T29" fmla="*/ 1349 h 2775"/>
                <a:gd name="T30" fmla="*/ 2 w 72"/>
                <a:gd name="T31" fmla="*/ 1345 h 2775"/>
                <a:gd name="T32" fmla="*/ 0 w 72"/>
                <a:gd name="T33" fmla="*/ 1347 h 2775"/>
                <a:gd name="T34" fmla="*/ 0 w 72"/>
                <a:gd name="T35" fmla="*/ 1347 h 2775"/>
                <a:gd name="T36" fmla="*/ 0 w 72"/>
                <a:gd name="T37" fmla="*/ 9 h 2775"/>
                <a:gd name="T38" fmla="*/ 0 w 72"/>
                <a:gd name="T39" fmla="*/ 10 h 27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2" h="2775">
                  <a:moveTo>
                    <a:pt x="0" y="20"/>
                  </a:moveTo>
                  <a:lnTo>
                    <a:pt x="1" y="16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21" y="8"/>
                  </a:lnTo>
                  <a:lnTo>
                    <a:pt x="31" y="6"/>
                  </a:lnTo>
                  <a:lnTo>
                    <a:pt x="44" y="3"/>
                  </a:lnTo>
                  <a:lnTo>
                    <a:pt x="57" y="1"/>
                  </a:lnTo>
                  <a:lnTo>
                    <a:pt x="72" y="0"/>
                  </a:lnTo>
                  <a:lnTo>
                    <a:pt x="72" y="2765"/>
                  </a:lnTo>
                  <a:lnTo>
                    <a:pt x="68" y="2762"/>
                  </a:lnTo>
                  <a:lnTo>
                    <a:pt x="54" y="2773"/>
                  </a:lnTo>
                  <a:lnTo>
                    <a:pt x="49" y="2775"/>
                  </a:lnTo>
                  <a:lnTo>
                    <a:pt x="17" y="2768"/>
                  </a:lnTo>
                  <a:lnTo>
                    <a:pt x="0" y="2773"/>
                  </a:lnTo>
                  <a:lnTo>
                    <a:pt x="0" y="1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2" name="Line 24"/>
            <p:cNvSpPr>
              <a:spLocks noChangeShapeType="1"/>
            </p:cNvSpPr>
            <p:nvPr/>
          </p:nvSpPr>
          <p:spPr bwMode="auto">
            <a:xfrm rot="1473624">
              <a:off x="4545" y="1238"/>
              <a:ext cx="2" cy="23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3" name="Freeform 25"/>
            <p:cNvSpPr>
              <a:spLocks/>
            </p:cNvSpPr>
            <p:nvPr/>
          </p:nvSpPr>
          <p:spPr bwMode="auto">
            <a:xfrm rot="1473624">
              <a:off x="4614" y="1280"/>
              <a:ext cx="28" cy="2393"/>
            </a:xfrm>
            <a:custGeom>
              <a:avLst/>
              <a:gdLst>
                <a:gd name="T0" fmla="*/ 5 w 42"/>
                <a:gd name="T1" fmla="*/ 1336 h 2768"/>
                <a:gd name="T2" fmla="*/ 5 w 42"/>
                <a:gd name="T3" fmla="*/ 8 h 2768"/>
                <a:gd name="T4" fmla="*/ 6 w 42"/>
                <a:gd name="T5" fmla="*/ 9 h 2768"/>
                <a:gd name="T6" fmla="*/ 5 w 42"/>
                <a:gd name="T7" fmla="*/ 7 h 2768"/>
                <a:gd name="T8" fmla="*/ 5 w 42"/>
                <a:gd name="T9" fmla="*/ 6 h 2768"/>
                <a:gd name="T10" fmla="*/ 5 w 42"/>
                <a:gd name="T11" fmla="*/ 5 h 2768"/>
                <a:gd name="T12" fmla="*/ 4 w 42"/>
                <a:gd name="T13" fmla="*/ 3 h 2768"/>
                <a:gd name="T14" fmla="*/ 3 w 42"/>
                <a:gd name="T15" fmla="*/ 3 h 2768"/>
                <a:gd name="T16" fmla="*/ 2 w 42"/>
                <a:gd name="T17" fmla="*/ 3 h 2768"/>
                <a:gd name="T18" fmla="*/ 1 w 42"/>
                <a:gd name="T19" fmla="*/ 2 h 2768"/>
                <a:gd name="T20" fmla="*/ 0 w 42"/>
                <a:gd name="T21" fmla="*/ 0 h 2768"/>
                <a:gd name="T22" fmla="*/ 0 w 42"/>
                <a:gd name="T23" fmla="*/ 0 h 2768"/>
                <a:gd name="T24" fmla="*/ 0 w 42"/>
                <a:gd name="T25" fmla="*/ 1333 h 2768"/>
                <a:gd name="T26" fmla="*/ 0 w 42"/>
                <a:gd name="T27" fmla="*/ 1334 h 2768"/>
                <a:gd name="T28" fmla="*/ 1 w 42"/>
                <a:gd name="T29" fmla="*/ 1332 h 2768"/>
                <a:gd name="T30" fmla="*/ 2 w 42"/>
                <a:gd name="T31" fmla="*/ 1331 h 2768"/>
                <a:gd name="T32" fmla="*/ 3 w 42"/>
                <a:gd name="T33" fmla="*/ 1330 h 2768"/>
                <a:gd name="T34" fmla="*/ 3 w 42"/>
                <a:gd name="T35" fmla="*/ 1328 h 2768"/>
                <a:gd name="T36" fmla="*/ 5 w 42"/>
                <a:gd name="T37" fmla="*/ 1337 h 2768"/>
                <a:gd name="T38" fmla="*/ 5 w 42"/>
                <a:gd name="T39" fmla="*/ 1336 h 27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2768">
                  <a:moveTo>
                    <a:pt x="41" y="2766"/>
                  </a:moveTo>
                  <a:lnTo>
                    <a:pt x="41" y="15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8" y="12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2762"/>
                  </a:lnTo>
                  <a:lnTo>
                    <a:pt x="0" y="2763"/>
                  </a:lnTo>
                  <a:lnTo>
                    <a:pt x="8" y="2758"/>
                  </a:lnTo>
                  <a:lnTo>
                    <a:pt x="16" y="2755"/>
                  </a:lnTo>
                  <a:lnTo>
                    <a:pt x="20" y="2753"/>
                  </a:lnTo>
                  <a:lnTo>
                    <a:pt x="22" y="2751"/>
                  </a:lnTo>
                  <a:lnTo>
                    <a:pt x="41" y="2768"/>
                  </a:lnTo>
                  <a:lnTo>
                    <a:pt x="41" y="2766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Line 26"/>
            <p:cNvSpPr>
              <a:spLocks noChangeShapeType="1"/>
            </p:cNvSpPr>
            <p:nvPr/>
          </p:nvSpPr>
          <p:spPr bwMode="auto">
            <a:xfrm rot="1473624">
              <a:off x="3949" y="3774"/>
              <a:ext cx="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5" name="Line 27"/>
            <p:cNvSpPr>
              <a:spLocks noChangeShapeType="1"/>
            </p:cNvSpPr>
            <p:nvPr/>
          </p:nvSpPr>
          <p:spPr bwMode="auto">
            <a:xfrm rot="1473624">
              <a:off x="3950" y="3756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6" name="Line 28"/>
            <p:cNvSpPr>
              <a:spLocks noChangeShapeType="1"/>
            </p:cNvSpPr>
            <p:nvPr/>
          </p:nvSpPr>
          <p:spPr bwMode="auto">
            <a:xfrm rot="1473624">
              <a:off x="3954" y="377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7" name="Line 29"/>
            <p:cNvSpPr>
              <a:spLocks noChangeShapeType="1"/>
            </p:cNvSpPr>
            <p:nvPr/>
          </p:nvSpPr>
          <p:spPr bwMode="auto">
            <a:xfrm rot="1473624">
              <a:off x="3964" y="377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8" name="Line 30"/>
            <p:cNvSpPr>
              <a:spLocks noChangeShapeType="1"/>
            </p:cNvSpPr>
            <p:nvPr/>
          </p:nvSpPr>
          <p:spPr bwMode="auto">
            <a:xfrm rot="1473624">
              <a:off x="3959" y="3783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9" name="Line 31"/>
            <p:cNvSpPr>
              <a:spLocks noChangeShapeType="1"/>
            </p:cNvSpPr>
            <p:nvPr/>
          </p:nvSpPr>
          <p:spPr bwMode="auto">
            <a:xfrm rot="1473624">
              <a:off x="3975" y="3779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0" name="Line 32"/>
            <p:cNvSpPr>
              <a:spLocks noChangeShapeType="1"/>
            </p:cNvSpPr>
            <p:nvPr/>
          </p:nvSpPr>
          <p:spPr bwMode="auto">
            <a:xfrm rot="1473624">
              <a:off x="3973" y="3788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1" name="Line 33"/>
            <p:cNvSpPr>
              <a:spLocks noChangeShapeType="1"/>
            </p:cNvSpPr>
            <p:nvPr/>
          </p:nvSpPr>
          <p:spPr bwMode="auto">
            <a:xfrm rot="1473624">
              <a:off x="3967" y="3786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2" name="Line 34"/>
            <p:cNvSpPr>
              <a:spLocks noChangeShapeType="1"/>
            </p:cNvSpPr>
            <p:nvPr/>
          </p:nvSpPr>
          <p:spPr bwMode="auto">
            <a:xfrm rot="1473624">
              <a:off x="3989" y="377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3" name="Line 35"/>
            <p:cNvSpPr>
              <a:spLocks noChangeShapeType="1"/>
            </p:cNvSpPr>
            <p:nvPr/>
          </p:nvSpPr>
          <p:spPr bwMode="auto">
            <a:xfrm rot="1473624">
              <a:off x="3985" y="3775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4" name="Line 36"/>
            <p:cNvSpPr>
              <a:spLocks noChangeShapeType="1"/>
            </p:cNvSpPr>
            <p:nvPr/>
          </p:nvSpPr>
          <p:spPr bwMode="auto">
            <a:xfrm rot="1473624">
              <a:off x="3998" y="3750"/>
              <a:ext cx="1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5" name="Line 37"/>
            <p:cNvSpPr>
              <a:spLocks noChangeShapeType="1"/>
            </p:cNvSpPr>
            <p:nvPr/>
          </p:nvSpPr>
          <p:spPr bwMode="auto">
            <a:xfrm rot="1473624">
              <a:off x="4003" y="376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6" name="Line 38"/>
            <p:cNvSpPr>
              <a:spLocks noChangeShapeType="1"/>
            </p:cNvSpPr>
            <p:nvPr/>
          </p:nvSpPr>
          <p:spPr bwMode="auto">
            <a:xfrm rot="1473624">
              <a:off x="3954" y="3726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7" name="Line 39"/>
            <p:cNvSpPr>
              <a:spLocks noChangeShapeType="1"/>
            </p:cNvSpPr>
            <p:nvPr/>
          </p:nvSpPr>
          <p:spPr bwMode="auto">
            <a:xfrm rot="1473624">
              <a:off x="3957" y="373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8" name="Line 40"/>
            <p:cNvSpPr>
              <a:spLocks noChangeShapeType="1"/>
            </p:cNvSpPr>
            <p:nvPr/>
          </p:nvSpPr>
          <p:spPr bwMode="auto">
            <a:xfrm rot="1473624">
              <a:off x="3975" y="378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9" name="Line 41"/>
            <p:cNvSpPr>
              <a:spLocks noChangeShapeType="1"/>
            </p:cNvSpPr>
            <p:nvPr/>
          </p:nvSpPr>
          <p:spPr bwMode="auto">
            <a:xfrm rot="1473624">
              <a:off x="3954" y="3741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0" name="Line 42"/>
            <p:cNvSpPr>
              <a:spLocks noChangeShapeType="1"/>
            </p:cNvSpPr>
            <p:nvPr/>
          </p:nvSpPr>
          <p:spPr bwMode="auto">
            <a:xfrm rot="1473624">
              <a:off x="3947" y="3785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1" name="Line 43"/>
            <p:cNvSpPr>
              <a:spLocks noChangeShapeType="1"/>
            </p:cNvSpPr>
            <p:nvPr/>
          </p:nvSpPr>
          <p:spPr bwMode="auto">
            <a:xfrm rot="1473624">
              <a:off x="3954" y="378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2" name="Freeform 44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18 h 208"/>
                <a:gd name="T8" fmla="*/ 27 w 236"/>
                <a:gd name="T9" fmla="*/ 11 h 208"/>
                <a:gd name="T10" fmla="*/ 26 w 236"/>
                <a:gd name="T11" fmla="*/ 6 h 208"/>
                <a:gd name="T12" fmla="*/ 25 w 236"/>
                <a:gd name="T13" fmla="*/ 3 h 208"/>
                <a:gd name="T14" fmla="*/ 23 w 236"/>
                <a:gd name="T15" fmla="*/ 2 h 208"/>
                <a:gd name="T16" fmla="*/ 21 w 236"/>
                <a:gd name="T17" fmla="*/ 0 h 208"/>
                <a:gd name="T18" fmla="*/ 18 w 236"/>
                <a:gd name="T19" fmla="*/ 0 h 208"/>
                <a:gd name="T20" fmla="*/ 14 w 236"/>
                <a:gd name="T21" fmla="*/ 0 h 208"/>
                <a:gd name="T22" fmla="*/ 10 w 236"/>
                <a:gd name="T23" fmla="*/ 0 h 208"/>
                <a:gd name="T24" fmla="*/ 7 w 236"/>
                <a:gd name="T25" fmla="*/ 0 h 208"/>
                <a:gd name="T26" fmla="*/ 5 w 236"/>
                <a:gd name="T27" fmla="*/ 2 h 208"/>
                <a:gd name="T28" fmla="*/ 3 w 236"/>
                <a:gd name="T29" fmla="*/ 3 h 208"/>
                <a:gd name="T30" fmla="*/ 1 w 236"/>
                <a:gd name="T31" fmla="*/ 6 h 208"/>
                <a:gd name="T32" fmla="*/ 1 w 236"/>
                <a:gd name="T33" fmla="*/ 11 h 208"/>
                <a:gd name="T34" fmla="*/ 1 w 236"/>
                <a:gd name="T35" fmla="*/ 18 h 208"/>
                <a:gd name="T36" fmla="*/ 0 w 236"/>
                <a:gd name="T37" fmla="*/ 28 h 208"/>
                <a:gd name="T38" fmla="*/ 0 w 236"/>
                <a:gd name="T39" fmla="*/ 91 h 208"/>
                <a:gd name="T40" fmla="*/ 0 w 236"/>
                <a:gd name="T41" fmla="*/ 94 h 208"/>
                <a:gd name="T42" fmla="*/ 27 w 236"/>
                <a:gd name="T43" fmla="*/ 95 h 2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  <a:lnTo>
                    <a:pt x="236" y="208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3" name="Freeform 45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4" name="Freeform 46"/>
            <p:cNvSpPr>
              <a:spLocks/>
            </p:cNvSpPr>
            <p:nvPr/>
          </p:nvSpPr>
          <p:spPr bwMode="auto">
            <a:xfrm rot="1473624">
              <a:off x="5240" y="934"/>
              <a:ext cx="35" cy="180"/>
            </a:xfrm>
            <a:custGeom>
              <a:avLst/>
              <a:gdLst>
                <a:gd name="T0" fmla="*/ 6 w 54"/>
                <a:gd name="T1" fmla="*/ 103 h 207"/>
                <a:gd name="T2" fmla="*/ 6 w 54"/>
                <a:gd name="T3" fmla="*/ 98 h 207"/>
                <a:gd name="T4" fmla="*/ 6 w 54"/>
                <a:gd name="T5" fmla="*/ 30 h 207"/>
                <a:gd name="T6" fmla="*/ 6 w 54"/>
                <a:gd name="T7" fmla="*/ 30 h 207"/>
                <a:gd name="T8" fmla="*/ 6 w 54"/>
                <a:gd name="T9" fmla="*/ 21 h 207"/>
                <a:gd name="T10" fmla="*/ 6 w 54"/>
                <a:gd name="T11" fmla="*/ 15 h 207"/>
                <a:gd name="T12" fmla="*/ 5 w 54"/>
                <a:gd name="T13" fmla="*/ 9 h 207"/>
                <a:gd name="T14" fmla="*/ 5 w 54"/>
                <a:gd name="T15" fmla="*/ 5 h 207"/>
                <a:gd name="T16" fmla="*/ 4 w 54"/>
                <a:gd name="T17" fmla="*/ 3 h 207"/>
                <a:gd name="T18" fmla="*/ 3 w 54"/>
                <a:gd name="T19" fmla="*/ 2 h 207"/>
                <a:gd name="T20" fmla="*/ 2 w 54"/>
                <a:gd name="T21" fmla="*/ 1 h 207"/>
                <a:gd name="T22" fmla="*/ 0 w 54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207">
                  <a:moveTo>
                    <a:pt x="54" y="207"/>
                  </a:moveTo>
                  <a:lnTo>
                    <a:pt x="52" y="199"/>
                  </a:lnTo>
                  <a:lnTo>
                    <a:pt x="52" y="61"/>
                  </a:lnTo>
                  <a:lnTo>
                    <a:pt x="52" y="43"/>
                  </a:lnTo>
                  <a:lnTo>
                    <a:pt x="50" y="29"/>
                  </a:lnTo>
                  <a:lnTo>
                    <a:pt x="47" y="17"/>
                  </a:lnTo>
                  <a:lnTo>
                    <a:pt x="42" y="10"/>
                  </a:lnTo>
                  <a:lnTo>
                    <a:pt x="35" y="6"/>
                  </a:lnTo>
                  <a:lnTo>
                    <a:pt x="26" y="2"/>
                  </a:lnTo>
                  <a:lnTo>
                    <a:pt x="15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5" name="Freeform 47"/>
            <p:cNvSpPr>
              <a:spLocks/>
            </p:cNvSpPr>
            <p:nvPr/>
          </p:nvSpPr>
          <p:spPr bwMode="auto">
            <a:xfrm rot="1473624">
              <a:off x="5240" y="934"/>
              <a:ext cx="33" cy="180"/>
            </a:xfrm>
            <a:custGeom>
              <a:avLst/>
              <a:gdLst>
                <a:gd name="T0" fmla="*/ 7 w 49"/>
                <a:gd name="T1" fmla="*/ 103 h 207"/>
                <a:gd name="T2" fmla="*/ 7 w 49"/>
                <a:gd name="T3" fmla="*/ 98 h 207"/>
                <a:gd name="T4" fmla="*/ 7 w 49"/>
                <a:gd name="T5" fmla="*/ 30 h 207"/>
                <a:gd name="T6" fmla="*/ 7 w 49"/>
                <a:gd name="T7" fmla="*/ 30 h 207"/>
                <a:gd name="T8" fmla="*/ 7 w 49"/>
                <a:gd name="T9" fmla="*/ 21 h 207"/>
                <a:gd name="T10" fmla="*/ 6 w 49"/>
                <a:gd name="T11" fmla="*/ 15 h 207"/>
                <a:gd name="T12" fmla="*/ 6 w 49"/>
                <a:gd name="T13" fmla="*/ 9 h 207"/>
                <a:gd name="T14" fmla="*/ 5 w 49"/>
                <a:gd name="T15" fmla="*/ 5 h 207"/>
                <a:gd name="T16" fmla="*/ 5 w 49"/>
                <a:gd name="T17" fmla="*/ 3 h 207"/>
                <a:gd name="T18" fmla="*/ 3 w 49"/>
                <a:gd name="T19" fmla="*/ 2 h 207"/>
                <a:gd name="T20" fmla="*/ 1 w 49"/>
                <a:gd name="T21" fmla="*/ 1 h 207"/>
                <a:gd name="T22" fmla="*/ 0 w 49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" h="207">
                  <a:moveTo>
                    <a:pt x="49" y="207"/>
                  </a:moveTo>
                  <a:lnTo>
                    <a:pt x="48" y="199"/>
                  </a:lnTo>
                  <a:lnTo>
                    <a:pt x="48" y="61"/>
                  </a:lnTo>
                  <a:lnTo>
                    <a:pt x="48" y="43"/>
                  </a:lnTo>
                  <a:lnTo>
                    <a:pt x="46" y="29"/>
                  </a:lnTo>
                  <a:lnTo>
                    <a:pt x="42" y="17"/>
                  </a:lnTo>
                  <a:lnTo>
                    <a:pt x="38" y="10"/>
                  </a:lnTo>
                  <a:lnTo>
                    <a:pt x="32" y="6"/>
                  </a:lnTo>
                  <a:lnTo>
                    <a:pt x="23" y="2"/>
                  </a:lnTo>
                  <a:lnTo>
                    <a:pt x="12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6" name="Freeform 48"/>
            <p:cNvSpPr>
              <a:spLocks/>
            </p:cNvSpPr>
            <p:nvPr/>
          </p:nvSpPr>
          <p:spPr bwMode="auto">
            <a:xfrm rot="1473624">
              <a:off x="5211" y="920"/>
              <a:ext cx="19" cy="178"/>
            </a:xfrm>
            <a:custGeom>
              <a:avLst/>
              <a:gdLst>
                <a:gd name="T0" fmla="*/ 0 w 27"/>
                <a:gd name="T1" fmla="*/ 99 h 206"/>
                <a:gd name="T2" fmla="*/ 0 w 27"/>
                <a:gd name="T3" fmla="*/ 96 h 206"/>
                <a:gd name="T4" fmla="*/ 0 w 27"/>
                <a:gd name="T5" fmla="*/ 29 h 206"/>
                <a:gd name="T6" fmla="*/ 0 w 27"/>
                <a:gd name="T7" fmla="*/ 29 h 206"/>
                <a:gd name="T8" fmla="*/ 1 w 27"/>
                <a:gd name="T9" fmla="*/ 11 h 206"/>
                <a:gd name="T10" fmla="*/ 1 w 27"/>
                <a:gd name="T11" fmla="*/ 3 h 206"/>
                <a:gd name="T12" fmla="*/ 2 w 27"/>
                <a:gd name="T13" fmla="*/ 0 h 206"/>
                <a:gd name="T14" fmla="*/ 4 w 27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3" y="0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Freeform 49"/>
            <p:cNvSpPr>
              <a:spLocks/>
            </p:cNvSpPr>
            <p:nvPr/>
          </p:nvSpPr>
          <p:spPr bwMode="auto">
            <a:xfrm rot="1473624">
              <a:off x="5214" y="920"/>
              <a:ext cx="16" cy="178"/>
            </a:xfrm>
            <a:custGeom>
              <a:avLst/>
              <a:gdLst>
                <a:gd name="T0" fmla="*/ 0 w 23"/>
                <a:gd name="T1" fmla="*/ 99 h 206"/>
                <a:gd name="T2" fmla="*/ 0 w 23"/>
                <a:gd name="T3" fmla="*/ 96 h 206"/>
                <a:gd name="T4" fmla="*/ 0 w 23"/>
                <a:gd name="T5" fmla="*/ 29 h 206"/>
                <a:gd name="T6" fmla="*/ 0 w 23"/>
                <a:gd name="T7" fmla="*/ 29 h 206"/>
                <a:gd name="T8" fmla="*/ 1 w 23"/>
                <a:gd name="T9" fmla="*/ 11 h 206"/>
                <a:gd name="T10" fmla="*/ 1 w 23"/>
                <a:gd name="T11" fmla="*/ 3 h 206"/>
                <a:gd name="T12" fmla="*/ 2 w 23"/>
                <a:gd name="T13" fmla="*/ 0 h 206"/>
                <a:gd name="T14" fmla="*/ 4 w 23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3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8" name="Freeform 50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9" name="Freeform 51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8 h 59"/>
                <a:gd name="T4" fmla="*/ 27 w 236"/>
                <a:gd name="T5" fmla="*/ 6 h 59"/>
                <a:gd name="T6" fmla="*/ 25 w 236"/>
                <a:gd name="T7" fmla="*/ 4 h 59"/>
                <a:gd name="T8" fmla="*/ 24 w 236"/>
                <a:gd name="T9" fmla="*/ 3 h 59"/>
                <a:gd name="T10" fmla="*/ 22 w 236"/>
                <a:gd name="T11" fmla="*/ 3 h 59"/>
                <a:gd name="T12" fmla="*/ 20 w 236"/>
                <a:gd name="T13" fmla="*/ 2 h 59"/>
                <a:gd name="T14" fmla="*/ 17 w 236"/>
                <a:gd name="T15" fmla="*/ 0 h 59"/>
                <a:gd name="T16" fmla="*/ 14 w 236"/>
                <a:gd name="T17" fmla="*/ 0 h 59"/>
                <a:gd name="T18" fmla="*/ 11 w 236"/>
                <a:gd name="T19" fmla="*/ 0 h 59"/>
                <a:gd name="T20" fmla="*/ 8 w 236"/>
                <a:gd name="T21" fmla="*/ 2 h 59"/>
                <a:gd name="T22" fmla="*/ 6 w 236"/>
                <a:gd name="T23" fmla="*/ 3 h 59"/>
                <a:gd name="T24" fmla="*/ 4 w 236"/>
                <a:gd name="T25" fmla="*/ 3 h 59"/>
                <a:gd name="T26" fmla="*/ 3 w 236"/>
                <a:gd name="T27" fmla="*/ 4 h 59"/>
                <a:gd name="T28" fmla="*/ 1 w 236"/>
                <a:gd name="T29" fmla="*/ 6 h 59"/>
                <a:gd name="T30" fmla="*/ 1 w 236"/>
                <a:gd name="T31" fmla="*/ 8 h 59"/>
                <a:gd name="T32" fmla="*/ 0 w 236"/>
                <a:gd name="T33" fmla="*/ 10 h 59"/>
                <a:gd name="T34" fmla="*/ 0 w 236"/>
                <a:gd name="T35" fmla="*/ 26 h 59"/>
                <a:gd name="T36" fmla="*/ 27 w 236"/>
                <a:gd name="T37" fmla="*/ 26 h 59"/>
                <a:gd name="T38" fmla="*/ 27 w 236"/>
                <a:gd name="T39" fmla="*/ 10 h 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Freeform 52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10 h 59"/>
                <a:gd name="T4" fmla="*/ 27 w 236"/>
                <a:gd name="T5" fmla="*/ 8 h 59"/>
                <a:gd name="T6" fmla="*/ 27 w 236"/>
                <a:gd name="T7" fmla="*/ 6 h 59"/>
                <a:gd name="T8" fmla="*/ 25 w 236"/>
                <a:gd name="T9" fmla="*/ 4 h 59"/>
                <a:gd name="T10" fmla="*/ 24 w 236"/>
                <a:gd name="T11" fmla="*/ 3 h 59"/>
                <a:gd name="T12" fmla="*/ 22 w 236"/>
                <a:gd name="T13" fmla="*/ 3 h 59"/>
                <a:gd name="T14" fmla="*/ 20 w 236"/>
                <a:gd name="T15" fmla="*/ 2 h 59"/>
                <a:gd name="T16" fmla="*/ 17 w 236"/>
                <a:gd name="T17" fmla="*/ 0 h 59"/>
                <a:gd name="T18" fmla="*/ 14 w 236"/>
                <a:gd name="T19" fmla="*/ 0 h 59"/>
                <a:gd name="T20" fmla="*/ 14 w 236"/>
                <a:gd name="T21" fmla="*/ 0 h 59"/>
                <a:gd name="T22" fmla="*/ 11 w 236"/>
                <a:gd name="T23" fmla="*/ 0 h 59"/>
                <a:gd name="T24" fmla="*/ 8 w 236"/>
                <a:gd name="T25" fmla="*/ 2 h 59"/>
                <a:gd name="T26" fmla="*/ 6 w 236"/>
                <a:gd name="T27" fmla="*/ 3 h 59"/>
                <a:gd name="T28" fmla="*/ 4 w 236"/>
                <a:gd name="T29" fmla="*/ 3 h 59"/>
                <a:gd name="T30" fmla="*/ 3 w 236"/>
                <a:gd name="T31" fmla="*/ 4 h 59"/>
                <a:gd name="T32" fmla="*/ 1 w 236"/>
                <a:gd name="T33" fmla="*/ 6 h 59"/>
                <a:gd name="T34" fmla="*/ 1 w 236"/>
                <a:gd name="T35" fmla="*/ 8 h 59"/>
                <a:gd name="T36" fmla="*/ 0 w 236"/>
                <a:gd name="T37" fmla="*/ 10 h 59"/>
                <a:gd name="T38" fmla="*/ 0 w 236"/>
                <a:gd name="T39" fmla="*/ 26 h 59"/>
                <a:gd name="T40" fmla="*/ 27 w 236"/>
                <a:gd name="T41" fmla="*/ 26 h 59"/>
                <a:gd name="T42" fmla="*/ 27 w 236"/>
                <a:gd name="T43" fmla="*/ 10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6" y="22"/>
                  </a:ln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1" name="Freeform 53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2" name="Freeform 54"/>
            <p:cNvSpPr>
              <a:spLocks/>
            </p:cNvSpPr>
            <p:nvPr/>
          </p:nvSpPr>
          <p:spPr bwMode="auto">
            <a:xfrm rot="1473624">
              <a:off x="5234" y="1112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5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3" name="Freeform 55"/>
            <p:cNvSpPr>
              <a:spLocks/>
            </p:cNvSpPr>
            <p:nvPr/>
          </p:nvSpPr>
          <p:spPr bwMode="auto">
            <a:xfrm rot="1473624">
              <a:off x="5231" y="111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4" name="Freeform 56"/>
            <p:cNvSpPr>
              <a:spLocks/>
            </p:cNvSpPr>
            <p:nvPr/>
          </p:nvSpPr>
          <p:spPr bwMode="auto">
            <a:xfrm rot="1473624">
              <a:off x="5228" y="1125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6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5" name="Freeform 57"/>
            <p:cNvSpPr>
              <a:spLocks/>
            </p:cNvSpPr>
            <p:nvPr/>
          </p:nvSpPr>
          <p:spPr bwMode="auto">
            <a:xfrm rot="1473624">
              <a:off x="5225" y="1131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6" name="Freeform 58"/>
            <p:cNvSpPr>
              <a:spLocks/>
            </p:cNvSpPr>
            <p:nvPr/>
          </p:nvSpPr>
          <p:spPr bwMode="auto">
            <a:xfrm rot="1473624">
              <a:off x="5222" y="113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7" name="Freeform 59"/>
            <p:cNvSpPr>
              <a:spLocks/>
            </p:cNvSpPr>
            <p:nvPr/>
          </p:nvSpPr>
          <p:spPr bwMode="auto">
            <a:xfrm rot="1473624">
              <a:off x="5219" y="1145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8" name="Freeform 60"/>
            <p:cNvSpPr>
              <a:spLocks/>
            </p:cNvSpPr>
            <p:nvPr/>
          </p:nvSpPr>
          <p:spPr bwMode="auto">
            <a:xfrm rot="1473624">
              <a:off x="5210" y="1166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9" name="Freeform 61"/>
            <p:cNvSpPr>
              <a:spLocks/>
            </p:cNvSpPr>
            <p:nvPr/>
          </p:nvSpPr>
          <p:spPr bwMode="auto">
            <a:xfrm rot="1473624">
              <a:off x="5206" y="1172"/>
              <a:ext cx="28" cy="15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3 h 18"/>
                <a:gd name="T6" fmla="*/ 2 w 44"/>
                <a:gd name="T7" fmla="*/ 3 h 18"/>
                <a:gd name="T8" fmla="*/ 3 w 44"/>
                <a:gd name="T9" fmla="*/ 3 h 18"/>
                <a:gd name="T10" fmla="*/ 3 w 44"/>
                <a:gd name="T11" fmla="*/ 4 h 18"/>
                <a:gd name="T12" fmla="*/ 4 w 44"/>
                <a:gd name="T13" fmla="*/ 5 h 18"/>
                <a:gd name="T14" fmla="*/ 4 w 44"/>
                <a:gd name="T15" fmla="*/ 6 h 18"/>
                <a:gd name="T16" fmla="*/ 4 w 44"/>
                <a:gd name="T17" fmla="*/ 7 h 18"/>
                <a:gd name="T18" fmla="*/ 4 w 44"/>
                <a:gd name="T19" fmla="*/ 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9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0" name="Freeform 62"/>
            <p:cNvSpPr>
              <a:spLocks/>
            </p:cNvSpPr>
            <p:nvPr/>
          </p:nvSpPr>
          <p:spPr bwMode="auto">
            <a:xfrm rot="1473624">
              <a:off x="5204" y="118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1" name="Freeform 63"/>
            <p:cNvSpPr>
              <a:spLocks/>
            </p:cNvSpPr>
            <p:nvPr/>
          </p:nvSpPr>
          <p:spPr bwMode="auto">
            <a:xfrm rot="1473624">
              <a:off x="5200" y="1186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2" name="Freeform 64"/>
            <p:cNvSpPr>
              <a:spLocks/>
            </p:cNvSpPr>
            <p:nvPr/>
          </p:nvSpPr>
          <p:spPr bwMode="auto">
            <a:xfrm rot="1473624">
              <a:off x="5197" y="1192"/>
              <a:ext cx="28" cy="16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5 h 16"/>
                <a:gd name="T10" fmla="*/ 3 w 44"/>
                <a:gd name="T11" fmla="*/ 7 h 16"/>
                <a:gd name="T12" fmla="*/ 4 w 44"/>
                <a:gd name="T13" fmla="*/ 9 h 16"/>
                <a:gd name="T14" fmla="*/ 4 w 44"/>
                <a:gd name="T15" fmla="*/ 11 h 16"/>
                <a:gd name="T16" fmla="*/ 4 w 44"/>
                <a:gd name="T17" fmla="*/ 14 h 16"/>
                <a:gd name="T18" fmla="*/ 4 w 44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3" name="Freeform 65"/>
            <p:cNvSpPr>
              <a:spLocks/>
            </p:cNvSpPr>
            <p:nvPr/>
          </p:nvSpPr>
          <p:spPr bwMode="auto">
            <a:xfrm rot="1473624">
              <a:off x="5194" y="120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4" name="Freeform 66"/>
            <p:cNvSpPr>
              <a:spLocks/>
            </p:cNvSpPr>
            <p:nvPr/>
          </p:nvSpPr>
          <p:spPr bwMode="auto">
            <a:xfrm rot="1473624">
              <a:off x="5191" y="1207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5" name="Freeform 67"/>
            <p:cNvSpPr>
              <a:spLocks/>
            </p:cNvSpPr>
            <p:nvPr/>
          </p:nvSpPr>
          <p:spPr bwMode="auto">
            <a:xfrm rot="1473624">
              <a:off x="5182" y="122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6" name="Freeform 68"/>
            <p:cNvSpPr>
              <a:spLocks/>
            </p:cNvSpPr>
            <p:nvPr/>
          </p:nvSpPr>
          <p:spPr bwMode="auto">
            <a:xfrm rot="1473624">
              <a:off x="5172" y="1248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7" name="Freeform 69"/>
            <p:cNvSpPr>
              <a:spLocks/>
            </p:cNvSpPr>
            <p:nvPr/>
          </p:nvSpPr>
          <p:spPr bwMode="auto">
            <a:xfrm rot="1473624">
              <a:off x="5163" y="1268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8" name="Freeform 70"/>
            <p:cNvSpPr>
              <a:spLocks/>
            </p:cNvSpPr>
            <p:nvPr/>
          </p:nvSpPr>
          <p:spPr bwMode="auto">
            <a:xfrm rot="1473624">
              <a:off x="5154" y="128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9" name="Freeform 71"/>
            <p:cNvSpPr>
              <a:spLocks/>
            </p:cNvSpPr>
            <p:nvPr/>
          </p:nvSpPr>
          <p:spPr bwMode="auto">
            <a:xfrm rot="1473624">
              <a:off x="5145" y="130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60" name="Freeform 72"/>
            <p:cNvSpPr>
              <a:spLocks/>
            </p:cNvSpPr>
            <p:nvPr/>
          </p:nvSpPr>
          <p:spPr bwMode="auto">
            <a:xfrm rot="1473624">
              <a:off x="5142" y="1315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61" name="Freeform 73"/>
            <p:cNvSpPr>
              <a:spLocks/>
            </p:cNvSpPr>
            <p:nvPr/>
          </p:nvSpPr>
          <p:spPr bwMode="auto">
            <a:xfrm rot="1473624">
              <a:off x="5138" y="1321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5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62" name="Freeform 74"/>
            <p:cNvSpPr>
              <a:spLocks/>
            </p:cNvSpPr>
            <p:nvPr/>
          </p:nvSpPr>
          <p:spPr bwMode="auto">
            <a:xfrm rot="1473624">
              <a:off x="5135" y="133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63" name="Freeform 75"/>
            <p:cNvSpPr>
              <a:spLocks/>
            </p:cNvSpPr>
            <p:nvPr/>
          </p:nvSpPr>
          <p:spPr bwMode="auto">
            <a:xfrm rot="1473624">
              <a:off x="5132" y="1336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64" name="Freeform 76"/>
            <p:cNvSpPr>
              <a:spLocks/>
            </p:cNvSpPr>
            <p:nvPr/>
          </p:nvSpPr>
          <p:spPr bwMode="auto">
            <a:xfrm rot="1473624">
              <a:off x="5129" y="1343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65" name="Freeform 77"/>
            <p:cNvSpPr>
              <a:spLocks/>
            </p:cNvSpPr>
            <p:nvPr/>
          </p:nvSpPr>
          <p:spPr bwMode="auto">
            <a:xfrm rot="1473624">
              <a:off x="5126" y="135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66" name="Freeform 78"/>
            <p:cNvSpPr>
              <a:spLocks/>
            </p:cNvSpPr>
            <p:nvPr/>
          </p:nvSpPr>
          <p:spPr bwMode="auto">
            <a:xfrm rot="1473624">
              <a:off x="5116" y="1371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67" name="Freeform 79"/>
            <p:cNvSpPr>
              <a:spLocks/>
            </p:cNvSpPr>
            <p:nvPr/>
          </p:nvSpPr>
          <p:spPr bwMode="auto">
            <a:xfrm rot="1473624">
              <a:off x="5113" y="137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68" name="Freeform 80"/>
            <p:cNvSpPr>
              <a:spLocks/>
            </p:cNvSpPr>
            <p:nvPr/>
          </p:nvSpPr>
          <p:spPr bwMode="auto">
            <a:xfrm rot="1473624">
              <a:off x="5119" y="1063"/>
              <a:ext cx="63" cy="19"/>
            </a:xfrm>
            <a:custGeom>
              <a:avLst/>
              <a:gdLst>
                <a:gd name="T0" fmla="*/ 0 w 96"/>
                <a:gd name="T1" fmla="*/ 15 h 20"/>
                <a:gd name="T2" fmla="*/ 0 w 96"/>
                <a:gd name="T3" fmla="*/ 15 h 20"/>
                <a:gd name="T4" fmla="*/ 1 w 96"/>
                <a:gd name="T5" fmla="*/ 12 h 20"/>
                <a:gd name="T6" fmla="*/ 1 w 96"/>
                <a:gd name="T7" fmla="*/ 10 h 20"/>
                <a:gd name="T8" fmla="*/ 2 w 96"/>
                <a:gd name="T9" fmla="*/ 10 h 20"/>
                <a:gd name="T10" fmla="*/ 3 w 96"/>
                <a:gd name="T11" fmla="*/ 7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69" name="Freeform 81"/>
            <p:cNvSpPr>
              <a:spLocks/>
            </p:cNvSpPr>
            <p:nvPr/>
          </p:nvSpPr>
          <p:spPr bwMode="auto">
            <a:xfrm rot="1473624">
              <a:off x="5116" y="106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70" name="Freeform 82"/>
            <p:cNvSpPr>
              <a:spLocks/>
            </p:cNvSpPr>
            <p:nvPr/>
          </p:nvSpPr>
          <p:spPr bwMode="auto">
            <a:xfrm rot="1473624">
              <a:off x="5113" y="1076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71" name="Freeform 83"/>
            <p:cNvSpPr>
              <a:spLocks/>
            </p:cNvSpPr>
            <p:nvPr/>
          </p:nvSpPr>
          <p:spPr bwMode="auto">
            <a:xfrm rot="1473624">
              <a:off x="5110" y="108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72" name="Freeform 84"/>
            <p:cNvSpPr>
              <a:spLocks/>
            </p:cNvSpPr>
            <p:nvPr/>
          </p:nvSpPr>
          <p:spPr bwMode="auto">
            <a:xfrm rot="1473624">
              <a:off x="5106" y="1091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4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73" name="Freeform 85"/>
            <p:cNvSpPr>
              <a:spLocks/>
            </p:cNvSpPr>
            <p:nvPr/>
          </p:nvSpPr>
          <p:spPr bwMode="auto">
            <a:xfrm rot="1473624">
              <a:off x="5103" y="109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74" name="Freeform 86"/>
            <p:cNvSpPr>
              <a:spLocks/>
            </p:cNvSpPr>
            <p:nvPr/>
          </p:nvSpPr>
          <p:spPr bwMode="auto">
            <a:xfrm rot="1473624">
              <a:off x="5094" y="1117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75" name="Freeform 87"/>
            <p:cNvSpPr>
              <a:spLocks/>
            </p:cNvSpPr>
            <p:nvPr/>
          </p:nvSpPr>
          <p:spPr bwMode="auto">
            <a:xfrm rot="1473624">
              <a:off x="5091" y="112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76" name="Freeform 88"/>
            <p:cNvSpPr>
              <a:spLocks/>
            </p:cNvSpPr>
            <p:nvPr/>
          </p:nvSpPr>
          <p:spPr bwMode="auto">
            <a:xfrm rot="1473624">
              <a:off x="5088" y="1132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77" name="Freeform 89"/>
            <p:cNvSpPr>
              <a:spLocks/>
            </p:cNvSpPr>
            <p:nvPr/>
          </p:nvSpPr>
          <p:spPr bwMode="auto">
            <a:xfrm rot="1473624">
              <a:off x="5084" y="113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78" name="Freeform 90"/>
            <p:cNvSpPr>
              <a:spLocks/>
            </p:cNvSpPr>
            <p:nvPr/>
          </p:nvSpPr>
          <p:spPr bwMode="auto">
            <a:xfrm rot="1473624">
              <a:off x="5081" y="114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79" name="Freeform 91"/>
            <p:cNvSpPr>
              <a:spLocks/>
            </p:cNvSpPr>
            <p:nvPr/>
          </p:nvSpPr>
          <p:spPr bwMode="auto">
            <a:xfrm rot="1473624">
              <a:off x="5079" y="1151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80" name="Freeform 92"/>
            <p:cNvSpPr>
              <a:spLocks/>
            </p:cNvSpPr>
            <p:nvPr/>
          </p:nvSpPr>
          <p:spPr bwMode="auto">
            <a:xfrm rot="1473624">
              <a:off x="5076" y="1158"/>
              <a:ext cx="63" cy="18"/>
            </a:xfrm>
            <a:custGeom>
              <a:avLst/>
              <a:gdLst>
                <a:gd name="T0" fmla="*/ 0 w 96"/>
                <a:gd name="T1" fmla="*/ 12 h 20"/>
                <a:gd name="T2" fmla="*/ 0 w 96"/>
                <a:gd name="T3" fmla="*/ 12 h 20"/>
                <a:gd name="T4" fmla="*/ 1 w 96"/>
                <a:gd name="T5" fmla="*/ 11 h 20"/>
                <a:gd name="T6" fmla="*/ 1 w 96"/>
                <a:gd name="T7" fmla="*/ 8 h 20"/>
                <a:gd name="T8" fmla="*/ 2 w 96"/>
                <a:gd name="T9" fmla="*/ 5 h 20"/>
                <a:gd name="T10" fmla="*/ 3 w 96"/>
                <a:gd name="T11" fmla="*/ 5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3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81" name="Freeform 93"/>
            <p:cNvSpPr>
              <a:spLocks/>
            </p:cNvSpPr>
            <p:nvPr/>
          </p:nvSpPr>
          <p:spPr bwMode="auto">
            <a:xfrm rot="1473624">
              <a:off x="5067" y="117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82" name="Freeform 94"/>
            <p:cNvSpPr>
              <a:spLocks/>
            </p:cNvSpPr>
            <p:nvPr/>
          </p:nvSpPr>
          <p:spPr bwMode="auto">
            <a:xfrm rot="1473624">
              <a:off x="5057" y="1199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83" name="Freeform 95"/>
            <p:cNvSpPr>
              <a:spLocks/>
            </p:cNvSpPr>
            <p:nvPr/>
          </p:nvSpPr>
          <p:spPr bwMode="auto">
            <a:xfrm rot="1473624">
              <a:off x="5048" y="121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84" name="Freeform 96"/>
            <p:cNvSpPr>
              <a:spLocks/>
            </p:cNvSpPr>
            <p:nvPr/>
          </p:nvSpPr>
          <p:spPr bwMode="auto">
            <a:xfrm rot="1473624">
              <a:off x="5038" y="1240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85" name="Freeform 97"/>
            <p:cNvSpPr>
              <a:spLocks/>
            </p:cNvSpPr>
            <p:nvPr/>
          </p:nvSpPr>
          <p:spPr bwMode="auto">
            <a:xfrm rot="1473624">
              <a:off x="5029" y="125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86" name="Freeform 98"/>
            <p:cNvSpPr>
              <a:spLocks/>
            </p:cNvSpPr>
            <p:nvPr/>
          </p:nvSpPr>
          <p:spPr bwMode="auto">
            <a:xfrm rot="1473624">
              <a:off x="5026" y="1267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Freeform 99"/>
            <p:cNvSpPr>
              <a:spLocks/>
            </p:cNvSpPr>
            <p:nvPr/>
          </p:nvSpPr>
          <p:spPr bwMode="auto">
            <a:xfrm rot="1473624">
              <a:off x="5022" y="1274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88" name="Freeform 100"/>
            <p:cNvSpPr>
              <a:spLocks/>
            </p:cNvSpPr>
            <p:nvPr/>
          </p:nvSpPr>
          <p:spPr bwMode="auto">
            <a:xfrm rot="1473624">
              <a:off x="5020" y="1281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89" name="Freeform 101"/>
            <p:cNvSpPr>
              <a:spLocks/>
            </p:cNvSpPr>
            <p:nvPr/>
          </p:nvSpPr>
          <p:spPr bwMode="auto">
            <a:xfrm rot="1473624">
              <a:off x="5016" y="128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Freeform 102"/>
            <p:cNvSpPr>
              <a:spLocks/>
            </p:cNvSpPr>
            <p:nvPr/>
          </p:nvSpPr>
          <p:spPr bwMode="auto">
            <a:xfrm rot="1473624">
              <a:off x="5013" y="129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91" name="Freeform 103"/>
            <p:cNvSpPr>
              <a:spLocks/>
            </p:cNvSpPr>
            <p:nvPr/>
          </p:nvSpPr>
          <p:spPr bwMode="auto">
            <a:xfrm rot="1473624">
              <a:off x="5010" y="1300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4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9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92" name="Freeform 104"/>
            <p:cNvSpPr>
              <a:spLocks/>
            </p:cNvSpPr>
            <p:nvPr/>
          </p:nvSpPr>
          <p:spPr bwMode="auto">
            <a:xfrm rot="1473624">
              <a:off x="5001" y="1321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5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Freeform 105"/>
            <p:cNvSpPr>
              <a:spLocks/>
            </p:cNvSpPr>
            <p:nvPr/>
          </p:nvSpPr>
          <p:spPr bwMode="auto">
            <a:xfrm rot="1473624">
              <a:off x="4998" y="1328"/>
              <a:ext cx="63" cy="18"/>
            </a:xfrm>
            <a:custGeom>
              <a:avLst/>
              <a:gdLst>
                <a:gd name="T0" fmla="*/ 0 w 96"/>
                <a:gd name="T1" fmla="*/ 8 h 22"/>
                <a:gd name="T2" fmla="*/ 0 w 96"/>
                <a:gd name="T3" fmla="*/ 8 h 22"/>
                <a:gd name="T4" fmla="*/ 1 w 96"/>
                <a:gd name="T5" fmla="*/ 7 h 22"/>
                <a:gd name="T6" fmla="*/ 1 w 96"/>
                <a:gd name="T7" fmla="*/ 6 h 22"/>
                <a:gd name="T8" fmla="*/ 2 w 96"/>
                <a:gd name="T9" fmla="*/ 5 h 22"/>
                <a:gd name="T10" fmla="*/ 3 w 96"/>
                <a:gd name="T11" fmla="*/ 3 h 22"/>
                <a:gd name="T12" fmla="*/ 5 w 96"/>
                <a:gd name="T13" fmla="*/ 2 h 22"/>
                <a:gd name="T14" fmla="*/ 7 w 96"/>
                <a:gd name="T15" fmla="*/ 2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94" name="Freeform 106"/>
            <p:cNvSpPr>
              <a:spLocks/>
            </p:cNvSpPr>
            <p:nvPr/>
          </p:nvSpPr>
          <p:spPr bwMode="auto">
            <a:xfrm rot="1473624">
              <a:off x="4995" y="133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95" name="Freeform 107"/>
            <p:cNvSpPr>
              <a:spLocks/>
            </p:cNvSpPr>
            <p:nvPr/>
          </p:nvSpPr>
          <p:spPr bwMode="auto">
            <a:xfrm rot="1473624">
              <a:off x="5179" y="1089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8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Freeform 108"/>
            <p:cNvSpPr>
              <a:spLocks/>
            </p:cNvSpPr>
            <p:nvPr/>
          </p:nvSpPr>
          <p:spPr bwMode="auto">
            <a:xfrm rot="1473624">
              <a:off x="5176" y="109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97" name="Freeform 109"/>
            <p:cNvSpPr>
              <a:spLocks/>
            </p:cNvSpPr>
            <p:nvPr/>
          </p:nvSpPr>
          <p:spPr bwMode="auto">
            <a:xfrm rot="1473624">
              <a:off x="5173" y="1103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3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7 w 96"/>
                <a:gd name="T21" fmla="*/ 1 h 5"/>
                <a:gd name="T22" fmla="*/ 9 w 96"/>
                <a:gd name="T23" fmla="*/ 1 h 5"/>
                <a:gd name="T24" fmla="*/ 9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8" y="1"/>
                  </a:lnTo>
                  <a:lnTo>
                    <a:pt x="78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98" name="Freeform 110"/>
            <p:cNvSpPr>
              <a:spLocks/>
            </p:cNvSpPr>
            <p:nvPr/>
          </p:nvSpPr>
          <p:spPr bwMode="auto">
            <a:xfrm rot="1473624">
              <a:off x="5170" y="1109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Freeform 111"/>
            <p:cNvSpPr>
              <a:spLocks/>
            </p:cNvSpPr>
            <p:nvPr/>
          </p:nvSpPr>
          <p:spPr bwMode="auto">
            <a:xfrm rot="1473624">
              <a:off x="5167" y="1118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00" name="Freeform 112"/>
            <p:cNvSpPr>
              <a:spLocks/>
            </p:cNvSpPr>
            <p:nvPr/>
          </p:nvSpPr>
          <p:spPr bwMode="auto">
            <a:xfrm rot="1473624">
              <a:off x="5164" y="1124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01" name="Freeform 113"/>
            <p:cNvSpPr>
              <a:spLocks/>
            </p:cNvSpPr>
            <p:nvPr/>
          </p:nvSpPr>
          <p:spPr bwMode="auto">
            <a:xfrm rot="1473624">
              <a:off x="5155" y="1144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02" name="Freeform 114"/>
            <p:cNvSpPr>
              <a:spLocks/>
            </p:cNvSpPr>
            <p:nvPr/>
          </p:nvSpPr>
          <p:spPr bwMode="auto">
            <a:xfrm rot="1473624">
              <a:off x="5152" y="1150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2 h 4"/>
                <a:gd name="T24" fmla="*/ 10 w 96"/>
                <a:gd name="T25" fmla="*/ 3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03" name="Freeform 115"/>
            <p:cNvSpPr>
              <a:spLocks/>
            </p:cNvSpPr>
            <p:nvPr/>
          </p:nvSpPr>
          <p:spPr bwMode="auto">
            <a:xfrm rot="1473624">
              <a:off x="5148" y="1159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04" name="Freeform 116"/>
            <p:cNvSpPr>
              <a:spLocks/>
            </p:cNvSpPr>
            <p:nvPr/>
          </p:nvSpPr>
          <p:spPr bwMode="auto">
            <a:xfrm rot="1473624">
              <a:off x="5145" y="1165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05" name="Freeform 117"/>
            <p:cNvSpPr>
              <a:spLocks/>
            </p:cNvSpPr>
            <p:nvPr/>
          </p:nvSpPr>
          <p:spPr bwMode="auto">
            <a:xfrm rot="1473624">
              <a:off x="5142" y="1171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06" name="Freeform 118"/>
            <p:cNvSpPr>
              <a:spLocks/>
            </p:cNvSpPr>
            <p:nvPr/>
          </p:nvSpPr>
          <p:spPr bwMode="auto">
            <a:xfrm rot="1473624">
              <a:off x="5139" y="117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07" name="Freeform 119"/>
            <p:cNvSpPr>
              <a:spLocks/>
            </p:cNvSpPr>
            <p:nvPr/>
          </p:nvSpPr>
          <p:spPr bwMode="auto">
            <a:xfrm rot="1473624">
              <a:off x="5136" y="1185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08" name="Freeform 120"/>
            <p:cNvSpPr>
              <a:spLocks/>
            </p:cNvSpPr>
            <p:nvPr/>
          </p:nvSpPr>
          <p:spPr bwMode="auto">
            <a:xfrm rot="1473624">
              <a:off x="5127" y="1204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09" name="Freeform 121"/>
            <p:cNvSpPr>
              <a:spLocks/>
            </p:cNvSpPr>
            <p:nvPr/>
          </p:nvSpPr>
          <p:spPr bwMode="auto">
            <a:xfrm rot="1473624">
              <a:off x="5117" y="1226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10" name="Freeform 122"/>
            <p:cNvSpPr>
              <a:spLocks/>
            </p:cNvSpPr>
            <p:nvPr/>
          </p:nvSpPr>
          <p:spPr bwMode="auto">
            <a:xfrm rot="1473624">
              <a:off x="5108" y="1245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11" name="Freeform 123"/>
            <p:cNvSpPr>
              <a:spLocks/>
            </p:cNvSpPr>
            <p:nvPr/>
          </p:nvSpPr>
          <p:spPr bwMode="auto">
            <a:xfrm rot="1473624">
              <a:off x="5098" y="1267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12" name="Freeform 124"/>
            <p:cNvSpPr>
              <a:spLocks/>
            </p:cNvSpPr>
            <p:nvPr/>
          </p:nvSpPr>
          <p:spPr bwMode="auto">
            <a:xfrm rot="1473624">
              <a:off x="5089" y="128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13" name="Freeform 125"/>
            <p:cNvSpPr>
              <a:spLocks/>
            </p:cNvSpPr>
            <p:nvPr/>
          </p:nvSpPr>
          <p:spPr bwMode="auto">
            <a:xfrm rot="1473624">
              <a:off x="5086" y="1294"/>
              <a:ext cx="63" cy="3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2 h 4"/>
                <a:gd name="T28" fmla="*/ 12 w 96"/>
                <a:gd name="T29" fmla="*/ 2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14" name="Freeform 126"/>
            <p:cNvSpPr>
              <a:spLocks/>
            </p:cNvSpPr>
            <p:nvPr/>
          </p:nvSpPr>
          <p:spPr bwMode="auto">
            <a:xfrm rot="1473624">
              <a:off x="5083" y="1300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15" name="Freeform 127"/>
            <p:cNvSpPr>
              <a:spLocks/>
            </p:cNvSpPr>
            <p:nvPr/>
          </p:nvSpPr>
          <p:spPr bwMode="auto">
            <a:xfrm rot="1473624">
              <a:off x="5080" y="1308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16" name="Freeform 128"/>
            <p:cNvSpPr>
              <a:spLocks/>
            </p:cNvSpPr>
            <p:nvPr/>
          </p:nvSpPr>
          <p:spPr bwMode="auto">
            <a:xfrm rot="1473624">
              <a:off x="5077" y="1314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17" name="Freeform 129"/>
            <p:cNvSpPr>
              <a:spLocks/>
            </p:cNvSpPr>
            <p:nvPr/>
          </p:nvSpPr>
          <p:spPr bwMode="auto">
            <a:xfrm rot="1473624">
              <a:off x="5074" y="1320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18" name="Freeform 130"/>
            <p:cNvSpPr>
              <a:spLocks/>
            </p:cNvSpPr>
            <p:nvPr/>
          </p:nvSpPr>
          <p:spPr bwMode="auto">
            <a:xfrm rot="1473624">
              <a:off x="5071" y="1327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19" name="Freeform 131"/>
            <p:cNvSpPr>
              <a:spLocks/>
            </p:cNvSpPr>
            <p:nvPr/>
          </p:nvSpPr>
          <p:spPr bwMode="auto">
            <a:xfrm rot="1473624">
              <a:off x="5061" y="134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20" name="Freeform 132"/>
            <p:cNvSpPr>
              <a:spLocks/>
            </p:cNvSpPr>
            <p:nvPr/>
          </p:nvSpPr>
          <p:spPr bwMode="auto">
            <a:xfrm rot="1473624">
              <a:off x="5058" y="1355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21" name="Freeform 133"/>
            <p:cNvSpPr>
              <a:spLocks/>
            </p:cNvSpPr>
            <p:nvPr/>
          </p:nvSpPr>
          <p:spPr bwMode="auto">
            <a:xfrm rot="1473624">
              <a:off x="5055" y="1361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22" name="Freeform 134"/>
            <p:cNvSpPr>
              <a:spLocks/>
            </p:cNvSpPr>
            <p:nvPr/>
          </p:nvSpPr>
          <p:spPr bwMode="auto">
            <a:xfrm rot="1473624">
              <a:off x="5110" y="1383"/>
              <a:ext cx="28" cy="15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7 h 16"/>
                <a:gd name="T12" fmla="*/ 4 w 44"/>
                <a:gd name="T13" fmla="*/ 8 h 16"/>
                <a:gd name="T14" fmla="*/ 4 w 44"/>
                <a:gd name="T15" fmla="*/ 8 h 16"/>
                <a:gd name="T16" fmla="*/ 4 w 44"/>
                <a:gd name="T17" fmla="*/ 9 h 16"/>
                <a:gd name="T18" fmla="*/ 4 w 44"/>
                <a:gd name="T19" fmla="*/ 11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23" name="Freeform 135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24" name="Freeform 136"/>
            <p:cNvSpPr>
              <a:spLocks/>
            </p:cNvSpPr>
            <p:nvPr/>
          </p:nvSpPr>
          <p:spPr bwMode="auto">
            <a:xfrm rot="1473624">
              <a:off x="5093" y="112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7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7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25" name="Freeform 137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26" name="Freeform 138"/>
            <p:cNvSpPr>
              <a:spLocks/>
            </p:cNvSpPr>
            <p:nvPr/>
          </p:nvSpPr>
          <p:spPr bwMode="auto">
            <a:xfrm rot="1473624">
              <a:off x="5056" y="121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27" name="Freeform 139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6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6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28" name="Freeform 140"/>
            <p:cNvSpPr>
              <a:spLocks/>
            </p:cNvSpPr>
            <p:nvPr/>
          </p:nvSpPr>
          <p:spPr bwMode="auto">
            <a:xfrm rot="1473624">
              <a:off x="5037" y="1251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29" name="Freeform 141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30" name="Freeform 142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31" name="Freeform 143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32" name="Freeform 144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1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11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33" name="Freeform 145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34" name="Freeform 146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2 h 22"/>
                <a:gd name="T6" fmla="*/ 1 w 236"/>
                <a:gd name="T7" fmla="*/ 8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4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4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8 h 22"/>
                <a:gd name="T34" fmla="*/ 27 w 236"/>
                <a:gd name="T35" fmla="*/ 12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35" name="Freeform 147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36" name="Freeform 148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37" name="Freeform 149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38" name="Freeform 150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39" name="Freeform 151"/>
            <p:cNvSpPr>
              <a:spLocks/>
            </p:cNvSpPr>
            <p:nvPr/>
          </p:nvSpPr>
          <p:spPr bwMode="auto">
            <a:xfrm rot="1473624">
              <a:off x="5117" y="1077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4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4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40" name="Freeform 152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6 h 21"/>
                <a:gd name="T2" fmla="*/ 0 w 236"/>
                <a:gd name="T3" fmla="*/ 16 h 21"/>
                <a:gd name="T4" fmla="*/ 1 w 236"/>
                <a:gd name="T5" fmla="*/ 11 h 21"/>
                <a:gd name="T6" fmla="*/ 1 w 236"/>
                <a:gd name="T7" fmla="*/ 10 h 21"/>
                <a:gd name="T8" fmla="*/ 3 w 236"/>
                <a:gd name="T9" fmla="*/ 9 h 21"/>
                <a:gd name="T10" fmla="*/ 4 w 236"/>
                <a:gd name="T11" fmla="*/ 6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6 h 21"/>
                <a:gd name="T30" fmla="*/ 25 w 236"/>
                <a:gd name="T31" fmla="*/ 9 h 21"/>
                <a:gd name="T32" fmla="*/ 27 w 236"/>
                <a:gd name="T33" fmla="*/ 10 h 21"/>
                <a:gd name="T34" fmla="*/ 27 w 236"/>
                <a:gd name="T35" fmla="*/ 11 h 21"/>
                <a:gd name="T36" fmla="*/ 27 w 236"/>
                <a:gd name="T37" fmla="*/ 16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41" name="Freeform 153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20 h 20"/>
                <a:gd name="T2" fmla="*/ 0 w 236"/>
                <a:gd name="T3" fmla="*/ 20 h 20"/>
                <a:gd name="T4" fmla="*/ 1 w 236"/>
                <a:gd name="T5" fmla="*/ 16 h 20"/>
                <a:gd name="T6" fmla="*/ 1 w 236"/>
                <a:gd name="T7" fmla="*/ 12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2 h 20"/>
                <a:gd name="T34" fmla="*/ 27 w 236"/>
                <a:gd name="T35" fmla="*/ 16 h 20"/>
                <a:gd name="T36" fmla="*/ 27 w 236"/>
                <a:gd name="T37" fmla="*/ 2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42" name="Freeform 154"/>
            <p:cNvSpPr>
              <a:spLocks/>
            </p:cNvSpPr>
            <p:nvPr/>
          </p:nvSpPr>
          <p:spPr bwMode="auto">
            <a:xfrm rot="1473624">
              <a:off x="5046" y="123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43" name="Freeform 155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4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4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44" name="Freeform 156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45" name="Freeform 157"/>
            <p:cNvSpPr>
              <a:spLocks/>
            </p:cNvSpPr>
            <p:nvPr/>
          </p:nvSpPr>
          <p:spPr bwMode="auto">
            <a:xfrm rot="1473624">
              <a:off x="5000" y="1334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46" name="Freeform 158"/>
            <p:cNvSpPr>
              <a:spLocks/>
            </p:cNvSpPr>
            <p:nvPr/>
          </p:nvSpPr>
          <p:spPr bwMode="auto">
            <a:xfrm rot="1473624">
              <a:off x="5117" y="1077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47" name="Freeform 159"/>
            <p:cNvSpPr>
              <a:spLocks/>
            </p:cNvSpPr>
            <p:nvPr/>
          </p:nvSpPr>
          <p:spPr bwMode="auto">
            <a:xfrm rot="1473624">
              <a:off x="5092" y="1131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48" name="Freeform 160"/>
            <p:cNvSpPr>
              <a:spLocks/>
            </p:cNvSpPr>
            <p:nvPr/>
          </p:nvSpPr>
          <p:spPr bwMode="auto">
            <a:xfrm rot="1473624">
              <a:off x="5064" y="119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6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3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3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6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21" y="11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3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3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1"/>
                  </a:lnTo>
                  <a:lnTo>
                    <a:pt x="227" y="14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49" name="Freeform 161"/>
            <p:cNvSpPr>
              <a:spLocks/>
            </p:cNvSpPr>
            <p:nvPr/>
          </p:nvSpPr>
          <p:spPr bwMode="auto">
            <a:xfrm rot="1473624">
              <a:off x="5055" y="1213"/>
              <a:ext cx="154" cy="18"/>
            </a:xfrm>
            <a:custGeom>
              <a:avLst/>
              <a:gdLst>
                <a:gd name="T0" fmla="*/ 0 w 236"/>
                <a:gd name="T1" fmla="*/ 12 h 20"/>
                <a:gd name="T2" fmla="*/ 0 w 236"/>
                <a:gd name="T3" fmla="*/ 12 h 20"/>
                <a:gd name="T4" fmla="*/ 1 w 236"/>
                <a:gd name="T5" fmla="*/ 10 h 20"/>
                <a:gd name="T6" fmla="*/ 1 w 236"/>
                <a:gd name="T7" fmla="*/ 7 h 20"/>
                <a:gd name="T8" fmla="*/ 3 w 236"/>
                <a:gd name="T9" fmla="*/ 5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5 h 20"/>
                <a:gd name="T32" fmla="*/ 27 w 236"/>
                <a:gd name="T33" fmla="*/ 7 h 20"/>
                <a:gd name="T34" fmla="*/ 27 w 236"/>
                <a:gd name="T35" fmla="*/ 10 h 20"/>
                <a:gd name="T36" fmla="*/ 27 w 236"/>
                <a:gd name="T37" fmla="*/ 12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50" name="Freeform 162"/>
            <p:cNvSpPr>
              <a:spLocks/>
            </p:cNvSpPr>
            <p:nvPr/>
          </p:nvSpPr>
          <p:spPr bwMode="auto">
            <a:xfrm rot="1473624">
              <a:off x="5045" y="1234"/>
              <a:ext cx="154" cy="17"/>
            </a:xfrm>
            <a:custGeom>
              <a:avLst/>
              <a:gdLst>
                <a:gd name="T0" fmla="*/ 0 w 236"/>
                <a:gd name="T1" fmla="*/ 6 h 22"/>
                <a:gd name="T2" fmla="*/ 0 w 236"/>
                <a:gd name="T3" fmla="*/ 6 h 22"/>
                <a:gd name="T4" fmla="*/ 1 w 236"/>
                <a:gd name="T5" fmla="*/ 5 h 22"/>
                <a:gd name="T6" fmla="*/ 1 w 236"/>
                <a:gd name="T7" fmla="*/ 4 h 22"/>
                <a:gd name="T8" fmla="*/ 3 w 236"/>
                <a:gd name="T9" fmla="*/ 3 h 22"/>
                <a:gd name="T10" fmla="*/ 4 w 236"/>
                <a:gd name="T11" fmla="*/ 2 h 22"/>
                <a:gd name="T12" fmla="*/ 6 w 236"/>
                <a:gd name="T13" fmla="*/ 2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2 h 22"/>
                <a:gd name="T28" fmla="*/ 24 w 236"/>
                <a:gd name="T29" fmla="*/ 2 h 22"/>
                <a:gd name="T30" fmla="*/ 25 w 236"/>
                <a:gd name="T31" fmla="*/ 3 h 22"/>
                <a:gd name="T32" fmla="*/ 27 w 236"/>
                <a:gd name="T33" fmla="*/ 4 h 22"/>
                <a:gd name="T34" fmla="*/ 27 w 236"/>
                <a:gd name="T35" fmla="*/ 5 h 22"/>
                <a:gd name="T36" fmla="*/ 27 w 236"/>
                <a:gd name="T37" fmla="*/ 6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51" name="Freeform 163"/>
            <p:cNvSpPr>
              <a:spLocks/>
            </p:cNvSpPr>
            <p:nvPr/>
          </p:nvSpPr>
          <p:spPr bwMode="auto">
            <a:xfrm rot="1473624">
              <a:off x="5036" y="1254"/>
              <a:ext cx="154" cy="17"/>
            </a:xfrm>
            <a:custGeom>
              <a:avLst/>
              <a:gdLst>
                <a:gd name="T0" fmla="*/ 0 w 236"/>
                <a:gd name="T1" fmla="*/ 9 h 20"/>
                <a:gd name="T2" fmla="*/ 0 w 236"/>
                <a:gd name="T3" fmla="*/ 9 h 20"/>
                <a:gd name="T4" fmla="*/ 1 w 236"/>
                <a:gd name="T5" fmla="*/ 8 h 20"/>
                <a:gd name="T6" fmla="*/ 1 w 236"/>
                <a:gd name="T7" fmla="*/ 6 h 20"/>
                <a:gd name="T8" fmla="*/ 3 w 236"/>
                <a:gd name="T9" fmla="*/ 4 h 20"/>
                <a:gd name="T10" fmla="*/ 4 w 236"/>
                <a:gd name="T11" fmla="*/ 3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3 h 20"/>
                <a:gd name="T30" fmla="*/ 25 w 236"/>
                <a:gd name="T31" fmla="*/ 4 h 20"/>
                <a:gd name="T32" fmla="*/ 27 w 236"/>
                <a:gd name="T33" fmla="*/ 6 h 20"/>
                <a:gd name="T34" fmla="*/ 27 w 236"/>
                <a:gd name="T35" fmla="*/ 8 h 20"/>
                <a:gd name="T36" fmla="*/ 27 w 236"/>
                <a:gd name="T37" fmla="*/ 9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52" name="Freeform 164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53" name="Freeform 165"/>
            <p:cNvSpPr>
              <a:spLocks/>
            </p:cNvSpPr>
            <p:nvPr/>
          </p:nvSpPr>
          <p:spPr bwMode="auto">
            <a:xfrm rot="1473624">
              <a:off x="4999" y="1336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5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5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54" name="Line 166"/>
            <p:cNvSpPr>
              <a:spLocks noChangeShapeType="1"/>
            </p:cNvSpPr>
            <p:nvPr/>
          </p:nvSpPr>
          <p:spPr bwMode="auto">
            <a:xfrm rot="1473624">
              <a:off x="4046" y="353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55" name="Line 167"/>
            <p:cNvSpPr>
              <a:spLocks noChangeShapeType="1"/>
            </p:cNvSpPr>
            <p:nvPr/>
          </p:nvSpPr>
          <p:spPr bwMode="auto">
            <a:xfrm rot="1473624">
              <a:off x="4044" y="3540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56" name="Line 168"/>
            <p:cNvSpPr>
              <a:spLocks noChangeShapeType="1"/>
            </p:cNvSpPr>
            <p:nvPr/>
          </p:nvSpPr>
          <p:spPr bwMode="auto">
            <a:xfrm rot="1473624">
              <a:off x="4042" y="3555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57" name="Line 169"/>
            <p:cNvSpPr>
              <a:spLocks noChangeShapeType="1"/>
            </p:cNvSpPr>
            <p:nvPr/>
          </p:nvSpPr>
          <p:spPr bwMode="auto">
            <a:xfrm rot="1473624">
              <a:off x="4040" y="3567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58" name="Line 170"/>
            <p:cNvSpPr>
              <a:spLocks noChangeShapeType="1"/>
            </p:cNvSpPr>
            <p:nvPr/>
          </p:nvSpPr>
          <p:spPr bwMode="auto">
            <a:xfrm rot="1473624">
              <a:off x="4042" y="358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59" name="Line 171"/>
            <p:cNvSpPr>
              <a:spLocks noChangeShapeType="1"/>
            </p:cNvSpPr>
            <p:nvPr/>
          </p:nvSpPr>
          <p:spPr bwMode="auto">
            <a:xfrm rot="1473624">
              <a:off x="4036" y="360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60" name="Line 172"/>
            <p:cNvSpPr>
              <a:spLocks noChangeShapeType="1"/>
            </p:cNvSpPr>
            <p:nvPr/>
          </p:nvSpPr>
          <p:spPr bwMode="auto">
            <a:xfrm rot="1473624">
              <a:off x="4039" y="360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61" name="Line 173"/>
            <p:cNvSpPr>
              <a:spLocks noChangeShapeType="1"/>
            </p:cNvSpPr>
            <p:nvPr/>
          </p:nvSpPr>
          <p:spPr bwMode="auto">
            <a:xfrm rot="1473624">
              <a:off x="4082" y="3597"/>
              <a:ext cx="2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62" name="Line 174"/>
            <p:cNvSpPr>
              <a:spLocks noChangeShapeType="1"/>
            </p:cNvSpPr>
            <p:nvPr/>
          </p:nvSpPr>
          <p:spPr bwMode="auto">
            <a:xfrm rot="1473624">
              <a:off x="4070" y="360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63" name="Line 175"/>
            <p:cNvSpPr>
              <a:spLocks noChangeShapeType="1"/>
            </p:cNvSpPr>
            <p:nvPr/>
          </p:nvSpPr>
          <p:spPr bwMode="auto">
            <a:xfrm rot="1473624">
              <a:off x="4056" y="3620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64" name="Line 176"/>
            <p:cNvSpPr>
              <a:spLocks noChangeShapeType="1"/>
            </p:cNvSpPr>
            <p:nvPr/>
          </p:nvSpPr>
          <p:spPr bwMode="auto">
            <a:xfrm rot="1473624">
              <a:off x="4043" y="3631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65" name="Line 177"/>
            <p:cNvSpPr>
              <a:spLocks noChangeShapeType="1"/>
            </p:cNvSpPr>
            <p:nvPr/>
          </p:nvSpPr>
          <p:spPr bwMode="auto">
            <a:xfrm rot="1473624">
              <a:off x="4082" y="3594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66" name="Line 178"/>
            <p:cNvSpPr>
              <a:spLocks noChangeShapeType="1"/>
            </p:cNvSpPr>
            <p:nvPr/>
          </p:nvSpPr>
          <p:spPr bwMode="auto">
            <a:xfrm rot="1473624">
              <a:off x="4092" y="359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67" name="Line 179"/>
            <p:cNvSpPr>
              <a:spLocks noChangeShapeType="1"/>
            </p:cNvSpPr>
            <p:nvPr/>
          </p:nvSpPr>
          <p:spPr bwMode="auto">
            <a:xfrm rot="1473624">
              <a:off x="4118" y="3569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68" name="Line 180"/>
            <p:cNvSpPr>
              <a:spLocks noChangeShapeType="1"/>
            </p:cNvSpPr>
            <p:nvPr/>
          </p:nvSpPr>
          <p:spPr bwMode="auto">
            <a:xfrm rot="1473624">
              <a:off x="4113" y="3577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69" name="Line 181"/>
            <p:cNvSpPr>
              <a:spLocks noChangeShapeType="1"/>
            </p:cNvSpPr>
            <p:nvPr/>
          </p:nvSpPr>
          <p:spPr bwMode="auto">
            <a:xfrm rot="1473624">
              <a:off x="4132" y="3558"/>
              <a:ext cx="1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70" name="Line 182"/>
            <p:cNvSpPr>
              <a:spLocks noChangeShapeType="1"/>
            </p:cNvSpPr>
            <p:nvPr/>
          </p:nvSpPr>
          <p:spPr bwMode="auto">
            <a:xfrm rot="1473624">
              <a:off x="4126" y="3567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71" name="Line 183"/>
            <p:cNvSpPr>
              <a:spLocks noChangeShapeType="1"/>
            </p:cNvSpPr>
            <p:nvPr/>
          </p:nvSpPr>
          <p:spPr bwMode="auto">
            <a:xfrm rot="1473624">
              <a:off x="4004" y="362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72" name="Line 184"/>
            <p:cNvSpPr>
              <a:spLocks noChangeShapeType="1"/>
            </p:cNvSpPr>
            <p:nvPr/>
          </p:nvSpPr>
          <p:spPr bwMode="auto">
            <a:xfrm rot="1473624">
              <a:off x="4013" y="3544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73" name="Line 185"/>
            <p:cNvSpPr>
              <a:spLocks noChangeShapeType="1"/>
            </p:cNvSpPr>
            <p:nvPr/>
          </p:nvSpPr>
          <p:spPr bwMode="auto">
            <a:xfrm rot="1473624">
              <a:off x="4014" y="355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74" name="Line 186"/>
            <p:cNvSpPr>
              <a:spLocks noChangeShapeType="1"/>
            </p:cNvSpPr>
            <p:nvPr/>
          </p:nvSpPr>
          <p:spPr bwMode="auto">
            <a:xfrm rot="1473624">
              <a:off x="4010" y="357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75" name="Line 187"/>
            <p:cNvSpPr>
              <a:spLocks noChangeShapeType="1"/>
            </p:cNvSpPr>
            <p:nvPr/>
          </p:nvSpPr>
          <p:spPr bwMode="auto">
            <a:xfrm rot="1473624">
              <a:off x="4009" y="3562"/>
              <a:ext cx="1" cy="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76" name="Line 188"/>
            <p:cNvSpPr>
              <a:spLocks noChangeShapeType="1"/>
            </p:cNvSpPr>
            <p:nvPr/>
          </p:nvSpPr>
          <p:spPr bwMode="auto">
            <a:xfrm rot="1473624">
              <a:off x="4099" y="3559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77" name="Line 189"/>
            <p:cNvSpPr>
              <a:spLocks noChangeShapeType="1"/>
            </p:cNvSpPr>
            <p:nvPr/>
          </p:nvSpPr>
          <p:spPr bwMode="auto">
            <a:xfrm rot="1473624">
              <a:off x="4092" y="355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78" name="Line 190"/>
            <p:cNvSpPr>
              <a:spLocks noChangeShapeType="1"/>
            </p:cNvSpPr>
            <p:nvPr/>
          </p:nvSpPr>
          <p:spPr bwMode="auto">
            <a:xfrm rot="1473624">
              <a:off x="4087" y="3554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79" name="Line 191"/>
            <p:cNvSpPr>
              <a:spLocks noChangeShapeType="1"/>
            </p:cNvSpPr>
            <p:nvPr/>
          </p:nvSpPr>
          <p:spPr bwMode="auto">
            <a:xfrm rot="1473624">
              <a:off x="4083" y="355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80" name="Line 192"/>
            <p:cNvSpPr>
              <a:spLocks noChangeShapeType="1"/>
            </p:cNvSpPr>
            <p:nvPr/>
          </p:nvSpPr>
          <p:spPr bwMode="auto">
            <a:xfrm rot="1473624">
              <a:off x="4077" y="3564"/>
              <a:ext cx="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81" name="Line 193"/>
            <p:cNvSpPr>
              <a:spLocks noChangeShapeType="1"/>
            </p:cNvSpPr>
            <p:nvPr/>
          </p:nvSpPr>
          <p:spPr bwMode="auto">
            <a:xfrm rot="1473624">
              <a:off x="4067" y="3662"/>
              <a:ext cx="2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82" name="Line 194"/>
            <p:cNvSpPr>
              <a:spLocks noChangeShapeType="1"/>
            </p:cNvSpPr>
            <p:nvPr/>
          </p:nvSpPr>
          <p:spPr bwMode="auto">
            <a:xfrm rot="1473624">
              <a:off x="4069" y="3548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83" name="Line 195"/>
            <p:cNvSpPr>
              <a:spLocks noChangeShapeType="1"/>
            </p:cNvSpPr>
            <p:nvPr/>
          </p:nvSpPr>
          <p:spPr bwMode="auto">
            <a:xfrm rot="1473624">
              <a:off x="4072" y="355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84" name="Line 196"/>
            <p:cNvSpPr>
              <a:spLocks noChangeShapeType="1"/>
            </p:cNvSpPr>
            <p:nvPr/>
          </p:nvSpPr>
          <p:spPr bwMode="auto">
            <a:xfrm rot="1473624">
              <a:off x="4073" y="35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85" name="Line 197"/>
            <p:cNvSpPr>
              <a:spLocks noChangeShapeType="1"/>
            </p:cNvSpPr>
            <p:nvPr/>
          </p:nvSpPr>
          <p:spPr bwMode="auto">
            <a:xfrm rot="1473624">
              <a:off x="4078" y="355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86" name="Line 198"/>
            <p:cNvSpPr>
              <a:spLocks noChangeShapeType="1"/>
            </p:cNvSpPr>
            <p:nvPr/>
          </p:nvSpPr>
          <p:spPr bwMode="auto">
            <a:xfrm rot="1473624">
              <a:off x="3974" y="3611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87" name="Line 199"/>
            <p:cNvSpPr>
              <a:spLocks noChangeShapeType="1"/>
            </p:cNvSpPr>
            <p:nvPr/>
          </p:nvSpPr>
          <p:spPr bwMode="auto">
            <a:xfrm rot="1473624">
              <a:off x="4048" y="353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88" name="Line 200"/>
            <p:cNvSpPr>
              <a:spLocks noChangeShapeType="1"/>
            </p:cNvSpPr>
            <p:nvPr/>
          </p:nvSpPr>
          <p:spPr bwMode="auto">
            <a:xfrm rot="1473624">
              <a:off x="4043" y="357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89" name="Line 201"/>
            <p:cNvSpPr>
              <a:spLocks noChangeShapeType="1"/>
            </p:cNvSpPr>
            <p:nvPr/>
          </p:nvSpPr>
          <p:spPr bwMode="auto">
            <a:xfrm rot="1473624">
              <a:off x="4040" y="361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90" name="Line 202"/>
            <p:cNvSpPr>
              <a:spLocks noChangeShapeType="1"/>
            </p:cNvSpPr>
            <p:nvPr/>
          </p:nvSpPr>
          <p:spPr bwMode="auto">
            <a:xfrm rot="1473624">
              <a:off x="4074" y="361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91" name="Line 203"/>
            <p:cNvSpPr>
              <a:spLocks noChangeShapeType="1"/>
            </p:cNvSpPr>
            <p:nvPr/>
          </p:nvSpPr>
          <p:spPr bwMode="auto">
            <a:xfrm rot="1473624">
              <a:off x="4058" y="362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92" name="Line 204"/>
            <p:cNvSpPr>
              <a:spLocks noChangeShapeType="1"/>
            </p:cNvSpPr>
            <p:nvPr/>
          </p:nvSpPr>
          <p:spPr bwMode="auto">
            <a:xfrm rot="1473624">
              <a:off x="4043" y="364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93" name="Line 205"/>
            <p:cNvSpPr>
              <a:spLocks noChangeShapeType="1"/>
            </p:cNvSpPr>
            <p:nvPr/>
          </p:nvSpPr>
          <p:spPr bwMode="auto">
            <a:xfrm rot="1473624">
              <a:off x="4097" y="3600"/>
              <a:ext cx="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94" name="Line 206"/>
            <p:cNvSpPr>
              <a:spLocks noChangeShapeType="1"/>
            </p:cNvSpPr>
            <p:nvPr/>
          </p:nvSpPr>
          <p:spPr bwMode="auto">
            <a:xfrm rot="1473624">
              <a:off x="4000" y="3630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95" name="Line 207"/>
            <p:cNvSpPr>
              <a:spLocks noChangeShapeType="1"/>
            </p:cNvSpPr>
            <p:nvPr/>
          </p:nvSpPr>
          <p:spPr bwMode="auto">
            <a:xfrm rot="1473624">
              <a:off x="4097" y="356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96" name="Line 208"/>
            <p:cNvSpPr>
              <a:spLocks noChangeShapeType="1"/>
            </p:cNvSpPr>
            <p:nvPr/>
          </p:nvSpPr>
          <p:spPr bwMode="auto">
            <a:xfrm rot="1473624">
              <a:off x="4093" y="3566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97" name="Line 209"/>
            <p:cNvSpPr>
              <a:spLocks noChangeShapeType="1"/>
            </p:cNvSpPr>
            <p:nvPr/>
          </p:nvSpPr>
          <p:spPr bwMode="auto">
            <a:xfrm rot="1473624">
              <a:off x="3976" y="360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98" name="Line 210"/>
            <p:cNvSpPr>
              <a:spLocks noChangeShapeType="1"/>
            </p:cNvSpPr>
            <p:nvPr/>
          </p:nvSpPr>
          <p:spPr bwMode="auto">
            <a:xfrm rot="1473624">
              <a:off x="4010" y="3533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99" name="Line 211"/>
            <p:cNvSpPr>
              <a:spLocks noChangeShapeType="1"/>
            </p:cNvSpPr>
            <p:nvPr/>
          </p:nvSpPr>
          <p:spPr bwMode="auto">
            <a:xfrm rot="1473624">
              <a:off x="3979" y="3592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00" name="Line 212"/>
            <p:cNvSpPr>
              <a:spLocks noChangeShapeType="1"/>
            </p:cNvSpPr>
            <p:nvPr/>
          </p:nvSpPr>
          <p:spPr bwMode="auto">
            <a:xfrm rot="1473624">
              <a:off x="3977" y="35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01" name="Line 213"/>
            <p:cNvSpPr>
              <a:spLocks noChangeShapeType="1"/>
            </p:cNvSpPr>
            <p:nvPr/>
          </p:nvSpPr>
          <p:spPr bwMode="auto">
            <a:xfrm rot="1473624">
              <a:off x="3979" y="359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02" name="Line 214"/>
            <p:cNvSpPr>
              <a:spLocks noChangeShapeType="1"/>
            </p:cNvSpPr>
            <p:nvPr/>
          </p:nvSpPr>
          <p:spPr bwMode="auto">
            <a:xfrm rot="1473624">
              <a:off x="4030" y="3611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03" name="Line 215"/>
            <p:cNvSpPr>
              <a:spLocks noChangeShapeType="1"/>
            </p:cNvSpPr>
            <p:nvPr/>
          </p:nvSpPr>
          <p:spPr bwMode="auto">
            <a:xfrm rot="1473624">
              <a:off x="4033" y="364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04" name="Line 216"/>
            <p:cNvSpPr>
              <a:spLocks noChangeShapeType="1"/>
            </p:cNvSpPr>
            <p:nvPr/>
          </p:nvSpPr>
          <p:spPr bwMode="auto">
            <a:xfrm rot="1473624">
              <a:off x="3997" y="3637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05" name="Line 217"/>
            <p:cNvSpPr>
              <a:spLocks noChangeShapeType="1"/>
            </p:cNvSpPr>
            <p:nvPr/>
          </p:nvSpPr>
          <p:spPr bwMode="auto">
            <a:xfrm rot="1473624">
              <a:off x="3998" y="365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06" name="Line 218"/>
            <p:cNvSpPr>
              <a:spLocks noChangeShapeType="1"/>
            </p:cNvSpPr>
            <p:nvPr/>
          </p:nvSpPr>
          <p:spPr bwMode="auto">
            <a:xfrm rot="1473624">
              <a:off x="3994" y="3679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07" name="Line 219"/>
            <p:cNvSpPr>
              <a:spLocks noChangeShapeType="1"/>
            </p:cNvSpPr>
            <p:nvPr/>
          </p:nvSpPr>
          <p:spPr bwMode="auto">
            <a:xfrm rot="1473624">
              <a:off x="3993" y="3664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08" name="Line 220"/>
            <p:cNvSpPr>
              <a:spLocks noChangeShapeType="1"/>
            </p:cNvSpPr>
            <p:nvPr/>
          </p:nvSpPr>
          <p:spPr bwMode="auto">
            <a:xfrm rot="1473624">
              <a:off x="3996" y="365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09" name="Line 221"/>
            <p:cNvSpPr>
              <a:spLocks noChangeShapeType="1"/>
            </p:cNvSpPr>
            <p:nvPr/>
          </p:nvSpPr>
          <p:spPr bwMode="auto">
            <a:xfrm rot="1473624">
              <a:off x="3987" y="3699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10" name="Line 222"/>
            <p:cNvSpPr>
              <a:spLocks noChangeShapeType="1"/>
            </p:cNvSpPr>
            <p:nvPr/>
          </p:nvSpPr>
          <p:spPr bwMode="auto">
            <a:xfrm rot="1473624">
              <a:off x="3996" y="369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11" name="Line 223"/>
            <p:cNvSpPr>
              <a:spLocks noChangeShapeType="1"/>
            </p:cNvSpPr>
            <p:nvPr/>
          </p:nvSpPr>
          <p:spPr bwMode="auto">
            <a:xfrm rot="1473624">
              <a:off x="4026" y="3687"/>
              <a:ext cx="6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12" name="Line 224"/>
            <p:cNvSpPr>
              <a:spLocks noChangeShapeType="1"/>
            </p:cNvSpPr>
            <p:nvPr/>
          </p:nvSpPr>
          <p:spPr bwMode="auto">
            <a:xfrm rot="1473624">
              <a:off x="4015" y="370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13" name="Line 225"/>
            <p:cNvSpPr>
              <a:spLocks noChangeShapeType="1"/>
            </p:cNvSpPr>
            <p:nvPr/>
          </p:nvSpPr>
          <p:spPr bwMode="auto">
            <a:xfrm rot="1473624">
              <a:off x="4015" y="3694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14" name="Line 226"/>
            <p:cNvSpPr>
              <a:spLocks noChangeShapeType="1"/>
            </p:cNvSpPr>
            <p:nvPr/>
          </p:nvSpPr>
          <p:spPr bwMode="auto">
            <a:xfrm rot="1473624">
              <a:off x="4005" y="3700"/>
              <a:ext cx="2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15" name="Line 227"/>
            <p:cNvSpPr>
              <a:spLocks noChangeShapeType="1"/>
            </p:cNvSpPr>
            <p:nvPr/>
          </p:nvSpPr>
          <p:spPr bwMode="auto">
            <a:xfrm rot="1473624">
              <a:off x="4002" y="370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16" name="Line 228"/>
            <p:cNvSpPr>
              <a:spLocks noChangeShapeType="1"/>
            </p:cNvSpPr>
            <p:nvPr/>
          </p:nvSpPr>
          <p:spPr bwMode="auto">
            <a:xfrm rot="1473624">
              <a:off x="3998" y="370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17" name="Line 229"/>
            <p:cNvSpPr>
              <a:spLocks noChangeShapeType="1"/>
            </p:cNvSpPr>
            <p:nvPr/>
          </p:nvSpPr>
          <p:spPr bwMode="auto">
            <a:xfrm rot="1473624">
              <a:off x="3992" y="3721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18" name="Line 230"/>
            <p:cNvSpPr>
              <a:spLocks noChangeShapeType="1"/>
            </p:cNvSpPr>
            <p:nvPr/>
          </p:nvSpPr>
          <p:spPr bwMode="auto">
            <a:xfrm rot="1473624">
              <a:off x="4040" y="3679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19" name="Line 231"/>
            <p:cNvSpPr>
              <a:spLocks noChangeShapeType="1"/>
            </p:cNvSpPr>
            <p:nvPr/>
          </p:nvSpPr>
          <p:spPr bwMode="auto">
            <a:xfrm rot="1473624">
              <a:off x="4033" y="368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20" name="Line 232"/>
            <p:cNvSpPr>
              <a:spLocks noChangeShapeType="1"/>
            </p:cNvSpPr>
            <p:nvPr/>
          </p:nvSpPr>
          <p:spPr bwMode="auto">
            <a:xfrm rot="1473624">
              <a:off x="4060" y="3677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21" name="Line 233"/>
            <p:cNvSpPr>
              <a:spLocks noChangeShapeType="1"/>
            </p:cNvSpPr>
            <p:nvPr/>
          </p:nvSpPr>
          <p:spPr bwMode="auto">
            <a:xfrm rot="1473624">
              <a:off x="4040" y="368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22" name="Line 234"/>
            <p:cNvSpPr>
              <a:spLocks noChangeShapeType="1"/>
            </p:cNvSpPr>
            <p:nvPr/>
          </p:nvSpPr>
          <p:spPr bwMode="auto">
            <a:xfrm rot="1473624">
              <a:off x="3959" y="370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23" name="Line 235"/>
            <p:cNvSpPr>
              <a:spLocks noChangeShapeType="1"/>
            </p:cNvSpPr>
            <p:nvPr/>
          </p:nvSpPr>
          <p:spPr bwMode="auto">
            <a:xfrm rot="1473624">
              <a:off x="3957" y="3724"/>
              <a:ext cx="2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24" name="Line 236"/>
            <p:cNvSpPr>
              <a:spLocks noChangeShapeType="1"/>
            </p:cNvSpPr>
            <p:nvPr/>
          </p:nvSpPr>
          <p:spPr bwMode="auto">
            <a:xfrm rot="1473624">
              <a:off x="3967" y="36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25" name="Line 237"/>
            <p:cNvSpPr>
              <a:spLocks noChangeShapeType="1"/>
            </p:cNvSpPr>
            <p:nvPr/>
          </p:nvSpPr>
          <p:spPr bwMode="auto">
            <a:xfrm rot="1473624">
              <a:off x="3959" y="370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26" name="Line 238"/>
            <p:cNvSpPr>
              <a:spLocks noChangeShapeType="1"/>
            </p:cNvSpPr>
            <p:nvPr/>
          </p:nvSpPr>
          <p:spPr bwMode="auto">
            <a:xfrm rot="1473624">
              <a:off x="3965" y="366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27" name="Line 239"/>
            <p:cNvSpPr>
              <a:spLocks noChangeShapeType="1"/>
            </p:cNvSpPr>
            <p:nvPr/>
          </p:nvSpPr>
          <p:spPr bwMode="auto">
            <a:xfrm rot="1473624">
              <a:off x="3969" y="3636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28" name="Line 240"/>
            <p:cNvSpPr>
              <a:spLocks noChangeShapeType="1"/>
            </p:cNvSpPr>
            <p:nvPr/>
          </p:nvSpPr>
          <p:spPr bwMode="auto">
            <a:xfrm rot="1473624">
              <a:off x="3972" y="3620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29" name="Line 241"/>
            <p:cNvSpPr>
              <a:spLocks noChangeShapeType="1"/>
            </p:cNvSpPr>
            <p:nvPr/>
          </p:nvSpPr>
          <p:spPr bwMode="auto">
            <a:xfrm rot="1473624">
              <a:off x="4012" y="3735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30" name="Line 242"/>
            <p:cNvSpPr>
              <a:spLocks noChangeShapeType="1"/>
            </p:cNvSpPr>
            <p:nvPr/>
          </p:nvSpPr>
          <p:spPr bwMode="auto">
            <a:xfrm rot="1473624">
              <a:off x="4022" y="3728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31" name="Line 243"/>
            <p:cNvSpPr>
              <a:spLocks noChangeShapeType="1"/>
            </p:cNvSpPr>
            <p:nvPr/>
          </p:nvSpPr>
          <p:spPr bwMode="auto">
            <a:xfrm rot="1473624">
              <a:off x="4035" y="365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32" name="Line 244"/>
            <p:cNvSpPr>
              <a:spLocks noChangeShapeType="1"/>
            </p:cNvSpPr>
            <p:nvPr/>
          </p:nvSpPr>
          <p:spPr bwMode="auto">
            <a:xfrm rot="1473624">
              <a:off x="4038" y="363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33" name="Line 245"/>
            <p:cNvSpPr>
              <a:spLocks noChangeShapeType="1"/>
            </p:cNvSpPr>
            <p:nvPr/>
          </p:nvSpPr>
          <p:spPr bwMode="auto">
            <a:xfrm rot="1473624">
              <a:off x="4000" y="3645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34" name="Line 246"/>
            <p:cNvSpPr>
              <a:spLocks noChangeShapeType="1"/>
            </p:cNvSpPr>
            <p:nvPr/>
          </p:nvSpPr>
          <p:spPr bwMode="auto">
            <a:xfrm rot="1473624">
              <a:off x="4007" y="3582"/>
              <a:ext cx="1" cy="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35" name="Line 247"/>
            <p:cNvSpPr>
              <a:spLocks noChangeShapeType="1"/>
            </p:cNvSpPr>
            <p:nvPr/>
          </p:nvSpPr>
          <p:spPr bwMode="auto">
            <a:xfrm rot="1473624">
              <a:off x="3992" y="371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36" name="Line 248"/>
            <p:cNvSpPr>
              <a:spLocks noChangeShapeType="1"/>
            </p:cNvSpPr>
            <p:nvPr/>
          </p:nvSpPr>
          <p:spPr bwMode="auto">
            <a:xfrm rot="1473624">
              <a:off x="4061" y="367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37" name="Line 249"/>
            <p:cNvSpPr>
              <a:spLocks noChangeShapeType="1"/>
            </p:cNvSpPr>
            <p:nvPr/>
          </p:nvSpPr>
          <p:spPr bwMode="auto">
            <a:xfrm rot="1473624">
              <a:off x="4051" y="368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38" name="Line 250"/>
            <p:cNvSpPr>
              <a:spLocks noChangeShapeType="1"/>
            </p:cNvSpPr>
            <p:nvPr/>
          </p:nvSpPr>
          <p:spPr bwMode="auto">
            <a:xfrm rot="1473624">
              <a:off x="3963" y="3689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39" name="Line 251"/>
            <p:cNvSpPr>
              <a:spLocks noChangeShapeType="1"/>
            </p:cNvSpPr>
            <p:nvPr/>
          </p:nvSpPr>
          <p:spPr bwMode="auto">
            <a:xfrm rot="1473624">
              <a:off x="4091" y="3598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40" name="Line 252"/>
            <p:cNvSpPr>
              <a:spLocks noChangeShapeType="1"/>
            </p:cNvSpPr>
            <p:nvPr/>
          </p:nvSpPr>
          <p:spPr bwMode="auto">
            <a:xfrm rot="1473624">
              <a:off x="4078" y="3572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41" name="Line 253"/>
            <p:cNvSpPr>
              <a:spLocks noChangeShapeType="1"/>
            </p:cNvSpPr>
            <p:nvPr/>
          </p:nvSpPr>
          <p:spPr bwMode="auto">
            <a:xfrm rot="1473624">
              <a:off x="4012" y="353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42" name="Line 254"/>
            <p:cNvSpPr>
              <a:spLocks noChangeShapeType="1"/>
            </p:cNvSpPr>
            <p:nvPr/>
          </p:nvSpPr>
          <p:spPr bwMode="auto">
            <a:xfrm rot="1473624">
              <a:off x="3997" y="364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43" name="Line 255"/>
            <p:cNvSpPr>
              <a:spLocks noChangeShapeType="1"/>
            </p:cNvSpPr>
            <p:nvPr/>
          </p:nvSpPr>
          <p:spPr bwMode="auto">
            <a:xfrm rot="1473624">
              <a:off x="3976" y="3605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44" name="Freeform 256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45" name="Line 257"/>
            <p:cNvSpPr>
              <a:spLocks noChangeShapeType="1"/>
            </p:cNvSpPr>
            <p:nvPr/>
          </p:nvSpPr>
          <p:spPr bwMode="auto">
            <a:xfrm rot="1473624">
              <a:off x="4009" y="352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46" name="Line 258"/>
            <p:cNvSpPr>
              <a:spLocks noChangeShapeType="1"/>
            </p:cNvSpPr>
            <p:nvPr/>
          </p:nvSpPr>
          <p:spPr bwMode="auto">
            <a:xfrm rot="1473624">
              <a:off x="4009" y="351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47" name="Line 259"/>
            <p:cNvSpPr>
              <a:spLocks noChangeShapeType="1"/>
            </p:cNvSpPr>
            <p:nvPr/>
          </p:nvSpPr>
          <p:spPr bwMode="auto">
            <a:xfrm rot="1473624">
              <a:off x="4008" y="352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48" name="Line 260"/>
            <p:cNvSpPr>
              <a:spLocks noChangeShapeType="1"/>
            </p:cNvSpPr>
            <p:nvPr/>
          </p:nvSpPr>
          <p:spPr bwMode="auto">
            <a:xfrm rot="1473624">
              <a:off x="4013" y="354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49" name="Line 261"/>
            <p:cNvSpPr>
              <a:spLocks noChangeShapeType="1"/>
            </p:cNvSpPr>
            <p:nvPr/>
          </p:nvSpPr>
          <p:spPr bwMode="auto">
            <a:xfrm rot="1473624">
              <a:off x="4014" y="355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50" name="Line 262"/>
            <p:cNvSpPr>
              <a:spLocks noChangeShapeType="1"/>
            </p:cNvSpPr>
            <p:nvPr/>
          </p:nvSpPr>
          <p:spPr bwMode="auto">
            <a:xfrm rot="1473624">
              <a:off x="4046" y="3527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51" name="Line 263"/>
            <p:cNvSpPr>
              <a:spLocks noChangeShapeType="1"/>
            </p:cNvSpPr>
            <p:nvPr/>
          </p:nvSpPr>
          <p:spPr bwMode="auto">
            <a:xfrm rot="1473624">
              <a:off x="4045" y="353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52" name="Line 264"/>
            <p:cNvSpPr>
              <a:spLocks noChangeShapeType="1"/>
            </p:cNvSpPr>
            <p:nvPr/>
          </p:nvSpPr>
          <p:spPr bwMode="auto">
            <a:xfrm rot="1473624">
              <a:off x="4012" y="3525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53" name="Line 265"/>
            <p:cNvSpPr>
              <a:spLocks noChangeShapeType="1"/>
            </p:cNvSpPr>
            <p:nvPr/>
          </p:nvSpPr>
          <p:spPr bwMode="auto">
            <a:xfrm rot="1473624">
              <a:off x="4009" y="35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54" name="Line 266"/>
            <p:cNvSpPr>
              <a:spLocks noChangeShapeType="1"/>
            </p:cNvSpPr>
            <p:nvPr/>
          </p:nvSpPr>
          <p:spPr bwMode="auto">
            <a:xfrm rot="1473624">
              <a:off x="4007" y="351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55" name="Line 267"/>
            <p:cNvSpPr>
              <a:spLocks noChangeShapeType="1"/>
            </p:cNvSpPr>
            <p:nvPr/>
          </p:nvSpPr>
          <p:spPr bwMode="auto">
            <a:xfrm rot="1473624">
              <a:off x="4137" y="356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56" name="Line 268"/>
            <p:cNvSpPr>
              <a:spLocks noChangeShapeType="1"/>
            </p:cNvSpPr>
            <p:nvPr/>
          </p:nvSpPr>
          <p:spPr bwMode="auto">
            <a:xfrm rot="1473624">
              <a:off x="3965" y="367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57" name="Line 269"/>
            <p:cNvSpPr>
              <a:spLocks noChangeShapeType="1"/>
            </p:cNvSpPr>
            <p:nvPr/>
          </p:nvSpPr>
          <p:spPr bwMode="auto">
            <a:xfrm rot="1473624">
              <a:off x="3960" y="3694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58" name="Line 270"/>
            <p:cNvSpPr>
              <a:spLocks noChangeShapeType="1"/>
            </p:cNvSpPr>
            <p:nvPr/>
          </p:nvSpPr>
          <p:spPr bwMode="auto">
            <a:xfrm rot="1473624">
              <a:off x="4103" y="3588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59" name="Line 271"/>
            <p:cNvSpPr>
              <a:spLocks noChangeShapeType="1"/>
            </p:cNvSpPr>
            <p:nvPr/>
          </p:nvSpPr>
          <p:spPr bwMode="auto">
            <a:xfrm rot="1473624">
              <a:off x="4030" y="3638"/>
              <a:ext cx="2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60" name="Line 272"/>
            <p:cNvSpPr>
              <a:spLocks noChangeShapeType="1"/>
            </p:cNvSpPr>
            <p:nvPr/>
          </p:nvSpPr>
          <p:spPr bwMode="auto">
            <a:xfrm rot="1473624">
              <a:off x="4072" y="366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61" name="Line 273"/>
            <p:cNvSpPr>
              <a:spLocks noChangeShapeType="1"/>
            </p:cNvSpPr>
            <p:nvPr/>
          </p:nvSpPr>
          <p:spPr bwMode="auto">
            <a:xfrm rot="1473624">
              <a:off x="4044" y="3523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62" name="Freeform 274"/>
            <p:cNvSpPr>
              <a:spLocks/>
            </p:cNvSpPr>
            <p:nvPr/>
          </p:nvSpPr>
          <p:spPr bwMode="auto">
            <a:xfrm rot="1473624">
              <a:off x="3996" y="3525"/>
              <a:ext cx="155" cy="26"/>
            </a:xfrm>
            <a:custGeom>
              <a:avLst/>
              <a:gdLst>
                <a:gd name="T0" fmla="*/ 0 w 237"/>
                <a:gd name="T1" fmla="*/ 12 h 29"/>
                <a:gd name="T2" fmla="*/ 2 w 237"/>
                <a:gd name="T3" fmla="*/ 7 h 29"/>
                <a:gd name="T4" fmla="*/ 6 w 237"/>
                <a:gd name="T5" fmla="*/ 12 h 29"/>
                <a:gd name="T6" fmla="*/ 7 w 237"/>
                <a:gd name="T7" fmla="*/ 11 h 29"/>
                <a:gd name="T8" fmla="*/ 8 w 237"/>
                <a:gd name="T9" fmla="*/ 4 h 29"/>
                <a:gd name="T10" fmla="*/ 15 w 237"/>
                <a:gd name="T11" fmla="*/ 17 h 29"/>
                <a:gd name="T12" fmla="*/ 15 w 237"/>
                <a:gd name="T13" fmla="*/ 17 h 29"/>
                <a:gd name="T14" fmla="*/ 15 w 237"/>
                <a:gd name="T15" fmla="*/ 17 h 29"/>
                <a:gd name="T16" fmla="*/ 15 w 237"/>
                <a:gd name="T17" fmla="*/ 16 h 29"/>
                <a:gd name="T18" fmla="*/ 16 w 237"/>
                <a:gd name="T19" fmla="*/ 16 h 29"/>
                <a:gd name="T20" fmla="*/ 17 w 237"/>
                <a:gd name="T21" fmla="*/ 15 h 29"/>
                <a:gd name="T22" fmla="*/ 17 w 237"/>
                <a:gd name="T23" fmla="*/ 14 h 29"/>
                <a:gd name="T24" fmla="*/ 18 w 237"/>
                <a:gd name="T25" fmla="*/ 14 h 29"/>
                <a:gd name="T26" fmla="*/ 19 w 237"/>
                <a:gd name="T27" fmla="*/ 14 h 29"/>
                <a:gd name="T28" fmla="*/ 20 w 237"/>
                <a:gd name="T29" fmla="*/ 14 h 29"/>
                <a:gd name="T30" fmla="*/ 20 w 237"/>
                <a:gd name="T31" fmla="*/ 14 h 29"/>
                <a:gd name="T32" fmla="*/ 20 w 237"/>
                <a:gd name="T33" fmla="*/ 13 h 29"/>
                <a:gd name="T34" fmla="*/ 22 w 237"/>
                <a:gd name="T35" fmla="*/ 12 h 29"/>
                <a:gd name="T36" fmla="*/ 22 w 237"/>
                <a:gd name="T37" fmla="*/ 10 h 29"/>
                <a:gd name="T38" fmla="*/ 24 w 237"/>
                <a:gd name="T39" fmla="*/ 7 h 29"/>
                <a:gd name="T40" fmla="*/ 24 w 237"/>
                <a:gd name="T41" fmla="*/ 4 h 29"/>
                <a:gd name="T42" fmla="*/ 26 w 237"/>
                <a:gd name="T43" fmla="*/ 4 h 29"/>
                <a:gd name="T44" fmla="*/ 26 w 237"/>
                <a:gd name="T45" fmla="*/ 2 h 29"/>
                <a:gd name="T46" fmla="*/ 26 w 237"/>
                <a:gd name="T47" fmla="*/ 0 h 29"/>
                <a:gd name="T48" fmla="*/ 28 w 237"/>
                <a:gd name="T49" fmla="*/ 10 h 29"/>
                <a:gd name="T50" fmla="*/ 28 w 237"/>
                <a:gd name="T51" fmla="*/ 9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37" h="29">
                  <a:moveTo>
                    <a:pt x="0" y="20"/>
                  </a:moveTo>
                  <a:lnTo>
                    <a:pt x="19" y="12"/>
                  </a:lnTo>
                  <a:lnTo>
                    <a:pt x="50" y="21"/>
                  </a:lnTo>
                  <a:lnTo>
                    <a:pt x="55" y="19"/>
                  </a:lnTo>
                  <a:lnTo>
                    <a:pt x="69" y="8"/>
                  </a:lnTo>
                  <a:lnTo>
                    <a:pt x="124" y="29"/>
                  </a:lnTo>
                  <a:lnTo>
                    <a:pt x="125" y="29"/>
                  </a:lnTo>
                  <a:lnTo>
                    <a:pt x="127" y="28"/>
                  </a:lnTo>
                  <a:lnTo>
                    <a:pt x="132" y="27"/>
                  </a:lnTo>
                  <a:lnTo>
                    <a:pt x="137" y="26"/>
                  </a:lnTo>
                  <a:lnTo>
                    <a:pt x="144" y="25"/>
                  </a:lnTo>
                  <a:lnTo>
                    <a:pt x="151" y="25"/>
                  </a:lnTo>
                  <a:lnTo>
                    <a:pt x="160" y="25"/>
                  </a:lnTo>
                  <a:lnTo>
                    <a:pt x="168" y="25"/>
                  </a:lnTo>
                  <a:lnTo>
                    <a:pt x="172" y="23"/>
                  </a:lnTo>
                  <a:lnTo>
                    <a:pt x="177" y="20"/>
                  </a:lnTo>
                  <a:lnTo>
                    <a:pt x="185" y="17"/>
                  </a:lnTo>
                  <a:lnTo>
                    <a:pt x="195" y="12"/>
                  </a:lnTo>
                  <a:lnTo>
                    <a:pt x="203" y="7"/>
                  </a:lnTo>
                  <a:lnTo>
                    <a:pt x="211" y="4"/>
                  </a:lnTo>
                  <a:lnTo>
                    <a:pt x="215" y="2"/>
                  </a:lnTo>
                  <a:lnTo>
                    <a:pt x="217" y="0"/>
                  </a:lnTo>
                  <a:lnTo>
                    <a:pt x="236" y="17"/>
                  </a:lnTo>
                  <a:lnTo>
                    <a:pt x="237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63" name="Freeform 275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8 h 173"/>
                <a:gd name="T10" fmla="*/ 8 w 69"/>
                <a:gd name="T11" fmla="*/ 6 h 173"/>
                <a:gd name="T12" fmla="*/ 8 w 69"/>
                <a:gd name="T13" fmla="*/ 4 h 173"/>
                <a:gd name="T14" fmla="*/ 7 w 69"/>
                <a:gd name="T15" fmla="*/ 3 h 173"/>
                <a:gd name="T16" fmla="*/ 7 w 69"/>
                <a:gd name="T17" fmla="*/ 3 h 173"/>
                <a:gd name="T18" fmla="*/ 5 w 69"/>
                <a:gd name="T19" fmla="*/ 1 h 173"/>
                <a:gd name="T20" fmla="*/ 5 w 69"/>
                <a:gd name="T21" fmla="*/ 0 h 173"/>
                <a:gd name="T22" fmla="*/ 4 w 69"/>
                <a:gd name="T23" fmla="*/ 0 h 173"/>
                <a:gd name="T24" fmla="*/ 3 w 69"/>
                <a:gd name="T25" fmla="*/ 0 h 173"/>
                <a:gd name="T26" fmla="*/ 3 w 69"/>
                <a:gd name="T27" fmla="*/ 1 h 173"/>
                <a:gd name="T28" fmla="*/ 2 w 69"/>
                <a:gd name="T29" fmla="*/ 3 h 173"/>
                <a:gd name="T30" fmla="*/ 1 w 69"/>
                <a:gd name="T31" fmla="*/ 3 h 173"/>
                <a:gd name="T32" fmla="*/ 1 w 69"/>
                <a:gd name="T33" fmla="*/ 4 h 173"/>
                <a:gd name="T34" fmla="*/ 1 w 69"/>
                <a:gd name="T35" fmla="*/ 6 h 173"/>
                <a:gd name="T36" fmla="*/ 1 w 69"/>
                <a:gd name="T37" fmla="*/ 8 h 173"/>
                <a:gd name="T38" fmla="*/ 0 w 69"/>
                <a:gd name="T39" fmla="*/ 10 h 173"/>
                <a:gd name="T40" fmla="*/ 0 w 69"/>
                <a:gd name="T41" fmla="*/ 10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64" name="Freeform 276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10 h 173"/>
                <a:gd name="T10" fmla="*/ 8 w 69"/>
                <a:gd name="T11" fmla="*/ 8 h 173"/>
                <a:gd name="T12" fmla="*/ 8 w 69"/>
                <a:gd name="T13" fmla="*/ 6 h 173"/>
                <a:gd name="T14" fmla="*/ 8 w 69"/>
                <a:gd name="T15" fmla="*/ 4 h 173"/>
                <a:gd name="T16" fmla="*/ 7 w 69"/>
                <a:gd name="T17" fmla="*/ 3 h 173"/>
                <a:gd name="T18" fmla="*/ 7 w 69"/>
                <a:gd name="T19" fmla="*/ 3 h 173"/>
                <a:gd name="T20" fmla="*/ 5 w 69"/>
                <a:gd name="T21" fmla="*/ 1 h 173"/>
                <a:gd name="T22" fmla="*/ 5 w 69"/>
                <a:gd name="T23" fmla="*/ 0 h 173"/>
                <a:gd name="T24" fmla="*/ 4 w 69"/>
                <a:gd name="T25" fmla="*/ 0 h 173"/>
                <a:gd name="T26" fmla="*/ 4 w 69"/>
                <a:gd name="T27" fmla="*/ 0 h 173"/>
                <a:gd name="T28" fmla="*/ 3 w 69"/>
                <a:gd name="T29" fmla="*/ 0 h 173"/>
                <a:gd name="T30" fmla="*/ 3 w 69"/>
                <a:gd name="T31" fmla="*/ 1 h 173"/>
                <a:gd name="T32" fmla="*/ 2 w 69"/>
                <a:gd name="T33" fmla="*/ 3 h 173"/>
                <a:gd name="T34" fmla="*/ 1 w 69"/>
                <a:gd name="T35" fmla="*/ 3 h 173"/>
                <a:gd name="T36" fmla="*/ 1 w 69"/>
                <a:gd name="T37" fmla="*/ 4 h 173"/>
                <a:gd name="T38" fmla="*/ 1 w 69"/>
                <a:gd name="T39" fmla="*/ 6 h 173"/>
                <a:gd name="T40" fmla="*/ 1 w 69"/>
                <a:gd name="T41" fmla="*/ 8 h 173"/>
                <a:gd name="T42" fmla="*/ 0 w 69"/>
                <a:gd name="T43" fmla="*/ 10 h 173"/>
                <a:gd name="T44" fmla="*/ 0 w 69"/>
                <a:gd name="T45" fmla="*/ 10 h 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65" name="Line 277"/>
            <p:cNvSpPr>
              <a:spLocks noChangeShapeType="1"/>
            </p:cNvSpPr>
            <p:nvPr/>
          </p:nvSpPr>
          <p:spPr bwMode="auto">
            <a:xfrm rot="1473624">
              <a:off x="4497" y="1234"/>
              <a:ext cx="2" cy="23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66" name="Line 278"/>
            <p:cNvSpPr>
              <a:spLocks noChangeShapeType="1"/>
            </p:cNvSpPr>
            <p:nvPr/>
          </p:nvSpPr>
          <p:spPr bwMode="auto">
            <a:xfrm rot="1473624">
              <a:off x="4638" y="1298"/>
              <a:ext cx="1" cy="2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67" name="Line 279"/>
            <p:cNvSpPr>
              <a:spLocks noChangeShapeType="1"/>
            </p:cNvSpPr>
            <p:nvPr/>
          </p:nvSpPr>
          <p:spPr bwMode="auto">
            <a:xfrm rot="1473624">
              <a:off x="4616" y="1275"/>
              <a:ext cx="1" cy="23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823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"/>
                                        <p:tgtEl>
                                          <p:spTgt spid="61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64" grpId="0" autoUpdateAnimBg="0"/>
      <p:bldP spid="616465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5539" name="Picture 3" descr="green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914400"/>
            <a:ext cx="77660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0" name="Picture 4" descr="teacher point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763963"/>
            <a:ext cx="3124200" cy="309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371600" y="1905000"/>
            <a:ext cx="5995988" cy="1920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i="1">
                <a:solidFill>
                  <a:srgbClr val="FFFF99"/>
                </a:solidFill>
                <a:latin typeface="VAGRounded BT" pitchFamily="34" charset="0"/>
              </a:rPr>
              <a:t>Give an example word for the </a:t>
            </a:r>
            <a:r>
              <a:rPr lang="en-US" altLang="en-US" sz="4000" b="1" i="1">
                <a:solidFill>
                  <a:srgbClr val="FFFFFF"/>
                </a:solidFill>
                <a:latin typeface="VAGRounded BT" pitchFamily="34" charset="0"/>
              </a:rPr>
              <a:t>except after c</a:t>
            </a:r>
            <a:r>
              <a:rPr lang="en-US" altLang="en-US" sz="4000" b="1" i="1">
                <a:solidFill>
                  <a:srgbClr val="FFFF99"/>
                </a:solidFill>
                <a:latin typeface="VAGRounded BT" pitchFamily="34" charset="0"/>
              </a:rPr>
              <a:t> rule. </a:t>
            </a:r>
            <a:endParaRPr lang="en-US" altLang="en-US" sz="4000" b="1">
              <a:solidFill>
                <a:srgbClr val="FFFF99"/>
              </a:solidFill>
              <a:latin typeface="VAGRounded BT" pitchFamily="34" charset="0"/>
            </a:endParaRPr>
          </a:p>
        </p:txBody>
      </p:sp>
      <p:sp>
        <p:nvSpPr>
          <p:cNvPr id="65542" name="Rectangle 1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5543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5544" name="Rectangle 17"/>
          <p:cNvSpPr>
            <a:spLocks noChangeArrowheads="1"/>
          </p:cNvSpPr>
          <p:nvPr/>
        </p:nvSpPr>
        <p:spPr bwMode="auto">
          <a:xfrm>
            <a:off x="457200" y="45720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78545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6563" name="Picture 3" descr="green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914400"/>
            <a:ext cx="77660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4" name="Picture 4" descr="teacher point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763963"/>
            <a:ext cx="3124200" cy="309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5" name="Text Box 6"/>
          <p:cNvSpPr txBox="1">
            <a:spLocks noChangeArrowheads="1"/>
          </p:cNvSpPr>
          <p:nvPr/>
        </p:nvSpPr>
        <p:spPr bwMode="auto">
          <a:xfrm>
            <a:off x="4572000" y="1127125"/>
            <a:ext cx="36576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FFFF99"/>
                </a:solidFill>
                <a:latin typeface="VAGRounded BT" pitchFamily="34" charset="0"/>
              </a:rPr>
              <a:t>except after </a:t>
            </a:r>
            <a:r>
              <a:rPr lang="en-US" altLang="en-US" sz="4000" b="1" i="1">
                <a:solidFill>
                  <a:srgbClr val="FFFF99"/>
                </a:solidFill>
                <a:latin typeface="VAGRounded BT" pitchFamily="34" charset="0"/>
              </a:rPr>
              <a:t>c</a:t>
            </a:r>
            <a:endParaRPr lang="en-US" altLang="en-US" sz="4000" b="1">
              <a:solidFill>
                <a:srgbClr val="FFFF99"/>
              </a:solidFill>
              <a:latin typeface="VAGRounded BT" pitchFamily="34" charset="0"/>
            </a:endParaRPr>
          </a:p>
        </p:txBody>
      </p:sp>
      <p:sp>
        <p:nvSpPr>
          <p:cNvPr id="66566" name="Text Box 9"/>
          <p:cNvSpPr txBox="1">
            <a:spLocks noChangeArrowheads="1"/>
          </p:cNvSpPr>
          <p:nvPr/>
        </p:nvSpPr>
        <p:spPr bwMode="auto">
          <a:xfrm>
            <a:off x="1981200" y="4251325"/>
            <a:ext cx="15240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4000">
              <a:solidFill>
                <a:srgbClr val="FFFF99"/>
              </a:solidFill>
              <a:latin typeface="VAGRounded BT" pitchFamily="34" charset="0"/>
            </a:endParaRPr>
          </a:p>
        </p:txBody>
      </p:sp>
      <p:sp>
        <p:nvSpPr>
          <p:cNvPr id="66567" name="Text Box 11"/>
          <p:cNvSpPr txBox="1">
            <a:spLocks noChangeArrowheads="1"/>
          </p:cNvSpPr>
          <p:nvPr/>
        </p:nvSpPr>
        <p:spPr bwMode="auto">
          <a:xfrm>
            <a:off x="5486400" y="1981200"/>
            <a:ext cx="19304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FFFF99"/>
                </a:solidFill>
                <a:latin typeface="VAGRounded BT" pitchFamily="34" charset="0"/>
              </a:rPr>
              <a:t>ceiling</a:t>
            </a:r>
          </a:p>
        </p:txBody>
      </p:sp>
      <p:sp>
        <p:nvSpPr>
          <p:cNvPr id="66568" name="Text Box 12"/>
          <p:cNvSpPr txBox="1">
            <a:spLocks noChangeArrowheads="1"/>
          </p:cNvSpPr>
          <p:nvPr/>
        </p:nvSpPr>
        <p:spPr bwMode="auto">
          <a:xfrm>
            <a:off x="5334000" y="3505200"/>
            <a:ext cx="22860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FFFF99"/>
                </a:solidFill>
                <a:latin typeface="VAGRounded BT" pitchFamily="34" charset="0"/>
              </a:rPr>
              <a:t>deceive</a:t>
            </a:r>
          </a:p>
        </p:txBody>
      </p:sp>
      <p:sp>
        <p:nvSpPr>
          <p:cNvPr id="66569" name="Text Box 13"/>
          <p:cNvSpPr txBox="1">
            <a:spLocks noChangeArrowheads="1"/>
          </p:cNvSpPr>
          <p:nvPr/>
        </p:nvSpPr>
        <p:spPr bwMode="auto">
          <a:xfrm>
            <a:off x="5334000" y="4267200"/>
            <a:ext cx="22860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FFFF99"/>
                </a:solidFill>
                <a:latin typeface="VAGRounded BT" pitchFamily="34" charset="0"/>
              </a:rPr>
              <a:t>receipt</a:t>
            </a:r>
          </a:p>
        </p:txBody>
      </p:sp>
      <p:sp>
        <p:nvSpPr>
          <p:cNvPr id="66570" name="Text Box 14"/>
          <p:cNvSpPr txBox="1">
            <a:spLocks noChangeArrowheads="1"/>
          </p:cNvSpPr>
          <p:nvPr/>
        </p:nvSpPr>
        <p:spPr bwMode="auto">
          <a:xfrm>
            <a:off x="5334000" y="2743200"/>
            <a:ext cx="22860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FFFF99"/>
                </a:solidFill>
                <a:latin typeface="VAGRounded BT" pitchFamily="34" charset="0"/>
              </a:rPr>
              <a:t>conceit</a:t>
            </a:r>
          </a:p>
        </p:txBody>
      </p:sp>
      <p:sp>
        <p:nvSpPr>
          <p:cNvPr id="66571" name="Rectangle 1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6572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6573" name="Rectangle 17"/>
          <p:cNvSpPr>
            <a:spLocks noChangeArrowheads="1"/>
          </p:cNvSpPr>
          <p:nvPr/>
        </p:nvSpPr>
        <p:spPr bwMode="auto">
          <a:xfrm>
            <a:off x="457200" y="45720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282521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green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914400"/>
            <a:ext cx="77660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7" name="Picture 3" descr="teacher point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763963"/>
            <a:ext cx="3124200" cy="309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371600" y="1981200"/>
            <a:ext cx="6529388" cy="13112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FFFF99"/>
                </a:solidFill>
                <a:latin typeface="VAGRounded BT" pitchFamily="34" charset="0"/>
              </a:rPr>
              <a:t>Give an example of the </a:t>
            </a:r>
            <a:r>
              <a:rPr lang="en-US" altLang="en-US" sz="4000" b="1">
                <a:solidFill>
                  <a:srgbClr val="FFFFFF"/>
                </a:solidFill>
                <a:latin typeface="VAGRounded BT" pitchFamily="34" charset="0"/>
              </a:rPr>
              <a:t>long </a:t>
            </a:r>
            <a:r>
              <a:rPr lang="en-US" altLang="en-US" sz="4000" b="1" i="1">
                <a:solidFill>
                  <a:srgbClr val="FFFFFF"/>
                </a:solidFill>
                <a:latin typeface="VAGRounded BT" pitchFamily="34" charset="0"/>
              </a:rPr>
              <a:t>a-</a:t>
            </a:r>
            <a:r>
              <a:rPr lang="en-US" altLang="en-US" sz="4000" b="1" i="1">
                <a:solidFill>
                  <a:srgbClr val="FFFF99"/>
                </a:solidFill>
                <a:latin typeface="VAGRounded BT" pitchFamily="34" charset="0"/>
              </a:rPr>
              <a:t>  rule.</a:t>
            </a:r>
            <a:r>
              <a:rPr lang="en-US" altLang="en-US" sz="4000" b="1">
                <a:solidFill>
                  <a:srgbClr val="FFFF99"/>
                </a:solidFill>
                <a:latin typeface="VAGRounded BT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373765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green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914400"/>
            <a:ext cx="77660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1" name="Picture 3" descr="teacher point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763963"/>
            <a:ext cx="3124200" cy="309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395413" y="1127125"/>
            <a:ext cx="3176587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FFFF99"/>
                </a:solidFill>
                <a:latin typeface="VAGRounded BT" pitchFamily="34" charset="0"/>
              </a:rPr>
              <a:t>long </a:t>
            </a:r>
            <a:r>
              <a:rPr lang="en-US" altLang="en-US" sz="4000" b="1" i="1">
                <a:solidFill>
                  <a:srgbClr val="FFFF99"/>
                </a:solidFill>
                <a:latin typeface="VAGRounded BT" pitchFamily="34" charset="0"/>
              </a:rPr>
              <a:t>a-</a:t>
            </a:r>
            <a:r>
              <a:rPr lang="en-US" altLang="en-US" sz="4000" b="1">
                <a:solidFill>
                  <a:srgbClr val="FFFF99"/>
                </a:solidFill>
                <a:latin typeface="VAGRounded BT" pitchFamily="34" charset="0"/>
              </a:rPr>
              <a:t> 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828800" y="3489325"/>
            <a:ext cx="22860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FFFF99"/>
                </a:solidFill>
                <a:latin typeface="VAGRounded BT" pitchFamily="34" charset="0"/>
              </a:rPr>
              <a:t>eight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2057400" y="2727325"/>
            <a:ext cx="19050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FFFF99"/>
                </a:solidFill>
                <a:latin typeface="VAGRounded BT" pitchFamily="34" charset="0"/>
              </a:rPr>
              <a:t>deign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2057400" y="4267200"/>
            <a:ext cx="25146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FFFF99"/>
                </a:solidFill>
                <a:latin typeface="VAGRounded BT" pitchFamily="34" charset="0"/>
              </a:rPr>
              <a:t>heinous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4724400" y="1965325"/>
            <a:ext cx="22098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FFFF99"/>
                </a:solidFill>
                <a:latin typeface="VAGRounded BT" pitchFamily="34" charset="0"/>
              </a:rPr>
              <a:t>reindeer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4343400" y="3489325"/>
            <a:ext cx="19304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FFFF99"/>
                </a:solidFill>
                <a:latin typeface="VAGRounded BT" pitchFamily="34" charset="0"/>
              </a:rPr>
              <a:t>vein</a:t>
            </a: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2209800" y="1965325"/>
            <a:ext cx="16764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FFFF99"/>
                </a:solidFill>
                <a:latin typeface="VAGRounded BT" pitchFamily="34" charset="0"/>
              </a:rPr>
              <a:t>beige</a:t>
            </a: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4572000" y="4251325"/>
            <a:ext cx="20574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FFFF99"/>
                </a:solidFill>
                <a:latin typeface="VAGRounded BT" pitchFamily="34" charset="0"/>
              </a:rPr>
              <a:t>weight</a:t>
            </a: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4648200" y="2727325"/>
            <a:ext cx="26670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FFFF99"/>
                </a:solidFill>
                <a:latin typeface="VAGRounded BT" pitchFamily="34" charset="0"/>
              </a:rPr>
              <a:t>unfeigned</a:t>
            </a:r>
          </a:p>
        </p:txBody>
      </p:sp>
    </p:spTree>
    <p:extLst>
      <p:ext uri="{BB962C8B-B14F-4D97-AF65-F5344CB8AC3E}">
        <p14:creationId xmlns:p14="http://schemas.microsoft.com/office/powerpoint/2010/main" val="211050073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green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914400"/>
            <a:ext cx="77660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5" name="Picture 3" descr="teacher point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763963"/>
            <a:ext cx="3124200" cy="309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371600" y="1981200"/>
            <a:ext cx="6529388" cy="1920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i="1">
                <a:solidFill>
                  <a:srgbClr val="FFFF99"/>
                </a:solidFill>
                <a:latin typeface="VAGRounded BT" pitchFamily="34" charset="0"/>
              </a:rPr>
              <a:t>Give an example of spelling according to the </a:t>
            </a:r>
            <a:r>
              <a:rPr lang="en-US" altLang="en-US" sz="4000" b="1" i="1">
                <a:solidFill>
                  <a:srgbClr val="FFFFFF"/>
                </a:solidFill>
                <a:latin typeface="VAGRounded BT" pitchFamily="34" charset="0"/>
              </a:rPr>
              <a:t>individual vowel sounds.</a:t>
            </a:r>
            <a:r>
              <a:rPr lang="en-US" altLang="en-US" sz="4000" b="1">
                <a:solidFill>
                  <a:srgbClr val="FFFFFF"/>
                </a:solidFill>
                <a:latin typeface="VAGRounded BT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2411091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quiet"/>
          <p:cNvPicPr>
            <a:picLocks noChangeAspect="1" noChangeArrowheads="1"/>
          </p:cNvPicPr>
          <p:nvPr/>
        </p:nvPicPr>
        <p:blipFill>
          <a:blip r:embed="rId2">
            <a:lum bright="16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6035" name="WordArt 3"/>
          <p:cNvSpPr>
            <a:spLocks noChangeArrowheads="1" noChangeShapeType="1" noTextEdit="1"/>
          </p:cNvSpPr>
          <p:nvPr/>
        </p:nvSpPr>
        <p:spPr bwMode="auto">
          <a:xfrm>
            <a:off x="2286000" y="4419600"/>
            <a:ext cx="44196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DE9D"/>
                </a:solidFill>
                <a:latin typeface="Arial Black" panose="020B0A04020102020204" pitchFamily="34" charset="0"/>
              </a:rPr>
              <a:t>quiet</a:t>
            </a:r>
          </a:p>
        </p:txBody>
      </p:sp>
    </p:spTree>
    <p:extLst>
      <p:ext uri="{BB962C8B-B14F-4D97-AF65-F5344CB8AC3E}">
        <p14:creationId xmlns:p14="http://schemas.microsoft.com/office/powerpoint/2010/main" val="282498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6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6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6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6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3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la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0808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57060" name="WordArt 4"/>
          <p:cNvSpPr>
            <a:spLocks noChangeArrowheads="1" noChangeShapeType="1" noTextEdit="1"/>
          </p:cNvSpPr>
          <p:nvPr/>
        </p:nvSpPr>
        <p:spPr bwMode="auto">
          <a:xfrm>
            <a:off x="2209800" y="2133600"/>
            <a:ext cx="47244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pc="72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CCFF"/>
                    </a:gs>
                    <a:gs pos="100000">
                      <a:srgbClr val="D1E8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science</a:t>
            </a:r>
          </a:p>
        </p:txBody>
      </p:sp>
    </p:spTree>
    <p:extLst>
      <p:ext uri="{BB962C8B-B14F-4D97-AF65-F5344CB8AC3E}">
        <p14:creationId xmlns:p14="http://schemas.microsoft.com/office/powerpoint/2010/main" val="123276212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7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7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7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7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6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path to hea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914400" y="4114800"/>
            <a:ext cx="7315200" cy="1920875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FFE8D1"/>
                </a:solidFill>
                <a:latin typeface="VAGRounded BT" pitchFamily="34" charset="0"/>
              </a:rPr>
              <a:t>The fool hath said in his heart, There is no God.   Psalm 14:1a</a:t>
            </a:r>
          </a:p>
        </p:txBody>
      </p:sp>
      <p:sp>
        <p:nvSpPr>
          <p:cNvPr id="558084" name="WordArt 4"/>
          <p:cNvSpPr>
            <a:spLocks noChangeArrowheads="1" noChangeShapeType="1" noTextEdit="1"/>
          </p:cNvSpPr>
          <p:nvPr/>
        </p:nvSpPr>
        <p:spPr bwMode="auto">
          <a:xfrm>
            <a:off x="2819400" y="1219200"/>
            <a:ext cx="32766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38100">
                  <a:solidFill>
                    <a:srgbClr val="FFE8D1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Arial Black" panose="020B0A04020102020204" pitchFamily="34" charset="0"/>
              </a:rPr>
              <a:t>atheist</a:t>
            </a:r>
          </a:p>
        </p:txBody>
      </p:sp>
    </p:spTree>
    <p:extLst>
      <p:ext uri="{BB962C8B-B14F-4D97-AF65-F5344CB8AC3E}">
        <p14:creationId xmlns:p14="http://schemas.microsoft.com/office/powerpoint/2010/main" val="358592837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green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914400"/>
            <a:ext cx="77660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1" name="Picture 3" descr="teacher point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763963"/>
            <a:ext cx="3124200" cy="309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371600" y="1981200"/>
            <a:ext cx="6529388" cy="13112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i="1">
                <a:solidFill>
                  <a:srgbClr val="FFFF99"/>
                </a:solidFill>
                <a:latin typeface="VAGRounded BT" pitchFamily="34" charset="0"/>
              </a:rPr>
              <a:t>Give </a:t>
            </a:r>
            <a:r>
              <a:rPr lang="en-US" altLang="en-US" sz="4000" b="1" i="1">
                <a:solidFill>
                  <a:srgbClr val="FFFFFF"/>
                </a:solidFill>
                <a:latin typeface="VAGRounded BT" pitchFamily="34" charset="0"/>
              </a:rPr>
              <a:t>one exception</a:t>
            </a:r>
            <a:r>
              <a:rPr lang="en-US" altLang="en-US" sz="4000" b="1" i="1">
                <a:solidFill>
                  <a:srgbClr val="FFFF99"/>
                </a:solidFill>
                <a:latin typeface="VAGRounded BT" pitchFamily="34" charset="0"/>
              </a:rPr>
              <a:t> to this rule.</a:t>
            </a:r>
            <a:r>
              <a:rPr lang="en-US" altLang="en-US" sz="4000" b="1">
                <a:solidFill>
                  <a:srgbClr val="FFFF99"/>
                </a:solidFill>
                <a:latin typeface="VAGRounded BT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3542381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ali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5" name="WordArt 3"/>
          <p:cNvSpPr>
            <a:spLocks noChangeArrowheads="1" noChangeShapeType="1" noTextEdit="1"/>
          </p:cNvSpPr>
          <p:nvPr/>
        </p:nvSpPr>
        <p:spPr bwMode="auto">
          <a:xfrm>
            <a:off x="990600" y="914400"/>
            <a:ext cx="50292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pc="72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1B16A"/>
                    </a:gs>
                    <a:gs pos="50000">
                      <a:srgbClr val="FFFF99"/>
                    </a:gs>
                    <a:gs pos="100000">
                      <a:srgbClr val="B1B16A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exceptions-</a:t>
            </a:r>
          </a:p>
        </p:txBody>
      </p:sp>
      <p:sp>
        <p:nvSpPr>
          <p:cNvPr id="74756" name="WordArt 4"/>
          <p:cNvSpPr>
            <a:spLocks noChangeArrowheads="1" noChangeShapeType="1" noTextEdit="1"/>
          </p:cNvSpPr>
          <p:nvPr/>
        </p:nvSpPr>
        <p:spPr bwMode="auto">
          <a:xfrm>
            <a:off x="3124200" y="2971800"/>
            <a:ext cx="266382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pc="72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5C576"/>
                    </a:gs>
                    <a:gs pos="50000">
                      <a:srgbClr val="FFFF99"/>
                    </a:gs>
                    <a:gs pos="100000">
                      <a:srgbClr val="C5C576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alien</a:t>
            </a:r>
          </a:p>
        </p:txBody>
      </p:sp>
      <p:sp>
        <p:nvSpPr>
          <p:cNvPr id="74757" name="WordArt 5"/>
          <p:cNvSpPr>
            <a:spLocks noChangeArrowheads="1" noChangeShapeType="1" noTextEdit="1"/>
          </p:cNvSpPr>
          <p:nvPr/>
        </p:nvSpPr>
        <p:spPr bwMode="auto">
          <a:xfrm>
            <a:off x="2351088" y="4495800"/>
            <a:ext cx="4354512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pc="72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5C576"/>
                    </a:gs>
                    <a:gs pos="50000">
                      <a:srgbClr val="FFFF99"/>
                    </a:gs>
                    <a:gs pos="100000">
                      <a:srgbClr val="C5C576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alienate</a:t>
            </a:r>
          </a:p>
        </p:txBody>
      </p:sp>
    </p:spTree>
    <p:extLst>
      <p:ext uri="{BB962C8B-B14F-4D97-AF65-F5344CB8AC3E}">
        <p14:creationId xmlns:p14="http://schemas.microsoft.com/office/powerpoint/2010/main" val="127784707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016500" y="3048000"/>
            <a:ext cx="184150" cy="823913"/>
          </a:xfrm>
          <a:prstGeom prst="rect">
            <a:avLst/>
          </a:prstGeom>
          <a:noFill/>
          <a:ln>
            <a:noFill/>
          </a:ln>
          <a:effectLst>
            <a:outerShdw dist="40161" dir="204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4800">
              <a:solidFill>
                <a:srgbClr val="FF9900"/>
              </a:solidFill>
              <a:latin typeface="Tech" pitchFamily="34" charset="0"/>
            </a:endParaRP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>
            <a:solidFill>
              <a:srgbClr val="831717"/>
            </a:solidFill>
            <a:round/>
            <a:headEnd/>
            <a:tailEnd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>
            <a:outerShdw dist="127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914400" y="1219200"/>
            <a:ext cx="7543800" cy="7493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5400">
                <a:solidFill>
                  <a:srgbClr val="339933"/>
                </a:solidFill>
                <a:latin typeface="Impact" panose="020B0806030902050204" pitchFamily="34" charset="0"/>
              </a:rPr>
              <a:t>Spelling Challenges:</a:t>
            </a:r>
          </a:p>
        </p:txBody>
      </p:sp>
      <p:sp>
        <p:nvSpPr>
          <p:cNvPr id="530448" name="Text Box 16"/>
          <p:cNvSpPr txBox="1">
            <a:spLocks noChangeArrowheads="1"/>
          </p:cNvSpPr>
          <p:nvPr/>
        </p:nvSpPr>
        <p:spPr bwMode="auto">
          <a:xfrm>
            <a:off x="914400" y="2362200"/>
            <a:ext cx="5446713" cy="823913"/>
          </a:xfrm>
          <a:prstGeom prst="rect">
            <a:avLst/>
          </a:prstGeom>
          <a:noFill/>
          <a:ln>
            <a:noFill/>
          </a:ln>
          <a:effectLst>
            <a:outerShdw dist="254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 b="1">
                <a:solidFill>
                  <a:srgbClr val="333399"/>
                </a:solidFill>
                <a:latin typeface="SwitzerlandNarrow" pitchFamily="34" charset="0"/>
              </a:rPr>
              <a:t>Spell by </a:t>
            </a:r>
            <a:r>
              <a:rPr lang="en-US" altLang="en-US" sz="4800" b="1">
                <a:solidFill>
                  <a:srgbClr val="FF0000"/>
                </a:solidFill>
                <a:latin typeface="SwitzerlandNarrow" pitchFamily="34" charset="0"/>
              </a:rPr>
              <a:t>syllables</a:t>
            </a:r>
            <a:r>
              <a:rPr lang="en-US" altLang="en-US" sz="4800" b="1">
                <a:solidFill>
                  <a:srgbClr val="333399"/>
                </a:solidFill>
                <a:latin typeface="SwitzerlandNarrow" pitchFamily="34" charset="0"/>
              </a:rPr>
              <a:t>.</a:t>
            </a:r>
          </a:p>
        </p:txBody>
      </p:sp>
      <p:sp>
        <p:nvSpPr>
          <p:cNvPr id="530449" name="Text Box 17"/>
          <p:cNvSpPr txBox="1">
            <a:spLocks noChangeArrowheads="1"/>
          </p:cNvSpPr>
          <p:nvPr/>
        </p:nvSpPr>
        <p:spPr bwMode="auto">
          <a:xfrm>
            <a:off x="652463" y="3001963"/>
            <a:ext cx="2503487" cy="823912"/>
          </a:xfrm>
          <a:prstGeom prst="rect">
            <a:avLst/>
          </a:prstGeom>
          <a:noFill/>
          <a:ln>
            <a:noFill/>
          </a:ln>
          <a:effectLst>
            <a:outerShdw dist="254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defTabSz="971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1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1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1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1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971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971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971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971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prefix -</a:t>
            </a:r>
          </a:p>
        </p:txBody>
      </p:sp>
      <p:sp>
        <p:nvSpPr>
          <p:cNvPr id="530450" name="Text Box 18"/>
          <p:cNvSpPr txBox="1">
            <a:spLocks noChangeArrowheads="1"/>
          </p:cNvSpPr>
          <p:nvPr/>
        </p:nvSpPr>
        <p:spPr bwMode="auto">
          <a:xfrm>
            <a:off x="3048000" y="2971800"/>
            <a:ext cx="2930525" cy="823913"/>
          </a:xfrm>
          <a:prstGeom prst="rect">
            <a:avLst/>
          </a:prstGeom>
          <a:noFill/>
          <a:ln>
            <a:noFill/>
          </a:ln>
          <a:effectLst>
            <a:outerShdw dist="254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4800" b="1">
                <a:solidFill>
                  <a:srgbClr val="333399"/>
                </a:solidFill>
                <a:latin typeface="SwitzerlandNarrow" pitchFamily="34" charset="0"/>
              </a:rPr>
              <a:t>un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worthy</a:t>
            </a:r>
          </a:p>
        </p:txBody>
      </p:sp>
      <p:sp>
        <p:nvSpPr>
          <p:cNvPr id="530451" name="Text Box 19"/>
          <p:cNvSpPr txBox="1">
            <a:spLocks noChangeArrowheads="1"/>
          </p:cNvSpPr>
          <p:nvPr/>
        </p:nvSpPr>
        <p:spPr bwMode="auto">
          <a:xfrm>
            <a:off x="914400" y="3581400"/>
            <a:ext cx="2185988" cy="823913"/>
          </a:xfrm>
          <a:prstGeom prst="rect">
            <a:avLst/>
          </a:prstGeom>
          <a:noFill/>
          <a:ln>
            <a:noFill/>
          </a:ln>
          <a:effectLst>
            <a:outerShdw dist="254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suffix -</a:t>
            </a:r>
          </a:p>
        </p:txBody>
      </p:sp>
      <p:sp>
        <p:nvSpPr>
          <p:cNvPr id="530452" name="Text Box 20"/>
          <p:cNvSpPr txBox="1">
            <a:spLocks noChangeArrowheads="1"/>
          </p:cNvSpPr>
          <p:nvPr/>
        </p:nvSpPr>
        <p:spPr bwMode="auto">
          <a:xfrm>
            <a:off x="3048000" y="3581400"/>
            <a:ext cx="2459038" cy="823913"/>
          </a:xfrm>
          <a:prstGeom prst="rect">
            <a:avLst/>
          </a:prstGeom>
          <a:noFill/>
          <a:ln>
            <a:noFill/>
          </a:ln>
          <a:effectLst>
            <a:outerShdw dist="254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657350" indent="-1657350" defTabSz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114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114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114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114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use</a:t>
            </a:r>
            <a:r>
              <a:rPr lang="en-US" altLang="en-US" sz="4800" b="1">
                <a:solidFill>
                  <a:srgbClr val="333399"/>
                </a:solidFill>
                <a:latin typeface="SwitzerlandNarrow" pitchFamily="34" charset="0"/>
              </a:rPr>
              <a:t>able</a:t>
            </a:r>
            <a:endParaRPr lang="en-US" altLang="en-US" sz="4800" b="1">
              <a:solidFill>
                <a:srgbClr val="FF9900"/>
              </a:solidFill>
              <a:latin typeface="SwitzerlandNarrow" pitchFamily="34" charset="0"/>
            </a:endParaRPr>
          </a:p>
        </p:txBody>
      </p:sp>
      <p:sp>
        <p:nvSpPr>
          <p:cNvPr id="530453" name="Text Box 21"/>
          <p:cNvSpPr txBox="1">
            <a:spLocks noChangeArrowheads="1"/>
          </p:cNvSpPr>
          <p:nvPr/>
        </p:nvSpPr>
        <p:spPr bwMode="auto">
          <a:xfrm>
            <a:off x="882650" y="4191000"/>
            <a:ext cx="3138488" cy="823913"/>
          </a:xfrm>
          <a:prstGeom prst="rect">
            <a:avLst/>
          </a:prstGeom>
          <a:noFill/>
          <a:ln>
            <a:noFill/>
          </a:ln>
          <a:effectLst>
            <a:outerShdw dist="254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syllables -</a:t>
            </a:r>
          </a:p>
        </p:txBody>
      </p:sp>
      <p:grpSp>
        <p:nvGrpSpPr>
          <p:cNvPr id="38934" name="Group 22"/>
          <p:cNvGrpSpPr>
            <a:grpSpLocks/>
          </p:cNvGrpSpPr>
          <p:nvPr/>
        </p:nvGrpSpPr>
        <p:grpSpPr bwMode="auto">
          <a:xfrm>
            <a:off x="6904038" y="990600"/>
            <a:ext cx="2239962" cy="4838700"/>
            <a:chOff x="3894" y="920"/>
            <a:chExt cx="1411" cy="3048"/>
          </a:xfrm>
        </p:grpSpPr>
        <p:sp>
          <p:nvSpPr>
            <p:cNvPr id="38936" name="Rectangle 23"/>
            <p:cNvSpPr>
              <a:spLocks noChangeArrowheads="1"/>
            </p:cNvSpPr>
            <p:nvPr/>
          </p:nvSpPr>
          <p:spPr bwMode="auto">
            <a:xfrm rot="1473624">
              <a:off x="5050" y="1062"/>
              <a:ext cx="154" cy="3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38937" name="Freeform 24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8" name="Freeform 25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9" name="Freeform 26"/>
            <p:cNvSpPr>
              <a:spLocks/>
            </p:cNvSpPr>
            <p:nvPr/>
          </p:nvSpPr>
          <p:spPr bwMode="auto">
            <a:xfrm rot="1473624">
              <a:off x="4538" y="1253"/>
              <a:ext cx="79" cy="2410"/>
            </a:xfrm>
            <a:custGeom>
              <a:avLst/>
              <a:gdLst>
                <a:gd name="T0" fmla="*/ 0 w 122"/>
                <a:gd name="T1" fmla="*/ 2 h 2785"/>
                <a:gd name="T2" fmla="*/ 1 w 122"/>
                <a:gd name="T3" fmla="*/ 2 h 2785"/>
                <a:gd name="T4" fmla="*/ 1 w 122"/>
                <a:gd name="T5" fmla="*/ 1 h 2785"/>
                <a:gd name="T6" fmla="*/ 2 w 122"/>
                <a:gd name="T7" fmla="*/ 1 h 2785"/>
                <a:gd name="T8" fmla="*/ 3 w 122"/>
                <a:gd name="T9" fmla="*/ 1 h 2785"/>
                <a:gd name="T10" fmla="*/ 3 w 122"/>
                <a:gd name="T11" fmla="*/ 0 h 2785"/>
                <a:gd name="T12" fmla="*/ 4 w 122"/>
                <a:gd name="T13" fmla="*/ 0 h 2785"/>
                <a:gd name="T14" fmla="*/ 5 w 122"/>
                <a:gd name="T15" fmla="*/ 0 h 2785"/>
                <a:gd name="T16" fmla="*/ 5 w 122"/>
                <a:gd name="T17" fmla="*/ 0 h 2785"/>
                <a:gd name="T18" fmla="*/ 6 w 122"/>
                <a:gd name="T19" fmla="*/ 0 h 2785"/>
                <a:gd name="T20" fmla="*/ 8 w 122"/>
                <a:gd name="T21" fmla="*/ 0 h 2785"/>
                <a:gd name="T22" fmla="*/ 9 w 122"/>
                <a:gd name="T23" fmla="*/ 1 h 2785"/>
                <a:gd name="T24" fmla="*/ 10 w 122"/>
                <a:gd name="T25" fmla="*/ 1 h 2785"/>
                <a:gd name="T26" fmla="*/ 11 w 122"/>
                <a:gd name="T27" fmla="*/ 2 h 2785"/>
                <a:gd name="T28" fmla="*/ 12 w 122"/>
                <a:gd name="T29" fmla="*/ 3 h 2785"/>
                <a:gd name="T30" fmla="*/ 13 w 122"/>
                <a:gd name="T31" fmla="*/ 3 h 2785"/>
                <a:gd name="T32" fmla="*/ 14 w 122"/>
                <a:gd name="T33" fmla="*/ 3 h 2785"/>
                <a:gd name="T34" fmla="*/ 14 w 122"/>
                <a:gd name="T35" fmla="*/ 3 h 2785"/>
                <a:gd name="T36" fmla="*/ 14 w 122"/>
                <a:gd name="T37" fmla="*/ 1343 h 2785"/>
                <a:gd name="T38" fmla="*/ 14 w 122"/>
                <a:gd name="T39" fmla="*/ 1343 h 2785"/>
                <a:gd name="T40" fmla="*/ 12 w 122"/>
                <a:gd name="T41" fmla="*/ 1346 h 2785"/>
                <a:gd name="T42" fmla="*/ 12 w 122"/>
                <a:gd name="T43" fmla="*/ 1347 h 2785"/>
                <a:gd name="T44" fmla="*/ 11 w 122"/>
                <a:gd name="T45" fmla="*/ 1348 h 2785"/>
                <a:gd name="T46" fmla="*/ 11 w 122"/>
                <a:gd name="T47" fmla="*/ 1350 h 2785"/>
                <a:gd name="T48" fmla="*/ 10 w 122"/>
                <a:gd name="T49" fmla="*/ 1350 h 2785"/>
                <a:gd name="T50" fmla="*/ 9 w 122"/>
                <a:gd name="T51" fmla="*/ 1350 h 2785"/>
                <a:gd name="T52" fmla="*/ 8 w 122"/>
                <a:gd name="T53" fmla="*/ 1350 h 2785"/>
                <a:gd name="T54" fmla="*/ 7 w 122"/>
                <a:gd name="T55" fmla="*/ 1350 h 2785"/>
                <a:gd name="T56" fmla="*/ 6 w 122"/>
                <a:gd name="T57" fmla="*/ 1350 h 2785"/>
                <a:gd name="T58" fmla="*/ 6 w 122"/>
                <a:gd name="T59" fmla="*/ 1351 h 2785"/>
                <a:gd name="T60" fmla="*/ 6 w 122"/>
                <a:gd name="T61" fmla="*/ 1351 h 2785"/>
                <a:gd name="T62" fmla="*/ 6 w 122"/>
                <a:gd name="T63" fmla="*/ 1351 h 2785"/>
                <a:gd name="T64" fmla="*/ 0 w 122"/>
                <a:gd name="T65" fmla="*/ 1343 h 2785"/>
                <a:gd name="T66" fmla="*/ 0 w 122"/>
                <a:gd name="T67" fmla="*/ 2 h 27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2785">
                  <a:moveTo>
                    <a:pt x="0" y="2"/>
                  </a:moveTo>
                  <a:lnTo>
                    <a:pt x="6" y="2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1"/>
                  </a:lnTo>
                  <a:lnTo>
                    <a:pt x="87" y="1"/>
                  </a:lnTo>
                  <a:lnTo>
                    <a:pt x="96" y="2"/>
                  </a:lnTo>
                  <a:lnTo>
                    <a:pt x="106" y="3"/>
                  </a:lnTo>
                  <a:lnTo>
                    <a:pt x="114" y="4"/>
                  </a:lnTo>
                  <a:lnTo>
                    <a:pt x="122" y="5"/>
                  </a:lnTo>
                  <a:lnTo>
                    <a:pt x="122" y="2767"/>
                  </a:lnTo>
                  <a:lnTo>
                    <a:pt x="122" y="2768"/>
                  </a:lnTo>
                  <a:lnTo>
                    <a:pt x="112" y="2773"/>
                  </a:lnTo>
                  <a:lnTo>
                    <a:pt x="106" y="2776"/>
                  </a:lnTo>
                  <a:lnTo>
                    <a:pt x="99" y="2779"/>
                  </a:lnTo>
                  <a:lnTo>
                    <a:pt x="95" y="2781"/>
                  </a:lnTo>
                  <a:lnTo>
                    <a:pt x="87" y="2781"/>
                  </a:lnTo>
                  <a:lnTo>
                    <a:pt x="78" y="2781"/>
                  </a:lnTo>
                  <a:lnTo>
                    <a:pt x="71" y="2781"/>
                  </a:lnTo>
                  <a:lnTo>
                    <a:pt x="64" y="2782"/>
                  </a:lnTo>
                  <a:lnTo>
                    <a:pt x="59" y="2783"/>
                  </a:lnTo>
                  <a:lnTo>
                    <a:pt x="54" y="2784"/>
                  </a:lnTo>
                  <a:lnTo>
                    <a:pt x="52" y="2785"/>
                  </a:lnTo>
                  <a:lnTo>
                    <a:pt x="51" y="2785"/>
                  </a:lnTo>
                  <a:lnTo>
                    <a:pt x="0" y="276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0" name="Freeform 27"/>
            <p:cNvSpPr>
              <a:spLocks/>
            </p:cNvSpPr>
            <p:nvPr/>
          </p:nvSpPr>
          <p:spPr bwMode="auto">
            <a:xfrm rot="1473624">
              <a:off x="4498" y="1228"/>
              <a:ext cx="47" cy="2402"/>
            </a:xfrm>
            <a:custGeom>
              <a:avLst/>
              <a:gdLst>
                <a:gd name="T0" fmla="*/ 0 w 72"/>
                <a:gd name="T1" fmla="*/ 10 h 2775"/>
                <a:gd name="T2" fmla="*/ 1 w 72"/>
                <a:gd name="T3" fmla="*/ 8 h 2775"/>
                <a:gd name="T4" fmla="*/ 1 w 72"/>
                <a:gd name="T5" fmla="*/ 7 h 2775"/>
                <a:gd name="T6" fmla="*/ 1 w 72"/>
                <a:gd name="T7" fmla="*/ 5 h 2775"/>
                <a:gd name="T8" fmla="*/ 3 w 72"/>
                <a:gd name="T9" fmla="*/ 3 h 2775"/>
                <a:gd name="T10" fmla="*/ 3 w 72"/>
                <a:gd name="T11" fmla="*/ 3 h 2775"/>
                <a:gd name="T12" fmla="*/ 5 w 72"/>
                <a:gd name="T13" fmla="*/ 3 h 2775"/>
                <a:gd name="T14" fmla="*/ 7 w 72"/>
                <a:gd name="T15" fmla="*/ 1 h 2775"/>
                <a:gd name="T16" fmla="*/ 8 w 72"/>
                <a:gd name="T17" fmla="*/ 0 h 2775"/>
                <a:gd name="T18" fmla="*/ 8 w 72"/>
                <a:gd name="T19" fmla="*/ 0 h 2775"/>
                <a:gd name="T20" fmla="*/ 8 w 72"/>
                <a:gd name="T21" fmla="*/ 1343 h 2775"/>
                <a:gd name="T22" fmla="*/ 8 w 72"/>
                <a:gd name="T23" fmla="*/ 1343 h 2775"/>
                <a:gd name="T24" fmla="*/ 8 w 72"/>
                <a:gd name="T25" fmla="*/ 1343 h 2775"/>
                <a:gd name="T26" fmla="*/ 7 w 72"/>
                <a:gd name="T27" fmla="*/ 1347 h 2775"/>
                <a:gd name="T28" fmla="*/ 6 w 72"/>
                <a:gd name="T29" fmla="*/ 1349 h 2775"/>
                <a:gd name="T30" fmla="*/ 2 w 72"/>
                <a:gd name="T31" fmla="*/ 1345 h 2775"/>
                <a:gd name="T32" fmla="*/ 0 w 72"/>
                <a:gd name="T33" fmla="*/ 1347 h 2775"/>
                <a:gd name="T34" fmla="*/ 0 w 72"/>
                <a:gd name="T35" fmla="*/ 1347 h 2775"/>
                <a:gd name="T36" fmla="*/ 0 w 72"/>
                <a:gd name="T37" fmla="*/ 9 h 2775"/>
                <a:gd name="T38" fmla="*/ 0 w 72"/>
                <a:gd name="T39" fmla="*/ 10 h 27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2" h="2775">
                  <a:moveTo>
                    <a:pt x="0" y="20"/>
                  </a:moveTo>
                  <a:lnTo>
                    <a:pt x="1" y="16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21" y="8"/>
                  </a:lnTo>
                  <a:lnTo>
                    <a:pt x="31" y="6"/>
                  </a:lnTo>
                  <a:lnTo>
                    <a:pt x="44" y="3"/>
                  </a:lnTo>
                  <a:lnTo>
                    <a:pt x="57" y="1"/>
                  </a:lnTo>
                  <a:lnTo>
                    <a:pt x="72" y="0"/>
                  </a:lnTo>
                  <a:lnTo>
                    <a:pt x="72" y="2765"/>
                  </a:lnTo>
                  <a:lnTo>
                    <a:pt x="68" y="2762"/>
                  </a:lnTo>
                  <a:lnTo>
                    <a:pt x="54" y="2773"/>
                  </a:lnTo>
                  <a:lnTo>
                    <a:pt x="49" y="2775"/>
                  </a:lnTo>
                  <a:lnTo>
                    <a:pt x="17" y="2768"/>
                  </a:lnTo>
                  <a:lnTo>
                    <a:pt x="0" y="2773"/>
                  </a:lnTo>
                  <a:lnTo>
                    <a:pt x="0" y="1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1" name="Line 28"/>
            <p:cNvSpPr>
              <a:spLocks noChangeShapeType="1"/>
            </p:cNvSpPr>
            <p:nvPr/>
          </p:nvSpPr>
          <p:spPr bwMode="auto">
            <a:xfrm rot="1473624">
              <a:off x="4545" y="1238"/>
              <a:ext cx="2" cy="23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2" name="Freeform 29"/>
            <p:cNvSpPr>
              <a:spLocks/>
            </p:cNvSpPr>
            <p:nvPr/>
          </p:nvSpPr>
          <p:spPr bwMode="auto">
            <a:xfrm rot="1473624">
              <a:off x="4614" y="1280"/>
              <a:ext cx="28" cy="2393"/>
            </a:xfrm>
            <a:custGeom>
              <a:avLst/>
              <a:gdLst>
                <a:gd name="T0" fmla="*/ 5 w 42"/>
                <a:gd name="T1" fmla="*/ 1336 h 2768"/>
                <a:gd name="T2" fmla="*/ 5 w 42"/>
                <a:gd name="T3" fmla="*/ 8 h 2768"/>
                <a:gd name="T4" fmla="*/ 6 w 42"/>
                <a:gd name="T5" fmla="*/ 9 h 2768"/>
                <a:gd name="T6" fmla="*/ 5 w 42"/>
                <a:gd name="T7" fmla="*/ 7 h 2768"/>
                <a:gd name="T8" fmla="*/ 5 w 42"/>
                <a:gd name="T9" fmla="*/ 6 h 2768"/>
                <a:gd name="T10" fmla="*/ 5 w 42"/>
                <a:gd name="T11" fmla="*/ 5 h 2768"/>
                <a:gd name="T12" fmla="*/ 4 w 42"/>
                <a:gd name="T13" fmla="*/ 3 h 2768"/>
                <a:gd name="T14" fmla="*/ 3 w 42"/>
                <a:gd name="T15" fmla="*/ 3 h 2768"/>
                <a:gd name="T16" fmla="*/ 2 w 42"/>
                <a:gd name="T17" fmla="*/ 3 h 2768"/>
                <a:gd name="T18" fmla="*/ 1 w 42"/>
                <a:gd name="T19" fmla="*/ 2 h 2768"/>
                <a:gd name="T20" fmla="*/ 0 w 42"/>
                <a:gd name="T21" fmla="*/ 0 h 2768"/>
                <a:gd name="T22" fmla="*/ 0 w 42"/>
                <a:gd name="T23" fmla="*/ 0 h 2768"/>
                <a:gd name="T24" fmla="*/ 0 w 42"/>
                <a:gd name="T25" fmla="*/ 1333 h 2768"/>
                <a:gd name="T26" fmla="*/ 0 w 42"/>
                <a:gd name="T27" fmla="*/ 1334 h 2768"/>
                <a:gd name="T28" fmla="*/ 1 w 42"/>
                <a:gd name="T29" fmla="*/ 1332 h 2768"/>
                <a:gd name="T30" fmla="*/ 2 w 42"/>
                <a:gd name="T31" fmla="*/ 1331 h 2768"/>
                <a:gd name="T32" fmla="*/ 3 w 42"/>
                <a:gd name="T33" fmla="*/ 1330 h 2768"/>
                <a:gd name="T34" fmla="*/ 3 w 42"/>
                <a:gd name="T35" fmla="*/ 1328 h 2768"/>
                <a:gd name="T36" fmla="*/ 5 w 42"/>
                <a:gd name="T37" fmla="*/ 1337 h 2768"/>
                <a:gd name="T38" fmla="*/ 5 w 42"/>
                <a:gd name="T39" fmla="*/ 1336 h 27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2768">
                  <a:moveTo>
                    <a:pt x="41" y="2766"/>
                  </a:moveTo>
                  <a:lnTo>
                    <a:pt x="41" y="15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8" y="12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2762"/>
                  </a:lnTo>
                  <a:lnTo>
                    <a:pt x="0" y="2763"/>
                  </a:lnTo>
                  <a:lnTo>
                    <a:pt x="8" y="2758"/>
                  </a:lnTo>
                  <a:lnTo>
                    <a:pt x="16" y="2755"/>
                  </a:lnTo>
                  <a:lnTo>
                    <a:pt x="20" y="2753"/>
                  </a:lnTo>
                  <a:lnTo>
                    <a:pt x="22" y="2751"/>
                  </a:lnTo>
                  <a:lnTo>
                    <a:pt x="41" y="2768"/>
                  </a:lnTo>
                  <a:lnTo>
                    <a:pt x="41" y="2766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3" name="Line 30"/>
            <p:cNvSpPr>
              <a:spLocks noChangeShapeType="1"/>
            </p:cNvSpPr>
            <p:nvPr/>
          </p:nvSpPr>
          <p:spPr bwMode="auto">
            <a:xfrm rot="1473624">
              <a:off x="3949" y="3774"/>
              <a:ext cx="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4" name="Line 31"/>
            <p:cNvSpPr>
              <a:spLocks noChangeShapeType="1"/>
            </p:cNvSpPr>
            <p:nvPr/>
          </p:nvSpPr>
          <p:spPr bwMode="auto">
            <a:xfrm rot="1473624">
              <a:off x="3950" y="3756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5" name="Line 32"/>
            <p:cNvSpPr>
              <a:spLocks noChangeShapeType="1"/>
            </p:cNvSpPr>
            <p:nvPr/>
          </p:nvSpPr>
          <p:spPr bwMode="auto">
            <a:xfrm rot="1473624">
              <a:off x="3954" y="377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6" name="Line 33"/>
            <p:cNvSpPr>
              <a:spLocks noChangeShapeType="1"/>
            </p:cNvSpPr>
            <p:nvPr/>
          </p:nvSpPr>
          <p:spPr bwMode="auto">
            <a:xfrm rot="1473624">
              <a:off x="3964" y="377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7" name="Line 34"/>
            <p:cNvSpPr>
              <a:spLocks noChangeShapeType="1"/>
            </p:cNvSpPr>
            <p:nvPr/>
          </p:nvSpPr>
          <p:spPr bwMode="auto">
            <a:xfrm rot="1473624">
              <a:off x="3959" y="3783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8" name="Line 35"/>
            <p:cNvSpPr>
              <a:spLocks noChangeShapeType="1"/>
            </p:cNvSpPr>
            <p:nvPr/>
          </p:nvSpPr>
          <p:spPr bwMode="auto">
            <a:xfrm rot="1473624">
              <a:off x="3975" y="3779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9" name="Line 36"/>
            <p:cNvSpPr>
              <a:spLocks noChangeShapeType="1"/>
            </p:cNvSpPr>
            <p:nvPr/>
          </p:nvSpPr>
          <p:spPr bwMode="auto">
            <a:xfrm rot="1473624">
              <a:off x="3973" y="3788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0" name="Line 37"/>
            <p:cNvSpPr>
              <a:spLocks noChangeShapeType="1"/>
            </p:cNvSpPr>
            <p:nvPr/>
          </p:nvSpPr>
          <p:spPr bwMode="auto">
            <a:xfrm rot="1473624">
              <a:off x="3967" y="3786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1" name="Line 38"/>
            <p:cNvSpPr>
              <a:spLocks noChangeShapeType="1"/>
            </p:cNvSpPr>
            <p:nvPr/>
          </p:nvSpPr>
          <p:spPr bwMode="auto">
            <a:xfrm rot="1473624">
              <a:off x="3989" y="377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2" name="Line 39"/>
            <p:cNvSpPr>
              <a:spLocks noChangeShapeType="1"/>
            </p:cNvSpPr>
            <p:nvPr/>
          </p:nvSpPr>
          <p:spPr bwMode="auto">
            <a:xfrm rot="1473624">
              <a:off x="3985" y="3775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3" name="Line 40"/>
            <p:cNvSpPr>
              <a:spLocks noChangeShapeType="1"/>
            </p:cNvSpPr>
            <p:nvPr/>
          </p:nvSpPr>
          <p:spPr bwMode="auto">
            <a:xfrm rot="1473624">
              <a:off x="3998" y="3750"/>
              <a:ext cx="1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4" name="Line 41"/>
            <p:cNvSpPr>
              <a:spLocks noChangeShapeType="1"/>
            </p:cNvSpPr>
            <p:nvPr/>
          </p:nvSpPr>
          <p:spPr bwMode="auto">
            <a:xfrm rot="1473624">
              <a:off x="4003" y="376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5" name="Line 42"/>
            <p:cNvSpPr>
              <a:spLocks noChangeShapeType="1"/>
            </p:cNvSpPr>
            <p:nvPr/>
          </p:nvSpPr>
          <p:spPr bwMode="auto">
            <a:xfrm rot="1473624">
              <a:off x="3954" y="3726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6" name="Line 43"/>
            <p:cNvSpPr>
              <a:spLocks noChangeShapeType="1"/>
            </p:cNvSpPr>
            <p:nvPr/>
          </p:nvSpPr>
          <p:spPr bwMode="auto">
            <a:xfrm rot="1473624">
              <a:off x="3957" y="373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7" name="Line 44"/>
            <p:cNvSpPr>
              <a:spLocks noChangeShapeType="1"/>
            </p:cNvSpPr>
            <p:nvPr/>
          </p:nvSpPr>
          <p:spPr bwMode="auto">
            <a:xfrm rot="1473624">
              <a:off x="3975" y="378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8" name="Line 45"/>
            <p:cNvSpPr>
              <a:spLocks noChangeShapeType="1"/>
            </p:cNvSpPr>
            <p:nvPr/>
          </p:nvSpPr>
          <p:spPr bwMode="auto">
            <a:xfrm rot="1473624">
              <a:off x="3954" y="3741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9" name="Line 46"/>
            <p:cNvSpPr>
              <a:spLocks noChangeShapeType="1"/>
            </p:cNvSpPr>
            <p:nvPr/>
          </p:nvSpPr>
          <p:spPr bwMode="auto">
            <a:xfrm rot="1473624">
              <a:off x="3947" y="3785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0" name="Line 47"/>
            <p:cNvSpPr>
              <a:spLocks noChangeShapeType="1"/>
            </p:cNvSpPr>
            <p:nvPr/>
          </p:nvSpPr>
          <p:spPr bwMode="auto">
            <a:xfrm rot="1473624">
              <a:off x="3954" y="378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1" name="Freeform 48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18 h 208"/>
                <a:gd name="T8" fmla="*/ 27 w 236"/>
                <a:gd name="T9" fmla="*/ 11 h 208"/>
                <a:gd name="T10" fmla="*/ 26 w 236"/>
                <a:gd name="T11" fmla="*/ 6 h 208"/>
                <a:gd name="T12" fmla="*/ 25 w 236"/>
                <a:gd name="T13" fmla="*/ 3 h 208"/>
                <a:gd name="T14" fmla="*/ 23 w 236"/>
                <a:gd name="T15" fmla="*/ 2 h 208"/>
                <a:gd name="T16" fmla="*/ 21 w 236"/>
                <a:gd name="T17" fmla="*/ 0 h 208"/>
                <a:gd name="T18" fmla="*/ 18 w 236"/>
                <a:gd name="T19" fmla="*/ 0 h 208"/>
                <a:gd name="T20" fmla="*/ 14 w 236"/>
                <a:gd name="T21" fmla="*/ 0 h 208"/>
                <a:gd name="T22" fmla="*/ 10 w 236"/>
                <a:gd name="T23" fmla="*/ 0 h 208"/>
                <a:gd name="T24" fmla="*/ 7 w 236"/>
                <a:gd name="T25" fmla="*/ 0 h 208"/>
                <a:gd name="T26" fmla="*/ 5 w 236"/>
                <a:gd name="T27" fmla="*/ 2 h 208"/>
                <a:gd name="T28" fmla="*/ 3 w 236"/>
                <a:gd name="T29" fmla="*/ 3 h 208"/>
                <a:gd name="T30" fmla="*/ 1 w 236"/>
                <a:gd name="T31" fmla="*/ 6 h 208"/>
                <a:gd name="T32" fmla="*/ 1 w 236"/>
                <a:gd name="T33" fmla="*/ 11 h 208"/>
                <a:gd name="T34" fmla="*/ 1 w 236"/>
                <a:gd name="T35" fmla="*/ 18 h 208"/>
                <a:gd name="T36" fmla="*/ 0 w 236"/>
                <a:gd name="T37" fmla="*/ 28 h 208"/>
                <a:gd name="T38" fmla="*/ 0 w 236"/>
                <a:gd name="T39" fmla="*/ 91 h 208"/>
                <a:gd name="T40" fmla="*/ 0 w 236"/>
                <a:gd name="T41" fmla="*/ 94 h 208"/>
                <a:gd name="T42" fmla="*/ 27 w 236"/>
                <a:gd name="T43" fmla="*/ 95 h 2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  <a:lnTo>
                    <a:pt x="236" y="208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2" name="Freeform 49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3" name="Freeform 50"/>
            <p:cNvSpPr>
              <a:spLocks/>
            </p:cNvSpPr>
            <p:nvPr/>
          </p:nvSpPr>
          <p:spPr bwMode="auto">
            <a:xfrm rot="1473624">
              <a:off x="5240" y="934"/>
              <a:ext cx="35" cy="180"/>
            </a:xfrm>
            <a:custGeom>
              <a:avLst/>
              <a:gdLst>
                <a:gd name="T0" fmla="*/ 6 w 54"/>
                <a:gd name="T1" fmla="*/ 103 h 207"/>
                <a:gd name="T2" fmla="*/ 6 w 54"/>
                <a:gd name="T3" fmla="*/ 98 h 207"/>
                <a:gd name="T4" fmla="*/ 6 w 54"/>
                <a:gd name="T5" fmla="*/ 30 h 207"/>
                <a:gd name="T6" fmla="*/ 6 w 54"/>
                <a:gd name="T7" fmla="*/ 30 h 207"/>
                <a:gd name="T8" fmla="*/ 6 w 54"/>
                <a:gd name="T9" fmla="*/ 21 h 207"/>
                <a:gd name="T10" fmla="*/ 6 w 54"/>
                <a:gd name="T11" fmla="*/ 15 h 207"/>
                <a:gd name="T12" fmla="*/ 5 w 54"/>
                <a:gd name="T13" fmla="*/ 9 h 207"/>
                <a:gd name="T14" fmla="*/ 5 w 54"/>
                <a:gd name="T15" fmla="*/ 5 h 207"/>
                <a:gd name="T16" fmla="*/ 4 w 54"/>
                <a:gd name="T17" fmla="*/ 3 h 207"/>
                <a:gd name="T18" fmla="*/ 3 w 54"/>
                <a:gd name="T19" fmla="*/ 2 h 207"/>
                <a:gd name="T20" fmla="*/ 2 w 54"/>
                <a:gd name="T21" fmla="*/ 1 h 207"/>
                <a:gd name="T22" fmla="*/ 0 w 54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207">
                  <a:moveTo>
                    <a:pt x="54" y="207"/>
                  </a:moveTo>
                  <a:lnTo>
                    <a:pt x="52" y="199"/>
                  </a:lnTo>
                  <a:lnTo>
                    <a:pt x="52" y="61"/>
                  </a:lnTo>
                  <a:lnTo>
                    <a:pt x="52" y="43"/>
                  </a:lnTo>
                  <a:lnTo>
                    <a:pt x="50" y="29"/>
                  </a:lnTo>
                  <a:lnTo>
                    <a:pt x="47" y="17"/>
                  </a:lnTo>
                  <a:lnTo>
                    <a:pt x="42" y="10"/>
                  </a:lnTo>
                  <a:lnTo>
                    <a:pt x="35" y="6"/>
                  </a:lnTo>
                  <a:lnTo>
                    <a:pt x="26" y="2"/>
                  </a:lnTo>
                  <a:lnTo>
                    <a:pt x="15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4" name="Freeform 51"/>
            <p:cNvSpPr>
              <a:spLocks/>
            </p:cNvSpPr>
            <p:nvPr/>
          </p:nvSpPr>
          <p:spPr bwMode="auto">
            <a:xfrm rot="1473624">
              <a:off x="5240" y="934"/>
              <a:ext cx="33" cy="180"/>
            </a:xfrm>
            <a:custGeom>
              <a:avLst/>
              <a:gdLst>
                <a:gd name="T0" fmla="*/ 7 w 49"/>
                <a:gd name="T1" fmla="*/ 103 h 207"/>
                <a:gd name="T2" fmla="*/ 7 w 49"/>
                <a:gd name="T3" fmla="*/ 98 h 207"/>
                <a:gd name="T4" fmla="*/ 7 w 49"/>
                <a:gd name="T5" fmla="*/ 30 h 207"/>
                <a:gd name="T6" fmla="*/ 7 w 49"/>
                <a:gd name="T7" fmla="*/ 30 h 207"/>
                <a:gd name="T8" fmla="*/ 7 w 49"/>
                <a:gd name="T9" fmla="*/ 21 h 207"/>
                <a:gd name="T10" fmla="*/ 6 w 49"/>
                <a:gd name="T11" fmla="*/ 15 h 207"/>
                <a:gd name="T12" fmla="*/ 6 w 49"/>
                <a:gd name="T13" fmla="*/ 9 h 207"/>
                <a:gd name="T14" fmla="*/ 5 w 49"/>
                <a:gd name="T15" fmla="*/ 5 h 207"/>
                <a:gd name="T16" fmla="*/ 5 w 49"/>
                <a:gd name="T17" fmla="*/ 3 h 207"/>
                <a:gd name="T18" fmla="*/ 3 w 49"/>
                <a:gd name="T19" fmla="*/ 2 h 207"/>
                <a:gd name="T20" fmla="*/ 1 w 49"/>
                <a:gd name="T21" fmla="*/ 1 h 207"/>
                <a:gd name="T22" fmla="*/ 0 w 49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" h="207">
                  <a:moveTo>
                    <a:pt x="49" y="207"/>
                  </a:moveTo>
                  <a:lnTo>
                    <a:pt x="48" y="199"/>
                  </a:lnTo>
                  <a:lnTo>
                    <a:pt x="48" y="61"/>
                  </a:lnTo>
                  <a:lnTo>
                    <a:pt x="48" y="43"/>
                  </a:lnTo>
                  <a:lnTo>
                    <a:pt x="46" y="29"/>
                  </a:lnTo>
                  <a:lnTo>
                    <a:pt x="42" y="17"/>
                  </a:lnTo>
                  <a:lnTo>
                    <a:pt x="38" y="10"/>
                  </a:lnTo>
                  <a:lnTo>
                    <a:pt x="32" y="6"/>
                  </a:lnTo>
                  <a:lnTo>
                    <a:pt x="23" y="2"/>
                  </a:lnTo>
                  <a:lnTo>
                    <a:pt x="12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5" name="Freeform 52"/>
            <p:cNvSpPr>
              <a:spLocks/>
            </p:cNvSpPr>
            <p:nvPr/>
          </p:nvSpPr>
          <p:spPr bwMode="auto">
            <a:xfrm rot="1473624">
              <a:off x="5211" y="920"/>
              <a:ext cx="19" cy="178"/>
            </a:xfrm>
            <a:custGeom>
              <a:avLst/>
              <a:gdLst>
                <a:gd name="T0" fmla="*/ 0 w 27"/>
                <a:gd name="T1" fmla="*/ 99 h 206"/>
                <a:gd name="T2" fmla="*/ 0 w 27"/>
                <a:gd name="T3" fmla="*/ 96 h 206"/>
                <a:gd name="T4" fmla="*/ 0 w 27"/>
                <a:gd name="T5" fmla="*/ 29 h 206"/>
                <a:gd name="T6" fmla="*/ 0 w 27"/>
                <a:gd name="T7" fmla="*/ 29 h 206"/>
                <a:gd name="T8" fmla="*/ 1 w 27"/>
                <a:gd name="T9" fmla="*/ 11 h 206"/>
                <a:gd name="T10" fmla="*/ 1 w 27"/>
                <a:gd name="T11" fmla="*/ 3 h 206"/>
                <a:gd name="T12" fmla="*/ 2 w 27"/>
                <a:gd name="T13" fmla="*/ 0 h 206"/>
                <a:gd name="T14" fmla="*/ 4 w 27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3" y="0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6" name="Freeform 53"/>
            <p:cNvSpPr>
              <a:spLocks/>
            </p:cNvSpPr>
            <p:nvPr/>
          </p:nvSpPr>
          <p:spPr bwMode="auto">
            <a:xfrm rot="1473624">
              <a:off x="5214" y="920"/>
              <a:ext cx="16" cy="178"/>
            </a:xfrm>
            <a:custGeom>
              <a:avLst/>
              <a:gdLst>
                <a:gd name="T0" fmla="*/ 0 w 23"/>
                <a:gd name="T1" fmla="*/ 99 h 206"/>
                <a:gd name="T2" fmla="*/ 0 w 23"/>
                <a:gd name="T3" fmla="*/ 96 h 206"/>
                <a:gd name="T4" fmla="*/ 0 w 23"/>
                <a:gd name="T5" fmla="*/ 29 h 206"/>
                <a:gd name="T6" fmla="*/ 0 w 23"/>
                <a:gd name="T7" fmla="*/ 29 h 206"/>
                <a:gd name="T8" fmla="*/ 1 w 23"/>
                <a:gd name="T9" fmla="*/ 11 h 206"/>
                <a:gd name="T10" fmla="*/ 1 w 23"/>
                <a:gd name="T11" fmla="*/ 3 h 206"/>
                <a:gd name="T12" fmla="*/ 2 w 23"/>
                <a:gd name="T13" fmla="*/ 0 h 206"/>
                <a:gd name="T14" fmla="*/ 4 w 23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3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7" name="Freeform 54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8" name="Freeform 55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8 h 59"/>
                <a:gd name="T4" fmla="*/ 27 w 236"/>
                <a:gd name="T5" fmla="*/ 6 h 59"/>
                <a:gd name="T6" fmla="*/ 25 w 236"/>
                <a:gd name="T7" fmla="*/ 4 h 59"/>
                <a:gd name="T8" fmla="*/ 24 w 236"/>
                <a:gd name="T9" fmla="*/ 3 h 59"/>
                <a:gd name="T10" fmla="*/ 22 w 236"/>
                <a:gd name="T11" fmla="*/ 3 h 59"/>
                <a:gd name="T12" fmla="*/ 20 w 236"/>
                <a:gd name="T13" fmla="*/ 2 h 59"/>
                <a:gd name="T14" fmla="*/ 17 w 236"/>
                <a:gd name="T15" fmla="*/ 0 h 59"/>
                <a:gd name="T16" fmla="*/ 14 w 236"/>
                <a:gd name="T17" fmla="*/ 0 h 59"/>
                <a:gd name="T18" fmla="*/ 11 w 236"/>
                <a:gd name="T19" fmla="*/ 0 h 59"/>
                <a:gd name="T20" fmla="*/ 8 w 236"/>
                <a:gd name="T21" fmla="*/ 2 h 59"/>
                <a:gd name="T22" fmla="*/ 6 w 236"/>
                <a:gd name="T23" fmla="*/ 3 h 59"/>
                <a:gd name="T24" fmla="*/ 4 w 236"/>
                <a:gd name="T25" fmla="*/ 3 h 59"/>
                <a:gd name="T26" fmla="*/ 3 w 236"/>
                <a:gd name="T27" fmla="*/ 4 h 59"/>
                <a:gd name="T28" fmla="*/ 1 w 236"/>
                <a:gd name="T29" fmla="*/ 6 h 59"/>
                <a:gd name="T30" fmla="*/ 1 w 236"/>
                <a:gd name="T31" fmla="*/ 8 h 59"/>
                <a:gd name="T32" fmla="*/ 0 w 236"/>
                <a:gd name="T33" fmla="*/ 10 h 59"/>
                <a:gd name="T34" fmla="*/ 0 w 236"/>
                <a:gd name="T35" fmla="*/ 26 h 59"/>
                <a:gd name="T36" fmla="*/ 27 w 236"/>
                <a:gd name="T37" fmla="*/ 26 h 59"/>
                <a:gd name="T38" fmla="*/ 27 w 236"/>
                <a:gd name="T39" fmla="*/ 10 h 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9" name="Freeform 56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10 h 59"/>
                <a:gd name="T4" fmla="*/ 27 w 236"/>
                <a:gd name="T5" fmla="*/ 8 h 59"/>
                <a:gd name="T6" fmla="*/ 27 w 236"/>
                <a:gd name="T7" fmla="*/ 6 h 59"/>
                <a:gd name="T8" fmla="*/ 25 w 236"/>
                <a:gd name="T9" fmla="*/ 4 h 59"/>
                <a:gd name="T10" fmla="*/ 24 w 236"/>
                <a:gd name="T11" fmla="*/ 3 h 59"/>
                <a:gd name="T12" fmla="*/ 22 w 236"/>
                <a:gd name="T13" fmla="*/ 3 h 59"/>
                <a:gd name="T14" fmla="*/ 20 w 236"/>
                <a:gd name="T15" fmla="*/ 2 h 59"/>
                <a:gd name="T16" fmla="*/ 17 w 236"/>
                <a:gd name="T17" fmla="*/ 0 h 59"/>
                <a:gd name="T18" fmla="*/ 14 w 236"/>
                <a:gd name="T19" fmla="*/ 0 h 59"/>
                <a:gd name="T20" fmla="*/ 14 w 236"/>
                <a:gd name="T21" fmla="*/ 0 h 59"/>
                <a:gd name="T22" fmla="*/ 11 w 236"/>
                <a:gd name="T23" fmla="*/ 0 h 59"/>
                <a:gd name="T24" fmla="*/ 8 w 236"/>
                <a:gd name="T25" fmla="*/ 2 h 59"/>
                <a:gd name="T26" fmla="*/ 6 w 236"/>
                <a:gd name="T27" fmla="*/ 3 h 59"/>
                <a:gd name="T28" fmla="*/ 4 w 236"/>
                <a:gd name="T29" fmla="*/ 3 h 59"/>
                <a:gd name="T30" fmla="*/ 3 w 236"/>
                <a:gd name="T31" fmla="*/ 4 h 59"/>
                <a:gd name="T32" fmla="*/ 1 w 236"/>
                <a:gd name="T33" fmla="*/ 6 h 59"/>
                <a:gd name="T34" fmla="*/ 1 w 236"/>
                <a:gd name="T35" fmla="*/ 8 h 59"/>
                <a:gd name="T36" fmla="*/ 0 w 236"/>
                <a:gd name="T37" fmla="*/ 10 h 59"/>
                <a:gd name="T38" fmla="*/ 0 w 236"/>
                <a:gd name="T39" fmla="*/ 26 h 59"/>
                <a:gd name="T40" fmla="*/ 27 w 236"/>
                <a:gd name="T41" fmla="*/ 26 h 59"/>
                <a:gd name="T42" fmla="*/ 27 w 236"/>
                <a:gd name="T43" fmla="*/ 10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6" y="22"/>
                  </a:ln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0" name="Freeform 57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1" name="Freeform 58"/>
            <p:cNvSpPr>
              <a:spLocks/>
            </p:cNvSpPr>
            <p:nvPr/>
          </p:nvSpPr>
          <p:spPr bwMode="auto">
            <a:xfrm rot="1473624">
              <a:off x="5234" y="1112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5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2" name="Freeform 59"/>
            <p:cNvSpPr>
              <a:spLocks/>
            </p:cNvSpPr>
            <p:nvPr/>
          </p:nvSpPr>
          <p:spPr bwMode="auto">
            <a:xfrm rot="1473624">
              <a:off x="5231" y="111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3" name="Freeform 60"/>
            <p:cNvSpPr>
              <a:spLocks/>
            </p:cNvSpPr>
            <p:nvPr/>
          </p:nvSpPr>
          <p:spPr bwMode="auto">
            <a:xfrm rot="1473624">
              <a:off x="5228" y="1125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6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4" name="Freeform 61"/>
            <p:cNvSpPr>
              <a:spLocks/>
            </p:cNvSpPr>
            <p:nvPr/>
          </p:nvSpPr>
          <p:spPr bwMode="auto">
            <a:xfrm rot="1473624">
              <a:off x="5225" y="1131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5" name="Freeform 62"/>
            <p:cNvSpPr>
              <a:spLocks/>
            </p:cNvSpPr>
            <p:nvPr/>
          </p:nvSpPr>
          <p:spPr bwMode="auto">
            <a:xfrm rot="1473624">
              <a:off x="5222" y="113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6" name="Freeform 63"/>
            <p:cNvSpPr>
              <a:spLocks/>
            </p:cNvSpPr>
            <p:nvPr/>
          </p:nvSpPr>
          <p:spPr bwMode="auto">
            <a:xfrm rot="1473624">
              <a:off x="5219" y="1145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7" name="Freeform 64"/>
            <p:cNvSpPr>
              <a:spLocks/>
            </p:cNvSpPr>
            <p:nvPr/>
          </p:nvSpPr>
          <p:spPr bwMode="auto">
            <a:xfrm rot="1473624">
              <a:off x="5210" y="1166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8" name="Freeform 65"/>
            <p:cNvSpPr>
              <a:spLocks/>
            </p:cNvSpPr>
            <p:nvPr/>
          </p:nvSpPr>
          <p:spPr bwMode="auto">
            <a:xfrm rot="1473624">
              <a:off x="5206" y="1172"/>
              <a:ext cx="28" cy="15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3 h 18"/>
                <a:gd name="T6" fmla="*/ 2 w 44"/>
                <a:gd name="T7" fmla="*/ 3 h 18"/>
                <a:gd name="T8" fmla="*/ 3 w 44"/>
                <a:gd name="T9" fmla="*/ 3 h 18"/>
                <a:gd name="T10" fmla="*/ 3 w 44"/>
                <a:gd name="T11" fmla="*/ 4 h 18"/>
                <a:gd name="T12" fmla="*/ 4 w 44"/>
                <a:gd name="T13" fmla="*/ 5 h 18"/>
                <a:gd name="T14" fmla="*/ 4 w 44"/>
                <a:gd name="T15" fmla="*/ 6 h 18"/>
                <a:gd name="T16" fmla="*/ 4 w 44"/>
                <a:gd name="T17" fmla="*/ 7 h 18"/>
                <a:gd name="T18" fmla="*/ 4 w 44"/>
                <a:gd name="T19" fmla="*/ 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9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9" name="Freeform 66"/>
            <p:cNvSpPr>
              <a:spLocks/>
            </p:cNvSpPr>
            <p:nvPr/>
          </p:nvSpPr>
          <p:spPr bwMode="auto">
            <a:xfrm rot="1473624">
              <a:off x="5204" y="118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0" name="Freeform 67"/>
            <p:cNvSpPr>
              <a:spLocks/>
            </p:cNvSpPr>
            <p:nvPr/>
          </p:nvSpPr>
          <p:spPr bwMode="auto">
            <a:xfrm rot="1473624">
              <a:off x="5200" y="1186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1" name="Freeform 68"/>
            <p:cNvSpPr>
              <a:spLocks/>
            </p:cNvSpPr>
            <p:nvPr/>
          </p:nvSpPr>
          <p:spPr bwMode="auto">
            <a:xfrm rot="1473624">
              <a:off x="5197" y="1192"/>
              <a:ext cx="28" cy="16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5 h 16"/>
                <a:gd name="T10" fmla="*/ 3 w 44"/>
                <a:gd name="T11" fmla="*/ 7 h 16"/>
                <a:gd name="T12" fmla="*/ 4 w 44"/>
                <a:gd name="T13" fmla="*/ 9 h 16"/>
                <a:gd name="T14" fmla="*/ 4 w 44"/>
                <a:gd name="T15" fmla="*/ 11 h 16"/>
                <a:gd name="T16" fmla="*/ 4 w 44"/>
                <a:gd name="T17" fmla="*/ 14 h 16"/>
                <a:gd name="T18" fmla="*/ 4 w 44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2" name="Freeform 69"/>
            <p:cNvSpPr>
              <a:spLocks/>
            </p:cNvSpPr>
            <p:nvPr/>
          </p:nvSpPr>
          <p:spPr bwMode="auto">
            <a:xfrm rot="1473624">
              <a:off x="5194" y="120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3" name="Freeform 70"/>
            <p:cNvSpPr>
              <a:spLocks/>
            </p:cNvSpPr>
            <p:nvPr/>
          </p:nvSpPr>
          <p:spPr bwMode="auto">
            <a:xfrm rot="1473624">
              <a:off x="5191" y="1207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4" name="Freeform 71"/>
            <p:cNvSpPr>
              <a:spLocks/>
            </p:cNvSpPr>
            <p:nvPr/>
          </p:nvSpPr>
          <p:spPr bwMode="auto">
            <a:xfrm rot="1473624">
              <a:off x="5182" y="122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5" name="Freeform 72"/>
            <p:cNvSpPr>
              <a:spLocks/>
            </p:cNvSpPr>
            <p:nvPr/>
          </p:nvSpPr>
          <p:spPr bwMode="auto">
            <a:xfrm rot="1473624">
              <a:off x="5172" y="1248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6" name="Freeform 73"/>
            <p:cNvSpPr>
              <a:spLocks/>
            </p:cNvSpPr>
            <p:nvPr/>
          </p:nvSpPr>
          <p:spPr bwMode="auto">
            <a:xfrm rot="1473624">
              <a:off x="5163" y="1268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7" name="Freeform 74"/>
            <p:cNvSpPr>
              <a:spLocks/>
            </p:cNvSpPr>
            <p:nvPr/>
          </p:nvSpPr>
          <p:spPr bwMode="auto">
            <a:xfrm rot="1473624">
              <a:off x="5154" y="128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8" name="Freeform 75"/>
            <p:cNvSpPr>
              <a:spLocks/>
            </p:cNvSpPr>
            <p:nvPr/>
          </p:nvSpPr>
          <p:spPr bwMode="auto">
            <a:xfrm rot="1473624">
              <a:off x="5145" y="130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9" name="Freeform 76"/>
            <p:cNvSpPr>
              <a:spLocks/>
            </p:cNvSpPr>
            <p:nvPr/>
          </p:nvSpPr>
          <p:spPr bwMode="auto">
            <a:xfrm rot="1473624">
              <a:off x="5142" y="1315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0" name="Freeform 77"/>
            <p:cNvSpPr>
              <a:spLocks/>
            </p:cNvSpPr>
            <p:nvPr/>
          </p:nvSpPr>
          <p:spPr bwMode="auto">
            <a:xfrm rot="1473624">
              <a:off x="5138" y="1321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5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1" name="Freeform 78"/>
            <p:cNvSpPr>
              <a:spLocks/>
            </p:cNvSpPr>
            <p:nvPr/>
          </p:nvSpPr>
          <p:spPr bwMode="auto">
            <a:xfrm rot="1473624">
              <a:off x="5135" y="133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2" name="Freeform 79"/>
            <p:cNvSpPr>
              <a:spLocks/>
            </p:cNvSpPr>
            <p:nvPr/>
          </p:nvSpPr>
          <p:spPr bwMode="auto">
            <a:xfrm rot="1473624">
              <a:off x="5132" y="1336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3" name="Freeform 80"/>
            <p:cNvSpPr>
              <a:spLocks/>
            </p:cNvSpPr>
            <p:nvPr/>
          </p:nvSpPr>
          <p:spPr bwMode="auto">
            <a:xfrm rot="1473624">
              <a:off x="5129" y="1343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4" name="Freeform 81"/>
            <p:cNvSpPr>
              <a:spLocks/>
            </p:cNvSpPr>
            <p:nvPr/>
          </p:nvSpPr>
          <p:spPr bwMode="auto">
            <a:xfrm rot="1473624">
              <a:off x="5126" y="135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5" name="Freeform 82"/>
            <p:cNvSpPr>
              <a:spLocks/>
            </p:cNvSpPr>
            <p:nvPr/>
          </p:nvSpPr>
          <p:spPr bwMode="auto">
            <a:xfrm rot="1473624">
              <a:off x="5116" y="1371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6" name="Freeform 83"/>
            <p:cNvSpPr>
              <a:spLocks/>
            </p:cNvSpPr>
            <p:nvPr/>
          </p:nvSpPr>
          <p:spPr bwMode="auto">
            <a:xfrm rot="1473624">
              <a:off x="5113" y="137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7" name="Freeform 84"/>
            <p:cNvSpPr>
              <a:spLocks/>
            </p:cNvSpPr>
            <p:nvPr/>
          </p:nvSpPr>
          <p:spPr bwMode="auto">
            <a:xfrm rot="1473624">
              <a:off x="5119" y="1063"/>
              <a:ext cx="63" cy="19"/>
            </a:xfrm>
            <a:custGeom>
              <a:avLst/>
              <a:gdLst>
                <a:gd name="T0" fmla="*/ 0 w 96"/>
                <a:gd name="T1" fmla="*/ 15 h 20"/>
                <a:gd name="T2" fmla="*/ 0 w 96"/>
                <a:gd name="T3" fmla="*/ 15 h 20"/>
                <a:gd name="T4" fmla="*/ 1 w 96"/>
                <a:gd name="T5" fmla="*/ 12 h 20"/>
                <a:gd name="T6" fmla="*/ 1 w 96"/>
                <a:gd name="T7" fmla="*/ 10 h 20"/>
                <a:gd name="T8" fmla="*/ 2 w 96"/>
                <a:gd name="T9" fmla="*/ 10 h 20"/>
                <a:gd name="T10" fmla="*/ 3 w 96"/>
                <a:gd name="T11" fmla="*/ 7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8" name="Freeform 85"/>
            <p:cNvSpPr>
              <a:spLocks/>
            </p:cNvSpPr>
            <p:nvPr/>
          </p:nvSpPr>
          <p:spPr bwMode="auto">
            <a:xfrm rot="1473624">
              <a:off x="5116" y="106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9" name="Freeform 86"/>
            <p:cNvSpPr>
              <a:spLocks/>
            </p:cNvSpPr>
            <p:nvPr/>
          </p:nvSpPr>
          <p:spPr bwMode="auto">
            <a:xfrm rot="1473624">
              <a:off x="5113" y="1076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0" name="Freeform 87"/>
            <p:cNvSpPr>
              <a:spLocks/>
            </p:cNvSpPr>
            <p:nvPr/>
          </p:nvSpPr>
          <p:spPr bwMode="auto">
            <a:xfrm rot="1473624">
              <a:off x="5110" y="108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1" name="Freeform 88"/>
            <p:cNvSpPr>
              <a:spLocks/>
            </p:cNvSpPr>
            <p:nvPr/>
          </p:nvSpPr>
          <p:spPr bwMode="auto">
            <a:xfrm rot="1473624">
              <a:off x="5106" y="1091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4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2" name="Freeform 89"/>
            <p:cNvSpPr>
              <a:spLocks/>
            </p:cNvSpPr>
            <p:nvPr/>
          </p:nvSpPr>
          <p:spPr bwMode="auto">
            <a:xfrm rot="1473624">
              <a:off x="5103" y="109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3" name="Freeform 90"/>
            <p:cNvSpPr>
              <a:spLocks/>
            </p:cNvSpPr>
            <p:nvPr/>
          </p:nvSpPr>
          <p:spPr bwMode="auto">
            <a:xfrm rot="1473624">
              <a:off x="5094" y="1117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4" name="Freeform 91"/>
            <p:cNvSpPr>
              <a:spLocks/>
            </p:cNvSpPr>
            <p:nvPr/>
          </p:nvSpPr>
          <p:spPr bwMode="auto">
            <a:xfrm rot="1473624">
              <a:off x="5091" y="112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5" name="Freeform 92"/>
            <p:cNvSpPr>
              <a:spLocks/>
            </p:cNvSpPr>
            <p:nvPr/>
          </p:nvSpPr>
          <p:spPr bwMode="auto">
            <a:xfrm rot="1473624">
              <a:off x="5088" y="1132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6" name="Freeform 93"/>
            <p:cNvSpPr>
              <a:spLocks/>
            </p:cNvSpPr>
            <p:nvPr/>
          </p:nvSpPr>
          <p:spPr bwMode="auto">
            <a:xfrm rot="1473624">
              <a:off x="5084" y="113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7" name="Freeform 94"/>
            <p:cNvSpPr>
              <a:spLocks/>
            </p:cNvSpPr>
            <p:nvPr/>
          </p:nvSpPr>
          <p:spPr bwMode="auto">
            <a:xfrm rot="1473624">
              <a:off x="5081" y="114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8" name="Freeform 95"/>
            <p:cNvSpPr>
              <a:spLocks/>
            </p:cNvSpPr>
            <p:nvPr/>
          </p:nvSpPr>
          <p:spPr bwMode="auto">
            <a:xfrm rot="1473624">
              <a:off x="5079" y="1151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9" name="Freeform 96"/>
            <p:cNvSpPr>
              <a:spLocks/>
            </p:cNvSpPr>
            <p:nvPr/>
          </p:nvSpPr>
          <p:spPr bwMode="auto">
            <a:xfrm rot="1473624">
              <a:off x="5076" y="1158"/>
              <a:ext cx="63" cy="18"/>
            </a:xfrm>
            <a:custGeom>
              <a:avLst/>
              <a:gdLst>
                <a:gd name="T0" fmla="*/ 0 w 96"/>
                <a:gd name="T1" fmla="*/ 12 h 20"/>
                <a:gd name="T2" fmla="*/ 0 w 96"/>
                <a:gd name="T3" fmla="*/ 12 h 20"/>
                <a:gd name="T4" fmla="*/ 1 w 96"/>
                <a:gd name="T5" fmla="*/ 11 h 20"/>
                <a:gd name="T6" fmla="*/ 1 w 96"/>
                <a:gd name="T7" fmla="*/ 8 h 20"/>
                <a:gd name="T8" fmla="*/ 2 w 96"/>
                <a:gd name="T9" fmla="*/ 5 h 20"/>
                <a:gd name="T10" fmla="*/ 3 w 96"/>
                <a:gd name="T11" fmla="*/ 5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3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10" name="Freeform 97"/>
            <p:cNvSpPr>
              <a:spLocks/>
            </p:cNvSpPr>
            <p:nvPr/>
          </p:nvSpPr>
          <p:spPr bwMode="auto">
            <a:xfrm rot="1473624">
              <a:off x="5067" y="117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11" name="Freeform 98"/>
            <p:cNvSpPr>
              <a:spLocks/>
            </p:cNvSpPr>
            <p:nvPr/>
          </p:nvSpPr>
          <p:spPr bwMode="auto">
            <a:xfrm rot="1473624">
              <a:off x="5057" y="1199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12" name="Freeform 99"/>
            <p:cNvSpPr>
              <a:spLocks/>
            </p:cNvSpPr>
            <p:nvPr/>
          </p:nvSpPr>
          <p:spPr bwMode="auto">
            <a:xfrm rot="1473624">
              <a:off x="5048" y="121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13" name="Freeform 100"/>
            <p:cNvSpPr>
              <a:spLocks/>
            </p:cNvSpPr>
            <p:nvPr/>
          </p:nvSpPr>
          <p:spPr bwMode="auto">
            <a:xfrm rot="1473624">
              <a:off x="5038" y="1240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14" name="Freeform 101"/>
            <p:cNvSpPr>
              <a:spLocks/>
            </p:cNvSpPr>
            <p:nvPr/>
          </p:nvSpPr>
          <p:spPr bwMode="auto">
            <a:xfrm rot="1473624">
              <a:off x="5029" y="125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15" name="Freeform 102"/>
            <p:cNvSpPr>
              <a:spLocks/>
            </p:cNvSpPr>
            <p:nvPr/>
          </p:nvSpPr>
          <p:spPr bwMode="auto">
            <a:xfrm rot="1473624">
              <a:off x="5026" y="1267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16" name="Freeform 103"/>
            <p:cNvSpPr>
              <a:spLocks/>
            </p:cNvSpPr>
            <p:nvPr/>
          </p:nvSpPr>
          <p:spPr bwMode="auto">
            <a:xfrm rot="1473624">
              <a:off x="5022" y="1274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17" name="Freeform 104"/>
            <p:cNvSpPr>
              <a:spLocks/>
            </p:cNvSpPr>
            <p:nvPr/>
          </p:nvSpPr>
          <p:spPr bwMode="auto">
            <a:xfrm rot="1473624">
              <a:off x="5020" y="1281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18" name="Freeform 105"/>
            <p:cNvSpPr>
              <a:spLocks/>
            </p:cNvSpPr>
            <p:nvPr/>
          </p:nvSpPr>
          <p:spPr bwMode="auto">
            <a:xfrm rot="1473624">
              <a:off x="5016" y="128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19" name="Freeform 106"/>
            <p:cNvSpPr>
              <a:spLocks/>
            </p:cNvSpPr>
            <p:nvPr/>
          </p:nvSpPr>
          <p:spPr bwMode="auto">
            <a:xfrm rot="1473624">
              <a:off x="5013" y="129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0" name="Freeform 107"/>
            <p:cNvSpPr>
              <a:spLocks/>
            </p:cNvSpPr>
            <p:nvPr/>
          </p:nvSpPr>
          <p:spPr bwMode="auto">
            <a:xfrm rot="1473624">
              <a:off x="5010" y="1300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4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9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1" name="Freeform 108"/>
            <p:cNvSpPr>
              <a:spLocks/>
            </p:cNvSpPr>
            <p:nvPr/>
          </p:nvSpPr>
          <p:spPr bwMode="auto">
            <a:xfrm rot="1473624">
              <a:off x="5001" y="1321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5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2" name="Freeform 109"/>
            <p:cNvSpPr>
              <a:spLocks/>
            </p:cNvSpPr>
            <p:nvPr/>
          </p:nvSpPr>
          <p:spPr bwMode="auto">
            <a:xfrm rot="1473624">
              <a:off x="4998" y="1328"/>
              <a:ext cx="63" cy="18"/>
            </a:xfrm>
            <a:custGeom>
              <a:avLst/>
              <a:gdLst>
                <a:gd name="T0" fmla="*/ 0 w 96"/>
                <a:gd name="T1" fmla="*/ 8 h 22"/>
                <a:gd name="T2" fmla="*/ 0 w 96"/>
                <a:gd name="T3" fmla="*/ 8 h 22"/>
                <a:gd name="T4" fmla="*/ 1 w 96"/>
                <a:gd name="T5" fmla="*/ 7 h 22"/>
                <a:gd name="T6" fmla="*/ 1 w 96"/>
                <a:gd name="T7" fmla="*/ 6 h 22"/>
                <a:gd name="T8" fmla="*/ 2 w 96"/>
                <a:gd name="T9" fmla="*/ 5 h 22"/>
                <a:gd name="T10" fmla="*/ 3 w 96"/>
                <a:gd name="T11" fmla="*/ 3 h 22"/>
                <a:gd name="T12" fmla="*/ 5 w 96"/>
                <a:gd name="T13" fmla="*/ 2 h 22"/>
                <a:gd name="T14" fmla="*/ 7 w 96"/>
                <a:gd name="T15" fmla="*/ 2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3" name="Freeform 110"/>
            <p:cNvSpPr>
              <a:spLocks/>
            </p:cNvSpPr>
            <p:nvPr/>
          </p:nvSpPr>
          <p:spPr bwMode="auto">
            <a:xfrm rot="1473624">
              <a:off x="4995" y="133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4" name="Freeform 111"/>
            <p:cNvSpPr>
              <a:spLocks/>
            </p:cNvSpPr>
            <p:nvPr/>
          </p:nvSpPr>
          <p:spPr bwMode="auto">
            <a:xfrm rot="1473624">
              <a:off x="5179" y="1089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8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5" name="Freeform 112"/>
            <p:cNvSpPr>
              <a:spLocks/>
            </p:cNvSpPr>
            <p:nvPr/>
          </p:nvSpPr>
          <p:spPr bwMode="auto">
            <a:xfrm rot="1473624">
              <a:off x="5176" y="109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6" name="Freeform 113"/>
            <p:cNvSpPr>
              <a:spLocks/>
            </p:cNvSpPr>
            <p:nvPr/>
          </p:nvSpPr>
          <p:spPr bwMode="auto">
            <a:xfrm rot="1473624">
              <a:off x="5173" y="1103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3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7 w 96"/>
                <a:gd name="T21" fmla="*/ 1 h 5"/>
                <a:gd name="T22" fmla="*/ 9 w 96"/>
                <a:gd name="T23" fmla="*/ 1 h 5"/>
                <a:gd name="T24" fmla="*/ 9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8" y="1"/>
                  </a:lnTo>
                  <a:lnTo>
                    <a:pt x="78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7" name="Freeform 114"/>
            <p:cNvSpPr>
              <a:spLocks/>
            </p:cNvSpPr>
            <p:nvPr/>
          </p:nvSpPr>
          <p:spPr bwMode="auto">
            <a:xfrm rot="1473624">
              <a:off x="5170" y="1109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8" name="Freeform 115"/>
            <p:cNvSpPr>
              <a:spLocks/>
            </p:cNvSpPr>
            <p:nvPr/>
          </p:nvSpPr>
          <p:spPr bwMode="auto">
            <a:xfrm rot="1473624">
              <a:off x="5167" y="1118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9" name="Freeform 116"/>
            <p:cNvSpPr>
              <a:spLocks/>
            </p:cNvSpPr>
            <p:nvPr/>
          </p:nvSpPr>
          <p:spPr bwMode="auto">
            <a:xfrm rot="1473624">
              <a:off x="5164" y="1124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0" name="Freeform 117"/>
            <p:cNvSpPr>
              <a:spLocks/>
            </p:cNvSpPr>
            <p:nvPr/>
          </p:nvSpPr>
          <p:spPr bwMode="auto">
            <a:xfrm rot="1473624">
              <a:off x="5155" y="1144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1" name="Freeform 118"/>
            <p:cNvSpPr>
              <a:spLocks/>
            </p:cNvSpPr>
            <p:nvPr/>
          </p:nvSpPr>
          <p:spPr bwMode="auto">
            <a:xfrm rot="1473624">
              <a:off x="5152" y="1150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2 h 4"/>
                <a:gd name="T24" fmla="*/ 10 w 96"/>
                <a:gd name="T25" fmla="*/ 3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2" name="Freeform 119"/>
            <p:cNvSpPr>
              <a:spLocks/>
            </p:cNvSpPr>
            <p:nvPr/>
          </p:nvSpPr>
          <p:spPr bwMode="auto">
            <a:xfrm rot="1473624">
              <a:off x="5148" y="1159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3" name="Freeform 120"/>
            <p:cNvSpPr>
              <a:spLocks/>
            </p:cNvSpPr>
            <p:nvPr/>
          </p:nvSpPr>
          <p:spPr bwMode="auto">
            <a:xfrm rot="1473624">
              <a:off x="5145" y="1165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4" name="Freeform 121"/>
            <p:cNvSpPr>
              <a:spLocks/>
            </p:cNvSpPr>
            <p:nvPr/>
          </p:nvSpPr>
          <p:spPr bwMode="auto">
            <a:xfrm rot="1473624">
              <a:off x="5142" y="1171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5" name="Freeform 122"/>
            <p:cNvSpPr>
              <a:spLocks/>
            </p:cNvSpPr>
            <p:nvPr/>
          </p:nvSpPr>
          <p:spPr bwMode="auto">
            <a:xfrm rot="1473624">
              <a:off x="5139" y="117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6" name="Freeform 123"/>
            <p:cNvSpPr>
              <a:spLocks/>
            </p:cNvSpPr>
            <p:nvPr/>
          </p:nvSpPr>
          <p:spPr bwMode="auto">
            <a:xfrm rot="1473624">
              <a:off x="5136" y="1185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7" name="Freeform 124"/>
            <p:cNvSpPr>
              <a:spLocks/>
            </p:cNvSpPr>
            <p:nvPr/>
          </p:nvSpPr>
          <p:spPr bwMode="auto">
            <a:xfrm rot="1473624">
              <a:off x="5127" y="1204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8" name="Freeform 125"/>
            <p:cNvSpPr>
              <a:spLocks/>
            </p:cNvSpPr>
            <p:nvPr/>
          </p:nvSpPr>
          <p:spPr bwMode="auto">
            <a:xfrm rot="1473624">
              <a:off x="5117" y="1226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9" name="Freeform 126"/>
            <p:cNvSpPr>
              <a:spLocks/>
            </p:cNvSpPr>
            <p:nvPr/>
          </p:nvSpPr>
          <p:spPr bwMode="auto">
            <a:xfrm rot="1473624">
              <a:off x="5108" y="1245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40" name="Freeform 127"/>
            <p:cNvSpPr>
              <a:spLocks/>
            </p:cNvSpPr>
            <p:nvPr/>
          </p:nvSpPr>
          <p:spPr bwMode="auto">
            <a:xfrm rot="1473624">
              <a:off x="5098" y="1267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41" name="Freeform 128"/>
            <p:cNvSpPr>
              <a:spLocks/>
            </p:cNvSpPr>
            <p:nvPr/>
          </p:nvSpPr>
          <p:spPr bwMode="auto">
            <a:xfrm rot="1473624">
              <a:off x="5089" y="128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42" name="Freeform 129"/>
            <p:cNvSpPr>
              <a:spLocks/>
            </p:cNvSpPr>
            <p:nvPr/>
          </p:nvSpPr>
          <p:spPr bwMode="auto">
            <a:xfrm rot="1473624">
              <a:off x="5086" y="1294"/>
              <a:ext cx="63" cy="3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2 h 4"/>
                <a:gd name="T28" fmla="*/ 12 w 96"/>
                <a:gd name="T29" fmla="*/ 2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43" name="Freeform 130"/>
            <p:cNvSpPr>
              <a:spLocks/>
            </p:cNvSpPr>
            <p:nvPr/>
          </p:nvSpPr>
          <p:spPr bwMode="auto">
            <a:xfrm rot="1473624">
              <a:off x="5083" y="1300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44" name="Freeform 131"/>
            <p:cNvSpPr>
              <a:spLocks/>
            </p:cNvSpPr>
            <p:nvPr/>
          </p:nvSpPr>
          <p:spPr bwMode="auto">
            <a:xfrm rot="1473624">
              <a:off x="5080" y="1308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45" name="Freeform 132"/>
            <p:cNvSpPr>
              <a:spLocks/>
            </p:cNvSpPr>
            <p:nvPr/>
          </p:nvSpPr>
          <p:spPr bwMode="auto">
            <a:xfrm rot="1473624">
              <a:off x="5077" y="1314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46" name="Freeform 133"/>
            <p:cNvSpPr>
              <a:spLocks/>
            </p:cNvSpPr>
            <p:nvPr/>
          </p:nvSpPr>
          <p:spPr bwMode="auto">
            <a:xfrm rot="1473624">
              <a:off x="5074" y="1320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47" name="Freeform 134"/>
            <p:cNvSpPr>
              <a:spLocks/>
            </p:cNvSpPr>
            <p:nvPr/>
          </p:nvSpPr>
          <p:spPr bwMode="auto">
            <a:xfrm rot="1473624">
              <a:off x="5071" y="1327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48" name="Freeform 135"/>
            <p:cNvSpPr>
              <a:spLocks/>
            </p:cNvSpPr>
            <p:nvPr/>
          </p:nvSpPr>
          <p:spPr bwMode="auto">
            <a:xfrm rot="1473624">
              <a:off x="5061" y="134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49" name="Freeform 136"/>
            <p:cNvSpPr>
              <a:spLocks/>
            </p:cNvSpPr>
            <p:nvPr/>
          </p:nvSpPr>
          <p:spPr bwMode="auto">
            <a:xfrm rot="1473624">
              <a:off x="5058" y="1355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50" name="Freeform 137"/>
            <p:cNvSpPr>
              <a:spLocks/>
            </p:cNvSpPr>
            <p:nvPr/>
          </p:nvSpPr>
          <p:spPr bwMode="auto">
            <a:xfrm rot="1473624">
              <a:off x="5055" y="1361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51" name="Freeform 138"/>
            <p:cNvSpPr>
              <a:spLocks/>
            </p:cNvSpPr>
            <p:nvPr/>
          </p:nvSpPr>
          <p:spPr bwMode="auto">
            <a:xfrm rot="1473624">
              <a:off x="5110" y="1383"/>
              <a:ext cx="28" cy="15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7 h 16"/>
                <a:gd name="T12" fmla="*/ 4 w 44"/>
                <a:gd name="T13" fmla="*/ 8 h 16"/>
                <a:gd name="T14" fmla="*/ 4 w 44"/>
                <a:gd name="T15" fmla="*/ 8 h 16"/>
                <a:gd name="T16" fmla="*/ 4 w 44"/>
                <a:gd name="T17" fmla="*/ 9 h 16"/>
                <a:gd name="T18" fmla="*/ 4 w 44"/>
                <a:gd name="T19" fmla="*/ 11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52" name="Freeform 139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53" name="Freeform 140"/>
            <p:cNvSpPr>
              <a:spLocks/>
            </p:cNvSpPr>
            <p:nvPr/>
          </p:nvSpPr>
          <p:spPr bwMode="auto">
            <a:xfrm rot="1473624">
              <a:off x="5093" y="112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7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7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54" name="Freeform 141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55" name="Freeform 142"/>
            <p:cNvSpPr>
              <a:spLocks/>
            </p:cNvSpPr>
            <p:nvPr/>
          </p:nvSpPr>
          <p:spPr bwMode="auto">
            <a:xfrm rot="1473624">
              <a:off x="5056" y="121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56" name="Freeform 143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6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6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57" name="Freeform 144"/>
            <p:cNvSpPr>
              <a:spLocks/>
            </p:cNvSpPr>
            <p:nvPr/>
          </p:nvSpPr>
          <p:spPr bwMode="auto">
            <a:xfrm rot="1473624">
              <a:off x="5037" y="1251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58" name="Freeform 145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59" name="Freeform 146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60" name="Freeform 147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61" name="Freeform 148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1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11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62" name="Freeform 149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63" name="Freeform 150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2 h 22"/>
                <a:gd name="T6" fmla="*/ 1 w 236"/>
                <a:gd name="T7" fmla="*/ 8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4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4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8 h 22"/>
                <a:gd name="T34" fmla="*/ 27 w 236"/>
                <a:gd name="T35" fmla="*/ 12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64" name="Freeform 151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65" name="Freeform 152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66" name="Freeform 153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67" name="Freeform 154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68" name="Freeform 155"/>
            <p:cNvSpPr>
              <a:spLocks/>
            </p:cNvSpPr>
            <p:nvPr/>
          </p:nvSpPr>
          <p:spPr bwMode="auto">
            <a:xfrm rot="1473624">
              <a:off x="5117" y="1077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4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4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69" name="Freeform 156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6 h 21"/>
                <a:gd name="T2" fmla="*/ 0 w 236"/>
                <a:gd name="T3" fmla="*/ 16 h 21"/>
                <a:gd name="T4" fmla="*/ 1 w 236"/>
                <a:gd name="T5" fmla="*/ 11 h 21"/>
                <a:gd name="T6" fmla="*/ 1 w 236"/>
                <a:gd name="T7" fmla="*/ 10 h 21"/>
                <a:gd name="T8" fmla="*/ 3 w 236"/>
                <a:gd name="T9" fmla="*/ 9 h 21"/>
                <a:gd name="T10" fmla="*/ 4 w 236"/>
                <a:gd name="T11" fmla="*/ 6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6 h 21"/>
                <a:gd name="T30" fmla="*/ 25 w 236"/>
                <a:gd name="T31" fmla="*/ 9 h 21"/>
                <a:gd name="T32" fmla="*/ 27 w 236"/>
                <a:gd name="T33" fmla="*/ 10 h 21"/>
                <a:gd name="T34" fmla="*/ 27 w 236"/>
                <a:gd name="T35" fmla="*/ 11 h 21"/>
                <a:gd name="T36" fmla="*/ 27 w 236"/>
                <a:gd name="T37" fmla="*/ 16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70" name="Freeform 157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20 h 20"/>
                <a:gd name="T2" fmla="*/ 0 w 236"/>
                <a:gd name="T3" fmla="*/ 20 h 20"/>
                <a:gd name="T4" fmla="*/ 1 w 236"/>
                <a:gd name="T5" fmla="*/ 16 h 20"/>
                <a:gd name="T6" fmla="*/ 1 w 236"/>
                <a:gd name="T7" fmla="*/ 12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2 h 20"/>
                <a:gd name="T34" fmla="*/ 27 w 236"/>
                <a:gd name="T35" fmla="*/ 16 h 20"/>
                <a:gd name="T36" fmla="*/ 27 w 236"/>
                <a:gd name="T37" fmla="*/ 2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71" name="Freeform 158"/>
            <p:cNvSpPr>
              <a:spLocks/>
            </p:cNvSpPr>
            <p:nvPr/>
          </p:nvSpPr>
          <p:spPr bwMode="auto">
            <a:xfrm rot="1473624">
              <a:off x="5046" y="123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72" name="Freeform 159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4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4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73" name="Freeform 160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74" name="Freeform 161"/>
            <p:cNvSpPr>
              <a:spLocks/>
            </p:cNvSpPr>
            <p:nvPr/>
          </p:nvSpPr>
          <p:spPr bwMode="auto">
            <a:xfrm rot="1473624">
              <a:off x="5000" y="1334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75" name="Freeform 162"/>
            <p:cNvSpPr>
              <a:spLocks/>
            </p:cNvSpPr>
            <p:nvPr/>
          </p:nvSpPr>
          <p:spPr bwMode="auto">
            <a:xfrm rot="1473624">
              <a:off x="5117" y="1077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76" name="Freeform 163"/>
            <p:cNvSpPr>
              <a:spLocks/>
            </p:cNvSpPr>
            <p:nvPr/>
          </p:nvSpPr>
          <p:spPr bwMode="auto">
            <a:xfrm rot="1473624">
              <a:off x="5092" y="1131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77" name="Freeform 164"/>
            <p:cNvSpPr>
              <a:spLocks/>
            </p:cNvSpPr>
            <p:nvPr/>
          </p:nvSpPr>
          <p:spPr bwMode="auto">
            <a:xfrm rot="1473624">
              <a:off x="5064" y="119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6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3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3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6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21" y="11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3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3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1"/>
                  </a:lnTo>
                  <a:lnTo>
                    <a:pt x="227" y="14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78" name="Freeform 165"/>
            <p:cNvSpPr>
              <a:spLocks/>
            </p:cNvSpPr>
            <p:nvPr/>
          </p:nvSpPr>
          <p:spPr bwMode="auto">
            <a:xfrm rot="1473624">
              <a:off x="5055" y="1213"/>
              <a:ext cx="154" cy="18"/>
            </a:xfrm>
            <a:custGeom>
              <a:avLst/>
              <a:gdLst>
                <a:gd name="T0" fmla="*/ 0 w 236"/>
                <a:gd name="T1" fmla="*/ 12 h 20"/>
                <a:gd name="T2" fmla="*/ 0 w 236"/>
                <a:gd name="T3" fmla="*/ 12 h 20"/>
                <a:gd name="T4" fmla="*/ 1 w 236"/>
                <a:gd name="T5" fmla="*/ 10 h 20"/>
                <a:gd name="T6" fmla="*/ 1 w 236"/>
                <a:gd name="T7" fmla="*/ 7 h 20"/>
                <a:gd name="T8" fmla="*/ 3 w 236"/>
                <a:gd name="T9" fmla="*/ 5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5 h 20"/>
                <a:gd name="T32" fmla="*/ 27 w 236"/>
                <a:gd name="T33" fmla="*/ 7 h 20"/>
                <a:gd name="T34" fmla="*/ 27 w 236"/>
                <a:gd name="T35" fmla="*/ 10 h 20"/>
                <a:gd name="T36" fmla="*/ 27 w 236"/>
                <a:gd name="T37" fmla="*/ 12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79" name="Freeform 166"/>
            <p:cNvSpPr>
              <a:spLocks/>
            </p:cNvSpPr>
            <p:nvPr/>
          </p:nvSpPr>
          <p:spPr bwMode="auto">
            <a:xfrm rot="1473624">
              <a:off x="5045" y="1234"/>
              <a:ext cx="154" cy="17"/>
            </a:xfrm>
            <a:custGeom>
              <a:avLst/>
              <a:gdLst>
                <a:gd name="T0" fmla="*/ 0 w 236"/>
                <a:gd name="T1" fmla="*/ 6 h 22"/>
                <a:gd name="T2" fmla="*/ 0 w 236"/>
                <a:gd name="T3" fmla="*/ 6 h 22"/>
                <a:gd name="T4" fmla="*/ 1 w 236"/>
                <a:gd name="T5" fmla="*/ 5 h 22"/>
                <a:gd name="T6" fmla="*/ 1 w 236"/>
                <a:gd name="T7" fmla="*/ 4 h 22"/>
                <a:gd name="T8" fmla="*/ 3 w 236"/>
                <a:gd name="T9" fmla="*/ 3 h 22"/>
                <a:gd name="T10" fmla="*/ 4 w 236"/>
                <a:gd name="T11" fmla="*/ 2 h 22"/>
                <a:gd name="T12" fmla="*/ 6 w 236"/>
                <a:gd name="T13" fmla="*/ 2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2 h 22"/>
                <a:gd name="T28" fmla="*/ 24 w 236"/>
                <a:gd name="T29" fmla="*/ 2 h 22"/>
                <a:gd name="T30" fmla="*/ 25 w 236"/>
                <a:gd name="T31" fmla="*/ 3 h 22"/>
                <a:gd name="T32" fmla="*/ 27 w 236"/>
                <a:gd name="T33" fmla="*/ 4 h 22"/>
                <a:gd name="T34" fmla="*/ 27 w 236"/>
                <a:gd name="T35" fmla="*/ 5 h 22"/>
                <a:gd name="T36" fmla="*/ 27 w 236"/>
                <a:gd name="T37" fmla="*/ 6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80" name="Freeform 167"/>
            <p:cNvSpPr>
              <a:spLocks/>
            </p:cNvSpPr>
            <p:nvPr/>
          </p:nvSpPr>
          <p:spPr bwMode="auto">
            <a:xfrm rot="1473624">
              <a:off x="5036" y="1254"/>
              <a:ext cx="154" cy="17"/>
            </a:xfrm>
            <a:custGeom>
              <a:avLst/>
              <a:gdLst>
                <a:gd name="T0" fmla="*/ 0 w 236"/>
                <a:gd name="T1" fmla="*/ 9 h 20"/>
                <a:gd name="T2" fmla="*/ 0 w 236"/>
                <a:gd name="T3" fmla="*/ 9 h 20"/>
                <a:gd name="T4" fmla="*/ 1 w 236"/>
                <a:gd name="T5" fmla="*/ 8 h 20"/>
                <a:gd name="T6" fmla="*/ 1 w 236"/>
                <a:gd name="T7" fmla="*/ 6 h 20"/>
                <a:gd name="T8" fmla="*/ 3 w 236"/>
                <a:gd name="T9" fmla="*/ 4 h 20"/>
                <a:gd name="T10" fmla="*/ 4 w 236"/>
                <a:gd name="T11" fmla="*/ 3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3 h 20"/>
                <a:gd name="T30" fmla="*/ 25 w 236"/>
                <a:gd name="T31" fmla="*/ 4 h 20"/>
                <a:gd name="T32" fmla="*/ 27 w 236"/>
                <a:gd name="T33" fmla="*/ 6 h 20"/>
                <a:gd name="T34" fmla="*/ 27 w 236"/>
                <a:gd name="T35" fmla="*/ 8 h 20"/>
                <a:gd name="T36" fmla="*/ 27 w 236"/>
                <a:gd name="T37" fmla="*/ 9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81" name="Freeform 168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82" name="Freeform 169"/>
            <p:cNvSpPr>
              <a:spLocks/>
            </p:cNvSpPr>
            <p:nvPr/>
          </p:nvSpPr>
          <p:spPr bwMode="auto">
            <a:xfrm rot="1473624">
              <a:off x="4999" y="1336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5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5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83" name="Line 170"/>
            <p:cNvSpPr>
              <a:spLocks noChangeShapeType="1"/>
            </p:cNvSpPr>
            <p:nvPr/>
          </p:nvSpPr>
          <p:spPr bwMode="auto">
            <a:xfrm rot="1473624">
              <a:off x="4046" y="353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84" name="Line 171"/>
            <p:cNvSpPr>
              <a:spLocks noChangeShapeType="1"/>
            </p:cNvSpPr>
            <p:nvPr/>
          </p:nvSpPr>
          <p:spPr bwMode="auto">
            <a:xfrm rot="1473624">
              <a:off x="4044" y="3540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85" name="Line 172"/>
            <p:cNvSpPr>
              <a:spLocks noChangeShapeType="1"/>
            </p:cNvSpPr>
            <p:nvPr/>
          </p:nvSpPr>
          <p:spPr bwMode="auto">
            <a:xfrm rot="1473624">
              <a:off x="4042" y="3555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86" name="Line 173"/>
            <p:cNvSpPr>
              <a:spLocks noChangeShapeType="1"/>
            </p:cNvSpPr>
            <p:nvPr/>
          </p:nvSpPr>
          <p:spPr bwMode="auto">
            <a:xfrm rot="1473624">
              <a:off x="4040" y="3567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87" name="Line 174"/>
            <p:cNvSpPr>
              <a:spLocks noChangeShapeType="1"/>
            </p:cNvSpPr>
            <p:nvPr/>
          </p:nvSpPr>
          <p:spPr bwMode="auto">
            <a:xfrm rot="1473624">
              <a:off x="4042" y="358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88" name="Line 175"/>
            <p:cNvSpPr>
              <a:spLocks noChangeShapeType="1"/>
            </p:cNvSpPr>
            <p:nvPr/>
          </p:nvSpPr>
          <p:spPr bwMode="auto">
            <a:xfrm rot="1473624">
              <a:off x="4036" y="360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89" name="Line 176"/>
            <p:cNvSpPr>
              <a:spLocks noChangeShapeType="1"/>
            </p:cNvSpPr>
            <p:nvPr/>
          </p:nvSpPr>
          <p:spPr bwMode="auto">
            <a:xfrm rot="1473624">
              <a:off x="4039" y="360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0" name="Line 177"/>
            <p:cNvSpPr>
              <a:spLocks noChangeShapeType="1"/>
            </p:cNvSpPr>
            <p:nvPr/>
          </p:nvSpPr>
          <p:spPr bwMode="auto">
            <a:xfrm rot="1473624">
              <a:off x="4082" y="3597"/>
              <a:ext cx="2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1" name="Line 178"/>
            <p:cNvSpPr>
              <a:spLocks noChangeShapeType="1"/>
            </p:cNvSpPr>
            <p:nvPr/>
          </p:nvSpPr>
          <p:spPr bwMode="auto">
            <a:xfrm rot="1473624">
              <a:off x="4070" y="360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2" name="Line 179"/>
            <p:cNvSpPr>
              <a:spLocks noChangeShapeType="1"/>
            </p:cNvSpPr>
            <p:nvPr/>
          </p:nvSpPr>
          <p:spPr bwMode="auto">
            <a:xfrm rot="1473624">
              <a:off x="4056" y="3620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3" name="Line 180"/>
            <p:cNvSpPr>
              <a:spLocks noChangeShapeType="1"/>
            </p:cNvSpPr>
            <p:nvPr/>
          </p:nvSpPr>
          <p:spPr bwMode="auto">
            <a:xfrm rot="1473624">
              <a:off x="4043" y="3631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4" name="Line 181"/>
            <p:cNvSpPr>
              <a:spLocks noChangeShapeType="1"/>
            </p:cNvSpPr>
            <p:nvPr/>
          </p:nvSpPr>
          <p:spPr bwMode="auto">
            <a:xfrm rot="1473624">
              <a:off x="4082" y="3594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5" name="Line 182"/>
            <p:cNvSpPr>
              <a:spLocks noChangeShapeType="1"/>
            </p:cNvSpPr>
            <p:nvPr/>
          </p:nvSpPr>
          <p:spPr bwMode="auto">
            <a:xfrm rot="1473624">
              <a:off x="4092" y="359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6" name="Line 183"/>
            <p:cNvSpPr>
              <a:spLocks noChangeShapeType="1"/>
            </p:cNvSpPr>
            <p:nvPr/>
          </p:nvSpPr>
          <p:spPr bwMode="auto">
            <a:xfrm rot="1473624">
              <a:off x="4118" y="3569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7" name="Line 184"/>
            <p:cNvSpPr>
              <a:spLocks noChangeShapeType="1"/>
            </p:cNvSpPr>
            <p:nvPr/>
          </p:nvSpPr>
          <p:spPr bwMode="auto">
            <a:xfrm rot="1473624">
              <a:off x="4113" y="3577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8" name="Line 185"/>
            <p:cNvSpPr>
              <a:spLocks noChangeShapeType="1"/>
            </p:cNvSpPr>
            <p:nvPr/>
          </p:nvSpPr>
          <p:spPr bwMode="auto">
            <a:xfrm rot="1473624">
              <a:off x="4132" y="3558"/>
              <a:ext cx="1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9" name="Line 186"/>
            <p:cNvSpPr>
              <a:spLocks noChangeShapeType="1"/>
            </p:cNvSpPr>
            <p:nvPr/>
          </p:nvSpPr>
          <p:spPr bwMode="auto">
            <a:xfrm rot="1473624">
              <a:off x="4126" y="3567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00" name="Line 187"/>
            <p:cNvSpPr>
              <a:spLocks noChangeShapeType="1"/>
            </p:cNvSpPr>
            <p:nvPr/>
          </p:nvSpPr>
          <p:spPr bwMode="auto">
            <a:xfrm rot="1473624">
              <a:off x="4004" y="362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01" name="Line 188"/>
            <p:cNvSpPr>
              <a:spLocks noChangeShapeType="1"/>
            </p:cNvSpPr>
            <p:nvPr/>
          </p:nvSpPr>
          <p:spPr bwMode="auto">
            <a:xfrm rot="1473624">
              <a:off x="4013" y="3544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02" name="Line 189"/>
            <p:cNvSpPr>
              <a:spLocks noChangeShapeType="1"/>
            </p:cNvSpPr>
            <p:nvPr/>
          </p:nvSpPr>
          <p:spPr bwMode="auto">
            <a:xfrm rot="1473624">
              <a:off x="4014" y="355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03" name="Line 190"/>
            <p:cNvSpPr>
              <a:spLocks noChangeShapeType="1"/>
            </p:cNvSpPr>
            <p:nvPr/>
          </p:nvSpPr>
          <p:spPr bwMode="auto">
            <a:xfrm rot="1473624">
              <a:off x="4010" y="357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04" name="Line 191"/>
            <p:cNvSpPr>
              <a:spLocks noChangeShapeType="1"/>
            </p:cNvSpPr>
            <p:nvPr/>
          </p:nvSpPr>
          <p:spPr bwMode="auto">
            <a:xfrm rot="1473624">
              <a:off x="4009" y="3562"/>
              <a:ext cx="1" cy="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05" name="Line 192"/>
            <p:cNvSpPr>
              <a:spLocks noChangeShapeType="1"/>
            </p:cNvSpPr>
            <p:nvPr/>
          </p:nvSpPr>
          <p:spPr bwMode="auto">
            <a:xfrm rot="1473624">
              <a:off x="4099" y="3559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06" name="Line 193"/>
            <p:cNvSpPr>
              <a:spLocks noChangeShapeType="1"/>
            </p:cNvSpPr>
            <p:nvPr/>
          </p:nvSpPr>
          <p:spPr bwMode="auto">
            <a:xfrm rot="1473624">
              <a:off x="4092" y="355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07" name="Line 194"/>
            <p:cNvSpPr>
              <a:spLocks noChangeShapeType="1"/>
            </p:cNvSpPr>
            <p:nvPr/>
          </p:nvSpPr>
          <p:spPr bwMode="auto">
            <a:xfrm rot="1473624">
              <a:off x="4087" y="3554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08" name="Line 195"/>
            <p:cNvSpPr>
              <a:spLocks noChangeShapeType="1"/>
            </p:cNvSpPr>
            <p:nvPr/>
          </p:nvSpPr>
          <p:spPr bwMode="auto">
            <a:xfrm rot="1473624">
              <a:off x="4083" y="355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09" name="Line 196"/>
            <p:cNvSpPr>
              <a:spLocks noChangeShapeType="1"/>
            </p:cNvSpPr>
            <p:nvPr/>
          </p:nvSpPr>
          <p:spPr bwMode="auto">
            <a:xfrm rot="1473624">
              <a:off x="4077" y="3564"/>
              <a:ext cx="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10" name="Line 197"/>
            <p:cNvSpPr>
              <a:spLocks noChangeShapeType="1"/>
            </p:cNvSpPr>
            <p:nvPr/>
          </p:nvSpPr>
          <p:spPr bwMode="auto">
            <a:xfrm rot="1473624">
              <a:off x="4067" y="3662"/>
              <a:ext cx="2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11" name="Line 198"/>
            <p:cNvSpPr>
              <a:spLocks noChangeShapeType="1"/>
            </p:cNvSpPr>
            <p:nvPr/>
          </p:nvSpPr>
          <p:spPr bwMode="auto">
            <a:xfrm rot="1473624">
              <a:off x="4069" y="3548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12" name="Line 199"/>
            <p:cNvSpPr>
              <a:spLocks noChangeShapeType="1"/>
            </p:cNvSpPr>
            <p:nvPr/>
          </p:nvSpPr>
          <p:spPr bwMode="auto">
            <a:xfrm rot="1473624">
              <a:off x="4072" y="355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13" name="Line 200"/>
            <p:cNvSpPr>
              <a:spLocks noChangeShapeType="1"/>
            </p:cNvSpPr>
            <p:nvPr/>
          </p:nvSpPr>
          <p:spPr bwMode="auto">
            <a:xfrm rot="1473624">
              <a:off x="4073" y="35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14" name="Line 201"/>
            <p:cNvSpPr>
              <a:spLocks noChangeShapeType="1"/>
            </p:cNvSpPr>
            <p:nvPr/>
          </p:nvSpPr>
          <p:spPr bwMode="auto">
            <a:xfrm rot="1473624">
              <a:off x="4078" y="355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15" name="Line 202"/>
            <p:cNvSpPr>
              <a:spLocks noChangeShapeType="1"/>
            </p:cNvSpPr>
            <p:nvPr/>
          </p:nvSpPr>
          <p:spPr bwMode="auto">
            <a:xfrm rot="1473624">
              <a:off x="3974" y="3611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16" name="Line 203"/>
            <p:cNvSpPr>
              <a:spLocks noChangeShapeType="1"/>
            </p:cNvSpPr>
            <p:nvPr/>
          </p:nvSpPr>
          <p:spPr bwMode="auto">
            <a:xfrm rot="1473624">
              <a:off x="4048" y="353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17" name="Line 204"/>
            <p:cNvSpPr>
              <a:spLocks noChangeShapeType="1"/>
            </p:cNvSpPr>
            <p:nvPr/>
          </p:nvSpPr>
          <p:spPr bwMode="auto">
            <a:xfrm rot="1473624">
              <a:off x="4043" y="357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18" name="Line 205"/>
            <p:cNvSpPr>
              <a:spLocks noChangeShapeType="1"/>
            </p:cNvSpPr>
            <p:nvPr/>
          </p:nvSpPr>
          <p:spPr bwMode="auto">
            <a:xfrm rot="1473624">
              <a:off x="4040" y="361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19" name="Line 206"/>
            <p:cNvSpPr>
              <a:spLocks noChangeShapeType="1"/>
            </p:cNvSpPr>
            <p:nvPr/>
          </p:nvSpPr>
          <p:spPr bwMode="auto">
            <a:xfrm rot="1473624">
              <a:off x="4074" y="361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0" name="Line 207"/>
            <p:cNvSpPr>
              <a:spLocks noChangeShapeType="1"/>
            </p:cNvSpPr>
            <p:nvPr/>
          </p:nvSpPr>
          <p:spPr bwMode="auto">
            <a:xfrm rot="1473624">
              <a:off x="4058" y="362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1" name="Line 208"/>
            <p:cNvSpPr>
              <a:spLocks noChangeShapeType="1"/>
            </p:cNvSpPr>
            <p:nvPr/>
          </p:nvSpPr>
          <p:spPr bwMode="auto">
            <a:xfrm rot="1473624">
              <a:off x="4043" y="364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2" name="Line 209"/>
            <p:cNvSpPr>
              <a:spLocks noChangeShapeType="1"/>
            </p:cNvSpPr>
            <p:nvPr/>
          </p:nvSpPr>
          <p:spPr bwMode="auto">
            <a:xfrm rot="1473624">
              <a:off x="4097" y="3600"/>
              <a:ext cx="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3" name="Line 210"/>
            <p:cNvSpPr>
              <a:spLocks noChangeShapeType="1"/>
            </p:cNvSpPr>
            <p:nvPr/>
          </p:nvSpPr>
          <p:spPr bwMode="auto">
            <a:xfrm rot="1473624">
              <a:off x="4000" y="3630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4" name="Line 211"/>
            <p:cNvSpPr>
              <a:spLocks noChangeShapeType="1"/>
            </p:cNvSpPr>
            <p:nvPr/>
          </p:nvSpPr>
          <p:spPr bwMode="auto">
            <a:xfrm rot="1473624">
              <a:off x="4097" y="356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5" name="Line 212"/>
            <p:cNvSpPr>
              <a:spLocks noChangeShapeType="1"/>
            </p:cNvSpPr>
            <p:nvPr/>
          </p:nvSpPr>
          <p:spPr bwMode="auto">
            <a:xfrm rot="1473624">
              <a:off x="4093" y="3566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6" name="Line 213"/>
            <p:cNvSpPr>
              <a:spLocks noChangeShapeType="1"/>
            </p:cNvSpPr>
            <p:nvPr/>
          </p:nvSpPr>
          <p:spPr bwMode="auto">
            <a:xfrm rot="1473624">
              <a:off x="3976" y="360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7" name="Line 214"/>
            <p:cNvSpPr>
              <a:spLocks noChangeShapeType="1"/>
            </p:cNvSpPr>
            <p:nvPr/>
          </p:nvSpPr>
          <p:spPr bwMode="auto">
            <a:xfrm rot="1473624">
              <a:off x="4010" y="3533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8" name="Line 215"/>
            <p:cNvSpPr>
              <a:spLocks noChangeShapeType="1"/>
            </p:cNvSpPr>
            <p:nvPr/>
          </p:nvSpPr>
          <p:spPr bwMode="auto">
            <a:xfrm rot="1473624">
              <a:off x="3979" y="3592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9" name="Line 216"/>
            <p:cNvSpPr>
              <a:spLocks noChangeShapeType="1"/>
            </p:cNvSpPr>
            <p:nvPr/>
          </p:nvSpPr>
          <p:spPr bwMode="auto">
            <a:xfrm rot="1473624">
              <a:off x="3977" y="35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30" name="Line 217"/>
            <p:cNvSpPr>
              <a:spLocks noChangeShapeType="1"/>
            </p:cNvSpPr>
            <p:nvPr/>
          </p:nvSpPr>
          <p:spPr bwMode="auto">
            <a:xfrm rot="1473624">
              <a:off x="3979" y="359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31" name="Line 218"/>
            <p:cNvSpPr>
              <a:spLocks noChangeShapeType="1"/>
            </p:cNvSpPr>
            <p:nvPr/>
          </p:nvSpPr>
          <p:spPr bwMode="auto">
            <a:xfrm rot="1473624">
              <a:off x="4030" y="3611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32" name="Line 219"/>
            <p:cNvSpPr>
              <a:spLocks noChangeShapeType="1"/>
            </p:cNvSpPr>
            <p:nvPr/>
          </p:nvSpPr>
          <p:spPr bwMode="auto">
            <a:xfrm rot="1473624">
              <a:off x="4033" y="364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33" name="Line 220"/>
            <p:cNvSpPr>
              <a:spLocks noChangeShapeType="1"/>
            </p:cNvSpPr>
            <p:nvPr/>
          </p:nvSpPr>
          <p:spPr bwMode="auto">
            <a:xfrm rot="1473624">
              <a:off x="3997" y="3637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34" name="Line 221"/>
            <p:cNvSpPr>
              <a:spLocks noChangeShapeType="1"/>
            </p:cNvSpPr>
            <p:nvPr/>
          </p:nvSpPr>
          <p:spPr bwMode="auto">
            <a:xfrm rot="1473624">
              <a:off x="3998" y="365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35" name="Line 222"/>
            <p:cNvSpPr>
              <a:spLocks noChangeShapeType="1"/>
            </p:cNvSpPr>
            <p:nvPr/>
          </p:nvSpPr>
          <p:spPr bwMode="auto">
            <a:xfrm rot="1473624">
              <a:off x="3994" y="3679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36" name="Line 223"/>
            <p:cNvSpPr>
              <a:spLocks noChangeShapeType="1"/>
            </p:cNvSpPr>
            <p:nvPr/>
          </p:nvSpPr>
          <p:spPr bwMode="auto">
            <a:xfrm rot="1473624">
              <a:off x="3993" y="3664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37" name="Line 224"/>
            <p:cNvSpPr>
              <a:spLocks noChangeShapeType="1"/>
            </p:cNvSpPr>
            <p:nvPr/>
          </p:nvSpPr>
          <p:spPr bwMode="auto">
            <a:xfrm rot="1473624">
              <a:off x="3996" y="365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38" name="Line 225"/>
            <p:cNvSpPr>
              <a:spLocks noChangeShapeType="1"/>
            </p:cNvSpPr>
            <p:nvPr/>
          </p:nvSpPr>
          <p:spPr bwMode="auto">
            <a:xfrm rot="1473624">
              <a:off x="3987" y="3699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39" name="Line 226"/>
            <p:cNvSpPr>
              <a:spLocks noChangeShapeType="1"/>
            </p:cNvSpPr>
            <p:nvPr/>
          </p:nvSpPr>
          <p:spPr bwMode="auto">
            <a:xfrm rot="1473624">
              <a:off x="3996" y="369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40" name="Line 227"/>
            <p:cNvSpPr>
              <a:spLocks noChangeShapeType="1"/>
            </p:cNvSpPr>
            <p:nvPr/>
          </p:nvSpPr>
          <p:spPr bwMode="auto">
            <a:xfrm rot="1473624">
              <a:off x="4026" y="3687"/>
              <a:ext cx="6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41" name="Line 228"/>
            <p:cNvSpPr>
              <a:spLocks noChangeShapeType="1"/>
            </p:cNvSpPr>
            <p:nvPr/>
          </p:nvSpPr>
          <p:spPr bwMode="auto">
            <a:xfrm rot="1473624">
              <a:off x="4015" y="370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42" name="Line 229"/>
            <p:cNvSpPr>
              <a:spLocks noChangeShapeType="1"/>
            </p:cNvSpPr>
            <p:nvPr/>
          </p:nvSpPr>
          <p:spPr bwMode="auto">
            <a:xfrm rot="1473624">
              <a:off x="4015" y="3694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43" name="Line 230"/>
            <p:cNvSpPr>
              <a:spLocks noChangeShapeType="1"/>
            </p:cNvSpPr>
            <p:nvPr/>
          </p:nvSpPr>
          <p:spPr bwMode="auto">
            <a:xfrm rot="1473624">
              <a:off x="4005" y="3700"/>
              <a:ext cx="2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44" name="Line 231"/>
            <p:cNvSpPr>
              <a:spLocks noChangeShapeType="1"/>
            </p:cNvSpPr>
            <p:nvPr/>
          </p:nvSpPr>
          <p:spPr bwMode="auto">
            <a:xfrm rot="1473624">
              <a:off x="4002" y="370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45" name="Line 232"/>
            <p:cNvSpPr>
              <a:spLocks noChangeShapeType="1"/>
            </p:cNvSpPr>
            <p:nvPr/>
          </p:nvSpPr>
          <p:spPr bwMode="auto">
            <a:xfrm rot="1473624">
              <a:off x="3998" y="370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46" name="Line 233"/>
            <p:cNvSpPr>
              <a:spLocks noChangeShapeType="1"/>
            </p:cNvSpPr>
            <p:nvPr/>
          </p:nvSpPr>
          <p:spPr bwMode="auto">
            <a:xfrm rot="1473624">
              <a:off x="3992" y="3721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47" name="Line 234"/>
            <p:cNvSpPr>
              <a:spLocks noChangeShapeType="1"/>
            </p:cNvSpPr>
            <p:nvPr/>
          </p:nvSpPr>
          <p:spPr bwMode="auto">
            <a:xfrm rot="1473624">
              <a:off x="4040" y="3679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48" name="Line 235"/>
            <p:cNvSpPr>
              <a:spLocks noChangeShapeType="1"/>
            </p:cNvSpPr>
            <p:nvPr/>
          </p:nvSpPr>
          <p:spPr bwMode="auto">
            <a:xfrm rot="1473624">
              <a:off x="4033" y="368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49" name="Line 236"/>
            <p:cNvSpPr>
              <a:spLocks noChangeShapeType="1"/>
            </p:cNvSpPr>
            <p:nvPr/>
          </p:nvSpPr>
          <p:spPr bwMode="auto">
            <a:xfrm rot="1473624">
              <a:off x="4060" y="3677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50" name="Line 237"/>
            <p:cNvSpPr>
              <a:spLocks noChangeShapeType="1"/>
            </p:cNvSpPr>
            <p:nvPr/>
          </p:nvSpPr>
          <p:spPr bwMode="auto">
            <a:xfrm rot="1473624">
              <a:off x="4040" y="368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51" name="Line 238"/>
            <p:cNvSpPr>
              <a:spLocks noChangeShapeType="1"/>
            </p:cNvSpPr>
            <p:nvPr/>
          </p:nvSpPr>
          <p:spPr bwMode="auto">
            <a:xfrm rot="1473624">
              <a:off x="3959" y="370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52" name="Line 239"/>
            <p:cNvSpPr>
              <a:spLocks noChangeShapeType="1"/>
            </p:cNvSpPr>
            <p:nvPr/>
          </p:nvSpPr>
          <p:spPr bwMode="auto">
            <a:xfrm rot="1473624">
              <a:off x="3957" y="3724"/>
              <a:ext cx="2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53" name="Line 240"/>
            <p:cNvSpPr>
              <a:spLocks noChangeShapeType="1"/>
            </p:cNvSpPr>
            <p:nvPr/>
          </p:nvSpPr>
          <p:spPr bwMode="auto">
            <a:xfrm rot="1473624">
              <a:off x="3967" y="36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54" name="Line 241"/>
            <p:cNvSpPr>
              <a:spLocks noChangeShapeType="1"/>
            </p:cNvSpPr>
            <p:nvPr/>
          </p:nvSpPr>
          <p:spPr bwMode="auto">
            <a:xfrm rot="1473624">
              <a:off x="3959" y="370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55" name="Line 242"/>
            <p:cNvSpPr>
              <a:spLocks noChangeShapeType="1"/>
            </p:cNvSpPr>
            <p:nvPr/>
          </p:nvSpPr>
          <p:spPr bwMode="auto">
            <a:xfrm rot="1473624">
              <a:off x="3965" y="366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56" name="Line 243"/>
            <p:cNvSpPr>
              <a:spLocks noChangeShapeType="1"/>
            </p:cNvSpPr>
            <p:nvPr/>
          </p:nvSpPr>
          <p:spPr bwMode="auto">
            <a:xfrm rot="1473624">
              <a:off x="3969" y="3636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57" name="Line 244"/>
            <p:cNvSpPr>
              <a:spLocks noChangeShapeType="1"/>
            </p:cNvSpPr>
            <p:nvPr/>
          </p:nvSpPr>
          <p:spPr bwMode="auto">
            <a:xfrm rot="1473624">
              <a:off x="3972" y="3620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58" name="Line 245"/>
            <p:cNvSpPr>
              <a:spLocks noChangeShapeType="1"/>
            </p:cNvSpPr>
            <p:nvPr/>
          </p:nvSpPr>
          <p:spPr bwMode="auto">
            <a:xfrm rot="1473624">
              <a:off x="4012" y="3735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59" name="Line 246"/>
            <p:cNvSpPr>
              <a:spLocks noChangeShapeType="1"/>
            </p:cNvSpPr>
            <p:nvPr/>
          </p:nvSpPr>
          <p:spPr bwMode="auto">
            <a:xfrm rot="1473624">
              <a:off x="4022" y="3728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60" name="Line 247"/>
            <p:cNvSpPr>
              <a:spLocks noChangeShapeType="1"/>
            </p:cNvSpPr>
            <p:nvPr/>
          </p:nvSpPr>
          <p:spPr bwMode="auto">
            <a:xfrm rot="1473624">
              <a:off x="4035" y="365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61" name="Line 248"/>
            <p:cNvSpPr>
              <a:spLocks noChangeShapeType="1"/>
            </p:cNvSpPr>
            <p:nvPr/>
          </p:nvSpPr>
          <p:spPr bwMode="auto">
            <a:xfrm rot="1473624">
              <a:off x="4038" y="363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62" name="Line 249"/>
            <p:cNvSpPr>
              <a:spLocks noChangeShapeType="1"/>
            </p:cNvSpPr>
            <p:nvPr/>
          </p:nvSpPr>
          <p:spPr bwMode="auto">
            <a:xfrm rot="1473624">
              <a:off x="4000" y="3645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63" name="Line 250"/>
            <p:cNvSpPr>
              <a:spLocks noChangeShapeType="1"/>
            </p:cNvSpPr>
            <p:nvPr/>
          </p:nvSpPr>
          <p:spPr bwMode="auto">
            <a:xfrm rot="1473624">
              <a:off x="4007" y="3582"/>
              <a:ext cx="1" cy="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64" name="Line 251"/>
            <p:cNvSpPr>
              <a:spLocks noChangeShapeType="1"/>
            </p:cNvSpPr>
            <p:nvPr/>
          </p:nvSpPr>
          <p:spPr bwMode="auto">
            <a:xfrm rot="1473624">
              <a:off x="3992" y="371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65" name="Line 252"/>
            <p:cNvSpPr>
              <a:spLocks noChangeShapeType="1"/>
            </p:cNvSpPr>
            <p:nvPr/>
          </p:nvSpPr>
          <p:spPr bwMode="auto">
            <a:xfrm rot="1473624">
              <a:off x="4061" y="367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66" name="Line 253"/>
            <p:cNvSpPr>
              <a:spLocks noChangeShapeType="1"/>
            </p:cNvSpPr>
            <p:nvPr/>
          </p:nvSpPr>
          <p:spPr bwMode="auto">
            <a:xfrm rot="1473624">
              <a:off x="4051" y="368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67" name="Line 254"/>
            <p:cNvSpPr>
              <a:spLocks noChangeShapeType="1"/>
            </p:cNvSpPr>
            <p:nvPr/>
          </p:nvSpPr>
          <p:spPr bwMode="auto">
            <a:xfrm rot="1473624">
              <a:off x="3963" y="3689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68" name="Line 255"/>
            <p:cNvSpPr>
              <a:spLocks noChangeShapeType="1"/>
            </p:cNvSpPr>
            <p:nvPr/>
          </p:nvSpPr>
          <p:spPr bwMode="auto">
            <a:xfrm rot="1473624">
              <a:off x="4091" y="3598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69" name="Line 256"/>
            <p:cNvSpPr>
              <a:spLocks noChangeShapeType="1"/>
            </p:cNvSpPr>
            <p:nvPr/>
          </p:nvSpPr>
          <p:spPr bwMode="auto">
            <a:xfrm rot="1473624">
              <a:off x="4078" y="3572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70" name="Line 257"/>
            <p:cNvSpPr>
              <a:spLocks noChangeShapeType="1"/>
            </p:cNvSpPr>
            <p:nvPr/>
          </p:nvSpPr>
          <p:spPr bwMode="auto">
            <a:xfrm rot="1473624">
              <a:off x="4012" y="353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71" name="Line 258"/>
            <p:cNvSpPr>
              <a:spLocks noChangeShapeType="1"/>
            </p:cNvSpPr>
            <p:nvPr/>
          </p:nvSpPr>
          <p:spPr bwMode="auto">
            <a:xfrm rot="1473624">
              <a:off x="3997" y="364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72" name="Line 259"/>
            <p:cNvSpPr>
              <a:spLocks noChangeShapeType="1"/>
            </p:cNvSpPr>
            <p:nvPr/>
          </p:nvSpPr>
          <p:spPr bwMode="auto">
            <a:xfrm rot="1473624">
              <a:off x="3976" y="3605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73" name="Freeform 260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74" name="Line 261"/>
            <p:cNvSpPr>
              <a:spLocks noChangeShapeType="1"/>
            </p:cNvSpPr>
            <p:nvPr/>
          </p:nvSpPr>
          <p:spPr bwMode="auto">
            <a:xfrm rot="1473624">
              <a:off x="4009" y="352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75" name="Line 262"/>
            <p:cNvSpPr>
              <a:spLocks noChangeShapeType="1"/>
            </p:cNvSpPr>
            <p:nvPr/>
          </p:nvSpPr>
          <p:spPr bwMode="auto">
            <a:xfrm rot="1473624">
              <a:off x="4009" y="351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76" name="Line 263"/>
            <p:cNvSpPr>
              <a:spLocks noChangeShapeType="1"/>
            </p:cNvSpPr>
            <p:nvPr/>
          </p:nvSpPr>
          <p:spPr bwMode="auto">
            <a:xfrm rot="1473624">
              <a:off x="4008" y="352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77" name="Line 264"/>
            <p:cNvSpPr>
              <a:spLocks noChangeShapeType="1"/>
            </p:cNvSpPr>
            <p:nvPr/>
          </p:nvSpPr>
          <p:spPr bwMode="auto">
            <a:xfrm rot="1473624">
              <a:off x="4013" y="354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78" name="Line 265"/>
            <p:cNvSpPr>
              <a:spLocks noChangeShapeType="1"/>
            </p:cNvSpPr>
            <p:nvPr/>
          </p:nvSpPr>
          <p:spPr bwMode="auto">
            <a:xfrm rot="1473624">
              <a:off x="4014" y="355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79" name="Line 266"/>
            <p:cNvSpPr>
              <a:spLocks noChangeShapeType="1"/>
            </p:cNvSpPr>
            <p:nvPr/>
          </p:nvSpPr>
          <p:spPr bwMode="auto">
            <a:xfrm rot="1473624">
              <a:off x="4046" y="3527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80" name="Line 267"/>
            <p:cNvSpPr>
              <a:spLocks noChangeShapeType="1"/>
            </p:cNvSpPr>
            <p:nvPr/>
          </p:nvSpPr>
          <p:spPr bwMode="auto">
            <a:xfrm rot="1473624">
              <a:off x="4045" y="353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81" name="Line 268"/>
            <p:cNvSpPr>
              <a:spLocks noChangeShapeType="1"/>
            </p:cNvSpPr>
            <p:nvPr/>
          </p:nvSpPr>
          <p:spPr bwMode="auto">
            <a:xfrm rot="1473624">
              <a:off x="4012" y="3525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82" name="Line 269"/>
            <p:cNvSpPr>
              <a:spLocks noChangeShapeType="1"/>
            </p:cNvSpPr>
            <p:nvPr/>
          </p:nvSpPr>
          <p:spPr bwMode="auto">
            <a:xfrm rot="1473624">
              <a:off x="4009" y="35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83" name="Line 270"/>
            <p:cNvSpPr>
              <a:spLocks noChangeShapeType="1"/>
            </p:cNvSpPr>
            <p:nvPr/>
          </p:nvSpPr>
          <p:spPr bwMode="auto">
            <a:xfrm rot="1473624">
              <a:off x="4007" y="351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84" name="Line 271"/>
            <p:cNvSpPr>
              <a:spLocks noChangeShapeType="1"/>
            </p:cNvSpPr>
            <p:nvPr/>
          </p:nvSpPr>
          <p:spPr bwMode="auto">
            <a:xfrm rot="1473624">
              <a:off x="4137" y="356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85" name="Line 272"/>
            <p:cNvSpPr>
              <a:spLocks noChangeShapeType="1"/>
            </p:cNvSpPr>
            <p:nvPr/>
          </p:nvSpPr>
          <p:spPr bwMode="auto">
            <a:xfrm rot="1473624">
              <a:off x="3965" y="367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86" name="Line 273"/>
            <p:cNvSpPr>
              <a:spLocks noChangeShapeType="1"/>
            </p:cNvSpPr>
            <p:nvPr/>
          </p:nvSpPr>
          <p:spPr bwMode="auto">
            <a:xfrm rot="1473624">
              <a:off x="3960" y="3694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87" name="Line 274"/>
            <p:cNvSpPr>
              <a:spLocks noChangeShapeType="1"/>
            </p:cNvSpPr>
            <p:nvPr/>
          </p:nvSpPr>
          <p:spPr bwMode="auto">
            <a:xfrm rot="1473624">
              <a:off x="4103" y="3588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88" name="Line 275"/>
            <p:cNvSpPr>
              <a:spLocks noChangeShapeType="1"/>
            </p:cNvSpPr>
            <p:nvPr/>
          </p:nvSpPr>
          <p:spPr bwMode="auto">
            <a:xfrm rot="1473624">
              <a:off x="4030" y="3638"/>
              <a:ext cx="2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89" name="Line 276"/>
            <p:cNvSpPr>
              <a:spLocks noChangeShapeType="1"/>
            </p:cNvSpPr>
            <p:nvPr/>
          </p:nvSpPr>
          <p:spPr bwMode="auto">
            <a:xfrm rot="1473624">
              <a:off x="4072" y="366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0" name="Line 277"/>
            <p:cNvSpPr>
              <a:spLocks noChangeShapeType="1"/>
            </p:cNvSpPr>
            <p:nvPr/>
          </p:nvSpPr>
          <p:spPr bwMode="auto">
            <a:xfrm rot="1473624">
              <a:off x="4044" y="3523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1" name="Freeform 278"/>
            <p:cNvSpPr>
              <a:spLocks/>
            </p:cNvSpPr>
            <p:nvPr/>
          </p:nvSpPr>
          <p:spPr bwMode="auto">
            <a:xfrm rot="1473624">
              <a:off x="3996" y="3525"/>
              <a:ext cx="155" cy="26"/>
            </a:xfrm>
            <a:custGeom>
              <a:avLst/>
              <a:gdLst>
                <a:gd name="T0" fmla="*/ 0 w 237"/>
                <a:gd name="T1" fmla="*/ 12 h 29"/>
                <a:gd name="T2" fmla="*/ 2 w 237"/>
                <a:gd name="T3" fmla="*/ 7 h 29"/>
                <a:gd name="T4" fmla="*/ 6 w 237"/>
                <a:gd name="T5" fmla="*/ 12 h 29"/>
                <a:gd name="T6" fmla="*/ 7 w 237"/>
                <a:gd name="T7" fmla="*/ 11 h 29"/>
                <a:gd name="T8" fmla="*/ 8 w 237"/>
                <a:gd name="T9" fmla="*/ 4 h 29"/>
                <a:gd name="T10" fmla="*/ 15 w 237"/>
                <a:gd name="T11" fmla="*/ 17 h 29"/>
                <a:gd name="T12" fmla="*/ 15 w 237"/>
                <a:gd name="T13" fmla="*/ 17 h 29"/>
                <a:gd name="T14" fmla="*/ 15 w 237"/>
                <a:gd name="T15" fmla="*/ 17 h 29"/>
                <a:gd name="T16" fmla="*/ 15 w 237"/>
                <a:gd name="T17" fmla="*/ 16 h 29"/>
                <a:gd name="T18" fmla="*/ 16 w 237"/>
                <a:gd name="T19" fmla="*/ 16 h 29"/>
                <a:gd name="T20" fmla="*/ 17 w 237"/>
                <a:gd name="T21" fmla="*/ 15 h 29"/>
                <a:gd name="T22" fmla="*/ 17 w 237"/>
                <a:gd name="T23" fmla="*/ 14 h 29"/>
                <a:gd name="T24" fmla="*/ 18 w 237"/>
                <a:gd name="T25" fmla="*/ 14 h 29"/>
                <a:gd name="T26" fmla="*/ 19 w 237"/>
                <a:gd name="T27" fmla="*/ 14 h 29"/>
                <a:gd name="T28" fmla="*/ 20 w 237"/>
                <a:gd name="T29" fmla="*/ 14 h 29"/>
                <a:gd name="T30" fmla="*/ 20 w 237"/>
                <a:gd name="T31" fmla="*/ 14 h 29"/>
                <a:gd name="T32" fmla="*/ 20 w 237"/>
                <a:gd name="T33" fmla="*/ 13 h 29"/>
                <a:gd name="T34" fmla="*/ 22 w 237"/>
                <a:gd name="T35" fmla="*/ 12 h 29"/>
                <a:gd name="T36" fmla="*/ 22 w 237"/>
                <a:gd name="T37" fmla="*/ 10 h 29"/>
                <a:gd name="T38" fmla="*/ 24 w 237"/>
                <a:gd name="T39" fmla="*/ 7 h 29"/>
                <a:gd name="T40" fmla="*/ 24 w 237"/>
                <a:gd name="T41" fmla="*/ 4 h 29"/>
                <a:gd name="T42" fmla="*/ 26 w 237"/>
                <a:gd name="T43" fmla="*/ 4 h 29"/>
                <a:gd name="T44" fmla="*/ 26 w 237"/>
                <a:gd name="T45" fmla="*/ 2 h 29"/>
                <a:gd name="T46" fmla="*/ 26 w 237"/>
                <a:gd name="T47" fmla="*/ 0 h 29"/>
                <a:gd name="T48" fmla="*/ 28 w 237"/>
                <a:gd name="T49" fmla="*/ 10 h 29"/>
                <a:gd name="T50" fmla="*/ 28 w 237"/>
                <a:gd name="T51" fmla="*/ 9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37" h="29">
                  <a:moveTo>
                    <a:pt x="0" y="20"/>
                  </a:moveTo>
                  <a:lnTo>
                    <a:pt x="19" y="12"/>
                  </a:lnTo>
                  <a:lnTo>
                    <a:pt x="50" y="21"/>
                  </a:lnTo>
                  <a:lnTo>
                    <a:pt x="55" y="19"/>
                  </a:lnTo>
                  <a:lnTo>
                    <a:pt x="69" y="8"/>
                  </a:lnTo>
                  <a:lnTo>
                    <a:pt x="124" y="29"/>
                  </a:lnTo>
                  <a:lnTo>
                    <a:pt x="125" y="29"/>
                  </a:lnTo>
                  <a:lnTo>
                    <a:pt x="127" y="28"/>
                  </a:lnTo>
                  <a:lnTo>
                    <a:pt x="132" y="27"/>
                  </a:lnTo>
                  <a:lnTo>
                    <a:pt x="137" y="26"/>
                  </a:lnTo>
                  <a:lnTo>
                    <a:pt x="144" y="25"/>
                  </a:lnTo>
                  <a:lnTo>
                    <a:pt x="151" y="25"/>
                  </a:lnTo>
                  <a:lnTo>
                    <a:pt x="160" y="25"/>
                  </a:lnTo>
                  <a:lnTo>
                    <a:pt x="168" y="25"/>
                  </a:lnTo>
                  <a:lnTo>
                    <a:pt x="172" y="23"/>
                  </a:lnTo>
                  <a:lnTo>
                    <a:pt x="177" y="20"/>
                  </a:lnTo>
                  <a:lnTo>
                    <a:pt x="185" y="17"/>
                  </a:lnTo>
                  <a:lnTo>
                    <a:pt x="195" y="12"/>
                  </a:lnTo>
                  <a:lnTo>
                    <a:pt x="203" y="7"/>
                  </a:lnTo>
                  <a:lnTo>
                    <a:pt x="211" y="4"/>
                  </a:lnTo>
                  <a:lnTo>
                    <a:pt x="215" y="2"/>
                  </a:lnTo>
                  <a:lnTo>
                    <a:pt x="217" y="0"/>
                  </a:lnTo>
                  <a:lnTo>
                    <a:pt x="236" y="17"/>
                  </a:lnTo>
                  <a:lnTo>
                    <a:pt x="237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2" name="Freeform 279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8 h 173"/>
                <a:gd name="T10" fmla="*/ 8 w 69"/>
                <a:gd name="T11" fmla="*/ 6 h 173"/>
                <a:gd name="T12" fmla="*/ 8 w 69"/>
                <a:gd name="T13" fmla="*/ 4 h 173"/>
                <a:gd name="T14" fmla="*/ 7 w 69"/>
                <a:gd name="T15" fmla="*/ 3 h 173"/>
                <a:gd name="T16" fmla="*/ 7 w 69"/>
                <a:gd name="T17" fmla="*/ 3 h 173"/>
                <a:gd name="T18" fmla="*/ 5 w 69"/>
                <a:gd name="T19" fmla="*/ 1 h 173"/>
                <a:gd name="T20" fmla="*/ 5 w 69"/>
                <a:gd name="T21" fmla="*/ 0 h 173"/>
                <a:gd name="T22" fmla="*/ 4 w 69"/>
                <a:gd name="T23" fmla="*/ 0 h 173"/>
                <a:gd name="T24" fmla="*/ 3 w 69"/>
                <a:gd name="T25" fmla="*/ 0 h 173"/>
                <a:gd name="T26" fmla="*/ 3 w 69"/>
                <a:gd name="T27" fmla="*/ 1 h 173"/>
                <a:gd name="T28" fmla="*/ 2 w 69"/>
                <a:gd name="T29" fmla="*/ 3 h 173"/>
                <a:gd name="T30" fmla="*/ 1 w 69"/>
                <a:gd name="T31" fmla="*/ 3 h 173"/>
                <a:gd name="T32" fmla="*/ 1 w 69"/>
                <a:gd name="T33" fmla="*/ 4 h 173"/>
                <a:gd name="T34" fmla="*/ 1 w 69"/>
                <a:gd name="T35" fmla="*/ 6 h 173"/>
                <a:gd name="T36" fmla="*/ 1 w 69"/>
                <a:gd name="T37" fmla="*/ 8 h 173"/>
                <a:gd name="T38" fmla="*/ 0 w 69"/>
                <a:gd name="T39" fmla="*/ 10 h 173"/>
                <a:gd name="T40" fmla="*/ 0 w 69"/>
                <a:gd name="T41" fmla="*/ 10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3" name="Freeform 280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10 h 173"/>
                <a:gd name="T10" fmla="*/ 8 w 69"/>
                <a:gd name="T11" fmla="*/ 8 h 173"/>
                <a:gd name="T12" fmla="*/ 8 w 69"/>
                <a:gd name="T13" fmla="*/ 6 h 173"/>
                <a:gd name="T14" fmla="*/ 8 w 69"/>
                <a:gd name="T15" fmla="*/ 4 h 173"/>
                <a:gd name="T16" fmla="*/ 7 w 69"/>
                <a:gd name="T17" fmla="*/ 3 h 173"/>
                <a:gd name="T18" fmla="*/ 7 w 69"/>
                <a:gd name="T19" fmla="*/ 3 h 173"/>
                <a:gd name="T20" fmla="*/ 5 w 69"/>
                <a:gd name="T21" fmla="*/ 1 h 173"/>
                <a:gd name="T22" fmla="*/ 5 w 69"/>
                <a:gd name="T23" fmla="*/ 0 h 173"/>
                <a:gd name="T24" fmla="*/ 4 w 69"/>
                <a:gd name="T25" fmla="*/ 0 h 173"/>
                <a:gd name="T26" fmla="*/ 4 w 69"/>
                <a:gd name="T27" fmla="*/ 0 h 173"/>
                <a:gd name="T28" fmla="*/ 3 w 69"/>
                <a:gd name="T29" fmla="*/ 0 h 173"/>
                <a:gd name="T30" fmla="*/ 3 w 69"/>
                <a:gd name="T31" fmla="*/ 1 h 173"/>
                <a:gd name="T32" fmla="*/ 2 w 69"/>
                <a:gd name="T33" fmla="*/ 3 h 173"/>
                <a:gd name="T34" fmla="*/ 1 w 69"/>
                <a:gd name="T35" fmla="*/ 3 h 173"/>
                <a:gd name="T36" fmla="*/ 1 w 69"/>
                <a:gd name="T37" fmla="*/ 4 h 173"/>
                <a:gd name="T38" fmla="*/ 1 w 69"/>
                <a:gd name="T39" fmla="*/ 6 h 173"/>
                <a:gd name="T40" fmla="*/ 1 w 69"/>
                <a:gd name="T41" fmla="*/ 8 h 173"/>
                <a:gd name="T42" fmla="*/ 0 w 69"/>
                <a:gd name="T43" fmla="*/ 10 h 173"/>
                <a:gd name="T44" fmla="*/ 0 w 69"/>
                <a:gd name="T45" fmla="*/ 10 h 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4" name="Line 281"/>
            <p:cNvSpPr>
              <a:spLocks noChangeShapeType="1"/>
            </p:cNvSpPr>
            <p:nvPr/>
          </p:nvSpPr>
          <p:spPr bwMode="auto">
            <a:xfrm rot="1473624">
              <a:off x="4497" y="1234"/>
              <a:ext cx="2" cy="23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5" name="Line 282"/>
            <p:cNvSpPr>
              <a:spLocks noChangeShapeType="1"/>
            </p:cNvSpPr>
            <p:nvPr/>
          </p:nvSpPr>
          <p:spPr bwMode="auto">
            <a:xfrm rot="1473624">
              <a:off x="4638" y="1298"/>
              <a:ext cx="1" cy="2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6" name="Line 283"/>
            <p:cNvSpPr>
              <a:spLocks noChangeShapeType="1"/>
            </p:cNvSpPr>
            <p:nvPr/>
          </p:nvSpPr>
          <p:spPr bwMode="auto">
            <a:xfrm rot="1473624">
              <a:off x="4616" y="1275"/>
              <a:ext cx="1" cy="23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0716" name="Text Box 284"/>
          <p:cNvSpPr txBox="1">
            <a:spLocks noChangeArrowheads="1"/>
          </p:cNvSpPr>
          <p:nvPr/>
        </p:nvSpPr>
        <p:spPr bwMode="auto">
          <a:xfrm>
            <a:off x="3886200" y="4191000"/>
            <a:ext cx="3238500" cy="823913"/>
          </a:xfrm>
          <a:prstGeom prst="rect">
            <a:avLst/>
          </a:prstGeom>
          <a:noFill/>
          <a:ln>
            <a:noFill/>
          </a:ln>
          <a:effectLst>
            <a:outerShdw dist="254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al/tru/ist/ic</a:t>
            </a:r>
          </a:p>
        </p:txBody>
      </p:sp>
    </p:spTree>
    <p:extLst>
      <p:ext uri="{BB962C8B-B14F-4D97-AF65-F5344CB8AC3E}">
        <p14:creationId xmlns:p14="http://schemas.microsoft.com/office/powerpoint/2010/main" val="362911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"/>
                                        <p:tgtEl>
                                          <p:spTgt spid="530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"/>
                                        <p:tgtEl>
                                          <p:spTgt spid="53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"/>
                                        <p:tgtEl>
                                          <p:spTgt spid="530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"/>
                                        <p:tgtEl>
                                          <p:spTgt spid="53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3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"/>
                                        <p:tgtEl>
                                          <p:spTgt spid="530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48" grpId="0" autoUpdateAnimBg="0"/>
      <p:bldP spid="530449" grpId="0" autoUpdateAnimBg="0"/>
      <p:bldP spid="530450" grpId="0" autoUpdateAnimBg="0"/>
      <p:bldP spid="530451" grpId="0" autoUpdateAnimBg="0"/>
      <p:bldP spid="530452" grpId="0" autoUpdateAnimBg="0"/>
      <p:bldP spid="530453" grpId="0" autoUpdateAnimBg="0"/>
      <p:bldP spid="530716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de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b="12901"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1111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066800" y="609600"/>
            <a:ext cx="7315200" cy="5726113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If a </a:t>
            </a:r>
            <a:r>
              <a:rPr lang="en-US" altLang="en-US" sz="4800" b="1">
                <a:solidFill>
                  <a:srgbClr val="FFCC66"/>
                </a:solidFill>
                <a:latin typeface="VAGRounded BT" pitchFamily="34" charset="0"/>
              </a:rPr>
              <a:t>one-syllable 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word (</a:t>
            </a:r>
            <a:r>
              <a:rPr lang="en-US" altLang="en-US" sz="4800" b="1">
                <a:solidFill>
                  <a:srgbClr val="33CCFF"/>
                </a:solidFill>
                <a:latin typeface="VAGRounded BT" pitchFamily="34" charset="0"/>
              </a:rPr>
              <a:t>plan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) ends with one consonant with one vowel before it, </a:t>
            </a:r>
            <a:r>
              <a:rPr lang="en-US" altLang="en-US" sz="4800" b="1" u="sng">
                <a:solidFill>
                  <a:srgbClr val="00CC99"/>
                </a:solidFill>
                <a:latin typeface="VAGRounded BT" pitchFamily="34" charset="0"/>
              </a:rPr>
              <a:t>__________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the final consonant before adding a suffix.</a:t>
            </a:r>
          </a:p>
        </p:txBody>
      </p:sp>
    </p:spTree>
    <p:extLst>
      <p:ext uri="{BB962C8B-B14F-4D97-AF65-F5344CB8AC3E}">
        <p14:creationId xmlns:p14="http://schemas.microsoft.com/office/powerpoint/2010/main" val="1740210111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de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b="12901"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1111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066800" y="609600"/>
            <a:ext cx="7315200" cy="5726113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If a </a:t>
            </a:r>
            <a:r>
              <a:rPr lang="en-US" altLang="en-US" sz="4800" b="1">
                <a:solidFill>
                  <a:srgbClr val="FFCC66"/>
                </a:solidFill>
                <a:latin typeface="VAGRounded BT" pitchFamily="34" charset="0"/>
              </a:rPr>
              <a:t>one-syllable 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word (</a:t>
            </a:r>
            <a:r>
              <a:rPr lang="en-US" altLang="en-US" sz="4800" b="1">
                <a:solidFill>
                  <a:srgbClr val="33CCFF"/>
                </a:solidFill>
                <a:latin typeface="VAGRounded BT" pitchFamily="34" charset="0"/>
              </a:rPr>
              <a:t>plan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) ends with one consonant with one vowel before it, </a:t>
            </a:r>
            <a:r>
              <a:rPr lang="en-US" altLang="en-US" sz="4800" b="1" u="sng">
                <a:solidFill>
                  <a:srgbClr val="FF0000"/>
                </a:solidFill>
                <a:latin typeface="VAGRounded BT" pitchFamily="34" charset="0"/>
              </a:rPr>
              <a:t>double 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the final consonant before adding a suffix </a:t>
            </a:r>
            <a:r>
              <a:rPr lang="en-US" altLang="en-US" sz="4800" b="1">
                <a:solidFill>
                  <a:srgbClr val="FFFFFF"/>
                </a:solidFill>
              </a:rPr>
              <a:t>(</a:t>
            </a:r>
            <a:r>
              <a:rPr lang="en-US" altLang="en-US" sz="4800" b="1">
                <a:solidFill>
                  <a:srgbClr val="33CCFF"/>
                </a:solidFill>
              </a:rPr>
              <a:t>planning</a:t>
            </a:r>
            <a:r>
              <a:rPr lang="en-US" altLang="en-US" sz="4800" b="1">
                <a:solidFill>
                  <a:srgbClr val="FFFFFF"/>
                </a:solidFill>
              </a:rPr>
              <a:t>)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152349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de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b="12901"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1111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066800" y="609600"/>
            <a:ext cx="7315200" cy="4116388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If a </a:t>
            </a:r>
            <a:r>
              <a:rPr lang="en-US" altLang="en-US" sz="4800" b="1">
                <a:solidFill>
                  <a:srgbClr val="FFCC66"/>
                </a:solidFill>
                <a:latin typeface="VAGRounded BT" pitchFamily="34" charset="0"/>
              </a:rPr>
              <a:t>multisyllable-syllable 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word (</a:t>
            </a:r>
            <a:r>
              <a:rPr lang="en-US" altLang="en-US" sz="4800" b="1">
                <a:solidFill>
                  <a:srgbClr val="33CCFF"/>
                </a:solidFill>
                <a:latin typeface="VAGRounded BT" pitchFamily="34" charset="0"/>
              </a:rPr>
              <a:t>commit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) has the main accent on the _______syllable…do the same!  </a:t>
            </a:r>
          </a:p>
        </p:txBody>
      </p:sp>
    </p:spTree>
    <p:extLst>
      <p:ext uri="{BB962C8B-B14F-4D97-AF65-F5344CB8AC3E}">
        <p14:creationId xmlns:p14="http://schemas.microsoft.com/office/powerpoint/2010/main" val="2622558671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de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b="12901"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1111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066800" y="609600"/>
            <a:ext cx="7315200" cy="4116388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If a </a:t>
            </a:r>
            <a:r>
              <a:rPr lang="en-US" altLang="en-US" sz="4800" b="1">
                <a:solidFill>
                  <a:srgbClr val="FFCC66"/>
                </a:solidFill>
                <a:latin typeface="VAGRounded BT" pitchFamily="34" charset="0"/>
              </a:rPr>
              <a:t>multisyllable-syllable 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word (</a:t>
            </a:r>
            <a:r>
              <a:rPr lang="en-US" altLang="en-US" sz="4800" b="1">
                <a:solidFill>
                  <a:srgbClr val="33CCFF"/>
                </a:solidFill>
                <a:latin typeface="VAGRounded BT" pitchFamily="34" charset="0"/>
              </a:rPr>
              <a:t>commit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) has the main accent on the </a:t>
            </a:r>
            <a:r>
              <a:rPr lang="en-US" altLang="en-US" sz="4800" b="1" u="sng">
                <a:solidFill>
                  <a:srgbClr val="FF0000"/>
                </a:solidFill>
                <a:latin typeface="VAGRounded BT" pitchFamily="34" charset="0"/>
              </a:rPr>
              <a:t>second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 syllable…do the same!  </a:t>
            </a:r>
            <a:r>
              <a:rPr lang="en-US" altLang="en-US" sz="4800" b="1">
                <a:solidFill>
                  <a:srgbClr val="FF0000"/>
                </a:solidFill>
                <a:latin typeface="VAGRounded BT" pitchFamily="34" charset="0"/>
              </a:rPr>
              <a:t>(committed)</a:t>
            </a:r>
          </a:p>
        </p:txBody>
      </p:sp>
    </p:spTree>
    <p:extLst>
      <p:ext uri="{BB962C8B-B14F-4D97-AF65-F5344CB8AC3E}">
        <p14:creationId xmlns:p14="http://schemas.microsoft.com/office/powerpoint/2010/main" val="925376395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de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b="12901"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1111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066800" y="1143000"/>
            <a:ext cx="7315200" cy="3311525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If a word ends with a single consonant with two vowels before it (</a:t>
            </a:r>
            <a:r>
              <a:rPr lang="en-US" altLang="en-US" sz="4800" b="1">
                <a:solidFill>
                  <a:srgbClr val="33CCFF"/>
                </a:solidFill>
                <a:latin typeface="VAGRounded BT" pitchFamily="34" charset="0"/>
              </a:rPr>
              <a:t>creep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), DO ____double!  </a:t>
            </a:r>
          </a:p>
        </p:txBody>
      </p:sp>
    </p:spTree>
    <p:extLst>
      <p:ext uri="{BB962C8B-B14F-4D97-AF65-F5344CB8AC3E}">
        <p14:creationId xmlns:p14="http://schemas.microsoft.com/office/powerpoint/2010/main" val="2680775750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de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b="12901"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1111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066800" y="1143000"/>
            <a:ext cx="7315200" cy="4116388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If a word ends with a single consonant with two vowels before it (</a:t>
            </a:r>
            <a:r>
              <a:rPr lang="en-US" altLang="en-US" sz="4800" b="1">
                <a:solidFill>
                  <a:srgbClr val="33CCFF"/>
                </a:solidFill>
                <a:latin typeface="VAGRounded BT" pitchFamily="34" charset="0"/>
              </a:rPr>
              <a:t>creep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), DO </a:t>
            </a:r>
            <a:r>
              <a:rPr lang="en-US" altLang="en-US" sz="4800" b="1" u="sng">
                <a:solidFill>
                  <a:srgbClr val="FF0000"/>
                </a:solidFill>
                <a:latin typeface="VAGRounded BT" pitchFamily="34" charset="0"/>
              </a:rPr>
              <a:t>NOT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 double!  (</a:t>
            </a:r>
            <a:r>
              <a:rPr lang="en-US" altLang="en-US" sz="4800" b="1">
                <a:solidFill>
                  <a:srgbClr val="33CCFF"/>
                </a:solidFill>
                <a:latin typeface="VAGRounded BT" pitchFamily="34" charset="0"/>
              </a:rPr>
              <a:t>cree</a:t>
            </a:r>
            <a:r>
              <a:rPr lang="en-US" altLang="en-US" sz="4800" b="1">
                <a:solidFill>
                  <a:srgbClr val="FF0000"/>
                </a:solidFill>
                <a:latin typeface="VAGRounded BT" pitchFamily="34" charset="0"/>
              </a:rPr>
              <a:t>p</a:t>
            </a:r>
            <a:r>
              <a:rPr lang="en-US" altLang="en-US" sz="4800" b="1">
                <a:solidFill>
                  <a:srgbClr val="33CCFF"/>
                </a:solidFill>
                <a:latin typeface="VAGRounded BT" pitchFamily="34" charset="0"/>
              </a:rPr>
              <a:t>ing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9924726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de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b="12901"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1111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1066800" y="609600"/>
            <a:ext cx="7315200" cy="3311525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If a word ends with a __________and a y, change the </a:t>
            </a:r>
            <a:r>
              <a:rPr lang="en-US" altLang="en-US" sz="4800" b="1">
                <a:solidFill>
                  <a:srgbClr val="FF6600"/>
                </a:solidFill>
                <a:latin typeface="VAGRounded BT" pitchFamily="34" charset="0"/>
              </a:rPr>
              <a:t>y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 to </a:t>
            </a:r>
            <a:r>
              <a:rPr lang="en-US" altLang="en-US" sz="4800" b="1">
                <a:solidFill>
                  <a:srgbClr val="FF6600"/>
                </a:solidFill>
                <a:latin typeface="VAGRounded BT" pitchFamily="34" charset="0"/>
              </a:rPr>
              <a:t>i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 before adding a suffix. </a:t>
            </a:r>
          </a:p>
        </p:txBody>
      </p:sp>
    </p:spTree>
    <p:extLst>
      <p:ext uri="{BB962C8B-B14F-4D97-AF65-F5344CB8AC3E}">
        <p14:creationId xmlns:p14="http://schemas.microsoft.com/office/powerpoint/2010/main" val="219361200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de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b="12901"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1111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1066800" y="609600"/>
            <a:ext cx="7315200" cy="4116388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If a word ends with a </a:t>
            </a:r>
            <a:r>
              <a:rPr lang="en-US" altLang="en-US" sz="4800" b="1" u="sng">
                <a:solidFill>
                  <a:srgbClr val="FF0000"/>
                </a:solidFill>
                <a:latin typeface="VAGRounded BT" pitchFamily="34" charset="0"/>
              </a:rPr>
              <a:t>consonant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 and a y, change the </a:t>
            </a:r>
            <a:r>
              <a:rPr lang="en-US" altLang="en-US" sz="4800" b="1">
                <a:solidFill>
                  <a:srgbClr val="FF6600"/>
                </a:solidFill>
                <a:latin typeface="VAGRounded BT" pitchFamily="34" charset="0"/>
              </a:rPr>
              <a:t>y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 to </a:t>
            </a:r>
            <a:r>
              <a:rPr lang="en-US" altLang="en-US" sz="4800" b="1">
                <a:solidFill>
                  <a:srgbClr val="FF6600"/>
                </a:solidFill>
                <a:latin typeface="VAGRounded BT" pitchFamily="34" charset="0"/>
              </a:rPr>
              <a:t>i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 before adding a suffix. (</a:t>
            </a:r>
            <a:r>
              <a:rPr lang="en-US" altLang="en-US" sz="4800" b="1">
                <a:solidFill>
                  <a:srgbClr val="33CCFF"/>
                </a:solidFill>
                <a:latin typeface="VAGRounded BT" pitchFamily="34" charset="0"/>
              </a:rPr>
              <a:t>bossy=</a:t>
            </a:r>
            <a:r>
              <a:rPr lang="en-US" altLang="en-US" sz="4800" b="1">
                <a:solidFill>
                  <a:srgbClr val="FF0000"/>
                </a:solidFill>
                <a:latin typeface="VAGRounded BT" pitchFamily="34" charset="0"/>
              </a:rPr>
              <a:t>bossier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5746992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de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b="12901"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1111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1066800" y="609600"/>
            <a:ext cx="7315200" cy="3678238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If the suffix itself begins with i, do ____change the final y to i.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(</a:t>
            </a:r>
            <a:r>
              <a:rPr lang="en-US" altLang="en-US" sz="4800" b="1">
                <a:solidFill>
                  <a:srgbClr val="33CCFF"/>
                </a:solidFill>
                <a:latin typeface="VAGRounded BT" pitchFamily="34" charset="0"/>
              </a:rPr>
              <a:t>indentify=identif</a:t>
            </a:r>
            <a:r>
              <a:rPr lang="en-US" altLang="en-US" sz="4800" b="1">
                <a:solidFill>
                  <a:srgbClr val="FF0000"/>
                </a:solidFill>
                <a:latin typeface="VAGRounded BT" pitchFamily="34" charset="0"/>
              </a:rPr>
              <a:t>ying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29882158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de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b="12901"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1111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066800" y="609600"/>
            <a:ext cx="7315200" cy="3678238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If the suffix itself begins with i, do </a:t>
            </a:r>
            <a:r>
              <a:rPr lang="en-US" altLang="en-US" sz="4800" b="1">
                <a:solidFill>
                  <a:srgbClr val="FF0000"/>
                </a:solidFill>
                <a:latin typeface="VAGRounded BT" pitchFamily="34" charset="0"/>
              </a:rPr>
              <a:t>not 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change the final y to i.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(</a:t>
            </a:r>
            <a:r>
              <a:rPr lang="en-US" altLang="en-US" sz="4800" b="1">
                <a:solidFill>
                  <a:srgbClr val="33CCFF"/>
                </a:solidFill>
                <a:latin typeface="VAGRounded BT" pitchFamily="34" charset="0"/>
              </a:rPr>
              <a:t>indentify=identif</a:t>
            </a:r>
            <a:r>
              <a:rPr lang="en-US" altLang="en-US" sz="4800" b="1">
                <a:solidFill>
                  <a:srgbClr val="FF0000"/>
                </a:solidFill>
                <a:latin typeface="VAGRounded BT" pitchFamily="34" charset="0"/>
              </a:rPr>
              <a:t>ying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49561342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5727700" y="3048000"/>
            <a:ext cx="184150" cy="823913"/>
          </a:xfrm>
          <a:prstGeom prst="rect">
            <a:avLst/>
          </a:prstGeom>
          <a:noFill/>
          <a:ln>
            <a:noFill/>
          </a:ln>
          <a:effectLst>
            <a:outerShdw dist="40161" dir="204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4800">
              <a:solidFill>
                <a:srgbClr val="FF9900"/>
              </a:solidFill>
              <a:latin typeface="Tech" pitchFamily="34" charset="0"/>
            </a:endParaRP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>
            <a:solidFill>
              <a:srgbClr val="831717"/>
            </a:solidFill>
            <a:round/>
            <a:headEnd/>
            <a:tailEnd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>
            <a:outerShdw dist="127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914400" y="1219200"/>
            <a:ext cx="7543800" cy="7493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5400">
                <a:solidFill>
                  <a:srgbClr val="339933"/>
                </a:solidFill>
                <a:latin typeface="Impact" panose="020B0806030902050204" pitchFamily="34" charset="0"/>
              </a:rPr>
              <a:t>Hints to Improve Spelling</a:t>
            </a:r>
          </a:p>
        </p:txBody>
      </p:sp>
      <p:pic>
        <p:nvPicPr>
          <p:cNvPr id="39952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05000"/>
            <a:ext cx="2779713" cy="27066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9953" name="Group 17"/>
          <p:cNvGrpSpPr>
            <a:grpSpLocks/>
          </p:cNvGrpSpPr>
          <p:nvPr/>
        </p:nvGrpSpPr>
        <p:grpSpPr bwMode="auto">
          <a:xfrm>
            <a:off x="6904038" y="1447800"/>
            <a:ext cx="2239962" cy="4838700"/>
            <a:chOff x="3894" y="920"/>
            <a:chExt cx="1411" cy="3048"/>
          </a:xfrm>
        </p:grpSpPr>
        <p:sp>
          <p:nvSpPr>
            <p:cNvPr id="39956" name="Rectangle 18"/>
            <p:cNvSpPr>
              <a:spLocks noChangeArrowheads="1"/>
            </p:cNvSpPr>
            <p:nvPr/>
          </p:nvSpPr>
          <p:spPr bwMode="auto">
            <a:xfrm rot="1473624">
              <a:off x="5050" y="1062"/>
              <a:ext cx="154" cy="3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39957" name="Freeform 19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8" name="Freeform 20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9" name="Freeform 21"/>
            <p:cNvSpPr>
              <a:spLocks/>
            </p:cNvSpPr>
            <p:nvPr/>
          </p:nvSpPr>
          <p:spPr bwMode="auto">
            <a:xfrm rot="1473624">
              <a:off x="4538" y="1253"/>
              <a:ext cx="79" cy="2410"/>
            </a:xfrm>
            <a:custGeom>
              <a:avLst/>
              <a:gdLst>
                <a:gd name="T0" fmla="*/ 0 w 122"/>
                <a:gd name="T1" fmla="*/ 2 h 2785"/>
                <a:gd name="T2" fmla="*/ 1 w 122"/>
                <a:gd name="T3" fmla="*/ 2 h 2785"/>
                <a:gd name="T4" fmla="*/ 1 w 122"/>
                <a:gd name="T5" fmla="*/ 1 h 2785"/>
                <a:gd name="T6" fmla="*/ 2 w 122"/>
                <a:gd name="T7" fmla="*/ 1 h 2785"/>
                <a:gd name="T8" fmla="*/ 3 w 122"/>
                <a:gd name="T9" fmla="*/ 1 h 2785"/>
                <a:gd name="T10" fmla="*/ 3 w 122"/>
                <a:gd name="T11" fmla="*/ 0 h 2785"/>
                <a:gd name="T12" fmla="*/ 4 w 122"/>
                <a:gd name="T13" fmla="*/ 0 h 2785"/>
                <a:gd name="T14" fmla="*/ 5 w 122"/>
                <a:gd name="T15" fmla="*/ 0 h 2785"/>
                <a:gd name="T16" fmla="*/ 5 w 122"/>
                <a:gd name="T17" fmla="*/ 0 h 2785"/>
                <a:gd name="T18" fmla="*/ 6 w 122"/>
                <a:gd name="T19" fmla="*/ 0 h 2785"/>
                <a:gd name="T20" fmla="*/ 8 w 122"/>
                <a:gd name="T21" fmla="*/ 0 h 2785"/>
                <a:gd name="T22" fmla="*/ 9 w 122"/>
                <a:gd name="T23" fmla="*/ 1 h 2785"/>
                <a:gd name="T24" fmla="*/ 10 w 122"/>
                <a:gd name="T25" fmla="*/ 1 h 2785"/>
                <a:gd name="T26" fmla="*/ 11 w 122"/>
                <a:gd name="T27" fmla="*/ 2 h 2785"/>
                <a:gd name="T28" fmla="*/ 12 w 122"/>
                <a:gd name="T29" fmla="*/ 3 h 2785"/>
                <a:gd name="T30" fmla="*/ 13 w 122"/>
                <a:gd name="T31" fmla="*/ 3 h 2785"/>
                <a:gd name="T32" fmla="*/ 14 w 122"/>
                <a:gd name="T33" fmla="*/ 3 h 2785"/>
                <a:gd name="T34" fmla="*/ 14 w 122"/>
                <a:gd name="T35" fmla="*/ 3 h 2785"/>
                <a:gd name="T36" fmla="*/ 14 w 122"/>
                <a:gd name="T37" fmla="*/ 1343 h 2785"/>
                <a:gd name="T38" fmla="*/ 14 w 122"/>
                <a:gd name="T39" fmla="*/ 1343 h 2785"/>
                <a:gd name="T40" fmla="*/ 12 w 122"/>
                <a:gd name="T41" fmla="*/ 1346 h 2785"/>
                <a:gd name="T42" fmla="*/ 12 w 122"/>
                <a:gd name="T43" fmla="*/ 1347 h 2785"/>
                <a:gd name="T44" fmla="*/ 11 w 122"/>
                <a:gd name="T45" fmla="*/ 1348 h 2785"/>
                <a:gd name="T46" fmla="*/ 11 w 122"/>
                <a:gd name="T47" fmla="*/ 1350 h 2785"/>
                <a:gd name="T48" fmla="*/ 10 w 122"/>
                <a:gd name="T49" fmla="*/ 1350 h 2785"/>
                <a:gd name="T50" fmla="*/ 9 w 122"/>
                <a:gd name="T51" fmla="*/ 1350 h 2785"/>
                <a:gd name="T52" fmla="*/ 8 w 122"/>
                <a:gd name="T53" fmla="*/ 1350 h 2785"/>
                <a:gd name="T54" fmla="*/ 7 w 122"/>
                <a:gd name="T55" fmla="*/ 1350 h 2785"/>
                <a:gd name="T56" fmla="*/ 6 w 122"/>
                <a:gd name="T57" fmla="*/ 1350 h 2785"/>
                <a:gd name="T58" fmla="*/ 6 w 122"/>
                <a:gd name="T59" fmla="*/ 1351 h 2785"/>
                <a:gd name="T60" fmla="*/ 6 w 122"/>
                <a:gd name="T61" fmla="*/ 1351 h 2785"/>
                <a:gd name="T62" fmla="*/ 6 w 122"/>
                <a:gd name="T63" fmla="*/ 1351 h 2785"/>
                <a:gd name="T64" fmla="*/ 0 w 122"/>
                <a:gd name="T65" fmla="*/ 1343 h 2785"/>
                <a:gd name="T66" fmla="*/ 0 w 122"/>
                <a:gd name="T67" fmla="*/ 2 h 27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2785">
                  <a:moveTo>
                    <a:pt x="0" y="2"/>
                  </a:moveTo>
                  <a:lnTo>
                    <a:pt x="6" y="2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1"/>
                  </a:lnTo>
                  <a:lnTo>
                    <a:pt x="87" y="1"/>
                  </a:lnTo>
                  <a:lnTo>
                    <a:pt x="96" y="2"/>
                  </a:lnTo>
                  <a:lnTo>
                    <a:pt x="106" y="3"/>
                  </a:lnTo>
                  <a:lnTo>
                    <a:pt x="114" y="4"/>
                  </a:lnTo>
                  <a:lnTo>
                    <a:pt x="122" y="5"/>
                  </a:lnTo>
                  <a:lnTo>
                    <a:pt x="122" y="2767"/>
                  </a:lnTo>
                  <a:lnTo>
                    <a:pt x="122" y="2768"/>
                  </a:lnTo>
                  <a:lnTo>
                    <a:pt x="112" y="2773"/>
                  </a:lnTo>
                  <a:lnTo>
                    <a:pt x="106" y="2776"/>
                  </a:lnTo>
                  <a:lnTo>
                    <a:pt x="99" y="2779"/>
                  </a:lnTo>
                  <a:lnTo>
                    <a:pt x="95" y="2781"/>
                  </a:lnTo>
                  <a:lnTo>
                    <a:pt x="87" y="2781"/>
                  </a:lnTo>
                  <a:lnTo>
                    <a:pt x="78" y="2781"/>
                  </a:lnTo>
                  <a:lnTo>
                    <a:pt x="71" y="2781"/>
                  </a:lnTo>
                  <a:lnTo>
                    <a:pt x="64" y="2782"/>
                  </a:lnTo>
                  <a:lnTo>
                    <a:pt x="59" y="2783"/>
                  </a:lnTo>
                  <a:lnTo>
                    <a:pt x="54" y="2784"/>
                  </a:lnTo>
                  <a:lnTo>
                    <a:pt x="52" y="2785"/>
                  </a:lnTo>
                  <a:lnTo>
                    <a:pt x="51" y="2785"/>
                  </a:lnTo>
                  <a:lnTo>
                    <a:pt x="0" y="276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Freeform 22"/>
            <p:cNvSpPr>
              <a:spLocks/>
            </p:cNvSpPr>
            <p:nvPr/>
          </p:nvSpPr>
          <p:spPr bwMode="auto">
            <a:xfrm rot="1473624">
              <a:off x="4498" y="1228"/>
              <a:ext cx="47" cy="2402"/>
            </a:xfrm>
            <a:custGeom>
              <a:avLst/>
              <a:gdLst>
                <a:gd name="T0" fmla="*/ 0 w 72"/>
                <a:gd name="T1" fmla="*/ 10 h 2775"/>
                <a:gd name="T2" fmla="*/ 1 w 72"/>
                <a:gd name="T3" fmla="*/ 8 h 2775"/>
                <a:gd name="T4" fmla="*/ 1 w 72"/>
                <a:gd name="T5" fmla="*/ 7 h 2775"/>
                <a:gd name="T6" fmla="*/ 1 w 72"/>
                <a:gd name="T7" fmla="*/ 5 h 2775"/>
                <a:gd name="T8" fmla="*/ 3 w 72"/>
                <a:gd name="T9" fmla="*/ 3 h 2775"/>
                <a:gd name="T10" fmla="*/ 3 w 72"/>
                <a:gd name="T11" fmla="*/ 3 h 2775"/>
                <a:gd name="T12" fmla="*/ 5 w 72"/>
                <a:gd name="T13" fmla="*/ 3 h 2775"/>
                <a:gd name="T14" fmla="*/ 7 w 72"/>
                <a:gd name="T15" fmla="*/ 1 h 2775"/>
                <a:gd name="T16" fmla="*/ 8 w 72"/>
                <a:gd name="T17" fmla="*/ 0 h 2775"/>
                <a:gd name="T18" fmla="*/ 8 w 72"/>
                <a:gd name="T19" fmla="*/ 0 h 2775"/>
                <a:gd name="T20" fmla="*/ 8 w 72"/>
                <a:gd name="T21" fmla="*/ 1343 h 2775"/>
                <a:gd name="T22" fmla="*/ 8 w 72"/>
                <a:gd name="T23" fmla="*/ 1343 h 2775"/>
                <a:gd name="T24" fmla="*/ 8 w 72"/>
                <a:gd name="T25" fmla="*/ 1343 h 2775"/>
                <a:gd name="T26" fmla="*/ 7 w 72"/>
                <a:gd name="T27" fmla="*/ 1347 h 2775"/>
                <a:gd name="T28" fmla="*/ 6 w 72"/>
                <a:gd name="T29" fmla="*/ 1349 h 2775"/>
                <a:gd name="T30" fmla="*/ 2 w 72"/>
                <a:gd name="T31" fmla="*/ 1345 h 2775"/>
                <a:gd name="T32" fmla="*/ 0 w 72"/>
                <a:gd name="T33" fmla="*/ 1347 h 2775"/>
                <a:gd name="T34" fmla="*/ 0 w 72"/>
                <a:gd name="T35" fmla="*/ 1347 h 2775"/>
                <a:gd name="T36" fmla="*/ 0 w 72"/>
                <a:gd name="T37" fmla="*/ 9 h 2775"/>
                <a:gd name="T38" fmla="*/ 0 w 72"/>
                <a:gd name="T39" fmla="*/ 10 h 27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2" h="2775">
                  <a:moveTo>
                    <a:pt x="0" y="20"/>
                  </a:moveTo>
                  <a:lnTo>
                    <a:pt x="1" y="16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21" y="8"/>
                  </a:lnTo>
                  <a:lnTo>
                    <a:pt x="31" y="6"/>
                  </a:lnTo>
                  <a:lnTo>
                    <a:pt x="44" y="3"/>
                  </a:lnTo>
                  <a:lnTo>
                    <a:pt x="57" y="1"/>
                  </a:lnTo>
                  <a:lnTo>
                    <a:pt x="72" y="0"/>
                  </a:lnTo>
                  <a:lnTo>
                    <a:pt x="72" y="2765"/>
                  </a:lnTo>
                  <a:lnTo>
                    <a:pt x="68" y="2762"/>
                  </a:lnTo>
                  <a:lnTo>
                    <a:pt x="54" y="2773"/>
                  </a:lnTo>
                  <a:lnTo>
                    <a:pt x="49" y="2775"/>
                  </a:lnTo>
                  <a:lnTo>
                    <a:pt x="17" y="2768"/>
                  </a:lnTo>
                  <a:lnTo>
                    <a:pt x="0" y="2773"/>
                  </a:lnTo>
                  <a:lnTo>
                    <a:pt x="0" y="1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1" name="Line 23"/>
            <p:cNvSpPr>
              <a:spLocks noChangeShapeType="1"/>
            </p:cNvSpPr>
            <p:nvPr/>
          </p:nvSpPr>
          <p:spPr bwMode="auto">
            <a:xfrm rot="1473624">
              <a:off x="4545" y="1238"/>
              <a:ext cx="2" cy="23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2" name="Freeform 24"/>
            <p:cNvSpPr>
              <a:spLocks/>
            </p:cNvSpPr>
            <p:nvPr/>
          </p:nvSpPr>
          <p:spPr bwMode="auto">
            <a:xfrm rot="1473624">
              <a:off x="4614" y="1280"/>
              <a:ext cx="28" cy="2393"/>
            </a:xfrm>
            <a:custGeom>
              <a:avLst/>
              <a:gdLst>
                <a:gd name="T0" fmla="*/ 5 w 42"/>
                <a:gd name="T1" fmla="*/ 1336 h 2768"/>
                <a:gd name="T2" fmla="*/ 5 w 42"/>
                <a:gd name="T3" fmla="*/ 8 h 2768"/>
                <a:gd name="T4" fmla="*/ 6 w 42"/>
                <a:gd name="T5" fmla="*/ 9 h 2768"/>
                <a:gd name="T6" fmla="*/ 5 w 42"/>
                <a:gd name="T7" fmla="*/ 7 h 2768"/>
                <a:gd name="T8" fmla="*/ 5 w 42"/>
                <a:gd name="T9" fmla="*/ 6 h 2768"/>
                <a:gd name="T10" fmla="*/ 5 w 42"/>
                <a:gd name="T11" fmla="*/ 5 h 2768"/>
                <a:gd name="T12" fmla="*/ 4 w 42"/>
                <a:gd name="T13" fmla="*/ 3 h 2768"/>
                <a:gd name="T14" fmla="*/ 3 w 42"/>
                <a:gd name="T15" fmla="*/ 3 h 2768"/>
                <a:gd name="T16" fmla="*/ 2 w 42"/>
                <a:gd name="T17" fmla="*/ 3 h 2768"/>
                <a:gd name="T18" fmla="*/ 1 w 42"/>
                <a:gd name="T19" fmla="*/ 2 h 2768"/>
                <a:gd name="T20" fmla="*/ 0 w 42"/>
                <a:gd name="T21" fmla="*/ 0 h 2768"/>
                <a:gd name="T22" fmla="*/ 0 w 42"/>
                <a:gd name="T23" fmla="*/ 0 h 2768"/>
                <a:gd name="T24" fmla="*/ 0 w 42"/>
                <a:gd name="T25" fmla="*/ 1333 h 2768"/>
                <a:gd name="T26" fmla="*/ 0 w 42"/>
                <a:gd name="T27" fmla="*/ 1334 h 2768"/>
                <a:gd name="T28" fmla="*/ 1 w 42"/>
                <a:gd name="T29" fmla="*/ 1332 h 2768"/>
                <a:gd name="T30" fmla="*/ 2 w 42"/>
                <a:gd name="T31" fmla="*/ 1331 h 2768"/>
                <a:gd name="T32" fmla="*/ 3 w 42"/>
                <a:gd name="T33" fmla="*/ 1330 h 2768"/>
                <a:gd name="T34" fmla="*/ 3 w 42"/>
                <a:gd name="T35" fmla="*/ 1328 h 2768"/>
                <a:gd name="T36" fmla="*/ 5 w 42"/>
                <a:gd name="T37" fmla="*/ 1337 h 2768"/>
                <a:gd name="T38" fmla="*/ 5 w 42"/>
                <a:gd name="T39" fmla="*/ 1336 h 27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2768">
                  <a:moveTo>
                    <a:pt x="41" y="2766"/>
                  </a:moveTo>
                  <a:lnTo>
                    <a:pt x="41" y="15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8" y="12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2762"/>
                  </a:lnTo>
                  <a:lnTo>
                    <a:pt x="0" y="2763"/>
                  </a:lnTo>
                  <a:lnTo>
                    <a:pt x="8" y="2758"/>
                  </a:lnTo>
                  <a:lnTo>
                    <a:pt x="16" y="2755"/>
                  </a:lnTo>
                  <a:lnTo>
                    <a:pt x="20" y="2753"/>
                  </a:lnTo>
                  <a:lnTo>
                    <a:pt x="22" y="2751"/>
                  </a:lnTo>
                  <a:lnTo>
                    <a:pt x="41" y="2768"/>
                  </a:lnTo>
                  <a:lnTo>
                    <a:pt x="41" y="2766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3" name="Line 25"/>
            <p:cNvSpPr>
              <a:spLocks noChangeShapeType="1"/>
            </p:cNvSpPr>
            <p:nvPr/>
          </p:nvSpPr>
          <p:spPr bwMode="auto">
            <a:xfrm rot="1473624">
              <a:off x="3949" y="3774"/>
              <a:ext cx="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4" name="Line 26"/>
            <p:cNvSpPr>
              <a:spLocks noChangeShapeType="1"/>
            </p:cNvSpPr>
            <p:nvPr/>
          </p:nvSpPr>
          <p:spPr bwMode="auto">
            <a:xfrm rot="1473624">
              <a:off x="3950" y="3756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5" name="Line 27"/>
            <p:cNvSpPr>
              <a:spLocks noChangeShapeType="1"/>
            </p:cNvSpPr>
            <p:nvPr/>
          </p:nvSpPr>
          <p:spPr bwMode="auto">
            <a:xfrm rot="1473624">
              <a:off x="3954" y="377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6" name="Line 28"/>
            <p:cNvSpPr>
              <a:spLocks noChangeShapeType="1"/>
            </p:cNvSpPr>
            <p:nvPr/>
          </p:nvSpPr>
          <p:spPr bwMode="auto">
            <a:xfrm rot="1473624">
              <a:off x="3964" y="377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7" name="Line 29"/>
            <p:cNvSpPr>
              <a:spLocks noChangeShapeType="1"/>
            </p:cNvSpPr>
            <p:nvPr/>
          </p:nvSpPr>
          <p:spPr bwMode="auto">
            <a:xfrm rot="1473624">
              <a:off x="3959" y="3783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8" name="Line 30"/>
            <p:cNvSpPr>
              <a:spLocks noChangeShapeType="1"/>
            </p:cNvSpPr>
            <p:nvPr/>
          </p:nvSpPr>
          <p:spPr bwMode="auto">
            <a:xfrm rot="1473624">
              <a:off x="3975" y="3779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9" name="Line 31"/>
            <p:cNvSpPr>
              <a:spLocks noChangeShapeType="1"/>
            </p:cNvSpPr>
            <p:nvPr/>
          </p:nvSpPr>
          <p:spPr bwMode="auto">
            <a:xfrm rot="1473624">
              <a:off x="3973" y="3788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0" name="Line 32"/>
            <p:cNvSpPr>
              <a:spLocks noChangeShapeType="1"/>
            </p:cNvSpPr>
            <p:nvPr/>
          </p:nvSpPr>
          <p:spPr bwMode="auto">
            <a:xfrm rot="1473624">
              <a:off x="3967" y="3786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1" name="Line 33"/>
            <p:cNvSpPr>
              <a:spLocks noChangeShapeType="1"/>
            </p:cNvSpPr>
            <p:nvPr/>
          </p:nvSpPr>
          <p:spPr bwMode="auto">
            <a:xfrm rot="1473624">
              <a:off x="3989" y="377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2" name="Line 34"/>
            <p:cNvSpPr>
              <a:spLocks noChangeShapeType="1"/>
            </p:cNvSpPr>
            <p:nvPr/>
          </p:nvSpPr>
          <p:spPr bwMode="auto">
            <a:xfrm rot="1473624">
              <a:off x="3985" y="3775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3" name="Line 35"/>
            <p:cNvSpPr>
              <a:spLocks noChangeShapeType="1"/>
            </p:cNvSpPr>
            <p:nvPr/>
          </p:nvSpPr>
          <p:spPr bwMode="auto">
            <a:xfrm rot="1473624">
              <a:off x="3998" y="3750"/>
              <a:ext cx="1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4" name="Line 36"/>
            <p:cNvSpPr>
              <a:spLocks noChangeShapeType="1"/>
            </p:cNvSpPr>
            <p:nvPr/>
          </p:nvSpPr>
          <p:spPr bwMode="auto">
            <a:xfrm rot="1473624">
              <a:off x="4003" y="376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5" name="Line 37"/>
            <p:cNvSpPr>
              <a:spLocks noChangeShapeType="1"/>
            </p:cNvSpPr>
            <p:nvPr/>
          </p:nvSpPr>
          <p:spPr bwMode="auto">
            <a:xfrm rot="1473624">
              <a:off x="3954" y="3726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6" name="Line 38"/>
            <p:cNvSpPr>
              <a:spLocks noChangeShapeType="1"/>
            </p:cNvSpPr>
            <p:nvPr/>
          </p:nvSpPr>
          <p:spPr bwMode="auto">
            <a:xfrm rot="1473624">
              <a:off x="3957" y="373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7" name="Line 39"/>
            <p:cNvSpPr>
              <a:spLocks noChangeShapeType="1"/>
            </p:cNvSpPr>
            <p:nvPr/>
          </p:nvSpPr>
          <p:spPr bwMode="auto">
            <a:xfrm rot="1473624">
              <a:off x="3975" y="378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8" name="Line 40"/>
            <p:cNvSpPr>
              <a:spLocks noChangeShapeType="1"/>
            </p:cNvSpPr>
            <p:nvPr/>
          </p:nvSpPr>
          <p:spPr bwMode="auto">
            <a:xfrm rot="1473624">
              <a:off x="3954" y="3741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9" name="Line 41"/>
            <p:cNvSpPr>
              <a:spLocks noChangeShapeType="1"/>
            </p:cNvSpPr>
            <p:nvPr/>
          </p:nvSpPr>
          <p:spPr bwMode="auto">
            <a:xfrm rot="1473624">
              <a:off x="3947" y="3785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0" name="Line 42"/>
            <p:cNvSpPr>
              <a:spLocks noChangeShapeType="1"/>
            </p:cNvSpPr>
            <p:nvPr/>
          </p:nvSpPr>
          <p:spPr bwMode="auto">
            <a:xfrm rot="1473624">
              <a:off x="3954" y="378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1" name="Freeform 43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18 h 208"/>
                <a:gd name="T8" fmla="*/ 27 w 236"/>
                <a:gd name="T9" fmla="*/ 11 h 208"/>
                <a:gd name="T10" fmla="*/ 26 w 236"/>
                <a:gd name="T11" fmla="*/ 6 h 208"/>
                <a:gd name="T12" fmla="*/ 25 w 236"/>
                <a:gd name="T13" fmla="*/ 3 h 208"/>
                <a:gd name="T14" fmla="*/ 23 w 236"/>
                <a:gd name="T15" fmla="*/ 2 h 208"/>
                <a:gd name="T16" fmla="*/ 21 w 236"/>
                <a:gd name="T17" fmla="*/ 0 h 208"/>
                <a:gd name="T18" fmla="*/ 18 w 236"/>
                <a:gd name="T19" fmla="*/ 0 h 208"/>
                <a:gd name="T20" fmla="*/ 14 w 236"/>
                <a:gd name="T21" fmla="*/ 0 h 208"/>
                <a:gd name="T22" fmla="*/ 10 w 236"/>
                <a:gd name="T23" fmla="*/ 0 h 208"/>
                <a:gd name="T24" fmla="*/ 7 w 236"/>
                <a:gd name="T25" fmla="*/ 0 h 208"/>
                <a:gd name="T26" fmla="*/ 5 w 236"/>
                <a:gd name="T27" fmla="*/ 2 h 208"/>
                <a:gd name="T28" fmla="*/ 3 w 236"/>
                <a:gd name="T29" fmla="*/ 3 h 208"/>
                <a:gd name="T30" fmla="*/ 1 w 236"/>
                <a:gd name="T31" fmla="*/ 6 h 208"/>
                <a:gd name="T32" fmla="*/ 1 w 236"/>
                <a:gd name="T33" fmla="*/ 11 h 208"/>
                <a:gd name="T34" fmla="*/ 1 w 236"/>
                <a:gd name="T35" fmla="*/ 18 h 208"/>
                <a:gd name="T36" fmla="*/ 0 w 236"/>
                <a:gd name="T37" fmla="*/ 28 h 208"/>
                <a:gd name="T38" fmla="*/ 0 w 236"/>
                <a:gd name="T39" fmla="*/ 91 h 208"/>
                <a:gd name="T40" fmla="*/ 0 w 236"/>
                <a:gd name="T41" fmla="*/ 94 h 208"/>
                <a:gd name="T42" fmla="*/ 27 w 236"/>
                <a:gd name="T43" fmla="*/ 95 h 2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  <a:lnTo>
                    <a:pt x="236" y="208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2" name="Freeform 44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3" name="Freeform 45"/>
            <p:cNvSpPr>
              <a:spLocks/>
            </p:cNvSpPr>
            <p:nvPr/>
          </p:nvSpPr>
          <p:spPr bwMode="auto">
            <a:xfrm rot="1473624">
              <a:off x="5240" y="934"/>
              <a:ext cx="35" cy="180"/>
            </a:xfrm>
            <a:custGeom>
              <a:avLst/>
              <a:gdLst>
                <a:gd name="T0" fmla="*/ 6 w 54"/>
                <a:gd name="T1" fmla="*/ 103 h 207"/>
                <a:gd name="T2" fmla="*/ 6 w 54"/>
                <a:gd name="T3" fmla="*/ 98 h 207"/>
                <a:gd name="T4" fmla="*/ 6 w 54"/>
                <a:gd name="T5" fmla="*/ 30 h 207"/>
                <a:gd name="T6" fmla="*/ 6 w 54"/>
                <a:gd name="T7" fmla="*/ 30 h 207"/>
                <a:gd name="T8" fmla="*/ 6 w 54"/>
                <a:gd name="T9" fmla="*/ 21 h 207"/>
                <a:gd name="T10" fmla="*/ 6 w 54"/>
                <a:gd name="T11" fmla="*/ 15 h 207"/>
                <a:gd name="T12" fmla="*/ 5 w 54"/>
                <a:gd name="T13" fmla="*/ 9 h 207"/>
                <a:gd name="T14" fmla="*/ 5 w 54"/>
                <a:gd name="T15" fmla="*/ 5 h 207"/>
                <a:gd name="T16" fmla="*/ 4 w 54"/>
                <a:gd name="T17" fmla="*/ 3 h 207"/>
                <a:gd name="T18" fmla="*/ 3 w 54"/>
                <a:gd name="T19" fmla="*/ 2 h 207"/>
                <a:gd name="T20" fmla="*/ 2 w 54"/>
                <a:gd name="T21" fmla="*/ 1 h 207"/>
                <a:gd name="T22" fmla="*/ 0 w 54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207">
                  <a:moveTo>
                    <a:pt x="54" y="207"/>
                  </a:moveTo>
                  <a:lnTo>
                    <a:pt x="52" y="199"/>
                  </a:lnTo>
                  <a:lnTo>
                    <a:pt x="52" y="61"/>
                  </a:lnTo>
                  <a:lnTo>
                    <a:pt x="52" y="43"/>
                  </a:lnTo>
                  <a:lnTo>
                    <a:pt x="50" y="29"/>
                  </a:lnTo>
                  <a:lnTo>
                    <a:pt x="47" y="17"/>
                  </a:lnTo>
                  <a:lnTo>
                    <a:pt x="42" y="10"/>
                  </a:lnTo>
                  <a:lnTo>
                    <a:pt x="35" y="6"/>
                  </a:lnTo>
                  <a:lnTo>
                    <a:pt x="26" y="2"/>
                  </a:lnTo>
                  <a:lnTo>
                    <a:pt x="15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4" name="Freeform 46"/>
            <p:cNvSpPr>
              <a:spLocks/>
            </p:cNvSpPr>
            <p:nvPr/>
          </p:nvSpPr>
          <p:spPr bwMode="auto">
            <a:xfrm rot="1473624">
              <a:off x="5240" y="934"/>
              <a:ext cx="33" cy="180"/>
            </a:xfrm>
            <a:custGeom>
              <a:avLst/>
              <a:gdLst>
                <a:gd name="T0" fmla="*/ 7 w 49"/>
                <a:gd name="T1" fmla="*/ 103 h 207"/>
                <a:gd name="T2" fmla="*/ 7 w 49"/>
                <a:gd name="T3" fmla="*/ 98 h 207"/>
                <a:gd name="T4" fmla="*/ 7 w 49"/>
                <a:gd name="T5" fmla="*/ 30 h 207"/>
                <a:gd name="T6" fmla="*/ 7 w 49"/>
                <a:gd name="T7" fmla="*/ 30 h 207"/>
                <a:gd name="T8" fmla="*/ 7 w 49"/>
                <a:gd name="T9" fmla="*/ 21 h 207"/>
                <a:gd name="T10" fmla="*/ 6 w 49"/>
                <a:gd name="T11" fmla="*/ 15 h 207"/>
                <a:gd name="T12" fmla="*/ 6 w 49"/>
                <a:gd name="T13" fmla="*/ 9 h 207"/>
                <a:gd name="T14" fmla="*/ 5 w 49"/>
                <a:gd name="T15" fmla="*/ 5 h 207"/>
                <a:gd name="T16" fmla="*/ 5 w 49"/>
                <a:gd name="T17" fmla="*/ 3 h 207"/>
                <a:gd name="T18" fmla="*/ 3 w 49"/>
                <a:gd name="T19" fmla="*/ 2 h 207"/>
                <a:gd name="T20" fmla="*/ 1 w 49"/>
                <a:gd name="T21" fmla="*/ 1 h 207"/>
                <a:gd name="T22" fmla="*/ 0 w 49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" h="207">
                  <a:moveTo>
                    <a:pt x="49" y="207"/>
                  </a:moveTo>
                  <a:lnTo>
                    <a:pt x="48" y="199"/>
                  </a:lnTo>
                  <a:lnTo>
                    <a:pt x="48" y="61"/>
                  </a:lnTo>
                  <a:lnTo>
                    <a:pt x="48" y="43"/>
                  </a:lnTo>
                  <a:lnTo>
                    <a:pt x="46" y="29"/>
                  </a:lnTo>
                  <a:lnTo>
                    <a:pt x="42" y="17"/>
                  </a:lnTo>
                  <a:lnTo>
                    <a:pt x="38" y="10"/>
                  </a:lnTo>
                  <a:lnTo>
                    <a:pt x="32" y="6"/>
                  </a:lnTo>
                  <a:lnTo>
                    <a:pt x="23" y="2"/>
                  </a:lnTo>
                  <a:lnTo>
                    <a:pt x="12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5" name="Freeform 47"/>
            <p:cNvSpPr>
              <a:spLocks/>
            </p:cNvSpPr>
            <p:nvPr/>
          </p:nvSpPr>
          <p:spPr bwMode="auto">
            <a:xfrm rot="1473624">
              <a:off x="5211" y="920"/>
              <a:ext cx="19" cy="178"/>
            </a:xfrm>
            <a:custGeom>
              <a:avLst/>
              <a:gdLst>
                <a:gd name="T0" fmla="*/ 0 w 27"/>
                <a:gd name="T1" fmla="*/ 99 h 206"/>
                <a:gd name="T2" fmla="*/ 0 w 27"/>
                <a:gd name="T3" fmla="*/ 96 h 206"/>
                <a:gd name="T4" fmla="*/ 0 w 27"/>
                <a:gd name="T5" fmla="*/ 29 h 206"/>
                <a:gd name="T6" fmla="*/ 0 w 27"/>
                <a:gd name="T7" fmla="*/ 29 h 206"/>
                <a:gd name="T8" fmla="*/ 1 w 27"/>
                <a:gd name="T9" fmla="*/ 11 h 206"/>
                <a:gd name="T10" fmla="*/ 1 w 27"/>
                <a:gd name="T11" fmla="*/ 3 h 206"/>
                <a:gd name="T12" fmla="*/ 2 w 27"/>
                <a:gd name="T13" fmla="*/ 0 h 206"/>
                <a:gd name="T14" fmla="*/ 4 w 27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3" y="0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6" name="Freeform 48"/>
            <p:cNvSpPr>
              <a:spLocks/>
            </p:cNvSpPr>
            <p:nvPr/>
          </p:nvSpPr>
          <p:spPr bwMode="auto">
            <a:xfrm rot="1473624">
              <a:off x="5214" y="920"/>
              <a:ext cx="16" cy="178"/>
            </a:xfrm>
            <a:custGeom>
              <a:avLst/>
              <a:gdLst>
                <a:gd name="T0" fmla="*/ 0 w 23"/>
                <a:gd name="T1" fmla="*/ 99 h 206"/>
                <a:gd name="T2" fmla="*/ 0 w 23"/>
                <a:gd name="T3" fmla="*/ 96 h 206"/>
                <a:gd name="T4" fmla="*/ 0 w 23"/>
                <a:gd name="T5" fmla="*/ 29 h 206"/>
                <a:gd name="T6" fmla="*/ 0 w 23"/>
                <a:gd name="T7" fmla="*/ 29 h 206"/>
                <a:gd name="T8" fmla="*/ 1 w 23"/>
                <a:gd name="T9" fmla="*/ 11 h 206"/>
                <a:gd name="T10" fmla="*/ 1 w 23"/>
                <a:gd name="T11" fmla="*/ 3 h 206"/>
                <a:gd name="T12" fmla="*/ 2 w 23"/>
                <a:gd name="T13" fmla="*/ 0 h 206"/>
                <a:gd name="T14" fmla="*/ 4 w 23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3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7" name="Freeform 49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8" name="Freeform 50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8 h 59"/>
                <a:gd name="T4" fmla="*/ 27 w 236"/>
                <a:gd name="T5" fmla="*/ 6 h 59"/>
                <a:gd name="T6" fmla="*/ 25 w 236"/>
                <a:gd name="T7" fmla="*/ 4 h 59"/>
                <a:gd name="T8" fmla="*/ 24 w 236"/>
                <a:gd name="T9" fmla="*/ 3 h 59"/>
                <a:gd name="T10" fmla="*/ 22 w 236"/>
                <a:gd name="T11" fmla="*/ 3 h 59"/>
                <a:gd name="T12" fmla="*/ 20 w 236"/>
                <a:gd name="T13" fmla="*/ 2 h 59"/>
                <a:gd name="T14" fmla="*/ 17 w 236"/>
                <a:gd name="T15" fmla="*/ 0 h 59"/>
                <a:gd name="T16" fmla="*/ 14 w 236"/>
                <a:gd name="T17" fmla="*/ 0 h 59"/>
                <a:gd name="T18" fmla="*/ 11 w 236"/>
                <a:gd name="T19" fmla="*/ 0 h 59"/>
                <a:gd name="T20" fmla="*/ 8 w 236"/>
                <a:gd name="T21" fmla="*/ 2 h 59"/>
                <a:gd name="T22" fmla="*/ 6 w 236"/>
                <a:gd name="T23" fmla="*/ 3 h 59"/>
                <a:gd name="T24" fmla="*/ 4 w 236"/>
                <a:gd name="T25" fmla="*/ 3 h 59"/>
                <a:gd name="T26" fmla="*/ 3 w 236"/>
                <a:gd name="T27" fmla="*/ 4 h 59"/>
                <a:gd name="T28" fmla="*/ 1 w 236"/>
                <a:gd name="T29" fmla="*/ 6 h 59"/>
                <a:gd name="T30" fmla="*/ 1 w 236"/>
                <a:gd name="T31" fmla="*/ 8 h 59"/>
                <a:gd name="T32" fmla="*/ 0 w 236"/>
                <a:gd name="T33" fmla="*/ 10 h 59"/>
                <a:gd name="T34" fmla="*/ 0 w 236"/>
                <a:gd name="T35" fmla="*/ 26 h 59"/>
                <a:gd name="T36" fmla="*/ 27 w 236"/>
                <a:gd name="T37" fmla="*/ 26 h 59"/>
                <a:gd name="T38" fmla="*/ 27 w 236"/>
                <a:gd name="T39" fmla="*/ 10 h 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9" name="Freeform 51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10 h 59"/>
                <a:gd name="T4" fmla="*/ 27 w 236"/>
                <a:gd name="T5" fmla="*/ 8 h 59"/>
                <a:gd name="T6" fmla="*/ 27 w 236"/>
                <a:gd name="T7" fmla="*/ 6 h 59"/>
                <a:gd name="T8" fmla="*/ 25 w 236"/>
                <a:gd name="T9" fmla="*/ 4 h 59"/>
                <a:gd name="T10" fmla="*/ 24 w 236"/>
                <a:gd name="T11" fmla="*/ 3 h 59"/>
                <a:gd name="T12" fmla="*/ 22 w 236"/>
                <a:gd name="T13" fmla="*/ 3 h 59"/>
                <a:gd name="T14" fmla="*/ 20 w 236"/>
                <a:gd name="T15" fmla="*/ 2 h 59"/>
                <a:gd name="T16" fmla="*/ 17 w 236"/>
                <a:gd name="T17" fmla="*/ 0 h 59"/>
                <a:gd name="T18" fmla="*/ 14 w 236"/>
                <a:gd name="T19" fmla="*/ 0 h 59"/>
                <a:gd name="T20" fmla="*/ 14 w 236"/>
                <a:gd name="T21" fmla="*/ 0 h 59"/>
                <a:gd name="T22" fmla="*/ 11 w 236"/>
                <a:gd name="T23" fmla="*/ 0 h 59"/>
                <a:gd name="T24" fmla="*/ 8 w 236"/>
                <a:gd name="T25" fmla="*/ 2 h 59"/>
                <a:gd name="T26" fmla="*/ 6 w 236"/>
                <a:gd name="T27" fmla="*/ 3 h 59"/>
                <a:gd name="T28" fmla="*/ 4 w 236"/>
                <a:gd name="T29" fmla="*/ 3 h 59"/>
                <a:gd name="T30" fmla="*/ 3 w 236"/>
                <a:gd name="T31" fmla="*/ 4 h 59"/>
                <a:gd name="T32" fmla="*/ 1 w 236"/>
                <a:gd name="T33" fmla="*/ 6 h 59"/>
                <a:gd name="T34" fmla="*/ 1 w 236"/>
                <a:gd name="T35" fmla="*/ 8 h 59"/>
                <a:gd name="T36" fmla="*/ 0 w 236"/>
                <a:gd name="T37" fmla="*/ 10 h 59"/>
                <a:gd name="T38" fmla="*/ 0 w 236"/>
                <a:gd name="T39" fmla="*/ 26 h 59"/>
                <a:gd name="T40" fmla="*/ 27 w 236"/>
                <a:gd name="T41" fmla="*/ 26 h 59"/>
                <a:gd name="T42" fmla="*/ 27 w 236"/>
                <a:gd name="T43" fmla="*/ 10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6" y="22"/>
                  </a:ln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0" name="Freeform 52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1" name="Freeform 53"/>
            <p:cNvSpPr>
              <a:spLocks/>
            </p:cNvSpPr>
            <p:nvPr/>
          </p:nvSpPr>
          <p:spPr bwMode="auto">
            <a:xfrm rot="1473624">
              <a:off x="5234" y="1112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5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2" name="Freeform 54"/>
            <p:cNvSpPr>
              <a:spLocks/>
            </p:cNvSpPr>
            <p:nvPr/>
          </p:nvSpPr>
          <p:spPr bwMode="auto">
            <a:xfrm rot="1473624">
              <a:off x="5231" y="111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3" name="Freeform 55"/>
            <p:cNvSpPr>
              <a:spLocks/>
            </p:cNvSpPr>
            <p:nvPr/>
          </p:nvSpPr>
          <p:spPr bwMode="auto">
            <a:xfrm rot="1473624">
              <a:off x="5228" y="1125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6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4" name="Freeform 56"/>
            <p:cNvSpPr>
              <a:spLocks/>
            </p:cNvSpPr>
            <p:nvPr/>
          </p:nvSpPr>
          <p:spPr bwMode="auto">
            <a:xfrm rot="1473624">
              <a:off x="5225" y="1131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5" name="Freeform 57"/>
            <p:cNvSpPr>
              <a:spLocks/>
            </p:cNvSpPr>
            <p:nvPr/>
          </p:nvSpPr>
          <p:spPr bwMode="auto">
            <a:xfrm rot="1473624">
              <a:off x="5222" y="113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6" name="Freeform 58"/>
            <p:cNvSpPr>
              <a:spLocks/>
            </p:cNvSpPr>
            <p:nvPr/>
          </p:nvSpPr>
          <p:spPr bwMode="auto">
            <a:xfrm rot="1473624">
              <a:off x="5219" y="1145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7" name="Freeform 59"/>
            <p:cNvSpPr>
              <a:spLocks/>
            </p:cNvSpPr>
            <p:nvPr/>
          </p:nvSpPr>
          <p:spPr bwMode="auto">
            <a:xfrm rot="1473624">
              <a:off x="5210" y="1166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8" name="Freeform 60"/>
            <p:cNvSpPr>
              <a:spLocks/>
            </p:cNvSpPr>
            <p:nvPr/>
          </p:nvSpPr>
          <p:spPr bwMode="auto">
            <a:xfrm rot="1473624">
              <a:off x="5206" y="1172"/>
              <a:ext cx="28" cy="15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3 h 18"/>
                <a:gd name="T6" fmla="*/ 2 w 44"/>
                <a:gd name="T7" fmla="*/ 3 h 18"/>
                <a:gd name="T8" fmla="*/ 3 w 44"/>
                <a:gd name="T9" fmla="*/ 3 h 18"/>
                <a:gd name="T10" fmla="*/ 3 w 44"/>
                <a:gd name="T11" fmla="*/ 4 h 18"/>
                <a:gd name="T12" fmla="*/ 4 w 44"/>
                <a:gd name="T13" fmla="*/ 5 h 18"/>
                <a:gd name="T14" fmla="*/ 4 w 44"/>
                <a:gd name="T15" fmla="*/ 6 h 18"/>
                <a:gd name="T16" fmla="*/ 4 w 44"/>
                <a:gd name="T17" fmla="*/ 7 h 18"/>
                <a:gd name="T18" fmla="*/ 4 w 44"/>
                <a:gd name="T19" fmla="*/ 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9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9" name="Freeform 61"/>
            <p:cNvSpPr>
              <a:spLocks/>
            </p:cNvSpPr>
            <p:nvPr/>
          </p:nvSpPr>
          <p:spPr bwMode="auto">
            <a:xfrm rot="1473624">
              <a:off x="5204" y="118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00" name="Freeform 62"/>
            <p:cNvSpPr>
              <a:spLocks/>
            </p:cNvSpPr>
            <p:nvPr/>
          </p:nvSpPr>
          <p:spPr bwMode="auto">
            <a:xfrm rot="1473624">
              <a:off x="5200" y="1186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01" name="Freeform 63"/>
            <p:cNvSpPr>
              <a:spLocks/>
            </p:cNvSpPr>
            <p:nvPr/>
          </p:nvSpPr>
          <p:spPr bwMode="auto">
            <a:xfrm rot="1473624">
              <a:off x="5197" y="1192"/>
              <a:ext cx="28" cy="16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5 h 16"/>
                <a:gd name="T10" fmla="*/ 3 w 44"/>
                <a:gd name="T11" fmla="*/ 7 h 16"/>
                <a:gd name="T12" fmla="*/ 4 w 44"/>
                <a:gd name="T13" fmla="*/ 9 h 16"/>
                <a:gd name="T14" fmla="*/ 4 w 44"/>
                <a:gd name="T15" fmla="*/ 11 h 16"/>
                <a:gd name="T16" fmla="*/ 4 w 44"/>
                <a:gd name="T17" fmla="*/ 14 h 16"/>
                <a:gd name="T18" fmla="*/ 4 w 44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02" name="Freeform 64"/>
            <p:cNvSpPr>
              <a:spLocks/>
            </p:cNvSpPr>
            <p:nvPr/>
          </p:nvSpPr>
          <p:spPr bwMode="auto">
            <a:xfrm rot="1473624">
              <a:off x="5194" y="120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03" name="Freeform 65"/>
            <p:cNvSpPr>
              <a:spLocks/>
            </p:cNvSpPr>
            <p:nvPr/>
          </p:nvSpPr>
          <p:spPr bwMode="auto">
            <a:xfrm rot="1473624">
              <a:off x="5191" y="1207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04" name="Freeform 66"/>
            <p:cNvSpPr>
              <a:spLocks/>
            </p:cNvSpPr>
            <p:nvPr/>
          </p:nvSpPr>
          <p:spPr bwMode="auto">
            <a:xfrm rot="1473624">
              <a:off x="5182" y="122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05" name="Freeform 67"/>
            <p:cNvSpPr>
              <a:spLocks/>
            </p:cNvSpPr>
            <p:nvPr/>
          </p:nvSpPr>
          <p:spPr bwMode="auto">
            <a:xfrm rot="1473624">
              <a:off x="5172" y="1248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06" name="Freeform 68"/>
            <p:cNvSpPr>
              <a:spLocks/>
            </p:cNvSpPr>
            <p:nvPr/>
          </p:nvSpPr>
          <p:spPr bwMode="auto">
            <a:xfrm rot="1473624">
              <a:off x="5163" y="1268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07" name="Freeform 69"/>
            <p:cNvSpPr>
              <a:spLocks/>
            </p:cNvSpPr>
            <p:nvPr/>
          </p:nvSpPr>
          <p:spPr bwMode="auto">
            <a:xfrm rot="1473624">
              <a:off x="5154" y="128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08" name="Freeform 70"/>
            <p:cNvSpPr>
              <a:spLocks/>
            </p:cNvSpPr>
            <p:nvPr/>
          </p:nvSpPr>
          <p:spPr bwMode="auto">
            <a:xfrm rot="1473624">
              <a:off x="5145" y="130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09" name="Freeform 71"/>
            <p:cNvSpPr>
              <a:spLocks/>
            </p:cNvSpPr>
            <p:nvPr/>
          </p:nvSpPr>
          <p:spPr bwMode="auto">
            <a:xfrm rot="1473624">
              <a:off x="5142" y="1315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10" name="Freeform 72"/>
            <p:cNvSpPr>
              <a:spLocks/>
            </p:cNvSpPr>
            <p:nvPr/>
          </p:nvSpPr>
          <p:spPr bwMode="auto">
            <a:xfrm rot="1473624">
              <a:off x="5138" y="1321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5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11" name="Freeform 73"/>
            <p:cNvSpPr>
              <a:spLocks/>
            </p:cNvSpPr>
            <p:nvPr/>
          </p:nvSpPr>
          <p:spPr bwMode="auto">
            <a:xfrm rot="1473624">
              <a:off x="5135" y="133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12" name="Freeform 74"/>
            <p:cNvSpPr>
              <a:spLocks/>
            </p:cNvSpPr>
            <p:nvPr/>
          </p:nvSpPr>
          <p:spPr bwMode="auto">
            <a:xfrm rot="1473624">
              <a:off x="5132" y="1336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13" name="Freeform 75"/>
            <p:cNvSpPr>
              <a:spLocks/>
            </p:cNvSpPr>
            <p:nvPr/>
          </p:nvSpPr>
          <p:spPr bwMode="auto">
            <a:xfrm rot="1473624">
              <a:off x="5129" y="1343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14" name="Freeform 76"/>
            <p:cNvSpPr>
              <a:spLocks/>
            </p:cNvSpPr>
            <p:nvPr/>
          </p:nvSpPr>
          <p:spPr bwMode="auto">
            <a:xfrm rot="1473624">
              <a:off x="5126" y="135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15" name="Freeform 77"/>
            <p:cNvSpPr>
              <a:spLocks/>
            </p:cNvSpPr>
            <p:nvPr/>
          </p:nvSpPr>
          <p:spPr bwMode="auto">
            <a:xfrm rot="1473624">
              <a:off x="5116" y="1371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16" name="Freeform 78"/>
            <p:cNvSpPr>
              <a:spLocks/>
            </p:cNvSpPr>
            <p:nvPr/>
          </p:nvSpPr>
          <p:spPr bwMode="auto">
            <a:xfrm rot="1473624">
              <a:off x="5113" y="137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17" name="Freeform 79"/>
            <p:cNvSpPr>
              <a:spLocks/>
            </p:cNvSpPr>
            <p:nvPr/>
          </p:nvSpPr>
          <p:spPr bwMode="auto">
            <a:xfrm rot="1473624">
              <a:off x="5119" y="1063"/>
              <a:ext cx="63" cy="19"/>
            </a:xfrm>
            <a:custGeom>
              <a:avLst/>
              <a:gdLst>
                <a:gd name="T0" fmla="*/ 0 w 96"/>
                <a:gd name="T1" fmla="*/ 15 h 20"/>
                <a:gd name="T2" fmla="*/ 0 w 96"/>
                <a:gd name="T3" fmla="*/ 15 h 20"/>
                <a:gd name="T4" fmla="*/ 1 w 96"/>
                <a:gd name="T5" fmla="*/ 12 h 20"/>
                <a:gd name="T6" fmla="*/ 1 w 96"/>
                <a:gd name="T7" fmla="*/ 10 h 20"/>
                <a:gd name="T8" fmla="*/ 2 w 96"/>
                <a:gd name="T9" fmla="*/ 10 h 20"/>
                <a:gd name="T10" fmla="*/ 3 w 96"/>
                <a:gd name="T11" fmla="*/ 7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18" name="Freeform 80"/>
            <p:cNvSpPr>
              <a:spLocks/>
            </p:cNvSpPr>
            <p:nvPr/>
          </p:nvSpPr>
          <p:spPr bwMode="auto">
            <a:xfrm rot="1473624">
              <a:off x="5116" y="106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19" name="Freeform 81"/>
            <p:cNvSpPr>
              <a:spLocks/>
            </p:cNvSpPr>
            <p:nvPr/>
          </p:nvSpPr>
          <p:spPr bwMode="auto">
            <a:xfrm rot="1473624">
              <a:off x="5113" y="1076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20" name="Freeform 82"/>
            <p:cNvSpPr>
              <a:spLocks/>
            </p:cNvSpPr>
            <p:nvPr/>
          </p:nvSpPr>
          <p:spPr bwMode="auto">
            <a:xfrm rot="1473624">
              <a:off x="5110" y="108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21" name="Freeform 83"/>
            <p:cNvSpPr>
              <a:spLocks/>
            </p:cNvSpPr>
            <p:nvPr/>
          </p:nvSpPr>
          <p:spPr bwMode="auto">
            <a:xfrm rot="1473624">
              <a:off x="5106" y="1091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4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22" name="Freeform 84"/>
            <p:cNvSpPr>
              <a:spLocks/>
            </p:cNvSpPr>
            <p:nvPr/>
          </p:nvSpPr>
          <p:spPr bwMode="auto">
            <a:xfrm rot="1473624">
              <a:off x="5103" y="109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23" name="Freeform 85"/>
            <p:cNvSpPr>
              <a:spLocks/>
            </p:cNvSpPr>
            <p:nvPr/>
          </p:nvSpPr>
          <p:spPr bwMode="auto">
            <a:xfrm rot="1473624">
              <a:off x="5094" y="1117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24" name="Freeform 86"/>
            <p:cNvSpPr>
              <a:spLocks/>
            </p:cNvSpPr>
            <p:nvPr/>
          </p:nvSpPr>
          <p:spPr bwMode="auto">
            <a:xfrm rot="1473624">
              <a:off x="5091" y="112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25" name="Freeform 87"/>
            <p:cNvSpPr>
              <a:spLocks/>
            </p:cNvSpPr>
            <p:nvPr/>
          </p:nvSpPr>
          <p:spPr bwMode="auto">
            <a:xfrm rot="1473624">
              <a:off x="5088" y="1132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26" name="Freeform 88"/>
            <p:cNvSpPr>
              <a:spLocks/>
            </p:cNvSpPr>
            <p:nvPr/>
          </p:nvSpPr>
          <p:spPr bwMode="auto">
            <a:xfrm rot="1473624">
              <a:off x="5084" y="113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27" name="Freeform 89"/>
            <p:cNvSpPr>
              <a:spLocks/>
            </p:cNvSpPr>
            <p:nvPr/>
          </p:nvSpPr>
          <p:spPr bwMode="auto">
            <a:xfrm rot="1473624">
              <a:off x="5081" y="114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28" name="Freeform 90"/>
            <p:cNvSpPr>
              <a:spLocks/>
            </p:cNvSpPr>
            <p:nvPr/>
          </p:nvSpPr>
          <p:spPr bwMode="auto">
            <a:xfrm rot="1473624">
              <a:off x="5079" y="1151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29" name="Freeform 91"/>
            <p:cNvSpPr>
              <a:spLocks/>
            </p:cNvSpPr>
            <p:nvPr/>
          </p:nvSpPr>
          <p:spPr bwMode="auto">
            <a:xfrm rot="1473624">
              <a:off x="5076" y="1158"/>
              <a:ext cx="63" cy="18"/>
            </a:xfrm>
            <a:custGeom>
              <a:avLst/>
              <a:gdLst>
                <a:gd name="T0" fmla="*/ 0 w 96"/>
                <a:gd name="T1" fmla="*/ 12 h 20"/>
                <a:gd name="T2" fmla="*/ 0 w 96"/>
                <a:gd name="T3" fmla="*/ 12 h 20"/>
                <a:gd name="T4" fmla="*/ 1 w 96"/>
                <a:gd name="T5" fmla="*/ 11 h 20"/>
                <a:gd name="T6" fmla="*/ 1 w 96"/>
                <a:gd name="T7" fmla="*/ 8 h 20"/>
                <a:gd name="T8" fmla="*/ 2 w 96"/>
                <a:gd name="T9" fmla="*/ 5 h 20"/>
                <a:gd name="T10" fmla="*/ 3 w 96"/>
                <a:gd name="T11" fmla="*/ 5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3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30" name="Freeform 92"/>
            <p:cNvSpPr>
              <a:spLocks/>
            </p:cNvSpPr>
            <p:nvPr/>
          </p:nvSpPr>
          <p:spPr bwMode="auto">
            <a:xfrm rot="1473624">
              <a:off x="5067" y="117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31" name="Freeform 93"/>
            <p:cNvSpPr>
              <a:spLocks/>
            </p:cNvSpPr>
            <p:nvPr/>
          </p:nvSpPr>
          <p:spPr bwMode="auto">
            <a:xfrm rot="1473624">
              <a:off x="5057" y="1199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32" name="Freeform 94"/>
            <p:cNvSpPr>
              <a:spLocks/>
            </p:cNvSpPr>
            <p:nvPr/>
          </p:nvSpPr>
          <p:spPr bwMode="auto">
            <a:xfrm rot="1473624">
              <a:off x="5048" y="121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33" name="Freeform 95"/>
            <p:cNvSpPr>
              <a:spLocks/>
            </p:cNvSpPr>
            <p:nvPr/>
          </p:nvSpPr>
          <p:spPr bwMode="auto">
            <a:xfrm rot="1473624">
              <a:off x="5038" y="1240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34" name="Freeform 96"/>
            <p:cNvSpPr>
              <a:spLocks/>
            </p:cNvSpPr>
            <p:nvPr/>
          </p:nvSpPr>
          <p:spPr bwMode="auto">
            <a:xfrm rot="1473624">
              <a:off x="5029" y="125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35" name="Freeform 97"/>
            <p:cNvSpPr>
              <a:spLocks/>
            </p:cNvSpPr>
            <p:nvPr/>
          </p:nvSpPr>
          <p:spPr bwMode="auto">
            <a:xfrm rot="1473624">
              <a:off x="5026" y="1267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36" name="Freeform 98"/>
            <p:cNvSpPr>
              <a:spLocks/>
            </p:cNvSpPr>
            <p:nvPr/>
          </p:nvSpPr>
          <p:spPr bwMode="auto">
            <a:xfrm rot="1473624">
              <a:off x="5022" y="1274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37" name="Freeform 99"/>
            <p:cNvSpPr>
              <a:spLocks/>
            </p:cNvSpPr>
            <p:nvPr/>
          </p:nvSpPr>
          <p:spPr bwMode="auto">
            <a:xfrm rot="1473624">
              <a:off x="5020" y="1281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38" name="Freeform 100"/>
            <p:cNvSpPr>
              <a:spLocks/>
            </p:cNvSpPr>
            <p:nvPr/>
          </p:nvSpPr>
          <p:spPr bwMode="auto">
            <a:xfrm rot="1473624">
              <a:off x="5016" y="128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39" name="Freeform 101"/>
            <p:cNvSpPr>
              <a:spLocks/>
            </p:cNvSpPr>
            <p:nvPr/>
          </p:nvSpPr>
          <p:spPr bwMode="auto">
            <a:xfrm rot="1473624">
              <a:off x="5013" y="129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40" name="Freeform 102"/>
            <p:cNvSpPr>
              <a:spLocks/>
            </p:cNvSpPr>
            <p:nvPr/>
          </p:nvSpPr>
          <p:spPr bwMode="auto">
            <a:xfrm rot="1473624">
              <a:off x="5010" y="1300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4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9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41" name="Freeform 103"/>
            <p:cNvSpPr>
              <a:spLocks/>
            </p:cNvSpPr>
            <p:nvPr/>
          </p:nvSpPr>
          <p:spPr bwMode="auto">
            <a:xfrm rot="1473624">
              <a:off x="5001" y="1321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5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42" name="Freeform 104"/>
            <p:cNvSpPr>
              <a:spLocks/>
            </p:cNvSpPr>
            <p:nvPr/>
          </p:nvSpPr>
          <p:spPr bwMode="auto">
            <a:xfrm rot="1473624">
              <a:off x="4998" y="1328"/>
              <a:ext cx="63" cy="18"/>
            </a:xfrm>
            <a:custGeom>
              <a:avLst/>
              <a:gdLst>
                <a:gd name="T0" fmla="*/ 0 w 96"/>
                <a:gd name="T1" fmla="*/ 8 h 22"/>
                <a:gd name="T2" fmla="*/ 0 w 96"/>
                <a:gd name="T3" fmla="*/ 8 h 22"/>
                <a:gd name="T4" fmla="*/ 1 w 96"/>
                <a:gd name="T5" fmla="*/ 7 h 22"/>
                <a:gd name="T6" fmla="*/ 1 w 96"/>
                <a:gd name="T7" fmla="*/ 6 h 22"/>
                <a:gd name="T8" fmla="*/ 2 w 96"/>
                <a:gd name="T9" fmla="*/ 5 h 22"/>
                <a:gd name="T10" fmla="*/ 3 w 96"/>
                <a:gd name="T11" fmla="*/ 3 h 22"/>
                <a:gd name="T12" fmla="*/ 5 w 96"/>
                <a:gd name="T13" fmla="*/ 2 h 22"/>
                <a:gd name="T14" fmla="*/ 7 w 96"/>
                <a:gd name="T15" fmla="*/ 2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43" name="Freeform 105"/>
            <p:cNvSpPr>
              <a:spLocks/>
            </p:cNvSpPr>
            <p:nvPr/>
          </p:nvSpPr>
          <p:spPr bwMode="auto">
            <a:xfrm rot="1473624">
              <a:off x="4995" y="133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44" name="Freeform 106"/>
            <p:cNvSpPr>
              <a:spLocks/>
            </p:cNvSpPr>
            <p:nvPr/>
          </p:nvSpPr>
          <p:spPr bwMode="auto">
            <a:xfrm rot="1473624">
              <a:off x="5179" y="1089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8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45" name="Freeform 107"/>
            <p:cNvSpPr>
              <a:spLocks/>
            </p:cNvSpPr>
            <p:nvPr/>
          </p:nvSpPr>
          <p:spPr bwMode="auto">
            <a:xfrm rot="1473624">
              <a:off x="5176" y="109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46" name="Freeform 108"/>
            <p:cNvSpPr>
              <a:spLocks/>
            </p:cNvSpPr>
            <p:nvPr/>
          </p:nvSpPr>
          <p:spPr bwMode="auto">
            <a:xfrm rot="1473624">
              <a:off x="5173" y="1103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3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7 w 96"/>
                <a:gd name="T21" fmla="*/ 1 h 5"/>
                <a:gd name="T22" fmla="*/ 9 w 96"/>
                <a:gd name="T23" fmla="*/ 1 h 5"/>
                <a:gd name="T24" fmla="*/ 9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8" y="1"/>
                  </a:lnTo>
                  <a:lnTo>
                    <a:pt x="78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47" name="Freeform 109"/>
            <p:cNvSpPr>
              <a:spLocks/>
            </p:cNvSpPr>
            <p:nvPr/>
          </p:nvSpPr>
          <p:spPr bwMode="auto">
            <a:xfrm rot="1473624">
              <a:off x="5170" y="1109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48" name="Freeform 110"/>
            <p:cNvSpPr>
              <a:spLocks/>
            </p:cNvSpPr>
            <p:nvPr/>
          </p:nvSpPr>
          <p:spPr bwMode="auto">
            <a:xfrm rot="1473624">
              <a:off x="5167" y="1118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49" name="Freeform 111"/>
            <p:cNvSpPr>
              <a:spLocks/>
            </p:cNvSpPr>
            <p:nvPr/>
          </p:nvSpPr>
          <p:spPr bwMode="auto">
            <a:xfrm rot="1473624">
              <a:off x="5164" y="1124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50" name="Freeform 112"/>
            <p:cNvSpPr>
              <a:spLocks/>
            </p:cNvSpPr>
            <p:nvPr/>
          </p:nvSpPr>
          <p:spPr bwMode="auto">
            <a:xfrm rot="1473624">
              <a:off x="5155" y="1144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51" name="Freeform 113"/>
            <p:cNvSpPr>
              <a:spLocks/>
            </p:cNvSpPr>
            <p:nvPr/>
          </p:nvSpPr>
          <p:spPr bwMode="auto">
            <a:xfrm rot="1473624">
              <a:off x="5152" y="1150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2 h 4"/>
                <a:gd name="T24" fmla="*/ 10 w 96"/>
                <a:gd name="T25" fmla="*/ 3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52" name="Freeform 114"/>
            <p:cNvSpPr>
              <a:spLocks/>
            </p:cNvSpPr>
            <p:nvPr/>
          </p:nvSpPr>
          <p:spPr bwMode="auto">
            <a:xfrm rot="1473624">
              <a:off x="5148" y="1159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53" name="Freeform 115"/>
            <p:cNvSpPr>
              <a:spLocks/>
            </p:cNvSpPr>
            <p:nvPr/>
          </p:nvSpPr>
          <p:spPr bwMode="auto">
            <a:xfrm rot="1473624">
              <a:off x="5145" y="1165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54" name="Freeform 116"/>
            <p:cNvSpPr>
              <a:spLocks/>
            </p:cNvSpPr>
            <p:nvPr/>
          </p:nvSpPr>
          <p:spPr bwMode="auto">
            <a:xfrm rot="1473624">
              <a:off x="5142" y="1171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55" name="Freeform 117"/>
            <p:cNvSpPr>
              <a:spLocks/>
            </p:cNvSpPr>
            <p:nvPr/>
          </p:nvSpPr>
          <p:spPr bwMode="auto">
            <a:xfrm rot="1473624">
              <a:off x="5139" y="117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56" name="Freeform 118"/>
            <p:cNvSpPr>
              <a:spLocks/>
            </p:cNvSpPr>
            <p:nvPr/>
          </p:nvSpPr>
          <p:spPr bwMode="auto">
            <a:xfrm rot="1473624">
              <a:off x="5136" y="1185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57" name="Freeform 119"/>
            <p:cNvSpPr>
              <a:spLocks/>
            </p:cNvSpPr>
            <p:nvPr/>
          </p:nvSpPr>
          <p:spPr bwMode="auto">
            <a:xfrm rot="1473624">
              <a:off x="5127" y="1204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58" name="Freeform 120"/>
            <p:cNvSpPr>
              <a:spLocks/>
            </p:cNvSpPr>
            <p:nvPr/>
          </p:nvSpPr>
          <p:spPr bwMode="auto">
            <a:xfrm rot="1473624">
              <a:off x="5117" y="1226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59" name="Freeform 121"/>
            <p:cNvSpPr>
              <a:spLocks/>
            </p:cNvSpPr>
            <p:nvPr/>
          </p:nvSpPr>
          <p:spPr bwMode="auto">
            <a:xfrm rot="1473624">
              <a:off x="5108" y="1245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60" name="Freeform 122"/>
            <p:cNvSpPr>
              <a:spLocks/>
            </p:cNvSpPr>
            <p:nvPr/>
          </p:nvSpPr>
          <p:spPr bwMode="auto">
            <a:xfrm rot="1473624">
              <a:off x="5098" y="1267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61" name="Freeform 123"/>
            <p:cNvSpPr>
              <a:spLocks/>
            </p:cNvSpPr>
            <p:nvPr/>
          </p:nvSpPr>
          <p:spPr bwMode="auto">
            <a:xfrm rot="1473624">
              <a:off x="5089" y="128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62" name="Freeform 124"/>
            <p:cNvSpPr>
              <a:spLocks/>
            </p:cNvSpPr>
            <p:nvPr/>
          </p:nvSpPr>
          <p:spPr bwMode="auto">
            <a:xfrm rot="1473624">
              <a:off x="5086" y="1294"/>
              <a:ext cx="63" cy="3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2 h 4"/>
                <a:gd name="T28" fmla="*/ 12 w 96"/>
                <a:gd name="T29" fmla="*/ 2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63" name="Freeform 125"/>
            <p:cNvSpPr>
              <a:spLocks/>
            </p:cNvSpPr>
            <p:nvPr/>
          </p:nvSpPr>
          <p:spPr bwMode="auto">
            <a:xfrm rot="1473624">
              <a:off x="5083" y="1300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64" name="Freeform 126"/>
            <p:cNvSpPr>
              <a:spLocks/>
            </p:cNvSpPr>
            <p:nvPr/>
          </p:nvSpPr>
          <p:spPr bwMode="auto">
            <a:xfrm rot="1473624">
              <a:off x="5080" y="1308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65" name="Freeform 127"/>
            <p:cNvSpPr>
              <a:spLocks/>
            </p:cNvSpPr>
            <p:nvPr/>
          </p:nvSpPr>
          <p:spPr bwMode="auto">
            <a:xfrm rot="1473624">
              <a:off x="5077" y="1314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66" name="Freeform 128"/>
            <p:cNvSpPr>
              <a:spLocks/>
            </p:cNvSpPr>
            <p:nvPr/>
          </p:nvSpPr>
          <p:spPr bwMode="auto">
            <a:xfrm rot="1473624">
              <a:off x="5074" y="1320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67" name="Freeform 129"/>
            <p:cNvSpPr>
              <a:spLocks/>
            </p:cNvSpPr>
            <p:nvPr/>
          </p:nvSpPr>
          <p:spPr bwMode="auto">
            <a:xfrm rot="1473624">
              <a:off x="5071" y="1327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68" name="Freeform 130"/>
            <p:cNvSpPr>
              <a:spLocks/>
            </p:cNvSpPr>
            <p:nvPr/>
          </p:nvSpPr>
          <p:spPr bwMode="auto">
            <a:xfrm rot="1473624">
              <a:off x="5061" y="134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69" name="Freeform 131"/>
            <p:cNvSpPr>
              <a:spLocks/>
            </p:cNvSpPr>
            <p:nvPr/>
          </p:nvSpPr>
          <p:spPr bwMode="auto">
            <a:xfrm rot="1473624">
              <a:off x="5058" y="1355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70" name="Freeform 132"/>
            <p:cNvSpPr>
              <a:spLocks/>
            </p:cNvSpPr>
            <p:nvPr/>
          </p:nvSpPr>
          <p:spPr bwMode="auto">
            <a:xfrm rot="1473624">
              <a:off x="5055" y="1361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71" name="Freeform 133"/>
            <p:cNvSpPr>
              <a:spLocks/>
            </p:cNvSpPr>
            <p:nvPr/>
          </p:nvSpPr>
          <p:spPr bwMode="auto">
            <a:xfrm rot="1473624">
              <a:off x="5110" y="1383"/>
              <a:ext cx="28" cy="15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7 h 16"/>
                <a:gd name="T12" fmla="*/ 4 w 44"/>
                <a:gd name="T13" fmla="*/ 8 h 16"/>
                <a:gd name="T14" fmla="*/ 4 w 44"/>
                <a:gd name="T15" fmla="*/ 8 h 16"/>
                <a:gd name="T16" fmla="*/ 4 w 44"/>
                <a:gd name="T17" fmla="*/ 9 h 16"/>
                <a:gd name="T18" fmla="*/ 4 w 44"/>
                <a:gd name="T19" fmla="*/ 11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72" name="Freeform 134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73" name="Freeform 135"/>
            <p:cNvSpPr>
              <a:spLocks/>
            </p:cNvSpPr>
            <p:nvPr/>
          </p:nvSpPr>
          <p:spPr bwMode="auto">
            <a:xfrm rot="1473624">
              <a:off x="5093" y="112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7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7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74" name="Freeform 136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75" name="Freeform 137"/>
            <p:cNvSpPr>
              <a:spLocks/>
            </p:cNvSpPr>
            <p:nvPr/>
          </p:nvSpPr>
          <p:spPr bwMode="auto">
            <a:xfrm rot="1473624">
              <a:off x="5056" y="121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76" name="Freeform 138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6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6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77" name="Freeform 139"/>
            <p:cNvSpPr>
              <a:spLocks/>
            </p:cNvSpPr>
            <p:nvPr/>
          </p:nvSpPr>
          <p:spPr bwMode="auto">
            <a:xfrm rot="1473624">
              <a:off x="5037" y="1251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78" name="Freeform 140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79" name="Freeform 141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80" name="Freeform 142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81" name="Freeform 143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1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11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82" name="Freeform 144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83" name="Freeform 145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2 h 22"/>
                <a:gd name="T6" fmla="*/ 1 w 236"/>
                <a:gd name="T7" fmla="*/ 8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4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4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8 h 22"/>
                <a:gd name="T34" fmla="*/ 27 w 236"/>
                <a:gd name="T35" fmla="*/ 12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84" name="Freeform 146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85" name="Freeform 147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86" name="Freeform 148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87" name="Freeform 149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88" name="Freeform 150"/>
            <p:cNvSpPr>
              <a:spLocks/>
            </p:cNvSpPr>
            <p:nvPr/>
          </p:nvSpPr>
          <p:spPr bwMode="auto">
            <a:xfrm rot="1473624">
              <a:off x="5117" y="1077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4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4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89" name="Freeform 151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6 h 21"/>
                <a:gd name="T2" fmla="*/ 0 w 236"/>
                <a:gd name="T3" fmla="*/ 16 h 21"/>
                <a:gd name="T4" fmla="*/ 1 w 236"/>
                <a:gd name="T5" fmla="*/ 11 h 21"/>
                <a:gd name="T6" fmla="*/ 1 w 236"/>
                <a:gd name="T7" fmla="*/ 10 h 21"/>
                <a:gd name="T8" fmla="*/ 3 w 236"/>
                <a:gd name="T9" fmla="*/ 9 h 21"/>
                <a:gd name="T10" fmla="*/ 4 w 236"/>
                <a:gd name="T11" fmla="*/ 6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6 h 21"/>
                <a:gd name="T30" fmla="*/ 25 w 236"/>
                <a:gd name="T31" fmla="*/ 9 h 21"/>
                <a:gd name="T32" fmla="*/ 27 w 236"/>
                <a:gd name="T33" fmla="*/ 10 h 21"/>
                <a:gd name="T34" fmla="*/ 27 w 236"/>
                <a:gd name="T35" fmla="*/ 11 h 21"/>
                <a:gd name="T36" fmla="*/ 27 w 236"/>
                <a:gd name="T37" fmla="*/ 16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90" name="Freeform 152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20 h 20"/>
                <a:gd name="T2" fmla="*/ 0 w 236"/>
                <a:gd name="T3" fmla="*/ 20 h 20"/>
                <a:gd name="T4" fmla="*/ 1 w 236"/>
                <a:gd name="T5" fmla="*/ 16 h 20"/>
                <a:gd name="T6" fmla="*/ 1 w 236"/>
                <a:gd name="T7" fmla="*/ 12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2 h 20"/>
                <a:gd name="T34" fmla="*/ 27 w 236"/>
                <a:gd name="T35" fmla="*/ 16 h 20"/>
                <a:gd name="T36" fmla="*/ 27 w 236"/>
                <a:gd name="T37" fmla="*/ 2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91" name="Freeform 153"/>
            <p:cNvSpPr>
              <a:spLocks/>
            </p:cNvSpPr>
            <p:nvPr/>
          </p:nvSpPr>
          <p:spPr bwMode="auto">
            <a:xfrm rot="1473624">
              <a:off x="5046" y="123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92" name="Freeform 154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4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4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93" name="Freeform 155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94" name="Freeform 156"/>
            <p:cNvSpPr>
              <a:spLocks/>
            </p:cNvSpPr>
            <p:nvPr/>
          </p:nvSpPr>
          <p:spPr bwMode="auto">
            <a:xfrm rot="1473624">
              <a:off x="5000" y="1334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95" name="Freeform 157"/>
            <p:cNvSpPr>
              <a:spLocks/>
            </p:cNvSpPr>
            <p:nvPr/>
          </p:nvSpPr>
          <p:spPr bwMode="auto">
            <a:xfrm rot="1473624">
              <a:off x="5117" y="1077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96" name="Freeform 158"/>
            <p:cNvSpPr>
              <a:spLocks/>
            </p:cNvSpPr>
            <p:nvPr/>
          </p:nvSpPr>
          <p:spPr bwMode="auto">
            <a:xfrm rot="1473624">
              <a:off x="5092" y="1131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97" name="Freeform 159"/>
            <p:cNvSpPr>
              <a:spLocks/>
            </p:cNvSpPr>
            <p:nvPr/>
          </p:nvSpPr>
          <p:spPr bwMode="auto">
            <a:xfrm rot="1473624">
              <a:off x="5064" y="119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6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3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3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6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21" y="11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3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3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1"/>
                  </a:lnTo>
                  <a:lnTo>
                    <a:pt x="227" y="14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98" name="Freeform 160"/>
            <p:cNvSpPr>
              <a:spLocks/>
            </p:cNvSpPr>
            <p:nvPr/>
          </p:nvSpPr>
          <p:spPr bwMode="auto">
            <a:xfrm rot="1473624">
              <a:off x="5055" y="1213"/>
              <a:ext cx="154" cy="18"/>
            </a:xfrm>
            <a:custGeom>
              <a:avLst/>
              <a:gdLst>
                <a:gd name="T0" fmla="*/ 0 w 236"/>
                <a:gd name="T1" fmla="*/ 12 h 20"/>
                <a:gd name="T2" fmla="*/ 0 w 236"/>
                <a:gd name="T3" fmla="*/ 12 h 20"/>
                <a:gd name="T4" fmla="*/ 1 w 236"/>
                <a:gd name="T5" fmla="*/ 10 h 20"/>
                <a:gd name="T6" fmla="*/ 1 w 236"/>
                <a:gd name="T7" fmla="*/ 7 h 20"/>
                <a:gd name="T8" fmla="*/ 3 w 236"/>
                <a:gd name="T9" fmla="*/ 5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5 h 20"/>
                <a:gd name="T32" fmla="*/ 27 w 236"/>
                <a:gd name="T33" fmla="*/ 7 h 20"/>
                <a:gd name="T34" fmla="*/ 27 w 236"/>
                <a:gd name="T35" fmla="*/ 10 h 20"/>
                <a:gd name="T36" fmla="*/ 27 w 236"/>
                <a:gd name="T37" fmla="*/ 12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99" name="Freeform 161"/>
            <p:cNvSpPr>
              <a:spLocks/>
            </p:cNvSpPr>
            <p:nvPr/>
          </p:nvSpPr>
          <p:spPr bwMode="auto">
            <a:xfrm rot="1473624">
              <a:off x="5045" y="1234"/>
              <a:ext cx="154" cy="17"/>
            </a:xfrm>
            <a:custGeom>
              <a:avLst/>
              <a:gdLst>
                <a:gd name="T0" fmla="*/ 0 w 236"/>
                <a:gd name="T1" fmla="*/ 6 h 22"/>
                <a:gd name="T2" fmla="*/ 0 w 236"/>
                <a:gd name="T3" fmla="*/ 6 h 22"/>
                <a:gd name="T4" fmla="*/ 1 w 236"/>
                <a:gd name="T5" fmla="*/ 5 h 22"/>
                <a:gd name="T6" fmla="*/ 1 w 236"/>
                <a:gd name="T7" fmla="*/ 4 h 22"/>
                <a:gd name="T8" fmla="*/ 3 w 236"/>
                <a:gd name="T9" fmla="*/ 3 h 22"/>
                <a:gd name="T10" fmla="*/ 4 w 236"/>
                <a:gd name="T11" fmla="*/ 2 h 22"/>
                <a:gd name="T12" fmla="*/ 6 w 236"/>
                <a:gd name="T13" fmla="*/ 2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2 h 22"/>
                <a:gd name="T28" fmla="*/ 24 w 236"/>
                <a:gd name="T29" fmla="*/ 2 h 22"/>
                <a:gd name="T30" fmla="*/ 25 w 236"/>
                <a:gd name="T31" fmla="*/ 3 h 22"/>
                <a:gd name="T32" fmla="*/ 27 w 236"/>
                <a:gd name="T33" fmla="*/ 4 h 22"/>
                <a:gd name="T34" fmla="*/ 27 w 236"/>
                <a:gd name="T35" fmla="*/ 5 h 22"/>
                <a:gd name="T36" fmla="*/ 27 w 236"/>
                <a:gd name="T37" fmla="*/ 6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00" name="Freeform 162"/>
            <p:cNvSpPr>
              <a:spLocks/>
            </p:cNvSpPr>
            <p:nvPr/>
          </p:nvSpPr>
          <p:spPr bwMode="auto">
            <a:xfrm rot="1473624">
              <a:off x="5036" y="1254"/>
              <a:ext cx="154" cy="17"/>
            </a:xfrm>
            <a:custGeom>
              <a:avLst/>
              <a:gdLst>
                <a:gd name="T0" fmla="*/ 0 w 236"/>
                <a:gd name="T1" fmla="*/ 9 h 20"/>
                <a:gd name="T2" fmla="*/ 0 w 236"/>
                <a:gd name="T3" fmla="*/ 9 h 20"/>
                <a:gd name="T4" fmla="*/ 1 w 236"/>
                <a:gd name="T5" fmla="*/ 8 h 20"/>
                <a:gd name="T6" fmla="*/ 1 w 236"/>
                <a:gd name="T7" fmla="*/ 6 h 20"/>
                <a:gd name="T8" fmla="*/ 3 w 236"/>
                <a:gd name="T9" fmla="*/ 4 h 20"/>
                <a:gd name="T10" fmla="*/ 4 w 236"/>
                <a:gd name="T11" fmla="*/ 3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3 h 20"/>
                <a:gd name="T30" fmla="*/ 25 w 236"/>
                <a:gd name="T31" fmla="*/ 4 h 20"/>
                <a:gd name="T32" fmla="*/ 27 w 236"/>
                <a:gd name="T33" fmla="*/ 6 h 20"/>
                <a:gd name="T34" fmla="*/ 27 w 236"/>
                <a:gd name="T35" fmla="*/ 8 h 20"/>
                <a:gd name="T36" fmla="*/ 27 w 236"/>
                <a:gd name="T37" fmla="*/ 9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01" name="Freeform 163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02" name="Freeform 164"/>
            <p:cNvSpPr>
              <a:spLocks/>
            </p:cNvSpPr>
            <p:nvPr/>
          </p:nvSpPr>
          <p:spPr bwMode="auto">
            <a:xfrm rot="1473624">
              <a:off x="4999" y="1336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5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5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03" name="Line 165"/>
            <p:cNvSpPr>
              <a:spLocks noChangeShapeType="1"/>
            </p:cNvSpPr>
            <p:nvPr/>
          </p:nvSpPr>
          <p:spPr bwMode="auto">
            <a:xfrm rot="1473624">
              <a:off x="4046" y="353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04" name="Line 166"/>
            <p:cNvSpPr>
              <a:spLocks noChangeShapeType="1"/>
            </p:cNvSpPr>
            <p:nvPr/>
          </p:nvSpPr>
          <p:spPr bwMode="auto">
            <a:xfrm rot="1473624">
              <a:off x="4044" y="3540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05" name="Line 167"/>
            <p:cNvSpPr>
              <a:spLocks noChangeShapeType="1"/>
            </p:cNvSpPr>
            <p:nvPr/>
          </p:nvSpPr>
          <p:spPr bwMode="auto">
            <a:xfrm rot="1473624">
              <a:off x="4042" y="3555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06" name="Line 168"/>
            <p:cNvSpPr>
              <a:spLocks noChangeShapeType="1"/>
            </p:cNvSpPr>
            <p:nvPr/>
          </p:nvSpPr>
          <p:spPr bwMode="auto">
            <a:xfrm rot="1473624">
              <a:off x="4040" y="3567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07" name="Line 169"/>
            <p:cNvSpPr>
              <a:spLocks noChangeShapeType="1"/>
            </p:cNvSpPr>
            <p:nvPr/>
          </p:nvSpPr>
          <p:spPr bwMode="auto">
            <a:xfrm rot="1473624">
              <a:off x="4042" y="358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08" name="Line 170"/>
            <p:cNvSpPr>
              <a:spLocks noChangeShapeType="1"/>
            </p:cNvSpPr>
            <p:nvPr/>
          </p:nvSpPr>
          <p:spPr bwMode="auto">
            <a:xfrm rot="1473624">
              <a:off x="4036" y="360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09" name="Line 171"/>
            <p:cNvSpPr>
              <a:spLocks noChangeShapeType="1"/>
            </p:cNvSpPr>
            <p:nvPr/>
          </p:nvSpPr>
          <p:spPr bwMode="auto">
            <a:xfrm rot="1473624">
              <a:off x="4039" y="360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10" name="Line 172"/>
            <p:cNvSpPr>
              <a:spLocks noChangeShapeType="1"/>
            </p:cNvSpPr>
            <p:nvPr/>
          </p:nvSpPr>
          <p:spPr bwMode="auto">
            <a:xfrm rot="1473624">
              <a:off x="4082" y="3597"/>
              <a:ext cx="2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11" name="Line 173"/>
            <p:cNvSpPr>
              <a:spLocks noChangeShapeType="1"/>
            </p:cNvSpPr>
            <p:nvPr/>
          </p:nvSpPr>
          <p:spPr bwMode="auto">
            <a:xfrm rot="1473624">
              <a:off x="4070" y="360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12" name="Line 174"/>
            <p:cNvSpPr>
              <a:spLocks noChangeShapeType="1"/>
            </p:cNvSpPr>
            <p:nvPr/>
          </p:nvSpPr>
          <p:spPr bwMode="auto">
            <a:xfrm rot="1473624">
              <a:off x="4056" y="3620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13" name="Line 175"/>
            <p:cNvSpPr>
              <a:spLocks noChangeShapeType="1"/>
            </p:cNvSpPr>
            <p:nvPr/>
          </p:nvSpPr>
          <p:spPr bwMode="auto">
            <a:xfrm rot="1473624">
              <a:off x="4043" y="3631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14" name="Line 176"/>
            <p:cNvSpPr>
              <a:spLocks noChangeShapeType="1"/>
            </p:cNvSpPr>
            <p:nvPr/>
          </p:nvSpPr>
          <p:spPr bwMode="auto">
            <a:xfrm rot="1473624">
              <a:off x="4082" y="3594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15" name="Line 177"/>
            <p:cNvSpPr>
              <a:spLocks noChangeShapeType="1"/>
            </p:cNvSpPr>
            <p:nvPr/>
          </p:nvSpPr>
          <p:spPr bwMode="auto">
            <a:xfrm rot="1473624">
              <a:off x="4092" y="359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16" name="Line 178"/>
            <p:cNvSpPr>
              <a:spLocks noChangeShapeType="1"/>
            </p:cNvSpPr>
            <p:nvPr/>
          </p:nvSpPr>
          <p:spPr bwMode="auto">
            <a:xfrm rot="1473624">
              <a:off x="4118" y="3569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17" name="Line 179"/>
            <p:cNvSpPr>
              <a:spLocks noChangeShapeType="1"/>
            </p:cNvSpPr>
            <p:nvPr/>
          </p:nvSpPr>
          <p:spPr bwMode="auto">
            <a:xfrm rot="1473624">
              <a:off x="4113" y="3577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18" name="Line 180"/>
            <p:cNvSpPr>
              <a:spLocks noChangeShapeType="1"/>
            </p:cNvSpPr>
            <p:nvPr/>
          </p:nvSpPr>
          <p:spPr bwMode="auto">
            <a:xfrm rot="1473624">
              <a:off x="4132" y="3558"/>
              <a:ext cx="1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19" name="Line 181"/>
            <p:cNvSpPr>
              <a:spLocks noChangeShapeType="1"/>
            </p:cNvSpPr>
            <p:nvPr/>
          </p:nvSpPr>
          <p:spPr bwMode="auto">
            <a:xfrm rot="1473624">
              <a:off x="4126" y="3567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20" name="Line 182"/>
            <p:cNvSpPr>
              <a:spLocks noChangeShapeType="1"/>
            </p:cNvSpPr>
            <p:nvPr/>
          </p:nvSpPr>
          <p:spPr bwMode="auto">
            <a:xfrm rot="1473624">
              <a:off x="4004" y="362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21" name="Line 183"/>
            <p:cNvSpPr>
              <a:spLocks noChangeShapeType="1"/>
            </p:cNvSpPr>
            <p:nvPr/>
          </p:nvSpPr>
          <p:spPr bwMode="auto">
            <a:xfrm rot="1473624">
              <a:off x="4013" y="3544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22" name="Line 184"/>
            <p:cNvSpPr>
              <a:spLocks noChangeShapeType="1"/>
            </p:cNvSpPr>
            <p:nvPr/>
          </p:nvSpPr>
          <p:spPr bwMode="auto">
            <a:xfrm rot="1473624">
              <a:off x="4014" y="355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23" name="Line 185"/>
            <p:cNvSpPr>
              <a:spLocks noChangeShapeType="1"/>
            </p:cNvSpPr>
            <p:nvPr/>
          </p:nvSpPr>
          <p:spPr bwMode="auto">
            <a:xfrm rot="1473624">
              <a:off x="4010" y="357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24" name="Line 186"/>
            <p:cNvSpPr>
              <a:spLocks noChangeShapeType="1"/>
            </p:cNvSpPr>
            <p:nvPr/>
          </p:nvSpPr>
          <p:spPr bwMode="auto">
            <a:xfrm rot="1473624">
              <a:off x="4009" y="3562"/>
              <a:ext cx="1" cy="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25" name="Line 187"/>
            <p:cNvSpPr>
              <a:spLocks noChangeShapeType="1"/>
            </p:cNvSpPr>
            <p:nvPr/>
          </p:nvSpPr>
          <p:spPr bwMode="auto">
            <a:xfrm rot="1473624">
              <a:off x="4099" y="3559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26" name="Line 188"/>
            <p:cNvSpPr>
              <a:spLocks noChangeShapeType="1"/>
            </p:cNvSpPr>
            <p:nvPr/>
          </p:nvSpPr>
          <p:spPr bwMode="auto">
            <a:xfrm rot="1473624">
              <a:off x="4092" y="355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27" name="Line 189"/>
            <p:cNvSpPr>
              <a:spLocks noChangeShapeType="1"/>
            </p:cNvSpPr>
            <p:nvPr/>
          </p:nvSpPr>
          <p:spPr bwMode="auto">
            <a:xfrm rot="1473624">
              <a:off x="4087" y="3554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28" name="Line 190"/>
            <p:cNvSpPr>
              <a:spLocks noChangeShapeType="1"/>
            </p:cNvSpPr>
            <p:nvPr/>
          </p:nvSpPr>
          <p:spPr bwMode="auto">
            <a:xfrm rot="1473624">
              <a:off x="4083" y="355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29" name="Line 191"/>
            <p:cNvSpPr>
              <a:spLocks noChangeShapeType="1"/>
            </p:cNvSpPr>
            <p:nvPr/>
          </p:nvSpPr>
          <p:spPr bwMode="auto">
            <a:xfrm rot="1473624">
              <a:off x="4077" y="3564"/>
              <a:ext cx="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30" name="Line 192"/>
            <p:cNvSpPr>
              <a:spLocks noChangeShapeType="1"/>
            </p:cNvSpPr>
            <p:nvPr/>
          </p:nvSpPr>
          <p:spPr bwMode="auto">
            <a:xfrm rot="1473624">
              <a:off x="4067" y="3662"/>
              <a:ext cx="2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31" name="Line 193"/>
            <p:cNvSpPr>
              <a:spLocks noChangeShapeType="1"/>
            </p:cNvSpPr>
            <p:nvPr/>
          </p:nvSpPr>
          <p:spPr bwMode="auto">
            <a:xfrm rot="1473624">
              <a:off x="4069" y="3548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32" name="Line 194"/>
            <p:cNvSpPr>
              <a:spLocks noChangeShapeType="1"/>
            </p:cNvSpPr>
            <p:nvPr/>
          </p:nvSpPr>
          <p:spPr bwMode="auto">
            <a:xfrm rot="1473624">
              <a:off x="4072" y="355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33" name="Line 195"/>
            <p:cNvSpPr>
              <a:spLocks noChangeShapeType="1"/>
            </p:cNvSpPr>
            <p:nvPr/>
          </p:nvSpPr>
          <p:spPr bwMode="auto">
            <a:xfrm rot="1473624">
              <a:off x="4073" y="35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34" name="Line 196"/>
            <p:cNvSpPr>
              <a:spLocks noChangeShapeType="1"/>
            </p:cNvSpPr>
            <p:nvPr/>
          </p:nvSpPr>
          <p:spPr bwMode="auto">
            <a:xfrm rot="1473624">
              <a:off x="4078" y="355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35" name="Line 197"/>
            <p:cNvSpPr>
              <a:spLocks noChangeShapeType="1"/>
            </p:cNvSpPr>
            <p:nvPr/>
          </p:nvSpPr>
          <p:spPr bwMode="auto">
            <a:xfrm rot="1473624">
              <a:off x="3974" y="3611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36" name="Line 198"/>
            <p:cNvSpPr>
              <a:spLocks noChangeShapeType="1"/>
            </p:cNvSpPr>
            <p:nvPr/>
          </p:nvSpPr>
          <p:spPr bwMode="auto">
            <a:xfrm rot="1473624">
              <a:off x="4048" y="353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37" name="Line 199"/>
            <p:cNvSpPr>
              <a:spLocks noChangeShapeType="1"/>
            </p:cNvSpPr>
            <p:nvPr/>
          </p:nvSpPr>
          <p:spPr bwMode="auto">
            <a:xfrm rot="1473624">
              <a:off x="4043" y="357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38" name="Line 200"/>
            <p:cNvSpPr>
              <a:spLocks noChangeShapeType="1"/>
            </p:cNvSpPr>
            <p:nvPr/>
          </p:nvSpPr>
          <p:spPr bwMode="auto">
            <a:xfrm rot="1473624">
              <a:off x="4040" y="361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39" name="Line 201"/>
            <p:cNvSpPr>
              <a:spLocks noChangeShapeType="1"/>
            </p:cNvSpPr>
            <p:nvPr/>
          </p:nvSpPr>
          <p:spPr bwMode="auto">
            <a:xfrm rot="1473624">
              <a:off x="4074" y="361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40" name="Line 202"/>
            <p:cNvSpPr>
              <a:spLocks noChangeShapeType="1"/>
            </p:cNvSpPr>
            <p:nvPr/>
          </p:nvSpPr>
          <p:spPr bwMode="auto">
            <a:xfrm rot="1473624">
              <a:off x="4058" y="362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41" name="Line 203"/>
            <p:cNvSpPr>
              <a:spLocks noChangeShapeType="1"/>
            </p:cNvSpPr>
            <p:nvPr/>
          </p:nvSpPr>
          <p:spPr bwMode="auto">
            <a:xfrm rot="1473624">
              <a:off x="4043" y="364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42" name="Line 204"/>
            <p:cNvSpPr>
              <a:spLocks noChangeShapeType="1"/>
            </p:cNvSpPr>
            <p:nvPr/>
          </p:nvSpPr>
          <p:spPr bwMode="auto">
            <a:xfrm rot="1473624">
              <a:off x="4097" y="3600"/>
              <a:ext cx="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43" name="Line 205"/>
            <p:cNvSpPr>
              <a:spLocks noChangeShapeType="1"/>
            </p:cNvSpPr>
            <p:nvPr/>
          </p:nvSpPr>
          <p:spPr bwMode="auto">
            <a:xfrm rot="1473624">
              <a:off x="4000" y="3630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44" name="Line 206"/>
            <p:cNvSpPr>
              <a:spLocks noChangeShapeType="1"/>
            </p:cNvSpPr>
            <p:nvPr/>
          </p:nvSpPr>
          <p:spPr bwMode="auto">
            <a:xfrm rot="1473624">
              <a:off x="4097" y="356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45" name="Line 207"/>
            <p:cNvSpPr>
              <a:spLocks noChangeShapeType="1"/>
            </p:cNvSpPr>
            <p:nvPr/>
          </p:nvSpPr>
          <p:spPr bwMode="auto">
            <a:xfrm rot="1473624">
              <a:off x="4093" y="3566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46" name="Line 208"/>
            <p:cNvSpPr>
              <a:spLocks noChangeShapeType="1"/>
            </p:cNvSpPr>
            <p:nvPr/>
          </p:nvSpPr>
          <p:spPr bwMode="auto">
            <a:xfrm rot="1473624">
              <a:off x="3976" y="360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47" name="Line 209"/>
            <p:cNvSpPr>
              <a:spLocks noChangeShapeType="1"/>
            </p:cNvSpPr>
            <p:nvPr/>
          </p:nvSpPr>
          <p:spPr bwMode="auto">
            <a:xfrm rot="1473624">
              <a:off x="4010" y="3533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48" name="Line 210"/>
            <p:cNvSpPr>
              <a:spLocks noChangeShapeType="1"/>
            </p:cNvSpPr>
            <p:nvPr/>
          </p:nvSpPr>
          <p:spPr bwMode="auto">
            <a:xfrm rot="1473624">
              <a:off x="3979" y="3592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49" name="Line 211"/>
            <p:cNvSpPr>
              <a:spLocks noChangeShapeType="1"/>
            </p:cNvSpPr>
            <p:nvPr/>
          </p:nvSpPr>
          <p:spPr bwMode="auto">
            <a:xfrm rot="1473624">
              <a:off x="3977" y="35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50" name="Line 212"/>
            <p:cNvSpPr>
              <a:spLocks noChangeShapeType="1"/>
            </p:cNvSpPr>
            <p:nvPr/>
          </p:nvSpPr>
          <p:spPr bwMode="auto">
            <a:xfrm rot="1473624">
              <a:off x="3979" y="359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51" name="Line 213"/>
            <p:cNvSpPr>
              <a:spLocks noChangeShapeType="1"/>
            </p:cNvSpPr>
            <p:nvPr/>
          </p:nvSpPr>
          <p:spPr bwMode="auto">
            <a:xfrm rot="1473624">
              <a:off x="4030" y="3611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52" name="Line 214"/>
            <p:cNvSpPr>
              <a:spLocks noChangeShapeType="1"/>
            </p:cNvSpPr>
            <p:nvPr/>
          </p:nvSpPr>
          <p:spPr bwMode="auto">
            <a:xfrm rot="1473624">
              <a:off x="4033" y="364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53" name="Line 215"/>
            <p:cNvSpPr>
              <a:spLocks noChangeShapeType="1"/>
            </p:cNvSpPr>
            <p:nvPr/>
          </p:nvSpPr>
          <p:spPr bwMode="auto">
            <a:xfrm rot="1473624">
              <a:off x="3997" y="3637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54" name="Line 216"/>
            <p:cNvSpPr>
              <a:spLocks noChangeShapeType="1"/>
            </p:cNvSpPr>
            <p:nvPr/>
          </p:nvSpPr>
          <p:spPr bwMode="auto">
            <a:xfrm rot="1473624">
              <a:off x="3998" y="365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55" name="Line 217"/>
            <p:cNvSpPr>
              <a:spLocks noChangeShapeType="1"/>
            </p:cNvSpPr>
            <p:nvPr/>
          </p:nvSpPr>
          <p:spPr bwMode="auto">
            <a:xfrm rot="1473624">
              <a:off x="3994" y="3679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56" name="Line 218"/>
            <p:cNvSpPr>
              <a:spLocks noChangeShapeType="1"/>
            </p:cNvSpPr>
            <p:nvPr/>
          </p:nvSpPr>
          <p:spPr bwMode="auto">
            <a:xfrm rot="1473624">
              <a:off x="3993" y="3664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57" name="Line 219"/>
            <p:cNvSpPr>
              <a:spLocks noChangeShapeType="1"/>
            </p:cNvSpPr>
            <p:nvPr/>
          </p:nvSpPr>
          <p:spPr bwMode="auto">
            <a:xfrm rot="1473624">
              <a:off x="3996" y="365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58" name="Line 220"/>
            <p:cNvSpPr>
              <a:spLocks noChangeShapeType="1"/>
            </p:cNvSpPr>
            <p:nvPr/>
          </p:nvSpPr>
          <p:spPr bwMode="auto">
            <a:xfrm rot="1473624">
              <a:off x="3987" y="3699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59" name="Line 221"/>
            <p:cNvSpPr>
              <a:spLocks noChangeShapeType="1"/>
            </p:cNvSpPr>
            <p:nvPr/>
          </p:nvSpPr>
          <p:spPr bwMode="auto">
            <a:xfrm rot="1473624">
              <a:off x="3996" y="369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60" name="Line 222"/>
            <p:cNvSpPr>
              <a:spLocks noChangeShapeType="1"/>
            </p:cNvSpPr>
            <p:nvPr/>
          </p:nvSpPr>
          <p:spPr bwMode="auto">
            <a:xfrm rot="1473624">
              <a:off x="4026" y="3687"/>
              <a:ext cx="6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61" name="Line 223"/>
            <p:cNvSpPr>
              <a:spLocks noChangeShapeType="1"/>
            </p:cNvSpPr>
            <p:nvPr/>
          </p:nvSpPr>
          <p:spPr bwMode="auto">
            <a:xfrm rot="1473624">
              <a:off x="4015" y="370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62" name="Line 224"/>
            <p:cNvSpPr>
              <a:spLocks noChangeShapeType="1"/>
            </p:cNvSpPr>
            <p:nvPr/>
          </p:nvSpPr>
          <p:spPr bwMode="auto">
            <a:xfrm rot="1473624">
              <a:off x="4015" y="3694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63" name="Line 225"/>
            <p:cNvSpPr>
              <a:spLocks noChangeShapeType="1"/>
            </p:cNvSpPr>
            <p:nvPr/>
          </p:nvSpPr>
          <p:spPr bwMode="auto">
            <a:xfrm rot="1473624">
              <a:off x="4005" y="3700"/>
              <a:ext cx="2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64" name="Line 226"/>
            <p:cNvSpPr>
              <a:spLocks noChangeShapeType="1"/>
            </p:cNvSpPr>
            <p:nvPr/>
          </p:nvSpPr>
          <p:spPr bwMode="auto">
            <a:xfrm rot="1473624">
              <a:off x="4002" y="370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65" name="Line 227"/>
            <p:cNvSpPr>
              <a:spLocks noChangeShapeType="1"/>
            </p:cNvSpPr>
            <p:nvPr/>
          </p:nvSpPr>
          <p:spPr bwMode="auto">
            <a:xfrm rot="1473624">
              <a:off x="3998" y="370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66" name="Line 228"/>
            <p:cNvSpPr>
              <a:spLocks noChangeShapeType="1"/>
            </p:cNvSpPr>
            <p:nvPr/>
          </p:nvSpPr>
          <p:spPr bwMode="auto">
            <a:xfrm rot="1473624">
              <a:off x="3992" y="3721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67" name="Line 229"/>
            <p:cNvSpPr>
              <a:spLocks noChangeShapeType="1"/>
            </p:cNvSpPr>
            <p:nvPr/>
          </p:nvSpPr>
          <p:spPr bwMode="auto">
            <a:xfrm rot="1473624">
              <a:off x="4040" y="3679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68" name="Line 230"/>
            <p:cNvSpPr>
              <a:spLocks noChangeShapeType="1"/>
            </p:cNvSpPr>
            <p:nvPr/>
          </p:nvSpPr>
          <p:spPr bwMode="auto">
            <a:xfrm rot="1473624">
              <a:off x="4033" y="368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69" name="Line 231"/>
            <p:cNvSpPr>
              <a:spLocks noChangeShapeType="1"/>
            </p:cNvSpPr>
            <p:nvPr/>
          </p:nvSpPr>
          <p:spPr bwMode="auto">
            <a:xfrm rot="1473624">
              <a:off x="4060" y="3677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70" name="Line 232"/>
            <p:cNvSpPr>
              <a:spLocks noChangeShapeType="1"/>
            </p:cNvSpPr>
            <p:nvPr/>
          </p:nvSpPr>
          <p:spPr bwMode="auto">
            <a:xfrm rot="1473624">
              <a:off x="4040" y="368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71" name="Line 233"/>
            <p:cNvSpPr>
              <a:spLocks noChangeShapeType="1"/>
            </p:cNvSpPr>
            <p:nvPr/>
          </p:nvSpPr>
          <p:spPr bwMode="auto">
            <a:xfrm rot="1473624">
              <a:off x="3959" y="370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72" name="Line 234"/>
            <p:cNvSpPr>
              <a:spLocks noChangeShapeType="1"/>
            </p:cNvSpPr>
            <p:nvPr/>
          </p:nvSpPr>
          <p:spPr bwMode="auto">
            <a:xfrm rot="1473624">
              <a:off x="3957" y="3724"/>
              <a:ext cx="2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73" name="Line 235"/>
            <p:cNvSpPr>
              <a:spLocks noChangeShapeType="1"/>
            </p:cNvSpPr>
            <p:nvPr/>
          </p:nvSpPr>
          <p:spPr bwMode="auto">
            <a:xfrm rot="1473624">
              <a:off x="3967" y="36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74" name="Line 236"/>
            <p:cNvSpPr>
              <a:spLocks noChangeShapeType="1"/>
            </p:cNvSpPr>
            <p:nvPr/>
          </p:nvSpPr>
          <p:spPr bwMode="auto">
            <a:xfrm rot="1473624">
              <a:off x="3959" y="370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75" name="Line 237"/>
            <p:cNvSpPr>
              <a:spLocks noChangeShapeType="1"/>
            </p:cNvSpPr>
            <p:nvPr/>
          </p:nvSpPr>
          <p:spPr bwMode="auto">
            <a:xfrm rot="1473624">
              <a:off x="3965" y="366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76" name="Line 238"/>
            <p:cNvSpPr>
              <a:spLocks noChangeShapeType="1"/>
            </p:cNvSpPr>
            <p:nvPr/>
          </p:nvSpPr>
          <p:spPr bwMode="auto">
            <a:xfrm rot="1473624">
              <a:off x="3969" y="3636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77" name="Line 239"/>
            <p:cNvSpPr>
              <a:spLocks noChangeShapeType="1"/>
            </p:cNvSpPr>
            <p:nvPr/>
          </p:nvSpPr>
          <p:spPr bwMode="auto">
            <a:xfrm rot="1473624">
              <a:off x="3972" y="3620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78" name="Line 240"/>
            <p:cNvSpPr>
              <a:spLocks noChangeShapeType="1"/>
            </p:cNvSpPr>
            <p:nvPr/>
          </p:nvSpPr>
          <p:spPr bwMode="auto">
            <a:xfrm rot="1473624">
              <a:off x="4012" y="3735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79" name="Line 241"/>
            <p:cNvSpPr>
              <a:spLocks noChangeShapeType="1"/>
            </p:cNvSpPr>
            <p:nvPr/>
          </p:nvSpPr>
          <p:spPr bwMode="auto">
            <a:xfrm rot="1473624">
              <a:off x="4022" y="3728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80" name="Line 242"/>
            <p:cNvSpPr>
              <a:spLocks noChangeShapeType="1"/>
            </p:cNvSpPr>
            <p:nvPr/>
          </p:nvSpPr>
          <p:spPr bwMode="auto">
            <a:xfrm rot="1473624">
              <a:off x="4035" y="365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81" name="Line 243"/>
            <p:cNvSpPr>
              <a:spLocks noChangeShapeType="1"/>
            </p:cNvSpPr>
            <p:nvPr/>
          </p:nvSpPr>
          <p:spPr bwMode="auto">
            <a:xfrm rot="1473624">
              <a:off x="4038" y="363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82" name="Line 244"/>
            <p:cNvSpPr>
              <a:spLocks noChangeShapeType="1"/>
            </p:cNvSpPr>
            <p:nvPr/>
          </p:nvSpPr>
          <p:spPr bwMode="auto">
            <a:xfrm rot="1473624">
              <a:off x="4000" y="3645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83" name="Line 245"/>
            <p:cNvSpPr>
              <a:spLocks noChangeShapeType="1"/>
            </p:cNvSpPr>
            <p:nvPr/>
          </p:nvSpPr>
          <p:spPr bwMode="auto">
            <a:xfrm rot="1473624">
              <a:off x="4007" y="3582"/>
              <a:ext cx="1" cy="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84" name="Line 246"/>
            <p:cNvSpPr>
              <a:spLocks noChangeShapeType="1"/>
            </p:cNvSpPr>
            <p:nvPr/>
          </p:nvSpPr>
          <p:spPr bwMode="auto">
            <a:xfrm rot="1473624">
              <a:off x="3992" y="371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85" name="Line 247"/>
            <p:cNvSpPr>
              <a:spLocks noChangeShapeType="1"/>
            </p:cNvSpPr>
            <p:nvPr/>
          </p:nvSpPr>
          <p:spPr bwMode="auto">
            <a:xfrm rot="1473624">
              <a:off x="4061" y="367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86" name="Line 248"/>
            <p:cNvSpPr>
              <a:spLocks noChangeShapeType="1"/>
            </p:cNvSpPr>
            <p:nvPr/>
          </p:nvSpPr>
          <p:spPr bwMode="auto">
            <a:xfrm rot="1473624">
              <a:off x="4051" y="368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87" name="Line 249"/>
            <p:cNvSpPr>
              <a:spLocks noChangeShapeType="1"/>
            </p:cNvSpPr>
            <p:nvPr/>
          </p:nvSpPr>
          <p:spPr bwMode="auto">
            <a:xfrm rot="1473624">
              <a:off x="3963" y="3689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88" name="Line 250"/>
            <p:cNvSpPr>
              <a:spLocks noChangeShapeType="1"/>
            </p:cNvSpPr>
            <p:nvPr/>
          </p:nvSpPr>
          <p:spPr bwMode="auto">
            <a:xfrm rot="1473624">
              <a:off x="4091" y="3598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89" name="Line 251"/>
            <p:cNvSpPr>
              <a:spLocks noChangeShapeType="1"/>
            </p:cNvSpPr>
            <p:nvPr/>
          </p:nvSpPr>
          <p:spPr bwMode="auto">
            <a:xfrm rot="1473624">
              <a:off x="4078" y="3572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90" name="Line 252"/>
            <p:cNvSpPr>
              <a:spLocks noChangeShapeType="1"/>
            </p:cNvSpPr>
            <p:nvPr/>
          </p:nvSpPr>
          <p:spPr bwMode="auto">
            <a:xfrm rot="1473624">
              <a:off x="4012" y="353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91" name="Line 253"/>
            <p:cNvSpPr>
              <a:spLocks noChangeShapeType="1"/>
            </p:cNvSpPr>
            <p:nvPr/>
          </p:nvSpPr>
          <p:spPr bwMode="auto">
            <a:xfrm rot="1473624">
              <a:off x="3997" y="364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92" name="Line 254"/>
            <p:cNvSpPr>
              <a:spLocks noChangeShapeType="1"/>
            </p:cNvSpPr>
            <p:nvPr/>
          </p:nvSpPr>
          <p:spPr bwMode="auto">
            <a:xfrm rot="1473624">
              <a:off x="3976" y="3605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93" name="Freeform 255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94" name="Line 256"/>
            <p:cNvSpPr>
              <a:spLocks noChangeShapeType="1"/>
            </p:cNvSpPr>
            <p:nvPr/>
          </p:nvSpPr>
          <p:spPr bwMode="auto">
            <a:xfrm rot="1473624">
              <a:off x="4009" y="352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95" name="Line 257"/>
            <p:cNvSpPr>
              <a:spLocks noChangeShapeType="1"/>
            </p:cNvSpPr>
            <p:nvPr/>
          </p:nvSpPr>
          <p:spPr bwMode="auto">
            <a:xfrm rot="1473624">
              <a:off x="4009" y="351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96" name="Line 258"/>
            <p:cNvSpPr>
              <a:spLocks noChangeShapeType="1"/>
            </p:cNvSpPr>
            <p:nvPr/>
          </p:nvSpPr>
          <p:spPr bwMode="auto">
            <a:xfrm rot="1473624">
              <a:off x="4008" y="352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97" name="Line 259"/>
            <p:cNvSpPr>
              <a:spLocks noChangeShapeType="1"/>
            </p:cNvSpPr>
            <p:nvPr/>
          </p:nvSpPr>
          <p:spPr bwMode="auto">
            <a:xfrm rot="1473624">
              <a:off x="4013" y="354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98" name="Line 260"/>
            <p:cNvSpPr>
              <a:spLocks noChangeShapeType="1"/>
            </p:cNvSpPr>
            <p:nvPr/>
          </p:nvSpPr>
          <p:spPr bwMode="auto">
            <a:xfrm rot="1473624">
              <a:off x="4014" y="355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99" name="Line 261"/>
            <p:cNvSpPr>
              <a:spLocks noChangeShapeType="1"/>
            </p:cNvSpPr>
            <p:nvPr/>
          </p:nvSpPr>
          <p:spPr bwMode="auto">
            <a:xfrm rot="1473624">
              <a:off x="4046" y="3527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00" name="Line 262"/>
            <p:cNvSpPr>
              <a:spLocks noChangeShapeType="1"/>
            </p:cNvSpPr>
            <p:nvPr/>
          </p:nvSpPr>
          <p:spPr bwMode="auto">
            <a:xfrm rot="1473624">
              <a:off x="4045" y="353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01" name="Line 263"/>
            <p:cNvSpPr>
              <a:spLocks noChangeShapeType="1"/>
            </p:cNvSpPr>
            <p:nvPr/>
          </p:nvSpPr>
          <p:spPr bwMode="auto">
            <a:xfrm rot="1473624">
              <a:off x="4012" y="3525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02" name="Line 264"/>
            <p:cNvSpPr>
              <a:spLocks noChangeShapeType="1"/>
            </p:cNvSpPr>
            <p:nvPr/>
          </p:nvSpPr>
          <p:spPr bwMode="auto">
            <a:xfrm rot="1473624">
              <a:off x="4009" y="35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03" name="Line 265"/>
            <p:cNvSpPr>
              <a:spLocks noChangeShapeType="1"/>
            </p:cNvSpPr>
            <p:nvPr/>
          </p:nvSpPr>
          <p:spPr bwMode="auto">
            <a:xfrm rot="1473624">
              <a:off x="4007" y="351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04" name="Line 266"/>
            <p:cNvSpPr>
              <a:spLocks noChangeShapeType="1"/>
            </p:cNvSpPr>
            <p:nvPr/>
          </p:nvSpPr>
          <p:spPr bwMode="auto">
            <a:xfrm rot="1473624">
              <a:off x="4137" y="356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05" name="Line 267"/>
            <p:cNvSpPr>
              <a:spLocks noChangeShapeType="1"/>
            </p:cNvSpPr>
            <p:nvPr/>
          </p:nvSpPr>
          <p:spPr bwMode="auto">
            <a:xfrm rot="1473624">
              <a:off x="3965" y="367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06" name="Line 268"/>
            <p:cNvSpPr>
              <a:spLocks noChangeShapeType="1"/>
            </p:cNvSpPr>
            <p:nvPr/>
          </p:nvSpPr>
          <p:spPr bwMode="auto">
            <a:xfrm rot="1473624">
              <a:off x="3960" y="3694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07" name="Line 269"/>
            <p:cNvSpPr>
              <a:spLocks noChangeShapeType="1"/>
            </p:cNvSpPr>
            <p:nvPr/>
          </p:nvSpPr>
          <p:spPr bwMode="auto">
            <a:xfrm rot="1473624">
              <a:off x="4103" y="3588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08" name="Line 270"/>
            <p:cNvSpPr>
              <a:spLocks noChangeShapeType="1"/>
            </p:cNvSpPr>
            <p:nvPr/>
          </p:nvSpPr>
          <p:spPr bwMode="auto">
            <a:xfrm rot="1473624">
              <a:off x="4030" y="3638"/>
              <a:ext cx="2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09" name="Line 271"/>
            <p:cNvSpPr>
              <a:spLocks noChangeShapeType="1"/>
            </p:cNvSpPr>
            <p:nvPr/>
          </p:nvSpPr>
          <p:spPr bwMode="auto">
            <a:xfrm rot="1473624">
              <a:off x="4072" y="366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10" name="Line 272"/>
            <p:cNvSpPr>
              <a:spLocks noChangeShapeType="1"/>
            </p:cNvSpPr>
            <p:nvPr/>
          </p:nvSpPr>
          <p:spPr bwMode="auto">
            <a:xfrm rot="1473624">
              <a:off x="4044" y="3523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11" name="Freeform 273"/>
            <p:cNvSpPr>
              <a:spLocks/>
            </p:cNvSpPr>
            <p:nvPr/>
          </p:nvSpPr>
          <p:spPr bwMode="auto">
            <a:xfrm rot="1473624">
              <a:off x="3996" y="3525"/>
              <a:ext cx="155" cy="26"/>
            </a:xfrm>
            <a:custGeom>
              <a:avLst/>
              <a:gdLst>
                <a:gd name="T0" fmla="*/ 0 w 237"/>
                <a:gd name="T1" fmla="*/ 12 h 29"/>
                <a:gd name="T2" fmla="*/ 2 w 237"/>
                <a:gd name="T3" fmla="*/ 7 h 29"/>
                <a:gd name="T4" fmla="*/ 6 w 237"/>
                <a:gd name="T5" fmla="*/ 12 h 29"/>
                <a:gd name="T6" fmla="*/ 7 w 237"/>
                <a:gd name="T7" fmla="*/ 11 h 29"/>
                <a:gd name="T8" fmla="*/ 8 w 237"/>
                <a:gd name="T9" fmla="*/ 4 h 29"/>
                <a:gd name="T10" fmla="*/ 15 w 237"/>
                <a:gd name="T11" fmla="*/ 17 h 29"/>
                <a:gd name="T12" fmla="*/ 15 w 237"/>
                <a:gd name="T13" fmla="*/ 17 h 29"/>
                <a:gd name="T14" fmla="*/ 15 w 237"/>
                <a:gd name="T15" fmla="*/ 17 h 29"/>
                <a:gd name="T16" fmla="*/ 15 w 237"/>
                <a:gd name="T17" fmla="*/ 16 h 29"/>
                <a:gd name="T18" fmla="*/ 16 w 237"/>
                <a:gd name="T19" fmla="*/ 16 h 29"/>
                <a:gd name="T20" fmla="*/ 17 w 237"/>
                <a:gd name="T21" fmla="*/ 15 h 29"/>
                <a:gd name="T22" fmla="*/ 17 w 237"/>
                <a:gd name="T23" fmla="*/ 14 h 29"/>
                <a:gd name="T24" fmla="*/ 18 w 237"/>
                <a:gd name="T25" fmla="*/ 14 h 29"/>
                <a:gd name="T26" fmla="*/ 19 w 237"/>
                <a:gd name="T27" fmla="*/ 14 h 29"/>
                <a:gd name="T28" fmla="*/ 20 w 237"/>
                <a:gd name="T29" fmla="*/ 14 h 29"/>
                <a:gd name="T30" fmla="*/ 20 w 237"/>
                <a:gd name="T31" fmla="*/ 14 h 29"/>
                <a:gd name="T32" fmla="*/ 20 w 237"/>
                <a:gd name="T33" fmla="*/ 13 h 29"/>
                <a:gd name="T34" fmla="*/ 22 w 237"/>
                <a:gd name="T35" fmla="*/ 12 h 29"/>
                <a:gd name="T36" fmla="*/ 22 w 237"/>
                <a:gd name="T37" fmla="*/ 10 h 29"/>
                <a:gd name="T38" fmla="*/ 24 w 237"/>
                <a:gd name="T39" fmla="*/ 7 h 29"/>
                <a:gd name="T40" fmla="*/ 24 w 237"/>
                <a:gd name="T41" fmla="*/ 4 h 29"/>
                <a:gd name="T42" fmla="*/ 26 w 237"/>
                <a:gd name="T43" fmla="*/ 4 h 29"/>
                <a:gd name="T44" fmla="*/ 26 w 237"/>
                <a:gd name="T45" fmla="*/ 2 h 29"/>
                <a:gd name="T46" fmla="*/ 26 w 237"/>
                <a:gd name="T47" fmla="*/ 0 h 29"/>
                <a:gd name="T48" fmla="*/ 28 w 237"/>
                <a:gd name="T49" fmla="*/ 10 h 29"/>
                <a:gd name="T50" fmla="*/ 28 w 237"/>
                <a:gd name="T51" fmla="*/ 9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37" h="29">
                  <a:moveTo>
                    <a:pt x="0" y="20"/>
                  </a:moveTo>
                  <a:lnTo>
                    <a:pt x="19" y="12"/>
                  </a:lnTo>
                  <a:lnTo>
                    <a:pt x="50" y="21"/>
                  </a:lnTo>
                  <a:lnTo>
                    <a:pt x="55" y="19"/>
                  </a:lnTo>
                  <a:lnTo>
                    <a:pt x="69" y="8"/>
                  </a:lnTo>
                  <a:lnTo>
                    <a:pt x="124" y="29"/>
                  </a:lnTo>
                  <a:lnTo>
                    <a:pt x="125" y="29"/>
                  </a:lnTo>
                  <a:lnTo>
                    <a:pt x="127" y="28"/>
                  </a:lnTo>
                  <a:lnTo>
                    <a:pt x="132" y="27"/>
                  </a:lnTo>
                  <a:lnTo>
                    <a:pt x="137" y="26"/>
                  </a:lnTo>
                  <a:lnTo>
                    <a:pt x="144" y="25"/>
                  </a:lnTo>
                  <a:lnTo>
                    <a:pt x="151" y="25"/>
                  </a:lnTo>
                  <a:lnTo>
                    <a:pt x="160" y="25"/>
                  </a:lnTo>
                  <a:lnTo>
                    <a:pt x="168" y="25"/>
                  </a:lnTo>
                  <a:lnTo>
                    <a:pt x="172" y="23"/>
                  </a:lnTo>
                  <a:lnTo>
                    <a:pt x="177" y="20"/>
                  </a:lnTo>
                  <a:lnTo>
                    <a:pt x="185" y="17"/>
                  </a:lnTo>
                  <a:lnTo>
                    <a:pt x="195" y="12"/>
                  </a:lnTo>
                  <a:lnTo>
                    <a:pt x="203" y="7"/>
                  </a:lnTo>
                  <a:lnTo>
                    <a:pt x="211" y="4"/>
                  </a:lnTo>
                  <a:lnTo>
                    <a:pt x="215" y="2"/>
                  </a:lnTo>
                  <a:lnTo>
                    <a:pt x="217" y="0"/>
                  </a:lnTo>
                  <a:lnTo>
                    <a:pt x="236" y="17"/>
                  </a:lnTo>
                  <a:lnTo>
                    <a:pt x="237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12" name="Freeform 274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8 h 173"/>
                <a:gd name="T10" fmla="*/ 8 w 69"/>
                <a:gd name="T11" fmla="*/ 6 h 173"/>
                <a:gd name="T12" fmla="*/ 8 w 69"/>
                <a:gd name="T13" fmla="*/ 4 h 173"/>
                <a:gd name="T14" fmla="*/ 7 w 69"/>
                <a:gd name="T15" fmla="*/ 3 h 173"/>
                <a:gd name="T16" fmla="*/ 7 w 69"/>
                <a:gd name="T17" fmla="*/ 3 h 173"/>
                <a:gd name="T18" fmla="*/ 5 w 69"/>
                <a:gd name="T19" fmla="*/ 1 h 173"/>
                <a:gd name="T20" fmla="*/ 5 w 69"/>
                <a:gd name="T21" fmla="*/ 0 h 173"/>
                <a:gd name="T22" fmla="*/ 4 w 69"/>
                <a:gd name="T23" fmla="*/ 0 h 173"/>
                <a:gd name="T24" fmla="*/ 3 w 69"/>
                <a:gd name="T25" fmla="*/ 0 h 173"/>
                <a:gd name="T26" fmla="*/ 3 w 69"/>
                <a:gd name="T27" fmla="*/ 1 h 173"/>
                <a:gd name="T28" fmla="*/ 2 w 69"/>
                <a:gd name="T29" fmla="*/ 3 h 173"/>
                <a:gd name="T30" fmla="*/ 1 w 69"/>
                <a:gd name="T31" fmla="*/ 3 h 173"/>
                <a:gd name="T32" fmla="*/ 1 w 69"/>
                <a:gd name="T33" fmla="*/ 4 h 173"/>
                <a:gd name="T34" fmla="*/ 1 w 69"/>
                <a:gd name="T35" fmla="*/ 6 h 173"/>
                <a:gd name="T36" fmla="*/ 1 w 69"/>
                <a:gd name="T37" fmla="*/ 8 h 173"/>
                <a:gd name="T38" fmla="*/ 0 w 69"/>
                <a:gd name="T39" fmla="*/ 10 h 173"/>
                <a:gd name="T40" fmla="*/ 0 w 69"/>
                <a:gd name="T41" fmla="*/ 10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13" name="Freeform 275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10 h 173"/>
                <a:gd name="T10" fmla="*/ 8 w 69"/>
                <a:gd name="T11" fmla="*/ 8 h 173"/>
                <a:gd name="T12" fmla="*/ 8 w 69"/>
                <a:gd name="T13" fmla="*/ 6 h 173"/>
                <a:gd name="T14" fmla="*/ 8 w 69"/>
                <a:gd name="T15" fmla="*/ 4 h 173"/>
                <a:gd name="T16" fmla="*/ 7 w 69"/>
                <a:gd name="T17" fmla="*/ 3 h 173"/>
                <a:gd name="T18" fmla="*/ 7 w 69"/>
                <a:gd name="T19" fmla="*/ 3 h 173"/>
                <a:gd name="T20" fmla="*/ 5 w 69"/>
                <a:gd name="T21" fmla="*/ 1 h 173"/>
                <a:gd name="T22" fmla="*/ 5 w 69"/>
                <a:gd name="T23" fmla="*/ 0 h 173"/>
                <a:gd name="T24" fmla="*/ 4 w 69"/>
                <a:gd name="T25" fmla="*/ 0 h 173"/>
                <a:gd name="T26" fmla="*/ 4 w 69"/>
                <a:gd name="T27" fmla="*/ 0 h 173"/>
                <a:gd name="T28" fmla="*/ 3 w 69"/>
                <a:gd name="T29" fmla="*/ 0 h 173"/>
                <a:gd name="T30" fmla="*/ 3 w 69"/>
                <a:gd name="T31" fmla="*/ 1 h 173"/>
                <a:gd name="T32" fmla="*/ 2 w 69"/>
                <a:gd name="T33" fmla="*/ 3 h 173"/>
                <a:gd name="T34" fmla="*/ 1 w 69"/>
                <a:gd name="T35" fmla="*/ 3 h 173"/>
                <a:gd name="T36" fmla="*/ 1 w 69"/>
                <a:gd name="T37" fmla="*/ 4 h 173"/>
                <a:gd name="T38" fmla="*/ 1 w 69"/>
                <a:gd name="T39" fmla="*/ 6 h 173"/>
                <a:gd name="T40" fmla="*/ 1 w 69"/>
                <a:gd name="T41" fmla="*/ 8 h 173"/>
                <a:gd name="T42" fmla="*/ 0 w 69"/>
                <a:gd name="T43" fmla="*/ 10 h 173"/>
                <a:gd name="T44" fmla="*/ 0 w 69"/>
                <a:gd name="T45" fmla="*/ 10 h 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14" name="Line 276"/>
            <p:cNvSpPr>
              <a:spLocks noChangeShapeType="1"/>
            </p:cNvSpPr>
            <p:nvPr/>
          </p:nvSpPr>
          <p:spPr bwMode="auto">
            <a:xfrm rot="1473624">
              <a:off x="4497" y="1234"/>
              <a:ext cx="2" cy="23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15" name="Line 277"/>
            <p:cNvSpPr>
              <a:spLocks noChangeShapeType="1"/>
            </p:cNvSpPr>
            <p:nvPr/>
          </p:nvSpPr>
          <p:spPr bwMode="auto">
            <a:xfrm rot="1473624">
              <a:off x="4638" y="1298"/>
              <a:ext cx="1" cy="2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16" name="Line 278"/>
            <p:cNvSpPr>
              <a:spLocks noChangeShapeType="1"/>
            </p:cNvSpPr>
            <p:nvPr/>
          </p:nvSpPr>
          <p:spPr bwMode="auto">
            <a:xfrm rot="1473624">
              <a:off x="4616" y="1275"/>
              <a:ext cx="1" cy="23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54" name="Text Box 279"/>
          <p:cNvSpPr txBox="1">
            <a:spLocks noChangeArrowheads="1"/>
          </p:cNvSpPr>
          <p:nvPr/>
        </p:nvSpPr>
        <p:spPr bwMode="auto">
          <a:xfrm>
            <a:off x="958850" y="2520950"/>
            <a:ext cx="5070475" cy="677863"/>
          </a:xfrm>
          <a:prstGeom prst="rect">
            <a:avLst/>
          </a:prstGeom>
          <a:noFill/>
          <a:ln>
            <a:noFill/>
          </a:ln>
          <a:effectLst>
            <a:outerShdw dist="254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4800" b="1">
                <a:solidFill>
                  <a:srgbClr val="333399"/>
                </a:solidFill>
                <a:latin typeface="SwitzerlandNarrow" pitchFamily="34" charset="0"/>
              </a:rPr>
              <a:t>Use a </a:t>
            </a:r>
            <a:r>
              <a:rPr lang="en-US" altLang="en-US" sz="4800" b="1">
                <a:solidFill>
                  <a:srgbClr val="FF0000"/>
                </a:solidFill>
                <a:latin typeface="SwitzerlandNarrow" pitchFamily="34" charset="0"/>
              </a:rPr>
              <a:t>dictionary</a:t>
            </a:r>
            <a:r>
              <a:rPr lang="en-US" altLang="en-US" sz="4800" b="1">
                <a:solidFill>
                  <a:srgbClr val="333399"/>
                </a:solidFill>
                <a:latin typeface="SwitzerlandNarrow" pitchFamily="34" charset="0"/>
              </a:rPr>
              <a:t>.</a:t>
            </a:r>
          </a:p>
        </p:txBody>
      </p:sp>
      <p:sp>
        <p:nvSpPr>
          <p:cNvPr id="39955" name="Text Box 280"/>
          <p:cNvSpPr txBox="1">
            <a:spLocks noChangeArrowheads="1"/>
          </p:cNvSpPr>
          <p:nvPr/>
        </p:nvSpPr>
        <p:spPr bwMode="auto">
          <a:xfrm>
            <a:off x="966788" y="3692525"/>
            <a:ext cx="6629400" cy="1916113"/>
          </a:xfrm>
          <a:prstGeom prst="rect">
            <a:avLst/>
          </a:prstGeom>
          <a:noFill/>
          <a:ln>
            <a:noFill/>
          </a:ln>
          <a:effectLst>
            <a:outerShdw dist="254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3000"/>
              </a:lnSpc>
            </a:pPr>
            <a:r>
              <a:rPr lang="en-US" altLang="en-US" sz="4800" b="1">
                <a:solidFill>
                  <a:srgbClr val="333399"/>
                </a:solidFill>
                <a:latin typeface="SwitzerlandNarrow" pitchFamily="34" charset="0"/>
              </a:rPr>
              <a:t>Keep a </a:t>
            </a:r>
            <a:r>
              <a:rPr lang="en-US" altLang="en-US" sz="4800" b="1">
                <a:solidFill>
                  <a:srgbClr val="FF0000"/>
                </a:solidFill>
                <a:latin typeface="SwitzerlandNarrow" pitchFamily="34" charset="0"/>
              </a:rPr>
              <a:t>list of words</a:t>
            </a:r>
            <a:r>
              <a:rPr lang="en-US" altLang="en-US" sz="4800" b="1">
                <a:solidFill>
                  <a:srgbClr val="333399"/>
                </a:solidFill>
                <a:latin typeface="SwitzerlandNarrow" pitchFamily="34" charset="0"/>
              </a:rPr>
              <a:t> that are problems for you.</a:t>
            </a:r>
          </a:p>
        </p:txBody>
      </p:sp>
    </p:spTree>
    <p:extLst>
      <p:ext uri="{BB962C8B-B14F-4D97-AF65-F5344CB8AC3E}">
        <p14:creationId xmlns:p14="http://schemas.microsoft.com/office/powerpoint/2010/main" val="3195864113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de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b="12901"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1111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066800" y="609600"/>
            <a:ext cx="7315200" cy="3678238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Drop the silent e when a __________comes before it.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(</a:t>
            </a:r>
            <a:r>
              <a:rPr lang="en-US" altLang="en-US" sz="4800" b="1">
                <a:solidFill>
                  <a:srgbClr val="33CCFF"/>
                </a:solidFill>
                <a:latin typeface="VAGRounded BT" pitchFamily="34" charset="0"/>
              </a:rPr>
              <a:t>move=moving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0887761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de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b="12901"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1111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1066800" y="609600"/>
            <a:ext cx="7315200" cy="3678238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Drop the silent e when a </a:t>
            </a:r>
            <a:r>
              <a:rPr lang="en-US" altLang="en-US" sz="4800" b="1" u="sng">
                <a:solidFill>
                  <a:srgbClr val="FF0000"/>
                </a:solidFill>
                <a:latin typeface="VAGRounded BT" pitchFamily="34" charset="0"/>
              </a:rPr>
              <a:t>consonant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 comes before it.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(</a:t>
            </a:r>
            <a:r>
              <a:rPr lang="en-US" altLang="en-US" sz="4800" b="1">
                <a:solidFill>
                  <a:srgbClr val="33CCFF"/>
                </a:solidFill>
                <a:latin typeface="VAGRounded BT" pitchFamily="34" charset="0"/>
              </a:rPr>
              <a:t>move=mo</a:t>
            </a:r>
            <a:r>
              <a:rPr lang="en-US" altLang="en-US" sz="4800" b="1">
                <a:solidFill>
                  <a:srgbClr val="FF0000"/>
                </a:solidFill>
                <a:latin typeface="VAGRounded BT" pitchFamily="34" charset="0"/>
              </a:rPr>
              <a:t>vi</a:t>
            </a:r>
            <a:r>
              <a:rPr lang="en-US" altLang="en-US" sz="4800" b="1">
                <a:solidFill>
                  <a:srgbClr val="33CCFF"/>
                </a:solidFill>
                <a:latin typeface="VAGRounded BT" pitchFamily="34" charset="0"/>
              </a:rPr>
              <a:t>ng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1557401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de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b="12901"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1111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1066800" y="609600"/>
            <a:ext cx="7315200" cy="448310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Keep the final silent e before adding a suffix beginning with a______________. 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(</a:t>
            </a:r>
            <a:r>
              <a:rPr lang="en-US" altLang="en-US" sz="4800" b="1">
                <a:solidFill>
                  <a:srgbClr val="33CCFF"/>
                </a:solidFill>
                <a:latin typeface="VAGRounded BT" pitchFamily="34" charset="0"/>
              </a:rPr>
              <a:t>hate=hateful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16460490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de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b="12901"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1111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066800" y="609600"/>
            <a:ext cx="7315200" cy="448310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Keep the final silent e before adding a suffix beginning with a </a:t>
            </a:r>
            <a:r>
              <a:rPr lang="en-US" altLang="en-US" sz="4800" b="1" u="sng">
                <a:solidFill>
                  <a:srgbClr val="FF0000"/>
                </a:solidFill>
                <a:latin typeface="VAGRounded BT" pitchFamily="34" charset="0"/>
              </a:rPr>
              <a:t>consonant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. 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(</a:t>
            </a:r>
            <a:r>
              <a:rPr lang="en-US" altLang="en-US" sz="4800" b="1">
                <a:solidFill>
                  <a:srgbClr val="33CCFF"/>
                </a:solidFill>
                <a:latin typeface="VAGRounded BT" pitchFamily="34" charset="0"/>
              </a:rPr>
              <a:t>hate=hate</a:t>
            </a:r>
            <a:r>
              <a:rPr lang="en-US" altLang="en-US" sz="4800" b="1">
                <a:solidFill>
                  <a:srgbClr val="FF0000"/>
                </a:solidFill>
                <a:latin typeface="VAGRounded BT" pitchFamily="34" charset="0"/>
              </a:rPr>
              <a:t>ful</a:t>
            </a:r>
            <a:r>
              <a:rPr lang="en-US" altLang="en-US" sz="4800" b="1">
                <a:solidFill>
                  <a:srgbClr val="FFF2E5"/>
                </a:solidFill>
                <a:latin typeface="VAGRounded BT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7360450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99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0115" name="WordArt 3"/>
          <p:cNvSpPr>
            <a:spLocks noChangeArrowheads="1" noChangeShapeType="1" noTextEdit="1"/>
          </p:cNvSpPr>
          <p:nvPr/>
        </p:nvSpPr>
        <p:spPr bwMode="auto">
          <a:xfrm>
            <a:off x="3309938" y="917575"/>
            <a:ext cx="2481262" cy="1444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6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6796" dir="1593903" algn="ctr" rotWithShape="0">
                    <a:srgbClr val="FFFFCC"/>
                  </a:outerShdw>
                </a:effectLst>
                <a:latin typeface="Albertus Extra Bold"/>
              </a:rPr>
              <a:t>lie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14400" y="2667000"/>
            <a:ext cx="7315200" cy="8239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66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means “to __________”</a:t>
            </a:r>
          </a:p>
        </p:txBody>
      </p:sp>
    </p:spTree>
    <p:extLst>
      <p:ext uri="{BB962C8B-B14F-4D97-AF65-F5344CB8AC3E}">
        <p14:creationId xmlns:p14="http://schemas.microsoft.com/office/powerpoint/2010/main" val="343435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99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1139" name="WordArt 3"/>
          <p:cNvSpPr>
            <a:spLocks noChangeArrowheads="1" noChangeShapeType="1" noTextEdit="1"/>
          </p:cNvSpPr>
          <p:nvPr/>
        </p:nvSpPr>
        <p:spPr bwMode="auto">
          <a:xfrm>
            <a:off x="3309938" y="917575"/>
            <a:ext cx="2481262" cy="1444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6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6796" dir="1593903" algn="ctr" rotWithShape="0">
                    <a:srgbClr val="FFFFCC"/>
                  </a:outerShdw>
                </a:effectLst>
                <a:latin typeface="Albertus Extra Bold"/>
              </a:rPr>
              <a:t>lie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914400" y="2667000"/>
            <a:ext cx="7315200" cy="8239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66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means “to </a:t>
            </a:r>
            <a:r>
              <a:rPr lang="en-US" altLang="en-US" sz="4000" b="1" u="sng">
                <a:solidFill>
                  <a:srgbClr val="FF0000"/>
                </a:solidFill>
                <a:latin typeface="VAGRounded BT" pitchFamily="34" charset="0"/>
              </a:rPr>
              <a:t>recline</a:t>
            </a: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131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99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163" name="WordArt 3"/>
          <p:cNvSpPr>
            <a:spLocks noChangeArrowheads="1" noChangeShapeType="1" noTextEdit="1"/>
          </p:cNvSpPr>
          <p:nvPr/>
        </p:nvSpPr>
        <p:spPr bwMode="auto">
          <a:xfrm>
            <a:off x="3309938" y="917575"/>
            <a:ext cx="2481262" cy="1444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6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6796" dir="1593903" algn="ctr" rotWithShape="0">
                    <a:srgbClr val="FFFFCC"/>
                  </a:outerShdw>
                </a:effectLst>
                <a:latin typeface="Albertus Extra Bold"/>
              </a:rPr>
              <a:t>lie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914400" y="2667000"/>
            <a:ext cx="7315200" cy="37512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66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means “to recline”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InV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principal parts--</a:t>
            </a:r>
            <a:r>
              <a:rPr lang="en-US" altLang="en-US" sz="4000" b="1" i="1">
                <a:solidFill>
                  <a:srgbClr val="000000"/>
                </a:solidFill>
                <a:latin typeface="VAGRounded BT" pitchFamily="34" charset="0"/>
              </a:rPr>
              <a:t>lie, </a:t>
            </a:r>
            <a:r>
              <a:rPr lang="en-US" altLang="en-US" sz="4000" b="1" i="1">
                <a:solidFill>
                  <a:srgbClr val="FF0000"/>
                </a:solidFill>
                <a:latin typeface="VAGRounded BT" pitchFamily="34" charset="0"/>
              </a:rPr>
              <a:t>_____, _____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present participle--</a:t>
            </a:r>
            <a:r>
              <a:rPr lang="en-US" altLang="en-US" sz="4000" b="1" i="1">
                <a:solidFill>
                  <a:srgbClr val="000000"/>
                </a:solidFill>
                <a:latin typeface="VAGRounded BT" pitchFamily="34" charset="0"/>
              </a:rPr>
              <a:t>lying</a:t>
            </a:r>
          </a:p>
        </p:txBody>
      </p:sp>
    </p:spTree>
    <p:extLst>
      <p:ext uri="{BB962C8B-B14F-4D97-AF65-F5344CB8AC3E}">
        <p14:creationId xmlns:p14="http://schemas.microsoft.com/office/powerpoint/2010/main" val="326326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99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3187" name="WordArt 3"/>
          <p:cNvSpPr>
            <a:spLocks noChangeArrowheads="1" noChangeShapeType="1" noTextEdit="1"/>
          </p:cNvSpPr>
          <p:nvPr/>
        </p:nvSpPr>
        <p:spPr bwMode="auto">
          <a:xfrm>
            <a:off x="3309938" y="917575"/>
            <a:ext cx="2481262" cy="1444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6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6796" dir="1593903" algn="ctr" rotWithShape="0">
                    <a:srgbClr val="FFFFCC"/>
                  </a:outerShdw>
                </a:effectLst>
                <a:latin typeface="Albertus Extra Bold"/>
              </a:rPr>
              <a:t>lie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914400" y="2667000"/>
            <a:ext cx="7315200" cy="30194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66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means “to recline”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InV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principal parts--</a:t>
            </a:r>
            <a:r>
              <a:rPr lang="en-US" altLang="en-US" sz="4000" b="1" i="1">
                <a:solidFill>
                  <a:srgbClr val="000000"/>
                </a:solidFill>
                <a:latin typeface="VAGRounded BT" pitchFamily="34" charset="0"/>
              </a:rPr>
              <a:t>lie, </a:t>
            </a:r>
            <a:r>
              <a:rPr lang="en-US" altLang="en-US" sz="4000" b="1" i="1" u="sng">
                <a:solidFill>
                  <a:srgbClr val="FF0000"/>
                </a:solidFill>
                <a:latin typeface="VAGRounded BT" pitchFamily="34" charset="0"/>
              </a:rPr>
              <a:t>lay</a:t>
            </a:r>
            <a:r>
              <a:rPr lang="en-US" altLang="en-US" sz="4000" b="1" i="1">
                <a:solidFill>
                  <a:srgbClr val="FF0000"/>
                </a:solidFill>
                <a:latin typeface="VAGRounded BT" pitchFamily="34" charset="0"/>
              </a:rPr>
              <a:t>, </a:t>
            </a:r>
            <a:r>
              <a:rPr lang="en-US" altLang="en-US" sz="4000" b="1" i="1" u="sng">
                <a:solidFill>
                  <a:srgbClr val="FF0000"/>
                </a:solidFill>
                <a:latin typeface="VAGRounded BT" pitchFamily="34" charset="0"/>
              </a:rPr>
              <a:t>lain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present participle--</a:t>
            </a:r>
            <a:r>
              <a:rPr lang="en-US" altLang="en-US" sz="4000" b="1" i="1">
                <a:solidFill>
                  <a:srgbClr val="000000"/>
                </a:solidFill>
                <a:latin typeface="VAGRounded BT" pitchFamily="34" charset="0"/>
              </a:rPr>
              <a:t>lying</a:t>
            </a:r>
          </a:p>
        </p:txBody>
      </p:sp>
    </p:spTree>
    <p:extLst>
      <p:ext uri="{BB962C8B-B14F-4D97-AF65-F5344CB8AC3E}">
        <p14:creationId xmlns:p14="http://schemas.microsoft.com/office/powerpoint/2010/main" val="84302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33399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4211" name="WordArt 3"/>
          <p:cNvSpPr>
            <a:spLocks noChangeArrowheads="1" noChangeShapeType="1" noTextEdit="1"/>
          </p:cNvSpPr>
          <p:nvPr/>
        </p:nvSpPr>
        <p:spPr bwMode="auto">
          <a:xfrm>
            <a:off x="3276600" y="917575"/>
            <a:ext cx="2633663" cy="1444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6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6796" dir="1593903" algn="ctr" rotWithShape="0">
                    <a:srgbClr val="FFFFCC"/>
                  </a:outerShdw>
                </a:effectLst>
                <a:latin typeface="Albertus Extra Bold"/>
              </a:rPr>
              <a:t>lay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914400" y="2752725"/>
            <a:ext cx="73152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66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buFontTx/>
              <a:buChar char="•"/>
            </a:pPr>
            <a:r>
              <a:rPr lang="en-US" altLang="en-US" sz="4000">
                <a:solidFill>
                  <a:srgbClr val="FFFFCC"/>
                </a:solidFill>
                <a:latin typeface="VAGRounded BT" pitchFamily="34" charset="0"/>
              </a:rPr>
              <a:t> </a:t>
            </a: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means “______________”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914400" y="3514725"/>
            <a:ext cx="7561263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66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buFontTx/>
              <a:buChar char="•"/>
            </a:pPr>
            <a:r>
              <a:rPr lang="en-US" altLang="en-US" sz="4000">
                <a:solidFill>
                  <a:srgbClr val="FFFFCC"/>
                </a:solidFill>
                <a:latin typeface="VAGRounded BT" pitchFamily="34" charset="0"/>
              </a:rPr>
              <a:t> </a:t>
            </a: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TrV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898525" y="4276725"/>
            <a:ext cx="7940675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66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191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191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191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191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buFontTx/>
              <a:buChar char="•"/>
            </a:pPr>
            <a:r>
              <a:rPr lang="en-US" altLang="en-US" sz="4000">
                <a:solidFill>
                  <a:srgbClr val="FFFFCC"/>
                </a:solidFill>
                <a:latin typeface="VAGRounded BT" pitchFamily="34" charset="0"/>
              </a:rPr>
              <a:t> </a:t>
            </a: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principal parts--</a:t>
            </a:r>
            <a:r>
              <a:rPr lang="en-US" altLang="en-US" sz="4000" b="1" i="1">
                <a:solidFill>
                  <a:srgbClr val="000000"/>
                </a:solidFill>
                <a:latin typeface="VAGRounded BT" pitchFamily="34" charset="0"/>
              </a:rPr>
              <a:t>lay, laid, laid     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890588" y="5013325"/>
            <a:ext cx="7339012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66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buFontTx/>
              <a:buChar char="•"/>
            </a:pPr>
            <a:r>
              <a:rPr lang="en-US" altLang="en-US" sz="4000">
                <a:solidFill>
                  <a:srgbClr val="FFFFCC"/>
                </a:solidFill>
                <a:latin typeface="VAGRounded BT" pitchFamily="34" charset="0"/>
              </a:rPr>
              <a:t> </a:t>
            </a: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present participle--</a:t>
            </a:r>
            <a:r>
              <a:rPr lang="en-US" altLang="en-US" sz="4000" b="1" i="1">
                <a:solidFill>
                  <a:srgbClr val="000000"/>
                </a:solidFill>
                <a:latin typeface="VAGRounded BT" pitchFamily="34" charset="0"/>
              </a:rPr>
              <a:t>laying</a:t>
            </a:r>
          </a:p>
        </p:txBody>
      </p:sp>
    </p:spTree>
    <p:extLst>
      <p:ext uri="{BB962C8B-B14F-4D97-AF65-F5344CB8AC3E}">
        <p14:creationId xmlns:p14="http://schemas.microsoft.com/office/powerpoint/2010/main" val="292254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33399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5235" name="WordArt 3"/>
          <p:cNvSpPr>
            <a:spLocks noChangeArrowheads="1" noChangeShapeType="1" noTextEdit="1"/>
          </p:cNvSpPr>
          <p:nvPr/>
        </p:nvSpPr>
        <p:spPr bwMode="auto">
          <a:xfrm>
            <a:off x="3276600" y="917575"/>
            <a:ext cx="2633663" cy="1444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6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6796" dir="1593903" algn="ctr" rotWithShape="0">
                    <a:srgbClr val="FFFFCC"/>
                  </a:outerShdw>
                </a:effectLst>
                <a:latin typeface="Albertus Extra Bold"/>
              </a:rPr>
              <a:t>lay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914400" y="2752725"/>
            <a:ext cx="73152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66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buFontTx/>
              <a:buChar char="•"/>
            </a:pPr>
            <a:r>
              <a:rPr lang="en-US" altLang="en-US" sz="4000">
                <a:solidFill>
                  <a:srgbClr val="FFFFCC"/>
                </a:solidFill>
                <a:latin typeface="VAGRounded BT" pitchFamily="34" charset="0"/>
              </a:rPr>
              <a:t> </a:t>
            </a: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means </a:t>
            </a:r>
            <a:r>
              <a:rPr lang="en-US" altLang="en-US" sz="4000" b="1" u="sng">
                <a:solidFill>
                  <a:srgbClr val="FF0000"/>
                </a:solidFill>
                <a:latin typeface="VAGRounded BT" pitchFamily="34" charset="0"/>
              </a:rPr>
              <a:t>“to put or place”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914400" y="3514725"/>
            <a:ext cx="7561263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66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buFontTx/>
              <a:buChar char="•"/>
            </a:pPr>
            <a:r>
              <a:rPr lang="en-US" altLang="en-US" sz="4000">
                <a:solidFill>
                  <a:srgbClr val="FFFFCC"/>
                </a:solidFill>
                <a:latin typeface="VAGRounded BT" pitchFamily="34" charset="0"/>
              </a:rPr>
              <a:t> </a:t>
            </a: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TrV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898525" y="4276725"/>
            <a:ext cx="7940675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66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191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191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191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191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buFontTx/>
              <a:buChar char="•"/>
            </a:pPr>
            <a:r>
              <a:rPr lang="en-US" altLang="en-US" sz="4000">
                <a:solidFill>
                  <a:srgbClr val="FFFFCC"/>
                </a:solidFill>
                <a:latin typeface="VAGRounded BT" pitchFamily="34" charset="0"/>
              </a:rPr>
              <a:t> </a:t>
            </a: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principal parts--</a:t>
            </a:r>
            <a:r>
              <a:rPr lang="en-US" altLang="en-US" sz="4000" b="1" i="1">
                <a:solidFill>
                  <a:srgbClr val="000000"/>
                </a:solidFill>
                <a:latin typeface="VAGRounded BT" pitchFamily="34" charset="0"/>
              </a:rPr>
              <a:t>lay, laid, laid     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890588" y="5013325"/>
            <a:ext cx="7339012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66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buFontTx/>
              <a:buChar char="•"/>
            </a:pPr>
            <a:r>
              <a:rPr lang="en-US" altLang="en-US" sz="4000">
                <a:solidFill>
                  <a:srgbClr val="FFFFCC"/>
                </a:solidFill>
                <a:latin typeface="VAGRounded BT" pitchFamily="34" charset="0"/>
              </a:rPr>
              <a:t> </a:t>
            </a: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present participle--</a:t>
            </a:r>
            <a:r>
              <a:rPr lang="en-US" altLang="en-US" sz="4000" b="1" i="1">
                <a:solidFill>
                  <a:srgbClr val="000000"/>
                </a:solidFill>
                <a:latin typeface="VAGRounded BT" pitchFamily="34" charset="0"/>
              </a:rPr>
              <a:t>laying</a:t>
            </a:r>
          </a:p>
        </p:txBody>
      </p:sp>
    </p:spTree>
    <p:extLst>
      <p:ext uri="{BB962C8B-B14F-4D97-AF65-F5344CB8AC3E}">
        <p14:creationId xmlns:p14="http://schemas.microsoft.com/office/powerpoint/2010/main" val="54968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5727700" y="3048000"/>
            <a:ext cx="184150" cy="823913"/>
          </a:xfrm>
          <a:prstGeom prst="rect">
            <a:avLst/>
          </a:prstGeom>
          <a:noFill/>
          <a:ln>
            <a:noFill/>
          </a:ln>
          <a:effectLst>
            <a:outerShdw dist="40161" dir="204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4800">
              <a:solidFill>
                <a:srgbClr val="FF9900"/>
              </a:solidFill>
              <a:latin typeface="Tech" pitchFamily="34" charset="0"/>
            </a:endParaRPr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>
            <a:solidFill>
              <a:srgbClr val="831717"/>
            </a:solidFill>
            <a:round/>
            <a:headEnd/>
            <a:tailEnd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>
            <a:outerShdw dist="127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914400" y="1219200"/>
            <a:ext cx="7543800" cy="7493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5400">
                <a:solidFill>
                  <a:srgbClr val="339933"/>
                </a:solidFill>
                <a:latin typeface="Impact" panose="020B0806030902050204" pitchFamily="34" charset="0"/>
              </a:rPr>
              <a:t>Hints to Improve Spelling</a:t>
            </a:r>
          </a:p>
        </p:txBody>
      </p:sp>
      <p:grpSp>
        <p:nvGrpSpPr>
          <p:cNvPr id="40976" name="Group 16"/>
          <p:cNvGrpSpPr>
            <a:grpSpLocks/>
          </p:cNvGrpSpPr>
          <p:nvPr/>
        </p:nvGrpSpPr>
        <p:grpSpPr bwMode="auto">
          <a:xfrm>
            <a:off x="6629400" y="1371600"/>
            <a:ext cx="2239963" cy="4838700"/>
            <a:chOff x="3894" y="920"/>
            <a:chExt cx="1411" cy="3048"/>
          </a:xfrm>
        </p:grpSpPr>
        <p:sp>
          <p:nvSpPr>
            <p:cNvPr id="40979" name="Rectangle 17"/>
            <p:cNvSpPr>
              <a:spLocks noChangeArrowheads="1"/>
            </p:cNvSpPr>
            <p:nvPr/>
          </p:nvSpPr>
          <p:spPr bwMode="auto">
            <a:xfrm rot="1473624">
              <a:off x="5050" y="1062"/>
              <a:ext cx="154" cy="3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0980" name="Freeform 18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1" name="Freeform 19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2" name="Freeform 20"/>
            <p:cNvSpPr>
              <a:spLocks/>
            </p:cNvSpPr>
            <p:nvPr/>
          </p:nvSpPr>
          <p:spPr bwMode="auto">
            <a:xfrm rot="1473624">
              <a:off x="4538" y="1253"/>
              <a:ext cx="79" cy="2410"/>
            </a:xfrm>
            <a:custGeom>
              <a:avLst/>
              <a:gdLst>
                <a:gd name="T0" fmla="*/ 0 w 122"/>
                <a:gd name="T1" fmla="*/ 2 h 2785"/>
                <a:gd name="T2" fmla="*/ 1 w 122"/>
                <a:gd name="T3" fmla="*/ 2 h 2785"/>
                <a:gd name="T4" fmla="*/ 1 w 122"/>
                <a:gd name="T5" fmla="*/ 1 h 2785"/>
                <a:gd name="T6" fmla="*/ 2 w 122"/>
                <a:gd name="T7" fmla="*/ 1 h 2785"/>
                <a:gd name="T8" fmla="*/ 3 w 122"/>
                <a:gd name="T9" fmla="*/ 1 h 2785"/>
                <a:gd name="T10" fmla="*/ 3 w 122"/>
                <a:gd name="T11" fmla="*/ 0 h 2785"/>
                <a:gd name="T12" fmla="*/ 4 w 122"/>
                <a:gd name="T13" fmla="*/ 0 h 2785"/>
                <a:gd name="T14" fmla="*/ 5 w 122"/>
                <a:gd name="T15" fmla="*/ 0 h 2785"/>
                <a:gd name="T16" fmla="*/ 5 w 122"/>
                <a:gd name="T17" fmla="*/ 0 h 2785"/>
                <a:gd name="T18" fmla="*/ 6 w 122"/>
                <a:gd name="T19" fmla="*/ 0 h 2785"/>
                <a:gd name="T20" fmla="*/ 8 w 122"/>
                <a:gd name="T21" fmla="*/ 0 h 2785"/>
                <a:gd name="T22" fmla="*/ 9 w 122"/>
                <a:gd name="T23" fmla="*/ 1 h 2785"/>
                <a:gd name="T24" fmla="*/ 10 w 122"/>
                <a:gd name="T25" fmla="*/ 1 h 2785"/>
                <a:gd name="T26" fmla="*/ 11 w 122"/>
                <a:gd name="T27" fmla="*/ 2 h 2785"/>
                <a:gd name="T28" fmla="*/ 12 w 122"/>
                <a:gd name="T29" fmla="*/ 3 h 2785"/>
                <a:gd name="T30" fmla="*/ 13 w 122"/>
                <a:gd name="T31" fmla="*/ 3 h 2785"/>
                <a:gd name="T32" fmla="*/ 14 w 122"/>
                <a:gd name="T33" fmla="*/ 3 h 2785"/>
                <a:gd name="T34" fmla="*/ 14 w 122"/>
                <a:gd name="T35" fmla="*/ 3 h 2785"/>
                <a:gd name="T36" fmla="*/ 14 w 122"/>
                <a:gd name="T37" fmla="*/ 1343 h 2785"/>
                <a:gd name="T38" fmla="*/ 14 w 122"/>
                <a:gd name="T39" fmla="*/ 1343 h 2785"/>
                <a:gd name="T40" fmla="*/ 12 w 122"/>
                <a:gd name="T41" fmla="*/ 1346 h 2785"/>
                <a:gd name="T42" fmla="*/ 12 w 122"/>
                <a:gd name="T43" fmla="*/ 1347 h 2785"/>
                <a:gd name="T44" fmla="*/ 11 w 122"/>
                <a:gd name="T45" fmla="*/ 1348 h 2785"/>
                <a:gd name="T46" fmla="*/ 11 w 122"/>
                <a:gd name="T47" fmla="*/ 1350 h 2785"/>
                <a:gd name="T48" fmla="*/ 10 w 122"/>
                <a:gd name="T49" fmla="*/ 1350 h 2785"/>
                <a:gd name="T50" fmla="*/ 9 w 122"/>
                <a:gd name="T51" fmla="*/ 1350 h 2785"/>
                <a:gd name="T52" fmla="*/ 8 w 122"/>
                <a:gd name="T53" fmla="*/ 1350 h 2785"/>
                <a:gd name="T54" fmla="*/ 7 w 122"/>
                <a:gd name="T55" fmla="*/ 1350 h 2785"/>
                <a:gd name="T56" fmla="*/ 6 w 122"/>
                <a:gd name="T57" fmla="*/ 1350 h 2785"/>
                <a:gd name="T58" fmla="*/ 6 w 122"/>
                <a:gd name="T59" fmla="*/ 1351 h 2785"/>
                <a:gd name="T60" fmla="*/ 6 w 122"/>
                <a:gd name="T61" fmla="*/ 1351 h 2785"/>
                <a:gd name="T62" fmla="*/ 6 w 122"/>
                <a:gd name="T63" fmla="*/ 1351 h 2785"/>
                <a:gd name="T64" fmla="*/ 0 w 122"/>
                <a:gd name="T65" fmla="*/ 1343 h 2785"/>
                <a:gd name="T66" fmla="*/ 0 w 122"/>
                <a:gd name="T67" fmla="*/ 2 h 27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2785">
                  <a:moveTo>
                    <a:pt x="0" y="2"/>
                  </a:moveTo>
                  <a:lnTo>
                    <a:pt x="6" y="2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1"/>
                  </a:lnTo>
                  <a:lnTo>
                    <a:pt x="87" y="1"/>
                  </a:lnTo>
                  <a:lnTo>
                    <a:pt x="96" y="2"/>
                  </a:lnTo>
                  <a:lnTo>
                    <a:pt x="106" y="3"/>
                  </a:lnTo>
                  <a:lnTo>
                    <a:pt x="114" y="4"/>
                  </a:lnTo>
                  <a:lnTo>
                    <a:pt x="122" y="5"/>
                  </a:lnTo>
                  <a:lnTo>
                    <a:pt x="122" y="2767"/>
                  </a:lnTo>
                  <a:lnTo>
                    <a:pt x="122" y="2768"/>
                  </a:lnTo>
                  <a:lnTo>
                    <a:pt x="112" y="2773"/>
                  </a:lnTo>
                  <a:lnTo>
                    <a:pt x="106" y="2776"/>
                  </a:lnTo>
                  <a:lnTo>
                    <a:pt x="99" y="2779"/>
                  </a:lnTo>
                  <a:lnTo>
                    <a:pt x="95" y="2781"/>
                  </a:lnTo>
                  <a:lnTo>
                    <a:pt x="87" y="2781"/>
                  </a:lnTo>
                  <a:lnTo>
                    <a:pt x="78" y="2781"/>
                  </a:lnTo>
                  <a:lnTo>
                    <a:pt x="71" y="2781"/>
                  </a:lnTo>
                  <a:lnTo>
                    <a:pt x="64" y="2782"/>
                  </a:lnTo>
                  <a:lnTo>
                    <a:pt x="59" y="2783"/>
                  </a:lnTo>
                  <a:lnTo>
                    <a:pt x="54" y="2784"/>
                  </a:lnTo>
                  <a:lnTo>
                    <a:pt x="52" y="2785"/>
                  </a:lnTo>
                  <a:lnTo>
                    <a:pt x="51" y="2785"/>
                  </a:lnTo>
                  <a:lnTo>
                    <a:pt x="0" y="276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3" name="Freeform 21"/>
            <p:cNvSpPr>
              <a:spLocks/>
            </p:cNvSpPr>
            <p:nvPr/>
          </p:nvSpPr>
          <p:spPr bwMode="auto">
            <a:xfrm rot="1473624">
              <a:off x="4498" y="1228"/>
              <a:ext cx="47" cy="2402"/>
            </a:xfrm>
            <a:custGeom>
              <a:avLst/>
              <a:gdLst>
                <a:gd name="T0" fmla="*/ 0 w 72"/>
                <a:gd name="T1" fmla="*/ 10 h 2775"/>
                <a:gd name="T2" fmla="*/ 1 w 72"/>
                <a:gd name="T3" fmla="*/ 8 h 2775"/>
                <a:gd name="T4" fmla="*/ 1 w 72"/>
                <a:gd name="T5" fmla="*/ 7 h 2775"/>
                <a:gd name="T6" fmla="*/ 1 w 72"/>
                <a:gd name="T7" fmla="*/ 5 h 2775"/>
                <a:gd name="T8" fmla="*/ 3 w 72"/>
                <a:gd name="T9" fmla="*/ 3 h 2775"/>
                <a:gd name="T10" fmla="*/ 3 w 72"/>
                <a:gd name="T11" fmla="*/ 3 h 2775"/>
                <a:gd name="T12" fmla="*/ 5 w 72"/>
                <a:gd name="T13" fmla="*/ 3 h 2775"/>
                <a:gd name="T14" fmla="*/ 7 w 72"/>
                <a:gd name="T15" fmla="*/ 1 h 2775"/>
                <a:gd name="T16" fmla="*/ 8 w 72"/>
                <a:gd name="T17" fmla="*/ 0 h 2775"/>
                <a:gd name="T18" fmla="*/ 8 w 72"/>
                <a:gd name="T19" fmla="*/ 0 h 2775"/>
                <a:gd name="T20" fmla="*/ 8 w 72"/>
                <a:gd name="T21" fmla="*/ 1343 h 2775"/>
                <a:gd name="T22" fmla="*/ 8 w 72"/>
                <a:gd name="T23" fmla="*/ 1343 h 2775"/>
                <a:gd name="T24" fmla="*/ 8 w 72"/>
                <a:gd name="T25" fmla="*/ 1343 h 2775"/>
                <a:gd name="T26" fmla="*/ 7 w 72"/>
                <a:gd name="T27" fmla="*/ 1347 h 2775"/>
                <a:gd name="T28" fmla="*/ 6 w 72"/>
                <a:gd name="T29" fmla="*/ 1349 h 2775"/>
                <a:gd name="T30" fmla="*/ 2 w 72"/>
                <a:gd name="T31" fmla="*/ 1345 h 2775"/>
                <a:gd name="T32" fmla="*/ 0 w 72"/>
                <a:gd name="T33" fmla="*/ 1347 h 2775"/>
                <a:gd name="T34" fmla="*/ 0 w 72"/>
                <a:gd name="T35" fmla="*/ 1347 h 2775"/>
                <a:gd name="T36" fmla="*/ 0 w 72"/>
                <a:gd name="T37" fmla="*/ 9 h 2775"/>
                <a:gd name="T38" fmla="*/ 0 w 72"/>
                <a:gd name="T39" fmla="*/ 10 h 27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2" h="2775">
                  <a:moveTo>
                    <a:pt x="0" y="20"/>
                  </a:moveTo>
                  <a:lnTo>
                    <a:pt x="1" y="16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21" y="8"/>
                  </a:lnTo>
                  <a:lnTo>
                    <a:pt x="31" y="6"/>
                  </a:lnTo>
                  <a:lnTo>
                    <a:pt x="44" y="3"/>
                  </a:lnTo>
                  <a:lnTo>
                    <a:pt x="57" y="1"/>
                  </a:lnTo>
                  <a:lnTo>
                    <a:pt x="72" y="0"/>
                  </a:lnTo>
                  <a:lnTo>
                    <a:pt x="72" y="2765"/>
                  </a:lnTo>
                  <a:lnTo>
                    <a:pt x="68" y="2762"/>
                  </a:lnTo>
                  <a:lnTo>
                    <a:pt x="54" y="2773"/>
                  </a:lnTo>
                  <a:lnTo>
                    <a:pt x="49" y="2775"/>
                  </a:lnTo>
                  <a:lnTo>
                    <a:pt x="17" y="2768"/>
                  </a:lnTo>
                  <a:lnTo>
                    <a:pt x="0" y="2773"/>
                  </a:lnTo>
                  <a:lnTo>
                    <a:pt x="0" y="1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4" name="Line 22"/>
            <p:cNvSpPr>
              <a:spLocks noChangeShapeType="1"/>
            </p:cNvSpPr>
            <p:nvPr/>
          </p:nvSpPr>
          <p:spPr bwMode="auto">
            <a:xfrm rot="1473624">
              <a:off x="4545" y="1238"/>
              <a:ext cx="2" cy="23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5" name="Freeform 23"/>
            <p:cNvSpPr>
              <a:spLocks/>
            </p:cNvSpPr>
            <p:nvPr/>
          </p:nvSpPr>
          <p:spPr bwMode="auto">
            <a:xfrm rot="1473624">
              <a:off x="4614" y="1280"/>
              <a:ext cx="28" cy="2393"/>
            </a:xfrm>
            <a:custGeom>
              <a:avLst/>
              <a:gdLst>
                <a:gd name="T0" fmla="*/ 5 w 42"/>
                <a:gd name="T1" fmla="*/ 1336 h 2768"/>
                <a:gd name="T2" fmla="*/ 5 w 42"/>
                <a:gd name="T3" fmla="*/ 8 h 2768"/>
                <a:gd name="T4" fmla="*/ 6 w 42"/>
                <a:gd name="T5" fmla="*/ 9 h 2768"/>
                <a:gd name="T6" fmla="*/ 5 w 42"/>
                <a:gd name="T7" fmla="*/ 7 h 2768"/>
                <a:gd name="T8" fmla="*/ 5 w 42"/>
                <a:gd name="T9" fmla="*/ 6 h 2768"/>
                <a:gd name="T10" fmla="*/ 5 w 42"/>
                <a:gd name="T11" fmla="*/ 5 h 2768"/>
                <a:gd name="T12" fmla="*/ 4 w 42"/>
                <a:gd name="T13" fmla="*/ 3 h 2768"/>
                <a:gd name="T14" fmla="*/ 3 w 42"/>
                <a:gd name="T15" fmla="*/ 3 h 2768"/>
                <a:gd name="T16" fmla="*/ 2 w 42"/>
                <a:gd name="T17" fmla="*/ 3 h 2768"/>
                <a:gd name="T18" fmla="*/ 1 w 42"/>
                <a:gd name="T19" fmla="*/ 2 h 2768"/>
                <a:gd name="T20" fmla="*/ 0 w 42"/>
                <a:gd name="T21" fmla="*/ 0 h 2768"/>
                <a:gd name="T22" fmla="*/ 0 w 42"/>
                <a:gd name="T23" fmla="*/ 0 h 2768"/>
                <a:gd name="T24" fmla="*/ 0 w 42"/>
                <a:gd name="T25" fmla="*/ 1333 h 2768"/>
                <a:gd name="T26" fmla="*/ 0 w 42"/>
                <a:gd name="T27" fmla="*/ 1334 h 2768"/>
                <a:gd name="T28" fmla="*/ 1 w 42"/>
                <a:gd name="T29" fmla="*/ 1332 h 2768"/>
                <a:gd name="T30" fmla="*/ 2 w 42"/>
                <a:gd name="T31" fmla="*/ 1331 h 2768"/>
                <a:gd name="T32" fmla="*/ 3 w 42"/>
                <a:gd name="T33" fmla="*/ 1330 h 2768"/>
                <a:gd name="T34" fmla="*/ 3 w 42"/>
                <a:gd name="T35" fmla="*/ 1328 h 2768"/>
                <a:gd name="T36" fmla="*/ 5 w 42"/>
                <a:gd name="T37" fmla="*/ 1337 h 2768"/>
                <a:gd name="T38" fmla="*/ 5 w 42"/>
                <a:gd name="T39" fmla="*/ 1336 h 27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2768">
                  <a:moveTo>
                    <a:pt x="41" y="2766"/>
                  </a:moveTo>
                  <a:lnTo>
                    <a:pt x="41" y="15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8" y="12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2762"/>
                  </a:lnTo>
                  <a:lnTo>
                    <a:pt x="0" y="2763"/>
                  </a:lnTo>
                  <a:lnTo>
                    <a:pt x="8" y="2758"/>
                  </a:lnTo>
                  <a:lnTo>
                    <a:pt x="16" y="2755"/>
                  </a:lnTo>
                  <a:lnTo>
                    <a:pt x="20" y="2753"/>
                  </a:lnTo>
                  <a:lnTo>
                    <a:pt x="22" y="2751"/>
                  </a:lnTo>
                  <a:lnTo>
                    <a:pt x="41" y="2768"/>
                  </a:lnTo>
                  <a:lnTo>
                    <a:pt x="41" y="2766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6" name="Line 24"/>
            <p:cNvSpPr>
              <a:spLocks noChangeShapeType="1"/>
            </p:cNvSpPr>
            <p:nvPr/>
          </p:nvSpPr>
          <p:spPr bwMode="auto">
            <a:xfrm rot="1473624">
              <a:off x="3949" y="3774"/>
              <a:ext cx="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7" name="Line 25"/>
            <p:cNvSpPr>
              <a:spLocks noChangeShapeType="1"/>
            </p:cNvSpPr>
            <p:nvPr/>
          </p:nvSpPr>
          <p:spPr bwMode="auto">
            <a:xfrm rot="1473624">
              <a:off x="3950" y="3756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8" name="Line 26"/>
            <p:cNvSpPr>
              <a:spLocks noChangeShapeType="1"/>
            </p:cNvSpPr>
            <p:nvPr/>
          </p:nvSpPr>
          <p:spPr bwMode="auto">
            <a:xfrm rot="1473624">
              <a:off x="3954" y="377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9" name="Line 27"/>
            <p:cNvSpPr>
              <a:spLocks noChangeShapeType="1"/>
            </p:cNvSpPr>
            <p:nvPr/>
          </p:nvSpPr>
          <p:spPr bwMode="auto">
            <a:xfrm rot="1473624">
              <a:off x="3964" y="377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0" name="Line 28"/>
            <p:cNvSpPr>
              <a:spLocks noChangeShapeType="1"/>
            </p:cNvSpPr>
            <p:nvPr/>
          </p:nvSpPr>
          <p:spPr bwMode="auto">
            <a:xfrm rot="1473624">
              <a:off x="3959" y="3783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1" name="Line 29"/>
            <p:cNvSpPr>
              <a:spLocks noChangeShapeType="1"/>
            </p:cNvSpPr>
            <p:nvPr/>
          </p:nvSpPr>
          <p:spPr bwMode="auto">
            <a:xfrm rot="1473624">
              <a:off x="3975" y="3779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2" name="Line 30"/>
            <p:cNvSpPr>
              <a:spLocks noChangeShapeType="1"/>
            </p:cNvSpPr>
            <p:nvPr/>
          </p:nvSpPr>
          <p:spPr bwMode="auto">
            <a:xfrm rot="1473624">
              <a:off x="3973" y="3788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3" name="Line 31"/>
            <p:cNvSpPr>
              <a:spLocks noChangeShapeType="1"/>
            </p:cNvSpPr>
            <p:nvPr/>
          </p:nvSpPr>
          <p:spPr bwMode="auto">
            <a:xfrm rot="1473624">
              <a:off x="3967" y="3786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4" name="Line 32"/>
            <p:cNvSpPr>
              <a:spLocks noChangeShapeType="1"/>
            </p:cNvSpPr>
            <p:nvPr/>
          </p:nvSpPr>
          <p:spPr bwMode="auto">
            <a:xfrm rot="1473624">
              <a:off x="3989" y="377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5" name="Line 33"/>
            <p:cNvSpPr>
              <a:spLocks noChangeShapeType="1"/>
            </p:cNvSpPr>
            <p:nvPr/>
          </p:nvSpPr>
          <p:spPr bwMode="auto">
            <a:xfrm rot="1473624">
              <a:off x="3985" y="3775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6" name="Line 34"/>
            <p:cNvSpPr>
              <a:spLocks noChangeShapeType="1"/>
            </p:cNvSpPr>
            <p:nvPr/>
          </p:nvSpPr>
          <p:spPr bwMode="auto">
            <a:xfrm rot="1473624">
              <a:off x="3998" y="3750"/>
              <a:ext cx="1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7" name="Line 35"/>
            <p:cNvSpPr>
              <a:spLocks noChangeShapeType="1"/>
            </p:cNvSpPr>
            <p:nvPr/>
          </p:nvSpPr>
          <p:spPr bwMode="auto">
            <a:xfrm rot="1473624">
              <a:off x="4003" y="376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8" name="Line 36"/>
            <p:cNvSpPr>
              <a:spLocks noChangeShapeType="1"/>
            </p:cNvSpPr>
            <p:nvPr/>
          </p:nvSpPr>
          <p:spPr bwMode="auto">
            <a:xfrm rot="1473624">
              <a:off x="3954" y="3726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9" name="Line 37"/>
            <p:cNvSpPr>
              <a:spLocks noChangeShapeType="1"/>
            </p:cNvSpPr>
            <p:nvPr/>
          </p:nvSpPr>
          <p:spPr bwMode="auto">
            <a:xfrm rot="1473624">
              <a:off x="3957" y="373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0" name="Line 38"/>
            <p:cNvSpPr>
              <a:spLocks noChangeShapeType="1"/>
            </p:cNvSpPr>
            <p:nvPr/>
          </p:nvSpPr>
          <p:spPr bwMode="auto">
            <a:xfrm rot="1473624">
              <a:off x="3975" y="378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1" name="Line 39"/>
            <p:cNvSpPr>
              <a:spLocks noChangeShapeType="1"/>
            </p:cNvSpPr>
            <p:nvPr/>
          </p:nvSpPr>
          <p:spPr bwMode="auto">
            <a:xfrm rot="1473624">
              <a:off x="3954" y="3741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2" name="Line 40"/>
            <p:cNvSpPr>
              <a:spLocks noChangeShapeType="1"/>
            </p:cNvSpPr>
            <p:nvPr/>
          </p:nvSpPr>
          <p:spPr bwMode="auto">
            <a:xfrm rot="1473624">
              <a:off x="3947" y="3785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3" name="Line 41"/>
            <p:cNvSpPr>
              <a:spLocks noChangeShapeType="1"/>
            </p:cNvSpPr>
            <p:nvPr/>
          </p:nvSpPr>
          <p:spPr bwMode="auto">
            <a:xfrm rot="1473624">
              <a:off x="3954" y="378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4" name="Freeform 42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18 h 208"/>
                <a:gd name="T8" fmla="*/ 27 w 236"/>
                <a:gd name="T9" fmla="*/ 11 h 208"/>
                <a:gd name="T10" fmla="*/ 26 w 236"/>
                <a:gd name="T11" fmla="*/ 6 h 208"/>
                <a:gd name="T12" fmla="*/ 25 w 236"/>
                <a:gd name="T13" fmla="*/ 3 h 208"/>
                <a:gd name="T14" fmla="*/ 23 w 236"/>
                <a:gd name="T15" fmla="*/ 2 h 208"/>
                <a:gd name="T16" fmla="*/ 21 w 236"/>
                <a:gd name="T17" fmla="*/ 0 h 208"/>
                <a:gd name="T18" fmla="*/ 18 w 236"/>
                <a:gd name="T19" fmla="*/ 0 h 208"/>
                <a:gd name="T20" fmla="*/ 14 w 236"/>
                <a:gd name="T21" fmla="*/ 0 h 208"/>
                <a:gd name="T22" fmla="*/ 10 w 236"/>
                <a:gd name="T23" fmla="*/ 0 h 208"/>
                <a:gd name="T24" fmla="*/ 7 w 236"/>
                <a:gd name="T25" fmla="*/ 0 h 208"/>
                <a:gd name="T26" fmla="*/ 5 w 236"/>
                <a:gd name="T27" fmla="*/ 2 h 208"/>
                <a:gd name="T28" fmla="*/ 3 w 236"/>
                <a:gd name="T29" fmla="*/ 3 h 208"/>
                <a:gd name="T30" fmla="*/ 1 w 236"/>
                <a:gd name="T31" fmla="*/ 6 h 208"/>
                <a:gd name="T32" fmla="*/ 1 w 236"/>
                <a:gd name="T33" fmla="*/ 11 h 208"/>
                <a:gd name="T34" fmla="*/ 1 w 236"/>
                <a:gd name="T35" fmla="*/ 18 h 208"/>
                <a:gd name="T36" fmla="*/ 0 w 236"/>
                <a:gd name="T37" fmla="*/ 28 h 208"/>
                <a:gd name="T38" fmla="*/ 0 w 236"/>
                <a:gd name="T39" fmla="*/ 91 h 208"/>
                <a:gd name="T40" fmla="*/ 0 w 236"/>
                <a:gd name="T41" fmla="*/ 94 h 208"/>
                <a:gd name="T42" fmla="*/ 27 w 236"/>
                <a:gd name="T43" fmla="*/ 95 h 2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  <a:lnTo>
                    <a:pt x="236" y="208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5" name="Freeform 43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6" name="Freeform 44"/>
            <p:cNvSpPr>
              <a:spLocks/>
            </p:cNvSpPr>
            <p:nvPr/>
          </p:nvSpPr>
          <p:spPr bwMode="auto">
            <a:xfrm rot="1473624">
              <a:off x="5240" y="934"/>
              <a:ext cx="35" cy="180"/>
            </a:xfrm>
            <a:custGeom>
              <a:avLst/>
              <a:gdLst>
                <a:gd name="T0" fmla="*/ 6 w 54"/>
                <a:gd name="T1" fmla="*/ 103 h 207"/>
                <a:gd name="T2" fmla="*/ 6 w 54"/>
                <a:gd name="T3" fmla="*/ 98 h 207"/>
                <a:gd name="T4" fmla="*/ 6 w 54"/>
                <a:gd name="T5" fmla="*/ 30 h 207"/>
                <a:gd name="T6" fmla="*/ 6 w 54"/>
                <a:gd name="T7" fmla="*/ 30 h 207"/>
                <a:gd name="T8" fmla="*/ 6 w 54"/>
                <a:gd name="T9" fmla="*/ 21 h 207"/>
                <a:gd name="T10" fmla="*/ 6 w 54"/>
                <a:gd name="T11" fmla="*/ 15 h 207"/>
                <a:gd name="T12" fmla="*/ 5 w 54"/>
                <a:gd name="T13" fmla="*/ 9 h 207"/>
                <a:gd name="T14" fmla="*/ 5 w 54"/>
                <a:gd name="T15" fmla="*/ 5 h 207"/>
                <a:gd name="T16" fmla="*/ 4 w 54"/>
                <a:gd name="T17" fmla="*/ 3 h 207"/>
                <a:gd name="T18" fmla="*/ 3 w 54"/>
                <a:gd name="T19" fmla="*/ 2 h 207"/>
                <a:gd name="T20" fmla="*/ 2 w 54"/>
                <a:gd name="T21" fmla="*/ 1 h 207"/>
                <a:gd name="T22" fmla="*/ 0 w 54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207">
                  <a:moveTo>
                    <a:pt x="54" y="207"/>
                  </a:moveTo>
                  <a:lnTo>
                    <a:pt x="52" y="199"/>
                  </a:lnTo>
                  <a:lnTo>
                    <a:pt x="52" y="61"/>
                  </a:lnTo>
                  <a:lnTo>
                    <a:pt x="52" y="43"/>
                  </a:lnTo>
                  <a:lnTo>
                    <a:pt x="50" y="29"/>
                  </a:lnTo>
                  <a:lnTo>
                    <a:pt x="47" y="17"/>
                  </a:lnTo>
                  <a:lnTo>
                    <a:pt x="42" y="10"/>
                  </a:lnTo>
                  <a:lnTo>
                    <a:pt x="35" y="6"/>
                  </a:lnTo>
                  <a:lnTo>
                    <a:pt x="26" y="2"/>
                  </a:lnTo>
                  <a:lnTo>
                    <a:pt x="15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7" name="Freeform 45"/>
            <p:cNvSpPr>
              <a:spLocks/>
            </p:cNvSpPr>
            <p:nvPr/>
          </p:nvSpPr>
          <p:spPr bwMode="auto">
            <a:xfrm rot="1473624">
              <a:off x="5240" y="934"/>
              <a:ext cx="33" cy="180"/>
            </a:xfrm>
            <a:custGeom>
              <a:avLst/>
              <a:gdLst>
                <a:gd name="T0" fmla="*/ 7 w 49"/>
                <a:gd name="T1" fmla="*/ 103 h 207"/>
                <a:gd name="T2" fmla="*/ 7 w 49"/>
                <a:gd name="T3" fmla="*/ 98 h 207"/>
                <a:gd name="T4" fmla="*/ 7 w 49"/>
                <a:gd name="T5" fmla="*/ 30 h 207"/>
                <a:gd name="T6" fmla="*/ 7 w 49"/>
                <a:gd name="T7" fmla="*/ 30 h 207"/>
                <a:gd name="T8" fmla="*/ 7 w 49"/>
                <a:gd name="T9" fmla="*/ 21 h 207"/>
                <a:gd name="T10" fmla="*/ 6 w 49"/>
                <a:gd name="T11" fmla="*/ 15 h 207"/>
                <a:gd name="T12" fmla="*/ 6 w 49"/>
                <a:gd name="T13" fmla="*/ 9 h 207"/>
                <a:gd name="T14" fmla="*/ 5 w 49"/>
                <a:gd name="T15" fmla="*/ 5 h 207"/>
                <a:gd name="T16" fmla="*/ 5 w 49"/>
                <a:gd name="T17" fmla="*/ 3 h 207"/>
                <a:gd name="T18" fmla="*/ 3 w 49"/>
                <a:gd name="T19" fmla="*/ 2 h 207"/>
                <a:gd name="T20" fmla="*/ 1 w 49"/>
                <a:gd name="T21" fmla="*/ 1 h 207"/>
                <a:gd name="T22" fmla="*/ 0 w 49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" h="207">
                  <a:moveTo>
                    <a:pt x="49" y="207"/>
                  </a:moveTo>
                  <a:lnTo>
                    <a:pt x="48" y="199"/>
                  </a:lnTo>
                  <a:lnTo>
                    <a:pt x="48" y="61"/>
                  </a:lnTo>
                  <a:lnTo>
                    <a:pt x="48" y="43"/>
                  </a:lnTo>
                  <a:lnTo>
                    <a:pt x="46" y="29"/>
                  </a:lnTo>
                  <a:lnTo>
                    <a:pt x="42" y="17"/>
                  </a:lnTo>
                  <a:lnTo>
                    <a:pt x="38" y="10"/>
                  </a:lnTo>
                  <a:lnTo>
                    <a:pt x="32" y="6"/>
                  </a:lnTo>
                  <a:lnTo>
                    <a:pt x="23" y="2"/>
                  </a:lnTo>
                  <a:lnTo>
                    <a:pt x="12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8" name="Freeform 46"/>
            <p:cNvSpPr>
              <a:spLocks/>
            </p:cNvSpPr>
            <p:nvPr/>
          </p:nvSpPr>
          <p:spPr bwMode="auto">
            <a:xfrm rot="1473624">
              <a:off x="5211" y="920"/>
              <a:ext cx="19" cy="178"/>
            </a:xfrm>
            <a:custGeom>
              <a:avLst/>
              <a:gdLst>
                <a:gd name="T0" fmla="*/ 0 w 27"/>
                <a:gd name="T1" fmla="*/ 99 h 206"/>
                <a:gd name="T2" fmla="*/ 0 w 27"/>
                <a:gd name="T3" fmla="*/ 96 h 206"/>
                <a:gd name="T4" fmla="*/ 0 w 27"/>
                <a:gd name="T5" fmla="*/ 29 h 206"/>
                <a:gd name="T6" fmla="*/ 0 w 27"/>
                <a:gd name="T7" fmla="*/ 29 h 206"/>
                <a:gd name="T8" fmla="*/ 1 w 27"/>
                <a:gd name="T9" fmla="*/ 11 h 206"/>
                <a:gd name="T10" fmla="*/ 1 w 27"/>
                <a:gd name="T11" fmla="*/ 3 h 206"/>
                <a:gd name="T12" fmla="*/ 2 w 27"/>
                <a:gd name="T13" fmla="*/ 0 h 206"/>
                <a:gd name="T14" fmla="*/ 4 w 27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3" y="0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9" name="Freeform 47"/>
            <p:cNvSpPr>
              <a:spLocks/>
            </p:cNvSpPr>
            <p:nvPr/>
          </p:nvSpPr>
          <p:spPr bwMode="auto">
            <a:xfrm rot="1473624">
              <a:off x="5214" y="920"/>
              <a:ext cx="16" cy="178"/>
            </a:xfrm>
            <a:custGeom>
              <a:avLst/>
              <a:gdLst>
                <a:gd name="T0" fmla="*/ 0 w 23"/>
                <a:gd name="T1" fmla="*/ 99 h 206"/>
                <a:gd name="T2" fmla="*/ 0 w 23"/>
                <a:gd name="T3" fmla="*/ 96 h 206"/>
                <a:gd name="T4" fmla="*/ 0 w 23"/>
                <a:gd name="T5" fmla="*/ 29 h 206"/>
                <a:gd name="T6" fmla="*/ 0 w 23"/>
                <a:gd name="T7" fmla="*/ 29 h 206"/>
                <a:gd name="T8" fmla="*/ 1 w 23"/>
                <a:gd name="T9" fmla="*/ 11 h 206"/>
                <a:gd name="T10" fmla="*/ 1 w 23"/>
                <a:gd name="T11" fmla="*/ 3 h 206"/>
                <a:gd name="T12" fmla="*/ 2 w 23"/>
                <a:gd name="T13" fmla="*/ 0 h 206"/>
                <a:gd name="T14" fmla="*/ 4 w 23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3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0" name="Freeform 48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1" name="Freeform 49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8 h 59"/>
                <a:gd name="T4" fmla="*/ 27 w 236"/>
                <a:gd name="T5" fmla="*/ 6 h 59"/>
                <a:gd name="T6" fmla="*/ 25 w 236"/>
                <a:gd name="T7" fmla="*/ 4 h 59"/>
                <a:gd name="T8" fmla="*/ 24 w 236"/>
                <a:gd name="T9" fmla="*/ 3 h 59"/>
                <a:gd name="T10" fmla="*/ 22 w 236"/>
                <a:gd name="T11" fmla="*/ 3 h 59"/>
                <a:gd name="T12" fmla="*/ 20 w 236"/>
                <a:gd name="T13" fmla="*/ 2 h 59"/>
                <a:gd name="T14" fmla="*/ 17 w 236"/>
                <a:gd name="T15" fmla="*/ 0 h 59"/>
                <a:gd name="T16" fmla="*/ 14 w 236"/>
                <a:gd name="T17" fmla="*/ 0 h 59"/>
                <a:gd name="T18" fmla="*/ 11 w 236"/>
                <a:gd name="T19" fmla="*/ 0 h 59"/>
                <a:gd name="T20" fmla="*/ 8 w 236"/>
                <a:gd name="T21" fmla="*/ 2 h 59"/>
                <a:gd name="T22" fmla="*/ 6 w 236"/>
                <a:gd name="T23" fmla="*/ 3 h 59"/>
                <a:gd name="T24" fmla="*/ 4 w 236"/>
                <a:gd name="T25" fmla="*/ 3 h 59"/>
                <a:gd name="T26" fmla="*/ 3 w 236"/>
                <a:gd name="T27" fmla="*/ 4 h 59"/>
                <a:gd name="T28" fmla="*/ 1 w 236"/>
                <a:gd name="T29" fmla="*/ 6 h 59"/>
                <a:gd name="T30" fmla="*/ 1 w 236"/>
                <a:gd name="T31" fmla="*/ 8 h 59"/>
                <a:gd name="T32" fmla="*/ 0 w 236"/>
                <a:gd name="T33" fmla="*/ 10 h 59"/>
                <a:gd name="T34" fmla="*/ 0 w 236"/>
                <a:gd name="T35" fmla="*/ 26 h 59"/>
                <a:gd name="T36" fmla="*/ 27 w 236"/>
                <a:gd name="T37" fmla="*/ 26 h 59"/>
                <a:gd name="T38" fmla="*/ 27 w 236"/>
                <a:gd name="T39" fmla="*/ 10 h 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2" name="Freeform 50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10 h 59"/>
                <a:gd name="T4" fmla="*/ 27 w 236"/>
                <a:gd name="T5" fmla="*/ 8 h 59"/>
                <a:gd name="T6" fmla="*/ 27 w 236"/>
                <a:gd name="T7" fmla="*/ 6 h 59"/>
                <a:gd name="T8" fmla="*/ 25 w 236"/>
                <a:gd name="T9" fmla="*/ 4 h 59"/>
                <a:gd name="T10" fmla="*/ 24 w 236"/>
                <a:gd name="T11" fmla="*/ 3 h 59"/>
                <a:gd name="T12" fmla="*/ 22 w 236"/>
                <a:gd name="T13" fmla="*/ 3 h 59"/>
                <a:gd name="T14" fmla="*/ 20 w 236"/>
                <a:gd name="T15" fmla="*/ 2 h 59"/>
                <a:gd name="T16" fmla="*/ 17 w 236"/>
                <a:gd name="T17" fmla="*/ 0 h 59"/>
                <a:gd name="T18" fmla="*/ 14 w 236"/>
                <a:gd name="T19" fmla="*/ 0 h 59"/>
                <a:gd name="T20" fmla="*/ 14 w 236"/>
                <a:gd name="T21" fmla="*/ 0 h 59"/>
                <a:gd name="T22" fmla="*/ 11 w 236"/>
                <a:gd name="T23" fmla="*/ 0 h 59"/>
                <a:gd name="T24" fmla="*/ 8 w 236"/>
                <a:gd name="T25" fmla="*/ 2 h 59"/>
                <a:gd name="T26" fmla="*/ 6 w 236"/>
                <a:gd name="T27" fmla="*/ 3 h 59"/>
                <a:gd name="T28" fmla="*/ 4 w 236"/>
                <a:gd name="T29" fmla="*/ 3 h 59"/>
                <a:gd name="T30" fmla="*/ 3 w 236"/>
                <a:gd name="T31" fmla="*/ 4 h 59"/>
                <a:gd name="T32" fmla="*/ 1 w 236"/>
                <a:gd name="T33" fmla="*/ 6 h 59"/>
                <a:gd name="T34" fmla="*/ 1 w 236"/>
                <a:gd name="T35" fmla="*/ 8 h 59"/>
                <a:gd name="T36" fmla="*/ 0 w 236"/>
                <a:gd name="T37" fmla="*/ 10 h 59"/>
                <a:gd name="T38" fmla="*/ 0 w 236"/>
                <a:gd name="T39" fmla="*/ 26 h 59"/>
                <a:gd name="T40" fmla="*/ 27 w 236"/>
                <a:gd name="T41" fmla="*/ 26 h 59"/>
                <a:gd name="T42" fmla="*/ 27 w 236"/>
                <a:gd name="T43" fmla="*/ 10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6" y="22"/>
                  </a:ln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3" name="Freeform 51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4" name="Freeform 52"/>
            <p:cNvSpPr>
              <a:spLocks/>
            </p:cNvSpPr>
            <p:nvPr/>
          </p:nvSpPr>
          <p:spPr bwMode="auto">
            <a:xfrm rot="1473624">
              <a:off x="5234" y="1112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5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5" name="Freeform 53"/>
            <p:cNvSpPr>
              <a:spLocks/>
            </p:cNvSpPr>
            <p:nvPr/>
          </p:nvSpPr>
          <p:spPr bwMode="auto">
            <a:xfrm rot="1473624">
              <a:off x="5231" y="111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6" name="Freeform 54"/>
            <p:cNvSpPr>
              <a:spLocks/>
            </p:cNvSpPr>
            <p:nvPr/>
          </p:nvSpPr>
          <p:spPr bwMode="auto">
            <a:xfrm rot="1473624">
              <a:off x="5228" y="1125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6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7" name="Freeform 55"/>
            <p:cNvSpPr>
              <a:spLocks/>
            </p:cNvSpPr>
            <p:nvPr/>
          </p:nvSpPr>
          <p:spPr bwMode="auto">
            <a:xfrm rot="1473624">
              <a:off x="5225" y="1131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8" name="Freeform 56"/>
            <p:cNvSpPr>
              <a:spLocks/>
            </p:cNvSpPr>
            <p:nvPr/>
          </p:nvSpPr>
          <p:spPr bwMode="auto">
            <a:xfrm rot="1473624">
              <a:off x="5222" y="113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9" name="Freeform 57"/>
            <p:cNvSpPr>
              <a:spLocks/>
            </p:cNvSpPr>
            <p:nvPr/>
          </p:nvSpPr>
          <p:spPr bwMode="auto">
            <a:xfrm rot="1473624">
              <a:off x="5219" y="1145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0" name="Freeform 58"/>
            <p:cNvSpPr>
              <a:spLocks/>
            </p:cNvSpPr>
            <p:nvPr/>
          </p:nvSpPr>
          <p:spPr bwMode="auto">
            <a:xfrm rot="1473624">
              <a:off x="5210" y="1166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1" name="Freeform 59"/>
            <p:cNvSpPr>
              <a:spLocks/>
            </p:cNvSpPr>
            <p:nvPr/>
          </p:nvSpPr>
          <p:spPr bwMode="auto">
            <a:xfrm rot="1473624">
              <a:off x="5206" y="1172"/>
              <a:ext cx="28" cy="15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3 h 18"/>
                <a:gd name="T6" fmla="*/ 2 w 44"/>
                <a:gd name="T7" fmla="*/ 3 h 18"/>
                <a:gd name="T8" fmla="*/ 3 w 44"/>
                <a:gd name="T9" fmla="*/ 3 h 18"/>
                <a:gd name="T10" fmla="*/ 3 w 44"/>
                <a:gd name="T11" fmla="*/ 4 h 18"/>
                <a:gd name="T12" fmla="*/ 4 w 44"/>
                <a:gd name="T13" fmla="*/ 5 h 18"/>
                <a:gd name="T14" fmla="*/ 4 w 44"/>
                <a:gd name="T15" fmla="*/ 6 h 18"/>
                <a:gd name="T16" fmla="*/ 4 w 44"/>
                <a:gd name="T17" fmla="*/ 7 h 18"/>
                <a:gd name="T18" fmla="*/ 4 w 44"/>
                <a:gd name="T19" fmla="*/ 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9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2" name="Freeform 60"/>
            <p:cNvSpPr>
              <a:spLocks/>
            </p:cNvSpPr>
            <p:nvPr/>
          </p:nvSpPr>
          <p:spPr bwMode="auto">
            <a:xfrm rot="1473624">
              <a:off x="5204" y="118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3" name="Freeform 61"/>
            <p:cNvSpPr>
              <a:spLocks/>
            </p:cNvSpPr>
            <p:nvPr/>
          </p:nvSpPr>
          <p:spPr bwMode="auto">
            <a:xfrm rot="1473624">
              <a:off x="5200" y="1186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4" name="Freeform 62"/>
            <p:cNvSpPr>
              <a:spLocks/>
            </p:cNvSpPr>
            <p:nvPr/>
          </p:nvSpPr>
          <p:spPr bwMode="auto">
            <a:xfrm rot="1473624">
              <a:off x="5197" y="1192"/>
              <a:ext cx="28" cy="16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5 h 16"/>
                <a:gd name="T10" fmla="*/ 3 w 44"/>
                <a:gd name="T11" fmla="*/ 7 h 16"/>
                <a:gd name="T12" fmla="*/ 4 w 44"/>
                <a:gd name="T13" fmla="*/ 9 h 16"/>
                <a:gd name="T14" fmla="*/ 4 w 44"/>
                <a:gd name="T15" fmla="*/ 11 h 16"/>
                <a:gd name="T16" fmla="*/ 4 w 44"/>
                <a:gd name="T17" fmla="*/ 14 h 16"/>
                <a:gd name="T18" fmla="*/ 4 w 44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5" name="Freeform 63"/>
            <p:cNvSpPr>
              <a:spLocks/>
            </p:cNvSpPr>
            <p:nvPr/>
          </p:nvSpPr>
          <p:spPr bwMode="auto">
            <a:xfrm rot="1473624">
              <a:off x="5194" y="120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6" name="Freeform 64"/>
            <p:cNvSpPr>
              <a:spLocks/>
            </p:cNvSpPr>
            <p:nvPr/>
          </p:nvSpPr>
          <p:spPr bwMode="auto">
            <a:xfrm rot="1473624">
              <a:off x="5191" y="1207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7" name="Freeform 65"/>
            <p:cNvSpPr>
              <a:spLocks/>
            </p:cNvSpPr>
            <p:nvPr/>
          </p:nvSpPr>
          <p:spPr bwMode="auto">
            <a:xfrm rot="1473624">
              <a:off x="5182" y="122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8" name="Freeform 66"/>
            <p:cNvSpPr>
              <a:spLocks/>
            </p:cNvSpPr>
            <p:nvPr/>
          </p:nvSpPr>
          <p:spPr bwMode="auto">
            <a:xfrm rot="1473624">
              <a:off x="5172" y="1248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9" name="Freeform 67"/>
            <p:cNvSpPr>
              <a:spLocks/>
            </p:cNvSpPr>
            <p:nvPr/>
          </p:nvSpPr>
          <p:spPr bwMode="auto">
            <a:xfrm rot="1473624">
              <a:off x="5163" y="1268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0" name="Freeform 68"/>
            <p:cNvSpPr>
              <a:spLocks/>
            </p:cNvSpPr>
            <p:nvPr/>
          </p:nvSpPr>
          <p:spPr bwMode="auto">
            <a:xfrm rot="1473624">
              <a:off x="5154" y="128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1" name="Freeform 69"/>
            <p:cNvSpPr>
              <a:spLocks/>
            </p:cNvSpPr>
            <p:nvPr/>
          </p:nvSpPr>
          <p:spPr bwMode="auto">
            <a:xfrm rot="1473624">
              <a:off x="5145" y="130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2" name="Freeform 70"/>
            <p:cNvSpPr>
              <a:spLocks/>
            </p:cNvSpPr>
            <p:nvPr/>
          </p:nvSpPr>
          <p:spPr bwMode="auto">
            <a:xfrm rot="1473624">
              <a:off x="5142" y="1315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3" name="Freeform 71"/>
            <p:cNvSpPr>
              <a:spLocks/>
            </p:cNvSpPr>
            <p:nvPr/>
          </p:nvSpPr>
          <p:spPr bwMode="auto">
            <a:xfrm rot="1473624">
              <a:off x="5138" y="1321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5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4" name="Freeform 72"/>
            <p:cNvSpPr>
              <a:spLocks/>
            </p:cNvSpPr>
            <p:nvPr/>
          </p:nvSpPr>
          <p:spPr bwMode="auto">
            <a:xfrm rot="1473624">
              <a:off x="5135" y="133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5" name="Freeform 73"/>
            <p:cNvSpPr>
              <a:spLocks/>
            </p:cNvSpPr>
            <p:nvPr/>
          </p:nvSpPr>
          <p:spPr bwMode="auto">
            <a:xfrm rot="1473624">
              <a:off x="5132" y="1336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6" name="Freeform 74"/>
            <p:cNvSpPr>
              <a:spLocks/>
            </p:cNvSpPr>
            <p:nvPr/>
          </p:nvSpPr>
          <p:spPr bwMode="auto">
            <a:xfrm rot="1473624">
              <a:off x="5129" y="1343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7" name="Freeform 75"/>
            <p:cNvSpPr>
              <a:spLocks/>
            </p:cNvSpPr>
            <p:nvPr/>
          </p:nvSpPr>
          <p:spPr bwMode="auto">
            <a:xfrm rot="1473624">
              <a:off x="5126" y="135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8" name="Freeform 76"/>
            <p:cNvSpPr>
              <a:spLocks/>
            </p:cNvSpPr>
            <p:nvPr/>
          </p:nvSpPr>
          <p:spPr bwMode="auto">
            <a:xfrm rot="1473624">
              <a:off x="5116" y="1371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9" name="Freeform 77"/>
            <p:cNvSpPr>
              <a:spLocks/>
            </p:cNvSpPr>
            <p:nvPr/>
          </p:nvSpPr>
          <p:spPr bwMode="auto">
            <a:xfrm rot="1473624">
              <a:off x="5113" y="137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0" name="Freeform 78"/>
            <p:cNvSpPr>
              <a:spLocks/>
            </p:cNvSpPr>
            <p:nvPr/>
          </p:nvSpPr>
          <p:spPr bwMode="auto">
            <a:xfrm rot="1473624">
              <a:off x="5119" y="1063"/>
              <a:ext cx="63" cy="19"/>
            </a:xfrm>
            <a:custGeom>
              <a:avLst/>
              <a:gdLst>
                <a:gd name="T0" fmla="*/ 0 w 96"/>
                <a:gd name="T1" fmla="*/ 15 h 20"/>
                <a:gd name="T2" fmla="*/ 0 w 96"/>
                <a:gd name="T3" fmla="*/ 15 h 20"/>
                <a:gd name="T4" fmla="*/ 1 w 96"/>
                <a:gd name="T5" fmla="*/ 12 h 20"/>
                <a:gd name="T6" fmla="*/ 1 w 96"/>
                <a:gd name="T7" fmla="*/ 10 h 20"/>
                <a:gd name="T8" fmla="*/ 2 w 96"/>
                <a:gd name="T9" fmla="*/ 10 h 20"/>
                <a:gd name="T10" fmla="*/ 3 w 96"/>
                <a:gd name="T11" fmla="*/ 7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1" name="Freeform 79"/>
            <p:cNvSpPr>
              <a:spLocks/>
            </p:cNvSpPr>
            <p:nvPr/>
          </p:nvSpPr>
          <p:spPr bwMode="auto">
            <a:xfrm rot="1473624">
              <a:off x="5116" y="106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2" name="Freeform 80"/>
            <p:cNvSpPr>
              <a:spLocks/>
            </p:cNvSpPr>
            <p:nvPr/>
          </p:nvSpPr>
          <p:spPr bwMode="auto">
            <a:xfrm rot="1473624">
              <a:off x="5113" y="1076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3" name="Freeform 81"/>
            <p:cNvSpPr>
              <a:spLocks/>
            </p:cNvSpPr>
            <p:nvPr/>
          </p:nvSpPr>
          <p:spPr bwMode="auto">
            <a:xfrm rot="1473624">
              <a:off x="5110" y="108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4" name="Freeform 82"/>
            <p:cNvSpPr>
              <a:spLocks/>
            </p:cNvSpPr>
            <p:nvPr/>
          </p:nvSpPr>
          <p:spPr bwMode="auto">
            <a:xfrm rot="1473624">
              <a:off x="5106" y="1091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4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5" name="Freeform 83"/>
            <p:cNvSpPr>
              <a:spLocks/>
            </p:cNvSpPr>
            <p:nvPr/>
          </p:nvSpPr>
          <p:spPr bwMode="auto">
            <a:xfrm rot="1473624">
              <a:off x="5103" y="109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6" name="Freeform 84"/>
            <p:cNvSpPr>
              <a:spLocks/>
            </p:cNvSpPr>
            <p:nvPr/>
          </p:nvSpPr>
          <p:spPr bwMode="auto">
            <a:xfrm rot="1473624">
              <a:off x="5094" y="1117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7" name="Freeform 85"/>
            <p:cNvSpPr>
              <a:spLocks/>
            </p:cNvSpPr>
            <p:nvPr/>
          </p:nvSpPr>
          <p:spPr bwMode="auto">
            <a:xfrm rot="1473624">
              <a:off x="5091" y="112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8" name="Freeform 86"/>
            <p:cNvSpPr>
              <a:spLocks/>
            </p:cNvSpPr>
            <p:nvPr/>
          </p:nvSpPr>
          <p:spPr bwMode="auto">
            <a:xfrm rot="1473624">
              <a:off x="5088" y="1132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9" name="Freeform 87"/>
            <p:cNvSpPr>
              <a:spLocks/>
            </p:cNvSpPr>
            <p:nvPr/>
          </p:nvSpPr>
          <p:spPr bwMode="auto">
            <a:xfrm rot="1473624">
              <a:off x="5084" y="113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0" name="Freeform 88"/>
            <p:cNvSpPr>
              <a:spLocks/>
            </p:cNvSpPr>
            <p:nvPr/>
          </p:nvSpPr>
          <p:spPr bwMode="auto">
            <a:xfrm rot="1473624">
              <a:off x="5081" y="114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1" name="Freeform 89"/>
            <p:cNvSpPr>
              <a:spLocks/>
            </p:cNvSpPr>
            <p:nvPr/>
          </p:nvSpPr>
          <p:spPr bwMode="auto">
            <a:xfrm rot="1473624">
              <a:off x="5079" y="1151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2" name="Freeform 90"/>
            <p:cNvSpPr>
              <a:spLocks/>
            </p:cNvSpPr>
            <p:nvPr/>
          </p:nvSpPr>
          <p:spPr bwMode="auto">
            <a:xfrm rot="1473624">
              <a:off x="5076" y="1158"/>
              <a:ext cx="63" cy="18"/>
            </a:xfrm>
            <a:custGeom>
              <a:avLst/>
              <a:gdLst>
                <a:gd name="T0" fmla="*/ 0 w 96"/>
                <a:gd name="T1" fmla="*/ 12 h 20"/>
                <a:gd name="T2" fmla="*/ 0 w 96"/>
                <a:gd name="T3" fmla="*/ 12 h 20"/>
                <a:gd name="T4" fmla="*/ 1 w 96"/>
                <a:gd name="T5" fmla="*/ 11 h 20"/>
                <a:gd name="T6" fmla="*/ 1 w 96"/>
                <a:gd name="T7" fmla="*/ 8 h 20"/>
                <a:gd name="T8" fmla="*/ 2 w 96"/>
                <a:gd name="T9" fmla="*/ 5 h 20"/>
                <a:gd name="T10" fmla="*/ 3 w 96"/>
                <a:gd name="T11" fmla="*/ 5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3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3" name="Freeform 91"/>
            <p:cNvSpPr>
              <a:spLocks/>
            </p:cNvSpPr>
            <p:nvPr/>
          </p:nvSpPr>
          <p:spPr bwMode="auto">
            <a:xfrm rot="1473624">
              <a:off x="5067" y="117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4" name="Freeform 92"/>
            <p:cNvSpPr>
              <a:spLocks/>
            </p:cNvSpPr>
            <p:nvPr/>
          </p:nvSpPr>
          <p:spPr bwMode="auto">
            <a:xfrm rot="1473624">
              <a:off x="5057" y="1199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5" name="Freeform 93"/>
            <p:cNvSpPr>
              <a:spLocks/>
            </p:cNvSpPr>
            <p:nvPr/>
          </p:nvSpPr>
          <p:spPr bwMode="auto">
            <a:xfrm rot="1473624">
              <a:off x="5048" y="121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6" name="Freeform 94"/>
            <p:cNvSpPr>
              <a:spLocks/>
            </p:cNvSpPr>
            <p:nvPr/>
          </p:nvSpPr>
          <p:spPr bwMode="auto">
            <a:xfrm rot="1473624">
              <a:off x="5038" y="1240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7" name="Freeform 95"/>
            <p:cNvSpPr>
              <a:spLocks/>
            </p:cNvSpPr>
            <p:nvPr/>
          </p:nvSpPr>
          <p:spPr bwMode="auto">
            <a:xfrm rot="1473624">
              <a:off x="5029" y="125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8" name="Freeform 96"/>
            <p:cNvSpPr>
              <a:spLocks/>
            </p:cNvSpPr>
            <p:nvPr/>
          </p:nvSpPr>
          <p:spPr bwMode="auto">
            <a:xfrm rot="1473624">
              <a:off x="5026" y="1267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9" name="Freeform 97"/>
            <p:cNvSpPr>
              <a:spLocks/>
            </p:cNvSpPr>
            <p:nvPr/>
          </p:nvSpPr>
          <p:spPr bwMode="auto">
            <a:xfrm rot="1473624">
              <a:off x="5022" y="1274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0" name="Freeform 98"/>
            <p:cNvSpPr>
              <a:spLocks/>
            </p:cNvSpPr>
            <p:nvPr/>
          </p:nvSpPr>
          <p:spPr bwMode="auto">
            <a:xfrm rot="1473624">
              <a:off x="5020" y="1281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1" name="Freeform 99"/>
            <p:cNvSpPr>
              <a:spLocks/>
            </p:cNvSpPr>
            <p:nvPr/>
          </p:nvSpPr>
          <p:spPr bwMode="auto">
            <a:xfrm rot="1473624">
              <a:off x="5016" y="128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2" name="Freeform 100"/>
            <p:cNvSpPr>
              <a:spLocks/>
            </p:cNvSpPr>
            <p:nvPr/>
          </p:nvSpPr>
          <p:spPr bwMode="auto">
            <a:xfrm rot="1473624">
              <a:off x="5013" y="129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3" name="Freeform 101"/>
            <p:cNvSpPr>
              <a:spLocks/>
            </p:cNvSpPr>
            <p:nvPr/>
          </p:nvSpPr>
          <p:spPr bwMode="auto">
            <a:xfrm rot="1473624">
              <a:off x="5010" y="1300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4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9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4" name="Freeform 102"/>
            <p:cNvSpPr>
              <a:spLocks/>
            </p:cNvSpPr>
            <p:nvPr/>
          </p:nvSpPr>
          <p:spPr bwMode="auto">
            <a:xfrm rot="1473624">
              <a:off x="5001" y="1321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5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5" name="Freeform 103"/>
            <p:cNvSpPr>
              <a:spLocks/>
            </p:cNvSpPr>
            <p:nvPr/>
          </p:nvSpPr>
          <p:spPr bwMode="auto">
            <a:xfrm rot="1473624">
              <a:off x="4998" y="1328"/>
              <a:ext cx="63" cy="18"/>
            </a:xfrm>
            <a:custGeom>
              <a:avLst/>
              <a:gdLst>
                <a:gd name="T0" fmla="*/ 0 w 96"/>
                <a:gd name="T1" fmla="*/ 8 h 22"/>
                <a:gd name="T2" fmla="*/ 0 w 96"/>
                <a:gd name="T3" fmla="*/ 8 h 22"/>
                <a:gd name="T4" fmla="*/ 1 w 96"/>
                <a:gd name="T5" fmla="*/ 7 h 22"/>
                <a:gd name="T6" fmla="*/ 1 w 96"/>
                <a:gd name="T7" fmla="*/ 6 h 22"/>
                <a:gd name="T8" fmla="*/ 2 w 96"/>
                <a:gd name="T9" fmla="*/ 5 h 22"/>
                <a:gd name="T10" fmla="*/ 3 w 96"/>
                <a:gd name="T11" fmla="*/ 3 h 22"/>
                <a:gd name="T12" fmla="*/ 5 w 96"/>
                <a:gd name="T13" fmla="*/ 2 h 22"/>
                <a:gd name="T14" fmla="*/ 7 w 96"/>
                <a:gd name="T15" fmla="*/ 2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6" name="Freeform 104"/>
            <p:cNvSpPr>
              <a:spLocks/>
            </p:cNvSpPr>
            <p:nvPr/>
          </p:nvSpPr>
          <p:spPr bwMode="auto">
            <a:xfrm rot="1473624">
              <a:off x="4995" y="133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7" name="Freeform 105"/>
            <p:cNvSpPr>
              <a:spLocks/>
            </p:cNvSpPr>
            <p:nvPr/>
          </p:nvSpPr>
          <p:spPr bwMode="auto">
            <a:xfrm rot="1473624">
              <a:off x="5179" y="1089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8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8" name="Freeform 106"/>
            <p:cNvSpPr>
              <a:spLocks/>
            </p:cNvSpPr>
            <p:nvPr/>
          </p:nvSpPr>
          <p:spPr bwMode="auto">
            <a:xfrm rot="1473624">
              <a:off x="5176" y="109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9" name="Freeform 107"/>
            <p:cNvSpPr>
              <a:spLocks/>
            </p:cNvSpPr>
            <p:nvPr/>
          </p:nvSpPr>
          <p:spPr bwMode="auto">
            <a:xfrm rot="1473624">
              <a:off x="5173" y="1103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3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7 w 96"/>
                <a:gd name="T21" fmla="*/ 1 h 5"/>
                <a:gd name="T22" fmla="*/ 9 w 96"/>
                <a:gd name="T23" fmla="*/ 1 h 5"/>
                <a:gd name="T24" fmla="*/ 9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8" y="1"/>
                  </a:lnTo>
                  <a:lnTo>
                    <a:pt x="78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0" name="Freeform 108"/>
            <p:cNvSpPr>
              <a:spLocks/>
            </p:cNvSpPr>
            <p:nvPr/>
          </p:nvSpPr>
          <p:spPr bwMode="auto">
            <a:xfrm rot="1473624">
              <a:off x="5170" y="1109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1" name="Freeform 109"/>
            <p:cNvSpPr>
              <a:spLocks/>
            </p:cNvSpPr>
            <p:nvPr/>
          </p:nvSpPr>
          <p:spPr bwMode="auto">
            <a:xfrm rot="1473624">
              <a:off x="5167" y="1118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2" name="Freeform 110"/>
            <p:cNvSpPr>
              <a:spLocks/>
            </p:cNvSpPr>
            <p:nvPr/>
          </p:nvSpPr>
          <p:spPr bwMode="auto">
            <a:xfrm rot="1473624">
              <a:off x="5164" y="1124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3" name="Freeform 111"/>
            <p:cNvSpPr>
              <a:spLocks/>
            </p:cNvSpPr>
            <p:nvPr/>
          </p:nvSpPr>
          <p:spPr bwMode="auto">
            <a:xfrm rot="1473624">
              <a:off x="5155" y="1144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4" name="Freeform 112"/>
            <p:cNvSpPr>
              <a:spLocks/>
            </p:cNvSpPr>
            <p:nvPr/>
          </p:nvSpPr>
          <p:spPr bwMode="auto">
            <a:xfrm rot="1473624">
              <a:off x="5152" y="1150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2 h 4"/>
                <a:gd name="T24" fmla="*/ 10 w 96"/>
                <a:gd name="T25" fmla="*/ 3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5" name="Freeform 113"/>
            <p:cNvSpPr>
              <a:spLocks/>
            </p:cNvSpPr>
            <p:nvPr/>
          </p:nvSpPr>
          <p:spPr bwMode="auto">
            <a:xfrm rot="1473624">
              <a:off x="5148" y="1159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6" name="Freeform 114"/>
            <p:cNvSpPr>
              <a:spLocks/>
            </p:cNvSpPr>
            <p:nvPr/>
          </p:nvSpPr>
          <p:spPr bwMode="auto">
            <a:xfrm rot="1473624">
              <a:off x="5145" y="1165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7" name="Freeform 115"/>
            <p:cNvSpPr>
              <a:spLocks/>
            </p:cNvSpPr>
            <p:nvPr/>
          </p:nvSpPr>
          <p:spPr bwMode="auto">
            <a:xfrm rot="1473624">
              <a:off x="5142" y="1171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8" name="Freeform 116"/>
            <p:cNvSpPr>
              <a:spLocks/>
            </p:cNvSpPr>
            <p:nvPr/>
          </p:nvSpPr>
          <p:spPr bwMode="auto">
            <a:xfrm rot="1473624">
              <a:off x="5139" y="117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9" name="Freeform 117"/>
            <p:cNvSpPr>
              <a:spLocks/>
            </p:cNvSpPr>
            <p:nvPr/>
          </p:nvSpPr>
          <p:spPr bwMode="auto">
            <a:xfrm rot="1473624">
              <a:off x="5136" y="1185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0" name="Freeform 118"/>
            <p:cNvSpPr>
              <a:spLocks/>
            </p:cNvSpPr>
            <p:nvPr/>
          </p:nvSpPr>
          <p:spPr bwMode="auto">
            <a:xfrm rot="1473624">
              <a:off x="5127" y="1204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1" name="Freeform 119"/>
            <p:cNvSpPr>
              <a:spLocks/>
            </p:cNvSpPr>
            <p:nvPr/>
          </p:nvSpPr>
          <p:spPr bwMode="auto">
            <a:xfrm rot="1473624">
              <a:off x="5117" y="1226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2" name="Freeform 120"/>
            <p:cNvSpPr>
              <a:spLocks/>
            </p:cNvSpPr>
            <p:nvPr/>
          </p:nvSpPr>
          <p:spPr bwMode="auto">
            <a:xfrm rot="1473624">
              <a:off x="5108" y="1245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3" name="Freeform 121"/>
            <p:cNvSpPr>
              <a:spLocks/>
            </p:cNvSpPr>
            <p:nvPr/>
          </p:nvSpPr>
          <p:spPr bwMode="auto">
            <a:xfrm rot="1473624">
              <a:off x="5098" y="1267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4" name="Freeform 122"/>
            <p:cNvSpPr>
              <a:spLocks/>
            </p:cNvSpPr>
            <p:nvPr/>
          </p:nvSpPr>
          <p:spPr bwMode="auto">
            <a:xfrm rot="1473624">
              <a:off x="5089" y="128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5" name="Freeform 123"/>
            <p:cNvSpPr>
              <a:spLocks/>
            </p:cNvSpPr>
            <p:nvPr/>
          </p:nvSpPr>
          <p:spPr bwMode="auto">
            <a:xfrm rot="1473624">
              <a:off x="5086" y="1294"/>
              <a:ext cx="63" cy="3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2 h 4"/>
                <a:gd name="T28" fmla="*/ 12 w 96"/>
                <a:gd name="T29" fmla="*/ 2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6" name="Freeform 124"/>
            <p:cNvSpPr>
              <a:spLocks/>
            </p:cNvSpPr>
            <p:nvPr/>
          </p:nvSpPr>
          <p:spPr bwMode="auto">
            <a:xfrm rot="1473624">
              <a:off x="5083" y="1300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7" name="Freeform 125"/>
            <p:cNvSpPr>
              <a:spLocks/>
            </p:cNvSpPr>
            <p:nvPr/>
          </p:nvSpPr>
          <p:spPr bwMode="auto">
            <a:xfrm rot="1473624">
              <a:off x="5080" y="1308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8" name="Freeform 126"/>
            <p:cNvSpPr>
              <a:spLocks/>
            </p:cNvSpPr>
            <p:nvPr/>
          </p:nvSpPr>
          <p:spPr bwMode="auto">
            <a:xfrm rot="1473624">
              <a:off x="5077" y="1314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9" name="Freeform 127"/>
            <p:cNvSpPr>
              <a:spLocks/>
            </p:cNvSpPr>
            <p:nvPr/>
          </p:nvSpPr>
          <p:spPr bwMode="auto">
            <a:xfrm rot="1473624">
              <a:off x="5074" y="1320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0" name="Freeform 128"/>
            <p:cNvSpPr>
              <a:spLocks/>
            </p:cNvSpPr>
            <p:nvPr/>
          </p:nvSpPr>
          <p:spPr bwMode="auto">
            <a:xfrm rot="1473624">
              <a:off x="5071" y="1327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1" name="Freeform 129"/>
            <p:cNvSpPr>
              <a:spLocks/>
            </p:cNvSpPr>
            <p:nvPr/>
          </p:nvSpPr>
          <p:spPr bwMode="auto">
            <a:xfrm rot="1473624">
              <a:off x="5061" y="134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2" name="Freeform 130"/>
            <p:cNvSpPr>
              <a:spLocks/>
            </p:cNvSpPr>
            <p:nvPr/>
          </p:nvSpPr>
          <p:spPr bwMode="auto">
            <a:xfrm rot="1473624">
              <a:off x="5058" y="1355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3" name="Freeform 131"/>
            <p:cNvSpPr>
              <a:spLocks/>
            </p:cNvSpPr>
            <p:nvPr/>
          </p:nvSpPr>
          <p:spPr bwMode="auto">
            <a:xfrm rot="1473624">
              <a:off x="5055" y="1361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4" name="Freeform 132"/>
            <p:cNvSpPr>
              <a:spLocks/>
            </p:cNvSpPr>
            <p:nvPr/>
          </p:nvSpPr>
          <p:spPr bwMode="auto">
            <a:xfrm rot="1473624">
              <a:off x="5110" y="1383"/>
              <a:ext cx="28" cy="15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7 h 16"/>
                <a:gd name="T12" fmla="*/ 4 w 44"/>
                <a:gd name="T13" fmla="*/ 8 h 16"/>
                <a:gd name="T14" fmla="*/ 4 w 44"/>
                <a:gd name="T15" fmla="*/ 8 h 16"/>
                <a:gd name="T16" fmla="*/ 4 w 44"/>
                <a:gd name="T17" fmla="*/ 9 h 16"/>
                <a:gd name="T18" fmla="*/ 4 w 44"/>
                <a:gd name="T19" fmla="*/ 11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5" name="Freeform 133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6" name="Freeform 134"/>
            <p:cNvSpPr>
              <a:spLocks/>
            </p:cNvSpPr>
            <p:nvPr/>
          </p:nvSpPr>
          <p:spPr bwMode="auto">
            <a:xfrm rot="1473624">
              <a:off x="5093" y="112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7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7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7" name="Freeform 135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8" name="Freeform 136"/>
            <p:cNvSpPr>
              <a:spLocks/>
            </p:cNvSpPr>
            <p:nvPr/>
          </p:nvSpPr>
          <p:spPr bwMode="auto">
            <a:xfrm rot="1473624">
              <a:off x="5056" y="121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9" name="Freeform 137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6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6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0" name="Freeform 138"/>
            <p:cNvSpPr>
              <a:spLocks/>
            </p:cNvSpPr>
            <p:nvPr/>
          </p:nvSpPr>
          <p:spPr bwMode="auto">
            <a:xfrm rot="1473624">
              <a:off x="5037" y="1251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1" name="Freeform 139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2" name="Freeform 140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3" name="Freeform 141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4" name="Freeform 142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1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11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5" name="Freeform 143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6" name="Freeform 144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2 h 22"/>
                <a:gd name="T6" fmla="*/ 1 w 236"/>
                <a:gd name="T7" fmla="*/ 8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4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4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8 h 22"/>
                <a:gd name="T34" fmla="*/ 27 w 236"/>
                <a:gd name="T35" fmla="*/ 12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7" name="Freeform 145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8" name="Freeform 146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9" name="Freeform 147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0" name="Freeform 148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1" name="Freeform 149"/>
            <p:cNvSpPr>
              <a:spLocks/>
            </p:cNvSpPr>
            <p:nvPr/>
          </p:nvSpPr>
          <p:spPr bwMode="auto">
            <a:xfrm rot="1473624">
              <a:off x="5117" y="1077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4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4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2" name="Freeform 150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6 h 21"/>
                <a:gd name="T2" fmla="*/ 0 w 236"/>
                <a:gd name="T3" fmla="*/ 16 h 21"/>
                <a:gd name="T4" fmla="*/ 1 w 236"/>
                <a:gd name="T5" fmla="*/ 11 h 21"/>
                <a:gd name="T6" fmla="*/ 1 w 236"/>
                <a:gd name="T7" fmla="*/ 10 h 21"/>
                <a:gd name="T8" fmla="*/ 3 w 236"/>
                <a:gd name="T9" fmla="*/ 9 h 21"/>
                <a:gd name="T10" fmla="*/ 4 w 236"/>
                <a:gd name="T11" fmla="*/ 6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6 h 21"/>
                <a:gd name="T30" fmla="*/ 25 w 236"/>
                <a:gd name="T31" fmla="*/ 9 h 21"/>
                <a:gd name="T32" fmla="*/ 27 w 236"/>
                <a:gd name="T33" fmla="*/ 10 h 21"/>
                <a:gd name="T34" fmla="*/ 27 w 236"/>
                <a:gd name="T35" fmla="*/ 11 h 21"/>
                <a:gd name="T36" fmla="*/ 27 w 236"/>
                <a:gd name="T37" fmla="*/ 16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3" name="Freeform 151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20 h 20"/>
                <a:gd name="T2" fmla="*/ 0 w 236"/>
                <a:gd name="T3" fmla="*/ 20 h 20"/>
                <a:gd name="T4" fmla="*/ 1 w 236"/>
                <a:gd name="T5" fmla="*/ 16 h 20"/>
                <a:gd name="T6" fmla="*/ 1 w 236"/>
                <a:gd name="T7" fmla="*/ 12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2 h 20"/>
                <a:gd name="T34" fmla="*/ 27 w 236"/>
                <a:gd name="T35" fmla="*/ 16 h 20"/>
                <a:gd name="T36" fmla="*/ 27 w 236"/>
                <a:gd name="T37" fmla="*/ 2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4" name="Freeform 152"/>
            <p:cNvSpPr>
              <a:spLocks/>
            </p:cNvSpPr>
            <p:nvPr/>
          </p:nvSpPr>
          <p:spPr bwMode="auto">
            <a:xfrm rot="1473624">
              <a:off x="5046" y="123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5" name="Freeform 153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4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4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6" name="Freeform 154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7" name="Freeform 155"/>
            <p:cNvSpPr>
              <a:spLocks/>
            </p:cNvSpPr>
            <p:nvPr/>
          </p:nvSpPr>
          <p:spPr bwMode="auto">
            <a:xfrm rot="1473624">
              <a:off x="5000" y="1334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8" name="Freeform 156"/>
            <p:cNvSpPr>
              <a:spLocks/>
            </p:cNvSpPr>
            <p:nvPr/>
          </p:nvSpPr>
          <p:spPr bwMode="auto">
            <a:xfrm rot="1473624">
              <a:off x="5117" y="1077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9" name="Freeform 157"/>
            <p:cNvSpPr>
              <a:spLocks/>
            </p:cNvSpPr>
            <p:nvPr/>
          </p:nvSpPr>
          <p:spPr bwMode="auto">
            <a:xfrm rot="1473624">
              <a:off x="5092" y="1131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0" name="Freeform 158"/>
            <p:cNvSpPr>
              <a:spLocks/>
            </p:cNvSpPr>
            <p:nvPr/>
          </p:nvSpPr>
          <p:spPr bwMode="auto">
            <a:xfrm rot="1473624">
              <a:off x="5064" y="119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6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3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3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6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21" y="11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3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3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1"/>
                  </a:lnTo>
                  <a:lnTo>
                    <a:pt x="227" y="14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1" name="Freeform 159"/>
            <p:cNvSpPr>
              <a:spLocks/>
            </p:cNvSpPr>
            <p:nvPr/>
          </p:nvSpPr>
          <p:spPr bwMode="auto">
            <a:xfrm rot="1473624">
              <a:off x="5055" y="1213"/>
              <a:ext cx="154" cy="18"/>
            </a:xfrm>
            <a:custGeom>
              <a:avLst/>
              <a:gdLst>
                <a:gd name="T0" fmla="*/ 0 w 236"/>
                <a:gd name="T1" fmla="*/ 12 h 20"/>
                <a:gd name="T2" fmla="*/ 0 w 236"/>
                <a:gd name="T3" fmla="*/ 12 h 20"/>
                <a:gd name="T4" fmla="*/ 1 w 236"/>
                <a:gd name="T5" fmla="*/ 10 h 20"/>
                <a:gd name="T6" fmla="*/ 1 w 236"/>
                <a:gd name="T7" fmla="*/ 7 h 20"/>
                <a:gd name="T8" fmla="*/ 3 w 236"/>
                <a:gd name="T9" fmla="*/ 5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5 h 20"/>
                <a:gd name="T32" fmla="*/ 27 w 236"/>
                <a:gd name="T33" fmla="*/ 7 h 20"/>
                <a:gd name="T34" fmla="*/ 27 w 236"/>
                <a:gd name="T35" fmla="*/ 10 h 20"/>
                <a:gd name="T36" fmla="*/ 27 w 236"/>
                <a:gd name="T37" fmla="*/ 12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2" name="Freeform 160"/>
            <p:cNvSpPr>
              <a:spLocks/>
            </p:cNvSpPr>
            <p:nvPr/>
          </p:nvSpPr>
          <p:spPr bwMode="auto">
            <a:xfrm rot="1473624">
              <a:off x="5045" y="1234"/>
              <a:ext cx="154" cy="17"/>
            </a:xfrm>
            <a:custGeom>
              <a:avLst/>
              <a:gdLst>
                <a:gd name="T0" fmla="*/ 0 w 236"/>
                <a:gd name="T1" fmla="*/ 6 h 22"/>
                <a:gd name="T2" fmla="*/ 0 w 236"/>
                <a:gd name="T3" fmla="*/ 6 h 22"/>
                <a:gd name="T4" fmla="*/ 1 w 236"/>
                <a:gd name="T5" fmla="*/ 5 h 22"/>
                <a:gd name="T6" fmla="*/ 1 w 236"/>
                <a:gd name="T7" fmla="*/ 4 h 22"/>
                <a:gd name="T8" fmla="*/ 3 w 236"/>
                <a:gd name="T9" fmla="*/ 3 h 22"/>
                <a:gd name="T10" fmla="*/ 4 w 236"/>
                <a:gd name="T11" fmla="*/ 2 h 22"/>
                <a:gd name="T12" fmla="*/ 6 w 236"/>
                <a:gd name="T13" fmla="*/ 2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2 h 22"/>
                <a:gd name="T28" fmla="*/ 24 w 236"/>
                <a:gd name="T29" fmla="*/ 2 h 22"/>
                <a:gd name="T30" fmla="*/ 25 w 236"/>
                <a:gd name="T31" fmla="*/ 3 h 22"/>
                <a:gd name="T32" fmla="*/ 27 w 236"/>
                <a:gd name="T33" fmla="*/ 4 h 22"/>
                <a:gd name="T34" fmla="*/ 27 w 236"/>
                <a:gd name="T35" fmla="*/ 5 h 22"/>
                <a:gd name="T36" fmla="*/ 27 w 236"/>
                <a:gd name="T37" fmla="*/ 6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3" name="Freeform 161"/>
            <p:cNvSpPr>
              <a:spLocks/>
            </p:cNvSpPr>
            <p:nvPr/>
          </p:nvSpPr>
          <p:spPr bwMode="auto">
            <a:xfrm rot="1473624">
              <a:off x="5036" y="1254"/>
              <a:ext cx="154" cy="17"/>
            </a:xfrm>
            <a:custGeom>
              <a:avLst/>
              <a:gdLst>
                <a:gd name="T0" fmla="*/ 0 w 236"/>
                <a:gd name="T1" fmla="*/ 9 h 20"/>
                <a:gd name="T2" fmla="*/ 0 w 236"/>
                <a:gd name="T3" fmla="*/ 9 h 20"/>
                <a:gd name="T4" fmla="*/ 1 w 236"/>
                <a:gd name="T5" fmla="*/ 8 h 20"/>
                <a:gd name="T6" fmla="*/ 1 w 236"/>
                <a:gd name="T7" fmla="*/ 6 h 20"/>
                <a:gd name="T8" fmla="*/ 3 w 236"/>
                <a:gd name="T9" fmla="*/ 4 h 20"/>
                <a:gd name="T10" fmla="*/ 4 w 236"/>
                <a:gd name="T11" fmla="*/ 3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3 h 20"/>
                <a:gd name="T30" fmla="*/ 25 w 236"/>
                <a:gd name="T31" fmla="*/ 4 h 20"/>
                <a:gd name="T32" fmla="*/ 27 w 236"/>
                <a:gd name="T33" fmla="*/ 6 h 20"/>
                <a:gd name="T34" fmla="*/ 27 w 236"/>
                <a:gd name="T35" fmla="*/ 8 h 20"/>
                <a:gd name="T36" fmla="*/ 27 w 236"/>
                <a:gd name="T37" fmla="*/ 9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4" name="Freeform 162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5" name="Freeform 163"/>
            <p:cNvSpPr>
              <a:spLocks/>
            </p:cNvSpPr>
            <p:nvPr/>
          </p:nvSpPr>
          <p:spPr bwMode="auto">
            <a:xfrm rot="1473624">
              <a:off x="4999" y="1336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5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5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6" name="Line 164"/>
            <p:cNvSpPr>
              <a:spLocks noChangeShapeType="1"/>
            </p:cNvSpPr>
            <p:nvPr/>
          </p:nvSpPr>
          <p:spPr bwMode="auto">
            <a:xfrm rot="1473624">
              <a:off x="4046" y="353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7" name="Line 165"/>
            <p:cNvSpPr>
              <a:spLocks noChangeShapeType="1"/>
            </p:cNvSpPr>
            <p:nvPr/>
          </p:nvSpPr>
          <p:spPr bwMode="auto">
            <a:xfrm rot="1473624">
              <a:off x="4044" y="3540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8" name="Line 166"/>
            <p:cNvSpPr>
              <a:spLocks noChangeShapeType="1"/>
            </p:cNvSpPr>
            <p:nvPr/>
          </p:nvSpPr>
          <p:spPr bwMode="auto">
            <a:xfrm rot="1473624">
              <a:off x="4042" y="3555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9" name="Line 167"/>
            <p:cNvSpPr>
              <a:spLocks noChangeShapeType="1"/>
            </p:cNvSpPr>
            <p:nvPr/>
          </p:nvSpPr>
          <p:spPr bwMode="auto">
            <a:xfrm rot="1473624">
              <a:off x="4040" y="3567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0" name="Line 168"/>
            <p:cNvSpPr>
              <a:spLocks noChangeShapeType="1"/>
            </p:cNvSpPr>
            <p:nvPr/>
          </p:nvSpPr>
          <p:spPr bwMode="auto">
            <a:xfrm rot="1473624">
              <a:off x="4042" y="358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1" name="Line 169"/>
            <p:cNvSpPr>
              <a:spLocks noChangeShapeType="1"/>
            </p:cNvSpPr>
            <p:nvPr/>
          </p:nvSpPr>
          <p:spPr bwMode="auto">
            <a:xfrm rot="1473624">
              <a:off x="4036" y="360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2" name="Line 170"/>
            <p:cNvSpPr>
              <a:spLocks noChangeShapeType="1"/>
            </p:cNvSpPr>
            <p:nvPr/>
          </p:nvSpPr>
          <p:spPr bwMode="auto">
            <a:xfrm rot="1473624">
              <a:off x="4039" y="360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3" name="Line 171"/>
            <p:cNvSpPr>
              <a:spLocks noChangeShapeType="1"/>
            </p:cNvSpPr>
            <p:nvPr/>
          </p:nvSpPr>
          <p:spPr bwMode="auto">
            <a:xfrm rot="1473624">
              <a:off x="4082" y="3597"/>
              <a:ext cx="2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4" name="Line 172"/>
            <p:cNvSpPr>
              <a:spLocks noChangeShapeType="1"/>
            </p:cNvSpPr>
            <p:nvPr/>
          </p:nvSpPr>
          <p:spPr bwMode="auto">
            <a:xfrm rot="1473624">
              <a:off x="4070" y="360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5" name="Line 173"/>
            <p:cNvSpPr>
              <a:spLocks noChangeShapeType="1"/>
            </p:cNvSpPr>
            <p:nvPr/>
          </p:nvSpPr>
          <p:spPr bwMode="auto">
            <a:xfrm rot="1473624">
              <a:off x="4056" y="3620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6" name="Line 174"/>
            <p:cNvSpPr>
              <a:spLocks noChangeShapeType="1"/>
            </p:cNvSpPr>
            <p:nvPr/>
          </p:nvSpPr>
          <p:spPr bwMode="auto">
            <a:xfrm rot="1473624">
              <a:off x="4043" y="3631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7" name="Line 175"/>
            <p:cNvSpPr>
              <a:spLocks noChangeShapeType="1"/>
            </p:cNvSpPr>
            <p:nvPr/>
          </p:nvSpPr>
          <p:spPr bwMode="auto">
            <a:xfrm rot="1473624">
              <a:off x="4082" y="3594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8" name="Line 176"/>
            <p:cNvSpPr>
              <a:spLocks noChangeShapeType="1"/>
            </p:cNvSpPr>
            <p:nvPr/>
          </p:nvSpPr>
          <p:spPr bwMode="auto">
            <a:xfrm rot="1473624">
              <a:off x="4092" y="359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9" name="Line 177"/>
            <p:cNvSpPr>
              <a:spLocks noChangeShapeType="1"/>
            </p:cNvSpPr>
            <p:nvPr/>
          </p:nvSpPr>
          <p:spPr bwMode="auto">
            <a:xfrm rot="1473624">
              <a:off x="4118" y="3569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0" name="Line 178"/>
            <p:cNvSpPr>
              <a:spLocks noChangeShapeType="1"/>
            </p:cNvSpPr>
            <p:nvPr/>
          </p:nvSpPr>
          <p:spPr bwMode="auto">
            <a:xfrm rot="1473624">
              <a:off x="4113" y="3577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1" name="Line 179"/>
            <p:cNvSpPr>
              <a:spLocks noChangeShapeType="1"/>
            </p:cNvSpPr>
            <p:nvPr/>
          </p:nvSpPr>
          <p:spPr bwMode="auto">
            <a:xfrm rot="1473624">
              <a:off x="4132" y="3558"/>
              <a:ext cx="1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2" name="Line 180"/>
            <p:cNvSpPr>
              <a:spLocks noChangeShapeType="1"/>
            </p:cNvSpPr>
            <p:nvPr/>
          </p:nvSpPr>
          <p:spPr bwMode="auto">
            <a:xfrm rot="1473624">
              <a:off x="4126" y="3567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3" name="Line 181"/>
            <p:cNvSpPr>
              <a:spLocks noChangeShapeType="1"/>
            </p:cNvSpPr>
            <p:nvPr/>
          </p:nvSpPr>
          <p:spPr bwMode="auto">
            <a:xfrm rot="1473624">
              <a:off x="4004" y="362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4" name="Line 182"/>
            <p:cNvSpPr>
              <a:spLocks noChangeShapeType="1"/>
            </p:cNvSpPr>
            <p:nvPr/>
          </p:nvSpPr>
          <p:spPr bwMode="auto">
            <a:xfrm rot="1473624">
              <a:off x="4013" y="3544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5" name="Line 183"/>
            <p:cNvSpPr>
              <a:spLocks noChangeShapeType="1"/>
            </p:cNvSpPr>
            <p:nvPr/>
          </p:nvSpPr>
          <p:spPr bwMode="auto">
            <a:xfrm rot="1473624">
              <a:off x="4014" y="355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6" name="Line 184"/>
            <p:cNvSpPr>
              <a:spLocks noChangeShapeType="1"/>
            </p:cNvSpPr>
            <p:nvPr/>
          </p:nvSpPr>
          <p:spPr bwMode="auto">
            <a:xfrm rot="1473624">
              <a:off x="4010" y="357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7" name="Line 185"/>
            <p:cNvSpPr>
              <a:spLocks noChangeShapeType="1"/>
            </p:cNvSpPr>
            <p:nvPr/>
          </p:nvSpPr>
          <p:spPr bwMode="auto">
            <a:xfrm rot="1473624">
              <a:off x="4009" y="3562"/>
              <a:ext cx="1" cy="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8" name="Line 186"/>
            <p:cNvSpPr>
              <a:spLocks noChangeShapeType="1"/>
            </p:cNvSpPr>
            <p:nvPr/>
          </p:nvSpPr>
          <p:spPr bwMode="auto">
            <a:xfrm rot="1473624">
              <a:off x="4099" y="3559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9" name="Line 187"/>
            <p:cNvSpPr>
              <a:spLocks noChangeShapeType="1"/>
            </p:cNvSpPr>
            <p:nvPr/>
          </p:nvSpPr>
          <p:spPr bwMode="auto">
            <a:xfrm rot="1473624">
              <a:off x="4092" y="355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0" name="Line 188"/>
            <p:cNvSpPr>
              <a:spLocks noChangeShapeType="1"/>
            </p:cNvSpPr>
            <p:nvPr/>
          </p:nvSpPr>
          <p:spPr bwMode="auto">
            <a:xfrm rot="1473624">
              <a:off x="4087" y="3554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1" name="Line 189"/>
            <p:cNvSpPr>
              <a:spLocks noChangeShapeType="1"/>
            </p:cNvSpPr>
            <p:nvPr/>
          </p:nvSpPr>
          <p:spPr bwMode="auto">
            <a:xfrm rot="1473624">
              <a:off x="4083" y="355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2" name="Line 190"/>
            <p:cNvSpPr>
              <a:spLocks noChangeShapeType="1"/>
            </p:cNvSpPr>
            <p:nvPr/>
          </p:nvSpPr>
          <p:spPr bwMode="auto">
            <a:xfrm rot="1473624">
              <a:off x="4077" y="3564"/>
              <a:ext cx="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3" name="Line 191"/>
            <p:cNvSpPr>
              <a:spLocks noChangeShapeType="1"/>
            </p:cNvSpPr>
            <p:nvPr/>
          </p:nvSpPr>
          <p:spPr bwMode="auto">
            <a:xfrm rot="1473624">
              <a:off x="4067" y="3662"/>
              <a:ext cx="2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4" name="Line 192"/>
            <p:cNvSpPr>
              <a:spLocks noChangeShapeType="1"/>
            </p:cNvSpPr>
            <p:nvPr/>
          </p:nvSpPr>
          <p:spPr bwMode="auto">
            <a:xfrm rot="1473624">
              <a:off x="4069" y="3548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5" name="Line 193"/>
            <p:cNvSpPr>
              <a:spLocks noChangeShapeType="1"/>
            </p:cNvSpPr>
            <p:nvPr/>
          </p:nvSpPr>
          <p:spPr bwMode="auto">
            <a:xfrm rot="1473624">
              <a:off x="4072" y="355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6" name="Line 194"/>
            <p:cNvSpPr>
              <a:spLocks noChangeShapeType="1"/>
            </p:cNvSpPr>
            <p:nvPr/>
          </p:nvSpPr>
          <p:spPr bwMode="auto">
            <a:xfrm rot="1473624">
              <a:off x="4073" y="35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7" name="Line 195"/>
            <p:cNvSpPr>
              <a:spLocks noChangeShapeType="1"/>
            </p:cNvSpPr>
            <p:nvPr/>
          </p:nvSpPr>
          <p:spPr bwMode="auto">
            <a:xfrm rot="1473624">
              <a:off x="4078" y="355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8" name="Line 196"/>
            <p:cNvSpPr>
              <a:spLocks noChangeShapeType="1"/>
            </p:cNvSpPr>
            <p:nvPr/>
          </p:nvSpPr>
          <p:spPr bwMode="auto">
            <a:xfrm rot="1473624">
              <a:off x="3974" y="3611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9" name="Line 197"/>
            <p:cNvSpPr>
              <a:spLocks noChangeShapeType="1"/>
            </p:cNvSpPr>
            <p:nvPr/>
          </p:nvSpPr>
          <p:spPr bwMode="auto">
            <a:xfrm rot="1473624">
              <a:off x="4048" y="353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0" name="Line 198"/>
            <p:cNvSpPr>
              <a:spLocks noChangeShapeType="1"/>
            </p:cNvSpPr>
            <p:nvPr/>
          </p:nvSpPr>
          <p:spPr bwMode="auto">
            <a:xfrm rot="1473624">
              <a:off x="4043" y="357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1" name="Line 199"/>
            <p:cNvSpPr>
              <a:spLocks noChangeShapeType="1"/>
            </p:cNvSpPr>
            <p:nvPr/>
          </p:nvSpPr>
          <p:spPr bwMode="auto">
            <a:xfrm rot="1473624">
              <a:off x="4040" y="361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2" name="Line 200"/>
            <p:cNvSpPr>
              <a:spLocks noChangeShapeType="1"/>
            </p:cNvSpPr>
            <p:nvPr/>
          </p:nvSpPr>
          <p:spPr bwMode="auto">
            <a:xfrm rot="1473624">
              <a:off x="4074" y="361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3" name="Line 201"/>
            <p:cNvSpPr>
              <a:spLocks noChangeShapeType="1"/>
            </p:cNvSpPr>
            <p:nvPr/>
          </p:nvSpPr>
          <p:spPr bwMode="auto">
            <a:xfrm rot="1473624">
              <a:off x="4058" y="362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4" name="Line 202"/>
            <p:cNvSpPr>
              <a:spLocks noChangeShapeType="1"/>
            </p:cNvSpPr>
            <p:nvPr/>
          </p:nvSpPr>
          <p:spPr bwMode="auto">
            <a:xfrm rot="1473624">
              <a:off x="4043" y="364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5" name="Line 203"/>
            <p:cNvSpPr>
              <a:spLocks noChangeShapeType="1"/>
            </p:cNvSpPr>
            <p:nvPr/>
          </p:nvSpPr>
          <p:spPr bwMode="auto">
            <a:xfrm rot="1473624">
              <a:off x="4097" y="3600"/>
              <a:ext cx="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6" name="Line 204"/>
            <p:cNvSpPr>
              <a:spLocks noChangeShapeType="1"/>
            </p:cNvSpPr>
            <p:nvPr/>
          </p:nvSpPr>
          <p:spPr bwMode="auto">
            <a:xfrm rot="1473624">
              <a:off x="4000" y="3630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7" name="Line 205"/>
            <p:cNvSpPr>
              <a:spLocks noChangeShapeType="1"/>
            </p:cNvSpPr>
            <p:nvPr/>
          </p:nvSpPr>
          <p:spPr bwMode="auto">
            <a:xfrm rot="1473624">
              <a:off x="4097" y="356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8" name="Line 206"/>
            <p:cNvSpPr>
              <a:spLocks noChangeShapeType="1"/>
            </p:cNvSpPr>
            <p:nvPr/>
          </p:nvSpPr>
          <p:spPr bwMode="auto">
            <a:xfrm rot="1473624">
              <a:off x="4093" y="3566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9" name="Line 207"/>
            <p:cNvSpPr>
              <a:spLocks noChangeShapeType="1"/>
            </p:cNvSpPr>
            <p:nvPr/>
          </p:nvSpPr>
          <p:spPr bwMode="auto">
            <a:xfrm rot="1473624">
              <a:off x="3976" y="360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0" name="Line 208"/>
            <p:cNvSpPr>
              <a:spLocks noChangeShapeType="1"/>
            </p:cNvSpPr>
            <p:nvPr/>
          </p:nvSpPr>
          <p:spPr bwMode="auto">
            <a:xfrm rot="1473624">
              <a:off x="4010" y="3533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1" name="Line 209"/>
            <p:cNvSpPr>
              <a:spLocks noChangeShapeType="1"/>
            </p:cNvSpPr>
            <p:nvPr/>
          </p:nvSpPr>
          <p:spPr bwMode="auto">
            <a:xfrm rot="1473624">
              <a:off x="3979" y="3592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2" name="Line 210"/>
            <p:cNvSpPr>
              <a:spLocks noChangeShapeType="1"/>
            </p:cNvSpPr>
            <p:nvPr/>
          </p:nvSpPr>
          <p:spPr bwMode="auto">
            <a:xfrm rot="1473624">
              <a:off x="3977" y="35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3" name="Line 211"/>
            <p:cNvSpPr>
              <a:spLocks noChangeShapeType="1"/>
            </p:cNvSpPr>
            <p:nvPr/>
          </p:nvSpPr>
          <p:spPr bwMode="auto">
            <a:xfrm rot="1473624">
              <a:off x="3979" y="359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4" name="Line 212"/>
            <p:cNvSpPr>
              <a:spLocks noChangeShapeType="1"/>
            </p:cNvSpPr>
            <p:nvPr/>
          </p:nvSpPr>
          <p:spPr bwMode="auto">
            <a:xfrm rot="1473624">
              <a:off x="4030" y="3611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5" name="Line 213"/>
            <p:cNvSpPr>
              <a:spLocks noChangeShapeType="1"/>
            </p:cNvSpPr>
            <p:nvPr/>
          </p:nvSpPr>
          <p:spPr bwMode="auto">
            <a:xfrm rot="1473624">
              <a:off x="4033" y="364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6" name="Line 214"/>
            <p:cNvSpPr>
              <a:spLocks noChangeShapeType="1"/>
            </p:cNvSpPr>
            <p:nvPr/>
          </p:nvSpPr>
          <p:spPr bwMode="auto">
            <a:xfrm rot="1473624">
              <a:off x="3997" y="3637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7" name="Line 215"/>
            <p:cNvSpPr>
              <a:spLocks noChangeShapeType="1"/>
            </p:cNvSpPr>
            <p:nvPr/>
          </p:nvSpPr>
          <p:spPr bwMode="auto">
            <a:xfrm rot="1473624">
              <a:off x="3998" y="365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8" name="Line 216"/>
            <p:cNvSpPr>
              <a:spLocks noChangeShapeType="1"/>
            </p:cNvSpPr>
            <p:nvPr/>
          </p:nvSpPr>
          <p:spPr bwMode="auto">
            <a:xfrm rot="1473624">
              <a:off x="3994" y="3679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9" name="Line 217"/>
            <p:cNvSpPr>
              <a:spLocks noChangeShapeType="1"/>
            </p:cNvSpPr>
            <p:nvPr/>
          </p:nvSpPr>
          <p:spPr bwMode="auto">
            <a:xfrm rot="1473624">
              <a:off x="3993" y="3664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0" name="Line 218"/>
            <p:cNvSpPr>
              <a:spLocks noChangeShapeType="1"/>
            </p:cNvSpPr>
            <p:nvPr/>
          </p:nvSpPr>
          <p:spPr bwMode="auto">
            <a:xfrm rot="1473624">
              <a:off x="3996" y="365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1" name="Line 219"/>
            <p:cNvSpPr>
              <a:spLocks noChangeShapeType="1"/>
            </p:cNvSpPr>
            <p:nvPr/>
          </p:nvSpPr>
          <p:spPr bwMode="auto">
            <a:xfrm rot="1473624">
              <a:off x="3987" y="3699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2" name="Line 220"/>
            <p:cNvSpPr>
              <a:spLocks noChangeShapeType="1"/>
            </p:cNvSpPr>
            <p:nvPr/>
          </p:nvSpPr>
          <p:spPr bwMode="auto">
            <a:xfrm rot="1473624">
              <a:off x="3996" y="369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3" name="Line 221"/>
            <p:cNvSpPr>
              <a:spLocks noChangeShapeType="1"/>
            </p:cNvSpPr>
            <p:nvPr/>
          </p:nvSpPr>
          <p:spPr bwMode="auto">
            <a:xfrm rot="1473624">
              <a:off x="4026" y="3687"/>
              <a:ext cx="6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4" name="Line 222"/>
            <p:cNvSpPr>
              <a:spLocks noChangeShapeType="1"/>
            </p:cNvSpPr>
            <p:nvPr/>
          </p:nvSpPr>
          <p:spPr bwMode="auto">
            <a:xfrm rot="1473624">
              <a:off x="4015" y="370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5" name="Line 223"/>
            <p:cNvSpPr>
              <a:spLocks noChangeShapeType="1"/>
            </p:cNvSpPr>
            <p:nvPr/>
          </p:nvSpPr>
          <p:spPr bwMode="auto">
            <a:xfrm rot="1473624">
              <a:off x="4015" y="3694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6" name="Line 224"/>
            <p:cNvSpPr>
              <a:spLocks noChangeShapeType="1"/>
            </p:cNvSpPr>
            <p:nvPr/>
          </p:nvSpPr>
          <p:spPr bwMode="auto">
            <a:xfrm rot="1473624">
              <a:off x="4005" y="3700"/>
              <a:ext cx="2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7" name="Line 225"/>
            <p:cNvSpPr>
              <a:spLocks noChangeShapeType="1"/>
            </p:cNvSpPr>
            <p:nvPr/>
          </p:nvSpPr>
          <p:spPr bwMode="auto">
            <a:xfrm rot="1473624">
              <a:off x="4002" y="370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8" name="Line 226"/>
            <p:cNvSpPr>
              <a:spLocks noChangeShapeType="1"/>
            </p:cNvSpPr>
            <p:nvPr/>
          </p:nvSpPr>
          <p:spPr bwMode="auto">
            <a:xfrm rot="1473624">
              <a:off x="3998" y="370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9" name="Line 227"/>
            <p:cNvSpPr>
              <a:spLocks noChangeShapeType="1"/>
            </p:cNvSpPr>
            <p:nvPr/>
          </p:nvSpPr>
          <p:spPr bwMode="auto">
            <a:xfrm rot="1473624">
              <a:off x="3992" y="3721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0" name="Line 228"/>
            <p:cNvSpPr>
              <a:spLocks noChangeShapeType="1"/>
            </p:cNvSpPr>
            <p:nvPr/>
          </p:nvSpPr>
          <p:spPr bwMode="auto">
            <a:xfrm rot="1473624">
              <a:off x="4040" y="3679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1" name="Line 229"/>
            <p:cNvSpPr>
              <a:spLocks noChangeShapeType="1"/>
            </p:cNvSpPr>
            <p:nvPr/>
          </p:nvSpPr>
          <p:spPr bwMode="auto">
            <a:xfrm rot="1473624">
              <a:off x="4033" y="368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2" name="Line 230"/>
            <p:cNvSpPr>
              <a:spLocks noChangeShapeType="1"/>
            </p:cNvSpPr>
            <p:nvPr/>
          </p:nvSpPr>
          <p:spPr bwMode="auto">
            <a:xfrm rot="1473624">
              <a:off x="4060" y="3677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3" name="Line 231"/>
            <p:cNvSpPr>
              <a:spLocks noChangeShapeType="1"/>
            </p:cNvSpPr>
            <p:nvPr/>
          </p:nvSpPr>
          <p:spPr bwMode="auto">
            <a:xfrm rot="1473624">
              <a:off x="4040" y="368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4" name="Line 232"/>
            <p:cNvSpPr>
              <a:spLocks noChangeShapeType="1"/>
            </p:cNvSpPr>
            <p:nvPr/>
          </p:nvSpPr>
          <p:spPr bwMode="auto">
            <a:xfrm rot="1473624">
              <a:off x="3959" y="370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5" name="Line 233"/>
            <p:cNvSpPr>
              <a:spLocks noChangeShapeType="1"/>
            </p:cNvSpPr>
            <p:nvPr/>
          </p:nvSpPr>
          <p:spPr bwMode="auto">
            <a:xfrm rot="1473624">
              <a:off x="3957" y="3724"/>
              <a:ext cx="2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6" name="Line 234"/>
            <p:cNvSpPr>
              <a:spLocks noChangeShapeType="1"/>
            </p:cNvSpPr>
            <p:nvPr/>
          </p:nvSpPr>
          <p:spPr bwMode="auto">
            <a:xfrm rot="1473624">
              <a:off x="3967" y="36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7" name="Line 235"/>
            <p:cNvSpPr>
              <a:spLocks noChangeShapeType="1"/>
            </p:cNvSpPr>
            <p:nvPr/>
          </p:nvSpPr>
          <p:spPr bwMode="auto">
            <a:xfrm rot="1473624">
              <a:off x="3959" y="370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8" name="Line 236"/>
            <p:cNvSpPr>
              <a:spLocks noChangeShapeType="1"/>
            </p:cNvSpPr>
            <p:nvPr/>
          </p:nvSpPr>
          <p:spPr bwMode="auto">
            <a:xfrm rot="1473624">
              <a:off x="3965" y="366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9" name="Line 237"/>
            <p:cNvSpPr>
              <a:spLocks noChangeShapeType="1"/>
            </p:cNvSpPr>
            <p:nvPr/>
          </p:nvSpPr>
          <p:spPr bwMode="auto">
            <a:xfrm rot="1473624">
              <a:off x="3969" y="3636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0" name="Line 238"/>
            <p:cNvSpPr>
              <a:spLocks noChangeShapeType="1"/>
            </p:cNvSpPr>
            <p:nvPr/>
          </p:nvSpPr>
          <p:spPr bwMode="auto">
            <a:xfrm rot="1473624">
              <a:off x="3972" y="3620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1" name="Line 239"/>
            <p:cNvSpPr>
              <a:spLocks noChangeShapeType="1"/>
            </p:cNvSpPr>
            <p:nvPr/>
          </p:nvSpPr>
          <p:spPr bwMode="auto">
            <a:xfrm rot="1473624">
              <a:off x="4012" y="3735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2" name="Line 240"/>
            <p:cNvSpPr>
              <a:spLocks noChangeShapeType="1"/>
            </p:cNvSpPr>
            <p:nvPr/>
          </p:nvSpPr>
          <p:spPr bwMode="auto">
            <a:xfrm rot="1473624">
              <a:off x="4022" y="3728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3" name="Line 241"/>
            <p:cNvSpPr>
              <a:spLocks noChangeShapeType="1"/>
            </p:cNvSpPr>
            <p:nvPr/>
          </p:nvSpPr>
          <p:spPr bwMode="auto">
            <a:xfrm rot="1473624">
              <a:off x="4035" y="365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4" name="Line 242"/>
            <p:cNvSpPr>
              <a:spLocks noChangeShapeType="1"/>
            </p:cNvSpPr>
            <p:nvPr/>
          </p:nvSpPr>
          <p:spPr bwMode="auto">
            <a:xfrm rot="1473624">
              <a:off x="4038" y="363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5" name="Line 243"/>
            <p:cNvSpPr>
              <a:spLocks noChangeShapeType="1"/>
            </p:cNvSpPr>
            <p:nvPr/>
          </p:nvSpPr>
          <p:spPr bwMode="auto">
            <a:xfrm rot="1473624">
              <a:off x="4000" y="3645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6" name="Line 244"/>
            <p:cNvSpPr>
              <a:spLocks noChangeShapeType="1"/>
            </p:cNvSpPr>
            <p:nvPr/>
          </p:nvSpPr>
          <p:spPr bwMode="auto">
            <a:xfrm rot="1473624">
              <a:off x="4007" y="3582"/>
              <a:ext cx="1" cy="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7" name="Line 245"/>
            <p:cNvSpPr>
              <a:spLocks noChangeShapeType="1"/>
            </p:cNvSpPr>
            <p:nvPr/>
          </p:nvSpPr>
          <p:spPr bwMode="auto">
            <a:xfrm rot="1473624">
              <a:off x="3992" y="371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8" name="Line 246"/>
            <p:cNvSpPr>
              <a:spLocks noChangeShapeType="1"/>
            </p:cNvSpPr>
            <p:nvPr/>
          </p:nvSpPr>
          <p:spPr bwMode="auto">
            <a:xfrm rot="1473624">
              <a:off x="4061" y="367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9" name="Line 247"/>
            <p:cNvSpPr>
              <a:spLocks noChangeShapeType="1"/>
            </p:cNvSpPr>
            <p:nvPr/>
          </p:nvSpPr>
          <p:spPr bwMode="auto">
            <a:xfrm rot="1473624">
              <a:off x="4051" y="368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0" name="Line 248"/>
            <p:cNvSpPr>
              <a:spLocks noChangeShapeType="1"/>
            </p:cNvSpPr>
            <p:nvPr/>
          </p:nvSpPr>
          <p:spPr bwMode="auto">
            <a:xfrm rot="1473624">
              <a:off x="3963" y="3689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1" name="Line 249"/>
            <p:cNvSpPr>
              <a:spLocks noChangeShapeType="1"/>
            </p:cNvSpPr>
            <p:nvPr/>
          </p:nvSpPr>
          <p:spPr bwMode="auto">
            <a:xfrm rot="1473624">
              <a:off x="4091" y="3598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2" name="Line 250"/>
            <p:cNvSpPr>
              <a:spLocks noChangeShapeType="1"/>
            </p:cNvSpPr>
            <p:nvPr/>
          </p:nvSpPr>
          <p:spPr bwMode="auto">
            <a:xfrm rot="1473624">
              <a:off x="4078" y="3572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3" name="Line 251"/>
            <p:cNvSpPr>
              <a:spLocks noChangeShapeType="1"/>
            </p:cNvSpPr>
            <p:nvPr/>
          </p:nvSpPr>
          <p:spPr bwMode="auto">
            <a:xfrm rot="1473624">
              <a:off x="4012" y="353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4" name="Line 252"/>
            <p:cNvSpPr>
              <a:spLocks noChangeShapeType="1"/>
            </p:cNvSpPr>
            <p:nvPr/>
          </p:nvSpPr>
          <p:spPr bwMode="auto">
            <a:xfrm rot="1473624">
              <a:off x="3997" y="364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5" name="Line 253"/>
            <p:cNvSpPr>
              <a:spLocks noChangeShapeType="1"/>
            </p:cNvSpPr>
            <p:nvPr/>
          </p:nvSpPr>
          <p:spPr bwMode="auto">
            <a:xfrm rot="1473624">
              <a:off x="3976" y="3605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6" name="Freeform 254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7" name="Line 255"/>
            <p:cNvSpPr>
              <a:spLocks noChangeShapeType="1"/>
            </p:cNvSpPr>
            <p:nvPr/>
          </p:nvSpPr>
          <p:spPr bwMode="auto">
            <a:xfrm rot="1473624">
              <a:off x="4009" y="352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8" name="Line 256"/>
            <p:cNvSpPr>
              <a:spLocks noChangeShapeType="1"/>
            </p:cNvSpPr>
            <p:nvPr/>
          </p:nvSpPr>
          <p:spPr bwMode="auto">
            <a:xfrm rot="1473624">
              <a:off x="4009" y="351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9" name="Line 257"/>
            <p:cNvSpPr>
              <a:spLocks noChangeShapeType="1"/>
            </p:cNvSpPr>
            <p:nvPr/>
          </p:nvSpPr>
          <p:spPr bwMode="auto">
            <a:xfrm rot="1473624">
              <a:off x="4008" y="352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0" name="Line 258"/>
            <p:cNvSpPr>
              <a:spLocks noChangeShapeType="1"/>
            </p:cNvSpPr>
            <p:nvPr/>
          </p:nvSpPr>
          <p:spPr bwMode="auto">
            <a:xfrm rot="1473624">
              <a:off x="4013" y="354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1" name="Line 259"/>
            <p:cNvSpPr>
              <a:spLocks noChangeShapeType="1"/>
            </p:cNvSpPr>
            <p:nvPr/>
          </p:nvSpPr>
          <p:spPr bwMode="auto">
            <a:xfrm rot="1473624">
              <a:off x="4014" y="355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2" name="Line 260"/>
            <p:cNvSpPr>
              <a:spLocks noChangeShapeType="1"/>
            </p:cNvSpPr>
            <p:nvPr/>
          </p:nvSpPr>
          <p:spPr bwMode="auto">
            <a:xfrm rot="1473624">
              <a:off x="4046" y="3527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3" name="Line 261"/>
            <p:cNvSpPr>
              <a:spLocks noChangeShapeType="1"/>
            </p:cNvSpPr>
            <p:nvPr/>
          </p:nvSpPr>
          <p:spPr bwMode="auto">
            <a:xfrm rot="1473624">
              <a:off x="4045" y="353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4" name="Line 262"/>
            <p:cNvSpPr>
              <a:spLocks noChangeShapeType="1"/>
            </p:cNvSpPr>
            <p:nvPr/>
          </p:nvSpPr>
          <p:spPr bwMode="auto">
            <a:xfrm rot="1473624">
              <a:off x="4012" y="3525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5" name="Line 263"/>
            <p:cNvSpPr>
              <a:spLocks noChangeShapeType="1"/>
            </p:cNvSpPr>
            <p:nvPr/>
          </p:nvSpPr>
          <p:spPr bwMode="auto">
            <a:xfrm rot="1473624">
              <a:off x="4009" y="35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6" name="Line 264"/>
            <p:cNvSpPr>
              <a:spLocks noChangeShapeType="1"/>
            </p:cNvSpPr>
            <p:nvPr/>
          </p:nvSpPr>
          <p:spPr bwMode="auto">
            <a:xfrm rot="1473624">
              <a:off x="4007" y="351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7" name="Line 265"/>
            <p:cNvSpPr>
              <a:spLocks noChangeShapeType="1"/>
            </p:cNvSpPr>
            <p:nvPr/>
          </p:nvSpPr>
          <p:spPr bwMode="auto">
            <a:xfrm rot="1473624">
              <a:off x="4137" y="356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8" name="Line 266"/>
            <p:cNvSpPr>
              <a:spLocks noChangeShapeType="1"/>
            </p:cNvSpPr>
            <p:nvPr/>
          </p:nvSpPr>
          <p:spPr bwMode="auto">
            <a:xfrm rot="1473624">
              <a:off x="3965" y="367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9" name="Line 267"/>
            <p:cNvSpPr>
              <a:spLocks noChangeShapeType="1"/>
            </p:cNvSpPr>
            <p:nvPr/>
          </p:nvSpPr>
          <p:spPr bwMode="auto">
            <a:xfrm rot="1473624">
              <a:off x="3960" y="3694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0" name="Line 268"/>
            <p:cNvSpPr>
              <a:spLocks noChangeShapeType="1"/>
            </p:cNvSpPr>
            <p:nvPr/>
          </p:nvSpPr>
          <p:spPr bwMode="auto">
            <a:xfrm rot="1473624">
              <a:off x="4103" y="3588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1" name="Line 269"/>
            <p:cNvSpPr>
              <a:spLocks noChangeShapeType="1"/>
            </p:cNvSpPr>
            <p:nvPr/>
          </p:nvSpPr>
          <p:spPr bwMode="auto">
            <a:xfrm rot="1473624">
              <a:off x="4030" y="3638"/>
              <a:ext cx="2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2" name="Line 270"/>
            <p:cNvSpPr>
              <a:spLocks noChangeShapeType="1"/>
            </p:cNvSpPr>
            <p:nvPr/>
          </p:nvSpPr>
          <p:spPr bwMode="auto">
            <a:xfrm rot="1473624">
              <a:off x="4072" y="366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3" name="Line 271"/>
            <p:cNvSpPr>
              <a:spLocks noChangeShapeType="1"/>
            </p:cNvSpPr>
            <p:nvPr/>
          </p:nvSpPr>
          <p:spPr bwMode="auto">
            <a:xfrm rot="1473624">
              <a:off x="4044" y="3523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4" name="Freeform 272"/>
            <p:cNvSpPr>
              <a:spLocks/>
            </p:cNvSpPr>
            <p:nvPr/>
          </p:nvSpPr>
          <p:spPr bwMode="auto">
            <a:xfrm rot="1473624">
              <a:off x="3996" y="3525"/>
              <a:ext cx="155" cy="26"/>
            </a:xfrm>
            <a:custGeom>
              <a:avLst/>
              <a:gdLst>
                <a:gd name="T0" fmla="*/ 0 w 237"/>
                <a:gd name="T1" fmla="*/ 12 h 29"/>
                <a:gd name="T2" fmla="*/ 2 w 237"/>
                <a:gd name="T3" fmla="*/ 7 h 29"/>
                <a:gd name="T4" fmla="*/ 6 w 237"/>
                <a:gd name="T5" fmla="*/ 12 h 29"/>
                <a:gd name="T6" fmla="*/ 7 w 237"/>
                <a:gd name="T7" fmla="*/ 11 h 29"/>
                <a:gd name="T8" fmla="*/ 8 w 237"/>
                <a:gd name="T9" fmla="*/ 4 h 29"/>
                <a:gd name="T10" fmla="*/ 15 w 237"/>
                <a:gd name="T11" fmla="*/ 17 h 29"/>
                <a:gd name="T12" fmla="*/ 15 w 237"/>
                <a:gd name="T13" fmla="*/ 17 h 29"/>
                <a:gd name="T14" fmla="*/ 15 w 237"/>
                <a:gd name="T15" fmla="*/ 17 h 29"/>
                <a:gd name="T16" fmla="*/ 15 w 237"/>
                <a:gd name="T17" fmla="*/ 16 h 29"/>
                <a:gd name="T18" fmla="*/ 16 w 237"/>
                <a:gd name="T19" fmla="*/ 16 h 29"/>
                <a:gd name="T20" fmla="*/ 17 w 237"/>
                <a:gd name="T21" fmla="*/ 15 h 29"/>
                <a:gd name="T22" fmla="*/ 17 w 237"/>
                <a:gd name="T23" fmla="*/ 14 h 29"/>
                <a:gd name="T24" fmla="*/ 18 w 237"/>
                <a:gd name="T25" fmla="*/ 14 h 29"/>
                <a:gd name="T26" fmla="*/ 19 w 237"/>
                <a:gd name="T27" fmla="*/ 14 h 29"/>
                <a:gd name="T28" fmla="*/ 20 w 237"/>
                <a:gd name="T29" fmla="*/ 14 h 29"/>
                <a:gd name="T30" fmla="*/ 20 w 237"/>
                <a:gd name="T31" fmla="*/ 14 h 29"/>
                <a:gd name="T32" fmla="*/ 20 w 237"/>
                <a:gd name="T33" fmla="*/ 13 h 29"/>
                <a:gd name="T34" fmla="*/ 22 w 237"/>
                <a:gd name="T35" fmla="*/ 12 h 29"/>
                <a:gd name="T36" fmla="*/ 22 w 237"/>
                <a:gd name="T37" fmla="*/ 10 h 29"/>
                <a:gd name="T38" fmla="*/ 24 w 237"/>
                <a:gd name="T39" fmla="*/ 7 h 29"/>
                <a:gd name="T40" fmla="*/ 24 w 237"/>
                <a:gd name="T41" fmla="*/ 4 h 29"/>
                <a:gd name="T42" fmla="*/ 26 w 237"/>
                <a:gd name="T43" fmla="*/ 4 h 29"/>
                <a:gd name="T44" fmla="*/ 26 w 237"/>
                <a:gd name="T45" fmla="*/ 2 h 29"/>
                <a:gd name="T46" fmla="*/ 26 w 237"/>
                <a:gd name="T47" fmla="*/ 0 h 29"/>
                <a:gd name="T48" fmla="*/ 28 w 237"/>
                <a:gd name="T49" fmla="*/ 10 h 29"/>
                <a:gd name="T50" fmla="*/ 28 w 237"/>
                <a:gd name="T51" fmla="*/ 9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37" h="29">
                  <a:moveTo>
                    <a:pt x="0" y="20"/>
                  </a:moveTo>
                  <a:lnTo>
                    <a:pt x="19" y="12"/>
                  </a:lnTo>
                  <a:lnTo>
                    <a:pt x="50" y="21"/>
                  </a:lnTo>
                  <a:lnTo>
                    <a:pt x="55" y="19"/>
                  </a:lnTo>
                  <a:lnTo>
                    <a:pt x="69" y="8"/>
                  </a:lnTo>
                  <a:lnTo>
                    <a:pt x="124" y="29"/>
                  </a:lnTo>
                  <a:lnTo>
                    <a:pt x="125" y="29"/>
                  </a:lnTo>
                  <a:lnTo>
                    <a:pt x="127" y="28"/>
                  </a:lnTo>
                  <a:lnTo>
                    <a:pt x="132" y="27"/>
                  </a:lnTo>
                  <a:lnTo>
                    <a:pt x="137" y="26"/>
                  </a:lnTo>
                  <a:lnTo>
                    <a:pt x="144" y="25"/>
                  </a:lnTo>
                  <a:lnTo>
                    <a:pt x="151" y="25"/>
                  </a:lnTo>
                  <a:lnTo>
                    <a:pt x="160" y="25"/>
                  </a:lnTo>
                  <a:lnTo>
                    <a:pt x="168" y="25"/>
                  </a:lnTo>
                  <a:lnTo>
                    <a:pt x="172" y="23"/>
                  </a:lnTo>
                  <a:lnTo>
                    <a:pt x="177" y="20"/>
                  </a:lnTo>
                  <a:lnTo>
                    <a:pt x="185" y="17"/>
                  </a:lnTo>
                  <a:lnTo>
                    <a:pt x="195" y="12"/>
                  </a:lnTo>
                  <a:lnTo>
                    <a:pt x="203" y="7"/>
                  </a:lnTo>
                  <a:lnTo>
                    <a:pt x="211" y="4"/>
                  </a:lnTo>
                  <a:lnTo>
                    <a:pt x="215" y="2"/>
                  </a:lnTo>
                  <a:lnTo>
                    <a:pt x="217" y="0"/>
                  </a:lnTo>
                  <a:lnTo>
                    <a:pt x="236" y="17"/>
                  </a:lnTo>
                  <a:lnTo>
                    <a:pt x="237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5" name="Freeform 273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8 h 173"/>
                <a:gd name="T10" fmla="*/ 8 w 69"/>
                <a:gd name="T11" fmla="*/ 6 h 173"/>
                <a:gd name="T12" fmla="*/ 8 w 69"/>
                <a:gd name="T13" fmla="*/ 4 h 173"/>
                <a:gd name="T14" fmla="*/ 7 w 69"/>
                <a:gd name="T15" fmla="*/ 3 h 173"/>
                <a:gd name="T16" fmla="*/ 7 w 69"/>
                <a:gd name="T17" fmla="*/ 3 h 173"/>
                <a:gd name="T18" fmla="*/ 5 w 69"/>
                <a:gd name="T19" fmla="*/ 1 h 173"/>
                <a:gd name="T20" fmla="*/ 5 w 69"/>
                <a:gd name="T21" fmla="*/ 0 h 173"/>
                <a:gd name="T22" fmla="*/ 4 w 69"/>
                <a:gd name="T23" fmla="*/ 0 h 173"/>
                <a:gd name="T24" fmla="*/ 3 w 69"/>
                <a:gd name="T25" fmla="*/ 0 h 173"/>
                <a:gd name="T26" fmla="*/ 3 w 69"/>
                <a:gd name="T27" fmla="*/ 1 h 173"/>
                <a:gd name="T28" fmla="*/ 2 w 69"/>
                <a:gd name="T29" fmla="*/ 3 h 173"/>
                <a:gd name="T30" fmla="*/ 1 w 69"/>
                <a:gd name="T31" fmla="*/ 3 h 173"/>
                <a:gd name="T32" fmla="*/ 1 w 69"/>
                <a:gd name="T33" fmla="*/ 4 h 173"/>
                <a:gd name="T34" fmla="*/ 1 w 69"/>
                <a:gd name="T35" fmla="*/ 6 h 173"/>
                <a:gd name="T36" fmla="*/ 1 w 69"/>
                <a:gd name="T37" fmla="*/ 8 h 173"/>
                <a:gd name="T38" fmla="*/ 0 w 69"/>
                <a:gd name="T39" fmla="*/ 10 h 173"/>
                <a:gd name="T40" fmla="*/ 0 w 69"/>
                <a:gd name="T41" fmla="*/ 10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6" name="Freeform 274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10 h 173"/>
                <a:gd name="T10" fmla="*/ 8 w 69"/>
                <a:gd name="T11" fmla="*/ 8 h 173"/>
                <a:gd name="T12" fmla="*/ 8 w 69"/>
                <a:gd name="T13" fmla="*/ 6 h 173"/>
                <a:gd name="T14" fmla="*/ 8 w 69"/>
                <a:gd name="T15" fmla="*/ 4 h 173"/>
                <a:gd name="T16" fmla="*/ 7 w 69"/>
                <a:gd name="T17" fmla="*/ 3 h 173"/>
                <a:gd name="T18" fmla="*/ 7 w 69"/>
                <a:gd name="T19" fmla="*/ 3 h 173"/>
                <a:gd name="T20" fmla="*/ 5 w 69"/>
                <a:gd name="T21" fmla="*/ 1 h 173"/>
                <a:gd name="T22" fmla="*/ 5 w 69"/>
                <a:gd name="T23" fmla="*/ 0 h 173"/>
                <a:gd name="T24" fmla="*/ 4 w 69"/>
                <a:gd name="T25" fmla="*/ 0 h 173"/>
                <a:gd name="T26" fmla="*/ 4 w 69"/>
                <a:gd name="T27" fmla="*/ 0 h 173"/>
                <a:gd name="T28" fmla="*/ 3 w 69"/>
                <a:gd name="T29" fmla="*/ 0 h 173"/>
                <a:gd name="T30" fmla="*/ 3 w 69"/>
                <a:gd name="T31" fmla="*/ 1 h 173"/>
                <a:gd name="T32" fmla="*/ 2 w 69"/>
                <a:gd name="T33" fmla="*/ 3 h 173"/>
                <a:gd name="T34" fmla="*/ 1 w 69"/>
                <a:gd name="T35" fmla="*/ 3 h 173"/>
                <a:gd name="T36" fmla="*/ 1 w 69"/>
                <a:gd name="T37" fmla="*/ 4 h 173"/>
                <a:gd name="T38" fmla="*/ 1 w 69"/>
                <a:gd name="T39" fmla="*/ 6 h 173"/>
                <a:gd name="T40" fmla="*/ 1 w 69"/>
                <a:gd name="T41" fmla="*/ 8 h 173"/>
                <a:gd name="T42" fmla="*/ 0 w 69"/>
                <a:gd name="T43" fmla="*/ 10 h 173"/>
                <a:gd name="T44" fmla="*/ 0 w 69"/>
                <a:gd name="T45" fmla="*/ 10 h 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7" name="Line 275"/>
            <p:cNvSpPr>
              <a:spLocks noChangeShapeType="1"/>
            </p:cNvSpPr>
            <p:nvPr/>
          </p:nvSpPr>
          <p:spPr bwMode="auto">
            <a:xfrm rot="1473624">
              <a:off x="4497" y="1234"/>
              <a:ext cx="2" cy="23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8" name="Line 276"/>
            <p:cNvSpPr>
              <a:spLocks noChangeShapeType="1"/>
            </p:cNvSpPr>
            <p:nvPr/>
          </p:nvSpPr>
          <p:spPr bwMode="auto">
            <a:xfrm rot="1473624">
              <a:off x="4638" y="1298"/>
              <a:ext cx="1" cy="2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9" name="Line 277"/>
            <p:cNvSpPr>
              <a:spLocks noChangeShapeType="1"/>
            </p:cNvSpPr>
            <p:nvPr/>
          </p:nvSpPr>
          <p:spPr bwMode="auto">
            <a:xfrm rot="1473624">
              <a:off x="4616" y="1275"/>
              <a:ext cx="1" cy="23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7" name="Text Box 278"/>
          <p:cNvSpPr txBox="1">
            <a:spLocks noChangeArrowheads="1"/>
          </p:cNvSpPr>
          <p:nvPr/>
        </p:nvSpPr>
        <p:spPr bwMode="auto">
          <a:xfrm>
            <a:off x="1066800" y="2514600"/>
            <a:ext cx="5334000" cy="2524125"/>
          </a:xfrm>
          <a:prstGeom prst="rect">
            <a:avLst/>
          </a:prstGeom>
          <a:noFill/>
          <a:ln>
            <a:noFill/>
          </a:ln>
          <a:effectLst>
            <a:outerShdw dist="254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3000"/>
              </a:lnSpc>
            </a:pPr>
            <a:r>
              <a:rPr lang="en-US" altLang="en-US" sz="4800" b="1">
                <a:solidFill>
                  <a:srgbClr val="333399"/>
                </a:solidFill>
                <a:latin typeface="SwitzerlandNarrow" pitchFamily="34" charset="0"/>
              </a:rPr>
              <a:t>Look for possible </a:t>
            </a:r>
            <a:r>
              <a:rPr lang="en-US" altLang="en-US" sz="4800" b="1">
                <a:solidFill>
                  <a:srgbClr val="FF0000"/>
                </a:solidFill>
                <a:latin typeface="SwitzerlandNarrow" pitchFamily="34" charset="0"/>
              </a:rPr>
              <a:t>groupings </a:t>
            </a:r>
            <a:r>
              <a:rPr lang="en-US" altLang="en-US" sz="4800" b="1">
                <a:solidFill>
                  <a:srgbClr val="333399"/>
                </a:solidFill>
                <a:latin typeface="SwitzerlandNarrow" pitchFamily="34" charset="0"/>
              </a:rPr>
              <a:t>among your problem words.</a:t>
            </a:r>
          </a:p>
        </p:txBody>
      </p:sp>
      <p:sp>
        <p:nvSpPr>
          <p:cNvPr id="40978" name="Text Box 279"/>
          <p:cNvSpPr txBox="1">
            <a:spLocks noChangeArrowheads="1"/>
          </p:cNvSpPr>
          <p:nvPr/>
        </p:nvSpPr>
        <p:spPr bwMode="auto">
          <a:xfrm>
            <a:off x="1062038" y="4956175"/>
            <a:ext cx="7391400" cy="1263650"/>
          </a:xfrm>
          <a:prstGeom prst="rect">
            <a:avLst/>
          </a:prstGeom>
          <a:noFill/>
          <a:ln>
            <a:noFill/>
          </a:ln>
          <a:effectLst>
            <a:outerShdw dist="127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4800" b="1">
                <a:solidFill>
                  <a:srgbClr val="CC3300"/>
                </a:solidFill>
                <a:latin typeface="SwitzerlandNarrow" pitchFamily="34" charset="0"/>
              </a:rPr>
              <a:t>Master the spelling </a:t>
            </a:r>
          </a:p>
          <a:p>
            <a:pPr algn="l">
              <a:lnSpc>
                <a:spcPct val="80000"/>
              </a:lnSpc>
            </a:pPr>
            <a:r>
              <a:rPr lang="en-US" altLang="en-US" sz="4800" b="1">
                <a:solidFill>
                  <a:srgbClr val="CC3300"/>
                </a:solidFill>
                <a:latin typeface="SwitzerlandNarrow" pitchFamily="34" charset="0"/>
              </a:rPr>
              <a:t>rules.</a:t>
            </a:r>
          </a:p>
        </p:txBody>
      </p:sp>
    </p:spTree>
    <p:extLst>
      <p:ext uri="{BB962C8B-B14F-4D97-AF65-F5344CB8AC3E}">
        <p14:creationId xmlns:p14="http://schemas.microsoft.com/office/powerpoint/2010/main" val="4080689293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CC66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6259" name="WordArt 3"/>
          <p:cNvSpPr>
            <a:spLocks noChangeArrowheads="1" noChangeShapeType="1" noTextEdit="1"/>
          </p:cNvSpPr>
          <p:nvPr/>
        </p:nvSpPr>
        <p:spPr bwMode="auto">
          <a:xfrm>
            <a:off x="3352800" y="1030288"/>
            <a:ext cx="2438400" cy="1255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6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6796" dir="1593903" algn="ctr" rotWithShape="0">
                    <a:srgbClr val="FFFFCC"/>
                  </a:outerShdw>
                </a:effectLst>
                <a:latin typeface="Albertus Extra Bold"/>
              </a:rPr>
              <a:t>may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890588" y="4953000"/>
            <a:ext cx="7339012" cy="1066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66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463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463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463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463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  <a:buFontTx/>
              <a:buChar char="•"/>
            </a:pPr>
            <a:r>
              <a:rPr lang="en-US" altLang="en-US" sz="4000">
                <a:solidFill>
                  <a:srgbClr val="FFFFCC"/>
                </a:solidFill>
                <a:latin typeface="VAGRounded BT" pitchFamily="34" charset="0"/>
              </a:rPr>
              <a:t> </a:t>
            </a: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means “to have the 					capacity to do something”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914400" y="2314575"/>
            <a:ext cx="7315200" cy="11906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66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463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463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463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463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90000"/>
              </a:lnSpc>
              <a:buFontTx/>
              <a:buChar char="•"/>
            </a:pPr>
            <a:r>
              <a:rPr lang="en-US" altLang="en-US" sz="4000">
                <a:solidFill>
                  <a:srgbClr val="FFFFCC"/>
                </a:solidFill>
                <a:latin typeface="VAGRounded BT" pitchFamily="34" charset="0"/>
              </a:rPr>
              <a:t> </a:t>
            </a: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means “to be __________or</a:t>
            </a:r>
          </a:p>
          <a:p>
            <a:pPr algn="l">
              <a:lnSpc>
                <a:spcPct val="90000"/>
              </a:lnSpc>
            </a:pP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	permitted to”</a:t>
            </a:r>
          </a:p>
        </p:txBody>
      </p:sp>
      <p:sp>
        <p:nvSpPr>
          <p:cNvPr id="96262" name="WordArt 6"/>
          <p:cNvSpPr>
            <a:spLocks noChangeArrowheads="1" noChangeShapeType="1" noTextEdit="1"/>
          </p:cNvSpPr>
          <p:nvPr/>
        </p:nvSpPr>
        <p:spPr bwMode="auto">
          <a:xfrm>
            <a:off x="3486150" y="3810000"/>
            <a:ext cx="2209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6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6796" dir="1593903" algn="ctr" rotWithShape="0">
                    <a:srgbClr val="FFFFCC"/>
                  </a:outerShdw>
                </a:effectLst>
                <a:latin typeface="Albertus Extra Bold"/>
              </a:rPr>
              <a:t>can</a:t>
            </a:r>
          </a:p>
        </p:txBody>
      </p:sp>
    </p:spTree>
    <p:extLst>
      <p:ext uri="{BB962C8B-B14F-4D97-AF65-F5344CB8AC3E}">
        <p14:creationId xmlns:p14="http://schemas.microsoft.com/office/powerpoint/2010/main" val="226585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CC66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7283" name="WordArt 3"/>
          <p:cNvSpPr>
            <a:spLocks noChangeArrowheads="1" noChangeShapeType="1" noTextEdit="1"/>
          </p:cNvSpPr>
          <p:nvPr/>
        </p:nvSpPr>
        <p:spPr bwMode="auto">
          <a:xfrm>
            <a:off x="3352800" y="1030288"/>
            <a:ext cx="2438400" cy="1255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6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6796" dir="1593903" algn="ctr" rotWithShape="0">
                    <a:srgbClr val="FFFFCC"/>
                  </a:outerShdw>
                </a:effectLst>
                <a:latin typeface="Albertus Extra Bold"/>
              </a:rPr>
              <a:t>may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890588" y="4953000"/>
            <a:ext cx="7339012" cy="1066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66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463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463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463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463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  <a:buFontTx/>
              <a:buChar char="•"/>
            </a:pPr>
            <a:r>
              <a:rPr lang="en-US" altLang="en-US" sz="4000">
                <a:solidFill>
                  <a:srgbClr val="FFFFCC"/>
                </a:solidFill>
                <a:latin typeface="VAGRounded BT" pitchFamily="34" charset="0"/>
              </a:rPr>
              <a:t> </a:t>
            </a: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means “to have the 					capacity to do something”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914400" y="2314575"/>
            <a:ext cx="7315200" cy="11906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66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463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463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463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463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90000"/>
              </a:lnSpc>
              <a:buFontTx/>
              <a:buChar char="•"/>
            </a:pPr>
            <a:r>
              <a:rPr lang="en-US" altLang="en-US" sz="4000">
                <a:solidFill>
                  <a:srgbClr val="FFFFCC"/>
                </a:solidFill>
                <a:latin typeface="VAGRounded BT" pitchFamily="34" charset="0"/>
              </a:rPr>
              <a:t> </a:t>
            </a: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means “to be </a:t>
            </a:r>
            <a:r>
              <a:rPr lang="en-US" altLang="en-US" sz="4000" b="1" u="sng">
                <a:solidFill>
                  <a:srgbClr val="FF0000"/>
                </a:solidFill>
                <a:latin typeface="VAGRounded BT" pitchFamily="34" charset="0"/>
              </a:rPr>
              <a:t>allowed </a:t>
            </a: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or</a:t>
            </a:r>
          </a:p>
          <a:p>
            <a:pPr algn="l">
              <a:lnSpc>
                <a:spcPct val="90000"/>
              </a:lnSpc>
            </a:pP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	permitted to”</a:t>
            </a:r>
          </a:p>
        </p:txBody>
      </p:sp>
      <p:sp>
        <p:nvSpPr>
          <p:cNvPr id="97286" name="WordArt 6"/>
          <p:cNvSpPr>
            <a:spLocks noChangeArrowheads="1" noChangeShapeType="1" noTextEdit="1"/>
          </p:cNvSpPr>
          <p:nvPr/>
        </p:nvSpPr>
        <p:spPr bwMode="auto">
          <a:xfrm>
            <a:off x="3486150" y="3810000"/>
            <a:ext cx="2209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6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6796" dir="1593903" algn="ctr" rotWithShape="0">
                    <a:srgbClr val="FFFFCC"/>
                  </a:outerShdw>
                </a:effectLst>
                <a:latin typeface="Albertus Extra Bold"/>
              </a:rPr>
              <a:t>can</a:t>
            </a:r>
          </a:p>
        </p:txBody>
      </p:sp>
    </p:spTree>
    <p:extLst>
      <p:ext uri="{BB962C8B-B14F-4D97-AF65-F5344CB8AC3E}">
        <p14:creationId xmlns:p14="http://schemas.microsoft.com/office/powerpoint/2010/main" val="157900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8307" name="WordArt 3"/>
          <p:cNvSpPr>
            <a:spLocks noChangeArrowheads="1" noChangeShapeType="1" noTextEdit="1"/>
          </p:cNvSpPr>
          <p:nvPr/>
        </p:nvSpPr>
        <p:spPr bwMode="auto">
          <a:xfrm>
            <a:off x="3352800" y="914400"/>
            <a:ext cx="2709863" cy="835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6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6796" dir="1593903" algn="ctr" rotWithShape="0">
                    <a:srgbClr val="FFFFCC"/>
                  </a:outerShdw>
                </a:effectLst>
                <a:latin typeface="Albertus Extra Bold"/>
              </a:rPr>
              <a:t>will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990600" y="1905000"/>
            <a:ext cx="4953000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66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  <a:buFontTx/>
              <a:buChar char="•"/>
            </a:pPr>
            <a:r>
              <a:rPr lang="en-US" altLang="en-US" sz="4000">
                <a:solidFill>
                  <a:srgbClr val="FFFFCC"/>
                </a:solidFill>
                <a:latin typeface="VAGRounded BT" pitchFamily="34" charset="0"/>
              </a:rPr>
              <a:t> </a:t>
            </a: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sign of the future</a:t>
            </a:r>
          </a:p>
        </p:txBody>
      </p:sp>
      <p:sp>
        <p:nvSpPr>
          <p:cNvPr id="98309" name="WordArt 5"/>
          <p:cNvSpPr>
            <a:spLocks noChangeArrowheads="1" noChangeShapeType="1" noTextEdit="1"/>
          </p:cNvSpPr>
          <p:nvPr/>
        </p:nvSpPr>
        <p:spPr bwMode="auto">
          <a:xfrm>
            <a:off x="3048000" y="2670175"/>
            <a:ext cx="2971800" cy="835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6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6796" dir="1593903" algn="ctr" rotWithShape="0">
                    <a:srgbClr val="FFFFCC"/>
                  </a:outerShdw>
                </a:effectLst>
                <a:latin typeface="Albertus Extra Bold"/>
              </a:rPr>
              <a:t>shall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914400" y="3657600"/>
            <a:ext cx="7315200" cy="1066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66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159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159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159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159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159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515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515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515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515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  <a:buFontTx/>
              <a:buChar char="•"/>
            </a:pPr>
            <a:r>
              <a:rPr lang="en-US" altLang="en-US" sz="4000">
                <a:solidFill>
                  <a:srgbClr val="FFFFCC"/>
                </a:solidFill>
                <a:latin typeface="VAGRounded BT" pitchFamily="34" charset="0"/>
              </a:rPr>
              <a:t> </a:t>
            </a: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used with _____person</a:t>
            </a:r>
          </a:p>
          <a:p>
            <a:pPr algn="l">
              <a:lnSpc>
                <a:spcPct val="80000"/>
              </a:lnSpc>
            </a:pP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  	pronouns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914400" y="4708525"/>
            <a:ext cx="73152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66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buFontTx/>
              <a:buChar char="•"/>
            </a:pPr>
            <a:r>
              <a:rPr lang="en-US" altLang="en-US" sz="4000">
                <a:solidFill>
                  <a:srgbClr val="FFFFCC"/>
                </a:solidFill>
                <a:latin typeface="VAGRounded BT" pitchFamily="34" charset="0"/>
              </a:rPr>
              <a:t> </a:t>
            </a: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question of___________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914400" y="5394325"/>
            <a:ext cx="73152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66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buFontTx/>
              <a:buChar char="•"/>
            </a:pPr>
            <a:r>
              <a:rPr lang="en-US" altLang="en-US" sz="4000">
                <a:solidFill>
                  <a:srgbClr val="FFFFCC"/>
                </a:solidFill>
                <a:latin typeface="VAGRounded BT" pitchFamily="34" charset="0"/>
              </a:rPr>
              <a:t> </a:t>
            </a: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formal statement</a:t>
            </a:r>
          </a:p>
        </p:txBody>
      </p:sp>
    </p:spTree>
    <p:extLst>
      <p:ext uri="{BB962C8B-B14F-4D97-AF65-F5344CB8AC3E}">
        <p14:creationId xmlns:p14="http://schemas.microsoft.com/office/powerpoint/2010/main" val="281182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9331" name="WordArt 3"/>
          <p:cNvSpPr>
            <a:spLocks noChangeArrowheads="1" noChangeShapeType="1" noTextEdit="1"/>
          </p:cNvSpPr>
          <p:nvPr/>
        </p:nvSpPr>
        <p:spPr bwMode="auto">
          <a:xfrm>
            <a:off x="3352800" y="914400"/>
            <a:ext cx="2709863" cy="835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6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6796" dir="1593903" algn="ctr" rotWithShape="0">
                    <a:srgbClr val="FFFFCC"/>
                  </a:outerShdw>
                </a:effectLst>
                <a:latin typeface="Albertus Extra Bold"/>
              </a:rPr>
              <a:t>will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990600" y="1905000"/>
            <a:ext cx="4953000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66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  <a:buFontTx/>
              <a:buChar char="•"/>
            </a:pPr>
            <a:r>
              <a:rPr lang="en-US" altLang="en-US" sz="4000">
                <a:solidFill>
                  <a:srgbClr val="FFFFCC"/>
                </a:solidFill>
                <a:latin typeface="VAGRounded BT" pitchFamily="34" charset="0"/>
              </a:rPr>
              <a:t> </a:t>
            </a: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sign of the future</a:t>
            </a:r>
          </a:p>
        </p:txBody>
      </p:sp>
      <p:sp>
        <p:nvSpPr>
          <p:cNvPr id="99333" name="WordArt 5"/>
          <p:cNvSpPr>
            <a:spLocks noChangeArrowheads="1" noChangeShapeType="1" noTextEdit="1"/>
          </p:cNvSpPr>
          <p:nvPr/>
        </p:nvSpPr>
        <p:spPr bwMode="auto">
          <a:xfrm>
            <a:off x="3048000" y="2670175"/>
            <a:ext cx="2971800" cy="835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6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6796" dir="1593903" algn="ctr" rotWithShape="0">
                    <a:srgbClr val="FFFFCC"/>
                  </a:outerShdw>
                </a:effectLst>
                <a:latin typeface="Albertus Extra Bold"/>
              </a:rPr>
              <a:t>shall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914400" y="3657600"/>
            <a:ext cx="7315200" cy="1066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66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159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159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159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159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159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515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515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515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515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  <a:buFontTx/>
              <a:buChar char="•"/>
            </a:pPr>
            <a:r>
              <a:rPr lang="en-US" altLang="en-US" sz="4000">
                <a:solidFill>
                  <a:srgbClr val="FFFFCC"/>
                </a:solidFill>
                <a:latin typeface="VAGRounded BT" pitchFamily="34" charset="0"/>
              </a:rPr>
              <a:t> </a:t>
            </a: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used with </a:t>
            </a:r>
            <a:r>
              <a:rPr lang="en-US" altLang="en-US" sz="4000" b="1" u="sng">
                <a:solidFill>
                  <a:srgbClr val="FF0000"/>
                </a:solidFill>
                <a:latin typeface="VAGRounded BT" pitchFamily="34" charset="0"/>
              </a:rPr>
              <a:t>1</a:t>
            </a:r>
            <a:r>
              <a:rPr lang="en-US" altLang="en-US" sz="4000" b="1" u="sng" baseline="30000">
                <a:solidFill>
                  <a:srgbClr val="FF0000"/>
                </a:solidFill>
                <a:latin typeface="VAGRounded BT" pitchFamily="34" charset="0"/>
              </a:rPr>
              <a:t>st</a:t>
            </a: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 person</a:t>
            </a:r>
          </a:p>
          <a:p>
            <a:pPr algn="l">
              <a:lnSpc>
                <a:spcPct val="80000"/>
              </a:lnSpc>
            </a:pP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  	pronouns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914400" y="4708525"/>
            <a:ext cx="73152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66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buFontTx/>
              <a:buChar char="•"/>
            </a:pPr>
            <a:r>
              <a:rPr lang="en-US" altLang="en-US" sz="4000">
                <a:solidFill>
                  <a:srgbClr val="FFFFCC"/>
                </a:solidFill>
                <a:latin typeface="VAGRounded BT" pitchFamily="34" charset="0"/>
              </a:rPr>
              <a:t> </a:t>
            </a: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question of </a:t>
            </a:r>
            <a:r>
              <a:rPr lang="en-US" altLang="en-US" sz="4000" b="1" u="sng">
                <a:solidFill>
                  <a:srgbClr val="FF0000"/>
                </a:solidFill>
                <a:latin typeface="VAGRounded BT" pitchFamily="34" charset="0"/>
              </a:rPr>
              <a:t>preference</a:t>
            </a: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914400" y="5394325"/>
            <a:ext cx="73152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66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buFontTx/>
              <a:buChar char="•"/>
            </a:pPr>
            <a:r>
              <a:rPr lang="en-US" altLang="en-US" sz="4000">
                <a:solidFill>
                  <a:srgbClr val="FFFFCC"/>
                </a:solidFill>
                <a:latin typeface="VAGRounded BT" pitchFamily="34" charset="0"/>
              </a:rPr>
              <a:t> </a:t>
            </a:r>
            <a:r>
              <a:rPr lang="en-US" altLang="en-US" sz="4000" b="1">
                <a:solidFill>
                  <a:srgbClr val="000000"/>
                </a:solidFill>
                <a:latin typeface="VAGRounded BT" pitchFamily="34" charset="0"/>
              </a:rPr>
              <a:t>formal statement</a:t>
            </a:r>
          </a:p>
        </p:txBody>
      </p:sp>
    </p:spTree>
    <p:extLst>
      <p:ext uri="{BB962C8B-B14F-4D97-AF65-F5344CB8AC3E}">
        <p14:creationId xmlns:p14="http://schemas.microsoft.com/office/powerpoint/2010/main" val="128077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2362200" cy="1143000"/>
          </a:xfrm>
        </p:spPr>
        <p:txBody>
          <a:bodyPr/>
          <a:lstStyle/>
          <a:p>
            <a:r>
              <a:rPr lang="en-US" altLang="en-US" sz="3200" smtClean="0">
                <a:latin typeface="Monotype Corsiva" panose="03010101010201010101" pitchFamily="66" charset="0"/>
              </a:rPr>
              <a:t>Ch. 10 Pretest</a:t>
            </a:r>
          </a:p>
        </p:txBody>
      </p:sp>
      <p:sp>
        <p:nvSpPr>
          <p:cNvPr id="100355" name="Rectangle 4"/>
          <p:cNvSpPr>
            <a:spLocks noChangeArrowheads="1"/>
          </p:cNvSpPr>
          <p:nvPr/>
        </p:nvSpPr>
        <p:spPr bwMode="auto">
          <a:xfrm>
            <a:off x="228600" y="1066800"/>
            <a:ext cx="2974975" cy="41084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b="1">
                <a:solidFill>
                  <a:srgbClr val="000000"/>
                </a:solidFill>
              </a:rPr>
              <a:t>I.  Spelling</a:t>
            </a:r>
            <a:endParaRPr lang="en-US" altLang="en-US">
              <a:solidFill>
                <a:srgbClr val="000000"/>
              </a:solidFill>
            </a:endParaRP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1. skipping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2. bountiful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3. C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4. diet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5. C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6. retrieve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7. holiness, daily, lives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8. C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9. conceit, thievery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10. atonement</a:t>
            </a:r>
          </a:p>
        </p:txBody>
      </p:sp>
      <p:sp>
        <p:nvSpPr>
          <p:cNvPr id="100356" name="Rectangle 5"/>
          <p:cNvSpPr>
            <a:spLocks noChangeArrowheads="1"/>
          </p:cNvSpPr>
          <p:nvPr/>
        </p:nvSpPr>
        <p:spPr bwMode="auto">
          <a:xfrm>
            <a:off x="3200400" y="268288"/>
            <a:ext cx="3101975" cy="63722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marL="457200" indent="-457200"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b="1">
                <a:solidFill>
                  <a:srgbClr val="000000"/>
                </a:solidFill>
              </a:rPr>
              <a:t>II. Troublesome Verbs</a:t>
            </a:r>
            <a:endParaRPr lang="en-US" altLang="en-US">
              <a:solidFill>
                <a:srgbClr val="000000"/>
              </a:solidFill>
            </a:endParaRP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11. sits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12. lying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13. rise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14. may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15. will/shall</a:t>
            </a:r>
          </a:p>
          <a:p>
            <a:pPr algn="l"/>
            <a:r>
              <a:rPr lang="en-US" altLang="en-US" b="1">
                <a:solidFill>
                  <a:srgbClr val="000000"/>
                </a:solidFill>
              </a:rPr>
              <a:t>III. Other Troubles</a:t>
            </a:r>
            <a:endParaRPr lang="en-US" altLang="en-US">
              <a:solidFill>
                <a:srgbClr val="000000"/>
              </a:solidFill>
            </a:endParaRP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16. prophecies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17. and others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18. prophesy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19. fewer, than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20. affected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21. really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22. lent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23. borrow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24. Himself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25. accept</a:t>
            </a:r>
          </a:p>
        </p:txBody>
      </p:sp>
      <p:sp>
        <p:nvSpPr>
          <p:cNvPr id="100357" name="Rectangle 6"/>
          <p:cNvSpPr>
            <a:spLocks noChangeArrowheads="1"/>
          </p:cNvSpPr>
          <p:nvPr/>
        </p:nvSpPr>
        <p:spPr bwMode="auto">
          <a:xfrm>
            <a:off x="6629400" y="304800"/>
            <a:ext cx="2147888" cy="415448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b="1">
                <a:solidFill>
                  <a:srgbClr val="000000"/>
                </a:solidFill>
              </a:rPr>
              <a:t>IV. Homonyms</a:t>
            </a:r>
            <a:endParaRPr lang="en-US" altLang="en-US">
              <a:solidFill>
                <a:srgbClr val="000000"/>
              </a:solidFill>
            </a:endParaRP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26.</a:t>
            </a:r>
            <a:r>
              <a:rPr lang="en-US" altLang="en-US" b="1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000000"/>
                </a:solidFill>
              </a:rPr>
              <a:t>pray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27. preys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28. desert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29. counsel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30. stationery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31. capital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32. principles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33. Capitol 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34. council</a:t>
            </a:r>
          </a:p>
          <a:p>
            <a:pPr algn="l"/>
            <a:r>
              <a:rPr lang="en-US" altLang="en-US">
                <a:solidFill>
                  <a:srgbClr val="000000"/>
                </a:solidFill>
              </a:rPr>
              <a:t>35. Stationary</a:t>
            </a:r>
          </a:p>
        </p:txBody>
      </p:sp>
    </p:spTree>
    <p:extLst>
      <p:ext uri="{BB962C8B-B14F-4D97-AF65-F5344CB8AC3E}">
        <p14:creationId xmlns:p14="http://schemas.microsoft.com/office/powerpoint/2010/main" val="333723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5727700" y="3048000"/>
            <a:ext cx="184150" cy="823913"/>
          </a:xfrm>
          <a:prstGeom prst="rect">
            <a:avLst/>
          </a:prstGeom>
          <a:noFill/>
          <a:ln>
            <a:noFill/>
          </a:ln>
          <a:effectLst>
            <a:outerShdw dist="40161" dir="204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4800">
              <a:solidFill>
                <a:srgbClr val="FF9900"/>
              </a:solidFill>
              <a:latin typeface="Tech" pitchFamily="34" charset="0"/>
            </a:endParaRP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>
            <a:solidFill>
              <a:srgbClr val="831717"/>
            </a:solidFill>
            <a:round/>
            <a:headEnd/>
            <a:tailEnd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>
            <a:outerShdw dist="127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914400" y="1219200"/>
            <a:ext cx="7543800" cy="7493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5400">
                <a:solidFill>
                  <a:srgbClr val="339933"/>
                </a:solidFill>
                <a:latin typeface="Impact" panose="020B0806030902050204" pitchFamily="34" charset="0"/>
              </a:rPr>
              <a:t>Hints to Improve Spelling</a:t>
            </a:r>
          </a:p>
        </p:txBody>
      </p:sp>
      <p:grpSp>
        <p:nvGrpSpPr>
          <p:cNvPr id="42000" name="Group 16"/>
          <p:cNvGrpSpPr>
            <a:grpSpLocks/>
          </p:cNvGrpSpPr>
          <p:nvPr/>
        </p:nvGrpSpPr>
        <p:grpSpPr bwMode="auto">
          <a:xfrm>
            <a:off x="6904038" y="1219200"/>
            <a:ext cx="2239962" cy="4838700"/>
            <a:chOff x="3894" y="920"/>
            <a:chExt cx="1411" cy="3048"/>
          </a:xfrm>
        </p:grpSpPr>
        <p:sp>
          <p:nvSpPr>
            <p:cNvPr id="42002" name="Rectangle 17"/>
            <p:cNvSpPr>
              <a:spLocks noChangeArrowheads="1"/>
            </p:cNvSpPr>
            <p:nvPr/>
          </p:nvSpPr>
          <p:spPr bwMode="auto">
            <a:xfrm rot="1473624">
              <a:off x="5050" y="1062"/>
              <a:ext cx="154" cy="3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2003" name="Freeform 18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4" name="Freeform 19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5" name="Freeform 20"/>
            <p:cNvSpPr>
              <a:spLocks/>
            </p:cNvSpPr>
            <p:nvPr/>
          </p:nvSpPr>
          <p:spPr bwMode="auto">
            <a:xfrm rot="1473624">
              <a:off x="4538" y="1253"/>
              <a:ext cx="79" cy="2410"/>
            </a:xfrm>
            <a:custGeom>
              <a:avLst/>
              <a:gdLst>
                <a:gd name="T0" fmla="*/ 0 w 122"/>
                <a:gd name="T1" fmla="*/ 2 h 2785"/>
                <a:gd name="T2" fmla="*/ 1 w 122"/>
                <a:gd name="T3" fmla="*/ 2 h 2785"/>
                <a:gd name="T4" fmla="*/ 1 w 122"/>
                <a:gd name="T5" fmla="*/ 1 h 2785"/>
                <a:gd name="T6" fmla="*/ 2 w 122"/>
                <a:gd name="T7" fmla="*/ 1 h 2785"/>
                <a:gd name="T8" fmla="*/ 3 w 122"/>
                <a:gd name="T9" fmla="*/ 1 h 2785"/>
                <a:gd name="T10" fmla="*/ 3 w 122"/>
                <a:gd name="T11" fmla="*/ 0 h 2785"/>
                <a:gd name="T12" fmla="*/ 4 w 122"/>
                <a:gd name="T13" fmla="*/ 0 h 2785"/>
                <a:gd name="T14" fmla="*/ 5 w 122"/>
                <a:gd name="T15" fmla="*/ 0 h 2785"/>
                <a:gd name="T16" fmla="*/ 5 w 122"/>
                <a:gd name="T17" fmla="*/ 0 h 2785"/>
                <a:gd name="T18" fmla="*/ 6 w 122"/>
                <a:gd name="T19" fmla="*/ 0 h 2785"/>
                <a:gd name="T20" fmla="*/ 8 w 122"/>
                <a:gd name="T21" fmla="*/ 0 h 2785"/>
                <a:gd name="T22" fmla="*/ 9 w 122"/>
                <a:gd name="T23" fmla="*/ 1 h 2785"/>
                <a:gd name="T24" fmla="*/ 10 w 122"/>
                <a:gd name="T25" fmla="*/ 1 h 2785"/>
                <a:gd name="T26" fmla="*/ 11 w 122"/>
                <a:gd name="T27" fmla="*/ 2 h 2785"/>
                <a:gd name="T28" fmla="*/ 12 w 122"/>
                <a:gd name="T29" fmla="*/ 3 h 2785"/>
                <a:gd name="T30" fmla="*/ 13 w 122"/>
                <a:gd name="T31" fmla="*/ 3 h 2785"/>
                <a:gd name="T32" fmla="*/ 14 w 122"/>
                <a:gd name="T33" fmla="*/ 3 h 2785"/>
                <a:gd name="T34" fmla="*/ 14 w 122"/>
                <a:gd name="T35" fmla="*/ 3 h 2785"/>
                <a:gd name="T36" fmla="*/ 14 w 122"/>
                <a:gd name="T37" fmla="*/ 1343 h 2785"/>
                <a:gd name="T38" fmla="*/ 14 w 122"/>
                <a:gd name="T39" fmla="*/ 1343 h 2785"/>
                <a:gd name="T40" fmla="*/ 12 w 122"/>
                <a:gd name="T41" fmla="*/ 1346 h 2785"/>
                <a:gd name="T42" fmla="*/ 12 w 122"/>
                <a:gd name="T43" fmla="*/ 1347 h 2785"/>
                <a:gd name="T44" fmla="*/ 11 w 122"/>
                <a:gd name="T45" fmla="*/ 1348 h 2785"/>
                <a:gd name="T46" fmla="*/ 11 w 122"/>
                <a:gd name="T47" fmla="*/ 1350 h 2785"/>
                <a:gd name="T48" fmla="*/ 10 w 122"/>
                <a:gd name="T49" fmla="*/ 1350 h 2785"/>
                <a:gd name="T50" fmla="*/ 9 w 122"/>
                <a:gd name="T51" fmla="*/ 1350 h 2785"/>
                <a:gd name="T52" fmla="*/ 8 w 122"/>
                <a:gd name="T53" fmla="*/ 1350 h 2785"/>
                <a:gd name="T54" fmla="*/ 7 w 122"/>
                <a:gd name="T55" fmla="*/ 1350 h 2785"/>
                <a:gd name="T56" fmla="*/ 6 w 122"/>
                <a:gd name="T57" fmla="*/ 1350 h 2785"/>
                <a:gd name="T58" fmla="*/ 6 w 122"/>
                <a:gd name="T59" fmla="*/ 1351 h 2785"/>
                <a:gd name="T60" fmla="*/ 6 w 122"/>
                <a:gd name="T61" fmla="*/ 1351 h 2785"/>
                <a:gd name="T62" fmla="*/ 6 w 122"/>
                <a:gd name="T63" fmla="*/ 1351 h 2785"/>
                <a:gd name="T64" fmla="*/ 0 w 122"/>
                <a:gd name="T65" fmla="*/ 1343 h 2785"/>
                <a:gd name="T66" fmla="*/ 0 w 122"/>
                <a:gd name="T67" fmla="*/ 2 h 27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2785">
                  <a:moveTo>
                    <a:pt x="0" y="2"/>
                  </a:moveTo>
                  <a:lnTo>
                    <a:pt x="6" y="2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1"/>
                  </a:lnTo>
                  <a:lnTo>
                    <a:pt x="87" y="1"/>
                  </a:lnTo>
                  <a:lnTo>
                    <a:pt x="96" y="2"/>
                  </a:lnTo>
                  <a:lnTo>
                    <a:pt x="106" y="3"/>
                  </a:lnTo>
                  <a:lnTo>
                    <a:pt x="114" y="4"/>
                  </a:lnTo>
                  <a:lnTo>
                    <a:pt x="122" y="5"/>
                  </a:lnTo>
                  <a:lnTo>
                    <a:pt x="122" y="2767"/>
                  </a:lnTo>
                  <a:lnTo>
                    <a:pt x="122" y="2768"/>
                  </a:lnTo>
                  <a:lnTo>
                    <a:pt x="112" y="2773"/>
                  </a:lnTo>
                  <a:lnTo>
                    <a:pt x="106" y="2776"/>
                  </a:lnTo>
                  <a:lnTo>
                    <a:pt x="99" y="2779"/>
                  </a:lnTo>
                  <a:lnTo>
                    <a:pt x="95" y="2781"/>
                  </a:lnTo>
                  <a:lnTo>
                    <a:pt x="87" y="2781"/>
                  </a:lnTo>
                  <a:lnTo>
                    <a:pt x="78" y="2781"/>
                  </a:lnTo>
                  <a:lnTo>
                    <a:pt x="71" y="2781"/>
                  </a:lnTo>
                  <a:lnTo>
                    <a:pt x="64" y="2782"/>
                  </a:lnTo>
                  <a:lnTo>
                    <a:pt x="59" y="2783"/>
                  </a:lnTo>
                  <a:lnTo>
                    <a:pt x="54" y="2784"/>
                  </a:lnTo>
                  <a:lnTo>
                    <a:pt x="52" y="2785"/>
                  </a:lnTo>
                  <a:lnTo>
                    <a:pt x="51" y="2785"/>
                  </a:lnTo>
                  <a:lnTo>
                    <a:pt x="0" y="276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6" name="Freeform 21"/>
            <p:cNvSpPr>
              <a:spLocks/>
            </p:cNvSpPr>
            <p:nvPr/>
          </p:nvSpPr>
          <p:spPr bwMode="auto">
            <a:xfrm rot="1473624">
              <a:off x="4498" y="1228"/>
              <a:ext cx="47" cy="2402"/>
            </a:xfrm>
            <a:custGeom>
              <a:avLst/>
              <a:gdLst>
                <a:gd name="T0" fmla="*/ 0 w 72"/>
                <a:gd name="T1" fmla="*/ 10 h 2775"/>
                <a:gd name="T2" fmla="*/ 1 w 72"/>
                <a:gd name="T3" fmla="*/ 8 h 2775"/>
                <a:gd name="T4" fmla="*/ 1 w 72"/>
                <a:gd name="T5" fmla="*/ 7 h 2775"/>
                <a:gd name="T6" fmla="*/ 1 w 72"/>
                <a:gd name="T7" fmla="*/ 5 h 2775"/>
                <a:gd name="T8" fmla="*/ 3 w 72"/>
                <a:gd name="T9" fmla="*/ 3 h 2775"/>
                <a:gd name="T10" fmla="*/ 3 w 72"/>
                <a:gd name="T11" fmla="*/ 3 h 2775"/>
                <a:gd name="T12" fmla="*/ 5 w 72"/>
                <a:gd name="T13" fmla="*/ 3 h 2775"/>
                <a:gd name="T14" fmla="*/ 7 w 72"/>
                <a:gd name="T15" fmla="*/ 1 h 2775"/>
                <a:gd name="T16" fmla="*/ 8 w 72"/>
                <a:gd name="T17" fmla="*/ 0 h 2775"/>
                <a:gd name="T18" fmla="*/ 8 w 72"/>
                <a:gd name="T19" fmla="*/ 0 h 2775"/>
                <a:gd name="T20" fmla="*/ 8 w 72"/>
                <a:gd name="T21" fmla="*/ 1343 h 2775"/>
                <a:gd name="T22" fmla="*/ 8 w 72"/>
                <a:gd name="T23" fmla="*/ 1343 h 2775"/>
                <a:gd name="T24" fmla="*/ 8 w 72"/>
                <a:gd name="T25" fmla="*/ 1343 h 2775"/>
                <a:gd name="T26" fmla="*/ 7 w 72"/>
                <a:gd name="T27" fmla="*/ 1347 h 2775"/>
                <a:gd name="T28" fmla="*/ 6 w 72"/>
                <a:gd name="T29" fmla="*/ 1349 h 2775"/>
                <a:gd name="T30" fmla="*/ 2 w 72"/>
                <a:gd name="T31" fmla="*/ 1345 h 2775"/>
                <a:gd name="T32" fmla="*/ 0 w 72"/>
                <a:gd name="T33" fmla="*/ 1347 h 2775"/>
                <a:gd name="T34" fmla="*/ 0 w 72"/>
                <a:gd name="T35" fmla="*/ 1347 h 2775"/>
                <a:gd name="T36" fmla="*/ 0 w 72"/>
                <a:gd name="T37" fmla="*/ 9 h 2775"/>
                <a:gd name="T38" fmla="*/ 0 w 72"/>
                <a:gd name="T39" fmla="*/ 10 h 27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2" h="2775">
                  <a:moveTo>
                    <a:pt x="0" y="20"/>
                  </a:moveTo>
                  <a:lnTo>
                    <a:pt x="1" y="16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21" y="8"/>
                  </a:lnTo>
                  <a:lnTo>
                    <a:pt x="31" y="6"/>
                  </a:lnTo>
                  <a:lnTo>
                    <a:pt x="44" y="3"/>
                  </a:lnTo>
                  <a:lnTo>
                    <a:pt x="57" y="1"/>
                  </a:lnTo>
                  <a:lnTo>
                    <a:pt x="72" y="0"/>
                  </a:lnTo>
                  <a:lnTo>
                    <a:pt x="72" y="2765"/>
                  </a:lnTo>
                  <a:lnTo>
                    <a:pt x="68" y="2762"/>
                  </a:lnTo>
                  <a:lnTo>
                    <a:pt x="54" y="2773"/>
                  </a:lnTo>
                  <a:lnTo>
                    <a:pt x="49" y="2775"/>
                  </a:lnTo>
                  <a:lnTo>
                    <a:pt x="17" y="2768"/>
                  </a:lnTo>
                  <a:lnTo>
                    <a:pt x="0" y="2773"/>
                  </a:lnTo>
                  <a:lnTo>
                    <a:pt x="0" y="1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7" name="Line 22"/>
            <p:cNvSpPr>
              <a:spLocks noChangeShapeType="1"/>
            </p:cNvSpPr>
            <p:nvPr/>
          </p:nvSpPr>
          <p:spPr bwMode="auto">
            <a:xfrm rot="1473624">
              <a:off x="4545" y="1238"/>
              <a:ext cx="2" cy="23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8" name="Freeform 23"/>
            <p:cNvSpPr>
              <a:spLocks/>
            </p:cNvSpPr>
            <p:nvPr/>
          </p:nvSpPr>
          <p:spPr bwMode="auto">
            <a:xfrm rot="1473624">
              <a:off x="4614" y="1280"/>
              <a:ext cx="28" cy="2393"/>
            </a:xfrm>
            <a:custGeom>
              <a:avLst/>
              <a:gdLst>
                <a:gd name="T0" fmla="*/ 5 w 42"/>
                <a:gd name="T1" fmla="*/ 1336 h 2768"/>
                <a:gd name="T2" fmla="*/ 5 w 42"/>
                <a:gd name="T3" fmla="*/ 8 h 2768"/>
                <a:gd name="T4" fmla="*/ 6 w 42"/>
                <a:gd name="T5" fmla="*/ 9 h 2768"/>
                <a:gd name="T6" fmla="*/ 5 w 42"/>
                <a:gd name="T7" fmla="*/ 7 h 2768"/>
                <a:gd name="T8" fmla="*/ 5 w 42"/>
                <a:gd name="T9" fmla="*/ 6 h 2768"/>
                <a:gd name="T10" fmla="*/ 5 w 42"/>
                <a:gd name="T11" fmla="*/ 5 h 2768"/>
                <a:gd name="T12" fmla="*/ 4 w 42"/>
                <a:gd name="T13" fmla="*/ 3 h 2768"/>
                <a:gd name="T14" fmla="*/ 3 w 42"/>
                <a:gd name="T15" fmla="*/ 3 h 2768"/>
                <a:gd name="T16" fmla="*/ 2 w 42"/>
                <a:gd name="T17" fmla="*/ 3 h 2768"/>
                <a:gd name="T18" fmla="*/ 1 w 42"/>
                <a:gd name="T19" fmla="*/ 2 h 2768"/>
                <a:gd name="T20" fmla="*/ 0 w 42"/>
                <a:gd name="T21" fmla="*/ 0 h 2768"/>
                <a:gd name="T22" fmla="*/ 0 w 42"/>
                <a:gd name="T23" fmla="*/ 0 h 2768"/>
                <a:gd name="T24" fmla="*/ 0 w 42"/>
                <a:gd name="T25" fmla="*/ 1333 h 2768"/>
                <a:gd name="T26" fmla="*/ 0 w 42"/>
                <a:gd name="T27" fmla="*/ 1334 h 2768"/>
                <a:gd name="T28" fmla="*/ 1 w 42"/>
                <a:gd name="T29" fmla="*/ 1332 h 2768"/>
                <a:gd name="T30" fmla="*/ 2 w 42"/>
                <a:gd name="T31" fmla="*/ 1331 h 2768"/>
                <a:gd name="T32" fmla="*/ 3 w 42"/>
                <a:gd name="T33" fmla="*/ 1330 h 2768"/>
                <a:gd name="T34" fmla="*/ 3 w 42"/>
                <a:gd name="T35" fmla="*/ 1328 h 2768"/>
                <a:gd name="T36" fmla="*/ 5 w 42"/>
                <a:gd name="T37" fmla="*/ 1337 h 2768"/>
                <a:gd name="T38" fmla="*/ 5 w 42"/>
                <a:gd name="T39" fmla="*/ 1336 h 27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2768">
                  <a:moveTo>
                    <a:pt x="41" y="2766"/>
                  </a:moveTo>
                  <a:lnTo>
                    <a:pt x="41" y="15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8" y="12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2762"/>
                  </a:lnTo>
                  <a:lnTo>
                    <a:pt x="0" y="2763"/>
                  </a:lnTo>
                  <a:lnTo>
                    <a:pt x="8" y="2758"/>
                  </a:lnTo>
                  <a:lnTo>
                    <a:pt x="16" y="2755"/>
                  </a:lnTo>
                  <a:lnTo>
                    <a:pt x="20" y="2753"/>
                  </a:lnTo>
                  <a:lnTo>
                    <a:pt x="22" y="2751"/>
                  </a:lnTo>
                  <a:lnTo>
                    <a:pt x="41" y="2768"/>
                  </a:lnTo>
                  <a:lnTo>
                    <a:pt x="41" y="2766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9" name="Line 24"/>
            <p:cNvSpPr>
              <a:spLocks noChangeShapeType="1"/>
            </p:cNvSpPr>
            <p:nvPr/>
          </p:nvSpPr>
          <p:spPr bwMode="auto">
            <a:xfrm rot="1473624">
              <a:off x="3949" y="3774"/>
              <a:ext cx="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0" name="Line 25"/>
            <p:cNvSpPr>
              <a:spLocks noChangeShapeType="1"/>
            </p:cNvSpPr>
            <p:nvPr/>
          </p:nvSpPr>
          <p:spPr bwMode="auto">
            <a:xfrm rot="1473624">
              <a:off x="3950" y="3756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1" name="Line 26"/>
            <p:cNvSpPr>
              <a:spLocks noChangeShapeType="1"/>
            </p:cNvSpPr>
            <p:nvPr/>
          </p:nvSpPr>
          <p:spPr bwMode="auto">
            <a:xfrm rot="1473624">
              <a:off x="3954" y="377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2" name="Line 27"/>
            <p:cNvSpPr>
              <a:spLocks noChangeShapeType="1"/>
            </p:cNvSpPr>
            <p:nvPr/>
          </p:nvSpPr>
          <p:spPr bwMode="auto">
            <a:xfrm rot="1473624">
              <a:off x="3964" y="377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3" name="Line 28"/>
            <p:cNvSpPr>
              <a:spLocks noChangeShapeType="1"/>
            </p:cNvSpPr>
            <p:nvPr/>
          </p:nvSpPr>
          <p:spPr bwMode="auto">
            <a:xfrm rot="1473624">
              <a:off x="3959" y="3783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4" name="Line 29"/>
            <p:cNvSpPr>
              <a:spLocks noChangeShapeType="1"/>
            </p:cNvSpPr>
            <p:nvPr/>
          </p:nvSpPr>
          <p:spPr bwMode="auto">
            <a:xfrm rot="1473624">
              <a:off x="3975" y="3779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5" name="Line 30"/>
            <p:cNvSpPr>
              <a:spLocks noChangeShapeType="1"/>
            </p:cNvSpPr>
            <p:nvPr/>
          </p:nvSpPr>
          <p:spPr bwMode="auto">
            <a:xfrm rot="1473624">
              <a:off x="3973" y="3788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6" name="Line 31"/>
            <p:cNvSpPr>
              <a:spLocks noChangeShapeType="1"/>
            </p:cNvSpPr>
            <p:nvPr/>
          </p:nvSpPr>
          <p:spPr bwMode="auto">
            <a:xfrm rot="1473624">
              <a:off x="3967" y="3786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7" name="Line 32"/>
            <p:cNvSpPr>
              <a:spLocks noChangeShapeType="1"/>
            </p:cNvSpPr>
            <p:nvPr/>
          </p:nvSpPr>
          <p:spPr bwMode="auto">
            <a:xfrm rot="1473624">
              <a:off x="3989" y="377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8" name="Line 33"/>
            <p:cNvSpPr>
              <a:spLocks noChangeShapeType="1"/>
            </p:cNvSpPr>
            <p:nvPr/>
          </p:nvSpPr>
          <p:spPr bwMode="auto">
            <a:xfrm rot="1473624">
              <a:off x="3985" y="3775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9" name="Line 34"/>
            <p:cNvSpPr>
              <a:spLocks noChangeShapeType="1"/>
            </p:cNvSpPr>
            <p:nvPr/>
          </p:nvSpPr>
          <p:spPr bwMode="auto">
            <a:xfrm rot="1473624">
              <a:off x="3998" y="3750"/>
              <a:ext cx="1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0" name="Line 35"/>
            <p:cNvSpPr>
              <a:spLocks noChangeShapeType="1"/>
            </p:cNvSpPr>
            <p:nvPr/>
          </p:nvSpPr>
          <p:spPr bwMode="auto">
            <a:xfrm rot="1473624">
              <a:off x="4003" y="376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1" name="Line 36"/>
            <p:cNvSpPr>
              <a:spLocks noChangeShapeType="1"/>
            </p:cNvSpPr>
            <p:nvPr/>
          </p:nvSpPr>
          <p:spPr bwMode="auto">
            <a:xfrm rot="1473624">
              <a:off x="3954" y="3726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2" name="Line 37"/>
            <p:cNvSpPr>
              <a:spLocks noChangeShapeType="1"/>
            </p:cNvSpPr>
            <p:nvPr/>
          </p:nvSpPr>
          <p:spPr bwMode="auto">
            <a:xfrm rot="1473624">
              <a:off x="3957" y="373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3" name="Line 38"/>
            <p:cNvSpPr>
              <a:spLocks noChangeShapeType="1"/>
            </p:cNvSpPr>
            <p:nvPr/>
          </p:nvSpPr>
          <p:spPr bwMode="auto">
            <a:xfrm rot="1473624">
              <a:off x="3975" y="378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4" name="Line 39"/>
            <p:cNvSpPr>
              <a:spLocks noChangeShapeType="1"/>
            </p:cNvSpPr>
            <p:nvPr/>
          </p:nvSpPr>
          <p:spPr bwMode="auto">
            <a:xfrm rot="1473624">
              <a:off x="3954" y="3741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5" name="Line 40"/>
            <p:cNvSpPr>
              <a:spLocks noChangeShapeType="1"/>
            </p:cNvSpPr>
            <p:nvPr/>
          </p:nvSpPr>
          <p:spPr bwMode="auto">
            <a:xfrm rot="1473624">
              <a:off x="3947" y="3785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6" name="Line 41"/>
            <p:cNvSpPr>
              <a:spLocks noChangeShapeType="1"/>
            </p:cNvSpPr>
            <p:nvPr/>
          </p:nvSpPr>
          <p:spPr bwMode="auto">
            <a:xfrm rot="1473624">
              <a:off x="3954" y="378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7" name="Freeform 42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18 h 208"/>
                <a:gd name="T8" fmla="*/ 27 w 236"/>
                <a:gd name="T9" fmla="*/ 11 h 208"/>
                <a:gd name="T10" fmla="*/ 26 w 236"/>
                <a:gd name="T11" fmla="*/ 6 h 208"/>
                <a:gd name="T12" fmla="*/ 25 w 236"/>
                <a:gd name="T13" fmla="*/ 3 h 208"/>
                <a:gd name="T14" fmla="*/ 23 w 236"/>
                <a:gd name="T15" fmla="*/ 2 h 208"/>
                <a:gd name="T16" fmla="*/ 21 w 236"/>
                <a:gd name="T17" fmla="*/ 0 h 208"/>
                <a:gd name="T18" fmla="*/ 18 w 236"/>
                <a:gd name="T19" fmla="*/ 0 h 208"/>
                <a:gd name="T20" fmla="*/ 14 w 236"/>
                <a:gd name="T21" fmla="*/ 0 h 208"/>
                <a:gd name="T22" fmla="*/ 10 w 236"/>
                <a:gd name="T23" fmla="*/ 0 h 208"/>
                <a:gd name="T24" fmla="*/ 7 w 236"/>
                <a:gd name="T25" fmla="*/ 0 h 208"/>
                <a:gd name="T26" fmla="*/ 5 w 236"/>
                <a:gd name="T27" fmla="*/ 2 h 208"/>
                <a:gd name="T28" fmla="*/ 3 w 236"/>
                <a:gd name="T29" fmla="*/ 3 h 208"/>
                <a:gd name="T30" fmla="*/ 1 w 236"/>
                <a:gd name="T31" fmla="*/ 6 h 208"/>
                <a:gd name="T32" fmla="*/ 1 w 236"/>
                <a:gd name="T33" fmla="*/ 11 h 208"/>
                <a:gd name="T34" fmla="*/ 1 w 236"/>
                <a:gd name="T35" fmla="*/ 18 h 208"/>
                <a:gd name="T36" fmla="*/ 0 w 236"/>
                <a:gd name="T37" fmla="*/ 28 h 208"/>
                <a:gd name="T38" fmla="*/ 0 w 236"/>
                <a:gd name="T39" fmla="*/ 91 h 208"/>
                <a:gd name="T40" fmla="*/ 0 w 236"/>
                <a:gd name="T41" fmla="*/ 94 h 208"/>
                <a:gd name="T42" fmla="*/ 27 w 236"/>
                <a:gd name="T43" fmla="*/ 95 h 2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  <a:lnTo>
                    <a:pt x="236" y="208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8" name="Freeform 43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9" name="Freeform 44"/>
            <p:cNvSpPr>
              <a:spLocks/>
            </p:cNvSpPr>
            <p:nvPr/>
          </p:nvSpPr>
          <p:spPr bwMode="auto">
            <a:xfrm rot="1473624">
              <a:off x="5240" y="934"/>
              <a:ext cx="35" cy="180"/>
            </a:xfrm>
            <a:custGeom>
              <a:avLst/>
              <a:gdLst>
                <a:gd name="T0" fmla="*/ 6 w 54"/>
                <a:gd name="T1" fmla="*/ 103 h 207"/>
                <a:gd name="T2" fmla="*/ 6 w 54"/>
                <a:gd name="T3" fmla="*/ 98 h 207"/>
                <a:gd name="T4" fmla="*/ 6 w 54"/>
                <a:gd name="T5" fmla="*/ 30 h 207"/>
                <a:gd name="T6" fmla="*/ 6 w 54"/>
                <a:gd name="T7" fmla="*/ 30 h 207"/>
                <a:gd name="T8" fmla="*/ 6 w 54"/>
                <a:gd name="T9" fmla="*/ 21 h 207"/>
                <a:gd name="T10" fmla="*/ 6 w 54"/>
                <a:gd name="T11" fmla="*/ 15 h 207"/>
                <a:gd name="T12" fmla="*/ 5 w 54"/>
                <a:gd name="T13" fmla="*/ 9 h 207"/>
                <a:gd name="T14" fmla="*/ 5 w 54"/>
                <a:gd name="T15" fmla="*/ 5 h 207"/>
                <a:gd name="T16" fmla="*/ 4 w 54"/>
                <a:gd name="T17" fmla="*/ 3 h 207"/>
                <a:gd name="T18" fmla="*/ 3 w 54"/>
                <a:gd name="T19" fmla="*/ 2 h 207"/>
                <a:gd name="T20" fmla="*/ 2 w 54"/>
                <a:gd name="T21" fmla="*/ 1 h 207"/>
                <a:gd name="T22" fmla="*/ 0 w 54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207">
                  <a:moveTo>
                    <a:pt x="54" y="207"/>
                  </a:moveTo>
                  <a:lnTo>
                    <a:pt x="52" y="199"/>
                  </a:lnTo>
                  <a:lnTo>
                    <a:pt x="52" y="61"/>
                  </a:lnTo>
                  <a:lnTo>
                    <a:pt x="52" y="43"/>
                  </a:lnTo>
                  <a:lnTo>
                    <a:pt x="50" y="29"/>
                  </a:lnTo>
                  <a:lnTo>
                    <a:pt x="47" y="17"/>
                  </a:lnTo>
                  <a:lnTo>
                    <a:pt x="42" y="10"/>
                  </a:lnTo>
                  <a:lnTo>
                    <a:pt x="35" y="6"/>
                  </a:lnTo>
                  <a:lnTo>
                    <a:pt x="26" y="2"/>
                  </a:lnTo>
                  <a:lnTo>
                    <a:pt x="15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0" name="Freeform 45"/>
            <p:cNvSpPr>
              <a:spLocks/>
            </p:cNvSpPr>
            <p:nvPr/>
          </p:nvSpPr>
          <p:spPr bwMode="auto">
            <a:xfrm rot="1473624">
              <a:off x="5240" y="934"/>
              <a:ext cx="33" cy="180"/>
            </a:xfrm>
            <a:custGeom>
              <a:avLst/>
              <a:gdLst>
                <a:gd name="T0" fmla="*/ 7 w 49"/>
                <a:gd name="T1" fmla="*/ 103 h 207"/>
                <a:gd name="T2" fmla="*/ 7 w 49"/>
                <a:gd name="T3" fmla="*/ 98 h 207"/>
                <a:gd name="T4" fmla="*/ 7 w 49"/>
                <a:gd name="T5" fmla="*/ 30 h 207"/>
                <a:gd name="T6" fmla="*/ 7 w 49"/>
                <a:gd name="T7" fmla="*/ 30 h 207"/>
                <a:gd name="T8" fmla="*/ 7 w 49"/>
                <a:gd name="T9" fmla="*/ 21 h 207"/>
                <a:gd name="T10" fmla="*/ 6 w 49"/>
                <a:gd name="T11" fmla="*/ 15 h 207"/>
                <a:gd name="T12" fmla="*/ 6 w 49"/>
                <a:gd name="T13" fmla="*/ 9 h 207"/>
                <a:gd name="T14" fmla="*/ 5 w 49"/>
                <a:gd name="T15" fmla="*/ 5 h 207"/>
                <a:gd name="T16" fmla="*/ 5 w 49"/>
                <a:gd name="T17" fmla="*/ 3 h 207"/>
                <a:gd name="T18" fmla="*/ 3 w 49"/>
                <a:gd name="T19" fmla="*/ 2 h 207"/>
                <a:gd name="T20" fmla="*/ 1 w 49"/>
                <a:gd name="T21" fmla="*/ 1 h 207"/>
                <a:gd name="T22" fmla="*/ 0 w 49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" h="207">
                  <a:moveTo>
                    <a:pt x="49" y="207"/>
                  </a:moveTo>
                  <a:lnTo>
                    <a:pt x="48" y="199"/>
                  </a:lnTo>
                  <a:lnTo>
                    <a:pt x="48" y="61"/>
                  </a:lnTo>
                  <a:lnTo>
                    <a:pt x="48" y="43"/>
                  </a:lnTo>
                  <a:lnTo>
                    <a:pt x="46" y="29"/>
                  </a:lnTo>
                  <a:lnTo>
                    <a:pt x="42" y="17"/>
                  </a:lnTo>
                  <a:lnTo>
                    <a:pt x="38" y="10"/>
                  </a:lnTo>
                  <a:lnTo>
                    <a:pt x="32" y="6"/>
                  </a:lnTo>
                  <a:lnTo>
                    <a:pt x="23" y="2"/>
                  </a:lnTo>
                  <a:lnTo>
                    <a:pt x="12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1" name="Freeform 46"/>
            <p:cNvSpPr>
              <a:spLocks/>
            </p:cNvSpPr>
            <p:nvPr/>
          </p:nvSpPr>
          <p:spPr bwMode="auto">
            <a:xfrm rot="1473624">
              <a:off x="5211" y="920"/>
              <a:ext cx="19" cy="178"/>
            </a:xfrm>
            <a:custGeom>
              <a:avLst/>
              <a:gdLst>
                <a:gd name="T0" fmla="*/ 0 w 27"/>
                <a:gd name="T1" fmla="*/ 99 h 206"/>
                <a:gd name="T2" fmla="*/ 0 w 27"/>
                <a:gd name="T3" fmla="*/ 96 h 206"/>
                <a:gd name="T4" fmla="*/ 0 w 27"/>
                <a:gd name="T5" fmla="*/ 29 h 206"/>
                <a:gd name="T6" fmla="*/ 0 w 27"/>
                <a:gd name="T7" fmla="*/ 29 h 206"/>
                <a:gd name="T8" fmla="*/ 1 w 27"/>
                <a:gd name="T9" fmla="*/ 11 h 206"/>
                <a:gd name="T10" fmla="*/ 1 w 27"/>
                <a:gd name="T11" fmla="*/ 3 h 206"/>
                <a:gd name="T12" fmla="*/ 2 w 27"/>
                <a:gd name="T13" fmla="*/ 0 h 206"/>
                <a:gd name="T14" fmla="*/ 4 w 27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3" y="0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2" name="Freeform 47"/>
            <p:cNvSpPr>
              <a:spLocks/>
            </p:cNvSpPr>
            <p:nvPr/>
          </p:nvSpPr>
          <p:spPr bwMode="auto">
            <a:xfrm rot="1473624">
              <a:off x="5214" y="920"/>
              <a:ext cx="16" cy="178"/>
            </a:xfrm>
            <a:custGeom>
              <a:avLst/>
              <a:gdLst>
                <a:gd name="T0" fmla="*/ 0 w 23"/>
                <a:gd name="T1" fmla="*/ 99 h 206"/>
                <a:gd name="T2" fmla="*/ 0 w 23"/>
                <a:gd name="T3" fmla="*/ 96 h 206"/>
                <a:gd name="T4" fmla="*/ 0 w 23"/>
                <a:gd name="T5" fmla="*/ 29 h 206"/>
                <a:gd name="T6" fmla="*/ 0 w 23"/>
                <a:gd name="T7" fmla="*/ 29 h 206"/>
                <a:gd name="T8" fmla="*/ 1 w 23"/>
                <a:gd name="T9" fmla="*/ 11 h 206"/>
                <a:gd name="T10" fmla="*/ 1 w 23"/>
                <a:gd name="T11" fmla="*/ 3 h 206"/>
                <a:gd name="T12" fmla="*/ 2 w 23"/>
                <a:gd name="T13" fmla="*/ 0 h 206"/>
                <a:gd name="T14" fmla="*/ 4 w 23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3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3" name="Freeform 48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4" name="Freeform 49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8 h 59"/>
                <a:gd name="T4" fmla="*/ 27 w 236"/>
                <a:gd name="T5" fmla="*/ 6 h 59"/>
                <a:gd name="T6" fmla="*/ 25 w 236"/>
                <a:gd name="T7" fmla="*/ 4 h 59"/>
                <a:gd name="T8" fmla="*/ 24 w 236"/>
                <a:gd name="T9" fmla="*/ 3 h 59"/>
                <a:gd name="T10" fmla="*/ 22 w 236"/>
                <a:gd name="T11" fmla="*/ 3 h 59"/>
                <a:gd name="T12" fmla="*/ 20 w 236"/>
                <a:gd name="T13" fmla="*/ 2 h 59"/>
                <a:gd name="T14" fmla="*/ 17 w 236"/>
                <a:gd name="T15" fmla="*/ 0 h 59"/>
                <a:gd name="T16" fmla="*/ 14 w 236"/>
                <a:gd name="T17" fmla="*/ 0 h 59"/>
                <a:gd name="T18" fmla="*/ 11 w 236"/>
                <a:gd name="T19" fmla="*/ 0 h 59"/>
                <a:gd name="T20" fmla="*/ 8 w 236"/>
                <a:gd name="T21" fmla="*/ 2 h 59"/>
                <a:gd name="T22" fmla="*/ 6 w 236"/>
                <a:gd name="T23" fmla="*/ 3 h 59"/>
                <a:gd name="T24" fmla="*/ 4 w 236"/>
                <a:gd name="T25" fmla="*/ 3 h 59"/>
                <a:gd name="T26" fmla="*/ 3 w 236"/>
                <a:gd name="T27" fmla="*/ 4 h 59"/>
                <a:gd name="T28" fmla="*/ 1 w 236"/>
                <a:gd name="T29" fmla="*/ 6 h 59"/>
                <a:gd name="T30" fmla="*/ 1 w 236"/>
                <a:gd name="T31" fmla="*/ 8 h 59"/>
                <a:gd name="T32" fmla="*/ 0 w 236"/>
                <a:gd name="T33" fmla="*/ 10 h 59"/>
                <a:gd name="T34" fmla="*/ 0 w 236"/>
                <a:gd name="T35" fmla="*/ 26 h 59"/>
                <a:gd name="T36" fmla="*/ 27 w 236"/>
                <a:gd name="T37" fmla="*/ 26 h 59"/>
                <a:gd name="T38" fmla="*/ 27 w 236"/>
                <a:gd name="T39" fmla="*/ 10 h 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5" name="Freeform 50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10 h 59"/>
                <a:gd name="T4" fmla="*/ 27 w 236"/>
                <a:gd name="T5" fmla="*/ 8 h 59"/>
                <a:gd name="T6" fmla="*/ 27 w 236"/>
                <a:gd name="T7" fmla="*/ 6 h 59"/>
                <a:gd name="T8" fmla="*/ 25 w 236"/>
                <a:gd name="T9" fmla="*/ 4 h 59"/>
                <a:gd name="T10" fmla="*/ 24 w 236"/>
                <a:gd name="T11" fmla="*/ 3 h 59"/>
                <a:gd name="T12" fmla="*/ 22 w 236"/>
                <a:gd name="T13" fmla="*/ 3 h 59"/>
                <a:gd name="T14" fmla="*/ 20 w 236"/>
                <a:gd name="T15" fmla="*/ 2 h 59"/>
                <a:gd name="T16" fmla="*/ 17 w 236"/>
                <a:gd name="T17" fmla="*/ 0 h 59"/>
                <a:gd name="T18" fmla="*/ 14 w 236"/>
                <a:gd name="T19" fmla="*/ 0 h 59"/>
                <a:gd name="T20" fmla="*/ 14 w 236"/>
                <a:gd name="T21" fmla="*/ 0 h 59"/>
                <a:gd name="T22" fmla="*/ 11 w 236"/>
                <a:gd name="T23" fmla="*/ 0 h 59"/>
                <a:gd name="T24" fmla="*/ 8 w 236"/>
                <a:gd name="T25" fmla="*/ 2 h 59"/>
                <a:gd name="T26" fmla="*/ 6 w 236"/>
                <a:gd name="T27" fmla="*/ 3 h 59"/>
                <a:gd name="T28" fmla="*/ 4 w 236"/>
                <a:gd name="T29" fmla="*/ 3 h 59"/>
                <a:gd name="T30" fmla="*/ 3 w 236"/>
                <a:gd name="T31" fmla="*/ 4 h 59"/>
                <a:gd name="T32" fmla="*/ 1 w 236"/>
                <a:gd name="T33" fmla="*/ 6 h 59"/>
                <a:gd name="T34" fmla="*/ 1 w 236"/>
                <a:gd name="T35" fmla="*/ 8 h 59"/>
                <a:gd name="T36" fmla="*/ 0 w 236"/>
                <a:gd name="T37" fmla="*/ 10 h 59"/>
                <a:gd name="T38" fmla="*/ 0 w 236"/>
                <a:gd name="T39" fmla="*/ 26 h 59"/>
                <a:gd name="T40" fmla="*/ 27 w 236"/>
                <a:gd name="T41" fmla="*/ 26 h 59"/>
                <a:gd name="T42" fmla="*/ 27 w 236"/>
                <a:gd name="T43" fmla="*/ 10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6" y="22"/>
                  </a:ln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6" name="Freeform 51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7" name="Freeform 52"/>
            <p:cNvSpPr>
              <a:spLocks/>
            </p:cNvSpPr>
            <p:nvPr/>
          </p:nvSpPr>
          <p:spPr bwMode="auto">
            <a:xfrm rot="1473624">
              <a:off x="5234" y="1112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5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8" name="Freeform 53"/>
            <p:cNvSpPr>
              <a:spLocks/>
            </p:cNvSpPr>
            <p:nvPr/>
          </p:nvSpPr>
          <p:spPr bwMode="auto">
            <a:xfrm rot="1473624">
              <a:off x="5231" y="111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9" name="Freeform 54"/>
            <p:cNvSpPr>
              <a:spLocks/>
            </p:cNvSpPr>
            <p:nvPr/>
          </p:nvSpPr>
          <p:spPr bwMode="auto">
            <a:xfrm rot="1473624">
              <a:off x="5228" y="1125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6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0" name="Freeform 55"/>
            <p:cNvSpPr>
              <a:spLocks/>
            </p:cNvSpPr>
            <p:nvPr/>
          </p:nvSpPr>
          <p:spPr bwMode="auto">
            <a:xfrm rot="1473624">
              <a:off x="5225" y="1131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1" name="Freeform 56"/>
            <p:cNvSpPr>
              <a:spLocks/>
            </p:cNvSpPr>
            <p:nvPr/>
          </p:nvSpPr>
          <p:spPr bwMode="auto">
            <a:xfrm rot="1473624">
              <a:off x="5222" y="113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2" name="Freeform 57"/>
            <p:cNvSpPr>
              <a:spLocks/>
            </p:cNvSpPr>
            <p:nvPr/>
          </p:nvSpPr>
          <p:spPr bwMode="auto">
            <a:xfrm rot="1473624">
              <a:off x="5219" y="1145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3" name="Freeform 58"/>
            <p:cNvSpPr>
              <a:spLocks/>
            </p:cNvSpPr>
            <p:nvPr/>
          </p:nvSpPr>
          <p:spPr bwMode="auto">
            <a:xfrm rot="1473624">
              <a:off x="5210" y="1166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4" name="Freeform 59"/>
            <p:cNvSpPr>
              <a:spLocks/>
            </p:cNvSpPr>
            <p:nvPr/>
          </p:nvSpPr>
          <p:spPr bwMode="auto">
            <a:xfrm rot="1473624">
              <a:off x="5206" y="1172"/>
              <a:ext cx="28" cy="15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3 h 18"/>
                <a:gd name="T6" fmla="*/ 2 w 44"/>
                <a:gd name="T7" fmla="*/ 3 h 18"/>
                <a:gd name="T8" fmla="*/ 3 w 44"/>
                <a:gd name="T9" fmla="*/ 3 h 18"/>
                <a:gd name="T10" fmla="*/ 3 w 44"/>
                <a:gd name="T11" fmla="*/ 4 h 18"/>
                <a:gd name="T12" fmla="*/ 4 w 44"/>
                <a:gd name="T13" fmla="*/ 5 h 18"/>
                <a:gd name="T14" fmla="*/ 4 w 44"/>
                <a:gd name="T15" fmla="*/ 6 h 18"/>
                <a:gd name="T16" fmla="*/ 4 w 44"/>
                <a:gd name="T17" fmla="*/ 7 h 18"/>
                <a:gd name="T18" fmla="*/ 4 w 44"/>
                <a:gd name="T19" fmla="*/ 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9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5" name="Freeform 60"/>
            <p:cNvSpPr>
              <a:spLocks/>
            </p:cNvSpPr>
            <p:nvPr/>
          </p:nvSpPr>
          <p:spPr bwMode="auto">
            <a:xfrm rot="1473624">
              <a:off x="5204" y="118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6" name="Freeform 61"/>
            <p:cNvSpPr>
              <a:spLocks/>
            </p:cNvSpPr>
            <p:nvPr/>
          </p:nvSpPr>
          <p:spPr bwMode="auto">
            <a:xfrm rot="1473624">
              <a:off x="5200" y="1186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7" name="Freeform 62"/>
            <p:cNvSpPr>
              <a:spLocks/>
            </p:cNvSpPr>
            <p:nvPr/>
          </p:nvSpPr>
          <p:spPr bwMode="auto">
            <a:xfrm rot="1473624">
              <a:off x="5197" y="1192"/>
              <a:ext cx="28" cy="16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5 h 16"/>
                <a:gd name="T10" fmla="*/ 3 w 44"/>
                <a:gd name="T11" fmla="*/ 7 h 16"/>
                <a:gd name="T12" fmla="*/ 4 w 44"/>
                <a:gd name="T13" fmla="*/ 9 h 16"/>
                <a:gd name="T14" fmla="*/ 4 w 44"/>
                <a:gd name="T15" fmla="*/ 11 h 16"/>
                <a:gd name="T16" fmla="*/ 4 w 44"/>
                <a:gd name="T17" fmla="*/ 14 h 16"/>
                <a:gd name="T18" fmla="*/ 4 w 44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8" name="Freeform 63"/>
            <p:cNvSpPr>
              <a:spLocks/>
            </p:cNvSpPr>
            <p:nvPr/>
          </p:nvSpPr>
          <p:spPr bwMode="auto">
            <a:xfrm rot="1473624">
              <a:off x="5194" y="120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9" name="Freeform 64"/>
            <p:cNvSpPr>
              <a:spLocks/>
            </p:cNvSpPr>
            <p:nvPr/>
          </p:nvSpPr>
          <p:spPr bwMode="auto">
            <a:xfrm rot="1473624">
              <a:off x="5191" y="1207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0" name="Freeform 65"/>
            <p:cNvSpPr>
              <a:spLocks/>
            </p:cNvSpPr>
            <p:nvPr/>
          </p:nvSpPr>
          <p:spPr bwMode="auto">
            <a:xfrm rot="1473624">
              <a:off x="5182" y="122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1" name="Freeform 66"/>
            <p:cNvSpPr>
              <a:spLocks/>
            </p:cNvSpPr>
            <p:nvPr/>
          </p:nvSpPr>
          <p:spPr bwMode="auto">
            <a:xfrm rot="1473624">
              <a:off x="5172" y="1248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2" name="Freeform 67"/>
            <p:cNvSpPr>
              <a:spLocks/>
            </p:cNvSpPr>
            <p:nvPr/>
          </p:nvSpPr>
          <p:spPr bwMode="auto">
            <a:xfrm rot="1473624">
              <a:off x="5163" y="1268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3" name="Freeform 68"/>
            <p:cNvSpPr>
              <a:spLocks/>
            </p:cNvSpPr>
            <p:nvPr/>
          </p:nvSpPr>
          <p:spPr bwMode="auto">
            <a:xfrm rot="1473624">
              <a:off x="5154" y="128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4" name="Freeform 69"/>
            <p:cNvSpPr>
              <a:spLocks/>
            </p:cNvSpPr>
            <p:nvPr/>
          </p:nvSpPr>
          <p:spPr bwMode="auto">
            <a:xfrm rot="1473624">
              <a:off x="5145" y="130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5" name="Freeform 70"/>
            <p:cNvSpPr>
              <a:spLocks/>
            </p:cNvSpPr>
            <p:nvPr/>
          </p:nvSpPr>
          <p:spPr bwMode="auto">
            <a:xfrm rot="1473624">
              <a:off x="5142" y="1315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6" name="Freeform 71"/>
            <p:cNvSpPr>
              <a:spLocks/>
            </p:cNvSpPr>
            <p:nvPr/>
          </p:nvSpPr>
          <p:spPr bwMode="auto">
            <a:xfrm rot="1473624">
              <a:off x="5138" y="1321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5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7" name="Freeform 72"/>
            <p:cNvSpPr>
              <a:spLocks/>
            </p:cNvSpPr>
            <p:nvPr/>
          </p:nvSpPr>
          <p:spPr bwMode="auto">
            <a:xfrm rot="1473624">
              <a:off x="5135" y="133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8" name="Freeform 73"/>
            <p:cNvSpPr>
              <a:spLocks/>
            </p:cNvSpPr>
            <p:nvPr/>
          </p:nvSpPr>
          <p:spPr bwMode="auto">
            <a:xfrm rot="1473624">
              <a:off x="5132" y="1336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9" name="Freeform 74"/>
            <p:cNvSpPr>
              <a:spLocks/>
            </p:cNvSpPr>
            <p:nvPr/>
          </p:nvSpPr>
          <p:spPr bwMode="auto">
            <a:xfrm rot="1473624">
              <a:off x="5129" y="1343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0" name="Freeform 75"/>
            <p:cNvSpPr>
              <a:spLocks/>
            </p:cNvSpPr>
            <p:nvPr/>
          </p:nvSpPr>
          <p:spPr bwMode="auto">
            <a:xfrm rot="1473624">
              <a:off x="5126" y="135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1" name="Freeform 76"/>
            <p:cNvSpPr>
              <a:spLocks/>
            </p:cNvSpPr>
            <p:nvPr/>
          </p:nvSpPr>
          <p:spPr bwMode="auto">
            <a:xfrm rot="1473624">
              <a:off x="5116" y="1371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2" name="Freeform 77"/>
            <p:cNvSpPr>
              <a:spLocks/>
            </p:cNvSpPr>
            <p:nvPr/>
          </p:nvSpPr>
          <p:spPr bwMode="auto">
            <a:xfrm rot="1473624">
              <a:off x="5113" y="137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3" name="Freeform 78"/>
            <p:cNvSpPr>
              <a:spLocks/>
            </p:cNvSpPr>
            <p:nvPr/>
          </p:nvSpPr>
          <p:spPr bwMode="auto">
            <a:xfrm rot="1473624">
              <a:off x="5119" y="1063"/>
              <a:ext cx="63" cy="19"/>
            </a:xfrm>
            <a:custGeom>
              <a:avLst/>
              <a:gdLst>
                <a:gd name="T0" fmla="*/ 0 w 96"/>
                <a:gd name="T1" fmla="*/ 15 h 20"/>
                <a:gd name="T2" fmla="*/ 0 w 96"/>
                <a:gd name="T3" fmla="*/ 15 h 20"/>
                <a:gd name="T4" fmla="*/ 1 w 96"/>
                <a:gd name="T5" fmla="*/ 12 h 20"/>
                <a:gd name="T6" fmla="*/ 1 w 96"/>
                <a:gd name="T7" fmla="*/ 10 h 20"/>
                <a:gd name="T8" fmla="*/ 2 w 96"/>
                <a:gd name="T9" fmla="*/ 10 h 20"/>
                <a:gd name="T10" fmla="*/ 3 w 96"/>
                <a:gd name="T11" fmla="*/ 7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4" name="Freeform 79"/>
            <p:cNvSpPr>
              <a:spLocks/>
            </p:cNvSpPr>
            <p:nvPr/>
          </p:nvSpPr>
          <p:spPr bwMode="auto">
            <a:xfrm rot="1473624">
              <a:off x="5116" y="106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5" name="Freeform 80"/>
            <p:cNvSpPr>
              <a:spLocks/>
            </p:cNvSpPr>
            <p:nvPr/>
          </p:nvSpPr>
          <p:spPr bwMode="auto">
            <a:xfrm rot="1473624">
              <a:off x="5113" y="1076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6" name="Freeform 81"/>
            <p:cNvSpPr>
              <a:spLocks/>
            </p:cNvSpPr>
            <p:nvPr/>
          </p:nvSpPr>
          <p:spPr bwMode="auto">
            <a:xfrm rot="1473624">
              <a:off x="5110" y="108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7" name="Freeform 82"/>
            <p:cNvSpPr>
              <a:spLocks/>
            </p:cNvSpPr>
            <p:nvPr/>
          </p:nvSpPr>
          <p:spPr bwMode="auto">
            <a:xfrm rot="1473624">
              <a:off x="5106" y="1091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4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8" name="Freeform 83"/>
            <p:cNvSpPr>
              <a:spLocks/>
            </p:cNvSpPr>
            <p:nvPr/>
          </p:nvSpPr>
          <p:spPr bwMode="auto">
            <a:xfrm rot="1473624">
              <a:off x="5103" y="109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9" name="Freeform 84"/>
            <p:cNvSpPr>
              <a:spLocks/>
            </p:cNvSpPr>
            <p:nvPr/>
          </p:nvSpPr>
          <p:spPr bwMode="auto">
            <a:xfrm rot="1473624">
              <a:off x="5094" y="1117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70" name="Freeform 85"/>
            <p:cNvSpPr>
              <a:spLocks/>
            </p:cNvSpPr>
            <p:nvPr/>
          </p:nvSpPr>
          <p:spPr bwMode="auto">
            <a:xfrm rot="1473624">
              <a:off x="5091" y="112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71" name="Freeform 86"/>
            <p:cNvSpPr>
              <a:spLocks/>
            </p:cNvSpPr>
            <p:nvPr/>
          </p:nvSpPr>
          <p:spPr bwMode="auto">
            <a:xfrm rot="1473624">
              <a:off x="5088" y="1132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72" name="Freeform 87"/>
            <p:cNvSpPr>
              <a:spLocks/>
            </p:cNvSpPr>
            <p:nvPr/>
          </p:nvSpPr>
          <p:spPr bwMode="auto">
            <a:xfrm rot="1473624">
              <a:off x="5084" y="113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73" name="Freeform 88"/>
            <p:cNvSpPr>
              <a:spLocks/>
            </p:cNvSpPr>
            <p:nvPr/>
          </p:nvSpPr>
          <p:spPr bwMode="auto">
            <a:xfrm rot="1473624">
              <a:off x="5081" y="114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74" name="Freeform 89"/>
            <p:cNvSpPr>
              <a:spLocks/>
            </p:cNvSpPr>
            <p:nvPr/>
          </p:nvSpPr>
          <p:spPr bwMode="auto">
            <a:xfrm rot="1473624">
              <a:off x="5079" y="1151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75" name="Freeform 90"/>
            <p:cNvSpPr>
              <a:spLocks/>
            </p:cNvSpPr>
            <p:nvPr/>
          </p:nvSpPr>
          <p:spPr bwMode="auto">
            <a:xfrm rot="1473624">
              <a:off x="5076" y="1158"/>
              <a:ext cx="63" cy="18"/>
            </a:xfrm>
            <a:custGeom>
              <a:avLst/>
              <a:gdLst>
                <a:gd name="T0" fmla="*/ 0 w 96"/>
                <a:gd name="T1" fmla="*/ 12 h 20"/>
                <a:gd name="T2" fmla="*/ 0 w 96"/>
                <a:gd name="T3" fmla="*/ 12 h 20"/>
                <a:gd name="T4" fmla="*/ 1 w 96"/>
                <a:gd name="T5" fmla="*/ 11 h 20"/>
                <a:gd name="T6" fmla="*/ 1 w 96"/>
                <a:gd name="T7" fmla="*/ 8 h 20"/>
                <a:gd name="T8" fmla="*/ 2 w 96"/>
                <a:gd name="T9" fmla="*/ 5 h 20"/>
                <a:gd name="T10" fmla="*/ 3 w 96"/>
                <a:gd name="T11" fmla="*/ 5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3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76" name="Freeform 91"/>
            <p:cNvSpPr>
              <a:spLocks/>
            </p:cNvSpPr>
            <p:nvPr/>
          </p:nvSpPr>
          <p:spPr bwMode="auto">
            <a:xfrm rot="1473624">
              <a:off x="5067" y="117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77" name="Freeform 92"/>
            <p:cNvSpPr>
              <a:spLocks/>
            </p:cNvSpPr>
            <p:nvPr/>
          </p:nvSpPr>
          <p:spPr bwMode="auto">
            <a:xfrm rot="1473624">
              <a:off x="5057" y="1199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78" name="Freeform 93"/>
            <p:cNvSpPr>
              <a:spLocks/>
            </p:cNvSpPr>
            <p:nvPr/>
          </p:nvSpPr>
          <p:spPr bwMode="auto">
            <a:xfrm rot="1473624">
              <a:off x="5048" y="121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79" name="Freeform 94"/>
            <p:cNvSpPr>
              <a:spLocks/>
            </p:cNvSpPr>
            <p:nvPr/>
          </p:nvSpPr>
          <p:spPr bwMode="auto">
            <a:xfrm rot="1473624">
              <a:off x="5038" y="1240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0" name="Freeform 95"/>
            <p:cNvSpPr>
              <a:spLocks/>
            </p:cNvSpPr>
            <p:nvPr/>
          </p:nvSpPr>
          <p:spPr bwMode="auto">
            <a:xfrm rot="1473624">
              <a:off x="5029" y="125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1" name="Freeform 96"/>
            <p:cNvSpPr>
              <a:spLocks/>
            </p:cNvSpPr>
            <p:nvPr/>
          </p:nvSpPr>
          <p:spPr bwMode="auto">
            <a:xfrm rot="1473624">
              <a:off x="5026" y="1267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2" name="Freeform 97"/>
            <p:cNvSpPr>
              <a:spLocks/>
            </p:cNvSpPr>
            <p:nvPr/>
          </p:nvSpPr>
          <p:spPr bwMode="auto">
            <a:xfrm rot="1473624">
              <a:off x="5022" y="1274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3" name="Freeform 98"/>
            <p:cNvSpPr>
              <a:spLocks/>
            </p:cNvSpPr>
            <p:nvPr/>
          </p:nvSpPr>
          <p:spPr bwMode="auto">
            <a:xfrm rot="1473624">
              <a:off x="5020" y="1281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4" name="Freeform 99"/>
            <p:cNvSpPr>
              <a:spLocks/>
            </p:cNvSpPr>
            <p:nvPr/>
          </p:nvSpPr>
          <p:spPr bwMode="auto">
            <a:xfrm rot="1473624">
              <a:off x="5016" y="128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5" name="Freeform 100"/>
            <p:cNvSpPr>
              <a:spLocks/>
            </p:cNvSpPr>
            <p:nvPr/>
          </p:nvSpPr>
          <p:spPr bwMode="auto">
            <a:xfrm rot="1473624">
              <a:off x="5013" y="129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6" name="Freeform 101"/>
            <p:cNvSpPr>
              <a:spLocks/>
            </p:cNvSpPr>
            <p:nvPr/>
          </p:nvSpPr>
          <p:spPr bwMode="auto">
            <a:xfrm rot="1473624">
              <a:off x="5010" y="1300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4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9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7" name="Freeform 102"/>
            <p:cNvSpPr>
              <a:spLocks/>
            </p:cNvSpPr>
            <p:nvPr/>
          </p:nvSpPr>
          <p:spPr bwMode="auto">
            <a:xfrm rot="1473624">
              <a:off x="5001" y="1321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5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8" name="Freeform 103"/>
            <p:cNvSpPr>
              <a:spLocks/>
            </p:cNvSpPr>
            <p:nvPr/>
          </p:nvSpPr>
          <p:spPr bwMode="auto">
            <a:xfrm rot="1473624">
              <a:off x="4998" y="1328"/>
              <a:ext cx="63" cy="18"/>
            </a:xfrm>
            <a:custGeom>
              <a:avLst/>
              <a:gdLst>
                <a:gd name="T0" fmla="*/ 0 w 96"/>
                <a:gd name="T1" fmla="*/ 8 h 22"/>
                <a:gd name="T2" fmla="*/ 0 w 96"/>
                <a:gd name="T3" fmla="*/ 8 h 22"/>
                <a:gd name="T4" fmla="*/ 1 w 96"/>
                <a:gd name="T5" fmla="*/ 7 h 22"/>
                <a:gd name="T6" fmla="*/ 1 w 96"/>
                <a:gd name="T7" fmla="*/ 6 h 22"/>
                <a:gd name="T8" fmla="*/ 2 w 96"/>
                <a:gd name="T9" fmla="*/ 5 h 22"/>
                <a:gd name="T10" fmla="*/ 3 w 96"/>
                <a:gd name="T11" fmla="*/ 3 h 22"/>
                <a:gd name="T12" fmla="*/ 5 w 96"/>
                <a:gd name="T13" fmla="*/ 2 h 22"/>
                <a:gd name="T14" fmla="*/ 7 w 96"/>
                <a:gd name="T15" fmla="*/ 2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9" name="Freeform 104"/>
            <p:cNvSpPr>
              <a:spLocks/>
            </p:cNvSpPr>
            <p:nvPr/>
          </p:nvSpPr>
          <p:spPr bwMode="auto">
            <a:xfrm rot="1473624">
              <a:off x="4995" y="133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0" name="Freeform 105"/>
            <p:cNvSpPr>
              <a:spLocks/>
            </p:cNvSpPr>
            <p:nvPr/>
          </p:nvSpPr>
          <p:spPr bwMode="auto">
            <a:xfrm rot="1473624">
              <a:off x="5179" y="1089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8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1" name="Freeform 106"/>
            <p:cNvSpPr>
              <a:spLocks/>
            </p:cNvSpPr>
            <p:nvPr/>
          </p:nvSpPr>
          <p:spPr bwMode="auto">
            <a:xfrm rot="1473624">
              <a:off x="5176" y="109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2" name="Freeform 107"/>
            <p:cNvSpPr>
              <a:spLocks/>
            </p:cNvSpPr>
            <p:nvPr/>
          </p:nvSpPr>
          <p:spPr bwMode="auto">
            <a:xfrm rot="1473624">
              <a:off x="5173" y="1103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3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7 w 96"/>
                <a:gd name="T21" fmla="*/ 1 h 5"/>
                <a:gd name="T22" fmla="*/ 9 w 96"/>
                <a:gd name="T23" fmla="*/ 1 h 5"/>
                <a:gd name="T24" fmla="*/ 9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8" y="1"/>
                  </a:lnTo>
                  <a:lnTo>
                    <a:pt x="78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3" name="Freeform 108"/>
            <p:cNvSpPr>
              <a:spLocks/>
            </p:cNvSpPr>
            <p:nvPr/>
          </p:nvSpPr>
          <p:spPr bwMode="auto">
            <a:xfrm rot="1473624">
              <a:off x="5170" y="1109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4" name="Freeform 109"/>
            <p:cNvSpPr>
              <a:spLocks/>
            </p:cNvSpPr>
            <p:nvPr/>
          </p:nvSpPr>
          <p:spPr bwMode="auto">
            <a:xfrm rot="1473624">
              <a:off x="5167" y="1118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5" name="Freeform 110"/>
            <p:cNvSpPr>
              <a:spLocks/>
            </p:cNvSpPr>
            <p:nvPr/>
          </p:nvSpPr>
          <p:spPr bwMode="auto">
            <a:xfrm rot="1473624">
              <a:off x="5164" y="1124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6" name="Freeform 111"/>
            <p:cNvSpPr>
              <a:spLocks/>
            </p:cNvSpPr>
            <p:nvPr/>
          </p:nvSpPr>
          <p:spPr bwMode="auto">
            <a:xfrm rot="1473624">
              <a:off x="5155" y="1144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7" name="Freeform 112"/>
            <p:cNvSpPr>
              <a:spLocks/>
            </p:cNvSpPr>
            <p:nvPr/>
          </p:nvSpPr>
          <p:spPr bwMode="auto">
            <a:xfrm rot="1473624">
              <a:off x="5152" y="1150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2 h 4"/>
                <a:gd name="T24" fmla="*/ 10 w 96"/>
                <a:gd name="T25" fmla="*/ 3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8" name="Freeform 113"/>
            <p:cNvSpPr>
              <a:spLocks/>
            </p:cNvSpPr>
            <p:nvPr/>
          </p:nvSpPr>
          <p:spPr bwMode="auto">
            <a:xfrm rot="1473624">
              <a:off x="5148" y="1159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9" name="Freeform 114"/>
            <p:cNvSpPr>
              <a:spLocks/>
            </p:cNvSpPr>
            <p:nvPr/>
          </p:nvSpPr>
          <p:spPr bwMode="auto">
            <a:xfrm rot="1473624">
              <a:off x="5145" y="1165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0" name="Freeform 115"/>
            <p:cNvSpPr>
              <a:spLocks/>
            </p:cNvSpPr>
            <p:nvPr/>
          </p:nvSpPr>
          <p:spPr bwMode="auto">
            <a:xfrm rot="1473624">
              <a:off x="5142" y="1171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1" name="Freeform 116"/>
            <p:cNvSpPr>
              <a:spLocks/>
            </p:cNvSpPr>
            <p:nvPr/>
          </p:nvSpPr>
          <p:spPr bwMode="auto">
            <a:xfrm rot="1473624">
              <a:off x="5139" y="117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2" name="Freeform 117"/>
            <p:cNvSpPr>
              <a:spLocks/>
            </p:cNvSpPr>
            <p:nvPr/>
          </p:nvSpPr>
          <p:spPr bwMode="auto">
            <a:xfrm rot="1473624">
              <a:off x="5136" y="1185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3" name="Freeform 118"/>
            <p:cNvSpPr>
              <a:spLocks/>
            </p:cNvSpPr>
            <p:nvPr/>
          </p:nvSpPr>
          <p:spPr bwMode="auto">
            <a:xfrm rot="1473624">
              <a:off x="5127" y="1204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4" name="Freeform 119"/>
            <p:cNvSpPr>
              <a:spLocks/>
            </p:cNvSpPr>
            <p:nvPr/>
          </p:nvSpPr>
          <p:spPr bwMode="auto">
            <a:xfrm rot="1473624">
              <a:off x="5117" y="1226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5" name="Freeform 120"/>
            <p:cNvSpPr>
              <a:spLocks/>
            </p:cNvSpPr>
            <p:nvPr/>
          </p:nvSpPr>
          <p:spPr bwMode="auto">
            <a:xfrm rot="1473624">
              <a:off x="5108" y="1245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6" name="Freeform 121"/>
            <p:cNvSpPr>
              <a:spLocks/>
            </p:cNvSpPr>
            <p:nvPr/>
          </p:nvSpPr>
          <p:spPr bwMode="auto">
            <a:xfrm rot="1473624">
              <a:off x="5098" y="1267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7" name="Freeform 122"/>
            <p:cNvSpPr>
              <a:spLocks/>
            </p:cNvSpPr>
            <p:nvPr/>
          </p:nvSpPr>
          <p:spPr bwMode="auto">
            <a:xfrm rot="1473624">
              <a:off x="5089" y="128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8" name="Freeform 123"/>
            <p:cNvSpPr>
              <a:spLocks/>
            </p:cNvSpPr>
            <p:nvPr/>
          </p:nvSpPr>
          <p:spPr bwMode="auto">
            <a:xfrm rot="1473624">
              <a:off x="5086" y="1294"/>
              <a:ext cx="63" cy="3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2 h 4"/>
                <a:gd name="T28" fmla="*/ 12 w 96"/>
                <a:gd name="T29" fmla="*/ 2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9" name="Freeform 124"/>
            <p:cNvSpPr>
              <a:spLocks/>
            </p:cNvSpPr>
            <p:nvPr/>
          </p:nvSpPr>
          <p:spPr bwMode="auto">
            <a:xfrm rot="1473624">
              <a:off x="5083" y="1300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0" name="Freeform 125"/>
            <p:cNvSpPr>
              <a:spLocks/>
            </p:cNvSpPr>
            <p:nvPr/>
          </p:nvSpPr>
          <p:spPr bwMode="auto">
            <a:xfrm rot="1473624">
              <a:off x="5080" y="1308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1" name="Freeform 126"/>
            <p:cNvSpPr>
              <a:spLocks/>
            </p:cNvSpPr>
            <p:nvPr/>
          </p:nvSpPr>
          <p:spPr bwMode="auto">
            <a:xfrm rot="1473624">
              <a:off x="5077" y="1314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2" name="Freeform 127"/>
            <p:cNvSpPr>
              <a:spLocks/>
            </p:cNvSpPr>
            <p:nvPr/>
          </p:nvSpPr>
          <p:spPr bwMode="auto">
            <a:xfrm rot="1473624">
              <a:off x="5074" y="1320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3" name="Freeform 128"/>
            <p:cNvSpPr>
              <a:spLocks/>
            </p:cNvSpPr>
            <p:nvPr/>
          </p:nvSpPr>
          <p:spPr bwMode="auto">
            <a:xfrm rot="1473624">
              <a:off x="5071" y="1327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4" name="Freeform 129"/>
            <p:cNvSpPr>
              <a:spLocks/>
            </p:cNvSpPr>
            <p:nvPr/>
          </p:nvSpPr>
          <p:spPr bwMode="auto">
            <a:xfrm rot="1473624">
              <a:off x="5061" y="134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5" name="Freeform 130"/>
            <p:cNvSpPr>
              <a:spLocks/>
            </p:cNvSpPr>
            <p:nvPr/>
          </p:nvSpPr>
          <p:spPr bwMode="auto">
            <a:xfrm rot="1473624">
              <a:off x="5058" y="1355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6" name="Freeform 131"/>
            <p:cNvSpPr>
              <a:spLocks/>
            </p:cNvSpPr>
            <p:nvPr/>
          </p:nvSpPr>
          <p:spPr bwMode="auto">
            <a:xfrm rot="1473624">
              <a:off x="5055" y="1361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7" name="Freeform 132"/>
            <p:cNvSpPr>
              <a:spLocks/>
            </p:cNvSpPr>
            <p:nvPr/>
          </p:nvSpPr>
          <p:spPr bwMode="auto">
            <a:xfrm rot="1473624">
              <a:off x="5110" y="1383"/>
              <a:ext cx="28" cy="15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7 h 16"/>
                <a:gd name="T12" fmla="*/ 4 w 44"/>
                <a:gd name="T13" fmla="*/ 8 h 16"/>
                <a:gd name="T14" fmla="*/ 4 w 44"/>
                <a:gd name="T15" fmla="*/ 8 h 16"/>
                <a:gd name="T16" fmla="*/ 4 w 44"/>
                <a:gd name="T17" fmla="*/ 9 h 16"/>
                <a:gd name="T18" fmla="*/ 4 w 44"/>
                <a:gd name="T19" fmla="*/ 11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8" name="Freeform 133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9" name="Freeform 134"/>
            <p:cNvSpPr>
              <a:spLocks/>
            </p:cNvSpPr>
            <p:nvPr/>
          </p:nvSpPr>
          <p:spPr bwMode="auto">
            <a:xfrm rot="1473624">
              <a:off x="5093" y="112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7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7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20" name="Freeform 135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21" name="Freeform 136"/>
            <p:cNvSpPr>
              <a:spLocks/>
            </p:cNvSpPr>
            <p:nvPr/>
          </p:nvSpPr>
          <p:spPr bwMode="auto">
            <a:xfrm rot="1473624">
              <a:off x="5056" y="121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22" name="Freeform 137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6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6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23" name="Freeform 138"/>
            <p:cNvSpPr>
              <a:spLocks/>
            </p:cNvSpPr>
            <p:nvPr/>
          </p:nvSpPr>
          <p:spPr bwMode="auto">
            <a:xfrm rot="1473624">
              <a:off x="5037" y="1251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24" name="Freeform 139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25" name="Freeform 140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26" name="Freeform 141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27" name="Freeform 142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1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11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28" name="Freeform 143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29" name="Freeform 144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2 h 22"/>
                <a:gd name="T6" fmla="*/ 1 w 236"/>
                <a:gd name="T7" fmla="*/ 8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4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4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8 h 22"/>
                <a:gd name="T34" fmla="*/ 27 w 236"/>
                <a:gd name="T35" fmla="*/ 12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30" name="Freeform 145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31" name="Freeform 146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32" name="Freeform 147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33" name="Freeform 148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34" name="Freeform 149"/>
            <p:cNvSpPr>
              <a:spLocks/>
            </p:cNvSpPr>
            <p:nvPr/>
          </p:nvSpPr>
          <p:spPr bwMode="auto">
            <a:xfrm rot="1473624">
              <a:off x="5117" y="1077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4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4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35" name="Freeform 150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6 h 21"/>
                <a:gd name="T2" fmla="*/ 0 w 236"/>
                <a:gd name="T3" fmla="*/ 16 h 21"/>
                <a:gd name="T4" fmla="*/ 1 w 236"/>
                <a:gd name="T5" fmla="*/ 11 h 21"/>
                <a:gd name="T6" fmla="*/ 1 w 236"/>
                <a:gd name="T7" fmla="*/ 10 h 21"/>
                <a:gd name="T8" fmla="*/ 3 w 236"/>
                <a:gd name="T9" fmla="*/ 9 h 21"/>
                <a:gd name="T10" fmla="*/ 4 w 236"/>
                <a:gd name="T11" fmla="*/ 6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6 h 21"/>
                <a:gd name="T30" fmla="*/ 25 w 236"/>
                <a:gd name="T31" fmla="*/ 9 h 21"/>
                <a:gd name="T32" fmla="*/ 27 w 236"/>
                <a:gd name="T33" fmla="*/ 10 h 21"/>
                <a:gd name="T34" fmla="*/ 27 w 236"/>
                <a:gd name="T35" fmla="*/ 11 h 21"/>
                <a:gd name="T36" fmla="*/ 27 w 236"/>
                <a:gd name="T37" fmla="*/ 16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36" name="Freeform 151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20 h 20"/>
                <a:gd name="T2" fmla="*/ 0 w 236"/>
                <a:gd name="T3" fmla="*/ 20 h 20"/>
                <a:gd name="T4" fmla="*/ 1 w 236"/>
                <a:gd name="T5" fmla="*/ 16 h 20"/>
                <a:gd name="T6" fmla="*/ 1 w 236"/>
                <a:gd name="T7" fmla="*/ 12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2 h 20"/>
                <a:gd name="T34" fmla="*/ 27 w 236"/>
                <a:gd name="T35" fmla="*/ 16 h 20"/>
                <a:gd name="T36" fmla="*/ 27 w 236"/>
                <a:gd name="T37" fmla="*/ 2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37" name="Freeform 152"/>
            <p:cNvSpPr>
              <a:spLocks/>
            </p:cNvSpPr>
            <p:nvPr/>
          </p:nvSpPr>
          <p:spPr bwMode="auto">
            <a:xfrm rot="1473624">
              <a:off x="5046" y="123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38" name="Freeform 153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4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4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39" name="Freeform 154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40" name="Freeform 155"/>
            <p:cNvSpPr>
              <a:spLocks/>
            </p:cNvSpPr>
            <p:nvPr/>
          </p:nvSpPr>
          <p:spPr bwMode="auto">
            <a:xfrm rot="1473624">
              <a:off x="5000" y="1334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41" name="Freeform 156"/>
            <p:cNvSpPr>
              <a:spLocks/>
            </p:cNvSpPr>
            <p:nvPr/>
          </p:nvSpPr>
          <p:spPr bwMode="auto">
            <a:xfrm rot="1473624">
              <a:off x="5117" y="1077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42" name="Freeform 157"/>
            <p:cNvSpPr>
              <a:spLocks/>
            </p:cNvSpPr>
            <p:nvPr/>
          </p:nvSpPr>
          <p:spPr bwMode="auto">
            <a:xfrm rot="1473624">
              <a:off x="5092" y="1131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43" name="Freeform 158"/>
            <p:cNvSpPr>
              <a:spLocks/>
            </p:cNvSpPr>
            <p:nvPr/>
          </p:nvSpPr>
          <p:spPr bwMode="auto">
            <a:xfrm rot="1473624">
              <a:off x="5064" y="119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6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3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3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6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21" y="11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3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3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1"/>
                  </a:lnTo>
                  <a:lnTo>
                    <a:pt x="227" y="14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44" name="Freeform 159"/>
            <p:cNvSpPr>
              <a:spLocks/>
            </p:cNvSpPr>
            <p:nvPr/>
          </p:nvSpPr>
          <p:spPr bwMode="auto">
            <a:xfrm rot="1473624">
              <a:off x="5055" y="1213"/>
              <a:ext cx="154" cy="18"/>
            </a:xfrm>
            <a:custGeom>
              <a:avLst/>
              <a:gdLst>
                <a:gd name="T0" fmla="*/ 0 w 236"/>
                <a:gd name="T1" fmla="*/ 12 h 20"/>
                <a:gd name="T2" fmla="*/ 0 w 236"/>
                <a:gd name="T3" fmla="*/ 12 h 20"/>
                <a:gd name="T4" fmla="*/ 1 w 236"/>
                <a:gd name="T5" fmla="*/ 10 h 20"/>
                <a:gd name="T6" fmla="*/ 1 w 236"/>
                <a:gd name="T7" fmla="*/ 7 h 20"/>
                <a:gd name="T8" fmla="*/ 3 w 236"/>
                <a:gd name="T9" fmla="*/ 5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5 h 20"/>
                <a:gd name="T32" fmla="*/ 27 w 236"/>
                <a:gd name="T33" fmla="*/ 7 h 20"/>
                <a:gd name="T34" fmla="*/ 27 w 236"/>
                <a:gd name="T35" fmla="*/ 10 h 20"/>
                <a:gd name="T36" fmla="*/ 27 w 236"/>
                <a:gd name="T37" fmla="*/ 12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45" name="Freeform 160"/>
            <p:cNvSpPr>
              <a:spLocks/>
            </p:cNvSpPr>
            <p:nvPr/>
          </p:nvSpPr>
          <p:spPr bwMode="auto">
            <a:xfrm rot="1473624">
              <a:off x="5045" y="1234"/>
              <a:ext cx="154" cy="17"/>
            </a:xfrm>
            <a:custGeom>
              <a:avLst/>
              <a:gdLst>
                <a:gd name="T0" fmla="*/ 0 w 236"/>
                <a:gd name="T1" fmla="*/ 6 h 22"/>
                <a:gd name="T2" fmla="*/ 0 w 236"/>
                <a:gd name="T3" fmla="*/ 6 h 22"/>
                <a:gd name="T4" fmla="*/ 1 w 236"/>
                <a:gd name="T5" fmla="*/ 5 h 22"/>
                <a:gd name="T6" fmla="*/ 1 w 236"/>
                <a:gd name="T7" fmla="*/ 4 h 22"/>
                <a:gd name="T8" fmla="*/ 3 w 236"/>
                <a:gd name="T9" fmla="*/ 3 h 22"/>
                <a:gd name="T10" fmla="*/ 4 w 236"/>
                <a:gd name="T11" fmla="*/ 2 h 22"/>
                <a:gd name="T12" fmla="*/ 6 w 236"/>
                <a:gd name="T13" fmla="*/ 2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2 h 22"/>
                <a:gd name="T28" fmla="*/ 24 w 236"/>
                <a:gd name="T29" fmla="*/ 2 h 22"/>
                <a:gd name="T30" fmla="*/ 25 w 236"/>
                <a:gd name="T31" fmla="*/ 3 h 22"/>
                <a:gd name="T32" fmla="*/ 27 w 236"/>
                <a:gd name="T33" fmla="*/ 4 h 22"/>
                <a:gd name="T34" fmla="*/ 27 w 236"/>
                <a:gd name="T35" fmla="*/ 5 h 22"/>
                <a:gd name="T36" fmla="*/ 27 w 236"/>
                <a:gd name="T37" fmla="*/ 6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46" name="Freeform 161"/>
            <p:cNvSpPr>
              <a:spLocks/>
            </p:cNvSpPr>
            <p:nvPr/>
          </p:nvSpPr>
          <p:spPr bwMode="auto">
            <a:xfrm rot="1473624">
              <a:off x="5036" y="1254"/>
              <a:ext cx="154" cy="17"/>
            </a:xfrm>
            <a:custGeom>
              <a:avLst/>
              <a:gdLst>
                <a:gd name="T0" fmla="*/ 0 w 236"/>
                <a:gd name="T1" fmla="*/ 9 h 20"/>
                <a:gd name="T2" fmla="*/ 0 w 236"/>
                <a:gd name="T3" fmla="*/ 9 h 20"/>
                <a:gd name="T4" fmla="*/ 1 w 236"/>
                <a:gd name="T5" fmla="*/ 8 h 20"/>
                <a:gd name="T6" fmla="*/ 1 w 236"/>
                <a:gd name="T7" fmla="*/ 6 h 20"/>
                <a:gd name="T8" fmla="*/ 3 w 236"/>
                <a:gd name="T9" fmla="*/ 4 h 20"/>
                <a:gd name="T10" fmla="*/ 4 w 236"/>
                <a:gd name="T11" fmla="*/ 3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3 h 20"/>
                <a:gd name="T30" fmla="*/ 25 w 236"/>
                <a:gd name="T31" fmla="*/ 4 h 20"/>
                <a:gd name="T32" fmla="*/ 27 w 236"/>
                <a:gd name="T33" fmla="*/ 6 h 20"/>
                <a:gd name="T34" fmla="*/ 27 w 236"/>
                <a:gd name="T35" fmla="*/ 8 h 20"/>
                <a:gd name="T36" fmla="*/ 27 w 236"/>
                <a:gd name="T37" fmla="*/ 9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47" name="Freeform 162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48" name="Freeform 163"/>
            <p:cNvSpPr>
              <a:spLocks/>
            </p:cNvSpPr>
            <p:nvPr/>
          </p:nvSpPr>
          <p:spPr bwMode="auto">
            <a:xfrm rot="1473624">
              <a:off x="4999" y="1336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5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5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49" name="Line 164"/>
            <p:cNvSpPr>
              <a:spLocks noChangeShapeType="1"/>
            </p:cNvSpPr>
            <p:nvPr/>
          </p:nvSpPr>
          <p:spPr bwMode="auto">
            <a:xfrm rot="1473624">
              <a:off x="4046" y="353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50" name="Line 165"/>
            <p:cNvSpPr>
              <a:spLocks noChangeShapeType="1"/>
            </p:cNvSpPr>
            <p:nvPr/>
          </p:nvSpPr>
          <p:spPr bwMode="auto">
            <a:xfrm rot="1473624">
              <a:off x="4044" y="3540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51" name="Line 166"/>
            <p:cNvSpPr>
              <a:spLocks noChangeShapeType="1"/>
            </p:cNvSpPr>
            <p:nvPr/>
          </p:nvSpPr>
          <p:spPr bwMode="auto">
            <a:xfrm rot="1473624">
              <a:off x="4042" y="3555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52" name="Line 167"/>
            <p:cNvSpPr>
              <a:spLocks noChangeShapeType="1"/>
            </p:cNvSpPr>
            <p:nvPr/>
          </p:nvSpPr>
          <p:spPr bwMode="auto">
            <a:xfrm rot="1473624">
              <a:off x="4040" y="3567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53" name="Line 168"/>
            <p:cNvSpPr>
              <a:spLocks noChangeShapeType="1"/>
            </p:cNvSpPr>
            <p:nvPr/>
          </p:nvSpPr>
          <p:spPr bwMode="auto">
            <a:xfrm rot="1473624">
              <a:off x="4042" y="358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54" name="Line 169"/>
            <p:cNvSpPr>
              <a:spLocks noChangeShapeType="1"/>
            </p:cNvSpPr>
            <p:nvPr/>
          </p:nvSpPr>
          <p:spPr bwMode="auto">
            <a:xfrm rot="1473624">
              <a:off x="4036" y="360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55" name="Line 170"/>
            <p:cNvSpPr>
              <a:spLocks noChangeShapeType="1"/>
            </p:cNvSpPr>
            <p:nvPr/>
          </p:nvSpPr>
          <p:spPr bwMode="auto">
            <a:xfrm rot="1473624">
              <a:off x="4039" y="360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56" name="Line 171"/>
            <p:cNvSpPr>
              <a:spLocks noChangeShapeType="1"/>
            </p:cNvSpPr>
            <p:nvPr/>
          </p:nvSpPr>
          <p:spPr bwMode="auto">
            <a:xfrm rot="1473624">
              <a:off x="4082" y="3597"/>
              <a:ext cx="2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57" name="Line 172"/>
            <p:cNvSpPr>
              <a:spLocks noChangeShapeType="1"/>
            </p:cNvSpPr>
            <p:nvPr/>
          </p:nvSpPr>
          <p:spPr bwMode="auto">
            <a:xfrm rot="1473624">
              <a:off x="4070" y="360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58" name="Line 173"/>
            <p:cNvSpPr>
              <a:spLocks noChangeShapeType="1"/>
            </p:cNvSpPr>
            <p:nvPr/>
          </p:nvSpPr>
          <p:spPr bwMode="auto">
            <a:xfrm rot="1473624">
              <a:off x="4056" y="3620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59" name="Line 174"/>
            <p:cNvSpPr>
              <a:spLocks noChangeShapeType="1"/>
            </p:cNvSpPr>
            <p:nvPr/>
          </p:nvSpPr>
          <p:spPr bwMode="auto">
            <a:xfrm rot="1473624">
              <a:off x="4043" y="3631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60" name="Line 175"/>
            <p:cNvSpPr>
              <a:spLocks noChangeShapeType="1"/>
            </p:cNvSpPr>
            <p:nvPr/>
          </p:nvSpPr>
          <p:spPr bwMode="auto">
            <a:xfrm rot="1473624">
              <a:off x="4082" y="3594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61" name="Line 176"/>
            <p:cNvSpPr>
              <a:spLocks noChangeShapeType="1"/>
            </p:cNvSpPr>
            <p:nvPr/>
          </p:nvSpPr>
          <p:spPr bwMode="auto">
            <a:xfrm rot="1473624">
              <a:off x="4092" y="359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62" name="Line 177"/>
            <p:cNvSpPr>
              <a:spLocks noChangeShapeType="1"/>
            </p:cNvSpPr>
            <p:nvPr/>
          </p:nvSpPr>
          <p:spPr bwMode="auto">
            <a:xfrm rot="1473624">
              <a:off x="4118" y="3569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63" name="Line 178"/>
            <p:cNvSpPr>
              <a:spLocks noChangeShapeType="1"/>
            </p:cNvSpPr>
            <p:nvPr/>
          </p:nvSpPr>
          <p:spPr bwMode="auto">
            <a:xfrm rot="1473624">
              <a:off x="4113" y="3577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64" name="Line 179"/>
            <p:cNvSpPr>
              <a:spLocks noChangeShapeType="1"/>
            </p:cNvSpPr>
            <p:nvPr/>
          </p:nvSpPr>
          <p:spPr bwMode="auto">
            <a:xfrm rot="1473624">
              <a:off x="4132" y="3558"/>
              <a:ext cx="1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65" name="Line 180"/>
            <p:cNvSpPr>
              <a:spLocks noChangeShapeType="1"/>
            </p:cNvSpPr>
            <p:nvPr/>
          </p:nvSpPr>
          <p:spPr bwMode="auto">
            <a:xfrm rot="1473624">
              <a:off x="4126" y="3567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66" name="Line 181"/>
            <p:cNvSpPr>
              <a:spLocks noChangeShapeType="1"/>
            </p:cNvSpPr>
            <p:nvPr/>
          </p:nvSpPr>
          <p:spPr bwMode="auto">
            <a:xfrm rot="1473624">
              <a:off x="4004" y="362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67" name="Line 182"/>
            <p:cNvSpPr>
              <a:spLocks noChangeShapeType="1"/>
            </p:cNvSpPr>
            <p:nvPr/>
          </p:nvSpPr>
          <p:spPr bwMode="auto">
            <a:xfrm rot="1473624">
              <a:off x="4013" y="3544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68" name="Line 183"/>
            <p:cNvSpPr>
              <a:spLocks noChangeShapeType="1"/>
            </p:cNvSpPr>
            <p:nvPr/>
          </p:nvSpPr>
          <p:spPr bwMode="auto">
            <a:xfrm rot="1473624">
              <a:off x="4014" y="355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69" name="Line 184"/>
            <p:cNvSpPr>
              <a:spLocks noChangeShapeType="1"/>
            </p:cNvSpPr>
            <p:nvPr/>
          </p:nvSpPr>
          <p:spPr bwMode="auto">
            <a:xfrm rot="1473624">
              <a:off x="4010" y="357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70" name="Line 185"/>
            <p:cNvSpPr>
              <a:spLocks noChangeShapeType="1"/>
            </p:cNvSpPr>
            <p:nvPr/>
          </p:nvSpPr>
          <p:spPr bwMode="auto">
            <a:xfrm rot="1473624">
              <a:off x="4009" y="3562"/>
              <a:ext cx="1" cy="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71" name="Line 186"/>
            <p:cNvSpPr>
              <a:spLocks noChangeShapeType="1"/>
            </p:cNvSpPr>
            <p:nvPr/>
          </p:nvSpPr>
          <p:spPr bwMode="auto">
            <a:xfrm rot="1473624">
              <a:off x="4099" y="3559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72" name="Line 187"/>
            <p:cNvSpPr>
              <a:spLocks noChangeShapeType="1"/>
            </p:cNvSpPr>
            <p:nvPr/>
          </p:nvSpPr>
          <p:spPr bwMode="auto">
            <a:xfrm rot="1473624">
              <a:off x="4092" y="355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73" name="Line 188"/>
            <p:cNvSpPr>
              <a:spLocks noChangeShapeType="1"/>
            </p:cNvSpPr>
            <p:nvPr/>
          </p:nvSpPr>
          <p:spPr bwMode="auto">
            <a:xfrm rot="1473624">
              <a:off x="4087" y="3554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74" name="Line 189"/>
            <p:cNvSpPr>
              <a:spLocks noChangeShapeType="1"/>
            </p:cNvSpPr>
            <p:nvPr/>
          </p:nvSpPr>
          <p:spPr bwMode="auto">
            <a:xfrm rot="1473624">
              <a:off x="4083" y="355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75" name="Line 190"/>
            <p:cNvSpPr>
              <a:spLocks noChangeShapeType="1"/>
            </p:cNvSpPr>
            <p:nvPr/>
          </p:nvSpPr>
          <p:spPr bwMode="auto">
            <a:xfrm rot="1473624">
              <a:off x="4077" y="3564"/>
              <a:ext cx="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76" name="Line 191"/>
            <p:cNvSpPr>
              <a:spLocks noChangeShapeType="1"/>
            </p:cNvSpPr>
            <p:nvPr/>
          </p:nvSpPr>
          <p:spPr bwMode="auto">
            <a:xfrm rot="1473624">
              <a:off x="4067" y="3662"/>
              <a:ext cx="2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77" name="Line 192"/>
            <p:cNvSpPr>
              <a:spLocks noChangeShapeType="1"/>
            </p:cNvSpPr>
            <p:nvPr/>
          </p:nvSpPr>
          <p:spPr bwMode="auto">
            <a:xfrm rot="1473624">
              <a:off x="4069" y="3548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78" name="Line 193"/>
            <p:cNvSpPr>
              <a:spLocks noChangeShapeType="1"/>
            </p:cNvSpPr>
            <p:nvPr/>
          </p:nvSpPr>
          <p:spPr bwMode="auto">
            <a:xfrm rot="1473624">
              <a:off x="4072" y="355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79" name="Line 194"/>
            <p:cNvSpPr>
              <a:spLocks noChangeShapeType="1"/>
            </p:cNvSpPr>
            <p:nvPr/>
          </p:nvSpPr>
          <p:spPr bwMode="auto">
            <a:xfrm rot="1473624">
              <a:off x="4073" y="35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80" name="Line 195"/>
            <p:cNvSpPr>
              <a:spLocks noChangeShapeType="1"/>
            </p:cNvSpPr>
            <p:nvPr/>
          </p:nvSpPr>
          <p:spPr bwMode="auto">
            <a:xfrm rot="1473624">
              <a:off x="4078" y="355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81" name="Line 196"/>
            <p:cNvSpPr>
              <a:spLocks noChangeShapeType="1"/>
            </p:cNvSpPr>
            <p:nvPr/>
          </p:nvSpPr>
          <p:spPr bwMode="auto">
            <a:xfrm rot="1473624">
              <a:off x="3974" y="3611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82" name="Line 197"/>
            <p:cNvSpPr>
              <a:spLocks noChangeShapeType="1"/>
            </p:cNvSpPr>
            <p:nvPr/>
          </p:nvSpPr>
          <p:spPr bwMode="auto">
            <a:xfrm rot="1473624">
              <a:off x="4048" y="353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83" name="Line 198"/>
            <p:cNvSpPr>
              <a:spLocks noChangeShapeType="1"/>
            </p:cNvSpPr>
            <p:nvPr/>
          </p:nvSpPr>
          <p:spPr bwMode="auto">
            <a:xfrm rot="1473624">
              <a:off x="4043" y="357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84" name="Line 199"/>
            <p:cNvSpPr>
              <a:spLocks noChangeShapeType="1"/>
            </p:cNvSpPr>
            <p:nvPr/>
          </p:nvSpPr>
          <p:spPr bwMode="auto">
            <a:xfrm rot="1473624">
              <a:off x="4040" y="361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85" name="Line 200"/>
            <p:cNvSpPr>
              <a:spLocks noChangeShapeType="1"/>
            </p:cNvSpPr>
            <p:nvPr/>
          </p:nvSpPr>
          <p:spPr bwMode="auto">
            <a:xfrm rot="1473624">
              <a:off x="4074" y="361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86" name="Line 201"/>
            <p:cNvSpPr>
              <a:spLocks noChangeShapeType="1"/>
            </p:cNvSpPr>
            <p:nvPr/>
          </p:nvSpPr>
          <p:spPr bwMode="auto">
            <a:xfrm rot="1473624">
              <a:off x="4058" y="362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87" name="Line 202"/>
            <p:cNvSpPr>
              <a:spLocks noChangeShapeType="1"/>
            </p:cNvSpPr>
            <p:nvPr/>
          </p:nvSpPr>
          <p:spPr bwMode="auto">
            <a:xfrm rot="1473624">
              <a:off x="4043" y="364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88" name="Line 203"/>
            <p:cNvSpPr>
              <a:spLocks noChangeShapeType="1"/>
            </p:cNvSpPr>
            <p:nvPr/>
          </p:nvSpPr>
          <p:spPr bwMode="auto">
            <a:xfrm rot="1473624">
              <a:off x="4097" y="3600"/>
              <a:ext cx="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89" name="Line 204"/>
            <p:cNvSpPr>
              <a:spLocks noChangeShapeType="1"/>
            </p:cNvSpPr>
            <p:nvPr/>
          </p:nvSpPr>
          <p:spPr bwMode="auto">
            <a:xfrm rot="1473624">
              <a:off x="4000" y="3630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90" name="Line 205"/>
            <p:cNvSpPr>
              <a:spLocks noChangeShapeType="1"/>
            </p:cNvSpPr>
            <p:nvPr/>
          </p:nvSpPr>
          <p:spPr bwMode="auto">
            <a:xfrm rot="1473624">
              <a:off x="4097" y="356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91" name="Line 206"/>
            <p:cNvSpPr>
              <a:spLocks noChangeShapeType="1"/>
            </p:cNvSpPr>
            <p:nvPr/>
          </p:nvSpPr>
          <p:spPr bwMode="auto">
            <a:xfrm rot="1473624">
              <a:off x="4093" y="3566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92" name="Line 207"/>
            <p:cNvSpPr>
              <a:spLocks noChangeShapeType="1"/>
            </p:cNvSpPr>
            <p:nvPr/>
          </p:nvSpPr>
          <p:spPr bwMode="auto">
            <a:xfrm rot="1473624">
              <a:off x="3976" y="360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93" name="Line 208"/>
            <p:cNvSpPr>
              <a:spLocks noChangeShapeType="1"/>
            </p:cNvSpPr>
            <p:nvPr/>
          </p:nvSpPr>
          <p:spPr bwMode="auto">
            <a:xfrm rot="1473624">
              <a:off x="4010" y="3533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94" name="Line 209"/>
            <p:cNvSpPr>
              <a:spLocks noChangeShapeType="1"/>
            </p:cNvSpPr>
            <p:nvPr/>
          </p:nvSpPr>
          <p:spPr bwMode="auto">
            <a:xfrm rot="1473624">
              <a:off x="3979" y="3592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95" name="Line 210"/>
            <p:cNvSpPr>
              <a:spLocks noChangeShapeType="1"/>
            </p:cNvSpPr>
            <p:nvPr/>
          </p:nvSpPr>
          <p:spPr bwMode="auto">
            <a:xfrm rot="1473624">
              <a:off x="3977" y="35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96" name="Line 211"/>
            <p:cNvSpPr>
              <a:spLocks noChangeShapeType="1"/>
            </p:cNvSpPr>
            <p:nvPr/>
          </p:nvSpPr>
          <p:spPr bwMode="auto">
            <a:xfrm rot="1473624">
              <a:off x="3979" y="359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97" name="Line 212"/>
            <p:cNvSpPr>
              <a:spLocks noChangeShapeType="1"/>
            </p:cNvSpPr>
            <p:nvPr/>
          </p:nvSpPr>
          <p:spPr bwMode="auto">
            <a:xfrm rot="1473624">
              <a:off x="4030" y="3611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98" name="Line 213"/>
            <p:cNvSpPr>
              <a:spLocks noChangeShapeType="1"/>
            </p:cNvSpPr>
            <p:nvPr/>
          </p:nvSpPr>
          <p:spPr bwMode="auto">
            <a:xfrm rot="1473624">
              <a:off x="4033" y="364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99" name="Line 214"/>
            <p:cNvSpPr>
              <a:spLocks noChangeShapeType="1"/>
            </p:cNvSpPr>
            <p:nvPr/>
          </p:nvSpPr>
          <p:spPr bwMode="auto">
            <a:xfrm rot="1473624">
              <a:off x="3997" y="3637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00" name="Line 215"/>
            <p:cNvSpPr>
              <a:spLocks noChangeShapeType="1"/>
            </p:cNvSpPr>
            <p:nvPr/>
          </p:nvSpPr>
          <p:spPr bwMode="auto">
            <a:xfrm rot="1473624">
              <a:off x="3998" y="365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01" name="Line 216"/>
            <p:cNvSpPr>
              <a:spLocks noChangeShapeType="1"/>
            </p:cNvSpPr>
            <p:nvPr/>
          </p:nvSpPr>
          <p:spPr bwMode="auto">
            <a:xfrm rot="1473624">
              <a:off x="3994" y="3679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02" name="Line 217"/>
            <p:cNvSpPr>
              <a:spLocks noChangeShapeType="1"/>
            </p:cNvSpPr>
            <p:nvPr/>
          </p:nvSpPr>
          <p:spPr bwMode="auto">
            <a:xfrm rot="1473624">
              <a:off x="3993" y="3664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03" name="Line 218"/>
            <p:cNvSpPr>
              <a:spLocks noChangeShapeType="1"/>
            </p:cNvSpPr>
            <p:nvPr/>
          </p:nvSpPr>
          <p:spPr bwMode="auto">
            <a:xfrm rot="1473624">
              <a:off x="3996" y="365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04" name="Line 219"/>
            <p:cNvSpPr>
              <a:spLocks noChangeShapeType="1"/>
            </p:cNvSpPr>
            <p:nvPr/>
          </p:nvSpPr>
          <p:spPr bwMode="auto">
            <a:xfrm rot="1473624">
              <a:off x="3987" y="3699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05" name="Line 220"/>
            <p:cNvSpPr>
              <a:spLocks noChangeShapeType="1"/>
            </p:cNvSpPr>
            <p:nvPr/>
          </p:nvSpPr>
          <p:spPr bwMode="auto">
            <a:xfrm rot="1473624">
              <a:off x="3996" y="369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06" name="Line 221"/>
            <p:cNvSpPr>
              <a:spLocks noChangeShapeType="1"/>
            </p:cNvSpPr>
            <p:nvPr/>
          </p:nvSpPr>
          <p:spPr bwMode="auto">
            <a:xfrm rot="1473624">
              <a:off x="4026" y="3687"/>
              <a:ext cx="6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07" name="Line 222"/>
            <p:cNvSpPr>
              <a:spLocks noChangeShapeType="1"/>
            </p:cNvSpPr>
            <p:nvPr/>
          </p:nvSpPr>
          <p:spPr bwMode="auto">
            <a:xfrm rot="1473624">
              <a:off x="4015" y="370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08" name="Line 223"/>
            <p:cNvSpPr>
              <a:spLocks noChangeShapeType="1"/>
            </p:cNvSpPr>
            <p:nvPr/>
          </p:nvSpPr>
          <p:spPr bwMode="auto">
            <a:xfrm rot="1473624">
              <a:off x="4015" y="3694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09" name="Line 224"/>
            <p:cNvSpPr>
              <a:spLocks noChangeShapeType="1"/>
            </p:cNvSpPr>
            <p:nvPr/>
          </p:nvSpPr>
          <p:spPr bwMode="auto">
            <a:xfrm rot="1473624">
              <a:off x="4005" y="3700"/>
              <a:ext cx="2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10" name="Line 225"/>
            <p:cNvSpPr>
              <a:spLocks noChangeShapeType="1"/>
            </p:cNvSpPr>
            <p:nvPr/>
          </p:nvSpPr>
          <p:spPr bwMode="auto">
            <a:xfrm rot="1473624">
              <a:off x="4002" y="370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11" name="Line 226"/>
            <p:cNvSpPr>
              <a:spLocks noChangeShapeType="1"/>
            </p:cNvSpPr>
            <p:nvPr/>
          </p:nvSpPr>
          <p:spPr bwMode="auto">
            <a:xfrm rot="1473624">
              <a:off x="3998" y="370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12" name="Line 227"/>
            <p:cNvSpPr>
              <a:spLocks noChangeShapeType="1"/>
            </p:cNvSpPr>
            <p:nvPr/>
          </p:nvSpPr>
          <p:spPr bwMode="auto">
            <a:xfrm rot="1473624">
              <a:off x="3992" y="3721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13" name="Line 228"/>
            <p:cNvSpPr>
              <a:spLocks noChangeShapeType="1"/>
            </p:cNvSpPr>
            <p:nvPr/>
          </p:nvSpPr>
          <p:spPr bwMode="auto">
            <a:xfrm rot="1473624">
              <a:off x="4040" y="3679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14" name="Line 229"/>
            <p:cNvSpPr>
              <a:spLocks noChangeShapeType="1"/>
            </p:cNvSpPr>
            <p:nvPr/>
          </p:nvSpPr>
          <p:spPr bwMode="auto">
            <a:xfrm rot="1473624">
              <a:off x="4033" y="368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15" name="Line 230"/>
            <p:cNvSpPr>
              <a:spLocks noChangeShapeType="1"/>
            </p:cNvSpPr>
            <p:nvPr/>
          </p:nvSpPr>
          <p:spPr bwMode="auto">
            <a:xfrm rot="1473624">
              <a:off x="4060" y="3677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16" name="Line 231"/>
            <p:cNvSpPr>
              <a:spLocks noChangeShapeType="1"/>
            </p:cNvSpPr>
            <p:nvPr/>
          </p:nvSpPr>
          <p:spPr bwMode="auto">
            <a:xfrm rot="1473624">
              <a:off x="4040" y="368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17" name="Line 232"/>
            <p:cNvSpPr>
              <a:spLocks noChangeShapeType="1"/>
            </p:cNvSpPr>
            <p:nvPr/>
          </p:nvSpPr>
          <p:spPr bwMode="auto">
            <a:xfrm rot="1473624">
              <a:off x="3959" y="370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18" name="Line 233"/>
            <p:cNvSpPr>
              <a:spLocks noChangeShapeType="1"/>
            </p:cNvSpPr>
            <p:nvPr/>
          </p:nvSpPr>
          <p:spPr bwMode="auto">
            <a:xfrm rot="1473624">
              <a:off x="3957" y="3724"/>
              <a:ext cx="2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19" name="Line 234"/>
            <p:cNvSpPr>
              <a:spLocks noChangeShapeType="1"/>
            </p:cNvSpPr>
            <p:nvPr/>
          </p:nvSpPr>
          <p:spPr bwMode="auto">
            <a:xfrm rot="1473624">
              <a:off x="3967" y="36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20" name="Line 235"/>
            <p:cNvSpPr>
              <a:spLocks noChangeShapeType="1"/>
            </p:cNvSpPr>
            <p:nvPr/>
          </p:nvSpPr>
          <p:spPr bwMode="auto">
            <a:xfrm rot="1473624">
              <a:off x="3959" y="370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21" name="Line 236"/>
            <p:cNvSpPr>
              <a:spLocks noChangeShapeType="1"/>
            </p:cNvSpPr>
            <p:nvPr/>
          </p:nvSpPr>
          <p:spPr bwMode="auto">
            <a:xfrm rot="1473624">
              <a:off x="3965" y="366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22" name="Line 237"/>
            <p:cNvSpPr>
              <a:spLocks noChangeShapeType="1"/>
            </p:cNvSpPr>
            <p:nvPr/>
          </p:nvSpPr>
          <p:spPr bwMode="auto">
            <a:xfrm rot="1473624">
              <a:off x="3969" y="3636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23" name="Line 238"/>
            <p:cNvSpPr>
              <a:spLocks noChangeShapeType="1"/>
            </p:cNvSpPr>
            <p:nvPr/>
          </p:nvSpPr>
          <p:spPr bwMode="auto">
            <a:xfrm rot="1473624">
              <a:off x="3972" y="3620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24" name="Line 239"/>
            <p:cNvSpPr>
              <a:spLocks noChangeShapeType="1"/>
            </p:cNvSpPr>
            <p:nvPr/>
          </p:nvSpPr>
          <p:spPr bwMode="auto">
            <a:xfrm rot="1473624">
              <a:off x="4012" y="3735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25" name="Line 240"/>
            <p:cNvSpPr>
              <a:spLocks noChangeShapeType="1"/>
            </p:cNvSpPr>
            <p:nvPr/>
          </p:nvSpPr>
          <p:spPr bwMode="auto">
            <a:xfrm rot="1473624">
              <a:off x="4022" y="3728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26" name="Line 241"/>
            <p:cNvSpPr>
              <a:spLocks noChangeShapeType="1"/>
            </p:cNvSpPr>
            <p:nvPr/>
          </p:nvSpPr>
          <p:spPr bwMode="auto">
            <a:xfrm rot="1473624">
              <a:off x="4035" y="365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27" name="Line 242"/>
            <p:cNvSpPr>
              <a:spLocks noChangeShapeType="1"/>
            </p:cNvSpPr>
            <p:nvPr/>
          </p:nvSpPr>
          <p:spPr bwMode="auto">
            <a:xfrm rot="1473624">
              <a:off x="4038" y="363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28" name="Line 243"/>
            <p:cNvSpPr>
              <a:spLocks noChangeShapeType="1"/>
            </p:cNvSpPr>
            <p:nvPr/>
          </p:nvSpPr>
          <p:spPr bwMode="auto">
            <a:xfrm rot="1473624">
              <a:off x="4000" y="3645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29" name="Line 244"/>
            <p:cNvSpPr>
              <a:spLocks noChangeShapeType="1"/>
            </p:cNvSpPr>
            <p:nvPr/>
          </p:nvSpPr>
          <p:spPr bwMode="auto">
            <a:xfrm rot="1473624">
              <a:off x="4007" y="3582"/>
              <a:ext cx="1" cy="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30" name="Line 245"/>
            <p:cNvSpPr>
              <a:spLocks noChangeShapeType="1"/>
            </p:cNvSpPr>
            <p:nvPr/>
          </p:nvSpPr>
          <p:spPr bwMode="auto">
            <a:xfrm rot="1473624">
              <a:off x="3992" y="371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31" name="Line 246"/>
            <p:cNvSpPr>
              <a:spLocks noChangeShapeType="1"/>
            </p:cNvSpPr>
            <p:nvPr/>
          </p:nvSpPr>
          <p:spPr bwMode="auto">
            <a:xfrm rot="1473624">
              <a:off x="4061" y="367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32" name="Line 247"/>
            <p:cNvSpPr>
              <a:spLocks noChangeShapeType="1"/>
            </p:cNvSpPr>
            <p:nvPr/>
          </p:nvSpPr>
          <p:spPr bwMode="auto">
            <a:xfrm rot="1473624">
              <a:off x="4051" y="368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33" name="Line 248"/>
            <p:cNvSpPr>
              <a:spLocks noChangeShapeType="1"/>
            </p:cNvSpPr>
            <p:nvPr/>
          </p:nvSpPr>
          <p:spPr bwMode="auto">
            <a:xfrm rot="1473624">
              <a:off x="3963" y="3689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34" name="Line 249"/>
            <p:cNvSpPr>
              <a:spLocks noChangeShapeType="1"/>
            </p:cNvSpPr>
            <p:nvPr/>
          </p:nvSpPr>
          <p:spPr bwMode="auto">
            <a:xfrm rot="1473624">
              <a:off x="4091" y="3598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35" name="Line 250"/>
            <p:cNvSpPr>
              <a:spLocks noChangeShapeType="1"/>
            </p:cNvSpPr>
            <p:nvPr/>
          </p:nvSpPr>
          <p:spPr bwMode="auto">
            <a:xfrm rot="1473624">
              <a:off x="4078" y="3572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36" name="Line 251"/>
            <p:cNvSpPr>
              <a:spLocks noChangeShapeType="1"/>
            </p:cNvSpPr>
            <p:nvPr/>
          </p:nvSpPr>
          <p:spPr bwMode="auto">
            <a:xfrm rot="1473624">
              <a:off x="4012" y="353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37" name="Line 252"/>
            <p:cNvSpPr>
              <a:spLocks noChangeShapeType="1"/>
            </p:cNvSpPr>
            <p:nvPr/>
          </p:nvSpPr>
          <p:spPr bwMode="auto">
            <a:xfrm rot="1473624">
              <a:off x="3997" y="364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38" name="Line 253"/>
            <p:cNvSpPr>
              <a:spLocks noChangeShapeType="1"/>
            </p:cNvSpPr>
            <p:nvPr/>
          </p:nvSpPr>
          <p:spPr bwMode="auto">
            <a:xfrm rot="1473624">
              <a:off x="3976" y="3605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39" name="Freeform 254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40" name="Line 255"/>
            <p:cNvSpPr>
              <a:spLocks noChangeShapeType="1"/>
            </p:cNvSpPr>
            <p:nvPr/>
          </p:nvSpPr>
          <p:spPr bwMode="auto">
            <a:xfrm rot="1473624">
              <a:off x="4009" y="352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41" name="Line 256"/>
            <p:cNvSpPr>
              <a:spLocks noChangeShapeType="1"/>
            </p:cNvSpPr>
            <p:nvPr/>
          </p:nvSpPr>
          <p:spPr bwMode="auto">
            <a:xfrm rot="1473624">
              <a:off x="4009" y="351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42" name="Line 257"/>
            <p:cNvSpPr>
              <a:spLocks noChangeShapeType="1"/>
            </p:cNvSpPr>
            <p:nvPr/>
          </p:nvSpPr>
          <p:spPr bwMode="auto">
            <a:xfrm rot="1473624">
              <a:off x="4008" y="352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43" name="Line 258"/>
            <p:cNvSpPr>
              <a:spLocks noChangeShapeType="1"/>
            </p:cNvSpPr>
            <p:nvPr/>
          </p:nvSpPr>
          <p:spPr bwMode="auto">
            <a:xfrm rot="1473624">
              <a:off x="4013" y="354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44" name="Line 259"/>
            <p:cNvSpPr>
              <a:spLocks noChangeShapeType="1"/>
            </p:cNvSpPr>
            <p:nvPr/>
          </p:nvSpPr>
          <p:spPr bwMode="auto">
            <a:xfrm rot="1473624">
              <a:off x="4014" y="355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45" name="Line 260"/>
            <p:cNvSpPr>
              <a:spLocks noChangeShapeType="1"/>
            </p:cNvSpPr>
            <p:nvPr/>
          </p:nvSpPr>
          <p:spPr bwMode="auto">
            <a:xfrm rot="1473624">
              <a:off x="4046" y="3527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46" name="Line 261"/>
            <p:cNvSpPr>
              <a:spLocks noChangeShapeType="1"/>
            </p:cNvSpPr>
            <p:nvPr/>
          </p:nvSpPr>
          <p:spPr bwMode="auto">
            <a:xfrm rot="1473624">
              <a:off x="4045" y="353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47" name="Line 262"/>
            <p:cNvSpPr>
              <a:spLocks noChangeShapeType="1"/>
            </p:cNvSpPr>
            <p:nvPr/>
          </p:nvSpPr>
          <p:spPr bwMode="auto">
            <a:xfrm rot="1473624">
              <a:off x="4012" y="3525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48" name="Line 263"/>
            <p:cNvSpPr>
              <a:spLocks noChangeShapeType="1"/>
            </p:cNvSpPr>
            <p:nvPr/>
          </p:nvSpPr>
          <p:spPr bwMode="auto">
            <a:xfrm rot="1473624">
              <a:off x="4009" y="35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49" name="Line 264"/>
            <p:cNvSpPr>
              <a:spLocks noChangeShapeType="1"/>
            </p:cNvSpPr>
            <p:nvPr/>
          </p:nvSpPr>
          <p:spPr bwMode="auto">
            <a:xfrm rot="1473624">
              <a:off x="4007" y="351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50" name="Line 265"/>
            <p:cNvSpPr>
              <a:spLocks noChangeShapeType="1"/>
            </p:cNvSpPr>
            <p:nvPr/>
          </p:nvSpPr>
          <p:spPr bwMode="auto">
            <a:xfrm rot="1473624">
              <a:off x="4137" y="356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51" name="Line 266"/>
            <p:cNvSpPr>
              <a:spLocks noChangeShapeType="1"/>
            </p:cNvSpPr>
            <p:nvPr/>
          </p:nvSpPr>
          <p:spPr bwMode="auto">
            <a:xfrm rot="1473624">
              <a:off x="3965" y="367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52" name="Line 267"/>
            <p:cNvSpPr>
              <a:spLocks noChangeShapeType="1"/>
            </p:cNvSpPr>
            <p:nvPr/>
          </p:nvSpPr>
          <p:spPr bwMode="auto">
            <a:xfrm rot="1473624">
              <a:off x="3960" y="3694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53" name="Line 268"/>
            <p:cNvSpPr>
              <a:spLocks noChangeShapeType="1"/>
            </p:cNvSpPr>
            <p:nvPr/>
          </p:nvSpPr>
          <p:spPr bwMode="auto">
            <a:xfrm rot="1473624">
              <a:off x="4103" y="3588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54" name="Line 269"/>
            <p:cNvSpPr>
              <a:spLocks noChangeShapeType="1"/>
            </p:cNvSpPr>
            <p:nvPr/>
          </p:nvSpPr>
          <p:spPr bwMode="auto">
            <a:xfrm rot="1473624">
              <a:off x="4030" y="3638"/>
              <a:ext cx="2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55" name="Line 270"/>
            <p:cNvSpPr>
              <a:spLocks noChangeShapeType="1"/>
            </p:cNvSpPr>
            <p:nvPr/>
          </p:nvSpPr>
          <p:spPr bwMode="auto">
            <a:xfrm rot="1473624">
              <a:off x="4072" y="366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56" name="Line 271"/>
            <p:cNvSpPr>
              <a:spLocks noChangeShapeType="1"/>
            </p:cNvSpPr>
            <p:nvPr/>
          </p:nvSpPr>
          <p:spPr bwMode="auto">
            <a:xfrm rot="1473624">
              <a:off x="4044" y="3523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57" name="Freeform 272"/>
            <p:cNvSpPr>
              <a:spLocks/>
            </p:cNvSpPr>
            <p:nvPr/>
          </p:nvSpPr>
          <p:spPr bwMode="auto">
            <a:xfrm rot="1473624">
              <a:off x="3996" y="3525"/>
              <a:ext cx="155" cy="26"/>
            </a:xfrm>
            <a:custGeom>
              <a:avLst/>
              <a:gdLst>
                <a:gd name="T0" fmla="*/ 0 w 237"/>
                <a:gd name="T1" fmla="*/ 12 h 29"/>
                <a:gd name="T2" fmla="*/ 2 w 237"/>
                <a:gd name="T3" fmla="*/ 7 h 29"/>
                <a:gd name="T4" fmla="*/ 6 w 237"/>
                <a:gd name="T5" fmla="*/ 12 h 29"/>
                <a:gd name="T6" fmla="*/ 7 w 237"/>
                <a:gd name="T7" fmla="*/ 11 h 29"/>
                <a:gd name="T8" fmla="*/ 8 w 237"/>
                <a:gd name="T9" fmla="*/ 4 h 29"/>
                <a:gd name="T10" fmla="*/ 15 w 237"/>
                <a:gd name="T11" fmla="*/ 17 h 29"/>
                <a:gd name="T12" fmla="*/ 15 w 237"/>
                <a:gd name="T13" fmla="*/ 17 h 29"/>
                <a:gd name="T14" fmla="*/ 15 w 237"/>
                <a:gd name="T15" fmla="*/ 17 h 29"/>
                <a:gd name="T16" fmla="*/ 15 w 237"/>
                <a:gd name="T17" fmla="*/ 16 h 29"/>
                <a:gd name="T18" fmla="*/ 16 w 237"/>
                <a:gd name="T19" fmla="*/ 16 h 29"/>
                <a:gd name="T20" fmla="*/ 17 w 237"/>
                <a:gd name="T21" fmla="*/ 15 h 29"/>
                <a:gd name="T22" fmla="*/ 17 w 237"/>
                <a:gd name="T23" fmla="*/ 14 h 29"/>
                <a:gd name="T24" fmla="*/ 18 w 237"/>
                <a:gd name="T25" fmla="*/ 14 h 29"/>
                <a:gd name="T26" fmla="*/ 19 w 237"/>
                <a:gd name="T27" fmla="*/ 14 h 29"/>
                <a:gd name="T28" fmla="*/ 20 w 237"/>
                <a:gd name="T29" fmla="*/ 14 h 29"/>
                <a:gd name="T30" fmla="*/ 20 w 237"/>
                <a:gd name="T31" fmla="*/ 14 h 29"/>
                <a:gd name="T32" fmla="*/ 20 w 237"/>
                <a:gd name="T33" fmla="*/ 13 h 29"/>
                <a:gd name="T34" fmla="*/ 22 w 237"/>
                <a:gd name="T35" fmla="*/ 12 h 29"/>
                <a:gd name="T36" fmla="*/ 22 w 237"/>
                <a:gd name="T37" fmla="*/ 10 h 29"/>
                <a:gd name="T38" fmla="*/ 24 w 237"/>
                <a:gd name="T39" fmla="*/ 7 h 29"/>
                <a:gd name="T40" fmla="*/ 24 w 237"/>
                <a:gd name="T41" fmla="*/ 4 h 29"/>
                <a:gd name="T42" fmla="*/ 26 w 237"/>
                <a:gd name="T43" fmla="*/ 4 h 29"/>
                <a:gd name="T44" fmla="*/ 26 w 237"/>
                <a:gd name="T45" fmla="*/ 2 h 29"/>
                <a:gd name="T46" fmla="*/ 26 w 237"/>
                <a:gd name="T47" fmla="*/ 0 h 29"/>
                <a:gd name="T48" fmla="*/ 28 w 237"/>
                <a:gd name="T49" fmla="*/ 10 h 29"/>
                <a:gd name="T50" fmla="*/ 28 w 237"/>
                <a:gd name="T51" fmla="*/ 9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37" h="29">
                  <a:moveTo>
                    <a:pt x="0" y="20"/>
                  </a:moveTo>
                  <a:lnTo>
                    <a:pt x="19" y="12"/>
                  </a:lnTo>
                  <a:lnTo>
                    <a:pt x="50" y="21"/>
                  </a:lnTo>
                  <a:lnTo>
                    <a:pt x="55" y="19"/>
                  </a:lnTo>
                  <a:lnTo>
                    <a:pt x="69" y="8"/>
                  </a:lnTo>
                  <a:lnTo>
                    <a:pt x="124" y="29"/>
                  </a:lnTo>
                  <a:lnTo>
                    <a:pt x="125" y="29"/>
                  </a:lnTo>
                  <a:lnTo>
                    <a:pt x="127" y="28"/>
                  </a:lnTo>
                  <a:lnTo>
                    <a:pt x="132" y="27"/>
                  </a:lnTo>
                  <a:lnTo>
                    <a:pt x="137" y="26"/>
                  </a:lnTo>
                  <a:lnTo>
                    <a:pt x="144" y="25"/>
                  </a:lnTo>
                  <a:lnTo>
                    <a:pt x="151" y="25"/>
                  </a:lnTo>
                  <a:lnTo>
                    <a:pt x="160" y="25"/>
                  </a:lnTo>
                  <a:lnTo>
                    <a:pt x="168" y="25"/>
                  </a:lnTo>
                  <a:lnTo>
                    <a:pt x="172" y="23"/>
                  </a:lnTo>
                  <a:lnTo>
                    <a:pt x="177" y="20"/>
                  </a:lnTo>
                  <a:lnTo>
                    <a:pt x="185" y="17"/>
                  </a:lnTo>
                  <a:lnTo>
                    <a:pt x="195" y="12"/>
                  </a:lnTo>
                  <a:lnTo>
                    <a:pt x="203" y="7"/>
                  </a:lnTo>
                  <a:lnTo>
                    <a:pt x="211" y="4"/>
                  </a:lnTo>
                  <a:lnTo>
                    <a:pt x="215" y="2"/>
                  </a:lnTo>
                  <a:lnTo>
                    <a:pt x="217" y="0"/>
                  </a:lnTo>
                  <a:lnTo>
                    <a:pt x="236" y="17"/>
                  </a:lnTo>
                  <a:lnTo>
                    <a:pt x="237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58" name="Freeform 273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8 h 173"/>
                <a:gd name="T10" fmla="*/ 8 w 69"/>
                <a:gd name="T11" fmla="*/ 6 h 173"/>
                <a:gd name="T12" fmla="*/ 8 w 69"/>
                <a:gd name="T13" fmla="*/ 4 h 173"/>
                <a:gd name="T14" fmla="*/ 7 w 69"/>
                <a:gd name="T15" fmla="*/ 3 h 173"/>
                <a:gd name="T16" fmla="*/ 7 w 69"/>
                <a:gd name="T17" fmla="*/ 3 h 173"/>
                <a:gd name="T18" fmla="*/ 5 w 69"/>
                <a:gd name="T19" fmla="*/ 1 h 173"/>
                <a:gd name="T20" fmla="*/ 5 w 69"/>
                <a:gd name="T21" fmla="*/ 0 h 173"/>
                <a:gd name="T22" fmla="*/ 4 w 69"/>
                <a:gd name="T23" fmla="*/ 0 h 173"/>
                <a:gd name="T24" fmla="*/ 3 w 69"/>
                <a:gd name="T25" fmla="*/ 0 h 173"/>
                <a:gd name="T26" fmla="*/ 3 w 69"/>
                <a:gd name="T27" fmla="*/ 1 h 173"/>
                <a:gd name="T28" fmla="*/ 2 w 69"/>
                <a:gd name="T29" fmla="*/ 3 h 173"/>
                <a:gd name="T30" fmla="*/ 1 w 69"/>
                <a:gd name="T31" fmla="*/ 3 h 173"/>
                <a:gd name="T32" fmla="*/ 1 w 69"/>
                <a:gd name="T33" fmla="*/ 4 h 173"/>
                <a:gd name="T34" fmla="*/ 1 w 69"/>
                <a:gd name="T35" fmla="*/ 6 h 173"/>
                <a:gd name="T36" fmla="*/ 1 w 69"/>
                <a:gd name="T37" fmla="*/ 8 h 173"/>
                <a:gd name="T38" fmla="*/ 0 w 69"/>
                <a:gd name="T39" fmla="*/ 10 h 173"/>
                <a:gd name="T40" fmla="*/ 0 w 69"/>
                <a:gd name="T41" fmla="*/ 10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59" name="Freeform 274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10 h 173"/>
                <a:gd name="T10" fmla="*/ 8 w 69"/>
                <a:gd name="T11" fmla="*/ 8 h 173"/>
                <a:gd name="T12" fmla="*/ 8 w 69"/>
                <a:gd name="T13" fmla="*/ 6 h 173"/>
                <a:gd name="T14" fmla="*/ 8 w 69"/>
                <a:gd name="T15" fmla="*/ 4 h 173"/>
                <a:gd name="T16" fmla="*/ 7 w 69"/>
                <a:gd name="T17" fmla="*/ 3 h 173"/>
                <a:gd name="T18" fmla="*/ 7 w 69"/>
                <a:gd name="T19" fmla="*/ 3 h 173"/>
                <a:gd name="T20" fmla="*/ 5 w 69"/>
                <a:gd name="T21" fmla="*/ 1 h 173"/>
                <a:gd name="T22" fmla="*/ 5 w 69"/>
                <a:gd name="T23" fmla="*/ 0 h 173"/>
                <a:gd name="T24" fmla="*/ 4 w 69"/>
                <a:gd name="T25" fmla="*/ 0 h 173"/>
                <a:gd name="T26" fmla="*/ 4 w 69"/>
                <a:gd name="T27" fmla="*/ 0 h 173"/>
                <a:gd name="T28" fmla="*/ 3 w 69"/>
                <a:gd name="T29" fmla="*/ 0 h 173"/>
                <a:gd name="T30" fmla="*/ 3 w 69"/>
                <a:gd name="T31" fmla="*/ 1 h 173"/>
                <a:gd name="T32" fmla="*/ 2 w 69"/>
                <a:gd name="T33" fmla="*/ 3 h 173"/>
                <a:gd name="T34" fmla="*/ 1 w 69"/>
                <a:gd name="T35" fmla="*/ 3 h 173"/>
                <a:gd name="T36" fmla="*/ 1 w 69"/>
                <a:gd name="T37" fmla="*/ 4 h 173"/>
                <a:gd name="T38" fmla="*/ 1 w 69"/>
                <a:gd name="T39" fmla="*/ 6 h 173"/>
                <a:gd name="T40" fmla="*/ 1 w 69"/>
                <a:gd name="T41" fmla="*/ 8 h 173"/>
                <a:gd name="T42" fmla="*/ 0 w 69"/>
                <a:gd name="T43" fmla="*/ 10 h 173"/>
                <a:gd name="T44" fmla="*/ 0 w 69"/>
                <a:gd name="T45" fmla="*/ 10 h 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60" name="Line 275"/>
            <p:cNvSpPr>
              <a:spLocks noChangeShapeType="1"/>
            </p:cNvSpPr>
            <p:nvPr/>
          </p:nvSpPr>
          <p:spPr bwMode="auto">
            <a:xfrm rot="1473624">
              <a:off x="4497" y="1234"/>
              <a:ext cx="2" cy="23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61" name="Line 276"/>
            <p:cNvSpPr>
              <a:spLocks noChangeShapeType="1"/>
            </p:cNvSpPr>
            <p:nvPr/>
          </p:nvSpPr>
          <p:spPr bwMode="auto">
            <a:xfrm rot="1473624">
              <a:off x="4638" y="1298"/>
              <a:ext cx="1" cy="2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62" name="Line 277"/>
            <p:cNvSpPr>
              <a:spLocks noChangeShapeType="1"/>
            </p:cNvSpPr>
            <p:nvPr/>
          </p:nvSpPr>
          <p:spPr bwMode="auto">
            <a:xfrm rot="1473624">
              <a:off x="4616" y="1275"/>
              <a:ext cx="1" cy="23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3782" name="Text Box 278"/>
          <p:cNvSpPr txBox="1">
            <a:spLocks noChangeArrowheads="1"/>
          </p:cNvSpPr>
          <p:nvPr/>
        </p:nvSpPr>
        <p:spPr bwMode="auto">
          <a:xfrm>
            <a:off x="927100" y="2522538"/>
            <a:ext cx="7391400" cy="1263650"/>
          </a:xfrm>
          <a:prstGeom prst="rect">
            <a:avLst/>
          </a:prstGeom>
          <a:noFill/>
          <a:ln>
            <a:noFill/>
          </a:ln>
          <a:effectLst>
            <a:outerShdw dist="127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If the word ends in </a:t>
            </a:r>
            <a:r>
              <a:rPr lang="en-US" altLang="en-US" sz="4800" b="1" i="1">
                <a:solidFill>
                  <a:srgbClr val="333399"/>
                </a:solidFill>
                <a:latin typeface="SwitzerlandNarrow" pitchFamily="34" charset="0"/>
              </a:rPr>
              <a:t>ch</a:t>
            </a:r>
            <a:r>
              <a:rPr lang="en-US" altLang="en-US" sz="4800" b="1" i="1">
                <a:solidFill>
                  <a:srgbClr val="FF9900"/>
                </a:solidFill>
                <a:latin typeface="SwitzerlandNarrow" pitchFamily="34" charset="0"/>
              </a:rPr>
              <a:t>, </a:t>
            </a:r>
            <a:r>
              <a:rPr lang="en-US" altLang="en-US" sz="4800" b="1" i="1">
                <a:solidFill>
                  <a:srgbClr val="333399"/>
                </a:solidFill>
                <a:latin typeface="SwitzerlandNarrow" pitchFamily="34" charset="0"/>
              </a:rPr>
              <a:t>sh</a:t>
            </a:r>
            <a:r>
              <a:rPr lang="en-US" altLang="en-US" sz="4800" b="1" i="1">
                <a:solidFill>
                  <a:srgbClr val="FF9900"/>
                </a:solidFill>
                <a:latin typeface="SwitzerlandNarrow" pitchFamily="34" charset="0"/>
              </a:rPr>
              <a:t>,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>
                <a:solidFill>
                  <a:srgbClr val="333399"/>
                </a:solidFill>
                <a:latin typeface="SwitzerlandNarrow" pitchFamily="34" charset="0"/>
              </a:rPr>
              <a:t>s</a:t>
            </a:r>
            <a:r>
              <a:rPr lang="en-US" altLang="en-US" sz="4800" b="1" i="1">
                <a:solidFill>
                  <a:srgbClr val="FF9900"/>
                </a:solidFill>
                <a:latin typeface="SwitzerlandNarrow" pitchFamily="34" charset="0"/>
              </a:rPr>
              <a:t>, </a:t>
            </a:r>
            <a:r>
              <a:rPr lang="en-US" altLang="en-US" sz="4800" b="1" i="1">
                <a:solidFill>
                  <a:srgbClr val="333399"/>
                </a:solidFill>
                <a:latin typeface="SwitzerlandNarrow" pitchFamily="34" charset="0"/>
              </a:rPr>
              <a:t>x</a:t>
            </a:r>
            <a:r>
              <a:rPr lang="en-US" altLang="en-US" sz="4800" b="1" i="1">
                <a:solidFill>
                  <a:srgbClr val="FF9900"/>
                </a:solidFill>
                <a:latin typeface="SwitzerlandNarrow" pitchFamily="34" charset="0"/>
              </a:rPr>
              <a:t>, or </a:t>
            </a:r>
            <a:r>
              <a:rPr lang="en-US" altLang="en-US" sz="4800" b="1" i="1">
                <a:solidFill>
                  <a:srgbClr val="333399"/>
                </a:solidFill>
                <a:latin typeface="SwitzerlandNarrow" pitchFamily="34" charset="0"/>
              </a:rPr>
              <a:t>z</a:t>
            </a:r>
            <a:r>
              <a:rPr lang="en-US" altLang="en-US" sz="4800" b="1" i="1">
                <a:solidFill>
                  <a:srgbClr val="FF9900"/>
                </a:solidFill>
                <a:latin typeface="SwitzerlandNarrow" pitchFamily="34" charset="0"/>
              </a:rPr>
              <a:t>,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add </a:t>
            </a:r>
            <a:r>
              <a:rPr lang="en-US" altLang="en-US" sz="4800" b="1" i="1">
                <a:solidFill>
                  <a:srgbClr val="333399"/>
                </a:solidFill>
                <a:latin typeface="SwitzerlandNarrow" pitchFamily="34" charset="0"/>
              </a:rPr>
              <a:t>____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609088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78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5727700" y="3048000"/>
            <a:ext cx="184150" cy="823913"/>
          </a:xfrm>
          <a:prstGeom prst="rect">
            <a:avLst/>
          </a:prstGeom>
          <a:noFill/>
          <a:ln>
            <a:noFill/>
          </a:ln>
          <a:effectLst>
            <a:outerShdw dist="40161" dir="204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4800">
              <a:solidFill>
                <a:srgbClr val="FF9900"/>
              </a:solidFill>
              <a:latin typeface="Tech" pitchFamily="34" charset="0"/>
            </a:endParaRPr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>
            <a:solidFill>
              <a:srgbClr val="831717"/>
            </a:solidFill>
            <a:round/>
            <a:headEnd/>
            <a:tailEnd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>
            <a:outerShdw dist="127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914400" y="1219200"/>
            <a:ext cx="7543800" cy="7493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5400">
                <a:solidFill>
                  <a:srgbClr val="339933"/>
                </a:solidFill>
                <a:latin typeface="Impact" panose="020B0806030902050204" pitchFamily="34" charset="0"/>
              </a:rPr>
              <a:t>Hints to Improve Spelling</a:t>
            </a:r>
          </a:p>
        </p:txBody>
      </p:sp>
      <p:grpSp>
        <p:nvGrpSpPr>
          <p:cNvPr id="43024" name="Group 16"/>
          <p:cNvGrpSpPr>
            <a:grpSpLocks/>
          </p:cNvGrpSpPr>
          <p:nvPr/>
        </p:nvGrpSpPr>
        <p:grpSpPr bwMode="auto">
          <a:xfrm>
            <a:off x="6904038" y="1219200"/>
            <a:ext cx="2239962" cy="4838700"/>
            <a:chOff x="3894" y="920"/>
            <a:chExt cx="1411" cy="3048"/>
          </a:xfrm>
        </p:grpSpPr>
        <p:sp>
          <p:nvSpPr>
            <p:cNvPr id="43026" name="Rectangle 17"/>
            <p:cNvSpPr>
              <a:spLocks noChangeArrowheads="1"/>
            </p:cNvSpPr>
            <p:nvPr/>
          </p:nvSpPr>
          <p:spPr bwMode="auto">
            <a:xfrm rot="1473624">
              <a:off x="5050" y="1062"/>
              <a:ext cx="154" cy="3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3027" name="Freeform 18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8" name="Freeform 19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9" name="Freeform 20"/>
            <p:cNvSpPr>
              <a:spLocks/>
            </p:cNvSpPr>
            <p:nvPr/>
          </p:nvSpPr>
          <p:spPr bwMode="auto">
            <a:xfrm rot="1473624">
              <a:off x="4538" y="1253"/>
              <a:ext cx="79" cy="2410"/>
            </a:xfrm>
            <a:custGeom>
              <a:avLst/>
              <a:gdLst>
                <a:gd name="T0" fmla="*/ 0 w 122"/>
                <a:gd name="T1" fmla="*/ 2 h 2785"/>
                <a:gd name="T2" fmla="*/ 1 w 122"/>
                <a:gd name="T3" fmla="*/ 2 h 2785"/>
                <a:gd name="T4" fmla="*/ 1 w 122"/>
                <a:gd name="T5" fmla="*/ 1 h 2785"/>
                <a:gd name="T6" fmla="*/ 2 w 122"/>
                <a:gd name="T7" fmla="*/ 1 h 2785"/>
                <a:gd name="T8" fmla="*/ 3 w 122"/>
                <a:gd name="T9" fmla="*/ 1 h 2785"/>
                <a:gd name="T10" fmla="*/ 3 w 122"/>
                <a:gd name="T11" fmla="*/ 0 h 2785"/>
                <a:gd name="T12" fmla="*/ 4 w 122"/>
                <a:gd name="T13" fmla="*/ 0 h 2785"/>
                <a:gd name="T14" fmla="*/ 5 w 122"/>
                <a:gd name="T15" fmla="*/ 0 h 2785"/>
                <a:gd name="T16" fmla="*/ 5 w 122"/>
                <a:gd name="T17" fmla="*/ 0 h 2785"/>
                <a:gd name="T18" fmla="*/ 6 w 122"/>
                <a:gd name="T19" fmla="*/ 0 h 2785"/>
                <a:gd name="T20" fmla="*/ 8 w 122"/>
                <a:gd name="T21" fmla="*/ 0 h 2785"/>
                <a:gd name="T22" fmla="*/ 9 w 122"/>
                <a:gd name="T23" fmla="*/ 1 h 2785"/>
                <a:gd name="T24" fmla="*/ 10 w 122"/>
                <a:gd name="T25" fmla="*/ 1 h 2785"/>
                <a:gd name="T26" fmla="*/ 11 w 122"/>
                <a:gd name="T27" fmla="*/ 2 h 2785"/>
                <a:gd name="T28" fmla="*/ 12 w 122"/>
                <a:gd name="T29" fmla="*/ 3 h 2785"/>
                <a:gd name="T30" fmla="*/ 13 w 122"/>
                <a:gd name="T31" fmla="*/ 3 h 2785"/>
                <a:gd name="T32" fmla="*/ 14 w 122"/>
                <a:gd name="T33" fmla="*/ 3 h 2785"/>
                <a:gd name="T34" fmla="*/ 14 w 122"/>
                <a:gd name="T35" fmla="*/ 3 h 2785"/>
                <a:gd name="T36" fmla="*/ 14 w 122"/>
                <a:gd name="T37" fmla="*/ 1343 h 2785"/>
                <a:gd name="T38" fmla="*/ 14 w 122"/>
                <a:gd name="T39" fmla="*/ 1343 h 2785"/>
                <a:gd name="T40" fmla="*/ 12 w 122"/>
                <a:gd name="T41" fmla="*/ 1346 h 2785"/>
                <a:gd name="T42" fmla="*/ 12 w 122"/>
                <a:gd name="T43" fmla="*/ 1347 h 2785"/>
                <a:gd name="T44" fmla="*/ 11 w 122"/>
                <a:gd name="T45" fmla="*/ 1348 h 2785"/>
                <a:gd name="T46" fmla="*/ 11 w 122"/>
                <a:gd name="T47" fmla="*/ 1350 h 2785"/>
                <a:gd name="T48" fmla="*/ 10 w 122"/>
                <a:gd name="T49" fmla="*/ 1350 h 2785"/>
                <a:gd name="T50" fmla="*/ 9 w 122"/>
                <a:gd name="T51" fmla="*/ 1350 h 2785"/>
                <a:gd name="T52" fmla="*/ 8 w 122"/>
                <a:gd name="T53" fmla="*/ 1350 h 2785"/>
                <a:gd name="T54" fmla="*/ 7 w 122"/>
                <a:gd name="T55" fmla="*/ 1350 h 2785"/>
                <a:gd name="T56" fmla="*/ 6 w 122"/>
                <a:gd name="T57" fmla="*/ 1350 h 2785"/>
                <a:gd name="T58" fmla="*/ 6 w 122"/>
                <a:gd name="T59" fmla="*/ 1351 h 2785"/>
                <a:gd name="T60" fmla="*/ 6 w 122"/>
                <a:gd name="T61" fmla="*/ 1351 h 2785"/>
                <a:gd name="T62" fmla="*/ 6 w 122"/>
                <a:gd name="T63" fmla="*/ 1351 h 2785"/>
                <a:gd name="T64" fmla="*/ 0 w 122"/>
                <a:gd name="T65" fmla="*/ 1343 h 2785"/>
                <a:gd name="T66" fmla="*/ 0 w 122"/>
                <a:gd name="T67" fmla="*/ 2 h 27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2785">
                  <a:moveTo>
                    <a:pt x="0" y="2"/>
                  </a:moveTo>
                  <a:lnTo>
                    <a:pt x="6" y="2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1"/>
                  </a:lnTo>
                  <a:lnTo>
                    <a:pt x="87" y="1"/>
                  </a:lnTo>
                  <a:lnTo>
                    <a:pt x="96" y="2"/>
                  </a:lnTo>
                  <a:lnTo>
                    <a:pt x="106" y="3"/>
                  </a:lnTo>
                  <a:lnTo>
                    <a:pt x="114" y="4"/>
                  </a:lnTo>
                  <a:lnTo>
                    <a:pt x="122" y="5"/>
                  </a:lnTo>
                  <a:lnTo>
                    <a:pt x="122" y="2767"/>
                  </a:lnTo>
                  <a:lnTo>
                    <a:pt x="122" y="2768"/>
                  </a:lnTo>
                  <a:lnTo>
                    <a:pt x="112" y="2773"/>
                  </a:lnTo>
                  <a:lnTo>
                    <a:pt x="106" y="2776"/>
                  </a:lnTo>
                  <a:lnTo>
                    <a:pt x="99" y="2779"/>
                  </a:lnTo>
                  <a:lnTo>
                    <a:pt x="95" y="2781"/>
                  </a:lnTo>
                  <a:lnTo>
                    <a:pt x="87" y="2781"/>
                  </a:lnTo>
                  <a:lnTo>
                    <a:pt x="78" y="2781"/>
                  </a:lnTo>
                  <a:lnTo>
                    <a:pt x="71" y="2781"/>
                  </a:lnTo>
                  <a:lnTo>
                    <a:pt x="64" y="2782"/>
                  </a:lnTo>
                  <a:lnTo>
                    <a:pt x="59" y="2783"/>
                  </a:lnTo>
                  <a:lnTo>
                    <a:pt x="54" y="2784"/>
                  </a:lnTo>
                  <a:lnTo>
                    <a:pt x="52" y="2785"/>
                  </a:lnTo>
                  <a:lnTo>
                    <a:pt x="51" y="2785"/>
                  </a:lnTo>
                  <a:lnTo>
                    <a:pt x="0" y="276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0" name="Freeform 21"/>
            <p:cNvSpPr>
              <a:spLocks/>
            </p:cNvSpPr>
            <p:nvPr/>
          </p:nvSpPr>
          <p:spPr bwMode="auto">
            <a:xfrm rot="1473624">
              <a:off x="4498" y="1228"/>
              <a:ext cx="47" cy="2402"/>
            </a:xfrm>
            <a:custGeom>
              <a:avLst/>
              <a:gdLst>
                <a:gd name="T0" fmla="*/ 0 w 72"/>
                <a:gd name="T1" fmla="*/ 10 h 2775"/>
                <a:gd name="T2" fmla="*/ 1 w 72"/>
                <a:gd name="T3" fmla="*/ 8 h 2775"/>
                <a:gd name="T4" fmla="*/ 1 w 72"/>
                <a:gd name="T5" fmla="*/ 7 h 2775"/>
                <a:gd name="T6" fmla="*/ 1 w 72"/>
                <a:gd name="T7" fmla="*/ 5 h 2775"/>
                <a:gd name="T8" fmla="*/ 3 w 72"/>
                <a:gd name="T9" fmla="*/ 3 h 2775"/>
                <a:gd name="T10" fmla="*/ 3 w 72"/>
                <a:gd name="T11" fmla="*/ 3 h 2775"/>
                <a:gd name="T12" fmla="*/ 5 w 72"/>
                <a:gd name="T13" fmla="*/ 3 h 2775"/>
                <a:gd name="T14" fmla="*/ 7 w 72"/>
                <a:gd name="T15" fmla="*/ 1 h 2775"/>
                <a:gd name="T16" fmla="*/ 8 w 72"/>
                <a:gd name="T17" fmla="*/ 0 h 2775"/>
                <a:gd name="T18" fmla="*/ 8 w 72"/>
                <a:gd name="T19" fmla="*/ 0 h 2775"/>
                <a:gd name="T20" fmla="*/ 8 w 72"/>
                <a:gd name="T21" fmla="*/ 1343 h 2775"/>
                <a:gd name="T22" fmla="*/ 8 w 72"/>
                <a:gd name="T23" fmla="*/ 1343 h 2775"/>
                <a:gd name="T24" fmla="*/ 8 w 72"/>
                <a:gd name="T25" fmla="*/ 1343 h 2775"/>
                <a:gd name="T26" fmla="*/ 7 w 72"/>
                <a:gd name="T27" fmla="*/ 1347 h 2775"/>
                <a:gd name="T28" fmla="*/ 6 w 72"/>
                <a:gd name="T29" fmla="*/ 1349 h 2775"/>
                <a:gd name="T30" fmla="*/ 2 w 72"/>
                <a:gd name="T31" fmla="*/ 1345 h 2775"/>
                <a:gd name="T32" fmla="*/ 0 w 72"/>
                <a:gd name="T33" fmla="*/ 1347 h 2775"/>
                <a:gd name="T34" fmla="*/ 0 w 72"/>
                <a:gd name="T35" fmla="*/ 1347 h 2775"/>
                <a:gd name="T36" fmla="*/ 0 w 72"/>
                <a:gd name="T37" fmla="*/ 9 h 2775"/>
                <a:gd name="T38" fmla="*/ 0 w 72"/>
                <a:gd name="T39" fmla="*/ 10 h 27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2" h="2775">
                  <a:moveTo>
                    <a:pt x="0" y="20"/>
                  </a:moveTo>
                  <a:lnTo>
                    <a:pt x="1" y="16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21" y="8"/>
                  </a:lnTo>
                  <a:lnTo>
                    <a:pt x="31" y="6"/>
                  </a:lnTo>
                  <a:lnTo>
                    <a:pt x="44" y="3"/>
                  </a:lnTo>
                  <a:lnTo>
                    <a:pt x="57" y="1"/>
                  </a:lnTo>
                  <a:lnTo>
                    <a:pt x="72" y="0"/>
                  </a:lnTo>
                  <a:lnTo>
                    <a:pt x="72" y="2765"/>
                  </a:lnTo>
                  <a:lnTo>
                    <a:pt x="68" y="2762"/>
                  </a:lnTo>
                  <a:lnTo>
                    <a:pt x="54" y="2773"/>
                  </a:lnTo>
                  <a:lnTo>
                    <a:pt x="49" y="2775"/>
                  </a:lnTo>
                  <a:lnTo>
                    <a:pt x="17" y="2768"/>
                  </a:lnTo>
                  <a:lnTo>
                    <a:pt x="0" y="2773"/>
                  </a:lnTo>
                  <a:lnTo>
                    <a:pt x="0" y="1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1" name="Line 22"/>
            <p:cNvSpPr>
              <a:spLocks noChangeShapeType="1"/>
            </p:cNvSpPr>
            <p:nvPr/>
          </p:nvSpPr>
          <p:spPr bwMode="auto">
            <a:xfrm rot="1473624">
              <a:off x="4545" y="1238"/>
              <a:ext cx="2" cy="23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2" name="Freeform 23"/>
            <p:cNvSpPr>
              <a:spLocks/>
            </p:cNvSpPr>
            <p:nvPr/>
          </p:nvSpPr>
          <p:spPr bwMode="auto">
            <a:xfrm rot="1473624">
              <a:off x="4614" y="1280"/>
              <a:ext cx="28" cy="2393"/>
            </a:xfrm>
            <a:custGeom>
              <a:avLst/>
              <a:gdLst>
                <a:gd name="T0" fmla="*/ 5 w 42"/>
                <a:gd name="T1" fmla="*/ 1336 h 2768"/>
                <a:gd name="T2" fmla="*/ 5 w 42"/>
                <a:gd name="T3" fmla="*/ 8 h 2768"/>
                <a:gd name="T4" fmla="*/ 6 w 42"/>
                <a:gd name="T5" fmla="*/ 9 h 2768"/>
                <a:gd name="T6" fmla="*/ 5 w 42"/>
                <a:gd name="T7" fmla="*/ 7 h 2768"/>
                <a:gd name="T8" fmla="*/ 5 w 42"/>
                <a:gd name="T9" fmla="*/ 6 h 2768"/>
                <a:gd name="T10" fmla="*/ 5 w 42"/>
                <a:gd name="T11" fmla="*/ 5 h 2768"/>
                <a:gd name="T12" fmla="*/ 4 w 42"/>
                <a:gd name="T13" fmla="*/ 3 h 2768"/>
                <a:gd name="T14" fmla="*/ 3 w 42"/>
                <a:gd name="T15" fmla="*/ 3 h 2768"/>
                <a:gd name="T16" fmla="*/ 2 w 42"/>
                <a:gd name="T17" fmla="*/ 3 h 2768"/>
                <a:gd name="T18" fmla="*/ 1 w 42"/>
                <a:gd name="T19" fmla="*/ 2 h 2768"/>
                <a:gd name="T20" fmla="*/ 0 w 42"/>
                <a:gd name="T21" fmla="*/ 0 h 2768"/>
                <a:gd name="T22" fmla="*/ 0 w 42"/>
                <a:gd name="T23" fmla="*/ 0 h 2768"/>
                <a:gd name="T24" fmla="*/ 0 w 42"/>
                <a:gd name="T25" fmla="*/ 1333 h 2768"/>
                <a:gd name="T26" fmla="*/ 0 w 42"/>
                <a:gd name="T27" fmla="*/ 1334 h 2768"/>
                <a:gd name="T28" fmla="*/ 1 w 42"/>
                <a:gd name="T29" fmla="*/ 1332 h 2768"/>
                <a:gd name="T30" fmla="*/ 2 w 42"/>
                <a:gd name="T31" fmla="*/ 1331 h 2768"/>
                <a:gd name="T32" fmla="*/ 3 w 42"/>
                <a:gd name="T33" fmla="*/ 1330 h 2768"/>
                <a:gd name="T34" fmla="*/ 3 w 42"/>
                <a:gd name="T35" fmla="*/ 1328 h 2768"/>
                <a:gd name="T36" fmla="*/ 5 w 42"/>
                <a:gd name="T37" fmla="*/ 1337 h 2768"/>
                <a:gd name="T38" fmla="*/ 5 w 42"/>
                <a:gd name="T39" fmla="*/ 1336 h 27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2768">
                  <a:moveTo>
                    <a:pt x="41" y="2766"/>
                  </a:moveTo>
                  <a:lnTo>
                    <a:pt x="41" y="15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8" y="12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2762"/>
                  </a:lnTo>
                  <a:lnTo>
                    <a:pt x="0" y="2763"/>
                  </a:lnTo>
                  <a:lnTo>
                    <a:pt x="8" y="2758"/>
                  </a:lnTo>
                  <a:lnTo>
                    <a:pt x="16" y="2755"/>
                  </a:lnTo>
                  <a:lnTo>
                    <a:pt x="20" y="2753"/>
                  </a:lnTo>
                  <a:lnTo>
                    <a:pt x="22" y="2751"/>
                  </a:lnTo>
                  <a:lnTo>
                    <a:pt x="41" y="2768"/>
                  </a:lnTo>
                  <a:lnTo>
                    <a:pt x="41" y="2766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3" name="Line 24"/>
            <p:cNvSpPr>
              <a:spLocks noChangeShapeType="1"/>
            </p:cNvSpPr>
            <p:nvPr/>
          </p:nvSpPr>
          <p:spPr bwMode="auto">
            <a:xfrm rot="1473624">
              <a:off x="3949" y="3774"/>
              <a:ext cx="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4" name="Line 25"/>
            <p:cNvSpPr>
              <a:spLocks noChangeShapeType="1"/>
            </p:cNvSpPr>
            <p:nvPr/>
          </p:nvSpPr>
          <p:spPr bwMode="auto">
            <a:xfrm rot="1473624">
              <a:off x="3950" y="3756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5" name="Line 26"/>
            <p:cNvSpPr>
              <a:spLocks noChangeShapeType="1"/>
            </p:cNvSpPr>
            <p:nvPr/>
          </p:nvSpPr>
          <p:spPr bwMode="auto">
            <a:xfrm rot="1473624">
              <a:off x="3954" y="377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6" name="Line 27"/>
            <p:cNvSpPr>
              <a:spLocks noChangeShapeType="1"/>
            </p:cNvSpPr>
            <p:nvPr/>
          </p:nvSpPr>
          <p:spPr bwMode="auto">
            <a:xfrm rot="1473624">
              <a:off x="3964" y="377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7" name="Line 28"/>
            <p:cNvSpPr>
              <a:spLocks noChangeShapeType="1"/>
            </p:cNvSpPr>
            <p:nvPr/>
          </p:nvSpPr>
          <p:spPr bwMode="auto">
            <a:xfrm rot="1473624">
              <a:off x="3959" y="3783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8" name="Line 29"/>
            <p:cNvSpPr>
              <a:spLocks noChangeShapeType="1"/>
            </p:cNvSpPr>
            <p:nvPr/>
          </p:nvSpPr>
          <p:spPr bwMode="auto">
            <a:xfrm rot="1473624">
              <a:off x="3975" y="3779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9" name="Line 30"/>
            <p:cNvSpPr>
              <a:spLocks noChangeShapeType="1"/>
            </p:cNvSpPr>
            <p:nvPr/>
          </p:nvSpPr>
          <p:spPr bwMode="auto">
            <a:xfrm rot="1473624">
              <a:off x="3973" y="3788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0" name="Line 31"/>
            <p:cNvSpPr>
              <a:spLocks noChangeShapeType="1"/>
            </p:cNvSpPr>
            <p:nvPr/>
          </p:nvSpPr>
          <p:spPr bwMode="auto">
            <a:xfrm rot="1473624">
              <a:off x="3967" y="3786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1" name="Line 32"/>
            <p:cNvSpPr>
              <a:spLocks noChangeShapeType="1"/>
            </p:cNvSpPr>
            <p:nvPr/>
          </p:nvSpPr>
          <p:spPr bwMode="auto">
            <a:xfrm rot="1473624">
              <a:off x="3989" y="377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2" name="Line 33"/>
            <p:cNvSpPr>
              <a:spLocks noChangeShapeType="1"/>
            </p:cNvSpPr>
            <p:nvPr/>
          </p:nvSpPr>
          <p:spPr bwMode="auto">
            <a:xfrm rot="1473624">
              <a:off x="3985" y="3775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3" name="Line 34"/>
            <p:cNvSpPr>
              <a:spLocks noChangeShapeType="1"/>
            </p:cNvSpPr>
            <p:nvPr/>
          </p:nvSpPr>
          <p:spPr bwMode="auto">
            <a:xfrm rot="1473624">
              <a:off x="3998" y="3750"/>
              <a:ext cx="1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4" name="Line 35"/>
            <p:cNvSpPr>
              <a:spLocks noChangeShapeType="1"/>
            </p:cNvSpPr>
            <p:nvPr/>
          </p:nvSpPr>
          <p:spPr bwMode="auto">
            <a:xfrm rot="1473624">
              <a:off x="4003" y="376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5" name="Line 36"/>
            <p:cNvSpPr>
              <a:spLocks noChangeShapeType="1"/>
            </p:cNvSpPr>
            <p:nvPr/>
          </p:nvSpPr>
          <p:spPr bwMode="auto">
            <a:xfrm rot="1473624">
              <a:off x="3954" y="3726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6" name="Line 37"/>
            <p:cNvSpPr>
              <a:spLocks noChangeShapeType="1"/>
            </p:cNvSpPr>
            <p:nvPr/>
          </p:nvSpPr>
          <p:spPr bwMode="auto">
            <a:xfrm rot="1473624">
              <a:off x="3957" y="373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7" name="Line 38"/>
            <p:cNvSpPr>
              <a:spLocks noChangeShapeType="1"/>
            </p:cNvSpPr>
            <p:nvPr/>
          </p:nvSpPr>
          <p:spPr bwMode="auto">
            <a:xfrm rot="1473624">
              <a:off x="3975" y="378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8" name="Line 39"/>
            <p:cNvSpPr>
              <a:spLocks noChangeShapeType="1"/>
            </p:cNvSpPr>
            <p:nvPr/>
          </p:nvSpPr>
          <p:spPr bwMode="auto">
            <a:xfrm rot="1473624">
              <a:off x="3954" y="3741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9" name="Line 40"/>
            <p:cNvSpPr>
              <a:spLocks noChangeShapeType="1"/>
            </p:cNvSpPr>
            <p:nvPr/>
          </p:nvSpPr>
          <p:spPr bwMode="auto">
            <a:xfrm rot="1473624">
              <a:off x="3947" y="3785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0" name="Line 41"/>
            <p:cNvSpPr>
              <a:spLocks noChangeShapeType="1"/>
            </p:cNvSpPr>
            <p:nvPr/>
          </p:nvSpPr>
          <p:spPr bwMode="auto">
            <a:xfrm rot="1473624">
              <a:off x="3954" y="378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1" name="Freeform 42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18 h 208"/>
                <a:gd name="T8" fmla="*/ 27 w 236"/>
                <a:gd name="T9" fmla="*/ 11 h 208"/>
                <a:gd name="T10" fmla="*/ 26 w 236"/>
                <a:gd name="T11" fmla="*/ 6 h 208"/>
                <a:gd name="T12" fmla="*/ 25 w 236"/>
                <a:gd name="T13" fmla="*/ 3 h 208"/>
                <a:gd name="T14" fmla="*/ 23 w 236"/>
                <a:gd name="T15" fmla="*/ 2 h 208"/>
                <a:gd name="T16" fmla="*/ 21 w 236"/>
                <a:gd name="T17" fmla="*/ 0 h 208"/>
                <a:gd name="T18" fmla="*/ 18 w 236"/>
                <a:gd name="T19" fmla="*/ 0 h 208"/>
                <a:gd name="T20" fmla="*/ 14 w 236"/>
                <a:gd name="T21" fmla="*/ 0 h 208"/>
                <a:gd name="T22" fmla="*/ 10 w 236"/>
                <a:gd name="T23" fmla="*/ 0 h 208"/>
                <a:gd name="T24" fmla="*/ 7 w 236"/>
                <a:gd name="T25" fmla="*/ 0 h 208"/>
                <a:gd name="T26" fmla="*/ 5 w 236"/>
                <a:gd name="T27" fmla="*/ 2 h 208"/>
                <a:gd name="T28" fmla="*/ 3 w 236"/>
                <a:gd name="T29" fmla="*/ 3 h 208"/>
                <a:gd name="T30" fmla="*/ 1 w 236"/>
                <a:gd name="T31" fmla="*/ 6 h 208"/>
                <a:gd name="T32" fmla="*/ 1 w 236"/>
                <a:gd name="T33" fmla="*/ 11 h 208"/>
                <a:gd name="T34" fmla="*/ 1 w 236"/>
                <a:gd name="T35" fmla="*/ 18 h 208"/>
                <a:gd name="T36" fmla="*/ 0 w 236"/>
                <a:gd name="T37" fmla="*/ 28 h 208"/>
                <a:gd name="T38" fmla="*/ 0 w 236"/>
                <a:gd name="T39" fmla="*/ 91 h 208"/>
                <a:gd name="T40" fmla="*/ 0 w 236"/>
                <a:gd name="T41" fmla="*/ 94 h 208"/>
                <a:gd name="T42" fmla="*/ 27 w 236"/>
                <a:gd name="T43" fmla="*/ 95 h 2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  <a:lnTo>
                    <a:pt x="236" y="208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2" name="Freeform 43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3" name="Freeform 44"/>
            <p:cNvSpPr>
              <a:spLocks/>
            </p:cNvSpPr>
            <p:nvPr/>
          </p:nvSpPr>
          <p:spPr bwMode="auto">
            <a:xfrm rot="1473624">
              <a:off x="5240" y="934"/>
              <a:ext cx="35" cy="180"/>
            </a:xfrm>
            <a:custGeom>
              <a:avLst/>
              <a:gdLst>
                <a:gd name="T0" fmla="*/ 6 w 54"/>
                <a:gd name="T1" fmla="*/ 103 h 207"/>
                <a:gd name="T2" fmla="*/ 6 w 54"/>
                <a:gd name="T3" fmla="*/ 98 h 207"/>
                <a:gd name="T4" fmla="*/ 6 w 54"/>
                <a:gd name="T5" fmla="*/ 30 h 207"/>
                <a:gd name="T6" fmla="*/ 6 w 54"/>
                <a:gd name="T7" fmla="*/ 30 h 207"/>
                <a:gd name="T8" fmla="*/ 6 w 54"/>
                <a:gd name="T9" fmla="*/ 21 h 207"/>
                <a:gd name="T10" fmla="*/ 6 w 54"/>
                <a:gd name="T11" fmla="*/ 15 h 207"/>
                <a:gd name="T12" fmla="*/ 5 w 54"/>
                <a:gd name="T13" fmla="*/ 9 h 207"/>
                <a:gd name="T14" fmla="*/ 5 w 54"/>
                <a:gd name="T15" fmla="*/ 5 h 207"/>
                <a:gd name="T16" fmla="*/ 4 w 54"/>
                <a:gd name="T17" fmla="*/ 3 h 207"/>
                <a:gd name="T18" fmla="*/ 3 w 54"/>
                <a:gd name="T19" fmla="*/ 2 h 207"/>
                <a:gd name="T20" fmla="*/ 2 w 54"/>
                <a:gd name="T21" fmla="*/ 1 h 207"/>
                <a:gd name="T22" fmla="*/ 0 w 54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207">
                  <a:moveTo>
                    <a:pt x="54" y="207"/>
                  </a:moveTo>
                  <a:lnTo>
                    <a:pt x="52" y="199"/>
                  </a:lnTo>
                  <a:lnTo>
                    <a:pt x="52" y="61"/>
                  </a:lnTo>
                  <a:lnTo>
                    <a:pt x="52" y="43"/>
                  </a:lnTo>
                  <a:lnTo>
                    <a:pt x="50" y="29"/>
                  </a:lnTo>
                  <a:lnTo>
                    <a:pt x="47" y="17"/>
                  </a:lnTo>
                  <a:lnTo>
                    <a:pt x="42" y="10"/>
                  </a:lnTo>
                  <a:lnTo>
                    <a:pt x="35" y="6"/>
                  </a:lnTo>
                  <a:lnTo>
                    <a:pt x="26" y="2"/>
                  </a:lnTo>
                  <a:lnTo>
                    <a:pt x="15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4" name="Freeform 45"/>
            <p:cNvSpPr>
              <a:spLocks/>
            </p:cNvSpPr>
            <p:nvPr/>
          </p:nvSpPr>
          <p:spPr bwMode="auto">
            <a:xfrm rot="1473624">
              <a:off x="5240" y="934"/>
              <a:ext cx="33" cy="180"/>
            </a:xfrm>
            <a:custGeom>
              <a:avLst/>
              <a:gdLst>
                <a:gd name="T0" fmla="*/ 7 w 49"/>
                <a:gd name="T1" fmla="*/ 103 h 207"/>
                <a:gd name="T2" fmla="*/ 7 w 49"/>
                <a:gd name="T3" fmla="*/ 98 h 207"/>
                <a:gd name="T4" fmla="*/ 7 w 49"/>
                <a:gd name="T5" fmla="*/ 30 h 207"/>
                <a:gd name="T6" fmla="*/ 7 w 49"/>
                <a:gd name="T7" fmla="*/ 30 h 207"/>
                <a:gd name="T8" fmla="*/ 7 w 49"/>
                <a:gd name="T9" fmla="*/ 21 h 207"/>
                <a:gd name="T10" fmla="*/ 6 w 49"/>
                <a:gd name="T11" fmla="*/ 15 h 207"/>
                <a:gd name="T12" fmla="*/ 6 w 49"/>
                <a:gd name="T13" fmla="*/ 9 h 207"/>
                <a:gd name="T14" fmla="*/ 5 w 49"/>
                <a:gd name="T15" fmla="*/ 5 h 207"/>
                <a:gd name="T16" fmla="*/ 5 w 49"/>
                <a:gd name="T17" fmla="*/ 3 h 207"/>
                <a:gd name="T18" fmla="*/ 3 w 49"/>
                <a:gd name="T19" fmla="*/ 2 h 207"/>
                <a:gd name="T20" fmla="*/ 1 w 49"/>
                <a:gd name="T21" fmla="*/ 1 h 207"/>
                <a:gd name="T22" fmla="*/ 0 w 49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" h="207">
                  <a:moveTo>
                    <a:pt x="49" y="207"/>
                  </a:moveTo>
                  <a:lnTo>
                    <a:pt x="48" y="199"/>
                  </a:lnTo>
                  <a:lnTo>
                    <a:pt x="48" y="61"/>
                  </a:lnTo>
                  <a:lnTo>
                    <a:pt x="48" y="43"/>
                  </a:lnTo>
                  <a:lnTo>
                    <a:pt x="46" y="29"/>
                  </a:lnTo>
                  <a:lnTo>
                    <a:pt x="42" y="17"/>
                  </a:lnTo>
                  <a:lnTo>
                    <a:pt x="38" y="10"/>
                  </a:lnTo>
                  <a:lnTo>
                    <a:pt x="32" y="6"/>
                  </a:lnTo>
                  <a:lnTo>
                    <a:pt x="23" y="2"/>
                  </a:lnTo>
                  <a:lnTo>
                    <a:pt x="12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5" name="Freeform 46"/>
            <p:cNvSpPr>
              <a:spLocks/>
            </p:cNvSpPr>
            <p:nvPr/>
          </p:nvSpPr>
          <p:spPr bwMode="auto">
            <a:xfrm rot="1473624">
              <a:off x="5211" y="920"/>
              <a:ext cx="19" cy="178"/>
            </a:xfrm>
            <a:custGeom>
              <a:avLst/>
              <a:gdLst>
                <a:gd name="T0" fmla="*/ 0 w 27"/>
                <a:gd name="T1" fmla="*/ 99 h 206"/>
                <a:gd name="T2" fmla="*/ 0 w 27"/>
                <a:gd name="T3" fmla="*/ 96 h 206"/>
                <a:gd name="T4" fmla="*/ 0 w 27"/>
                <a:gd name="T5" fmla="*/ 29 h 206"/>
                <a:gd name="T6" fmla="*/ 0 w 27"/>
                <a:gd name="T7" fmla="*/ 29 h 206"/>
                <a:gd name="T8" fmla="*/ 1 w 27"/>
                <a:gd name="T9" fmla="*/ 11 h 206"/>
                <a:gd name="T10" fmla="*/ 1 w 27"/>
                <a:gd name="T11" fmla="*/ 3 h 206"/>
                <a:gd name="T12" fmla="*/ 2 w 27"/>
                <a:gd name="T13" fmla="*/ 0 h 206"/>
                <a:gd name="T14" fmla="*/ 4 w 27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3" y="0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6" name="Freeform 47"/>
            <p:cNvSpPr>
              <a:spLocks/>
            </p:cNvSpPr>
            <p:nvPr/>
          </p:nvSpPr>
          <p:spPr bwMode="auto">
            <a:xfrm rot="1473624">
              <a:off x="5214" y="920"/>
              <a:ext cx="16" cy="178"/>
            </a:xfrm>
            <a:custGeom>
              <a:avLst/>
              <a:gdLst>
                <a:gd name="T0" fmla="*/ 0 w 23"/>
                <a:gd name="T1" fmla="*/ 99 h 206"/>
                <a:gd name="T2" fmla="*/ 0 w 23"/>
                <a:gd name="T3" fmla="*/ 96 h 206"/>
                <a:gd name="T4" fmla="*/ 0 w 23"/>
                <a:gd name="T5" fmla="*/ 29 h 206"/>
                <a:gd name="T6" fmla="*/ 0 w 23"/>
                <a:gd name="T7" fmla="*/ 29 h 206"/>
                <a:gd name="T8" fmla="*/ 1 w 23"/>
                <a:gd name="T9" fmla="*/ 11 h 206"/>
                <a:gd name="T10" fmla="*/ 1 w 23"/>
                <a:gd name="T11" fmla="*/ 3 h 206"/>
                <a:gd name="T12" fmla="*/ 2 w 23"/>
                <a:gd name="T13" fmla="*/ 0 h 206"/>
                <a:gd name="T14" fmla="*/ 4 w 23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3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7" name="Freeform 48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8" name="Freeform 49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8 h 59"/>
                <a:gd name="T4" fmla="*/ 27 w 236"/>
                <a:gd name="T5" fmla="*/ 6 h 59"/>
                <a:gd name="T6" fmla="*/ 25 w 236"/>
                <a:gd name="T7" fmla="*/ 4 h 59"/>
                <a:gd name="T8" fmla="*/ 24 w 236"/>
                <a:gd name="T9" fmla="*/ 3 h 59"/>
                <a:gd name="T10" fmla="*/ 22 w 236"/>
                <a:gd name="T11" fmla="*/ 3 h 59"/>
                <a:gd name="T12" fmla="*/ 20 w 236"/>
                <a:gd name="T13" fmla="*/ 2 h 59"/>
                <a:gd name="T14" fmla="*/ 17 w 236"/>
                <a:gd name="T15" fmla="*/ 0 h 59"/>
                <a:gd name="T16" fmla="*/ 14 w 236"/>
                <a:gd name="T17" fmla="*/ 0 h 59"/>
                <a:gd name="T18" fmla="*/ 11 w 236"/>
                <a:gd name="T19" fmla="*/ 0 h 59"/>
                <a:gd name="T20" fmla="*/ 8 w 236"/>
                <a:gd name="T21" fmla="*/ 2 h 59"/>
                <a:gd name="T22" fmla="*/ 6 w 236"/>
                <a:gd name="T23" fmla="*/ 3 h 59"/>
                <a:gd name="T24" fmla="*/ 4 w 236"/>
                <a:gd name="T25" fmla="*/ 3 h 59"/>
                <a:gd name="T26" fmla="*/ 3 w 236"/>
                <a:gd name="T27" fmla="*/ 4 h 59"/>
                <a:gd name="T28" fmla="*/ 1 w 236"/>
                <a:gd name="T29" fmla="*/ 6 h 59"/>
                <a:gd name="T30" fmla="*/ 1 w 236"/>
                <a:gd name="T31" fmla="*/ 8 h 59"/>
                <a:gd name="T32" fmla="*/ 0 w 236"/>
                <a:gd name="T33" fmla="*/ 10 h 59"/>
                <a:gd name="T34" fmla="*/ 0 w 236"/>
                <a:gd name="T35" fmla="*/ 26 h 59"/>
                <a:gd name="T36" fmla="*/ 27 w 236"/>
                <a:gd name="T37" fmla="*/ 26 h 59"/>
                <a:gd name="T38" fmla="*/ 27 w 236"/>
                <a:gd name="T39" fmla="*/ 10 h 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9" name="Freeform 50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10 h 59"/>
                <a:gd name="T4" fmla="*/ 27 w 236"/>
                <a:gd name="T5" fmla="*/ 8 h 59"/>
                <a:gd name="T6" fmla="*/ 27 w 236"/>
                <a:gd name="T7" fmla="*/ 6 h 59"/>
                <a:gd name="T8" fmla="*/ 25 w 236"/>
                <a:gd name="T9" fmla="*/ 4 h 59"/>
                <a:gd name="T10" fmla="*/ 24 w 236"/>
                <a:gd name="T11" fmla="*/ 3 h 59"/>
                <a:gd name="T12" fmla="*/ 22 w 236"/>
                <a:gd name="T13" fmla="*/ 3 h 59"/>
                <a:gd name="T14" fmla="*/ 20 w 236"/>
                <a:gd name="T15" fmla="*/ 2 h 59"/>
                <a:gd name="T16" fmla="*/ 17 w 236"/>
                <a:gd name="T17" fmla="*/ 0 h 59"/>
                <a:gd name="T18" fmla="*/ 14 w 236"/>
                <a:gd name="T19" fmla="*/ 0 h 59"/>
                <a:gd name="T20" fmla="*/ 14 w 236"/>
                <a:gd name="T21" fmla="*/ 0 h 59"/>
                <a:gd name="T22" fmla="*/ 11 w 236"/>
                <a:gd name="T23" fmla="*/ 0 h 59"/>
                <a:gd name="T24" fmla="*/ 8 w 236"/>
                <a:gd name="T25" fmla="*/ 2 h 59"/>
                <a:gd name="T26" fmla="*/ 6 w 236"/>
                <a:gd name="T27" fmla="*/ 3 h 59"/>
                <a:gd name="T28" fmla="*/ 4 w 236"/>
                <a:gd name="T29" fmla="*/ 3 h 59"/>
                <a:gd name="T30" fmla="*/ 3 w 236"/>
                <a:gd name="T31" fmla="*/ 4 h 59"/>
                <a:gd name="T32" fmla="*/ 1 w 236"/>
                <a:gd name="T33" fmla="*/ 6 h 59"/>
                <a:gd name="T34" fmla="*/ 1 w 236"/>
                <a:gd name="T35" fmla="*/ 8 h 59"/>
                <a:gd name="T36" fmla="*/ 0 w 236"/>
                <a:gd name="T37" fmla="*/ 10 h 59"/>
                <a:gd name="T38" fmla="*/ 0 w 236"/>
                <a:gd name="T39" fmla="*/ 26 h 59"/>
                <a:gd name="T40" fmla="*/ 27 w 236"/>
                <a:gd name="T41" fmla="*/ 26 h 59"/>
                <a:gd name="T42" fmla="*/ 27 w 236"/>
                <a:gd name="T43" fmla="*/ 10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6" y="22"/>
                  </a:ln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0" name="Freeform 51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1" name="Freeform 52"/>
            <p:cNvSpPr>
              <a:spLocks/>
            </p:cNvSpPr>
            <p:nvPr/>
          </p:nvSpPr>
          <p:spPr bwMode="auto">
            <a:xfrm rot="1473624">
              <a:off x="5234" y="1112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5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2" name="Freeform 53"/>
            <p:cNvSpPr>
              <a:spLocks/>
            </p:cNvSpPr>
            <p:nvPr/>
          </p:nvSpPr>
          <p:spPr bwMode="auto">
            <a:xfrm rot="1473624">
              <a:off x="5231" y="111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3" name="Freeform 54"/>
            <p:cNvSpPr>
              <a:spLocks/>
            </p:cNvSpPr>
            <p:nvPr/>
          </p:nvSpPr>
          <p:spPr bwMode="auto">
            <a:xfrm rot="1473624">
              <a:off x="5228" y="1125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6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4" name="Freeform 55"/>
            <p:cNvSpPr>
              <a:spLocks/>
            </p:cNvSpPr>
            <p:nvPr/>
          </p:nvSpPr>
          <p:spPr bwMode="auto">
            <a:xfrm rot="1473624">
              <a:off x="5225" y="1131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5" name="Freeform 56"/>
            <p:cNvSpPr>
              <a:spLocks/>
            </p:cNvSpPr>
            <p:nvPr/>
          </p:nvSpPr>
          <p:spPr bwMode="auto">
            <a:xfrm rot="1473624">
              <a:off x="5222" y="113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6" name="Freeform 57"/>
            <p:cNvSpPr>
              <a:spLocks/>
            </p:cNvSpPr>
            <p:nvPr/>
          </p:nvSpPr>
          <p:spPr bwMode="auto">
            <a:xfrm rot="1473624">
              <a:off x="5219" y="1145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7" name="Freeform 58"/>
            <p:cNvSpPr>
              <a:spLocks/>
            </p:cNvSpPr>
            <p:nvPr/>
          </p:nvSpPr>
          <p:spPr bwMode="auto">
            <a:xfrm rot="1473624">
              <a:off x="5210" y="1166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8" name="Freeform 59"/>
            <p:cNvSpPr>
              <a:spLocks/>
            </p:cNvSpPr>
            <p:nvPr/>
          </p:nvSpPr>
          <p:spPr bwMode="auto">
            <a:xfrm rot="1473624">
              <a:off x="5206" y="1172"/>
              <a:ext cx="28" cy="15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3 h 18"/>
                <a:gd name="T6" fmla="*/ 2 w 44"/>
                <a:gd name="T7" fmla="*/ 3 h 18"/>
                <a:gd name="T8" fmla="*/ 3 w 44"/>
                <a:gd name="T9" fmla="*/ 3 h 18"/>
                <a:gd name="T10" fmla="*/ 3 w 44"/>
                <a:gd name="T11" fmla="*/ 4 h 18"/>
                <a:gd name="T12" fmla="*/ 4 w 44"/>
                <a:gd name="T13" fmla="*/ 5 h 18"/>
                <a:gd name="T14" fmla="*/ 4 w 44"/>
                <a:gd name="T15" fmla="*/ 6 h 18"/>
                <a:gd name="T16" fmla="*/ 4 w 44"/>
                <a:gd name="T17" fmla="*/ 7 h 18"/>
                <a:gd name="T18" fmla="*/ 4 w 44"/>
                <a:gd name="T19" fmla="*/ 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9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9" name="Freeform 60"/>
            <p:cNvSpPr>
              <a:spLocks/>
            </p:cNvSpPr>
            <p:nvPr/>
          </p:nvSpPr>
          <p:spPr bwMode="auto">
            <a:xfrm rot="1473624">
              <a:off x="5204" y="118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0" name="Freeform 61"/>
            <p:cNvSpPr>
              <a:spLocks/>
            </p:cNvSpPr>
            <p:nvPr/>
          </p:nvSpPr>
          <p:spPr bwMode="auto">
            <a:xfrm rot="1473624">
              <a:off x="5200" y="1186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1" name="Freeform 62"/>
            <p:cNvSpPr>
              <a:spLocks/>
            </p:cNvSpPr>
            <p:nvPr/>
          </p:nvSpPr>
          <p:spPr bwMode="auto">
            <a:xfrm rot="1473624">
              <a:off x="5197" y="1192"/>
              <a:ext cx="28" cy="16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5 h 16"/>
                <a:gd name="T10" fmla="*/ 3 w 44"/>
                <a:gd name="T11" fmla="*/ 7 h 16"/>
                <a:gd name="T12" fmla="*/ 4 w 44"/>
                <a:gd name="T13" fmla="*/ 9 h 16"/>
                <a:gd name="T14" fmla="*/ 4 w 44"/>
                <a:gd name="T15" fmla="*/ 11 h 16"/>
                <a:gd name="T16" fmla="*/ 4 w 44"/>
                <a:gd name="T17" fmla="*/ 14 h 16"/>
                <a:gd name="T18" fmla="*/ 4 w 44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2" name="Freeform 63"/>
            <p:cNvSpPr>
              <a:spLocks/>
            </p:cNvSpPr>
            <p:nvPr/>
          </p:nvSpPr>
          <p:spPr bwMode="auto">
            <a:xfrm rot="1473624">
              <a:off x="5194" y="120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3" name="Freeform 64"/>
            <p:cNvSpPr>
              <a:spLocks/>
            </p:cNvSpPr>
            <p:nvPr/>
          </p:nvSpPr>
          <p:spPr bwMode="auto">
            <a:xfrm rot="1473624">
              <a:off x="5191" y="1207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4" name="Freeform 65"/>
            <p:cNvSpPr>
              <a:spLocks/>
            </p:cNvSpPr>
            <p:nvPr/>
          </p:nvSpPr>
          <p:spPr bwMode="auto">
            <a:xfrm rot="1473624">
              <a:off x="5182" y="122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5" name="Freeform 66"/>
            <p:cNvSpPr>
              <a:spLocks/>
            </p:cNvSpPr>
            <p:nvPr/>
          </p:nvSpPr>
          <p:spPr bwMode="auto">
            <a:xfrm rot="1473624">
              <a:off x="5172" y="1248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6" name="Freeform 67"/>
            <p:cNvSpPr>
              <a:spLocks/>
            </p:cNvSpPr>
            <p:nvPr/>
          </p:nvSpPr>
          <p:spPr bwMode="auto">
            <a:xfrm rot="1473624">
              <a:off x="5163" y="1268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7" name="Freeform 68"/>
            <p:cNvSpPr>
              <a:spLocks/>
            </p:cNvSpPr>
            <p:nvPr/>
          </p:nvSpPr>
          <p:spPr bwMode="auto">
            <a:xfrm rot="1473624">
              <a:off x="5154" y="128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8" name="Freeform 69"/>
            <p:cNvSpPr>
              <a:spLocks/>
            </p:cNvSpPr>
            <p:nvPr/>
          </p:nvSpPr>
          <p:spPr bwMode="auto">
            <a:xfrm rot="1473624">
              <a:off x="5145" y="130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9" name="Freeform 70"/>
            <p:cNvSpPr>
              <a:spLocks/>
            </p:cNvSpPr>
            <p:nvPr/>
          </p:nvSpPr>
          <p:spPr bwMode="auto">
            <a:xfrm rot="1473624">
              <a:off x="5142" y="1315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0" name="Freeform 71"/>
            <p:cNvSpPr>
              <a:spLocks/>
            </p:cNvSpPr>
            <p:nvPr/>
          </p:nvSpPr>
          <p:spPr bwMode="auto">
            <a:xfrm rot="1473624">
              <a:off x="5138" y="1321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5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1" name="Freeform 72"/>
            <p:cNvSpPr>
              <a:spLocks/>
            </p:cNvSpPr>
            <p:nvPr/>
          </p:nvSpPr>
          <p:spPr bwMode="auto">
            <a:xfrm rot="1473624">
              <a:off x="5135" y="133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2" name="Freeform 73"/>
            <p:cNvSpPr>
              <a:spLocks/>
            </p:cNvSpPr>
            <p:nvPr/>
          </p:nvSpPr>
          <p:spPr bwMode="auto">
            <a:xfrm rot="1473624">
              <a:off x="5132" y="1336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3" name="Freeform 74"/>
            <p:cNvSpPr>
              <a:spLocks/>
            </p:cNvSpPr>
            <p:nvPr/>
          </p:nvSpPr>
          <p:spPr bwMode="auto">
            <a:xfrm rot="1473624">
              <a:off x="5129" y="1343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4" name="Freeform 75"/>
            <p:cNvSpPr>
              <a:spLocks/>
            </p:cNvSpPr>
            <p:nvPr/>
          </p:nvSpPr>
          <p:spPr bwMode="auto">
            <a:xfrm rot="1473624">
              <a:off x="5126" y="135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5" name="Freeform 76"/>
            <p:cNvSpPr>
              <a:spLocks/>
            </p:cNvSpPr>
            <p:nvPr/>
          </p:nvSpPr>
          <p:spPr bwMode="auto">
            <a:xfrm rot="1473624">
              <a:off x="5116" y="1371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6" name="Freeform 77"/>
            <p:cNvSpPr>
              <a:spLocks/>
            </p:cNvSpPr>
            <p:nvPr/>
          </p:nvSpPr>
          <p:spPr bwMode="auto">
            <a:xfrm rot="1473624">
              <a:off x="5113" y="137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7" name="Freeform 78"/>
            <p:cNvSpPr>
              <a:spLocks/>
            </p:cNvSpPr>
            <p:nvPr/>
          </p:nvSpPr>
          <p:spPr bwMode="auto">
            <a:xfrm rot="1473624">
              <a:off x="5119" y="1063"/>
              <a:ext cx="63" cy="19"/>
            </a:xfrm>
            <a:custGeom>
              <a:avLst/>
              <a:gdLst>
                <a:gd name="T0" fmla="*/ 0 w 96"/>
                <a:gd name="T1" fmla="*/ 15 h 20"/>
                <a:gd name="T2" fmla="*/ 0 w 96"/>
                <a:gd name="T3" fmla="*/ 15 h 20"/>
                <a:gd name="T4" fmla="*/ 1 w 96"/>
                <a:gd name="T5" fmla="*/ 12 h 20"/>
                <a:gd name="T6" fmla="*/ 1 w 96"/>
                <a:gd name="T7" fmla="*/ 10 h 20"/>
                <a:gd name="T8" fmla="*/ 2 w 96"/>
                <a:gd name="T9" fmla="*/ 10 h 20"/>
                <a:gd name="T10" fmla="*/ 3 w 96"/>
                <a:gd name="T11" fmla="*/ 7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8" name="Freeform 79"/>
            <p:cNvSpPr>
              <a:spLocks/>
            </p:cNvSpPr>
            <p:nvPr/>
          </p:nvSpPr>
          <p:spPr bwMode="auto">
            <a:xfrm rot="1473624">
              <a:off x="5116" y="106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9" name="Freeform 80"/>
            <p:cNvSpPr>
              <a:spLocks/>
            </p:cNvSpPr>
            <p:nvPr/>
          </p:nvSpPr>
          <p:spPr bwMode="auto">
            <a:xfrm rot="1473624">
              <a:off x="5113" y="1076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0" name="Freeform 81"/>
            <p:cNvSpPr>
              <a:spLocks/>
            </p:cNvSpPr>
            <p:nvPr/>
          </p:nvSpPr>
          <p:spPr bwMode="auto">
            <a:xfrm rot="1473624">
              <a:off x="5110" y="108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1" name="Freeform 82"/>
            <p:cNvSpPr>
              <a:spLocks/>
            </p:cNvSpPr>
            <p:nvPr/>
          </p:nvSpPr>
          <p:spPr bwMode="auto">
            <a:xfrm rot="1473624">
              <a:off x="5106" y="1091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4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2" name="Freeform 83"/>
            <p:cNvSpPr>
              <a:spLocks/>
            </p:cNvSpPr>
            <p:nvPr/>
          </p:nvSpPr>
          <p:spPr bwMode="auto">
            <a:xfrm rot="1473624">
              <a:off x="5103" y="109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3" name="Freeform 84"/>
            <p:cNvSpPr>
              <a:spLocks/>
            </p:cNvSpPr>
            <p:nvPr/>
          </p:nvSpPr>
          <p:spPr bwMode="auto">
            <a:xfrm rot="1473624">
              <a:off x="5094" y="1117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4" name="Freeform 85"/>
            <p:cNvSpPr>
              <a:spLocks/>
            </p:cNvSpPr>
            <p:nvPr/>
          </p:nvSpPr>
          <p:spPr bwMode="auto">
            <a:xfrm rot="1473624">
              <a:off x="5091" y="112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5" name="Freeform 86"/>
            <p:cNvSpPr>
              <a:spLocks/>
            </p:cNvSpPr>
            <p:nvPr/>
          </p:nvSpPr>
          <p:spPr bwMode="auto">
            <a:xfrm rot="1473624">
              <a:off x="5088" y="1132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6" name="Freeform 87"/>
            <p:cNvSpPr>
              <a:spLocks/>
            </p:cNvSpPr>
            <p:nvPr/>
          </p:nvSpPr>
          <p:spPr bwMode="auto">
            <a:xfrm rot="1473624">
              <a:off x="5084" y="113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7" name="Freeform 88"/>
            <p:cNvSpPr>
              <a:spLocks/>
            </p:cNvSpPr>
            <p:nvPr/>
          </p:nvSpPr>
          <p:spPr bwMode="auto">
            <a:xfrm rot="1473624">
              <a:off x="5081" y="114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8" name="Freeform 89"/>
            <p:cNvSpPr>
              <a:spLocks/>
            </p:cNvSpPr>
            <p:nvPr/>
          </p:nvSpPr>
          <p:spPr bwMode="auto">
            <a:xfrm rot="1473624">
              <a:off x="5079" y="1151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9" name="Freeform 90"/>
            <p:cNvSpPr>
              <a:spLocks/>
            </p:cNvSpPr>
            <p:nvPr/>
          </p:nvSpPr>
          <p:spPr bwMode="auto">
            <a:xfrm rot="1473624">
              <a:off x="5076" y="1158"/>
              <a:ext cx="63" cy="18"/>
            </a:xfrm>
            <a:custGeom>
              <a:avLst/>
              <a:gdLst>
                <a:gd name="T0" fmla="*/ 0 w 96"/>
                <a:gd name="T1" fmla="*/ 12 h 20"/>
                <a:gd name="T2" fmla="*/ 0 w 96"/>
                <a:gd name="T3" fmla="*/ 12 h 20"/>
                <a:gd name="T4" fmla="*/ 1 w 96"/>
                <a:gd name="T5" fmla="*/ 11 h 20"/>
                <a:gd name="T6" fmla="*/ 1 w 96"/>
                <a:gd name="T7" fmla="*/ 8 h 20"/>
                <a:gd name="T8" fmla="*/ 2 w 96"/>
                <a:gd name="T9" fmla="*/ 5 h 20"/>
                <a:gd name="T10" fmla="*/ 3 w 96"/>
                <a:gd name="T11" fmla="*/ 5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3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0" name="Freeform 91"/>
            <p:cNvSpPr>
              <a:spLocks/>
            </p:cNvSpPr>
            <p:nvPr/>
          </p:nvSpPr>
          <p:spPr bwMode="auto">
            <a:xfrm rot="1473624">
              <a:off x="5067" y="117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1" name="Freeform 92"/>
            <p:cNvSpPr>
              <a:spLocks/>
            </p:cNvSpPr>
            <p:nvPr/>
          </p:nvSpPr>
          <p:spPr bwMode="auto">
            <a:xfrm rot="1473624">
              <a:off x="5057" y="1199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2" name="Freeform 93"/>
            <p:cNvSpPr>
              <a:spLocks/>
            </p:cNvSpPr>
            <p:nvPr/>
          </p:nvSpPr>
          <p:spPr bwMode="auto">
            <a:xfrm rot="1473624">
              <a:off x="5048" y="121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3" name="Freeform 94"/>
            <p:cNvSpPr>
              <a:spLocks/>
            </p:cNvSpPr>
            <p:nvPr/>
          </p:nvSpPr>
          <p:spPr bwMode="auto">
            <a:xfrm rot="1473624">
              <a:off x="5038" y="1240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4" name="Freeform 95"/>
            <p:cNvSpPr>
              <a:spLocks/>
            </p:cNvSpPr>
            <p:nvPr/>
          </p:nvSpPr>
          <p:spPr bwMode="auto">
            <a:xfrm rot="1473624">
              <a:off x="5029" y="125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5" name="Freeform 96"/>
            <p:cNvSpPr>
              <a:spLocks/>
            </p:cNvSpPr>
            <p:nvPr/>
          </p:nvSpPr>
          <p:spPr bwMode="auto">
            <a:xfrm rot="1473624">
              <a:off x="5026" y="1267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6" name="Freeform 97"/>
            <p:cNvSpPr>
              <a:spLocks/>
            </p:cNvSpPr>
            <p:nvPr/>
          </p:nvSpPr>
          <p:spPr bwMode="auto">
            <a:xfrm rot="1473624">
              <a:off x="5022" y="1274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7" name="Freeform 98"/>
            <p:cNvSpPr>
              <a:spLocks/>
            </p:cNvSpPr>
            <p:nvPr/>
          </p:nvSpPr>
          <p:spPr bwMode="auto">
            <a:xfrm rot="1473624">
              <a:off x="5020" y="1281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8" name="Freeform 99"/>
            <p:cNvSpPr>
              <a:spLocks/>
            </p:cNvSpPr>
            <p:nvPr/>
          </p:nvSpPr>
          <p:spPr bwMode="auto">
            <a:xfrm rot="1473624">
              <a:off x="5016" y="128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9" name="Freeform 100"/>
            <p:cNvSpPr>
              <a:spLocks/>
            </p:cNvSpPr>
            <p:nvPr/>
          </p:nvSpPr>
          <p:spPr bwMode="auto">
            <a:xfrm rot="1473624">
              <a:off x="5013" y="129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0" name="Freeform 101"/>
            <p:cNvSpPr>
              <a:spLocks/>
            </p:cNvSpPr>
            <p:nvPr/>
          </p:nvSpPr>
          <p:spPr bwMode="auto">
            <a:xfrm rot="1473624">
              <a:off x="5010" y="1300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4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9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1" name="Freeform 102"/>
            <p:cNvSpPr>
              <a:spLocks/>
            </p:cNvSpPr>
            <p:nvPr/>
          </p:nvSpPr>
          <p:spPr bwMode="auto">
            <a:xfrm rot="1473624">
              <a:off x="5001" y="1321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5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2" name="Freeform 103"/>
            <p:cNvSpPr>
              <a:spLocks/>
            </p:cNvSpPr>
            <p:nvPr/>
          </p:nvSpPr>
          <p:spPr bwMode="auto">
            <a:xfrm rot="1473624">
              <a:off x="4998" y="1328"/>
              <a:ext cx="63" cy="18"/>
            </a:xfrm>
            <a:custGeom>
              <a:avLst/>
              <a:gdLst>
                <a:gd name="T0" fmla="*/ 0 w 96"/>
                <a:gd name="T1" fmla="*/ 8 h 22"/>
                <a:gd name="T2" fmla="*/ 0 w 96"/>
                <a:gd name="T3" fmla="*/ 8 h 22"/>
                <a:gd name="T4" fmla="*/ 1 w 96"/>
                <a:gd name="T5" fmla="*/ 7 h 22"/>
                <a:gd name="T6" fmla="*/ 1 w 96"/>
                <a:gd name="T7" fmla="*/ 6 h 22"/>
                <a:gd name="T8" fmla="*/ 2 w 96"/>
                <a:gd name="T9" fmla="*/ 5 h 22"/>
                <a:gd name="T10" fmla="*/ 3 w 96"/>
                <a:gd name="T11" fmla="*/ 3 h 22"/>
                <a:gd name="T12" fmla="*/ 5 w 96"/>
                <a:gd name="T13" fmla="*/ 2 h 22"/>
                <a:gd name="T14" fmla="*/ 7 w 96"/>
                <a:gd name="T15" fmla="*/ 2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3" name="Freeform 104"/>
            <p:cNvSpPr>
              <a:spLocks/>
            </p:cNvSpPr>
            <p:nvPr/>
          </p:nvSpPr>
          <p:spPr bwMode="auto">
            <a:xfrm rot="1473624">
              <a:off x="4995" y="133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4" name="Freeform 105"/>
            <p:cNvSpPr>
              <a:spLocks/>
            </p:cNvSpPr>
            <p:nvPr/>
          </p:nvSpPr>
          <p:spPr bwMode="auto">
            <a:xfrm rot="1473624">
              <a:off x="5179" y="1089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8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5" name="Freeform 106"/>
            <p:cNvSpPr>
              <a:spLocks/>
            </p:cNvSpPr>
            <p:nvPr/>
          </p:nvSpPr>
          <p:spPr bwMode="auto">
            <a:xfrm rot="1473624">
              <a:off x="5176" y="109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6" name="Freeform 107"/>
            <p:cNvSpPr>
              <a:spLocks/>
            </p:cNvSpPr>
            <p:nvPr/>
          </p:nvSpPr>
          <p:spPr bwMode="auto">
            <a:xfrm rot="1473624">
              <a:off x="5173" y="1103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3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7 w 96"/>
                <a:gd name="T21" fmla="*/ 1 h 5"/>
                <a:gd name="T22" fmla="*/ 9 w 96"/>
                <a:gd name="T23" fmla="*/ 1 h 5"/>
                <a:gd name="T24" fmla="*/ 9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8" y="1"/>
                  </a:lnTo>
                  <a:lnTo>
                    <a:pt x="78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7" name="Freeform 108"/>
            <p:cNvSpPr>
              <a:spLocks/>
            </p:cNvSpPr>
            <p:nvPr/>
          </p:nvSpPr>
          <p:spPr bwMode="auto">
            <a:xfrm rot="1473624">
              <a:off x="5170" y="1109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8" name="Freeform 109"/>
            <p:cNvSpPr>
              <a:spLocks/>
            </p:cNvSpPr>
            <p:nvPr/>
          </p:nvSpPr>
          <p:spPr bwMode="auto">
            <a:xfrm rot="1473624">
              <a:off x="5167" y="1118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9" name="Freeform 110"/>
            <p:cNvSpPr>
              <a:spLocks/>
            </p:cNvSpPr>
            <p:nvPr/>
          </p:nvSpPr>
          <p:spPr bwMode="auto">
            <a:xfrm rot="1473624">
              <a:off x="5164" y="1124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0" name="Freeform 111"/>
            <p:cNvSpPr>
              <a:spLocks/>
            </p:cNvSpPr>
            <p:nvPr/>
          </p:nvSpPr>
          <p:spPr bwMode="auto">
            <a:xfrm rot="1473624">
              <a:off x="5155" y="1144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1" name="Freeform 112"/>
            <p:cNvSpPr>
              <a:spLocks/>
            </p:cNvSpPr>
            <p:nvPr/>
          </p:nvSpPr>
          <p:spPr bwMode="auto">
            <a:xfrm rot="1473624">
              <a:off x="5152" y="1150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2 h 4"/>
                <a:gd name="T24" fmla="*/ 10 w 96"/>
                <a:gd name="T25" fmla="*/ 3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2" name="Freeform 113"/>
            <p:cNvSpPr>
              <a:spLocks/>
            </p:cNvSpPr>
            <p:nvPr/>
          </p:nvSpPr>
          <p:spPr bwMode="auto">
            <a:xfrm rot="1473624">
              <a:off x="5148" y="1159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3" name="Freeform 114"/>
            <p:cNvSpPr>
              <a:spLocks/>
            </p:cNvSpPr>
            <p:nvPr/>
          </p:nvSpPr>
          <p:spPr bwMode="auto">
            <a:xfrm rot="1473624">
              <a:off x="5145" y="1165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4" name="Freeform 115"/>
            <p:cNvSpPr>
              <a:spLocks/>
            </p:cNvSpPr>
            <p:nvPr/>
          </p:nvSpPr>
          <p:spPr bwMode="auto">
            <a:xfrm rot="1473624">
              <a:off x="5142" y="1171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5" name="Freeform 116"/>
            <p:cNvSpPr>
              <a:spLocks/>
            </p:cNvSpPr>
            <p:nvPr/>
          </p:nvSpPr>
          <p:spPr bwMode="auto">
            <a:xfrm rot="1473624">
              <a:off x="5139" y="117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6" name="Freeform 117"/>
            <p:cNvSpPr>
              <a:spLocks/>
            </p:cNvSpPr>
            <p:nvPr/>
          </p:nvSpPr>
          <p:spPr bwMode="auto">
            <a:xfrm rot="1473624">
              <a:off x="5136" y="1185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7" name="Freeform 118"/>
            <p:cNvSpPr>
              <a:spLocks/>
            </p:cNvSpPr>
            <p:nvPr/>
          </p:nvSpPr>
          <p:spPr bwMode="auto">
            <a:xfrm rot="1473624">
              <a:off x="5127" y="1204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8" name="Freeform 119"/>
            <p:cNvSpPr>
              <a:spLocks/>
            </p:cNvSpPr>
            <p:nvPr/>
          </p:nvSpPr>
          <p:spPr bwMode="auto">
            <a:xfrm rot="1473624">
              <a:off x="5117" y="1226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9" name="Freeform 120"/>
            <p:cNvSpPr>
              <a:spLocks/>
            </p:cNvSpPr>
            <p:nvPr/>
          </p:nvSpPr>
          <p:spPr bwMode="auto">
            <a:xfrm rot="1473624">
              <a:off x="5108" y="1245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0" name="Freeform 121"/>
            <p:cNvSpPr>
              <a:spLocks/>
            </p:cNvSpPr>
            <p:nvPr/>
          </p:nvSpPr>
          <p:spPr bwMode="auto">
            <a:xfrm rot="1473624">
              <a:off x="5098" y="1267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1" name="Freeform 122"/>
            <p:cNvSpPr>
              <a:spLocks/>
            </p:cNvSpPr>
            <p:nvPr/>
          </p:nvSpPr>
          <p:spPr bwMode="auto">
            <a:xfrm rot="1473624">
              <a:off x="5089" y="128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2" name="Freeform 123"/>
            <p:cNvSpPr>
              <a:spLocks/>
            </p:cNvSpPr>
            <p:nvPr/>
          </p:nvSpPr>
          <p:spPr bwMode="auto">
            <a:xfrm rot="1473624">
              <a:off x="5086" y="1294"/>
              <a:ext cx="63" cy="3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2 h 4"/>
                <a:gd name="T28" fmla="*/ 12 w 96"/>
                <a:gd name="T29" fmla="*/ 2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3" name="Freeform 124"/>
            <p:cNvSpPr>
              <a:spLocks/>
            </p:cNvSpPr>
            <p:nvPr/>
          </p:nvSpPr>
          <p:spPr bwMode="auto">
            <a:xfrm rot="1473624">
              <a:off x="5083" y="1300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4" name="Freeform 125"/>
            <p:cNvSpPr>
              <a:spLocks/>
            </p:cNvSpPr>
            <p:nvPr/>
          </p:nvSpPr>
          <p:spPr bwMode="auto">
            <a:xfrm rot="1473624">
              <a:off x="5080" y="1308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5" name="Freeform 126"/>
            <p:cNvSpPr>
              <a:spLocks/>
            </p:cNvSpPr>
            <p:nvPr/>
          </p:nvSpPr>
          <p:spPr bwMode="auto">
            <a:xfrm rot="1473624">
              <a:off x="5077" y="1314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6" name="Freeform 127"/>
            <p:cNvSpPr>
              <a:spLocks/>
            </p:cNvSpPr>
            <p:nvPr/>
          </p:nvSpPr>
          <p:spPr bwMode="auto">
            <a:xfrm rot="1473624">
              <a:off x="5074" y="1320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7" name="Freeform 128"/>
            <p:cNvSpPr>
              <a:spLocks/>
            </p:cNvSpPr>
            <p:nvPr/>
          </p:nvSpPr>
          <p:spPr bwMode="auto">
            <a:xfrm rot="1473624">
              <a:off x="5071" y="1327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8" name="Freeform 129"/>
            <p:cNvSpPr>
              <a:spLocks/>
            </p:cNvSpPr>
            <p:nvPr/>
          </p:nvSpPr>
          <p:spPr bwMode="auto">
            <a:xfrm rot="1473624">
              <a:off x="5061" y="134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9" name="Freeform 130"/>
            <p:cNvSpPr>
              <a:spLocks/>
            </p:cNvSpPr>
            <p:nvPr/>
          </p:nvSpPr>
          <p:spPr bwMode="auto">
            <a:xfrm rot="1473624">
              <a:off x="5058" y="1355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40" name="Freeform 131"/>
            <p:cNvSpPr>
              <a:spLocks/>
            </p:cNvSpPr>
            <p:nvPr/>
          </p:nvSpPr>
          <p:spPr bwMode="auto">
            <a:xfrm rot="1473624">
              <a:off x="5055" y="1361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41" name="Freeform 132"/>
            <p:cNvSpPr>
              <a:spLocks/>
            </p:cNvSpPr>
            <p:nvPr/>
          </p:nvSpPr>
          <p:spPr bwMode="auto">
            <a:xfrm rot="1473624">
              <a:off x="5110" y="1383"/>
              <a:ext cx="28" cy="15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7 h 16"/>
                <a:gd name="T12" fmla="*/ 4 w 44"/>
                <a:gd name="T13" fmla="*/ 8 h 16"/>
                <a:gd name="T14" fmla="*/ 4 w 44"/>
                <a:gd name="T15" fmla="*/ 8 h 16"/>
                <a:gd name="T16" fmla="*/ 4 w 44"/>
                <a:gd name="T17" fmla="*/ 9 h 16"/>
                <a:gd name="T18" fmla="*/ 4 w 44"/>
                <a:gd name="T19" fmla="*/ 11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42" name="Freeform 133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43" name="Freeform 134"/>
            <p:cNvSpPr>
              <a:spLocks/>
            </p:cNvSpPr>
            <p:nvPr/>
          </p:nvSpPr>
          <p:spPr bwMode="auto">
            <a:xfrm rot="1473624">
              <a:off x="5093" y="112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7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7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44" name="Freeform 135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45" name="Freeform 136"/>
            <p:cNvSpPr>
              <a:spLocks/>
            </p:cNvSpPr>
            <p:nvPr/>
          </p:nvSpPr>
          <p:spPr bwMode="auto">
            <a:xfrm rot="1473624">
              <a:off x="5056" y="121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46" name="Freeform 137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6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6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47" name="Freeform 138"/>
            <p:cNvSpPr>
              <a:spLocks/>
            </p:cNvSpPr>
            <p:nvPr/>
          </p:nvSpPr>
          <p:spPr bwMode="auto">
            <a:xfrm rot="1473624">
              <a:off x="5037" y="1251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48" name="Freeform 139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49" name="Freeform 140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50" name="Freeform 141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51" name="Freeform 142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1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11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52" name="Freeform 143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53" name="Freeform 144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2 h 22"/>
                <a:gd name="T6" fmla="*/ 1 w 236"/>
                <a:gd name="T7" fmla="*/ 8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4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4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8 h 22"/>
                <a:gd name="T34" fmla="*/ 27 w 236"/>
                <a:gd name="T35" fmla="*/ 12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54" name="Freeform 145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55" name="Freeform 146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56" name="Freeform 147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57" name="Freeform 148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58" name="Freeform 149"/>
            <p:cNvSpPr>
              <a:spLocks/>
            </p:cNvSpPr>
            <p:nvPr/>
          </p:nvSpPr>
          <p:spPr bwMode="auto">
            <a:xfrm rot="1473624">
              <a:off x="5117" y="1077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4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4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59" name="Freeform 150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6 h 21"/>
                <a:gd name="T2" fmla="*/ 0 w 236"/>
                <a:gd name="T3" fmla="*/ 16 h 21"/>
                <a:gd name="T4" fmla="*/ 1 w 236"/>
                <a:gd name="T5" fmla="*/ 11 h 21"/>
                <a:gd name="T6" fmla="*/ 1 w 236"/>
                <a:gd name="T7" fmla="*/ 10 h 21"/>
                <a:gd name="T8" fmla="*/ 3 w 236"/>
                <a:gd name="T9" fmla="*/ 9 h 21"/>
                <a:gd name="T10" fmla="*/ 4 w 236"/>
                <a:gd name="T11" fmla="*/ 6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6 h 21"/>
                <a:gd name="T30" fmla="*/ 25 w 236"/>
                <a:gd name="T31" fmla="*/ 9 h 21"/>
                <a:gd name="T32" fmla="*/ 27 w 236"/>
                <a:gd name="T33" fmla="*/ 10 h 21"/>
                <a:gd name="T34" fmla="*/ 27 w 236"/>
                <a:gd name="T35" fmla="*/ 11 h 21"/>
                <a:gd name="T36" fmla="*/ 27 w 236"/>
                <a:gd name="T37" fmla="*/ 16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0" name="Freeform 151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20 h 20"/>
                <a:gd name="T2" fmla="*/ 0 w 236"/>
                <a:gd name="T3" fmla="*/ 20 h 20"/>
                <a:gd name="T4" fmla="*/ 1 w 236"/>
                <a:gd name="T5" fmla="*/ 16 h 20"/>
                <a:gd name="T6" fmla="*/ 1 w 236"/>
                <a:gd name="T7" fmla="*/ 12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2 h 20"/>
                <a:gd name="T34" fmla="*/ 27 w 236"/>
                <a:gd name="T35" fmla="*/ 16 h 20"/>
                <a:gd name="T36" fmla="*/ 27 w 236"/>
                <a:gd name="T37" fmla="*/ 2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1" name="Freeform 152"/>
            <p:cNvSpPr>
              <a:spLocks/>
            </p:cNvSpPr>
            <p:nvPr/>
          </p:nvSpPr>
          <p:spPr bwMode="auto">
            <a:xfrm rot="1473624">
              <a:off x="5046" y="123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2" name="Freeform 153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4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4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3" name="Freeform 154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4" name="Freeform 155"/>
            <p:cNvSpPr>
              <a:spLocks/>
            </p:cNvSpPr>
            <p:nvPr/>
          </p:nvSpPr>
          <p:spPr bwMode="auto">
            <a:xfrm rot="1473624">
              <a:off x="5000" y="1334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5" name="Freeform 156"/>
            <p:cNvSpPr>
              <a:spLocks/>
            </p:cNvSpPr>
            <p:nvPr/>
          </p:nvSpPr>
          <p:spPr bwMode="auto">
            <a:xfrm rot="1473624">
              <a:off x="5117" y="1077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6" name="Freeform 157"/>
            <p:cNvSpPr>
              <a:spLocks/>
            </p:cNvSpPr>
            <p:nvPr/>
          </p:nvSpPr>
          <p:spPr bwMode="auto">
            <a:xfrm rot="1473624">
              <a:off x="5092" y="1131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7" name="Freeform 158"/>
            <p:cNvSpPr>
              <a:spLocks/>
            </p:cNvSpPr>
            <p:nvPr/>
          </p:nvSpPr>
          <p:spPr bwMode="auto">
            <a:xfrm rot="1473624">
              <a:off x="5064" y="119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6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3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3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6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21" y="11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3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3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1"/>
                  </a:lnTo>
                  <a:lnTo>
                    <a:pt x="227" y="14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8" name="Freeform 159"/>
            <p:cNvSpPr>
              <a:spLocks/>
            </p:cNvSpPr>
            <p:nvPr/>
          </p:nvSpPr>
          <p:spPr bwMode="auto">
            <a:xfrm rot="1473624">
              <a:off x="5055" y="1213"/>
              <a:ext cx="154" cy="18"/>
            </a:xfrm>
            <a:custGeom>
              <a:avLst/>
              <a:gdLst>
                <a:gd name="T0" fmla="*/ 0 w 236"/>
                <a:gd name="T1" fmla="*/ 12 h 20"/>
                <a:gd name="T2" fmla="*/ 0 w 236"/>
                <a:gd name="T3" fmla="*/ 12 h 20"/>
                <a:gd name="T4" fmla="*/ 1 w 236"/>
                <a:gd name="T5" fmla="*/ 10 h 20"/>
                <a:gd name="T6" fmla="*/ 1 w 236"/>
                <a:gd name="T7" fmla="*/ 7 h 20"/>
                <a:gd name="T8" fmla="*/ 3 w 236"/>
                <a:gd name="T9" fmla="*/ 5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5 h 20"/>
                <a:gd name="T32" fmla="*/ 27 w 236"/>
                <a:gd name="T33" fmla="*/ 7 h 20"/>
                <a:gd name="T34" fmla="*/ 27 w 236"/>
                <a:gd name="T35" fmla="*/ 10 h 20"/>
                <a:gd name="T36" fmla="*/ 27 w 236"/>
                <a:gd name="T37" fmla="*/ 12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9" name="Freeform 160"/>
            <p:cNvSpPr>
              <a:spLocks/>
            </p:cNvSpPr>
            <p:nvPr/>
          </p:nvSpPr>
          <p:spPr bwMode="auto">
            <a:xfrm rot="1473624">
              <a:off x="5045" y="1234"/>
              <a:ext cx="154" cy="17"/>
            </a:xfrm>
            <a:custGeom>
              <a:avLst/>
              <a:gdLst>
                <a:gd name="T0" fmla="*/ 0 w 236"/>
                <a:gd name="T1" fmla="*/ 6 h 22"/>
                <a:gd name="T2" fmla="*/ 0 w 236"/>
                <a:gd name="T3" fmla="*/ 6 h 22"/>
                <a:gd name="T4" fmla="*/ 1 w 236"/>
                <a:gd name="T5" fmla="*/ 5 h 22"/>
                <a:gd name="T6" fmla="*/ 1 w 236"/>
                <a:gd name="T7" fmla="*/ 4 h 22"/>
                <a:gd name="T8" fmla="*/ 3 w 236"/>
                <a:gd name="T9" fmla="*/ 3 h 22"/>
                <a:gd name="T10" fmla="*/ 4 w 236"/>
                <a:gd name="T11" fmla="*/ 2 h 22"/>
                <a:gd name="T12" fmla="*/ 6 w 236"/>
                <a:gd name="T13" fmla="*/ 2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2 h 22"/>
                <a:gd name="T28" fmla="*/ 24 w 236"/>
                <a:gd name="T29" fmla="*/ 2 h 22"/>
                <a:gd name="T30" fmla="*/ 25 w 236"/>
                <a:gd name="T31" fmla="*/ 3 h 22"/>
                <a:gd name="T32" fmla="*/ 27 w 236"/>
                <a:gd name="T33" fmla="*/ 4 h 22"/>
                <a:gd name="T34" fmla="*/ 27 w 236"/>
                <a:gd name="T35" fmla="*/ 5 h 22"/>
                <a:gd name="T36" fmla="*/ 27 w 236"/>
                <a:gd name="T37" fmla="*/ 6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0" name="Freeform 161"/>
            <p:cNvSpPr>
              <a:spLocks/>
            </p:cNvSpPr>
            <p:nvPr/>
          </p:nvSpPr>
          <p:spPr bwMode="auto">
            <a:xfrm rot="1473624">
              <a:off x="5036" y="1254"/>
              <a:ext cx="154" cy="17"/>
            </a:xfrm>
            <a:custGeom>
              <a:avLst/>
              <a:gdLst>
                <a:gd name="T0" fmla="*/ 0 w 236"/>
                <a:gd name="T1" fmla="*/ 9 h 20"/>
                <a:gd name="T2" fmla="*/ 0 w 236"/>
                <a:gd name="T3" fmla="*/ 9 h 20"/>
                <a:gd name="T4" fmla="*/ 1 w 236"/>
                <a:gd name="T5" fmla="*/ 8 h 20"/>
                <a:gd name="T6" fmla="*/ 1 w 236"/>
                <a:gd name="T7" fmla="*/ 6 h 20"/>
                <a:gd name="T8" fmla="*/ 3 w 236"/>
                <a:gd name="T9" fmla="*/ 4 h 20"/>
                <a:gd name="T10" fmla="*/ 4 w 236"/>
                <a:gd name="T11" fmla="*/ 3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3 h 20"/>
                <a:gd name="T30" fmla="*/ 25 w 236"/>
                <a:gd name="T31" fmla="*/ 4 h 20"/>
                <a:gd name="T32" fmla="*/ 27 w 236"/>
                <a:gd name="T33" fmla="*/ 6 h 20"/>
                <a:gd name="T34" fmla="*/ 27 w 236"/>
                <a:gd name="T35" fmla="*/ 8 h 20"/>
                <a:gd name="T36" fmla="*/ 27 w 236"/>
                <a:gd name="T37" fmla="*/ 9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1" name="Freeform 162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2" name="Freeform 163"/>
            <p:cNvSpPr>
              <a:spLocks/>
            </p:cNvSpPr>
            <p:nvPr/>
          </p:nvSpPr>
          <p:spPr bwMode="auto">
            <a:xfrm rot="1473624">
              <a:off x="4999" y="1336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5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5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3" name="Line 164"/>
            <p:cNvSpPr>
              <a:spLocks noChangeShapeType="1"/>
            </p:cNvSpPr>
            <p:nvPr/>
          </p:nvSpPr>
          <p:spPr bwMode="auto">
            <a:xfrm rot="1473624">
              <a:off x="4046" y="353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4" name="Line 165"/>
            <p:cNvSpPr>
              <a:spLocks noChangeShapeType="1"/>
            </p:cNvSpPr>
            <p:nvPr/>
          </p:nvSpPr>
          <p:spPr bwMode="auto">
            <a:xfrm rot="1473624">
              <a:off x="4044" y="3540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5" name="Line 166"/>
            <p:cNvSpPr>
              <a:spLocks noChangeShapeType="1"/>
            </p:cNvSpPr>
            <p:nvPr/>
          </p:nvSpPr>
          <p:spPr bwMode="auto">
            <a:xfrm rot="1473624">
              <a:off x="4042" y="3555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6" name="Line 167"/>
            <p:cNvSpPr>
              <a:spLocks noChangeShapeType="1"/>
            </p:cNvSpPr>
            <p:nvPr/>
          </p:nvSpPr>
          <p:spPr bwMode="auto">
            <a:xfrm rot="1473624">
              <a:off x="4040" y="3567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7" name="Line 168"/>
            <p:cNvSpPr>
              <a:spLocks noChangeShapeType="1"/>
            </p:cNvSpPr>
            <p:nvPr/>
          </p:nvSpPr>
          <p:spPr bwMode="auto">
            <a:xfrm rot="1473624">
              <a:off x="4042" y="358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8" name="Line 169"/>
            <p:cNvSpPr>
              <a:spLocks noChangeShapeType="1"/>
            </p:cNvSpPr>
            <p:nvPr/>
          </p:nvSpPr>
          <p:spPr bwMode="auto">
            <a:xfrm rot="1473624">
              <a:off x="4036" y="360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9" name="Line 170"/>
            <p:cNvSpPr>
              <a:spLocks noChangeShapeType="1"/>
            </p:cNvSpPr>
            <p:nvPr/>
          </p:nvSpPr>
          <p:spPr bwMode="auto">
            <a:xfrm rot="1473624">
              <a:off x="4039" y="360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0" name="Line 171"/>
            <p:cNvSpPr>
              <a:spLocks noChangeShapeType="1"/>
            </p:cNvSpPr>
            <p:nvPr/>
          </p:nvSpPr>
          <p:spPr bwMode="auto">
            <a:xfrm rot="1473624">
              <a:off x="4082" y="3597"/>
              <a:ext cx="2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1" name="Line 172"/>
            <p:cNvSpPr>
              <a:spLocks noChangeShapeType="1"/>
            </p:cNvSpPr>
            <p:nvPr/>
          </p:nvSpPr>
          <p:spPr bwMode="auto">
            <a:xfrm rot="1473624">
              <a:off x="4070" y="360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2" name="Line 173"/>
            <p:cNvSpPr>
              <a:spLocks noChangeShapeType="1"/>
            </p:cNvSpPr>
            <p:nvPr/>
          </p:nvSpPr>
          <p:spPr bwMode="auto">
            <a:xfrm rot="1473624">
              <a:off x="4056" y="3620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3" name="Line 174"/>
            <p:cNvSpPr>
              <a:spLocks noChangeShapeType="1"/>
            </p:cNvSpPr>
            <p:nvPr/>
          </p:nvSpPr>
          <p:spPr bwMode="auto">
            <a:xfrm rot="1473624">
              <a:off x="4043" y="3631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4" name="Line 175"/>
            <p:cNvSpPr>
              <a:spLocks noChangeShapeType="1"/>
            </p:cNvSpPr>
            <p:nvPr/>
          </p:nvSpPr>
          <p:spPr bwMode="auto">
            <a:xfrm rot="1473624">
              <a:off x="4082" y="3594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5" name="Line 176"/>
            <p:cNvSpPr>
              <a:spLocks noChangeShapeType="1"/>
            </p:cNvSpPr>
            <p:nvPr/>
          </p:nvSpPr>
          <p:spPr bwMode="auto">
            <a:xfrm rot="1473624">
              <a:off x="4092" y="359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6" name="Line 177"/>
            <p:cNvSpPr>
              <a:spLocks noChangeShapeType="1"/>
            </p:cNvSpPr>
            <p:nvPr/>
          </p:nvSpPr>
          <p:spPr bwMode="auto">
            <a:xfrm rot="1473624">
              <a:off x="4118" y="3569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7" name="Line 178"/>
            <p:cNvSpPr>
              <a:spLocks noChangeShapeType="1"/>
            </p:cNvSpPr>
            <p:nvPr/>
          </p:nvSpPr>
          <p:spPr bwMode="auto">
            <a:xfrm rot="1473624">
              <a:off x="4113" y="3577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8" name="Line 179"/>
            <p:cNvSpPr>
              <a:spLocks noChangeShapeType="1"/>
            </p:cNvSpPr>
            <p:nvPr/>
          </p:nvSpPr>
          <p:spPr bwMode="auto">
            <a:xfrm rot="1473624">
              <a:off x="4132" y="3558"/>
              <a:ext cx="1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9" name="Line 180"/>
            <p:cNvSpPr>
              <a:spLocks noChangeShapeType="1"/>
            </p:cNvSpPr>
            <p:nvPr/>
          </p:nvSpPr>
          <p:spPr bwMode="auto">
            <a:xfrm rot="1473624">
              <a:off x="4126" y="3567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0" name="Line 181"/>
            <p:cNvSpPr>
              <a:spLocks noChangeShapeType="1"/>
            </p:cNvSpPr>
            <p:nvPr/>
          </p:nvSpPr>
          <p:spPr bwMode="auto">
            <a:xfrm rot="1473624">
              <a:off x="4004" y="362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1" name="Line 182"/>
            <p:cNvSpPr>
              <a:spLocks noChangeShapeType="1"/>
            </p:cNvSpPr>
            <p:nvPr/>
          </p:nvSpPr>
          <p:spPr bwMode="auto">
            <a:xfrm rot="1473624">
              <a:off x="4013" y="3544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2" name="Line 183"/>
            <p:cNvSpPr>
              <a:spLocks noChangeShapeType="1"/>
            </p:cNvSpPr>
            <p:nvPr/>
          </p:nvSpPr>
          <p:spPr bwMode="auto">
            <a:xfrm rot="1473624">
              <a:off x="4014" y="355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3" name="Line 184"/>
            <p:cNvSpPr>
              <a:spLocks noChangeShapeType="1"/>
            </p:cNvSpPr>
            <p:nvPr/>
          </p:nvSpPr>
          <p:spPr bwMode="auto">
            <a:xfrm rot="1473624">
              <a:off x="4010" y="357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4" name="Line 185"/>
            <p:cNvSpPr>
              <a:spLocks noChangeShapeType="1"/>
            </p:cNvSpPr>
            <p:nvPr/>
          </p:nvSpPr>
          <p:spPr bwMode="auto">
            <a:xfrm rot="1473624">
              <a:off x="4009" y="3562"/>
              <a:ext cx="1" cy="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5" name="Line 186"/>
            <p:cNvSpPr>
              <a:spLocks noChangeShapeType="1"/>
            </p:cNvSpPr>
            <p:nvPr/>
          </p:nvSpPr>
          <p:spPr bwMode="auto">
            <a:xfrm rot="1473624">
              <a:off x="4099" y="3559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6" name="Line 187"/>
            <p:cNvSpPr>
              <a:spLocks noChangeShapeType="1"/>
            </p:cNvSpPr>
            <p:nvPr/>
          </p:nvSpPr>
          <p:spPr bwMode="auto">
            <a:xfrm rot="1473624">
              <a:off x="4092" y="355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7" name="Line 188"/>
            <p:cNvSpPr>
              <a:spLocks noChangeShapeType="1"/>
            </p:cNvSpPr>
            <p:nvPr/>
          </p:nvSpPr>
          <p:spPr bwMode="auto">
            <a:xfrm rot="1473624">
              <a:off x="4087" y="3554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8" name="Line 189"/>
            <p:cNvSpPr>
              <a:spLocks noChangeShapeType="1"/>
            </p:cNvSpPr>
            <p:nvPr/>
          </p:nvSpPr>
          <p:spPr bwMode="auto">
            <a:xfrm rot="1473624">
              <a:off x="4083" y="355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9" name="Line 190"/>
            <p:cNvSpPr>
              <a:spLocks noChangeShapeType="1"/>
            </p:cNvSpPr>
            <p:nvPr/>
          </p:nvSpPr>
          <p:spPr bwMode="auto">
            <a:xfrm rot="1473624">
              <a:off x="4077" y="3564"/>
              <a:ext cx="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0" name="Line 191"/>
            <p:cNvSpPr>
              <a:spLocks noChangeShapeType="1"/>
            </p:cNvSpPr>
            <p:nvPr/>
          </p:nvSpPr>
          <p:spPr bwMode="auto">
            <a:xfrm rot="1473624">
              <a:off x="4067" y="3662"/>
              <a:ext cx="2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1" name="Line 192"/>
            <p:cNvSpPr>
              <a:spLocks noChangeShapeType="1"/>
            </p:cNvSpPr>
            <p:nvPr/>
          </p:nvSpPr>
          <p:spPr bwMode="auto">
            <a:xfrm rot="1473624">
              <a:off x="4069" y="3548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2" name="Line 193"/>
            <p:cNvSpPr>
              <a:spLocks noChangeShapeType="1"/>
            </p:cNvSpPr>
            <p:nvPr/>
          </p:nvSpPr>
          <p:spPr bwMode="auto">
            <a:xfrm rot="1473624">
              <a:off x="4072" y="355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3" name="Line 194"/>
            <p:cNvSpPr>
              <a:spLocks noChangeShapeType="1"/>
            </p:cNvSpPr>
            <p:nvPr/>
          </p:nvSpPr>
          <p:spPr bwMode="auto">
            <a:xfrm rot="1473624">
              <a:off x="4073" y="35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4" name="Line 195"/>
            <p:cNvSpPr>
              <a:spLocks noChangeShapeType="1"/>
            </p:cNvSpPr>
            <p:nvPr/>
          </p:nvSpPr>
          <p:spPr bwMode="auto">
            <a:xfrm rot="1473624">
              <a:off x="4078" y="355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5" name="Line 196"/>
            <p:cNvSpPr>
              <a:spLocks noChangeShapeType="1"/>
            </p:cNvSpPr>
            <p:nvPr/>
          </p:nvSpPr>
          <p:spPr bwMode="auto">
            <a:xfrm rot="1473624">
              <a:off x="3974" y="3611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6" name="Line 197"/>
            <p:cNvSpPr>
              <a:spLocks noChangeShapeType="1"/>
            </p:cNvSpPr>
            <p:nvPr/>
          </p:nvSpPr>
          <p:spPr bwMode="auto">
            <a:xfrm rot="1473624">
              <a:off x="4048" y="353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7" name="Line 198"/>
            <p:cNvSpPr>
              <a:spLocks noChangeShapeType="1"/>
            </p:cNvSpPr>
            <p:nvPr/>
          </p:nvSpPr>
          <p:spPr bwMode="auto">
            <a:xfrm rot="1473624">
              <a:off x="4043" y="357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8" name="Line 199"/>
            <p:cNvSpPr>
              <a:spLocks noChangeShapeType="1"/>
            </p:cNvSpPr>
            <p:nvPr/>
          </p:nvSpPr>
          <p:spPr bwMode="auto">
            <a:xfrm rot="1473624">
              <a:off x="4040" y="361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9" name="Line 200"/>
            <p:cNvSpPr>
              <a:spLocks noChangeShapeType="1"/>
            </p:cNvSpPr>
            <p:nvPr/>
          </p:nvSpPr>
          <p:spPr bwMode="auto">
            <a:xfrm rot="1473624">
              <a:off x="4074" y="361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0" name="Line 201"/>
            <p:cNvSpPr>
              <a:spLocks noChangeShapeType="1"/>
            </p:cNvSpPr>
            <p:nvPr/>
          </p:nvSpPr>
          <p:spPr bwMode="auto">
            <a:xfrm rot="1473624">
              <a:off x="4058" y="362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1" name="Line 202"/>
            <p:cNvSpPr>
              <a:spLocks noChangeShapeType="1"/>
            </p:cNvSpPr>
            <p:nvPr/>
          </p:nvSpPr>
          <p:spPr bwMode="auto">
            <a:xfrm rot="1473624">
              <a:off x="4043" y="364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2" name="Line 203"/>
            <p:cNvSpPr>
              <a:spLocks noChangeShapeType="1"/>
            </p:cNvSpPr>
            <p:nvPr/>
          </p:nvSpPr>
          <p:spPr bwMode="auto">
            <a:xfrm rot="1473624">
              <a:off x="4097" y="3600"/>
              <a:ext cx="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3" name="Line 204"/>
            <p:cNvSpPr>
              <a:spLocks noChangeShapeType="1"/>
            </p:cNvSpPr>
            <p:nvPr/>
          </p:nvSpPr>
          <p:spPr bwMode="auto">
            <a:xfrm rot="1473624">
              <a:off x="4000" y="3630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4" name="Line 205"/>
            <p:cNvSpPr>
              <a:spLocks noChangeShapeType="1"/>
            </p:cNvSpPr>
            <p:nvPr/>
          </p:nvSpPr>
          <p:spPr bwMode="auto">
            <a:xfrm rot="1473624">
              <a:off x="4097" y="356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5" name="Line 206"/>
            <p:cNvSpPr>
              <a:spLocks noChangeShapeType="1"/>
            </p:cNvSpPr>
            <p:nvPr/>
          </p:nvSpPr>
          <p:spPr bwMode="auto">
            <a:xfrm rot="1473624">
              <a:off x="4093" y="3566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6" name="Line 207"/>
            <p:cNvSpPr>
              <a:spLocks noChangeShapeType="1"/>
            </p:cNvSpPr>
            <p:nvPr/>
          </p:nvSpPr>
          <p:spPr bwMode="auto">
            <a:xfrm rot="1473624">
              <a:off x="3976" y="360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7" name="Line 208"/>
            <p:cNvSpPr>
              <a:spLocks noChangeShapeType="1"/>
            </p:cNvSpPr>
            <p:nvPr/>
          </p:nvSpPr>
          <p:spPr bwMode="auto">
            <a:xfrm rot="1473624">
              <a:off x="4010" y="3533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8" name="Line 209"/>
            <p:cNvSpPr>
              <a:spLocks noChangeShapeType="1"/>
            </p:cNvSpPr>
            <p:nvPr/>
          </p:nvSpPr>
          <p:spPr bwMode="auto">
            <a:xfrm rot="1473624">
              <a:off x="3979" y="3592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9" name="Line 210"/>
            <p:cNvSpPr>
              <a:spLocks noChangeShapeType="1"/>
            </p:cNvSpPr>
            <p:nvPr/>
          </p:nvSpPr>
          <p:spPr bwMode="auto">
            <a:xfrm rot="1473624">
              <a:off x="3977" y="35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0" name="Line 211"/>
            <p:cNvSpPr>
              <a:spLocks noChangeShapeType="1"/>
            </p:cNvSpPr>
            <p:nvPr/>
          </p:nvSpPr>
          <p:spPr bwMode="auto">
            <a:xfrm rot="1473624">
              <a:off x="3979" y="359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1" name="Line 212"/>
            <p:cNvSpPr>
              <a:spLocks noChangeShapeType="1"/>
            </p:cNvSpPr>
            <p:nvPr/>
          </p:nvSpPr>
          <p:spPr bwMode="auto">
            <a:xfrm rot="1473624">
              <a:off x="4030" y="3611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2" name="Line 213"/>
            <p:cNvSpPr>
              <a:spLocks noChangeShapeType="1"/>
            </p:cNvSpPr>
            <p:nvPr/>
          </p:nvSpPr>
          <p:spPr bwMode="auto">
            <a:xfrm rot="1473624">
              <a:off x="4033" y="364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3" name="Line 214"/>
            <p:cNvSpPr>
              <a:spLocks noChangeShapeType="1"/>
            </p:cNvSpPr>
            <p:nvPr/>
          </p:nvSpPr>
          <p:spPr bwMode="auto">
            <a:xfrm rot="1473624">
              <a:off x="3997" y="3637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4" name="Line 215"/>
            <p:cNvSpPr>
              <a:spLocks noChangeShapeType="1"/>
            </p:cNvSpPr>
            <p:nvPr/>
          </p:nvSpPr>
          <p:spPr bwMode="auto">
            <a:xfrm rot="1473624">
              <a:off x="3998" y="365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5" name="Line 216"/>
            <p:cNvSpPr>
              <a:spLocks noChangeShapeType="1"/>
            </p:cNvSpPr>
            <p:nvPr/>
          </p:nvSpPr>
          <p:spPr bwMode="auto">
            <a:xfrm rot="1473624">
              <a:off x="3994" y="3679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6" name="Line 217"/>
            <p:cNvSpPr>
              <a:spLocks noChangeShapeType="1"/>
            </p:cNvSpPr>
            <p:nvPr/>
          </p:nvSpPr>
          <p:spPr bwMode="auto">
            <a:xfrm rot="1473624">
              <a:off x="3993" y="3664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7" name="Line 218"/>
            <p:cNvSpPr>
              <a:spLocks noChangeShapeType="1"/>
            </p:cNvSpPr>
            <p:nvPr/>
          </p:nvSpPr>
          <p:spPr bwMode="auto">
            <a:xfrm rot="1473624">
              <a:off x="3996" y="365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8" name="Line 219"/>
            <p:cNvSpPr>
              <a:spLocks noChangeShapeType="1"/>
            </p:cNvSpPr>
            <p:nvPr/>
          </p:nvSpPr>
          <p:spPr bwMode="auto">
            <a:xfrm rot="1473624">
              <a:off x="3987" y="3699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9" name="Line 220"/>
            <p:cNvSpPr>
              <a:spLocks noChangeShapeType="1"/>
            </p:cNvSpPr>
            <p:nvPr/>
          </p:nvSpPr>
          <p:spPr bwMode="auto">
            <a:xfrm rot="1473624">
              <a:off x="3996" y="369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0" name="Line 221"/>
            <p:cNvSpPr>
              <a:spLocks noChangeShapeType="1"/>
            </p:cNvSpPr>
            <p:nvPr/>
          </p:nvSpPr>
          <p:spPr bwMode="auto">
            <a:xfrm rot="1473624">
              <a:off x="4026" y="3687"/>
              <a:ext cx="6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1" name="Line 222"/>
            <p:cNvSpPr>
              <a:spLocks noChangeShapeType="1"/>
            </p:cNvSpPr>
            <p:nvPr/>
          </p:nvSpPr>
          <p:spPr bwMode="auto">
            <a:xfrm rot="1473624">
              <a:off x="4015" y="370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2" name="Line 223"/>
            <p:cNvSpPr>
              <a:spLocks noChangeShapeType="1"/>
            </p:cNvSpPr>
            <p:nvPr/>
          </p:nvSpPr>
          <p:spPr bwMode="auto">
            <a:xfrm rot="1473624">
              <a:off x="4015" y="3694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3" name="Line 224"/>
            <p:cNvSpPr>
              <a:spLocks noChangeShapeType="1"/>
            </p:cNvSpPr>
            <p:nvPr/>
          </p:nvSpPr>
          <p:spPr bwMode="auto">
            <a:xfrm rot="1473624">
              <a:off x="4005" y="3700"/>
              <a:ext cx="2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4" name="Line 225"/>
            <p:cNvSpPr>
              <a:spLocks noChangeShapeType="1"/>
            </p:cNvSpPr>
            <p:nvPr/>
          </p:nvSpPr>
          <p:spPr bwMode="auto">
            <a:xfrm rot="1473624">
              <a:off x="4002" y="370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5" name="Line 226"/>
            <p:cNvSpPr>
              <a:spLocks noChangeShapeType="1"/>
            </p:cNvSpPr>
            <p:nvPr/>
          </p:nvSpPr>
          <p:spPr bwMode="auto">
            <a:xfrm rot="1473624">
              <a:off x="3998" y="370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6" name="Line 227"/>
            <p:cNvSpPr>
              <a:spLocks noChangeShapeType="1"/>
            </p:cNvSpPr>
            <p:nvPr/>
          </p:nvSpPr>
          <p:spPr bwMode="auto">
            <a:xfrm rot="1473624">
              <a:off x="3992" y="3721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7" name="Line 228"/>
            <p:cNvSpPr>
              <a:spLocks noChangeShapeType="1"/>
            </p:cNvSpPr>
            <p:nvPr/>
          </p:nvSpPr>
          <p:spPr bwMode="auto">
            <a:xfrm rot="1473624">
              <a:off x="4040" y="3679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8" name="Line 229"/>
            <p:cNvSpPr>
              <a:spLocks noChangeShapeType="1"/>
            </p:cNvSpPr>
            <p:nvPr/>
          </p:nvSpPr>
          <p:spPr bwMode="auto">
            <a:xfrm rot="1473624">
              <a:off x="4033" y="368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9" name="Line 230"/>
            <p:cNvSpPr>
              <a:spLocks noChangeShapeType="1"/>
            </p:cNvSpPr>
            <p:nvPr/>
          </p:nvSpPr>
          <p:spPr bwMode="auto">
            <a:xfrm rot="1473624">
              <a:off x="4060" y="3677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40" name="Line 231"/>
            <p:cNvSpPr>
              <a:spLocks noChangeShapeType="1"/>
            </p:cNvSpPr>
            <p:nvPr/>
          </p:nvSpPr>
          <p:spPr bwMode="auto">
            <a:xfrm rot="1473624">
              <a:off x="4040" y="368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41" name="Line 232"/>
            <p:cNvSpPr>
              <a:spLocks noChangeShapeType="1"/>
            </p:cNvSpPr>
            <p:nvPr/>
          </p:nvSpPr>
          <p:spPr bwMode="auto">
            <a:xfrm rot="1473624">
              <a:off x="3959" y="370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42" name="Line 233"/>
            <p:cNvSpPr>
              <a:spLocks noChangeShapeType="1"/>
            </p:cNvSpPr>
            <p:nvPr/>
          </p:nvSpPr>
          <p:spPr bwMode="auto">
            <a:xfrm rot="1473624">
              <a:off x="3957" y="3724"/>
              <a:ext cx="2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43" name="Line 234"/>
            <p:cNvSpPr>
              <a:spLocks noChangeShapeType="1"/>
            </p:cNvSpPr>
            <p:nvPr/>
          </p:nvSpPr>
          <p:spPr bwMode="auto">
            <a:xfrm rot="1473624">
              <a:off x="3967" y="36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44" name="Line 235"/>
            <p:cNvSpPr>
              <a:spLocks noChangeShapeType="1"/>
            </p:cNvSpPr>
            <p:nvPr/>
          </p:nvSpPr>
          <p:spPr bwMode="auto">
            <a:xfrm rot="1473624">
              <a:off x="3959" y="370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45" name="Line 236"/>
            <p:cNvSpPr>
              <a:spLocks noChangeShapeType="1"/>
            </p:cNvSpPr>
            <p:nvPr/>
          </p:nvSpPr>
          <p:spPr bwMode="auto">
            <a:xfrm rot="1473624">
              <a:off x="3965" y="366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46" name="Line 237"/>
            <p:cNvSpPr>
              <a:spLocks noChangeShapeType="1"/>
            </p:cNvSpPr>
            <p:nvPr/>
          </p:nvSpPr>
          <p:spPr bwMode="auto">
            <a:xfrm rot="1473624">
              <a:off x="3969" y="3636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47" name="Line 238"/>
            <p:cNvSpPr>
              <a:spLocks noChangeShapeType="1"/>
            </p:cNvSpPr>
            <p:nvPr/>
          </p:nvSpPr>
          <p:spPr bwMode="auto">
            <a:xfrm rot="1473624">
              <a:off x="3972" y="3620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48" name="Line 239"/>
            <p:cNvSpPr>
              <a:spLocks noChangeShapeType="1"/>
            </p:cNvSpPr>
            <p:nvPr/>
          </p:nvSpPr>
          <p:spPr bwMode="auto">
            <a:xfrm rot="1473624">
              <a:off x="4012" y="3735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49" name="Line 240"/>
            <p:cNvSpPr>
              <a:spLocks noChangeShapeType="1"/>
            </p:cNvSpPr>
            <p:nvPr/>
          </p:nvSpPr>
          <p:spPr bwMode="auto">
            <a:xfrm rot="1473624">
              <a:off x="4022" y="3728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50" name="Line 241"/>
            <p:cNvSpPr>
              <a:spLocks noChangeShapeType="1"/>
            </p:cNvSpPr>
            <p:nvPr/>
          </p:nvSpPr>
          <p:spPr bwMode="auto">
            <a:xfrm rot="1473624">
              <a:off x="4035" y="365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51" name="Line 242"/>
            <p:cNvSpPr>
              <a:spLocks noChangeShapeType="1"/>
            </p:cNvSpPr>
            <p:nvPr/>
          </p:nvSpPr>
          <p:spPr bwMode="auto">
            <a:xfrm rot="1473624">
              <a:off x="4038" y="363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52" name="Line 243"/>
            <p:cNvSpPr>
              <a:spLocks noChangeShapeType="1"/>
            </p:cNvSpPr>
            <p:nvPr/>
          </p:nvSpPr>
          <p:spPr bwMode="auto">
            <a:xfrm rot="1473624">
              <a:off x="4000" y="3645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53" name="Line 244"/>
            <p:cNvSpPr>
              <a:spLocks noChangeShapeType="1"/>
            </p:cNvSpPr>
            <p:nvPr/>
          </p:nvSpPr>
          <p:spPr bwMode="auto">
            <a:xfrm rot="1473624">
              <a:off x="4007" y="3582"/>
              <a:ext cx="1" cy="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54" name="Line 245"/>
            <p:cNvSpPr>
              <a:spLocks noChangeShapeType="1"/>
            </p:cNvSpPr>
            <p:nvPr/>
          </p:nvSpPr>
          <p:spPr bwMode="auto">
            <a:xfrm rot="1473624">
              <a:off x="3992" y="371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55" name="Line 246"/>
            <p:cNvSpPr>
              <a:spLocks noChangeShapeType="1"/>
            </p:cNvSpPr>
            <p:nvPr/>
          </p:nvSpPr>
          <p:spPr bwMode="auto">
            <a:xfrm rot="1473624">
              <a:off x="4061" y="367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56" name="Line 247"/>
            <p:cNvSpPr>
              <a:spLocks noChangeShapeType="1"/>
            </p:cNvSpPr>
            <p:nvPr/>
          </p:nvSpPr>
          <p:spPr bwMode="auto">
            <a:xfrm rot="1473624">
              <a:off x="4051" y="368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57" name="Line 248"/>
            <p:cNvSpPr>
              <a:spLocks noChangeShapeType="1"/>
            </p:cNvSpPr>
            <p:nvPr/>
          </p:nvSpPr>
          <p:spPr bwMode="auto">
            <a:xfrm rot="1473624">
              <a:off x="3963" y="3689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58" name="Line 249"/>
            <p:cNvSpPr>
              <a:spLocks noChangeShapeType="1"/>
            </p:cNvSpPr>
            <p:nvPr/>
          </p:nvSpPr>
          <p:spPr bwMode="auto">
            <a:xfrm rot="1473624">
              <a:off x="4091" y="3598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59" name="Line 250"/>
            <p:cNvSpPr>
              <a:spLocks noChangeShapeType="1"/>
            </p:cNvSpPr>
            <p:nvPr/>
          </p:nvSpPr>
          <p:spPr bwMode="auto">
            <a:xfrm rot="1473624">
              <a:off x="4078" y="3572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60" name="Line 251"/>
            <p:cNvSpPr>
              <a:spLocks noChangeShapeType="1"/>
            </p:cNvSpPr>
            <p:nvPr/>
          </p:nvSpPr>
          <p:spPr bwMode="auto">
            <a:xfrm rot="1473624">
              <a:off x="4012" y="353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61" name="Line 252"/>
            <p:cNvSpPr>
              <a:spLocks noChangeShapeType="1"/>
            </p:cNvSpPr>
            <p:nvPr/>
          </p:nvSpPr>
          <p:spPr bwMode="auto">
            <a:xfrm rot="1473624">
              <a:off x="3997" y="364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62" name="Line 253"/>
            <p:cNvSpPr>
              <a:spLocks noChangeShapeType="1"/>
            </p:cNvSpPr>
            <p:nvPr/>
          </p:nvSpPr>
          <p:spPr bwMode="auto">
            <a:xfrm rot="1473624">
              <a:off x="3976" y="3605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63" name="Freeform 254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64" name="Line 255"/>
            <p:cNvSpPr>
              <a:spLocks noChangeShapeType="1"/>
            </p:cNvSpPr>
            <p:nvPr/>
          </p:nvSpPr>
          <p:spPr bwMode="auto">
            <a:xfrm rot="1473624">
              <a:off x="4009" y="352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65" name="Line 256"/>
            <p:cNvSpPr>
              <a:spLocks noChangeShapeType="1"/>
            </p:cNvSpPr>
            <p:nvPr/>
          </p:nvSpPr>
          <p:spPr bwMode="auto">
            <a:xfrm rot="1473624">
              <a:off x="4009" y="351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66" name="Line 257"/>
            <p:cNvSpPr>
              <a:spLocks noChangeShapeType="1"/>
            </p:cNvSpPr>
            <p:nvPr/>
          </p:nvSpPr>
          <p:spPr bwMode="auto">
            <a:xfrm rot="1473624">
              <a:off x="4008" y="352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67" name="Line 258"/>
            <p:cNvSpPr>
              <a:spLocks noChangeShapeType="1"/>
            </p:cNvSpPr>
            <p:nvPr/>
          </p:nvSpPr>
          <p:spPr bwMode="auto">
            <a:xfrm rot="1473624">
              <a:off x="4013" y="354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68" name="Line 259"/>
            <p:cNvSpPr>
              <a:spLocks noChangeShapeType="1"/>
            </p:cNvSpPr>
            <p:nvPr/>
          </p:nvSpPr>
          <p:spPr bwMode="auto">
            <a:xfrm rot="1473624">
              <a:off x="4014" y="355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69" name="Line 260"/>
            <p:cNvSpPr>
              <a:spLocks noChangeShapeType="1"/>
            </p:cNvSpPr>
            <p:nvPr/>
          </p:nvSpPr>
          <p:spPr bwMode="auto">
            <a:xfrm rot="1473624">
              <a:off x="4046" y="3527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0" name="Line 261"/>
            <p:cNvSpPr>
              <a:spLocks noChangeShapeType="1"/>
            </p:cNvSpPr>
            <p:nvPr/>
          </p:nvSpPr>
          <p:spPr bwMode="auto">
            <a:xfrm rot="1473624">
              <a:off x="4045" y="353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1" name="Line 262"/>
            <p:cNvSpPr>
              <a:spLocks noChangeShapeType="1"/>
            </p:cNvSpPr>
            <p:nvPr/>
          </p:nvSpPr>
          <p:spPr bwMode="auto">
            <a:xfrm rot="1473624">
              <a:off x="4012" y="3525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2" name="Line 263"/>
            <p:cNvSpPr>
              <a:spLocks noChangeShapeType="1"/>
            </p:cNvSpPr>
            <p:nvPr/>
          </p:nvSpPr>
          <p:spPr bwMode="auto">
            <a:xfrm rot="1473624">
              <a:off x="4009" y="35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3" name="Line 264"/>
            <p:cNvSpPr>
              <a:spLocks noChangeShapeType="1"/>
            </p:cNvSpPr>
            <p:nvPr/>
          </p:nvSpPr>
          <p:spPr bwMode="auto">
            <a:xfrm rot="1473624">
              <a:off x="4007" y="351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4" name="Line 265"/>
            <p:cNvSpPr>
              <a:spLocks noChangeShapeType="1"/>
            </p:cNvSpPr>
            <p:nvPr/>
          </p:nvSpPr>
          <p:spPr bwMode="auto">
            <a:xfrm rot="1473624">
              <a:off x="4137" y="356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5" name="Line 266"/>
            <p:cNvSpPr>
              <a:spLocks noChangeShapeType="1"/>
            </p:cNvSpPr>
            <p:nvPr/>
          </p:nvSpPr>
          <p:spPr bwMode="auto">
            <a:xfrm rot="1473624">
              <a:off x="3965" y="367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6" name="Line 267"/>
            <p:cNvSpPr>
              <a:spLocks noChangeShapeType="1"/>
            </p:cNvSpPr>
            <p:nvPr/>
          </p:nvSpPr>
          <p:spPr bwMode="auto">
            <a:xfrm rot="1473624">
              <a:off x="3960" y="3694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7" name="Line 268"/>
            <p:cNvSpPr>
              <a:spLocks noChangeShapeType="1"/>
            </p:cNvSpPr>
            <p:nvPr/>
          </p:nvSpPr>
          <p:spPr bwMode="auto">
            <a:xfrm rot="1473624">
              <a:off x="4103" y="3588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8" name="Line 269"/>
            <p:cNvSpPr>
              <a:spLocks noChangeShapeType="1"/>
            </p:cNvSpPr>
            <p:nvPr/>
          </p:nvSpPr>
          <p:spPr bwMode="auto">
            <a:xfrm rot="1473624">
              <a:off x="4030" y="3638"/>
              <a:ext cx="2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9" name="Line 270"/>
            <p:cNvSpPr>
              <a:spLocks noChangeShapeType="1"/>
            </p:cNvSpPr>
            <p:nvPr/>
          </p:nvSpPr>
          <p:spPr bwMode="auto">
            <a:xfrm rot="1473624">
              <a:off x="4072" y="366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80" name="Line 271"/>
            <p:cNvSpPr>
              <a:spLocks noChangeShapeType="1"/>
            </p:cNvSpPr>
            <p:nvPr/>
          </p:nvSpPr>
          <p:spPr bwMode="auto">
            <a:xfrm rot="1473624">
              <a:off x="4044" y="3523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81" name="Freeform 272"/>
            <p:cNvSpPr>
              <a:spLocks/>
            </p:cNvSpPr>
            <p:nvPr/>
          </p:nvSpPr>
          <p:spPr bwMode="auto">
            <a:xfrm rot="1473624">
              <a:off x="3996" y="3525"/>
              <a:ext cx="155" cy="26"/>
            </a:xfrm>
            <a:custGeom>
              <a:avLst/>
              <a:gdLst>
                <a:gd name="T0" fmla="*/ 0 w 237"/>
                <a:gd name="T1" fmla="*/ 12 h 29"/>
                <a:gd name="T2" fmla="*/ 2 w 237"/>
                <a:gd name="T3" fmla="*/ 7 h 29"/>
                <a:gd name="T4" fmla="*/ 6 w 237"/>
                <a:gd name="T5" fmla="*/ 12 h 29"/>
                <a:gd name="T6" fmla="*/ 7 w 237"/>
                <a:gd name="T7" fmla="*/ 11 h 29"/>
                <a:gd name="T8" fmla="*/ 8 w 237"/>
                <a:gd name="T9" fmla="*/ 4 h 29"/>
                <a:gd name="T10" fmla="*/ 15 w 237"/>
                <a:gd name="T11" fmla="*/ 17 h 29"/>
                <a:gd name="T12" fmla="*/ 15 w 237"/>
                <a:gd name="T13" fmla="*/ 17 h 29"/>
                <a:gd name="T14" fmla="*/ 15 w 237"/>
                <a:gd name="T15" fmla="*/ 17 h 29"/>
                <a:gd name="T16" fmla="*/ 15 w 237"/>
                <a:gd name="T17" fmla="*/ 16 h 29"/>
                <a:gd name="T18" fmla="*/ 16 w 237"/>
                <a:gd name="T19" fmla="*/ 16 h 29"/>
                <a:gd name="T20" fmla="*/ 17 w 237"/>
                <a:gd name="T21" fmla="*/ 15 h 29"/>
                <a:gd name="T22" fmla="*/ 17 w 237"/>
                <a:gd name="T23" fmla="*/ 14 h 29"/>
                <a:gd name="T24" fmla="*/ 18 w 237"/>
                <a:gd name="T25" fmla="*/ 14 h 29"/>
                <a:gd name="T26" fmla="*/ 19 w 237"/>
                <a:gd name="T27" fmla="*/ 14 h 29"/>
                <a:gd name="T28" fmla="*/ 20 w 237"/>
                <a:gd name="T29" fmla="*/ 14 h 29"/>
                <a:gd name="T30" fmla="*/ 20 w 237"/>
                <a:gd name="T31" fmla="*/ 14 h 29"/>
                <a:gd name="T32" fmla="*/ 20 w 237"/>
                <a:gd name="T33" fmla="*/ 13 h 29"/>
                <a:gd name="T34" fmla="*/ 22 w 237"/>
                <a:gd name="T35" fmla="*/ 12 h 29"/>
                <a:gd name="T36" fmla="*/ 22 w 237"/>
                <a:gd name="T37" fmla="*/ 10 h 29"/>
                <a:gd name="T38" fmla="*/ 24 w 237"/>
                <a:gd name="T39" fmla="*/ 7 h 29"/>
                <a:gd name="T40" fmla="*/ 24 w 237"/>
                <a:gd name="T41" fmla="*/ 4 h 29"/>
                <a:gd name="T42" fmla="*/ 26 w 237"/>
                <a:gd name="T43" fmla="*/ 4 h 29"/>
                <a:gd name="T44" fmla="*/ 26 w 237"/>
                <a:gd name="T45" fmla="*/ 2 h 29"/>
                <a:gd name="T46" fmla="*/ 26 w 237"/>
                <a:gd name="T47" fmla="*/ 0 h 29"/>
                <a:gd name="T48" fmla="*/ 28 w 237"/>
                <a:gd name="T49" fmla="*/ 10 h 29"/>
                <a:gd name="T50" fmla="*/ 28 w 237"/>
                <a:gd name="T51" fmla="*/ 9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37" h="29">
                  <a:moveTo>
                    <a:pt x="0" y="20"/>
                  </a:moveTo>
                  <a:lnTo>
                    <a:pt x="19" y="12"/>
                  </a:lnTo>
                  <a:lnTo>
                    <a:pt x="50" y="21"/>
                  </a:lnTo>
                  <a:lnTo>
                    <a:pt x="55" y="19"/>
                  </a:lnTo>
                  <a:lnTo>
                    <a:pt x="69" y="8"/>
                  </a:lnTo>
                  <a:lnTo>
                    <a:pt x="124" y="29"/>
                  </a:lnTo>
                  <a:lnTo>
                    <a:pt x="125" y="29"/>
                  </a:lnTo>
                  <a:lnTo>
                    <a:pt x="127" y="28"/>
                  </a:lnTo>
                  <a:lnTo>
                    <a:pt x="132" y="27"/>
                  </a:lnTo>
                  <a:lnTo>
                    <a:pt x="137" y="26"/>
                  </a:lnTo>
                  <a:lnTo>
                    <a:pt x="144" y="25"/>
                  </a:lnTo>
                  <a:lnTo>
                    <a:pt x="151" y="25"/>
                  </a:lnTo>
                  <a:lnTo>
                    <a:pt x="160" y="25"/>
                  </a:lnTo>
                  <a:lnTo>
                    <a:pt x="168" y="25"/>
                  </a:lnTo>
                  <a:lnTo>
                    <a:pt x="172" y="23"/>
                  </a:lnTo>
                  <a:lnTo>
                    <a:pt x="177" y="20"/>
                  </a:lnTo>
                  <a:lnTo>
                    <a:pt x="185" y="17"/>
                  </a:lnTo>
                  <a:lnTo>
                    <a:pt x="195" y="12"/>
                  </a:lnTo>
                  <a:lnTo>
                    <a:pt x="203" y="7"/>
                  </a:lnTo>
                  <a:lnTo>
                    <a:pt x="211" y="4"/>
                  </a:lnTo>
                  <a:lnTo>
                    <a:pt x="215" y="2"/>
                  </a:lnTo>
                  <a:lnTo>
                    <a:pt x="217" y="0"/>
                  </a:lnTo>
                  <a:lnTo>
                    <a:pt x="236" y="17"/>
                  </a:lnTo>
                  <a:lnTo>
                    <a:pt x="237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82" name="Freeform 273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8 h 173"/>
                <a:gd name="T10" fmla="*/ 8 w 69"/>
                <a:gd name="T11" fmla="*/ 6 h 173"/>
                <a:gd name="T12" fmla="*/ 8 w 69"/>
                <a:gd name="T13" fmla="*/ 4 h 173"/>
                <a:gd name="T14" fmla="*/ 7 w 69"/>
                <a:gd name="T15" fmla="*/ 3 h 173"/>
                <a:gd name="T16" fmla="*/ 7 w 69"/>
                <a:gd name="T17" fmla="*/ 3 h 173"/>
                <a:gd name="T18" fmla="*/ 5 w 69"/>
                <a:gd name="T19" fmla="*/ 1 h 173"/>
                <a:gd name="T20" fmla="*/ 5 w 69"/>
                <a:gd name="T21" fmla="*/ 0 h 173"/>
                <a:gd name="T22" fmla="*/ 4 w 69"/>
                <a:gd name="T23" fmla="*/ 0 h 173"/>
                <a:gd name="T24" fmla="*/ 3 w 69"/>
                <a:gd name="T25" fmla="*/ 0 h 173"/>
                <a:gd name="T26" fmla="*/ 3 w 69"/>
                <a:gd name="T27" fmla="*/ 1 h 173"/>
                <a:gd name="T28" fmla="*/ 2 w 69"/>
                <a:gd name="T29" fmla="*/ 3 h 173"/>
                <a:gd name="T30" fmla="*/ 1 w 69"/>
                <a:gd name="T31" fmla="*/ 3 h 173"/>
                <a:gd name="T32" fmla="*/ 1 w 69"/>
                <a:gd name="T33" fmla="*/ 4 h 173"/>
                <a:gd name="T34" fmla="*/ 1 w 69"/>
                <a:gd name="T35" fmla="*/ 6 h 173"/>
                <a:gd name="T36" fmla="*/ 1 w 69"/>
                <a:gd name="T37" fmla="*/ 8 h 173"/>
                <a:gd name="T38" fmla="*/ 0 w 69"/>
                <a:gd name="T39" fmla="*/ 10 h 173"/>
                <a:gd name="T40" fmla="*/ 0 w 69"/>
                <a:gd name="T41" fmla="*/ 10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83" name="Freeform 274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10 h 173"/>
                <a:gd name="T10" fmla="*/ 8 w 69"/>
                <a:gd name="T11" fmla="*/ 8 h 173"/>
                <a:gd name="T12" fmla="*/ 8 w 69"/>
                <a:gd name="T13" fmla="*/ 6 h 173"/>
                <a:gd name="T14" fmla="*/ 8 w 69"/>
                <a:gd name="T15" fmla="*/ 4 h 173"/>
                <a:gd name="T16" fmla="*/ 7 w 69"/>
                <a:gd name="T17" fmla="*/ 3 h 173"/>
                <a:gd name="T18" fmla="*/ 7 w 69"/>
                <a:gd name="T19" fmla="*/ 3 h 173"/>
                <a:gd name="T20" fmla="*/ 5 w 69"/>
                <a:gd name="T21" fmla="*/ 1 h 173"/>
                <a:gd name="T22" fmla="*/ 5 w 69"/>
                <a:gd name="T23" fmla="*/ 0 h 173"/>
                <a:gd name="T24" fmla="*/ 4 w 69"/>
                <a:gd name="T25" fmla="*/ 0 h 173"/>
                <a:gd name="T26" fmla="*/ 4 w 69"/>
                <a:gd name="T27" fmla="*/ 0 h 173"/>
                <a:gd name="T28" fmla="*/ 3 w 69"/>
                <a:gd name="T29" fmla="*/ 0 h 173"/>
                <a:gd name="T30" fmla="*/ 3 w 69"/>
                <a:gd name="T31" fmla="*/ 1 h 173"/>
                <a:gd name="T32" fmla="*/ 2 w 69"/>
                <a:gd name="T33" fmla="*/ 3 h 173"/>
                <a:gd name="T34" fmla="*/ 1 w 69"/>
                <a:gd name="T35" fmla="*/ 3 h 173"/>
                <a:gd name="T36" fmla="*/ 1 w 69"/>
                <a:gd name="T37" fmla="*/ 4 h 173"/>
                <a:gd name="T38" fmla="*/ 1 w 69"/>
                <a:gd name="T39" fmla="*/ 6 h 173"/>
                <a:gd name="T40" fmla="*/ 1 w 69"/>
                <a:gd name="T41" fmla="*/ 8 h 173"/>
                <a:gd name="T42" fmla="*/ 0 w 69"/>
                <a:gd name="T43" fmla="*/ 10 h 173"/>
                <a:gd name="T44" fmla="*/ 0 w 69"/>
                <a:gd name="T45" fmla="*/ 10 h 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84" name="Line 275"/>
            <p:cNvSpPr>
              <a:spLocks noChangeShapeType="1"/>
            </p:cNvSpPr>
            <p:nvPr/>
          </p:nvSpPr>
          <p:spPr bwMode="auto">
            <a:xfrm rot="1473624">
              <a:off x="4497" y="1234"/>
              <a:ext cx="2" cy="23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85" name="Line 276"/>
            <p:cNvSpPr>
              <a:spLocks noChangeShapeType="1"/>
            </p:cNvSpPr>
            <p:nvPr/>
          </p:nvSpPr>
          <p:spPr bwMode="auto">
            <a:xfrm rot="1473624">
              <a:off x="4638" y="1298"/>
              <a:ext cx="1" cy="2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86" name="Line 277"/>
            <p:cNvSpPr>
              <a:spLocks noChangeShapeType="1"/>
            </p:cNvSpPr>
            <p:nvPr/>
          </p:nvSpPr>
          <p:spPr bwMode="auto">
            <a:xfrm rot="1473624">
              <a:off x="4616" y="1275"/>
              <a:ext cx="1" cy="23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750" name="Text Box 278"/>
          <p:cNvSpPr txBox="1">
            <a:spLocks noChangeArrowheads="1"/>
          </p:cNvSpPr>
          <p:nvPr/>
        </p:nvSpPr>
        <p:spPr bwMode="auto">
          <a:xfrm>
            <a:off x="927100" y="2522538"/>
            <a:ext cx="7391400" cy="1849437"/>
          </a:xfrm>
          <a:prstGeom prst="rect">
            <a:avLst/>
          </a:prstGeom>
          <a:noFill/>
          <a:ln>
            <a:noFill/>
          </a:ln>
          <a:effectLst>
            <a:outerShdw dist="127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If the word ends in </a:t>
            </a:r>
            <a:r>
              <a:rPr lang="en-US" altLang="en-US" sz="4800" b="1" i="1">
                <a:solidFill>
                  <a:srgbClr val="333399"/>
                </a:solidFill>
                <a:latin typeface="SwitzerlandNarrow" pitchFamily="34" charset="0"/>
              </a:rPr>
              <a:t>ch</a:t>
            </a:r>
            <a:r>
              <a:rPr lang="en-US" altLang="en-US" sz="4800" b="1" i="1">
                <a:solidFill>
                  <a:srgbClr val="FF9900"/>
                </a:solidFill>
                <a:latin typeface="SwitzerlandNarrow" pitchFamily="34" charset="0"/>
              </a:rPr>
              <a:t>, </a:t>
            </a:r>
            <a:r>
              <a:rPr lang="en-US" altLang="en-US" sz="4800" b="1" i="1">
                <a:solidFill>
                  <a:srgbClr val="333399"/>
                </a:solidFill>
                <a:latin typeface="SwitzerlandNarrow" pitchFamily="34" charset="0"/>
              </a:rPr>
              <a:t>sh</a:t>
            </a:r>
            <a:r>
              <a:rPr lang="en-US" altLang="en-US" sz="4800" b="1" i="1">
                <a:solidFill>
                  <a:srgbClr val="FF9900"/>
                </a:solidFill>
                <a:latin typeface="SwitzerlandNarrow" pitchFamily="34" charset="0"/>
              </a:rPr>
              <a:t>,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>
                <a:solidFill>
                  <a:srgbClr val="333399"/>
                </a:solidFill>
                <a:latin typeface="SwitzerlandNarrow" pitchFamily="34" charset="0"/>
              </a:rPr>
              <a:t>s</a:t>
            </a:r>
            <a:r>
              <a:rPr lang="en-US" altLang="en-US" sz="4800" b="1" i="1">
                <a:solidFill>
                  <a:srgbClr val="FF9900"/>
                </a:solidFill>
                <a:latin typeface="SwitzerlandNarrow" pitchFamily="34" charset="0"/>
              </a:rPr>
              <a:t>, </a:t>
            </a:r>
            <a:r>
              <a:rPr lang="en-US" altLang="en-US" sz="4800" b="1" i="1">
                <a:solidFill>
                  <a:srgbClr val="333399"/>
                </a:solidFill>
                <a:latin typeface="SwitzerlandNarrow" pitchFamily="34" charset="0"/>
              </a:rPr>
              <a:t>x</a:t>
            </a:r>
            <a:r>
              <a:rPr lang="en-US" altLang="en-US" sz="4800" b="1" i="1">
                <a:solidFill>
                  <a:srgbClr val="FF9900"/>
                </a:solidFill>
                <a:latin typeface="SwitzerlandNarrow" pitchFamily="34" charset="0"/>
              </a:rPr>
              <a:t>, or </a:t>
            </a:r>
            <a:r>
              <a:rPr lang="en-US" altLang="en-US" sz="4800" b="1" i="1">
                <a:solidFill>
                  <a:srgbClr val="333399"/>
                </a:solidFill>
                <a:latin typeface="SwitzerlandNarrow" pitchFamily="34" charset="0"/>
              </a:rPr>
              <a:t>z</a:t>
            </a:r>
            <a:r>
              <a:rPr lang="en-US" altLang="en-US" sz="4800" b="1" i="1">
                <a:solidFill>
                  <a:srgbClr val="FF9900"/>
                </a:solidFill>
                <a:latin typeface="SwitzerlandNarrow" pitchFamily="34" charset="0"/>
              </a:rPr>
              <a:t>,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add </a:t>
            </a:r>
            <a:r>
              <a:rPr lang="en-US" altLang="en-US" sz="4800" b="1" i="1" u="sng">
                <a:solidFill>
                  <a:srgbClr val="FF0000"/>
                </a:solidFill>
                <a:latin typeface="SwitzerlandNarrow" pitchFamily="34" charset="0"/>
              </a:rPr>
              <a:t>es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.</a:t>
            </a:r>
          </a:p>
          <a:p>
            <a:pPr algn="l">
              <a:lnSpc>
                <a:spcPct val="80000"/>
              </a:lnSpc>
            </a:pPr>
            <a:endParaRPr lang="en-US" altLang="en-US" sz="4800" b="1">
              <a:solidFill>
                <a:srgbClr val="FF9900"/>
              </a:solidFill>
              <a:latin typeface="Switzerland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07243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7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75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5727700" y="3048000"/>
            <a:ext cx="184150" cy="823913"/>
          </a:xfrm>
          <a:prstGeom prst="rect">
            <a:avLst/>
          </a:prstGeom>
          <a:noFill/>
          <a:ln>
            <a:noFill/>
          </a:ln>
          <a:effectLst>
            <a:outerShdw dist="40161" dir="204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4800">
              <a:solidFill>
                <a:srgbClr val="FF9900"/>
              </a:solidFill>
              <a:latin typeface="Tech" pitchFamily="34" charset="0"/>
            </a:endParaRPr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>
            <a:solidFill>
              <a:srgbClr val="831717"/>
            </a:solidFill>
            <a:round/>
            <a:headEnd/>
            <a:tailEnd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>
            <a:outerShdw dist="127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914400" y="1219200"/>
            <a:ext cx="7543800" cy="7493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5400">
                <a:solidFill>
                  <a:srgbClr val="339933"/>
                </a:solidFill>
                <a:latin typeface="Impact" panose="020B0806030902050204" pitchFamily="34" charset="0"/>
              </a:rPr>
              <a:t>Hints to Improve Spelling</a:t>
            </a:r>
          </a:p>
        </p:txBody>
      </p:sp>
      <p:grpSp>
        <p:nvGrpSpPr>
          <p:cNvPr id="44048" name="Group 16"/>
          <p:cNvGrpSpPr>
            <a:grpSpLocks/>
          </p:cNvGrpSpPr>
          <p:nvPr/>
        </p:nvGrpSpPr>
        <p:grpSpPr bwMode="auto">
          <a:xfrm>
            <a:off x="6904038" y="1219200"/>
            <a:ext cx="2239962" cy="4838700"/>
            <a:chOff x="3894" y="920"/>
            <a:chExt cx="1411" cy="3048"/>
          </a:xfrm>
        </p:grpSpPr>
        <p:sp>
          <p:nvSpPr>
            <p:cNvPr id="44050" name="Rectangle 17"/>
            <p:cNvSpPr>
              <a:spLocks noChangeArrowheads="1"/>
            </p:cNvSpPr>
            <p:nvPr/>
          </p:nvSpPr>
          <p:spPr bwMode="auto">
            <a:xfrm rot="1473624">
              <a:off x="5050" y="1062"/>
              <a:ext cx="154" cy="3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4051" name="Freeform 18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2" name="Freeform 19"/>
            <p:cNvSpPr>
              <a:spLocks/>
            </p:cNvSpPr>
            <p:nvPr/>
          </p:nvSpPr>
          <p:spPr bwMode="auto">
            <a:xfrm rot="1473624">
              <a:off x="3931" y="3395"/>
              <a:ext cx="154" cy="573"/>
            </a:xfrm>
            <a:custGeom>
              <a:avLst/>
              <a:gdLst>
                <a:gd name="T0" fmla="*/ 28 w 234"/>
                <a:gd name="T1" fmla="*/ 74 h 662"/>
                <a:gd name="T2" fmla="*/ 14 w 234"/>
                <a:gd name="T3" fmla="*/ 321 h 662"/>
                <a:gd name="T4" fmla="*/ 0 w 234"/>
                <a:gd name="T5" fmla="*/ 74 h 662"/>
                <a:gd name="T6" fmla="*/ 0 w 234"/>
                <a:gd name="T7" fmla="*/ 0 h 662"/>
                <a:gd name="T8" fmla="*/ 28 w 234"/>
                <a:gd name="T9" fmla="*/ 0 h 662"/>
                <a:gd name="T10" fmla="*/ 28 w 234"/>
                <a:gd name="T11" fmla="*/ 74 h 6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4" h="662">
                  <a:moveTo>
                    <a:pt x="234" y="153"/>
                  </a:moveTo>
                  <a:lnTo>
                    <a:pt x="111" y="662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34" y="0"/>
                  </a:lnTo>
                  <a:lnTo>
                    <a:pt x="234" y="15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3" name="Freeform 20"/>
            <p:cNvSpPr>
              <a:spLocks/>
            </p:cNvSpPr>
            <p:nvPr/>
          </p:nvSpPr>
          <p:spPr bwMode="auto">
            <a:xfrm rot="1473624">
              <a:off x="4538" y="1253"/>
              <a:ext cx="79" cy="2410"/>
            </a:xfrm>
            <a:custGeom>
              <a:avLst/>
              <a:gdLst>
                <a:gd name="T0" fmla="*/ 0 w 122"/>
                <a:gd name="T1" fmla="*/ 2 h 2785"/>
                <a:gd name="T2" fmla="*/ 1 w 122"/>
                <a:gd name="T3" fmla="*/ 2 h 2785"/>
                <a:gd name="T4" fmla="*/ 1 w 122"/>
                <a:gd name="T5" fmla="*/ 1 h 2785"/>
                <a:gd name="T6" fmla="*/ 2 w 122"/>
                <a:gd name="T7" fmla="*/ 1 h 2785"/>
                <a:gd name="T8" fmla="*/ 3 w 122"/>
                <a:gd name="T9" fmla="*/ 1 h 2785"/>
                <a:gd name="T10" fmla="*/ 3 w 122"/>
                <a:gd name="T11" fmla="*/ 0 h 2785"/>
                <a:gd name="T12" fmla="*/ 4 w 122"/>
                <a:gd name="T13" fmla="*/ 0 h 2785"/>
                <a:gd name="T14" fmla="*/ 5 w 122"/>
                <a:gd name="T15" fmla="*/ 0 h 2785"/>
                <a:gd name="T16" fmla="*/ 5 w 122"/>
                <a:gd name="T17" fmla="*/ 0 h 2785"/>
                <a:gd name="T18" fmla="*/ 6 w 122"/>
                <a:gd name="T19" fmla="*/ 0 h 2785"/>
                <a:gd name="T20" fmla="*/ 8 w 122"/>
                <a:gd name="T21" fmla="*/ 0 h 2785"/>
                <a:gd name="T22" fmla="*/ 9 w 122"/>
                <a:gd name="T23" fmla="*/ 1 h 2785"/>
                <a:gd name="T24" fmla="*/ 10 w 122"/>
                <a:gd name="T25" fmla="*/ 1 h 2785"/>
                <a:gd name="T26" fmla="*/ 11 w 122"/>
                <a:gd name="T27" fmla="*/ 2 h 2785"/>
                <a:gd name="T28" fmla="*/ 12 w 122"/>
                <a:gd name="T29" fmla="*/ 3 h 2785"/>
                <a:gd name="T30" fmla="*/ 13 w 122"/>
                <a:gd name="T31" fmla="*/ 3 h 2785"/>
                <a:gd name="T32" fmla="*/ 14 w 122"/>
                <a:gd name="T33" fmla="*/ 3 h 2785"/>
                <a:gd name="T34" fmla="*/ 14 w 122"/>
                <a:gd name="T35" fmla="*/ 3 h 2785"/>
                <a:gd name="T36" fmla="*/ 14 w 122"/>
                <a:gd name="T37" fmla="*/ 1343 h 2785"/>
                <a:gd name="T38" fmla="*/ 14 w 122"/>
                <a:gd name="T39" fmla="*/ 1343 h 2785"/>
                <a:gd name="T40" fmla="*/ 12 w 122"/>
                <a:gd name="T41" fmla="*/ 1346 h 2785"/>
                <a:gd name="T42" fmla="*/ 12 w 122"/>
                <a:gd name="T43" fmla="*/ 1347 h 2785"/>
                <a:gd name="T44" fmla="*/ 11 w 122"/>
                <a:gd name="T45" fmla="*/ 1348 h 2785"/>
                <a:gd name="T46" fmla="*/ 11 w 122"/>
                <a:gd name="T47" fmla="*/ 1350 h 2785"/>
                <a:gd name="T48" fmla="*/ 10 w 122"/>
                <a:gd name="T49" fmla="*/ 1350 h 2785"/>
                <a:gd name="T50" fmla="*/ 9 w 122"/>
                <a:gd name="T51" fmla="*/ 1350 h 2785"/>
                <a:gd name="T52" fmla="*/ 8 w 122"/>
                <a:gd name="T53" fmla="*/ 1350 h 2785"/>
                <a:gd name="T54" fmla="*/ 7 w 122"/>
                <a:gd name="T55" fmla="*/ 1350 h 2785"/>
                <a:gd name="T56" fmla="*/ 6 w 122"/>
                <a:gd name="T57" fmla="*/ 1350 h 2785"/>
                <a:gd name="T58" fmla="*/ 6 w 122"/>
                <a:gd name="T59" fmla="*/ 1351 h 2785"/>
                <a:gd name="T60" fmla="*/ 6 w 122"/>
                <a:gd name="T61" fmla="*/ 1351 h 2785"/>
                <a:gd name="T62" fmla="*/ 6 w 122"/>
                <a:gd name="T63" fmla="*/ 1351 h 2785"/>
                <a:gd name="T64" fmla="*/ 0 w 122"/>
                <a:gd name="T65" fmla="*/ 1343 h 2785"/>
                <a:gd name="T66" fmla="*/ 0 w 122"/>
                <a:gd name="T67" fmla="*/ 2 h 27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2785">
                  <a:moveTo>
                    <a:pt x="0" y="2"/>
                  </a:moveTo>
                  <a:lnTo>
                    <a:pt x="6" y="2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1"/>
                  </a:lnTo>
                  <a:lnTo>
                    <a:pt x="87" y="1"/>
                  </a:lnTo>
                  <a:lnTo>
                    <a:pt x="96" y="2"/>
                  </a:lnTo>
                  <a:lnTo>
                    <a:pt x="106" y="3"/>
                  </a:lnTo>
                  <a:lnTo>
                    <a:pt x="114" y="4"/>
                  </a:lnTo>
                  <a:lnTo>
                    <a:pt x="122" y="5"/>
                  </a:lnTo>
                  <a:lnTo>
                    <a:pt x="122" y="2767"/>
                  </a:lnTo>
                  <a:lnTo>
                    <a:pt x="122" y="2768"/>
                  </a:lnTo>
                  <a:lnTo>
                    <a:pt x="112" y="2773"/>
                  </a:lnTo>
                  <a:lnTo>
                    <a:pt x="106" y="2776"/>
                  </a:lnTo>
                  <a:lnTo>
                    <a:pt x="99" y="2779"/>
                  </a:lnTo>
                  <a:lnTo>
                    <a:pt x="95" y="2781"/>
                  </a:lnTo>
                  <a:lnTo>
                    <a:pt x="87" y="2781"/>
                  </a:lnTo>
                  <a:lnTo>
                    <a:pt x="78" y="2781"/>
                  </a:lnTo>
                  <a:lnTo>
                    <a:pt x="71" y="2781"/>
                  </a:lnTo>
                  <a:lnTo>
                    <a:pt x="64" y="2782"/>
                  </a:lnTo>
                  <a:lnTo>
                    <a:pt x="59" y="2783"/>
                  </a:lnTo>
                  <a:lnTo>
                    <a:pt x="54" y="2784"/>
                  </a:lnTo>
                  <a:lnTo>
                    <a:pt x="52" y="2785"/>
                  </a:lnTo>
                  <a:lnTo>
                    <a:pt x="51" y="2785"/>
                  </a:lnTo>
                  <a:lnTo>
                    <a:pt x="0" y="276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4" name="Freeform 21"/>
            <p:cNvSpPr>
              <a:spLocks/>
            </p:cNvSpPr>
            <p:nvPr/>
          </p:nvSpPr>
          <p:spPr bwMode="auto">
            <a:xfrm rot="1473624">
              <a:off x="4498" y="1228"/>
              <a:ext cx="47" cy="2402"/>
            </a:xfrm>
            <a:custGeom>
              <a:avLst/>
              <a:gdLst>
                <a:gd name="T0" fmla="*/ 0 w 72"/>
                <a:gd name="T1" fmla="*/ 10 h 2775"/>
                <a:gd name="T2" fmla="*/ 1 w 72"/>
                <a:gd name="T3" fmla="*/ 8 h 2775"/>
                <a:gd name="T4" fmla="*/ 1 w 72"/>
                <a:gd name="T5" fmla="*/ 7 h 2775"/>
                <a:gd name="T6" fmla="*/ 1 w 72"/>
                <a:gd name="T7" fmla="*/ 5 h 2775"/>
                <a:gd name="T8" fmla="*/ 3 w 72"/>
                <a:gd name="T9" fmla="*/ 3 h 2775"/>
                <a:gd name="T10" fmla="*/ 3 w 72"/>
                <a:gd name="T11" fmla="*/ 3 h 2775"/>
                <a:gd name="T12" fmla="*/ 5 w 72"/>
                <a:gd name="T13" fmla="*/ 3 h 2775"/>
                <a:gd name="T14" fmla="*/ 7 w 72"/>
                <a:gd name="T15" fmla="*/ 1 h 2775"/>
                <a:gd name="T16" fmla="*/ 8 w 72"/>
                <a:gd name="T17" fmla="*/ 0 h 2775"/>
                <a:gd name="T18" fmla="*/ 8 w 72"/>
                <a:gd name="T19" fmla="*/ 0 h 2775"/>
                <a:gd name="T20" fmla="*/ 8 w 72"/>
                <a:gd name="T21" fmla="*/ 1343 h 2775"/>
                <a:gd name="T22" fmla="*/ 8 w 72"/>
                <a:gd name="T23" fmla="*/ 1343 h 2775"/>
                <a:gd name="T24" fmla="*/ 8 w 72"/>
                <a:gd name="T25" fmla="*/ 1343 h 2775"/>
                <a:gd name="T26" fmla="*/ 7 w 72"/>
                <a:gd name="T27" fmla="*/ 1347 h 2775"/>
                <a:gd name="T28" fmla="*/ 6 w 72"/>
                <a:gd name="T29" fmla="*/ 1349 h 2775"/>
                <a:gd name="T30" fmla="*/ 2 w 72"/>
                <a:gd name="T31" fmla="*/ 1345 h 2775"/>
                <a:gd name="T32" fmla="*/ 0 w 72"/>
                <a:gd name="T33" fmla="*/ 1347 h 2775"/>
                <a:gd name="T34" fmla="*/ 0 w 72"/>
                <a:gd name="T35" fmla="*/ 1347 h 2775"/>
                <a:gd name="T36" fmla="*/ 0 w 72"/>
                <a:gd name="T37" fmla="*/ 9 h 2775"/>
                <a:gd name="T38" fmla="*/ 0 w 72"/>
                <a:gd name="T39" fmla="*/ 10 h 27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2" h="2775">
                  <a:moveTo>
                    <a:pt x="0" y="20"/>
                  </a:moveTo>
                  <a:lnTo>
                    <a:pt x="1" y="16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21" y="8"/>
                  </a:lnTo>
                  <a:lnTo>
                    <a:pt x="31" y="6"/>
                  </a:lnTo>
                  <a:lnTo>
                    <a:pt x="44" y="3"/>
                  </a:lnTo>
                  <a:lnTo>
                    <a:pt x="57" y="1"/>
                  </a:lnTo>
                  <a:lnTo>
                    <a:pt x="72" y="0"/>
                  </a:lnTo>
                  <a:lnTo>
                    <a:pt x="72" y="2765"/>
                  </a:lnTo>
                  <a:lnTo>
                    <a:pt x="68" y="2762"/>
                  </a:lnTo>
                  <a:lnTo>
                    <a:pt x="54" y="2773"/>
                  </a:lnTo>
                  <a:lnTo>
                    <a:pt x="49" y="2775"/>
                  </a:lnTo>
                  <a:lnTo>
                    <a:pt x="17" y="2768"/>
                  </a:lnTo>
                  <a:lnTo>
                    <a:pt x="0" y="2773"/>
                  </a:lnTo>
                  <a:lnTo>
                    <a:pt x="0" y="1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5" name="Line 22"/>
            <p:cNvSpPr>
              <a:spLocks noChangeShapeType="1"/>
            </p:cNvSpPr>
            <p:nvPr/>
          </p:nvSpPr>
          <p:spPr bwMode="auto">
            <a:xfrm rot="1473624">
              <a:off x="4545" y="1238"/>
              <a:ext cx="2" cy="23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6" name="Freeform 23"/>
            <p:cNvSpPr>
              <a:spLocks/>
            </p:cNvSpPr>
            <p:nvPr/>
          </p:nvSpPr>
          <p:spPr bwMode="auto">
            <a:xfrm rot="1473624">
              <a:off x="4614" y="1280"/>
              <a:ext cx="28" cy="2393"/>
            </a:xfrm>
            <a:custGeom>
              <a:avLst/>
              <a:gdLst>
                <a:gd name="T0" fmla="*/ 5 w 42"/>
                <a:gd name="T1" fmla="*/ 1336 h 2768"/>
                <a:gd name="T2" fmla="*/ 5 w 42"/>
                <a:gd name="T3" fmla="*/ 8 h 2768"/>
                <a:gd name="T4" fmla="*/ 6 w 42"/>
                <a:gd name="T5" fmla="*/ 9 h 2768"/>
                <a:gd name="T6" fmla="*/ 5 w 42"/>
                <a:gd name="T7" fmla="*/ 7 h 2768"/>
                <a:gd name="T8" fmla="*/ 5 w 42"/>
                <a:gd name="T9" fmla="*/ 6 h 2768"/>
                <a:gd name="T10" fmla="*/ 5 w 42"/>
                <a:gd name="T11" fmla="*/ 5 h 2768"/>
                <a:gd name="T12" fmla="*/ 4 w 42"/>
                <a:gd name="T13" fmla="*/ 3 h 2768"/>
                <a:gd name="T14" fmla="*/ 3 w 42"/>
                <a:gd name="T15" fmla="*/ 3 h 2768"/>
                <a:gd name="T16" fmla="*/ 2 w 42"/>
                <a:gd name="T17" fmla="*/ 3 h 2768"/>
                <a:gd name="T18" fmla="*/ 1 w 42"/>
                <a:gd name="T19" fmla="*/ 2 h 2768"/>
                <a:gd name="T20" fmla="*/ 0 w 42"/>
                <a:gd name="T21" fmla="*/ 0 h 2768"/>
                <a:gd name="T22" fmla="*/ 0 w 42"/>
                <a:gd name="T23" fmla="*/ 0 h 2768"/>
                <a:gd name="T24" fmla="*/ 0 w 42"/>
                <a:gd name="T25" fmla="*/ 1333 h 2768"/>
                <a:gd name="T26" fmla="*/ 0 w 42"/>
                <a:gd name="T27" fmla="*/ 1334 h 2768"/>
                <a:gd name="T28" fmla="*/ 1 w 42"/>
                <a:gd name="T29" fmla="*/ 1332 h 2768"/>
                <a:gd name="T30" fmla="*/ 2 w 42"/>
                <a:gd name="T31" fmla="*/ 1331 h 2768"/>
                <a:gd name="T32" fmla="*/ 3 w 42"/>
                <a:gd name="T33" fmla="*/ 1330 h 2768"/>
                <a:gd name="T34" fmla="*/ 3 w 42"/>
                <a:gd name="T35" fmla="*/ 1328 h 2768"/>
                <a:gd name="T36" fmla="*/ 5 w 42"/>
                <a:gd name="T37" fmla="*/ 1337 h 2768"/>
                <a:gd name="T38" fmla="*/ 5 w 42"/>
                <a:gd name="T39" fmla="*/ 1336 h 27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2768">
                  <a:moveTo>
                    <a:pt x="41" y="2766"/>
                  </a:moveTo>
                  <a:lnTo>
                    <a:pt x="41" y="15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8" y="12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2762"/>
                  </a:lnTo>
                  <a:lnTo>
                    <a:pt x="0" y="2763"/>
                  </a:lnTo>
                  <a:lnTo>
                    <a:pt x="8" y="2758"/>
                  </a:lnTo>
                  <a:lnTo>
                    <a:pt x="16" y="2755"/>
                  </a:lnTo>
                  <a:lnTo>
                    <a:pt x="20" y="2753"/>
                  </a:lnTo>
                  <a:lnTo>
                    <a:pt x="22" y="2751"/>
                  </a:lnTo>
                  <a:lnTo>
                    <a:pt x="41" y="2768"/>
                  </a:lnTo>
                  <a:lnTo>
                    <a:pt x="41" y="2766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7" name="Line 24"/>
            <p:cNvSpPr>
              <a:spLocks noChangeShapeType="1"/>
            </p:cNvSpPr>
            <p:nvPr/>
          </p:nvSpPr>
          <p:spPr bwMode="auto">
            <a:xfrm rot="1473624">
              <a:off x="3949" y="3774"/>
              <a:ext cx="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8" name="Line 25"/>
            <p:cNvSpPr>
              <a:spLocks noChangeShapeType="1"/>
            </p:cNvSpPr>
            <p:nvPr/>
          </p:nvSpPr>
          <p:spPr bwMode="auto">
            <a:xfrm rot="1473624">
              <a:off x="3950" y="3756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9" name="Line 26"/>
            <p:cNvSpPr>
              <a:spLocks noChangeShapeType="1"/>
            </p:cNvSpPr>
            <p:nvPr/>
          </p:nvSpPr>
          <p:spPr bwMode="auto">
            <a:xfrm rot="1473624">
              <a:off x="3954" y="377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0" name="Line 27"/>
            <p:cNvSpPr>
              <a:spLocks noChangeShapeType="1"/>
            </p:cNvSpPr>
            <p:nvPr/>
          </p:nvSpPr>
          <p:spPr bwMode="auto">
            <a:xfrm rot="1473624">
              <a:off x="3964" y="377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1" name="Line 28"/>
            <p:cNvSpPr>
              <a:spLocks noChangeShapeType="1"/>
            </p:cNvSpPr>
            <p:nvPr/>
          </p:nvSpPr>
          <p:spPr bwMode="auto">
            <a:xfrm rot="1473624">
              <a:off x="3959" y="3783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2" name="Line 29"/>
            <p:cNvSpPr>
              <a:spLocks noChangeShapeType="1"/>
            </p:cNvSpPr>
            <p:nvPr/>
          </p:nvSpPr>
          <p:spPr bwMode="auto">
            <a:xfrm rot="1473624">
              <a:off x="3975" y="3779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3" name="Line 30"/>
            <p:cNvSpPr>
              <a:spLocks noChangeShapeType="1"/>
            </p:cNvSpPr>
            <p:nvPr/>
          </p:nvSpPr>
          <p:spPr bwMode="auto">
            <a:xfrm rot="1473624">
              <a:off x="3973" y="3788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4" name="Line 31"/>
            <p:cNvSpPr>
              <a:spLocks noChangeShapeType="1"/>
            </p:cNvSpPr>
            <p:nvPr/>
          </p:nvSpPr>
          <p:spPr bwMode="auto">
            <a:xfrm rot="1473624">
              <a:off x="3967" y="3786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5" name="Line 32"/>
            <p:cNvSpPr>
              <a:spLocks noChangeShapeType="1"/>
            </p:cNvSpPr>
            <p:nvPr/>
          </p:nvSpPr>
          <p:spPr bwMode="auto">
            <a:xfrm rot="1473624">
              <a:off x="3989" y="377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6" name="Line 33"/>
            <p:cNvSpPr>
              <a:spLocks noChangeShapeType="1"/>
            </p:cNvSpPr>
            <p:nvPr/>
          </p:nvSpPr>
          <p:spPr bwMode="auto">
            <a:xfrm rot="1473624">
              <a:off x="3985" y="3775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7" name="Line 34"/>
            <p:cNvSpPr>
              <a:spLocks noChangeShapeType="1"/>
            </p:cNvSpPr>
            <p:nvPr/>
          </p:nvSpPr>
          <p:spPr bwMode="auto">
            <a:xfrm rot="1473624">
              <a:off x="3998" y="3750"/>
              <a:ext cx="1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8" name="Line 35"/>
            <p:cNvSpPr>
              <a:spLocks noChangeShapeType="1"/>
            </p:cNvSpPr>
            <p:nvPr/>
          </p:nvSpPr>
          <p:spPr bwMode="auto">
            <a:xfrm rot="1473624">
              <a:off x="4003" y="376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9" name="Line 36"/>
            <p:cNvSpPr>
              <a:spLocks noChangeShapeType="1"/>
            </p:cNvSpPr>
            <p:nvPr/>
          </p:nvSpPr>
          <p:spPr bwMode="auto">
            <a:xfrm rot="1473624">
              <a:off x="3954" y="3726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0" name="Line 37"/>
            <p:cNvSpPr>
              <a:spLocks noChangeShapeType="1"/>
            </p:cNvSpPr>
            <p:nvPr/>
          </p:nvSpPr>
          <p:spPr bwMode="auto">
            <a:xfrm rot="1473624">
              <a:off x="3957" y="373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1" name="Line 38"/>
            <p:cNvSpPr>
              <a:spLocks noChangeShapeType="1"/>
            </p:cNvSpPr>
            <p:nvPr/>
          </p:nvSpPr>
          <p:spPr bwMode="auto">
            <a:xfrm rot="1473624">
              <a:off x="3975" y="378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2" name="Line 39"/>
            <p:cNvSpPr>
              <a:spLocks noChangeShapeType="1"/>
            </p:cNvSpPr>
            <p:nvPr/>
          </p:nvSpPr>
          <p:spPr bwMode="auto">
            <a:xfrm rot="1473624">
              <a:off x="3954" y="3741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3" name="Line 40"/>
            <p:cNvSpPr>
              <a:spLocks noChangeShapeType="1"/>
            </p:cNvSpPr>
            <p:nvPr/>
          </p:nvSpPr>
          <p:spPr bwMode="auto">
            <a:xfrm rot="1473624">
              <a:off x="3947" y="3785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4" name="Line 41"/>
            <p:cNvSpPr>
              <a:spLocks noChangeShapeType="1"/>
            </p:cNvSpPr>
            <p:nvPr/>
          </p:nvSpPr>
          <p:spPr bwMode="auto">
            <a:xfrm rot="1473624">
              <a:off x="3954" y="378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5" name="Freeform 42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18 h 208"/>
                <a:gd name="T8" fmla="*/ 27 w 236"/>
                <a:gd name="T9" fmla="*/ 11 h 208"/>
                <a:gd name="T10" fmla="*/ 26 w 236"/>
                <a:gd name="T11" fmla="*/ 6 h 208"/>
                <a:gd name="T12" fmla="*/ 25 w 236"/>
                <a:gd name="T13" fmla="*/ 3 h 208"/>
                <a:gd name="T14" fmla="*/ 23 w 236"/>
                <a:gd name="T15" fmla="*/ 2 h 208"/>
                <a:gd name="T16" fmla="*/ 21 w 236"/>
                <a:gd name="T17" fmla="*/ 0 h 208"/>
                <a:gd name="T18" fmla="*/ 18 w 236"/>
                <a:gd name="T19" fmla="*/ 0 h 208"/>
                <a:gd name="T20" fmla="*/ 14 w 236"/>
                <a:gd name="T21" fmla="*/ 0 h 208"/>
                <a:gd name="T22" fmla="*/ 10 w 236"/>
                <a:gd name="T23" fmla="*/ 0 h 208"/>
                <a:gd name="T24" fmla="*/ 7 w 236"/>
                <a:gd name="T25" fmla="*/ 0 h 208"/>
                <a:gd name="T26" fmla="*/ 5 w 236"/>
                <a:gd name="T27" fmla="*/ 2 h 208"/>
                <a:gd name="T28" fmla="*/ 3 w 236"/>
                <a:gd name="T29" fmla="*/ 3 h 208"/>
                <a:gd name="T30" fmla="*/ 1 w 236"/>
                <a:gd name="T31" fmla="*/ 6 h 208"/>
                <a:gd name="T32" fmla="*/ 1 w 236"/>
                <a:gd name="T33" fmla="*/ 11 h 208"/>
                <a:gd name="T34" fmla="*/ 1 w 236"/>
                <a:gd name="T35" fmla="*/ 18 h 208"/>
                <a:gd name="T36" fmla="*/ 0 w 236"/>
                <a:gd name="T37" fmla="*/ 28 h 208"/>
                <a:gd name="T38" fmla="*/ 0 w 236"/>
                <a:gd name="T39" fmla="*/ 91 h 208"/>
                <a:gd name="T40" fmla="*/ 0 w 236"/>
                <a:gd name="T41" fmla="*/ 94 h 208"/>
                <a:gd name="T42" fmla="*/ 27 w 236"/>
                <a:gd name="T43" fmla="*/ 95 h 2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  <a:lnTo>
                    <a:pt x="236" y="208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6" name="Freeform 43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7" name="Freeform 44"/>
            <p:cNvSpPr>
              <a:spLocks/>
            </p:cNvSpPr>
            <p:nvPr/>
          </p:nvSpPr>
          <p:spPr bwMode="auto">
            <a:xfrm rot="1473624">
              <a:off x="5240" y="934"/>
              <a:ext cx="35" cy="180"/>
            </a:xfrm>
            <a:custGeom>
              <a:avLst/>
              <a:gdLst>
                <a:gd name="T0" fmla="*/ 6 w 54"/>
                <a:gd name="T1" fmla="*/ 103 h 207"/>
                <a:gd name="T2" fmla="*/ 6 w 54"/>
                <a:gd name="T3" fmla="*/ 98 h 207"/>
                <a:gd name="T4" fmla="*/ 6 w 54"/>
                <a:gd name="T5" fmla="*/ 30 h 207"/>
                <a:gd name="T6" fmla="*/ 6 w 54"/>
                <a:gd name="T7" fmla="*/ 30 h 207"/>
                <a:gd name="T8" fmla="*/ 6 w 54"/>
                <a:gd name="T9" fmla="*/ 21 h 207"/>
                <a:gd name="T10" fmla="*/ 6 w 54"/>
                <a:gd name="T11" fmla="*/ 15 h 207"/>
                <a:gd name="T12" fmla="*/ 5 w 54"/>
                <a:gd name="T13" fmla="*/ 9 h 207"/>
                <a:gd name="T14" fmla="*/ 5 w 54"/>
                <a:gd name="T15" fmla="*/ 5 h 207"/>
                <a:gd name="T16" fmla="*/ 4 w 54"/>
                <a:gd name="T17" fmla="*/ 3 h 207"/>
                <a:gd name="T18" fmla="*/ 3 w 54"/>
                <a:gd name="T19" fmla="*/ 2 h 207"/>
                <a:gd name="T20" fmla="*/ 2 w 54"/>
                <a:gd name="T21" fmla="*/ 1 h 207"/>
                <a:gd name="T22" fmla="*/ 0 w 54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207">
                  <a:moveTo>
                    <a:pt x="54" y="207"/>
                  </a:moveTo>
                  <a:lnTo>
                    <a:pt x="52" y="199"/>
                  </a:lnTo>
                  <a:lnTo>
                    <a:pt x="52" y="61"/>
                  </a:lnTo>
                  <a:lnTo>
                    <a:pt x="52" y="43"/>
                  </a:lnTo>
                  <a:lnTo>
                    <a:pt x="50" y="29"/>
                  </a:lnTo>
                  <a:lnTo>
                    <a:pt x="47" y="17"/>
                  </a:lnTo>
                  <a:lnTo>
                    <a:pt x="42" y="10"/>
                  </a:lnTo>
                  <a:lnTo>
                    <a:pt x="35" y="6"/>
                  </a:lnTo>
                  <a:lnTo>
                    <a:pt x="26" y="2"/>
                  </a:lnTo>
                  <a:lnTo>
                    <a:pt x="15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8" name="Freeform 45"/>
            <p:cNvSpPr>
              <a:spLocks/>
            </p:cNvSpPr>
            <p:nvPr/>
          </p:nvSpPr>
          <p:spPr bwMode="auto">
            <a:xfrm rot="1473624">
              <a:off x="5240" y="934"/>
              <a:ext cx="33" cy="180"/>
            </a:xfrm>
            <a:custGeom>
              <a:avLst/>
              <a:gdLst>
                <a:gd name="T0" fmla="*/ 7 w 49"/>
                <a:gd name="T1" fmla="*/ 103 h 207"/>
                <a:gd name="T2" fmla="*/ 7 w 49"/>
                <a:gd name="T3" fmla="*/ 98 h 207"/>
                <a:gd name="T4" fmla="*/ 7 w 49"/>
                <a:gd name="T5" fmla="*/ 30 h 207"/>
                <a:gd name="T6" fmla="*/ 7 w 49"/>
                <a:gd name="T7" fmla="*/ 30 h 207"/>
                <a:gd name="T8" fmla="*/ 7 w 49"/>
                <a:gd name="T9" fmla="*/ 21 h 207"/>
                <a:gd name="T10" fmla="*/ 6 w 49"/>
                <a:gd name="T11" fmla="*/ 15 h 207"/>
                <a:gd name="T12" fmla="*/ 6 w 49"/>
                <a:gd name="T13" fmla="*/ 9 h 207"/>
                <a:gd name="T14" fmla="*/ 5 w 49"/>
                <a:gd name="T15" fmla="*/ 5 h 207"/>
                <a:gd name="T16" fmla="*/ 5 w 49"/>
                <a:gd name="T17" fmla="*/ 3 h 207"/>
                <a:gd name="T18" fmla="*/ 3 w 49"/>
                <a:gd name="T19" fmla="*/ 2 h 207"/>
                <a:gd name="T20" fmla="*/ 1 w 49"/>
                <a:gd name="T21" fmla="*/ 1 h 207"/>
                <a:gd name="T22" fmla="*/ 0 w 49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" h="207">
                  <a:moveTo>
                    <a:pt x="49" y="207"/>
                  </a:moveTo>
                  <a:lnTo>
                    <a:pt x="48" y="199"/>
                  </a:lnTo>
                  <a:lnTo>
                    <a:pt x="48" y="61"/>
                  </a:lnTo>
                  <a:lnTo>
                    <a:pt x="48" y="43"/>
                  </a:lnTo>
                  <a:lnTo>
                    <a:pt x="46" y="29"/>
                  </a:lnTo>
                  <a:lnTo>
                    <a:pt x="42" y="17"/>
                  </a:lnTo>
                  <a:lnTo>
                    <a:pt x="38" y="10"/>
                  </a:lnTo>
                  <a:lnTo>
                    <a:pt x="32" y="6"/>
                  </a:lnTo>
                  <a:lnTo>
                    <a:pt x="23" y="2"/>
                  </a:lnTo>
                  <a:lnTo>
                    <a:pt x="12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9" name="Freeform 46"/>
            <p:cNvSpPr>
              <a:spLocks/>
            </p:cNvSpPr>
            <p:nvPr/>
          </p:nvSpPr>
          <p:spPr bwMode="auto">
            <a:xfrm rot="1473624">
              <a:off x="5211" y="920"/>
              <a:ext cx="19" cy="178"/>
            </a:xfrm>
            <a:custGeom>
              <a:avLst/>
              <a:gdLst>
                <a:gd name="T0" fmla="*/ 0 w 27"/>
                <a:gd name="T1" fmla="*/ 99 h 206"/>
                <a:gd name="T2" fmla="*/ 0 w 27"/>
                <a:gd name="T3" fmla="*/ 96 h 206"/>
                <a:gd name="T4" fmla="*/ 0 w 27"/>
                <a:gd name="T5" fmla="*/ 29 h 206"/>
                <a:gd name="T6" fmla="*/ 0 w 27"/>
                <a:gd name="T7" fmla="*/ 29 h 206"/>
                <a:gd name="T8" fmla="*/ 1 w 27"/>
                <a:gd name="T9" fmla="*/ 11 h 206"/>
                <a:gd name="T10" fmla="*/ 1 w 27"/>
                <a:gd name="T11" fmla="*/ 3 h 206"/>
                <a:gd name="T12" fmla="*/ 2 w 27"/>
                <a:gd name="T13" fmla="*/ 0 h 206"/>
                <a:gd name="T14" fmla="*/ 4 w 27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3" y="0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0" name="Freeform 47"/>
            <p:cNvSpPr>
              <a:spLocks/>
            </p:cNvSpPr>
            <p:nvPr/>
          </p:nvSpPr>
          <p:spPr bwMode="auto">
            <a:xfrm rot="1473624">
              <a:off x="5214" y="920"/>
              <a:ext cx="16" cy="178"/>
            </a:xfrm>
            <a:custGeom>
              <a:avLst/>
              <a:gdLst>
                <a:gd name="T0" fmla="*/ 0 w 23"/>
                <a:gd name="T1" fmla="*/ 99 h 206"/>
                <a:gd name="T2" fmla="*/ 0 w 23"/>
                <a:gd name="T3" fmla="*/ 96 h 206"/>
                <a:gd name="T4" fmla="*/ 0 w 23"/>
                <a:gd name="T5" fmla="*/ 29 h 206"/>
                <a:gd name="T6" fmla="*/ 0 w 23"/>
                <a:gd name="T7" fmla="*/ 29 h 206"/>
                <a:gd name="T8" fmla="*/ 1 w 23"/>
                <a:gd name="T9" fmla="*/ 11 h 206"/>
                <a:gd name="T10" fmla="*/ 1 w 23"/>
                <a:gd name="T11" fmla="*/ 3 h 206"/>
                <a:gd name="T12" fmla="*/ 2 w 23"/>
                <a:gd name="T13" fmla="*/ 0 h 206"/>
                <a:gd name="T14" fmla="*/ 4 w 23"/>
                <a:gd name="T15" fmla="*/ 0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06">
                  <a:moveTo>
                    <a:pt x="0" y="206"/>
                  </a:moveTo>
                  <a:lnTo>
                    <a:pt x="0" y="198"/>
                  </a:lnTo>
                  <a:lnTo>
                    <a:pt x="0" y="60"/>
                  </a:lnTo>
                  <a:lnTo>
                    <a:pt x="1" y="23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3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1" name="Freeform 48"/>
            <p:cNvSpPr>
              <a:spLocks/>
            </p:cNvSpPr>
            <p:nvPr/>
          </p:nvSpPr>
          <p:spPr bwMode="auto">
            <a:xfrm rot="1473624">
              <a:off x="5151" y="923"/>
              <a:ext cx="154" cy="178"/>
            </a:xfrm>
            <a:custGeom>
              <a:avLst/>
              <a:gdLst>
                <a:gd name="T0" fmla="*/ 27 w 236"/>
                <a:gd name="T1" fmla="*/ 95 h 208"/>
                <a:gd name="T2" fmla="*/ 27 w 236"/>
                <a:gd name="T3" fmla="*/ 91 h 208"/>
                <a:gd name="T4" fmla="*/ 27 w 236"/>
                <a:gd name="T5" fmla="*/ 28 h 208"/>
                <a:gd name="T6" fmla="*/ 27 w 236"/>
                <a:gd name="T7" fmla="*/ 28 h 208"/>
                <a:gd name="T8" fmla="*/ 27 w 236"/>
                <a:gd name="T9" fmla="*/ 18 h 208"/>
                <a:gd name="T10" fmla="*/ 27 w 236"/>
                <a:gd name="T11" fmla="*/ 11 h 208"/>
                <a:gd name="T12" fmla="*/ 26 w 236"/>
                <a:gd name="T13" fmla="*/ 6 h 208"/>
                <a:gd name="T14" fmla="*/ 25 w 236"/>
                <a:gd name="T15" fmla="*/ 3 h 208"/>
                <a:gd name="T16" fmla="*/ 23 w 236"/>
                <a:gd name="T17" fmla="*/ 2 h 208"/>
                <a:gd name="T18" fmla="*/ 21 w 236"/>
                <a:gd name="T19" fmla="*/ 0 h 208"/>
                <a:gd name="T20" fmla="*/ 18 w 236"/>
                <a:gd name="T21" fmla="*/ 0 h 208"/>
                <a:gd name="T22" fmla="*/ 14 w 236"/>
                <a:gd name="T23" fmla="*/ 0 h 208"/>
                <a:gd name="T24" fmla="*/ 14 w 236"/>
                <a:gd name="T25" fmla="*/ 0 h 208"/>
                <a:gd name="T26" fmla="*/ 10 w 236"/>
                <a:gd name="T27" fmla="*/ 0 h 208"/>
                <a:gd name="T28" fmla="*/ 7 w 236"/>
                <a:gd name="T29" fmla="*/ 0 h 208"/>
                <a:gd name="T30" fmla="*/ 5 w 236"/>
                <a:gd name="T31" fmla="*/ 2 h 208"/>
                <a:gd name="T32" fmla="*/ 3 w 236"/>
                <a:gd name="T33" fmla="*/ 3 h 208"/>
                <a:gd name="T34" fmla="*/ 1 w 236"/>
                <a:gd name="T35" fmla="*/ 6 h 208"/>
                <a:gd name="T36" fmla="*/ 1 w 236"/>
                <a:gd name="T37" fmla="*/ 11 h 208"/>
                <a:gd name="T38" fmla="*/ 1 w 236"/>
                <a:gd name="T39" fmla="*/ 18 h 208"/>
                <a:gd name="T40" fmla="*/ 0 w 236"/>
                <a:gd name="T41" fmla="*/ 28 h 208"/>
                <a:gd name="T42" fmla="*/ 0 w 236"/>
                <a:gd name="T43" fmla="*/ 91 h 208"/>
                <a:gd name="T44" fmla="*/ 0 w 236"/>
                <a:gd name="T45" fmla="*/ 94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6" h="208">
                  <a:moveTo>
                    <a:pt x="236" y="208"/>
                  </a:moveTo>
                  <a:lnTo>
                    <a:pt x="236" y="198"/>
                  </a:lnTo>
                  <a:lnTo>
                    <a:pt x="236" y="60"/>
                  </a:lnTo>
                  <a:lnTo>
                    <a:pt x="235" y="39"/>
                  </a:lnTo>
                  <a:lnTo>
                    <a:pt x="230" y="23"/>
                  </a:lnTo>
                  <a:lnTo>
                    <a:pt x="223" y="13"/>
                  </a:lnTo>
                  <a:lnTo>
                    <a:pt x="212" y="6"/>
                  </a:lnTo>
                  <a:lnTo>
                    <a:pt x="197" y="2"/>
                  </a:lnTo>
                  <a:lnTo>
                    <a:pt x="176" y="0"/>
                  </a:lnTo>
                  <a:lnTo>
                    <a:pt x="150" y="0"/>
                  </a:lnTo>
                  <a:lnTo>
                    <a:pt x="118" y="0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9" y="2"/>
                  </a:lnTo>
                  <a:lnTo>
                    <a:pt x="24" y="6"/>
                  </a:lnTo>
                  <a:lnTo>
                    <a:pt x="13" y="13"/>
                  </a:lnTo>
                  <a:lnTo>
                    <a:pt x="6" y="23"/>
                  </a:lnTo>
                  <a:lnTo>
                    <a:pt x="1" y="39"/>
                  </a:lnTo>
                  <a:lnTo>
                    <a:pt x="0" y="60"/>
                  </a:lnTo>
                  <a:lnTo>
                    <a:pt x="0" y="198"/>
                  </a:lnTo>
                  <a:lnTo>
                    <a:pt x="0" y="20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2" name="Freeform 49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8 h 59"/>
                <a:gd name="T4" fmla="*/ 27 w 236"/>
                <a:gd name="T5" fmla="*/ 6 h 59"/>
                <a:gd name="T6" fmla="*/ 25 w 236"/>
                <a:gd name="T7" fmla="*/ 4 h 59"/>
                <a:gd name="T8" fmla="*/ 24 w 236"/>
                <a:gd name="T9" fmla="*/ 3 h 59"/>
                <a:gd name="T10" fmla="*/ 22 w 236"/>
                <a:gd name="T11" fmla="*/ 3 h 59"/>
                <a:gd name="T12" fmla="*/ 20 w 236"/>
                <a:gd name="T13" fmla="*/ 2 h 59"/>
                <a:gd name="T14" fmla="*/ 17 w 236"/>
                <a:gd name="T15" fmla="*/ 0 h 59"/>
                <a:gd name="T16" fmla="*/ 14 w 236"/>
                <a:gd name="T17" fmla="*/ 0 h 59"/>
                <a:gd name="T18" fmla="*/ 11 w 236"/>
                <a:gd name="T19" fmla="*/ 0 h 59"/>
                <a:gd name="T20" fmla="*/ 8 w 236"/>
                <a:gd name="T21" fmla="*/ 2 h 59"/>
                <a:gd name="T22" fmla="*/ 6 w 236"/>
                <a:gd name="T23" fmla="*/ 3 h 59"/>
                <a:gd name="T24" fmla="*/ 4 w 236"/>
                <a:gd name="T25" fmla="*/ 3 h 59"/>
                <a:gd name="T26" fmla="*/ 3 w 236"/>
                <a:gd name="T27" fmla="*/ 4 h 59"/>
                <a:gd name="T28" fmla="*/ 1 w 236"/>
                <a:gd name="T29" fmla="*/ 6 h 59"/>
                <a:gd name="T30" fmla="*/ 1 w 236"/>
                <a:gd name="T31" fmla="*/ 8 h 59"/>
                <a:gd name="T32" fmla="*/ 0 w 236"/>
                <a:gd name="T33" fmla="*/ 10 h 59"/>
                <a:gd name="T34" fmla="*/ 0 w 236"/>
                <a:gd name="T35" fmla="*/ 26 h 59"/>
                <a:gd name="T36" fmla="*/ 27 w 236"/>
                <a:gd name="T37" fmla="*/ 26 h 59"/>
                <a:gd name="T38" fmla="*/ 27 w 236"/>
                <a:gd name="T39" fmla="*/ 10 h 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3" name="Freeform 50"/>
            <p:cNvSpPr>
              <a:spLocks/>
            </p:cNvSpPr>
            <p:nvPr/>
          </p:nvSpPr>
          <p:spPr bwMode="auto">
            <a:xfrm rot="1473624">
              <a:off x="5112" y="1074"/>
              <a:ext cx="154" cy="50"/>
            </a:xfrm>
            <a:custGeom>
              <a:avLst/>
              <a:gdLst>
                <a:gd name="T0" fmla="*/ 27 w 236"/>
                <a:gd name="T1" fmla="*/ 10 h 59"/>
                <a:gd name="T2" fmla="*/ 27 w 236"/>
                <a:gd name="T3" fmla="*/ 10 h 59"/>
                <a:gd name="T4" fmla="*/ 27 w 236"/>
                <a:gd name="T5" fmla="*/ 8 h 59"/>
                <a:gd name="T6" fmla="*/ 27 w 236"/>
                <a:gd name="T7" fmla="*/ 6 h 59"/>
                <a:gd name="T8" fmla="*/ 25 w 236"/>
                <a:gd name="T9" fmla="*/ 4 h 59"/>
                <a:gd name="T10" fmla="*/ 24 w 236"/>
                <a:gd name="T11" fmla="*/ 3 h 59"/>
                <a:gd name="T12" fmla="*/ 22 w 236"/>
                <a:gd name="T13" fmla="*/ 3 h 59"/>
                <a:gd name="T14" fmla="*/ 20 w 236"/>
                <a:gd name="T15" fmla="*/ 2 h 59"/>
                <a:gd name="T16" fmla="*/ 17 w 236"/>
                <a:gd name="T17" fmla="*/ 0 h 59"/>
                <a:gd name="T18" fmla="*/ 14 w 236"/>
                <a:gd name="T19" fmla="*/ 0 h 59"/>
                <a:gd name="T20" fmla="*/ 14 w 236"/>
                <a:gd name="T21" fmla="*/ 0 h 59"/>
                <a:gd name="T22" fmla="*/ 11 w 236"/>
                <a:gd name="T23" fmla="*/ 0 h 59"/>
                <a:gd name="T24" fmla="*/ 8 w 236"/>
                <a:gd name="T25" fmla="*/ 2 h 59"/>
                <a:gd name="T26" fmla="*/ 6 w 236"/>
                <a:gd name="T27" fmla="*/ 3 h 59"/>
                <a:gd name="T28" fmla="*/ 4 w 236"/>
                <a:gd name="T29" fmla="*/ 3 h 59"/>
                <a:gd name="T30" fmla="*/ 3 w 236"/>
                <a:gd name="T31" fmla="*/ 4 h 59"/>
                <a:gd name="T32" fmla="*/ 1 w 236"/>
                <a:gd name="T33" fmla="*/ 6 h 59"/>
                <a:gd name="T34" fmla="*/ 1 w 236"/>
                <a:gd name="T35" fmla="*/ 8 h 59"/>
                <a:gd name="T36" fmla="*/ 0 w 236"/>
                <a:gd name="T37" fmla="*/ 10 h 59"/>
                <a:gd name="T38" fmla="*/ 0 w 236"/>
                <a:gd name="T39" fmla="*/ 26 h 59"/>
                <a:gd name="T40" fmla="*/ 27 w 236"/>
                <a:gd name="T41" fmla="*/ 26 h 59"/>
                <a:gd name="T42" fmla="*/ 27 w 236"/>
                <a:gd name="T43" fmla="*/ 10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6" h="59">
                  <a:moveTo>
                    <a:pt x="236" y="22"/>
                  </a:moveTo>
                  <a:lnTo>
                    <a:pt x="236" y="22"/>
                  </a:lnTo>
                  <a:lnTo>
                    <a:pt x="234" y="18"/>
                  </a:lnTo>
                  <a:lnTo>
                    <a:pt x="227" y="13"/>
                  </a:lnTo>
                  <a:lnTo>
                    <a:pt x="215" y="10"/>
                  </a:lnTo>
                  <a:lnTo>
                    <a:pt x="202" y="6"/>
                  </a:lnTo>
                  <a:lnTo>
                    <a:pt x="184" y="4"/>
                  </a:lnTo>
                  <a:lnTo>
                    <a:pt x="164" y="2"/>
                  </a:lnTo>
                  <a:lnTo>
                    <a:pt x="142" y="0"/>
                  </a:lnTo>
                  <a:lnTo>
                    <a:pt x="118" y="0"/>
                  </a:lnTo>
                  <a:lnTo>
                    <a:pt x="94" y="0"/>
                  </a:lnTo>
                  <a:lnTo>
                    <a:pt x="72" y="2"/>
                  </a:lnTo>
                  <a:lnTo>
                    <a:pt x="52" y="4"/>
                  </a:lnTo>
                  <a:lnTo>
                    <a:pt x="34" y="6"/>
                  </a:lnTo>
                  <a:lnTo>
                    <a:pt x="21" y="10"/>
                  </a:lnTo>
                  <a:lnTo>
                    <a:pt x="9" y="13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59"/>
                  </a:lnTo>
                  <a:lnTo>
                    <a:pt x="235" y="59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4" name="Freeform 51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5" name="Freeform 52"/>
            <p:cNvSpPr>
              <a:spLocks/>
            </p:cNvSpPr>
            <p:nvPr/>
          </p:nvSpPr>
          <p:spPr bwMode="auto">
            <a:xfrm rot="1473624">
              <a:off x="5234" y="1112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5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6" name="Freeform 53"/>
            <p:cNvSpPr>
              <a:spLocks/>
            </p:cNvSpPr>
            <p:nvPr/>
          </p:nvSpPr>
          <p:spPr bwMode="auto">
            <a:xfrm rot="1473624">
              <a:off x="5231" y="111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7" name="Freeform 54"/>
            <p:cNvSpPr>
              <a:spLocks/>
            </p:cNvSpPr>
            <p:nvPr/>
          </p:nvSpPr>
          <p:spPr bwMode="auto">
            <a:xfrm rot="1473624">
              <a:off x="5228" y="1125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6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8" name="Freeform 55"/>
            <p:cNvSpPr>
              <a:spLocks/>
            </p:cNvSpPr>
            <p:nvPr/>
          </p:nvSpPr>
          <p:spPr bwMode="auto">
            <a:xfrm rot="1473624">
              <a:off x="5225" y="1131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9" name="Freeform 56"/>
            <p:cNvSpPr>
              <a:spLocks/>
            </p:cNvSpPr>
            <p:nvPr/>
          </p:nvSpPr>
          <p:spPr bwMode="auto">
            <a:xfrm rot="1473624">
              <a:off x="5222" y="113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0" name="Freeform 57"/>
            <p:cNvSpPr>
              <a:spLocks/>
            </p:cNvSpPr>
            <p:nvPr/>
          </p:nvSpPr>
          <p:spPr bwMode="auto">
            <a:xfrm rot="1473624">
              <a:off x="5219" y="1145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1" name="Freeform 58"/>
            <p:cNvSpPr>
              <a:spLocks/>
            </p:cNvSpPr>
            <p:nvPr/>
          </p:nvSpPr>
          <p:spPr bwMode="auto">
            <a:xfrm rot="1473624">
              <a:off x="5210" y="1166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2" name="Freeform 59"/>
            <p:cNvSpPr>
              <a:spLocks/>
            </p:cNvSpPr>
            <p:nvPr/>
          </p:nvSpPr>
          <p:spPr bwMode="auto">
            <a:xfrm rot="1473624">
              <a:off x="5206" y="1172"/>
              <a:ext cx="28" cy="15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3 h 18"/>
                <a:gd name="T6" fmla="*/ 2 w 44"/>
                <a:gd name="T7" fmla="*/ 3 h 18"/>
                <a:gd name="T8" fmla="*/ 3 w 44"/>
                <a:gd name="T9" fmla="*/ 3 h 18"/>
                <a:gd name="T10" fmla="*/ 3 w 44"/>
                <a:gd name="T11" fmla="*/ 4 h 18"/>
                <a:gd name="T12" fmla="*/ 4 w 44"/>
                <a:gd name="T13" fmla="*/ 5 h 18"/>
                <a:gd name="T14" fmla="*/ 4 w 44"/>
                <a:gd name="T15" fmla="*/ 6 h 18"/>
                <a:gd name="T16" fmla="*/ 4 w 44"/>
                <a:gd name="T17" fmla="*/ 7 h 18"/>
                <a:gd name="T18" fmla="*/ 4 w 44"/>
                <a:gd name="T19" fmla="*/ 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9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3" name="Freeform 60"/>
            <p:cNvSpPr>
              <a:spLocks/>
            </p:cNvSpPr>
            <p:nvPr/>
          </p:nvSpPr>
          <p:spPr bwMode="auto">
            <a:xfrm rot="1473624">
              <a:off x="5204" y="118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4" name="Freeform 61"/>
            <p:cNvSpPr>
              <a:spLocks/>
            </p:cNvSpPr>
            <p:nvPr/>
          </p:nvSpPr>
          <p:spPr bwMode="auto">
            <a:xfrm rot="1473624">
              <a:off x="5200" y="1186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6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5" name="Freeform 62"/>
            <p:cNvSpPr>
              <a:spLocks/>
            </p:cNvSpPr>
            <p:nvPr/>
          </p:nvSpPr>
          <p:spPr bwMode="auto">
            <a:xfrm rot="1473624">
              <a:off x="5197" y="1192"/>
              <a:ext cx="28" cy="16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5 h 16"/>
                <a:gd name="T10" fmla="*/ 3 w 44"/>
                <a:gd name="T11" fmla="*/ 7 h 16"/>
                <a:gd name="T12" fmla="*/ 4 w 44"/>
                <a:gd name="T13" fmla="*/ 9 h 16"/>
                <a:gd name="T14" fmla="*/ 4 w 44"/>
                <a:gd name="T15" fmla="*/ 11 h 16"/>
                <a:gd name="T16" fmla="*/ 4 w 44"/>
                <a:gd name="T17" fmla="*/ 14 h 16"/>
                <a:gd name="T18" fmla="*/ 4 w 44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6" name="Freeform 63"/>
            <p:cNvSpPr>
              <a:spLocks/>
            </p:cNvSpPr>
            <p:nvPr/>
          </p:nvSpPr>
          <p:spPr bwMode="auto">
            <a:xfrm rot="1473624">
              <a:off x="5194" y="120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7" name="Freeform 64"/>
            <p:cNvSpPr>
              <a:spLocks/>
            </p:cNvSpPr>
            <p:nvPr/>
          </p:nvSpPr>
          <p:spPr bwMode="auto">
            <a:xfrm rot="1473624">
              <a:off x="5191" y="1207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8" name="Freeform 65"/>
            <p:cNvSpPr>
              <a:spLocks/>
            </p:cNvSpPr>
            <p:nvPr/>
          </p:nvSpPr>
          <p:spPr bwMode="auto">
            <a:xfrm rot="1473624">
              <a:off x="5182" y="122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9" name="Freeform 66"/>
            <p:cNvSpPr>
              <a:spLocks/>
            </p:cNvSpPr>
            <p:nvPr/>
          </p:nvSpPr>
          <p:spPr bwMode="auto">
            <a:xfrm rot="1473624">
              <a:off x="5172" y="1248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4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0" name="Freeform 67"/>
            <p:cNvSpPr>
              <a:spLocks/>
            </p:cNvSpPr>
            <p:nvPr/>
          </p:nvSpPr>
          <p:spPr bwMode="auto">
            <a:xfrm rot="1473624">
              <a:off x="5163" y="1268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1" name="Freeform 68"/>
            <p:cNvSpPr>
              <a:spLocks/>
            </p:cNvSpPr>
            <p:nvPr/>
          </p:nvSpPr>
          <p:spPr bwMode="auto">
            <a:xfrm rot="1473624">
              <a:off x="5154" y="1289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2" name="Freeform 69"/>
            <p:cNvSpPr>
              <a:spLocks/>
            </p:cNvSpPr>
            <p:nvPr/>
          </p:nvSpPr>
          <p:spPr bwMode="auto">
            <a:xfrm rot="1473624">
              <a:off x="5145" y="1309"/>
              <a:ext cx="28" cy="14"/>
            </a:xfrm>
            <a:custGeom>
              <a:avLst/>
              <a:gdLst>
                <a:gd name="T0" fmla="*/ 0 w 44"/>
                <a:gd name="T1" fmla="*/ 0 h 18"/>
                <a:gd name="T2" fmla="*/ 0 w 44"/>
                <a:gd name="T3" fmla="*/ 0 h 18"/>
                <a:gd name="T4" fmla="*/ 1 w 44"/>
                <a:gd name="T5" fmla="*/ 2 h 18"/>
                <a:gd name="T6" fmla="*/ 2 w 44"/>
                <a:gd name="T7" fmla="*/ 2 h 18"/>
                <a:gd name="T8" fmla="*/ 3 w 44"/>
                <a:gd name="T9" fmla="*/ 2 h 18"/>
                <a:gd name="T10" fmla="*/ 3 w 44"/>
                <a:gd name="T11" fmla="*/ 2 h 18"/>
                <a:gd name="T12" fmla="*/ 4 w 44"/>
                <a:gd name="T13" fmla="*/ 3 h 18"/>
                <a:gd name="T14" fmla="*/ 4 w 44"/>
                <a:gd name="T15" fmla="*/ 4 h 18"/>
                <a:gd name="T16" fmla="*/ 4 w 44"/>
                <a:gd name="T17" fmla="*/ 4 h 18"/>
                <a:gd name="T18" fmla="*/ 4 w 44"/>
                <a:gd name="T19" fmla="*/ 5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8">
                  <a:moveTo>
                    <a:pt x="0" y="0"/>
                  </a:moveTo>
                  <a:lnTo>
                    <a:pt x="0" y="0"/>
                  </a:lnTo>
                  <a:lnTo>
                    <a:pt x="10" y="3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8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3" name="Freeform 70"/>
            <p:cNvSpPr>
              <a:spLocks/>
            </p:cNvSpPr>
            <p:nvPr/>
          </p:nvSpPr>
          <p:spPr bwMode="auto">
            <a:xfrm rot="1473624">
              <a:off x="5142" y="1315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2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4" name="Freeform 71"/>
            <p:cNvSpPr>
              <a:spLocks/>
            </p:cNvSpPr>
            <p:nvPr/>
          </p:nvSpPr>
          <p:spPr bwMode="auto">
            <a:xfrm rot="1473624">
              <a:off x="5138" y="1321"/>
              <a:ext cx="28" cy="16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5 h 17"/>
                <a:gd name="T10" fmla="*/ 3 w 44"/>
                <a:gd name="T11" fmla="*/ 8 h 17"/>
                <a:gd name="T12" fmla="*/ 4 w 44"/>
                <a:gd name="T13" fmla="*/ 8 h 17"/>
                <a:gd name="T14" fmla="*/ 4 w 44"/>
                <a:gd name="T15" fmla="*/ 8 h 17"/>
                <a:gd name="T16" fmla="*/ 4 w 44"/>
                <a:gd name="T17" fmla="*/ 10 h 17"/>
                <a:gd name="T18" fmla="*/ 4 w 44"/>
                <a:gd name="T19" fmla="*/ 12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5" name="Freeform 72"/>
            <p:cNvSpPr>
              <a:spLocks/>
            </p:cNvSpPr>
            <p:nvPr/>
          </p:nvSpPr>
          <p:spPr bwMode="auto">
            <a:xfrm rot="1473624">
              <a:off x="5135" y="1330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6" name="Freeform 73"/>
            <p:cNvSpPr>
              <a:spLocks/>
            </p:cNvSpPr>
            <p:nvPr/>
          </p:nvSpPr>
          <p:spPr bwMode="auto">
            <a:xfrm rot="1473624">
              <a:off x="5132" y="1336"/>
              <a:ext cx="28" cy="15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3 h 17"/>
                <a:gd name="T8" fmla="*/ 3 w 44"/>
                <a:gd name="T9" fmla="*/ 4 h 17"/>
                <a:gd name="T10" fmla="*/ 3 w 44"/>
                <a:gd name="T11" fmla="*/ 4 h 17"/>
                <a:gd name="T12" fmla="*/ 4 w 44"/>
                <a:gd name="T13" fmla="*/ 5 h 17"/>
                <a:gd name="T14" fmla="*/ 4 w 44"/>
                <a:gd name="T15" fmla="*/ 7 h 17"/>
                <a:gd name="T16" fmla="*/ 4 w 44"/>
                <a:gd name="T17" fmla="*/ 8 h 17"/>
                <a:gd name="T18" fmla="*/ 4 w 44"/>
                <a:gd name="T19" fmla="*/ 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7" name="Freeform 74"/>
            <p:cNvSpPr>
              <a:spLocks/>
            </p:cNvSpPr>
            <p:nvPr/>
          </p:nvSpPr>
          <p:spPr bwMode="auto">
            <a:xfrm rot="1473624">
              <a:off x="5129" y="1343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7 h 16"/>
                <a:gd name="T16" fmla="*/ 4 w 44"/>
                <a:gd name="T17" fmla="*/ 8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2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8" name="Freeform 75"/>
            <p:cNvSpPr>
              <a:spLocks/>
            </p:cNvSpPr>
            <p:nvPr/>
          </p:nvSpPr>
          <p:spPr bwMode="auto">
            <a:xfrm rot="1473624">
              <a:off x="5126" y="1350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4"/>
                  </a:lnTo>
                  <a:lnTo>
                    <a:pt x="26" y="6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9" name="Freeform 76"/>
            <p:cNvSpPr>
              <a:spLocks/>
            </p:cNvSpPr>
            <p:nvPr/>
          </p:nvSpPr>
          <p:spPr bwMode="auto">
            <a:xfrm rot="1473624">
              <a:off x="5116" y="1371"/>
              <a:ext cx="28" cy="14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4 h 16"/>
                <a:gd name="T12" fmla="*/ 4 w 44"/>
                <a:gd name="T13" fmla="*/ 4 h 16"/>
                <a:gd name="T14" fmla="*/ 4 w 44"/>
                <a:gd name="T15" fmla="*/ 6 h 16"/>
                <a:gd name="T16" fmla="*/ 4 w 44"/>
                <a:gd name="T17" fmla="*/ 7 h 16"/>
                <a:gd name="T18" fmla="*/ 4 w 44"/>
                <a:gd name="T19" fmla="*/ 9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0" name="Freeform 77"/>
            <p:cNvSpPr>
              <a:spLocks/>
            </p:cNvSpPr>
            <p:nvPr/>
          </p:nvSpPr>
          <p:spPr bwMode="auto">
            <a:xfrm rot="1473624">
              <a:off x="5113" y="1377"/>
              <a:ext cx="28" cy="14"/>
            </a:xfrm>
            <a:custGeom>
              <a:avLst/>
              <a:gdLst>
                <a:gd name="T0" fmla="*/ 0 w 44"/>
                <a:gd name="T1" fmla="*/ 0 h 17"/>
                <a:gd name="T2" fmla="*/ 0 w 44"/>
                <a:gd name="T3" fmla="*/ 0 h 17"/>
                <a:gd name="T4" fmla="*/ 1 w 44"/>
                <a:gd name="T5" fmla="*/ 2 h 17"/>
                <a:gd name="T6" fmla="*/ 2 w 44"/>
                <a:gd name="T7" fmla="*/ 2 h 17"/>
                <a:gd name="T8" fmla="*/ 3 w 44"/>
                <a:gd name="T9" fmla="*/ 2 h 17"/>
                <a:gd name="T10" fmla="*/ 3 w 44"/>
                <a:gd name="T11" fmla="*/ 3 h 17"/>
                <a:gd name="T12" fmla="*/ 4 w 44"/>
                <a:gd name="T13" fmla="*/ 4 h 17"/>
                <a:gd name="T14" fmla="*/ 4 w 44"/>
                <a:gd name="T15" fmla="*/ 5 h 17"/>
                <a:gd name="T16" fmla="*/ 4 w 44"/>
                <a:gd name="T17" fmla="*/ 6 h 17"/>
                <a:gd name="T18" fmla="*/ 4 w 44"/>
                <a:gd name="T19" fmla="*/ 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7">
                  <a:moveTo>
                    <a:pt x="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19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7" y="10"/>
                  </a:lnTo>
                  <a:lnTo>
                    <a:pt x="40" y="12"/>
                  </a:lnTo>
                  <a:lnTo>
                    <a:pt x="43" y="15"/>
                  </a:lnTo>
                  <a:lnTo>
                    <a:pt x="44" y="17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1" name="Freeform 78"/>
            <p:cNvSpPr>
              <a:spLocks/>
            </p:cNvSpPr>
            <p:nvPr/>
          </p:nvSpPr>
          <p:spPr bwMode="auto">
            <a:xfrm rot="1473624">
              <a:off x="5119" y="1063"/>
              <a:ext cx="63" cy="19"/>
            </a:xfrm>
            <a:custGeom>
              <a:avLst/>
              <a:gdLst>
                <a:gd name="T0" fmla="*/ 0 w 96"/>
                <a:gd name="T1" fmla="*/ 15 h 20"/>
                <a:gd name="T2" fmla="*/ 0 w 96"/>
                <a:gd name="T3" fmla="*/ 15 h 20"/>
                <a:gd name="T4" fmla="*/ 1 w 96"/>
                <a:gd name="T5" fmla="*/ 12 h 20"/>
                <a:gd name="T6" fmla="*/ 1 w 96"/>
                <a:gd name="T7" fmla="*/ 10 h 20"/>
                <a:gd name="T8" fmla="*/ 2 w 96"/>
                <a:gd name="T9" fmla="*/ 10 h 20"/>
                <a:gd name="T10" fmla="*/ 3 w 96"/>
                <a:gd name="T11" fmla="*/ 7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2" name="Freeform 79"/>
            <p:cNvSpPr>
              <a:spLocks/>
            </p:cNvSpPr>
            <p:nvPr/>
          </p:nvSpPr>
          <p:spPr bwMode="auto">
            <a:xfrm rot="1473624">
              <a:off x="5116" y="106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3" name="Freeform 80"/>
            <p:cNvSpPr>
              <a:spLocks/>
            </p:cNvSpPr>
            <p:nvPr/>
          </p:nvSpPr>
          <p:spPr bwMode="auto">
            <a:xfrm rot="1473624">
              <a:off x="5113" y="1076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4" name="Freeform 81"/>
            <p:cNvSpPr>
              <a:spLocks/>
            </p:cNvSpPr>
            <p:nvPr/>
          </p:nvSpPr>
          <p:spPr bwMode="auto">
            <a:xfrm rot="1473624">
              <a:off x="5110" y="108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5" name="Freeform 82"/>
            <p:cNvSpPr>
              <a:spLocks/>
            </p:cNvSpPr>
            <p:nvPr/>
          </p:nvSpPr>
          <p:spPr bwMode="auto">
            <a:xfrm rot="1473624">
              <a:off x="5106" y="1091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4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6" name="Freeform 83"/>
            <p:cNvSpPr>
              <a:spLocks/>
            </p:cNvSpPr>
            <p:nvPr/>
          </p:nvSpPr>
          <p:spPr bwMode="auto">
            <a:xfrm rot="1473624">
              <a:off x="5103" y="109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7" name="Freeform 84"/>
            <p:cNvSpPr>
              <a:spLocks/>
            </p:cNvSpPr>
            <p:nvPr/>
          </p:nvSpPr>
          <p:spPr bwMode="auto">
            <a:xfrm rot="1473624">
              <a:off x="5094" y="1117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8" name="Freeform 85"/>
            <p:cNvSpPr>
              <a:spLocks/>
            </p:cNvSpPr>
            <p:nvPr/>
          </p:nvSpPr>
          <p:spPr bwMode="auto">
            <a:xfrm rot="1473624">
              <a:off x="5091" y="1123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9" name="Freeform 86"/>
            <p:cNvSpPr>
              <a:spLocks/>
            </p:cNvSpPr>
            <p:nvPr/>
          </p:nvSpPr>
          <p:spPr bwMode="auto">
            <a:xfrm rot="1473624">
              <a:off x="5088" y="1132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20" name="Freeform 87"/>
            <p:cNvSpPr>
              <a:spLocks/>
            </p:cNvSpPr>
            <p:nvPr/>
          </p:nvSpPr>
          <p:spPr bwMode="auto">
            <a:xfrm rot="1473624">
              <a:off x="5084" y="113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21" name="Freeform 88"/>
            <p:cNvSpPr>
              <a:spLocks/>
            </p:cNvSpPr>
            <p:nvPr/>
          </p:nvSpPr>
          <p:spPr bwMode="auto">
            <a:xfrm rot="1473624">
              <a:off x="5081" y="114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22" name="Freeform 89"/>
            <p:cNvSpPr>
              <a:spLocks/>
            </p:cNvSpPr>
            <p:nvPr/>
          </p:nvSpPr>
          <p:spPr bwMode="auto">
            <a:xfrm rot="1473624">
              <a:off x="5079" y="1151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23" name="Freeform 90"/>
            <p:cNvSpPr>
              <a:spLocks/>
            </p:cNvSpPr>
            <p:nvPr/>
          </p:nvSpPr>
          <p:spPr bwMode="auto">
            <a:xfrm rot="1473624">
              <a:off x="5076" y="1158"/>
              <a:ext cx="63" cy="18"/>
            </a:xfrm>
            <a:custGeom>
              <a:avLst/>
              <a:gdLst>
                <a:gd name="T0" fmla="*/ 0 w 96"/>
                <a:gd name="T1" fmla="*/ 12 h 20"/>
                <a:gd name="T2" fmla="*/ 0 w 96"/>
                <a:gd name="T3" fmla="*/ 12 h 20"/>
                <a:gd name="T4" fmla="*/ 1 w 96"/>
                <a:gd name="T5" fmla="*/ 11 h 20"/>
                <a:gd name="T6" fmla="*/ 1 w 96"/>
                <a:gd name="T7" fmla="*/ 8 h 20"/>
                <a:gd name="T8" fmla="*/ 2 w 96"/>
                <a:gd name="T9" fmla="*/ 5 h 20"/>
                <a:gd name="T10" fmla="*/ 3 w 96"/>
                <a:gd name="T11" fmla="*/ 5 h 20"/>
                <a:gd name="T12" fmla="*/ 5 w 96"/>
                <a:gd name="T13" fmla="*/ 4 h 20"/>
                <a:gd name="T14" fmla="*/ 7 w 96"/>
                <a:gd name="T15" fmla="*/ 2 h 20"/>
                <a:gd name="T16" fmla="*/ 9 w 96"/>
                <a:gd name="T17" fmla="*/ 1 h 20"/>
                <a:gd name="T18" fmla="*/ 12 w 96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0">
                  <a:moveTo>
                    <a:pt x="0" y="20"/>
                  </a:moveTo>
                  <a:lnTo>
                    <a:pt x="0" y="20"/>
                  </a:lnTo>
                  <a:lnTo>
                    <a:pt x="2" y="17"/>
                  </a:lnTo>
                  <a:lnTo>
                    <a:pt x="7" y="13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24" name="Freeform 91"/>
            <p:cNvSpPr>
              <a:spLocks/>
            </p:cNvSpPr>
            <p:nvPr/>
          </p:nvSpPr>
          <p:spPr bwMode="auto">
            <a:xfrm rot="1473624">
              <a:off x="5067" y="117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25" name="Freeform 92"/>
            <p:cNvSpPr>
              <a:spLocks/>
            </p:cNvSpPr>
            <p:nvPr/>
          </p:nvSpPr>
          <p:spPr bwMode="auto">
            <a:xfrm rot="1473624">
              <a:off x="5057" y="1199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26" name="Freeform 93"/>
            <p:cNvSpPr>
              <a:spLocks/>
            </p:cNvSpPr>
            <p:nvPr/>
          </p:nvSpPr>
          <p:spPr bwMode="auto">
            <a:xfrm rot="1473624">
              <a:off x="5048" y="1218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27" name="Freeform 94"/>
            <p:cNvSpPr>
              <a:spLocks/>
            </p:cNvSpPr>
            <p:nvPr/>
          </p:nvSpPr>
          <p:spPr bwMode="auto">
            <a:xfrm rot="1473624">
              <a:off x="5038" y="1240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28" name="Freeform 95"/>
            <p:cNvSpPr>
              <a:spLocks/>
            </p:cNvSpPr>
            <p:nvPr/>
          </p:nvSpPr>
          <p:spPr bwMode="auto">
            <a:xfrm rot="1473624">
              <a:off x="5029" y="1259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29" name="Freeform 96"/>
            <p:cNvSpPr>
              <a:spLocks/>
            </p:cNvSpPr>
            <p:nvPr/>
          </p:nvSpPr>
          <p:spPr bwMode="auto">
            <a:xfrm rot="1473624">
              <a:off x="5026" y="1267"/>
              <a:ext cx="63" cy="17"/>
            </a:xfrm>
            <a:custGeom>
              <a:avLst/>
              <a:gdLst>
                <a:gd name="T0" fmla="*/ 0 w 96"/>
                <a:gd name="T1" fmla="*/ 7 h 21"/>
                <a:gd name="T2" fmla="*/ 0 w 96"/>
                <a:gd name="T3" fmla="*/ 7 h 21"/>
                <a:gd name="T4" fmla="*/ 1 w 96"/>
                <a:gd name="T5" fmla="*/ 6 h 21"/>
                <a:gd name="T6" fmla="*/ 1 w 96"/>
                <a:gd name="T7" fmla="*/ 5 h 21"/>
                <a:gd name="T8" fmla="*/ 2 w 96"/>
                <a:gd name="T9" fmla="*/ 3 h 21"/>
                <a:gd name="T10" fmla="*/ 3 w 96"/>
                <a:gd name="T11" fmla="*/ 2 h 21"/>
                <a:gd name="T12" fmla="*/ 5 w 96"/>
                <a:gd name="T13" fmla="*/ 2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4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30" name="Freeform 97"/>
            <p:cNvSpPr>
              <a:spLocks/>
            </p:cNvSpPr>
            <p:nvPr/>
          </p:nvSpPr>
          <p:spPr bwMode="auto">
            <a:xfrm rot="1473624">
              <a:off x="5022" y="1274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1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31" name="Freeform 98"/>
            <p:cNvSpPr>
              <a:spLocks/>
            </p:cNvSpPr>
            <p:nvPr/>
          </p:nvSpPr>
          <p:spPr bwMode="auto">
            <a:xfrm rot="1473624">
              <a:off x="5020" y="1281"/>
              <a:ext cx="63" cy="18"/>
            </a:xfrm>
            <a:custGeom>
              <a:avLst/>
              <a:gdLst>
                <a:gd name="T0" fmla="*/ 0 w 96"/>
                <a:gd name="T1" fmla="*/ 9 h 21"/>
                <a:gd name="T2" fmla="*/ 0 w 96"/>
                <a:gd name="T3" fmla="*/ 9 h 21"/>
                <a:gd name="T4" fmla="*/ 1 w 96"/>
                <a:gd name="T5" fmla="*/ 8 h 21"/>
                <a:gd name="T6" fmla="*/ 1 w 96"/>
                <a:gd name="T7" fmla="*/ 7 h 21"/>
                <a:gd name="T8" fmla="*/ 2 w 96"/>
                <a:gd name="T9" fmla="*/ 5 h 21"/>
                <a:gd name="T10" fmla="*/ 3 w 96"/>
                <a:gd name="T11" fmla="*/ 3 h 21"/>
                <a:gd name="T12" fmla="*/ 5 w 96"/>
                <a:gd name="T13" fmla="*/ 3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32" name="Freeform 99"/>
            <p:cNvSpPr>
              <a:spLocks/>
            </p:cNvSpPr>
            <p:nvPr/>
          </p:nvSpPr>
          <p:spPr bwMode="auto">
            <a:xfrm rot="1473624">
              <a:off x="5016" y="1287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3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33" name="Freeform 100"/>
            <p:cNvSpPr>
              <a:spLocks/>
            </p:cNvSpPr>
            <p:nvPr/>
          </p:nvSpPr>
          <p:spPr bwMode="auto">
            <a:xfrm rot="1473624">
              <a:off x="5013" y="129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2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34" name="Freeform 101"/>
            <p:cNvSpPr>
              <a:spLocks/>
            </p:cNvSpPr>
            <p:nvPr/>
          </p:nvSpPr>
          <p:spPr bwMode="auto">
            <a:xfrm rot="1473624">
              <a:off x="5010" y="1300"/>
              <a:ext cx="63" cy="19"/>
            </a:xfrm>
            <a:custGeom>
              <a:avLst/>
              <a:gdLst>
                <a:gd name="T0" fmla="*/ 0 w 96"/>
                <a:gd name="T1" fmla="*/ 10 h 22"/>
                <a:gd name="T2" fmla="*/ 0 w 96"/>
                <a:gd name="T3" fmla="*/ 10 h 22"/>
                <a:gd name="T4" fmla="*/ 1 w 96"/>
                <a:gd name="T5" fmla="*/ 9 h 22"/>
                <a:gd name="T6" fmla="*/ 1 w 96"/>
                <a:gd name="T7" fmla="*/ 8 h 22"/>
                <a:gd name="T8" fmla="*/ 2 w 96"/>
                <a:gd name="T9" fmla="*/ 6 h 22"/>
                <a:gd name="T10" fmla="*/ 3 w 96"/>
                <a:gd name="T11" fmla="*/ 4 h 22"/>
                <a:gd name="T12" fmla="*/ 5 w 96"/>
                <a:gd name="T13" fmla="*/ 3 h 22"/>
                <a:gd name="T14" fmla="*/ 7 w 96"/>
                <a:gd name="T15" fmla="*/ 3 h 22"/>
                <a:gd name="T16" fmla="*/ 9 w 96"/>
                <a:gd name="T17" fmla="*/ 2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9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2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35" name="Freeform 102"/>
            <p:cNvSpPr>
              <a:spLocks/>
            </p:cNvSpPr>
            <p:nvPr/>
          </p:nvSpPr>
          <p:spPr bwMode="auto">
            <a:xfrm rot="1473624">
              <a:off x="5001" y="1321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5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2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7" y="14"/>
                  </a:lnTo>
                  <a:lnTo>
                    <a:pt x="16" y="10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36" name="Freeform 103"/>
            <p:cNvSpPr>
              <a:spLocks/>
            </p:cNvSpPr>
            <p:nvPr/>
          </p:nvSpPr>
          <p:spPr bwMode="auto">
            <a:xfrm rot="1473624">
              <a:off x="4998" y="1328"/>
              <a:ext cx="63" cy="18"/>
            </a:xfrm>
            <a:custGeom>
              <a:avLst/>
              <a:gdLst>
                <a:gd name="T0" fmla="*/ 0 w 96"/>
                <a:gd name="T1" fmla="*/ 8 h 22"/>
                <a:gd name="T2" fmla="*/ 0 w 96"/>
                <a:gd name="T3" fmla="*/ 8 h 22"/>
                <a:gd name="T4" fmla="*/ 1 w 96"/>
                <a:gd name="T5" fmla="*/ 7 h 22"/>
                <a:gd name="T6" fmla="*/ 1 w 96"/>
                <a:gd name="T7" fmla="*/ 6 h 22"/>
                <a:gd name="T8" fmla="*/ 2 w 96"/>
                <a:gd name="T9" fmla="*/ 5 h 22"/>
                <a:gd name="T10" fmla="*/ 3 w 96"/>
                <a:gd name="T11" fmla="*/ 3 h 22"/>
                <a:gd name="T12" fmla="*/ 5 w 96"/>
                <a:gd name="T13" fmla="*/ 2 h 22"/>
                <a:gd name="T14" fmla="*/ 7 w 96"/>
                <a:gd name="T15" fmla="*/ 2 h 22"/>
                <a:gd name="T16" fmla="*/ 9 w 96"/>
                <a:gd name="T17" fmla="*/ 1 h 22"/>
                <a:gd name="T18" fmla="*/ 12 w 96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7" y="15"/>
                  </a:lnTo>
                  <a:lnTo>
                    <a:pt x="16" y="12"/>
                  </a:lnTo>
                  <a:lnTo>
                    <a:pt x="28" y="8"/>
                  </a:lnTo>
                  <a:lnTo>
                    <a:pt x="41" y="6"/>
                  </a:lnTo>
                  <a:lnTo>
                    <a:pt x="59" y="4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37" name="Freeform 104"/>
            <p:cNvSpPr>
              <a:spLocks/>
            </p:cNvSpPr>
            <p:nvPr/>
          </p:nvSpPr>
          <p:spPr bwMode="auto">
            <a:xfrm rot="1473624">
              <a:off x="4995" y="1334"/>
              <a:ext cx="63" cy="19"/>
            </a:xfrm>
            <a:custGeom>
              <a:avLst/>
              <a:gdLst>
                <a:gd name="T0" fmla="*/ 0 w 96"/>
                <a:gd name="T1" fmla="*/ 13 h 21"/>
                <a:gd name="T2" fmla="*/ 0 w 96"/>
                <a:gd name="T3" fmla="*/ 13 h 21"/>
                <a:gd name="T4" fmla="*/ 1 w 96"/>
                <a:gd name="T5" fmla="*/ 11 h 21"/>
                <a:gd name="T6" fmla="*/ 1 w 96"/>
                <a:gd name="T7" fmla="*/ 9 h 21"/>
                <a:gd name="T8" fmla="*/ 2 w 96"/>
                <a:gd name="T9" fmla="*/ 6 h 21"/>
                <a:gd name="T10" fmla="*/ 3 w 96"/>
                <a:gd name="T11" fmla="*/ 5 h 21"/>
                <a:gd name="T12" fmla="*/ 5 w 96"/>
                <a:gd name="T13" fmla="*/ 5 h 21"/>
                <a:gd name="T14" fmla="*/ 7 w 96"/>
                <a:gd name="T15" fmla="*/ 3 h 21"/>
                <a:gd name="T16" fmla="*/ 9 w 96"/>
                <a:gd name="T17" fmla="*/ 1 h 21"/>
                <a:gd name="T18" fmla="*/ 12 w 96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0" y="21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6" y="11"/>
                  </a:lnTo>
                  <a:lnTo>
                    <a:pt x="28" y="7"/>
                  </a:lnTo>
                  <a:lnTo>
                    <a:pt x="41" y="5"/>
                  </a:lnTo>
                  <a:lnTo>
                    <a:pt x="59" y="3"/>
                  </a:lnTo>
                  <a:lnTo>
                    <a:pt x="77" y="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38" name="Freeform 105"/>
            <p:cNvSpPr>
              <a:spLocks/>
            </p:cNvSpPr>
            <p:nvPr/>
          </p:nvSpPr>
          <p:spPr bwMode="auto">
            <a:xfrm rot="1473624">
              <a:off x="5179" y="1089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8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39" name="Freeform 106"/>
            <p:cNvSpPr>
              <a:spLocks/>
            </p:cNvSpPr>
            <p:nvPr/>
          </p:nvSpPr>
          <p:spPr bwMode="auto">
            <a:xfrm rot="1473624">
              <a:off x="5176" y="109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40" name="Freeform 107"/>
            <p:cNvSpPr>
              <a:spLocks/>
            </p:cNvSpPr>
            <p:nvPr/>
          </p:nvSpPr>
          <p:spPr bwMode="auto">
            <a:xfrm rot="1473624">
              <a:off x="5173" y="1103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3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7 w 96"/>
                <a:gd name="T21" fmla="*/ 1 h 5"/>
                <a:gd name="T22" fmla="*/ 9 w 96"/>
                <a:gd name="T23" fmla="*/ 1 h 5"/>
                <a:gd name="T24" fmla="*/ 9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8" y="1"/>
                  </a:lnTo>
                  <a:lnTo>
                    <a:pt x="78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41" name="Freeform 108"/>
            <p:cNvSpPr>
              <a:spLocks/>
            </p:cNvSpPr>
            <p:nvPr/>
          </p:nvSpPr>
          <p:spPr bwMode="auto">
            <a:xfrm rot="1473624">
              <a:off x="5170" y="1109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42" name="Freeform 109"/>
            <p:cNvSpPr>
              <a:spLocks/>
            </p:cNvSpPr>
            <p:nvPr/>
          </p:nvSpPr>
          <p:spPr bwMode="auto">
            <a:xfrm rot="1473624">
              <a:off x="5167" y="1118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43" name="Freeform 110"/>
            <p:cNvSpPr>
              <a:spLocks/>
            </p:cNvSpPr>
            <p:nvPr/>
          </p:nvSpPr>
          <p:spPr bwMode="auto">
            <a:xfrm rot="1473624">
              <a:off x="5164" y="1124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44" name="Freeform 111"/>
            <p:cNvSpPr>
              <a:spLocks/>
            </p:cNvSpPr>
            <p:nvPr/>
          </p:nvSpPr>
          <p:spPr bwMode="auto">
            <a:xfrm rot="1473624">
              <a:off x="5155" y="1144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45" name="Freeform 112"/>
            <p:cNvSpPr>
              <a:spLocks/>
            </p:cNvSpPr>
            <p:nvPr/>
          </p:nvSpPr>
          <p:spPr bwMode="auto">
            <a:xfrm rot="1473624">
              <a:off x="5152" y="1150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2 h 4"/>
                <a:gd name="T24" fmla="*/ 10 w 96"/>
                <a:gd name="T25" fmla="*/ 3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46" name="Freeform 113"/>
            <p:cNvSpPr>
              <a:spLocks/>
            </p:cNvSpPr>
            <p:nvPr/>
          </p:nvSpPr>
          <p:spPr bwMode="auto">
            <a:xfrm rot="1473624">
              <a:off x="5148" y="1159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47" name="Freeform 114"/>
            <p:cNvSpPr>
              <a:spLocks/>
            </p:cNvSpPr>
            <p:nvPr/>
          </p:nvSpPr>
          <p:spPr bwMode="auto">
            <a:xfrm rot="1473624">
              <a:off x="5145" y="1165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48" name="Freeform 115"/>
            <p:cNvSpPr>
              <a:spLocks/>
            </p:cNvSpPr>
            <p:nvPr/>
          </p:nvSpPr>
          <p:spPr bwMode="auto">
            <a:xfrm rot="1473624">
              <a:off x="5142" y="1171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49" name="Freeform 116"/>
            <p:cNvSpPr>
              <a:spLocks/>
            </p:cNvSpPr>
            <p:nvPr/>
          </p:nvSpPr>
          <p:spPr bwMode="auto">
            <a:xfrm rot="1473624">
              <a:off x="5139" y="117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50" name="Freeform 117"/>
            <p:cNvSpPr>
              <a:spLocks/>
            </p:cNvSpPr>
            <p:nvPr/>
          </p:nvSpPr>
          <p:spPr bwMode="auto">
            <a:xfrm rot="1473624">
              <a:off x="5136" y="1185"/>
              <a:ext cx="63" cy="4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3 h 4"/>
                <a:gd name="T28" fmla="*/ 12 w 96"/>
                <a:gd name="T29" fmla="*/ 4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51" name="Freeform 118"/>
            <p:cNvSpPr>
              <a:spLocks/>
            </p:cNvSpPr>
            <p:nvPr/>
          </p:nvSpPr>
          <p:spPr bwMode="auto">
            <a:xfrm rot="1473624">
              <a:off x="5127" y="1204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52" name="Freeform 119"/>
            <p:cNvSpPr>
              <a:spLocks/>
            </p:cNvSpPr>
            <p:nvPr/>
          </p:nvSpPr>
          <p:spPr bwMode="auto">
            <a:xfrm rot="1473624">
              <a:off x="5117" y="1226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53" name="Freeform 120"/>
            <p:cNvSpPr>
              <a:spLocks/>
            </p:cNvSpPr>
            <p:nvPr/>
          </p:nvSpPr>
          <p:spPr bwMode="auto">
            <a:xfrm rot="1473624">
              <a:off x="5108" y="1245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54" name="Freeform 121"/>
            <p:cNvSpPr>
              <a:spLocks/>
            </p:cNvSpPr>
            <p:nvPr/>
          </p:nvSpPr>
          <p:spPr bwMode="auto">
            <a:xfrm rot="1473624">
              <a:off x="5098" y="1267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55" name="Freeform 122"/>
            <p:cNvSpPr>
              <a:spLocks/>
            </p:cNvSpPr>
            <p:nvPr/>
          </p:nvSpPr>
          <p:spPr bwMode="auto">
            <a:xfrm rot="1473624">
              <a:off x="5089" y="1286"/>
              <a:ext cx="63" cy="5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1 h 4"/>
                <a:gd name="T20" fmla="*/ 8 w 96"/>
                <a:gd name="T21" fmla="*/ 1 h 4"/>
                <a:gd name="T22" fmla="*/ 9 w 96"/>
                <a:gd name="T23" fmla="*/ 8 h 4"/>
                <a:gd name="T24" fmla="*/ 10 w 96"/>
                <a:gd name="T25" fmla="*/ 10 h 4"/>
                <a:gd name="T26" fmla="*/ 11 w 96"/>
                <a:gd name="T27" fmla="*/ 10 h 4"/>
                <a:gd name="T28" fmla="*/ 12 w 96"/>
                <a:gd name="T29" fmla="*/ 13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56" name="Freeform 123"/>
            <p:cNvSpPr>
              <a:spLocks/>
            </p:cNvSpPr>
            <p:nvPr/>
          </p:nvSpPr>
          <p:spPr bwMode="auto">
            <a:xfrm rot="1473624">
              <a:off x="5086" y="1294"/>
              <a:ext cx="63" cy="3"/>
            </a:xfrm>
            <a:custGeom>
              <a:avLst/>
              <a:gdLst>
                <a:gd name="T0" fmla="*/ 0 w 96"/>
                <a:gd name="T1" fmla="*/ 0 h 4"/>
                <a:gd name="T2" fmla="*/ 0 w 96"/>
                <a:gd name="T3" fmla="*/ 0 h 4"/>
                <a:gd name="T4" fmla="*/ 1 w 96"/>
                <a:gd name="T5" fmla="*/ 0 h 4"/>
                <a:gd name="T6" fmla="*/ 1 w 96"/>
                <a:gd name="T7" fmla="*/ 0 h 4"/>
                <a:gd name="T8" fmla="*/ 2 w 96"/>
                <a:gd name="T9" fmla="*/ 0 h 4"/>
                <a:gd name="T10" fmla="*/ 3 w 96"/>
                <a:gd name="T11" fmla="*/ 0 h 4"/>
                <a:gd name="T12" fmla="*/ 3 w 96"/>
                <a:gd name="T13" fmla="*/ 0 h 4"/>
                <a:gd name="T14" fmla="*/ 4 w 96"/>
                <a:gd name="T15" fmla="*/ 0 h 4"/>
                <a:gd name="T16" fmla="*/ 5 w 96"/>
                <a:gd name="T17" fmla="*/ 0 h 4"/>
                <a:gd name="T18" fmla="*/ 6 w 96"/>
                <a:gd name="T19" fmla="*/ 0 h 4"/>
                <a:gd name="T20" fmla="*/ 8 w 96"/>
                <a:gd name="T21" fmla="*/ 1 h 4"/>
                <a:gd name="T22" fmla="*/ 9 w 96"/>
                <a:gd name="T23" fmla="*/ 1 h 4"/>
                <a:gd name="T24" fmla="*/ 10 w 96"/>
                <a:gd name="T25" fmla="*/ 2 h 4"/>
                <a:gd name="T26" fmla="*/ 11 w 96"/>
                <a:gd name="T27" fmla="*/ 2 h 4"/>
                <a:gd name="T28" fmla="*/ 12 w 96"/>
                <a:gd name="T29" fmla="*/ 2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4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57" name="Freeform 124"/>
            <p:cNvSpPr>
              <a:spLocks/>
            </p:cNvSpPr>
            <p:nvPr/>
          </p:nvSpPr>
          <p:spPr bwMode="auto">
            <a:xfrm rot="1473624">
              <a:off x="5083" y="1300"/>
              <a:ext cx="63" cy="3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1 h 5"/>
                <a:gd name="T26" fmla="*/ 11 w 96"/>
                <a:gd name="T27" fmla="*/ 1 h 5"/>
                <a:gd name="T28" fmla="*/ 12 w 96"/>
                <a:gd name="T29" fmla="*/ 1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58" name="Freeform 125"/>
            <p:cNvSpPr>
              <a:spLocks/>
            </p:cNvSpPr>
            <p:nvPr/>
          </p:nvSpPr>
          <p:spPr bwMode="auto">
            <a:xfrm rot="1473624">
              <a:off x="5080" y="1308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59" name="Freeform 126"/>
            <p:cNvSpPr>
              <a:spLocks/>
            </p:cNvSpPr>
            <p:nvPr/>
          </p:nvSpPr>
          <p:spPr bwMode="auto">
            <a:xfrm rot="1473624">
              <a:off x="5077" y="1314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60" name="Freeform 127"/>
            <p:cNvSpPr>
              <a:spLocks/>
            </p:cNvSpPr>
            <p:nvPr/>
          </p:nvSpPr>
          <p:spPr bwMode="auto">
            <a:xfrm rot="1473624">
              <a:off x="5074" y="1320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2 h 5"/>
                <a:gd name="T22" fmla="*/ 9 w 96"/>
                <a:gd name="T23" fmla="*/ 2 h 5"/>
                <a:gd name="T24" fmla="*/ 10 w 96"/>
                <a:gd name="T25" fmla="*/ 3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1" y="2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61" name="Freeform 128"/>
            <p:cNvSpPr>
              <a:spLocks/>
            </p:cNvSpPr>
            <p:nvPr/>
          </p:nvSpPr>
          <p:spPr bwMode="auto">
            <a:xfrm rot="1473624">
              <a:off x="5071" y="1327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2 h 5"/>
                <a:gd name="T20" fmla="*/ 8 w 96"/>
                <a:gd name="T21" fmla="*/ 2 h 5"/>
                <a:gd name="T22" fmla="*/ 9 w 96"/>
                <a:gd name="T23" fmla="*/ 3 h 5"/>
                <a:gd name="T24" fmla="*/ 10 w 96"/>
                <a:gd name="T25" fmla="*/ 4 h 5"/>
                <a:gd name="T26" fmla="*/ 11 w 96"/>
                <a:gd name="T27" fmla="*/ 4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2"/>
                  </a:lnTo>
                  <a:lnTo>
                    <a:pt x="62" y="2"/>
                  </a:lnTo>
                  <a:lnTo>
                    <a:pt x="71" y="3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62" name="Freeform 129"/>
            <p:cNvSpPr>
              <a:spLocks/>
            </p:cNvSpPr>
            <p:nvPr/>
          </p:nvSpPr>
          <p:spPr bwMode="auto">
            <a:xfrm rot="1473624">
              <a:off x="5061" y="1348"/>
              <a:ext cx="63" cy="5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3 h 5"/>
                <a:gd name="T28" fmla="*/ 12 w 96"/>
                <a:gd name="T29" fmla="*/ 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63" name="Freeform 130"/>
            <p:cNvSpPr>
              <a:spLocks/>
            </p:cNvSpPr>
            <p:nvPr/>
          </p:nvSpPr>
          <p:spPr bwMode="auto">
            <a:xfrm rot="1473624">
              <a:off x="5058" y="1355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1 h 5"/>
                <a:gd name="T20" fmla="*/ 8 w 96"/>
                <a:gd name="T21" fmla="*/ 1 h 5"/>
                <a:gd name="T22" fmla="*/ 9 w 96"/>
                <a:gd name="T23" fmla="*/ 2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1"/>
                  </a:lnTo>
                  <a:lnTo>
                    <a:pt x="62" y="1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64" name="Freeform 131"/>
            <p:cNvSpPr>
              <a:spLocks/>
            </p:cNvSpPr>
            <p:nvPr/>
          </p:nvSpPr>
          <p:spPr bwMode="auto">
            <a:xfrm rot="1473624">
              <a:off x="5055" y="1361"/>
              <a:ext cx="63" cy="4"/>
            </a:xfrm>
            <a:custGeom>
              <a:avLst/>
              <a:gdLst>
                <a:gd name="T0" fmla="*/ 0 w 96"/>
                <a:gd name="T1" fmla="*/ 0 h 5"/>
                <a:gd name="T2" fmla="*/ 0 w 96"/>
                <a:gd name="T3" fmla="*/ 0 h 5"/>
                <a:gd name="T4" fmla="*/ 1 w 96"/>
                <a:gd name="T5" fmla="*/ 0 h 5"/>
                <a:gd name="T6" fmla="*/ 1 w 96"/>
                <a:gd name="T7" fmla="*/ 0 h 5"/>
                <a:gd name="T8" fmla="*/ 2 w 96"/>
                <a:gd name="T9" fmla="*/ 0 h 5"/>
                <a:gd name="T10" fmla="*/ 3 w 96"/>
                <a:gd name="T11" fmla="*/ 0 h 5"/>
                <a:gd name="T12" fmla="*/ 3 w 96"/>
                <a:gd name="T13" fmla="*/ 0 h 5"/>
                <a:gd name="T14" fmla="*/ 4 w 96"/>
                <a:gd name="T15" fmla="*/ 0 h 5"/>
                <a:gd name="T16" fmla="*/ 5 w 96"/>
                <a:gd name="T17" fmla="*/ 0 h 5"/>
                <a:gd name="T18" fmla="*/ 6 w 96"/>
                <a:gd name="T19" fmla="*/ 0 h 5"/>
                <a:gd name="T20" fmla="*/ 8 w 96"/>
                <a:gd name="T21" fmla="*/ 1 h 5"/>
                <a:gd name="T22" fmla="*/ 9 w 96"/>
                <a:gd name="T23" fmla="*/ 1 h 5"/>
                <a:gd name="T24" fmla="*/ 10 w 96"/>
                <a:gd name="T25" fmla="*/ 2 h 5"/>
                <a:gd name="T26" fmla="*/ 11 w 96"/>
                <a:gd name="T27" fmla="*/ 2 h 5"/>
                <a:gd name="T28" fmla="*/ 12 w 96"/>
                <a:gd name="T29" fmla="*/ 2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1" y="1"/>
                  </a:lnTo>
                  <a:lnTo>
                    <a:pt x="80" y="3"/>
                  </a:lnTo>
                  <a:lnTo>
                    <a:pt x="88" y="4"/>
                  </a:lnTo>
                  <a:lnTo>
                    <a:pt x="96" y="5"/>
                  </a:lnTo>
                </a:path>
              </a:pathLst>
            </a:custGeom>
            <a:noFill/>
            <a:ln w="0">
              <a:solidFill>
                <a:srgbClr val="B7B7B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65" name="Freeform 132"/>
            <p:cNvSpPr>
              <a:spLocks/>
            </p:cNvSpPr>
            <p:nvPr/>
          </p:nvSpPr>
          <p:spPr bwMode="auto">
            <a:xfrm rot="1473624">
              <a:off x="5110" y="1383"/>
              <a:ext cx="28" cy="15"/>
            </a:xfrm>
            <a:custGeom>
              <a:avLst/>
              <a:gdLst>
                <a:gd name="T0" fmla="*/ 0 w 44"/>
                <a:gd name="T1" fmla="*/ 0 h 16"/>
                <a:gd name="T2" fmla="*/ 0 w 44"/>
                <a:gd name="T3" fmla="*/ 0 h 16"/>
                <a:gd name="T4" fmla="*/ 1 w 44"/>
                <a:gd name="T5" fmla="*/ 1 h 16"/>
                <a:gd name="T6" fmla="*/ 2 w 44"/>
                <a:gd name="T7" fmla="*/ 3 h 16"/>
                <a:gd name="T8" fmla="*/ 3 w 44"/>
                <a:gd name="T9" fmla="*/ 4 h 16"/>
                <a:gd name="T10" fmla="*/ 3 w 44"/>
                <a:gd name="T11" fmla="*/ 7 h 16"/>
                <a:gd name="T12" fmla="*/ 4 w 44"/>
                <a:gd name="T13" fmla="*/ 8 h 16"/>
                <a:gd name="T14" fmla="*/ 4 w 44"/>
                <a:gd name="T15" fmla="*/ 8 h 16"/>
                <a:gd name="T16" fmla="*/ 4 w 44"/>
                <a:gd name="T17" fmla="*/ 9 h 16"/>
                <a:gd name="T18" fmla="*/ 4 w 44"/>
                <a:gd name="T19" fmla="*/ 11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lnTo>
                    <a:pt x="19" y="3"/>
                  </a:lnTo>
                  <a:lnTo>
                    <a:pt x="26" y="4"/>
                  </a:lnTo>
                  <a:lnTo>
                    <a:pt x="32" y="7"/>
                  </a:lnTo>
                  <a:lnTo>
                    <a:pt x="37" y="9"/>
                  </a:lnTo>
                  <a:lnTo>
                    <a:pt x="40" y="11"/>
                  </a:lnTo>
                  <a:lnTo>
                    <a:pt x="43" y="14"/>
                  </a:lnTo>
                  <a:lnTo>
                    <a:pt x="44" y="16"/>
                  </a:lnTo>
                </a:path>
              </a:pathLst>
            </a:custGeom>
            <a:noFill/>
            <a:ln w="0">
              <a:solidFill>
                <a:srgbClr val="8282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66" name="Freeform 133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67" name="Freeform 134"/>
            <p:cNvSpPr>
              <a:spLocks/>
            </p:cNvSpPr>
            <p:nvPr/>
          </p:nvSpPr>
          <p:spPr bwMode="auto">
            <a:xfrm rot="1473624">
              <a:off x="5093" y="112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7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7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68" name="Freeform 135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69" name="Freeform 136"/>
            <p:cNvSpPr>
              <a:spLocks/>
            </p:cNvSpPr>
            <p:nvPr/>
          </p:nvSpPr>
          <p:spPr bwMode="auto">
            <a:xfrm rot="1473624">
              <a:off x="5056" y="121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70" name="Freeform 137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6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6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71" name="Freeform 138"/>
            <p:cNvSpPr>
              <a:spLocks/>
            </p:cNvSpPr>
            <p:nvPr/>
          </p:nvSpPr>
          <p:spPr bwMode="auto">
            <a:xfrm rot="1473624">
              <a:off x="5037" y="1251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72" name="Freeform 139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5 h 20"/>
                <a:gd name="T2" fmla="*/ 0 w 236"/>
                <a:gd name="T3" fmla="*/ 15 h 20"/>
                <a:gd name="T4" fmla="*/ 1 w 236"/>
                <a:gd name="T5" fmla="*/ 11 h 20"/>
                <a:gd name="T6" fmla="*/ 1 w 236"/>
                <a:gd name="T7" fmla="*/ 10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0 h 20"/>
                <a:gd name="T34" fmla="*/ 27 w 236"/>
                <a:gd name="T35" fmla="*/ 11 h 20"/>
                <a:gd name="T36" fmla="*/ 27 w 236"/>
                <a:gd name="T37" fmla="*/ 15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73" name="Freeform 140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74" name="Freeform 141"/>
            <p:cNvSpPr>
              <a:spLocks/>
            </p:cNvSpPr>
            <p:nvPr/>
          </p:nvSpPr>
          <p:spPr bwMode="auto">
            <a:xfrm rot="1473624">
              <a:off x="5118" y="1075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6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6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75" name="Freeform 142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1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11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76" name="Freeform 143"/>
            <p:cNvSpPr>
              <a:spLocks/>
            </p:cNvSpPr>
            <p:nvPr/>
          </p:nvSpPr>
          <p:spPr bwMode="auto">
            <a:xfrm rot="1473624">
              <a:off x="5065" y="1189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77" name="Freeform 144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14 h 22"/>
                <a:gd name="T2" fmla="*/ 0 w 236"/>
                <a:gd name="T3" fmla="*/ 14 h 22"/>
                <a:gd name="T4" fmla="*/ 1 w 236"/>
                <a:gd name="T5" fmla="*/ 12 h 22"/>
                <a:gd name="T6" fmla="*/ 1 w 236"/>
                <a:gd name="T7" fmla="*/ 8 h 22"/>
                <a:gd name="T8" fmla="*/ 3 w 236"/>
                <a:gd name="T9" fmla="*/ 5 h 22"/>
                <a:gd name="T10" fmla="*/ 4 w 236"/>
                <a:gd name="T11" fmla="*/ 5 h 22"/>
                <a:gd name="T12" fmla="*/ 6 w 236"/>
                <a:gd name="T13" fmla="*/ 4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4 h 22"/>
                <a:gd name="T28" fmla="*/ 24 w 236"/>
                <a:gd name="T29" fmla="*/ 5 h 22"/>
                <a:gd name="T30" fmla="*/ 25 w 236"/>
                <a:gd name="T31" fmla="*/ 5 h 22"/>
                <a:gd name="T32" fmla="*/ 27 w 236"/>
                <a:gd name="T33" fmla="*/ 8 h 22"/>
                <a:gd name="T34" fmla="*/ 27 w 236"/>
                <a:gd name="T35" fmla="*/ 12 h 22"/>
                <a:gd name="T36" fmla="*/ 27 w 236"/>
                <a:gd name="T37" fmla="*/ 14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78" name="Freeform 145"/>
            <p:cNvSpPr>
              <a:spLocks/>
            </p:cNvSpPr>
            <p:nvPr/>
          </p:nvSpPr>
          <p:spPr bwMode="auto">
            <a:xfrm rot="1473624">
              <a:off x="5047" y="1230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79" name="Freeform 146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80" name="Freeform 147"/>
            <p:cNvSpPr>
              <a:spLocks/>
            </p:cNvSpPr>
            <p:nvPr/>
          </p:nvSpPr>
          <p:spPr bwMode="auto">
            <a:xfrm rot="1473624">
              <a:off x="5028" y="1271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81" name="Freeform 148"/>
            <p:cNvSpPr>
              <a:spLocks/>
            </p:cNvSpPr>
            <p:nvPr/>
          </p:nvSpPr>
          <p:spPr bwMode="auto">
            <a:xfrm rot="1473624">
              <a:off x="5000" y="133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4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1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1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4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82" name="Freeform 149"/>
            <p:cNvSpPr>
              <a:spLocks/>
            </p:cNvSpPr>
            <p:nvPr/>
          </p:nvSpPr>
          <p:spPr bwMode="auto">
            <a:xfrm rot="1473624">
              <a:off x="5117" y="1077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4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4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83" name="Freeform 150"/>
            <p:cNvSpPr>
              <a:spLocks/>
            </p:cNvSpPr>
            <p:nvPr/>
          </p:nvSpPr>
          <p:spPr bwMode="auto">
            <a:xfrm rot="1473624">
              <a:off x="5093" y="1129"/>
              <a:ext cx="154" cy="20"/>
            </a:xfrm>
            <a:custGeom>
              <a:avLst/>
              <a:gdLst>
                <a:gd name="T0" fmla="*/ 0 w 236"/>
                <a:gd name="T1" fmla="*/ 16 h 21"/>
                <a:gd name="T2" fmla="*/ 0 w 236"/>
                <a:gd name="T3" fmla="*/ 16 h 21"/>
                <a:gd name="T4" fmla="*/ 1 w 236"/>
                <a:gd name="T5" fmla="*/ 11 h 21"/>
                <a:gd name="T6" fmla="*/ 1 w 236"/>
                <a:gd name="T7" fmla="*/ 10 h 21"/>
                <a:gd name="T8" fmla="*/ 3 w 236"/>
                <a:gd name="T9" fmla="*/ 9 h 21"/>
                <a:gd name="T10" fmla="*/ 4 w 236"/>
                <a:gd name="T11" fmla="*/ 6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6 h 21"/>
                <a:gd name="T30" fmla="*/ 25 w 236"/>
                <a:gd name="T31" fmla="*/ 9 h 21"/>
                <a:gd name="T32" fmla="*/ 27 w 236"/>
                <a:gd name="T33" fmla="*/ 10 h 21"/>
                <a:gd name="T34" fmla="*/ 27 w 236"/>
                <a:gd name="T35" fmla="*/ 11 h 21"/>
                <a:gd name="T36" fmla="*/ 27 w 236"/>
                <a:gd name="T37" fmla="*/ 16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84" name="Freeform 151"/>
            <p:cNvSpPr>
              <a:spLocks/>
            </p:cNvSpPr>
            <p:nvPr/>
          </p:nvSpPr>
          <p:spPr bwMode="auto">
            <a:xfrm rot="1473624">
              <a:off x="5055" y="1211"/>
              <a:ext cx="154" cy="20"/>
            </a:xfrm>
            <a:custGeom>
              <a:avLst/>
              <a:gdLst>
                <a:gd name="T0" fmla="*/ 0 w 236"/>
                <a:gd name="T1" fmla="*/ 20 h 20"/>
                <a:gd name="T2" fmla="*/ 0 w 236"/>
                <a:gd name="T3" fmla="*/ 20 h 20"/>
                <a:gd name="T4" fmla="*/ 1 w 236"/>
                <a:gd name="T5" fmla="*/ 16 h 20"/>
                <a:gd name="T6" fmla="*/ 1 w 236"/>
                <a:gd name="T7" fmla="*/ 12 h 20"/>
                <a:gd name="T8" fmla="*/ 3 w 236"/>
                <a:gd name="T9" fmla="*/ 9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9 h 20"/>
                <a:gd name="T32" fmla="*/ 27 w 236"/>
                <a:gd name="T33" fmla="*/ 12 h 20"/>
                <a:gd name="T34" fmla="*/ 27 w 236"/>
                <a:gd name="T35" fmla="*/ 16 h 20"/>
                <a:gd name="T36" fmla="*/ 27 w 236"/>
                <a:gd name="T37" fmla="*/ 2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85" name="Freeform 152"/>
            <p:cNvSpPr>
              <a:spLocks/>
            </p:cNvSpPr>
            <p:nvPr/>
          </p:nvSpPr>
          <p:spPr bwMode="auto">
            <a:xfrm rot="1473624">
              <a:off x="5046" y="1232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86" name="Freeform 153"/>
            <p:cNvSpPr>
              <a:spLocks/>
            </p:cNvSpPr>
            <p:nvPr/>
          </p:nvSpPr>
          <p:spPr bwMode="auto">
            <a:xfrm rot="1473624">
              <a:off x="5037" y="1252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1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4 h 21"/>
                <a:gd name="T14" fmla="*/ 8 w 236"/>
                <a:gd name="T15" fmla="*/ 2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2 h 21"/>
                <a:gd name="T26" fmla="*/ 22 w 236"/>
                <a:gd name="T27" fmla="*/ 4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1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7"/>
                  </a:lnTo>
                  <a:lnTo>
                    <a:pt x="9" y="13"/>
                  </a:lnTo>
                  <a:lnTo>
                    <a:pt x="21" y="10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10"/>
                  </a:lnTo>
                  <a:lnTo>
                    <a:pt x="227" y="13"/>
                  </a:lnTo>
                  <a:lnTo>
                    <a:pt x="234" y="17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87" name="Freeform 154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88" name="Freeform 155"/>
            <p:cNvSpPr>
              <a:spLocks/>
            </p:cNvSpPr>
            <p:nvPr/>
          </p:nvSpPr>
          <p:spPr bwMode="auto">
            <a:xfrm rot="1473624">
              <a:off x="5000" y="1334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89" name="Freeform 156"/>
            <p:cNvSpPr>
              <a:spLocks/>
            </p:cNvSpPr>
            <p:nvPr/>
          </p:nvSpPr>
          <p:spPr bwMode="auto">
            <a:xfrm rot="1473624">
              <a:off x="5117" y="1077"/>
              <a:ext cx="154" cy="19"/>
            </a:xfrm>
            <a:custGeom>
              <a:avLst/>
              <a:gdLst>
                <a:gd name="T0" fmla="*/ 0 w 236"/>
                <a:gd name="T1" fmla="*/ 13 h 21"/>
                <a:gd name="T2" fmla="*/ 0 w 236"/>
                <a:gd name="T3" fmla="*/ 13 h 21"/>
                <a:gd name="T4" fmla="*/ 1 w 236"/>
                <a:gd name="T5" fmla="*/ 10 h 21"/>
                <a:gd name="T6" fmla="*/ 1 w 236"/>
                <a:gd name="T7" fmla="*/ 8 h 21"/>
                <a:gd name="T8" fmla="*/ 3 w 236"/>
                <a:gd name="T9" fmla="*/ 5 h 21"/>
                <a:gd name="T10" fmla="*/ 4 w 236"/>
                <a:gd name="T11" fmla="*/ 5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5 h 21"/>
                <a:gd name="T30" fmla="*/ 25 w 236"/>
                <a:gd name="T31" fmla="*/ 5 h 21"/>
                <a:gd name="T32" fmla="*/ 27 w 236"/>
                <a:gd name="T33" fmla="*/ 8 h 21"/>
                <a:gd name="T34" fmla="*/ 27 w 236"/>
                <a:gd name="T35" fmla="*/ 10 h 21"/>
                <a:gd name="T36" fmla="*/ 27 w 236"/>
                <a:gd name="T37" fmla="*/ 13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0" name="Freeform 157"/>
            <p:cNvSpPr>
              <a:spLocks/>
            </p:cNvSpPr>
            <p:nvPr/>
          </p:nvSpPr>
          <p:spPr bwMode="auto">
            <a:xfrm rot="1473624">
              <a:off x="5092" y="1131"/>
              <a:ext cx="154" cy="18"/>
            </a:xfrm>
            <a:custGeom>
              <a:avLst/>
              <a:gdLst>
                <a:gd name="T0" fmla="*/ 0 w 236"/>
                <a:gd name="T1" fmla="*/ 9 h 21"/>
                <a:gd name="T2" fmla="*/ 0 w 236"/>
                <a:gd name="T3" fmla="*/ 9 h 21"/>
                <a:gd name="T4" fmla="*/ 1 w 236"/>
                <a:gd name="T5" fmla="*/ 8 h 21"/>
                <a:gd name="T6" fmla="*/ 1 w 236"/>
                <a:gd name="T7" fmla="*/ 6 h 21"/>
                <a:gd name="T8" fmla="*/ 3 w 236"/>
                <a:gd name="T9" fmla="*/ 4 h 21"/>
                <a:gd name="T10" fmla="*/ 4 w 236"/>
                <a:gd name="T11" fmla="*/ 3 h 21"/>
                <a:gd name="T12" fmla="*/ 6 w 236"/>
                <a:gd name="T13" fmla="*/ 3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3 h 21"/>
                <a:gd name="T28" fmla="*/ 24 w 236"/>
                <a:gd name="T29" fmla="*/ 3 h 21"/>
                <a:gd name="T30" fmla="*/ 25 w 236"/>
                <a:gd name="T31" fmla="*/ 4 h 21"/>
                <a:gd name="T32" fmla="*/ 27 w 236"/>
                <a:gd name="T33" fmla="*/ 6 h 21"/>
                <a:gd name="T34" fmla="*/ 27 w 236"/>
                <a:gd name="T35" fmla="*/ 8 h 21"/>
                <a:gd name="T36" fmla="*/ 27 w 236"/>
                <a:gd name="T37" fmla="*/ 9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1" name="Freeform 158"/>
            <p:cNvSpPr>
              <a:spLocks/>
            </p:cNvSpPr>
            <p:nvPr/>
          </p:nvSpPr>
          <p:spPr bwMode="auto">
            <a:xfrm rot="1473624">
              <a:off x="5064" y="119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6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3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3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6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21" y="11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3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3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1"/>
                  </a:lnTo>
                  <a:lnTo>
                    <a:pt x="227" y="14"/>
                  </a:lnTo>
                  <a:lnTo>
                    <a:pt x="234" y="18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2" name="Freeform 159"/>
            <p:cNvSpPr>
              <a:spLocks/>
            </p:cNvSpPr>
            <p:nvPr/>
          </p:nvSpPr>
          <p:spPr bwMode="auto">
            <a:xfrm rot="1473624">
              <a:off x="5055" y="1213"/>
              <a:ext cx="154" cy="18"/>
            </a:xfrm>
            <a:custGeom>
              <a:avLst/>
              <a:gdLst>
                <a:gd name="T0" fmla="*/ 0 w 236"/>
                <a:gd name="T1" fmla="*/ 12 h 20"/>
                <a:gd name="T2" fmla="*/ 0 w 236"/>
                <a:gd name="T3" fmla="*/ 12 h 20"/>
                <a:gd name="T4" fmla="*/ 1 w 236"/>
                <a:gd name="T5" fmla="*/ 10 h 20"/>
                <a:gd name="T6" fmla="*/ 1 w 236"/>
                <a:gd name="T7" fmla="*/ 7 h 20"/>
                <a:gd name="T8" fmla="*/ 3 w 236"/>
                <a:gd name="T9" fmla="*/ 5 h 20"/>
                <a:gd name="T10" fmla="*/ 4 w 236"/>
                <a:gd name="T11" fmla="*/ 5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5 h 20"/>
                <a:gd name="T30" fmla="*/ 25 w 236"/>
                <a:gd name="T31" fmla="*/ 5 h 20"/>
                <a:gd name="T32" fmla="*/ 27 w 236"/>
                <a:gd name="T33" fmla="*/ 7 h 20"/>
                <a:gd name="T34" fmla="*/ 27 w 236"/>
                <a:gd name="T35" fmla="*/ 10 h 20"/>
                <a:gd name="T36" fmla="*/ 27 w 236"/>
                <a:gd name="T37" fmla="*/ 12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3" name="Freeform 160"/>
            <p:cNvSpPr>
              <a:spLocks/>
            </p:cNvSpPr>
            <p:nvPr/>
          </p:nvSpPr>
          <p:spPr bwMode="auto">
            <a:xfrm rot="1473624">
              <a:off x="5045" y="1234"/>
              <a:ext cx="154" cy="17"/>
            </a:xfrm>
            <a:custGeom>
              <a:avLst/>
              <a:gdLst>
                <a:gd name="T0" fmla="*/ 0 w 236"/>
                <a:gd name="T1" fmla="*/ 6 h 22"/>
                <a:gd name="T2" fmla="*/ 0 w 236"/>
                <a:gd name="T3" fmla="*/ 6 h 22"/>
                <a:gd name="T4" fmla="*/ 1 w 236"/>
                <a:gd name="T5" fmla="*/ 5 h 22"/>
                <a:gd name="T6" fmla="*/ 1 w 236"/>
                <a:gd name="T7" fmla="*/ 4 h 22"/>
                <a:gd name="T8" fmla="*/ 3 w 236"/>
                <a:gd name="T9" fmla="*/ 3 h 22"/>
                <a:gd name="T10" fmla="*/ 4 w 236"/>
                <a:gd name="T11" fmla="*/ 2 h 22"/>
                <a:gd name="T12" fmla="*/ 6 w 236"/>
                <a:gd name="T13" fmla="*/ 2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2 h 22"/>
                <a:gd name="T28" fmla="*/ 24 w 236"/>
                <a:gd name="T29" fmla="*/ 2 h 22"/>
                <a:gd name="T30" fmla="*/ 25 w 236"/>
                <a:gd name="T31" fmla="*/ 3 h 22"/>
                <a:gd name="T32" fmla="*/ 27 w 236"/>
                <a:gd name="T33" fmla="*/ 4 h 22"/>
                <a:gd name="T34" fmla="*/ 27 w 236"/>
                <a:gd name="T35" fmla="*/ 5 h 22"/>
                <a:gd name="T36" fmla="*/ 27 w 236"/>
                <a:gd name="T37" fmla="*/ 6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4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4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4" name="Freeform 161"/>
            <p:cNvSpPr>
              <a:spLocks/>
            </p:cNvSpPr>
            <p:nvPr/>
          </p:nvSpPr>
          <p:spPr bwMode="auto">
            <a:xfrm rot="1473624">
              <a:off x="5036" y="1254"/>
              <a:ext cx="154" cy="17"/>
            </a:xfrm>
            <a:custGeom>
              <a:avLst/>
              <a:gdLst>
                <a:gd name="T0" fmla="*/ 0 w 236"/>
                <a:gd name="T1" fmla="*/ 9 h 20"/>
                <a:gd name="T2" fmla="*/ 0 w 236"/>
                <a:gd name="T3" fmla="*/ 9 h 20"/>
                <a:gd name="T4" fmla="*/ 1 w 236"/>
                <a:gd name="T5" fmla="*/ 8 h 20"/>
                <a:gd name="T6" fmla="*/ 1 w 236"/>
                <a:gd name="T7" fmla="*/ 6 h 20"/>
                <a:gd name="T8" fmla="*/ 3 w 236"/>
                <a:gd name="T9" fmla="*/ 4 h 20"/>
                <a:gd name="T10" fmla="*/ 4 w 236"/>
                <a:gd name="T11" fmla="*/ 3 h 20"/>
                <a:gd name="T12" fmla="*/ 6 w 236"/>
                <a:gd name="T13" fmla="*/ 3 h 20"/>
                <a:gd name="T14" fmla="*/ 8 w 236"/>
                <a:gd name="T15" fmla="*/ 1 h 20"/>
                <a:gd name="T16" fmla="*/ 11 w 236"/>
                <a:gd name="T17" fmla="*/ 0 h 20"/>
                <a:gd name="T18" fmla="*/ 14 w 236"/>
                <a:gd name="T19" fmla="*/ 0 h 20"/>
                <a:gd name="T20" fmla="*/ 14 w 236"/>
                <a:gd name="T21" fmla="*/ 0 h 20"/>
                <a:gd name="T22" fmla="*/ 17 w 236"/>
                <a:gd name="T23" fmla="*/ 0 h 20"/>
                <a:gd name="T24" fmla="*/ 20 w 236"/>
                <a:gd name="T25" fmla="*/ 1 h 20"/>
                <a:gd name="T26" fmla="*/ 22 w 236"/>
                <a:gd name="T27" fmla="*/ 3 h 20"/>
                <a:gd name="T28" fmla="*/ 24 w 236"/>
                <a:gd name="T29" fmla="*/ 3 h 20"/>
                <a:gd name="T30" fmla="*/ 25 w 236"/>
                <a:gd name="T31" fmla="*/ 4 h 20"/>
                <a:gd name="T32" fmla="*/ 27 w 236"/>
                <a:gd name="T33" fmla="*/ 6 h 20"/>
                <a:gd name="T34" fmla="*/ 27 w 236"/>
                <a:gd name="T35" fmla="*/ 8 h 20"/>
                <a:gd name="T36" fmla="*/ 27 w 236"/>
                <a:gd name="T37" fmla="*/ 9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0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9" y="12"/>
                  </a:lnTo>
                  <a:lnTo>
                    <a:pt x="21" y="9"/>
                  </a:lnTo>
                  <a:lnTo>
                    <a:pt x="34" y="5"/>
                  </a:lnTo>
                  <a:lnTo>
                    <a:pt x="52" y="3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3"/>
                  </a:lnTo>
                  <a:lnTo>
                    <a:pt x="202" y="5"/>
                  </a:lnTo>
                  <a:lnTo>
                    <a:pt x="215" y="9"/>
                  </a:lnTo>
                  <a:lnTo>
                    <a:pt x="227" y="12"/>
                  </a:lnTo>
                  <a:lnTo>
                    <a:pt x="234" y="16"/>
                  </a:lnTo>
                  <a:lnTo>
                    <a:pt x="23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5" name="Freeform 162"/>
            <p:cNvSpPr>
              <a:spLocks/>
            </p:cNvSpPr>
            <p:nvPr/>
          </p:nvSpPr>
          <p:spPr bwMode="auto">
            <a:xfrm rot="1473624">
              <a:off x="5027" y="1273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6" name="Freeform 163"/>
            <p:cNvSpPr>
              <a:spLocks/>
            </p:cNvSpPr>
            <p:nvPr/>
          </p:nvSpPr>
          <p:spPr bwMode="auto">
            <a:xfrm rot="1473624">
              <a:off x="4999" y="1336"/>
              <a:ext cx="154" cy="17"/>
            </a:xfrm>
            <a:custGeom>
              <a:avLst/>
              <a:gdLst>
                <a:gd name="T0" fmla="*/ 0 w 236"/>
                <a:gd name="T1" fmla="*/ 7 h 21"/>
                <a:gd name="T2" fmla="*/ 0 w 236"/>
                <a:gd name="T3" fmla="*/ 7 h 21"/>
                <a:gd name="T4" fmla="*/ 1 w 236"/>
                <a:gd name="T5" fmla="*/ 6 h 21"/>
                <a:gd name="T6" fmla="*/ 1 w 236"/>
                <a:gd name="T7" fmla="*/ 5 h 21"/>
                <a:gd name="T8" fmla="*/ 3 w 236"/>
                <a:gd name="T9" fmla="*/ 3 h 21"/>
                <a:gd name="T10" fmla="*/ 4 w 236"/>
                <a:gd name="T11" fmla="*/ 2 h 21"/>
                <a:gd name="T12" fmla="*/ 6 w 236"/>
                <a:gd name="T13" fmla="*/ 2 h 21"/>
                <a:gd name="T14" fmla="*/ 8 w 236"/>
                <a:gd name="T15" fmla="*/ 1 h 21"/>
                <a:gd name="T16" fmla="*/ 11 w 236"/>
                <a:gd name="T17" fmla="*/ 0 h 21"/>
                <a:gd name="T18" fmla="*/ 14 w 236"/>
                <a:gd name="T19" fmla="*/ 0 h 21"/>
                <a:gd name="T20" fmla="*/ 14 w 236"/>
                <a:gd name="T21" fmla="*/ 0 h 21"/>
                <a:gd name="T22" fmla="*/ 17 w 236"/>
                <a:gd name="T23" fmla="*/ 0 h 21"/>
                <a:gd name="T24" fmla="*/ 20 w 236"/>
                <a:gd name="T25" fmla="*/ 1 h 21"/>
                <a:gd name="T26" fmla="*/ 22 w 236"/>
                <a:gd name="T27" fmla="*/ 2 h 21"/>
                <a:gd name="T28" fmla="*/ 24 w 236"/>
                <a:gd name="T29" fmla="*/ 2 h 21"/>
                <a:gd name="T30" fmla="*/ 25 w 236"/>
                <a:gd name="T31" fmla="*/ 3 h 21"/>
                <a:gd name="T32" fmla="*/ 27 w 236"/>
                <a:gd name="T33" fmla="*/ 5 h 21"/>
                <a:gd name="T34" fmla="*/ 27 w 236"/>
                <a:gd name="T35" fmla="*/ 6 h 21"/>
                <a:gd name="T36" fmla="*/ 27 w 236"/>
                <a:gd name="T37" fmla="*/ 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1">
                  <a:moveTo>
                    <a:pt x="0" y="21"/>
                  </a:moveTo>
                  <a:lnTo>
                    <a:pt x="0" y="21"/>
                  </a:lnTo>
                  <a:lnTo>
                    <a:pt x="2" y="16"/>
                  </a:lnTo>
                  <a:lnTo>
                    <a:pt x="9" y="13"/>
                  </a:lnTo>
                  <a:lnTo>
                    <a:pt x="21" y="9"/>
                  </a:lnTo>
                  <a:lnTo>
                    <a:pt x="34" y="6"/>
                  </a:lnTo>
                  <a:lnTo>
                    <a:pt x="52" y="4"/>
                  </a:lnTo>
                  <a:lnTo>
                    <a:pt x="72" y="1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1"/>
                  </a:lnTo>
                  <a:lnTo>
                    <a:pt x="184" y="4"/>
                  </a:lnTo>
                  <a:lnTo>
                    <a:pt x="202" y="6"/>
                  </a:lnTo>
                  <a:lnTo>
                    <a:pt x="215" y="9"/>
                  </a:lnTo>
                  <a:lnTo>
                    <a:pt x="227" y="13"/>
                  </a:lnTo>
                  <a:lnTo>
                    <a:pt x="234" y="16"/>
                  </a:lnTo>
                  <a:lnTo>
                    <a:pt x="236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7" name="Line 164"/>
            <p:cNvSpPr>
              <a:spLocks noChangeShapeType="1"/>
            </p:cNvSpPr>
            <p:nvPr/>
          </p:nvSpPr>
          <p:spPr bwMode="auto">
            <a:xfrm rot="1473624">
              <a:off x="4046" y="353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8" name="Line 165"/>
            <p:cNvSpPr>
              <a:spLocks noChangeShapeType="1"/>
            </p:cNvSpPr>
            <p:nvPr/>
          </p:nvSpPr>
          <p:spPr bwMode="auto">
            <a:xfrm rot="1473624">
              <a:off x="4044" y="3540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9" name="Line 166"/>
            <p:cNvSpPr>
              <a:spLocks noChangeShapeType="1"/>
            </p:cNvSpPr>
            <p:nvPr/>
          </p:nvSpPr>
          <p:spPr bwMode="auto">
            <a:xfrm rot="1473624">
              <a:off x="4042" y="3555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00" name="Line 167"/>
            <p:cNvSpPr>
              <a:spLocks noChangeShapeType="1"/>
            </p:cNvSpPr>
            <p:nvPr/>
          </p:nvSpPr>
          <p:spPr bwMode="auto">
            <a:xfrm rot="1473624">
              <a:off x="4040" y="3567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01" name="Line 168"/>
            <p:cNvSpPr>
              <a:spLocks noChangeShapeType="1"/>
            </p:cNvSpPr>
            <p:nvPr/>
          </p:nvSpPr>
          <p:spPr bwMode="auto">
            <a:xfrm rot="1473624">
              <a:off x="4042" y="358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02" name="Line 169"/>
            <p:cNvSpPr>
              <a:spLocks noChangeShapeType="1"/>
            </p:cNvSpPr>
            <p:nvPr/>
          </p:nvSpPr>
          <p:spPr bwMode="auto">
            <a:xfrm rot="1473624">
              <a:off x="4036" y="360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03" name="Line 170"/>
            <p:cNvSpPr>
              <a:spLocks noChangeShapeType="1"/>
            </p:cNvSpPr>
            <p:nvPr/>
          </p:nvSpPr>
          <p:spPr bwMode="auto">
            <a:xfrm rot="1473624">
              <a:off x="4039" y="360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04" name="Line 171"/>
            <p:cNvSpPr>
              <a:spLocks noChangeShapeType="1"/>
            </p:cNvSpPr>
            <p:nvPr/>
          </p:nvSpPr>
          <p:spPr bwMode="auto">
            <a:xfrm rot="1473624">
              <a:off x="4082" y="3597"/>
              <a:ext cx="2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05" name="Line 172"/>
            <p:cNvSpPr>
              <a:spLocks noChangeShapeType="1"/>
            </p:cNvSpPr>
            <p:nvPr/>
          </p:nvSpPr>
          <p:spPr bwMode="auto">
            <a:xfrm rot="1473624">
              <a:off x="4070" y="360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06" name="Line 173"/>
            <p:cNvSpPr>
              <a:spLocks noChangeShapeType="1"/>
            </p:cNvSpPr>
            <p:nvPr/>
          </p:nvSpPr>
          <p:spPr bwMode="auto">
            <a:xfrm rot="1473624">
              <a:off x="4056" y="3620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07" name="Line 174"/>
            <p:cNvSpPr>
              <a:spLocks noChangeShapeType="1"/>
            </p:cNvSpPr>
            <p:nvPr/>
          </p:nvSpPr>
          <p:spPr bwMode="auto">
            <a:xfrm rot="1473624">
              <a:off x="4043" y="3631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08" name="Line 175"/>
            <p:cNvSpPr>
              <a:spLocks noChangeShapeType="1"/>
            </p:cNvSpPr>
            <p:nvPr/>
          </p:nvSpPr>
          <p:spPr bwMode="auto">
            <a:xfrm rot="1473624">
              <a:off x="4082" y="3594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09" name="Line 176"/>
            <p:cNvSpPr>
              <a:spLocks noChangeShapeType="1"/>
            </p:cNvSpPr>
            <p:nvPr/>
          </p:nvSpPr>
          <p:spPr bwMode="auto">
            <a:xfrm rot="1473624">
              <a:off x="4092" y="359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10" name="Line 177"/>
            <p:cNvSpPr>
              <a:spLocks noChangeShapeType="1"/>
            </p:cNvSpPr>
            <p:nvPr/>
          </p:nvSpPr>
          <p:spPr bwMode="auto">
            <a:xfrm rot="1473624">
              <a:off x="4118" y="3569"/>
              <a:ext cx="1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11" name="Line 178"/>
            <p:cNvSpPr>
              <a:spLocks noChangeShapeType="1"/>
            </p:cNvSpPr>
            <p:nvPr/>
          </p:nvSpPr>
          <p:spPr bwMode="auto">
            <a:xfrm rot="1473624">
              <a:off x="4113" y="3577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12" name="Line 179"/>
            <p:cNvSpPr>
              <a:spLocks noChangeShapeType="1"/>
            </p:cNvSpPr>
            <p:nvPr/>
          </p:nvSpPr>
          <p:spPr bwMode="auto">
            <a:xfrm rot="1473624">
              <a:off x="4132" y="3558"/>
              <a:ext cx="1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13" name="Line 180"/>
            <p:cNvSpPr>
              <a:spLocks noChangeShapeType="1"/>
            </p:cNvSpPr>
            <p:nvPr/>
          </p:nvSpPr>
          <p:spPr bwMode="auto">
            <a:xfrm rot="1473624">
              <a:off x="4126" y="3567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14" name="Line 181"/>
            <p:cNvSpPr>
              <a:spLocks noChangeShapeType="1"/>
            </p:cNvSpPr>
            <p:nvPr/>
          </p:nvSpPr>
          <p:spPr bwMode="auto">
            <a:xfrm rot="1473624">
              <a:off x="4004" y="362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15" name="Line 182"/>
            <p:cNvSpPr>
              <a:spLocks noChangeShapeType="1"/>
            </p:cNvSpPr>
            <p:nvPr/>
          </p:nvSpPr>
          <p:spPr bwMode="auto">
            <a:xfrm rot="1473624">
              <a:off x="4013" y="3544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16" name="Line 183"/>
            <p:cNvSpPr>
              <a:spLocks noChangeShapeType="1"/>
            </p:cNvSpPr>
            <p:nvPr/>
          </p:nvSpPr>
          <p:spPr bwMode="auto">
            <a:xfrm rot="1473624">
              <a:off x="4014" y="3550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17" name="Line 184"/>
            <p:cNvSpPr>
              <a:spLocks noChangeShapeType="1"/>
            </p:cNvSpPr>
            <p:nvPr/>
          </p:nvSpPr>
          <p:spPr bwMode="auto">
            <a:xfrm rot="1473624">
              <a:off x="4010" y="357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18" name="Line 185"/>
            <p:cNvSpPr>
              <a:spLocks noChangeShapeType="1"/>
            </p:cNvSpPr>
            <p:nvPr/>
          </p:nvSpPr>
          <p:spPr bwMode="auto">
            <a:xfrm rot="1473624">
              <a:off x="4009" y="3562"/>
              <a:ext cx="1" cy="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19" name="Line 186"/>
            <p:cNvSpPr>
              <a:spLocks noChangeShapeType="1"/>
            </p:cNvSpPr>
            <p:nvPr/>
          </p:nvSpPr>
          <p:spPr bwMode="auto">
            <a:xfrm rot="1473624">
              <a:off x="4099" y="3559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20" name="Line 187"/>
            <p:cNvSpPr>
              <a:spLocks noChangeShapeType="1"/>
            </p:cNvSpPr>
            <p:nvPr/>
          </p:nvSpPr>
          <p:spPr bwMode="auto">
            <a:xfrm rot="1473624">
              <a:off x="4092" y="355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21" name="Line 188"/>
            <p:cNvSpPr>
              <a:spLocks noChangeShapeType="1"/>
            </p:cNvSpPr>
            <p:nvPr/>
          </p:nvSpPr>
          <p:spPr bwMode="auto">
            <a:xfrm rot="1473624">
              <a:off x="4087" y="3554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22" name="Line 189"/>
            <p:cNvSpPr>
              <a:spLocks noChangeShapeType="1"/>
            </p:cNvSpPr>
            <p:nvPr/>
          </p:nvSpPr>
          <p:spPr bwMode="auto">
            <a:xfrm rot="1473624">
              <a:off x="4083" y="355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23" name="Line 190"/>
            <p:cNvSpPr>
              <a:spLocks noChangeShapeType="1"/>
            </p:cNvSpPr>
            <p:nvPr/>
          </p:nvSpPr>
          <p:spPr bwMode="auto">
            <a:xfrm rot="1473624">
              <a:off x="4077" y="3564"/>
              <a:ext cx="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24" name="Line 191"/>
            <p:cNvSpPr>
              <a:spLocks noChangeShapeType="1"/>
            </p:cNvSpPr>
            <p:nvPr/>
          </p:nvSpPr>
          <p:spPr bwMode="auto">
            <a:xfrm rot="1473624">
              <a:off x="4067" y="3662"/>
              <a:ext cx="2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25" name="Line 192"/>
            <p:cNvSpPr>
              <a:spLocks noChangeShapeType="1"/>
            </p:cNvSpPr>
            <p:nvPr/>
          </p:nvSpPr>
          <p:spPr bwMode="auto">
            <a:xfrm rot="1473624">
              <a:off x="4069" y="3548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26" name="Line 193"/>
            <p:cNvSpPr>
              <a:spLocks noChangeShapeType="1"/>
            </p:cNvSpPr>
            <p:nvPr/>
          </p:nvSpPr>
          <p:spPr bwMode="auto">
            <a:xfrm rot="1473624">
              <a:off x="4072" y="355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27" name="Line 194"/>
            <p:cNvSpPr>
              <a:spLocks noChangeShapeType="1"/>
            </p:cNvSpPr>
            <p:nvPr/>
          </p:nvSpPr>
          <p:spPr bwMode="auto">
            <a:xfrm rot="1473624">
              <a:off x="4073" y="35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28" name="Line 195"/>
            <p:cNvSpPr>
              <a:spLocks noChangeShapeType="1"/>
            </p:cNvSpPr>
            <p:nvPr/>
          </p:nvSpPr>
          <p:spPr bwMode="auto">
            <a:xfrm rot="1473624">
              <a:off x="4078" y="355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29" name="Line 196"/>
            <p:cNvSpPr>
              <a:spLocks noChangeShapeType="1"/>
            </p:cNvSpPr>
            <p:nvPr/>
          </p:nvSpPr>
          <p:spPr bwMode="auto">
            <a:xfrm rot="1473624">
              <a:off x="3974" y="3611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30" name="Line 197"/>
            <p:cNvSpPr>
              <a:spLocks noChangeShapeType="1"/>
            </p:cNvSpPr>
            <p:nvPr/>
          </p:nvSpPr>
          <p:spPr bwMode="auto">
            <a:xfrm rot="1473624">
              <a:off x="4048" y="353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31" name="Line 198"/>
            <p:cNvSpPr>
              <a:spLocks noChangeShapeType="1"/>
            </p:cNvSpPr>
            <p:nvPr/>
          </p:nvSpPr>
          <p:spPr bwMode="auto">
            <a:xfrm rot="1473624">
              <a:off x="4043" y="3576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32" name="Line 199"/>
            <p:cNvSpPr>
              <a:spLocks noChangeShapeType="1"/>
            </p:cNvSpPr>
            <p:nvPr/>
          </p:nvSpPr>
          <p:spPr bwMode="auto">
            <a:xfrm rot="1473624">
              <a:off x="4040" y="361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33" name="Line 200"/>
            <p:cNvSpPr>
              <a:spLocks noChangeShapeType="1"/>
            </p:cNvSpPr>
            <p:nvPr/>
          </p:nvSpPr>
          <p:spPr bwMode="auto">
            <a:xfrm rot="1473624">
              <a:off x="4074" y="361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34" name="Line 201"/>
            <p:cNvSpPr>
              <a:spLocks noChangeShapeType="1"/>
            </p:cNvSpPr>
            <p:nvPr/>
          </p:nvSpPr>
          <p:spPr bwMode="auto">
            <a:xfrm rot="1473624">
              <a:off x="4058" y="362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35" name="Line 202"/>
            <p:cNvSpPr>
              <a:spLocks noChangeShapeType="1"/>
            </p:cNvSpPr>
            <p:nvPr/>
          </p:nvSpPr>
          <p:spPr bwMode="auto">
            <a:xfrm rot="1473624">
              <a:off x="4043" y="364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36" name="Line 203"/>
            <p:cNvSpPr>
              <a:spLocks noChangeShapeType="1"/>
            </p:cNvSpPr>
            <p:nvPr/>
          </p:nvSpPr>
          <p:spPr bwMode="auto">
            <a:xfrm rot="1473624">
              <a:off x="4097" y="3600"/>
              <a:ext cx="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37" name="Line 204"/>
            <p:cNvSpPr>
              <a:spLocks noChangeShapeType="1"/>
            </p:cNvSpPr>
            <p:nvPr/>
          </p:nvSpPr>
          <p:spPr bwMode="auto">
            <a:xfrm rot="1473624">
              <a:off x="4000" y="3630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38" name="Line 205"/>
            <p:cNvSpPr>
              <a:spLocks noChangeShapeType="1"/>
            </p:cNvSpPr>
            <p:nvPr/>
          </p:nvSpPr>
          <p:spPr bwMode="auto">
            <a:xfrm rot="1473624">
              <a:off x="4097" y="356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39" name="Line 206"/>
            <p:cNvSpPr>
              <a:spLocks noChangeShapeType="1"/>
            </p:cNvSpPr>
            <p:nvPr/>
          </p:nvSpPr>
          <p:spPr bwMode="auto">
            <a:xfrm rot="1473624">
              <a:off x="4093" y="3566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40" name="Line 207"/>
            <p:cNvSpPr>
              <a:spLocks noChangeShapeType="1"/>
            </p:cNvSpPr>
            <p:nvPr/>
          </p:nvSpPr>
          <p:spPr bwMode="auto">
            <a:xfrm rot="1473624">
              <a:off x="3976" y="360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41" name="Line 208"/>
            <p:cNvSpPr>
              <a:spLocks noChangeShapeType="1"/>
            </p:cNvSpPr>
            <p:nvPr/>
          </p:nvSpPr>
          <p:spPr bwMode="auto">
            <a:xfrm rot="1473624">
              <a:off x="4010" y="3533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42" name="Line 209"/>
            <p:cNvSpPr>
              <a:spLocks noChangeShapeType="1"/>
            </p:cNvSpPr>
            <p:nvPr/>
          </p:nvSpPr>
          <p:spPr bwMode="auto">
            <a:xfrm rot="1473624">
              <a:off x="3979" y="3592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43" name="Line 210"/>
            <p:cNvSpPr>
              <a:spLocks noChangeShapeType="1"/>
            </p:cNvSpPr>
            <p:nvPr/>
          </p:nvSpPr>
          <p:spPr bwMode="auto">
            <a:xfrm rot="1473624">
              <a:off x="3977" y="35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44" name="Line 211"/>
            <p:cNvSpPr>
              <a:spLocks noChangeShapeType="1"/>
            </p:cNvSpPr>
            <p:nvPr/>
          </p:nvSpPr>
          <p:spPr bwMode="auto">
            <a:xfrm rot="1473624">
              <a:off x="3979" y="359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45" name="Line 212"/>
            <p:cNvSpPr>
              <a:spLocks noChangeShapeType="1"/>
            </p:cNvSpPr>
            <p:nvPr/>
          </p:nvSpPr>
          <p:spPr bwMode="auto">
            <a:xfrm rot="1473624">
              <a:off x="4030" y="3611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46" name="Line 213"/>
            <p:cNvSpPr>
              <a:spLocks noChangeShapeType="1"/>
            </p:cNvSpPr>
            <p:nvPr/>
          </p:nvSpPr>
          <p:spPr bwMode="auto">
            <a:xfrm rot="1473624">
              <a:off x="4033" y="364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47" name="Line 214"/>
            <p:cNvSpPr>
              <a:spLocks noChangeShapeType="1"/>
            </p:cNvSpPr>
            <p:nvPr/>
          </p:nvSpPr>
          <p:spPr bwMode="auto">
            <a:xfrm rot="1473624">
              <a:off x="3997" y="3637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48" name="Line 215"/>
            <p:cNvSpPr>
              <a:spLocks noChangeShapeType="1"/>
            </p:cNvSpPr>
            <p:nvPr/>
          </p:nvSpPr>
          <p:spPr bwMode="auto">
            <a:xfrm rot="1473624">
              <a:off x="3998" y="3659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49" name="Line 216"/>
            <p:cNvSpPr>
              <a:spLocks noChangeShapeType="1"/>
            </p:cNvSpPr>
            <p:nvPr/>
          </p:nvSpPr>
          <p:spPr bwMode="auto">
            <a:xfrm rot="1473624">
              <a:off x="3994" y="3679"/>
              <a:ext cx="2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50" name="Line 217"/>
            <p:cNvSpPr>
              <a:spLocks noChangeShapeType="1"/>
            </p:cNvSpPr>
            <p:nvPr/>
          </p:nvSpPr>
          <p:spPr bwMode="auto">
            <a:xfrm rot="1473624">
              <a:off x="3993" y="3664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51" name="Line 218"/>
            <p:cNvSpPr>
              <a:spLocks noChangeShapeType="1"/>
            </p:cNvSpPr>
            <p:nvPr/>
          </p:nvSpPr>
          <p:spPr bwMode="auto">
            <a:xfrm rot="1473624">
              <a:off x="3996" y="365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52" name="Line 219"/>
            <p:cNvSpPr>
              <a:spLocks noChangeShapeType="1"/>
            </p:cNvSpPr>
            <p:nvPr/>
          </p:nvSpPr>
          <p:spPr bwMode="auto">
            <a:xfrm rot="1473624">
              <a:off x="3987" y="3699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53" name="Line 220"/>
            <p:cNvSpPr>
              <a:spLocks noChangeShapeType="1"/>
            </p:cNvSpPr>
            <p:nvPr/>
          </p:nvSpPr>
          <p:spPr bwMode="auto">
            <a:xfrm rot="1473624">
              <a:off x="3996" y="369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54" name="Line 221"/>
            <p:cNvSpPr>
              <a:spLocks noChangeShapeType="1"/>
            </p:cNvSpPr>
            <p:nvPr/>
          </p:nvSpPr>
          <p:spPr bwMode="auto">
            <a:xfrm rot="1473624">
              <a:off x="4026" y="3687"/>
              <a:ext cx="6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55" name="Line 222"/>
            <p:cNvSpPr>
              <a:spLocks noChangeShapeType="1"/>
            </p:cNvSpPr>
            <p:nvPr/>
          </p:nvSpPr>
          <p:spPr bwMode="auto">
            <a:xfrm rot="1473624">
              <a:off x="4015" y="370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56" name="Line 223"/>
            <p:cNvSpPr>
              <a:spLocks noChangeShapeType="1"/>
            </p:cNvSpPr>
            <p:nvPr/>
          </p:nvSpPr>
          <p:spPr bwMode="auto">
            <a:xfrm rot="1473624">
              <a:off x="4015" y="3694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57" name="Line 224"/>
            <p:cNvSpPr>
              <a:spLocks noChangeShapeType="1"/>
            </p:cNvSpPr>
            <p:nvPr/>
          </p:nvSpPr>
          <p:spPr bwMode="auto">
            <a:xfrm rot="1473624">
              <a:off x="4005" y="3700"/>
              <a:ext cx="2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58" name="Line 225"/>
            <p:cNvSpPr>
              <a:spLocks noChangeShapeType="1"/>
            </p:cNvSpPr>
            <p:nvPr/>
          </p:nvSpPr>
          <p:spPr bwMode="auto">
            <a:xfrm rot="1473624">
              <a:off x="4002" y="370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59" name="Line 226"/>
            <p:cNvSpPr>
              <a:spLocks noChangeShapeType="1"/>
            </p:cNvSpPr>
            <p:nvPr/>
          </p:nvSpPr>
          <p:spPr bwMode="auto">
            <a:xfrm rot="1473624">
              <a:off x="3998" y="3707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60" name="Line 227"/>
            <p:cNvSpPr>
              <a:spLocks noChangeShapeType="1"/>
            </p:cNvSpPr>
            <p:nvPr/>
          </p:nvSpPr>
          <p:spPr bwMode="auto">
            <a:xfrm rot="1473624">
              <a:off x="3992" y="3721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61" name="Line 228"/>
            <p:cNvSpPr>
              <a:spLocks noChangeShapeType="1"/>
            </p:cNvSpPr>
            <p:nvPr/>
          </p:nvSpPr>
          <p:spPr bwMode="auto">
            <a:xfrm rot="1473624">
              <a:off x="4040" y="3679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62" name="Line 229"/>
            <p:cNvSpPr>
              <a:spLocks noChangeShapeType="1"/>
            </p:cNvSpPr>
            <p:nvPr/>
          </p:nvSpPr>
          <p:spPr bwMode="auto">
            <a:xfrm rot="1473624">
              <a:off x="4033" y="3689"/>
              <a:ext cx="2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63" name="Line 230"/>
            <p:cNvSpPr>
              <a:spLocks noChangeShapeType="1"/>
            </p:cNvSpPr>
            <p:nvPr/>
          </p:nvSpPr>
          <p:spPr bwMode="auto">
            <a:xfrm rot="1473624">
              <a:off x="4060" y="3677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64" name="Line 231"/>
            <p:cNvSpPr>
              <a:spLocks noChangeShapeType="1"/>
            </p:cNvSpPr>
            <p:nvPr/>
          </p:nvSpPr>
          <p:spPr bwMode="auto">
            <a:xfrm rot="1473624">
              <a:off x="4040" y="368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65" name="Line 232"/>
            <p:cNvSpPr>
              <a:spLocks noChangeShapeType="1"/>
            </p:cNvSpPr>
            <p:nvPr/>
          </p:nvSpPr>
          <p:spPr bwMode="auto">
            <a:xfrm rot="1473624">
              <a:off x="3959" y="370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66" name="Line 233"/>
            <p:cNvSpPr>
              <a:spLocks noChangeShapeType="1"/>
            </p:cNvSpPr>
            <p:nvPr/>
          </p:nvSpPr>
          <p:spPr bwMode="auto">
            <a:xfrm rot="1473624">
              <a:off x="3957" y="3724"/>
              <a:ext cx="2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67" name="Line 234"/>
            <p:cNvSpPr>
              <a:spLocks noChangeShapeType="1"/>
            </p:cNvSpPr>
            <p:nvPr/>
          </p:nvSpPr>
          <p:spPr bwMode="auto">
            <a:xfrm rot="1473624">
              <a:off x="3967" y="365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68" name="Line 235"/>
            <p:cNvSpPr>
              <a:spLocks noChangeShapeType="1"/>
            </p:cNvSpPr>
            <p:nvPr/>
          </p:nvSpPr>
          <p:spPr bwMode="auto">
            <a:xfrm rot="1473624">
              <a:off x="3959" y="3701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69" name="Line 236"/>
            <p:cNvSpPr>
              <a:spLocks noChangeShapeType="1"/>
            </p:cNvSpPr>
            <p:nvPr/>
          </p:nvSpPr>
          <p:spPr bwMode="auto">
            <a:xfrm rot="1473624">
              <a:off x="3965" y="366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70" name="Line 237"/>
            <p:cNvSpPr>
              <a:spLocks noChangeShapeType="1"/>
            </p:cNvSpPr>
            <p:nvPr/>
          </p:nvSpPr>
          <p:spPr bwMode="auto">
            <a:xfrm rot="1473624">
              <a:off x="3969" y="3636"/>
              <a:ext cx="1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71" name="Line 238"/>
            <p:cNvSpPr>
              <a:spLocks noChangeShapeType="1"/>
            </p:cNvSpPr>
            <p:nvPr/>
          </p:nvSpPr>
          <p:spPr bwMode="auto">
            <a:xfrm rot="1473624">
              <a:off x="3972" y="3620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72" name="Line 239"/>
            <p:cNvSpPr>
              <a:spLocks noChangeShapeType="1"/>
            </p:cNvSpPr>
            <p:nvPr/>
          </p:nvSpPr>
          <p:spPr bwMode="auto">
            <a:xfrm rot="1473624">
              <a:off x="4012" y="3735"/>
              <a:ext cx="2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73" name="Line 240"/>
            <p:cNvSpPr>
              <a:spLocks noChangeShapeType="1"/>
            </p:cNvSpPr>
            <p:nvPr/>
          </p:nvSpPr>
          <p:spPr bwMode="auto">
            <a:xfrm rot="1473624">
              <a:off x="4022" y="3728"/>
              <a:ext cx="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74" name="Line 241"/>
            <p:cNvSpPr>
              <a:spLocks noChangeShapeType="1"/>
            </p:cNvSpPr>
            <p:nvPr/>
          </p:nvSpPr>
          <p:spPr bwMode="auto">
            <a:xfrm rot="1473624">
              <a:off x="4035" y="365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75" name="Line 242"/>
            <p:cNvSpPr>
              <a:spLocks noChangeShapeType="1"/>
            </p:cNvSpPr>
            <p:nvPr/>
          </p:nvSpPr>
          <p:spPr bwMode="auto">
            <a:xfrm rot="1473624">
              <a:off x="4038" y="363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76" name="Line 243"/>
            <p:cNvSpPr>
              <a:spLocks noChangeShapeType="1"/>
            </p:cNvSpPr>
            <p:nvPr/>
          </p:nvSpPr>
          <p:spPr bwMode="auto">
            <a:xfrm rot="1473624">
              <a:off x="4000" y="3645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77" name="Line 244"/>
            <p:cNvSpPr>
              <a:spLocks noChangeShapeType="1"/>
            </p:cNvSpPr>
            <p:nvPr/>
          </p:nvSpPr>
          <p:spPr bwMode="auto">
            <a:xfrm rot="1473624">
              <a:off x="4007" y="3582"/>
              <a:ext cx="1" cy="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78" name="Line 245"/>
            <p:cNvSpPr>
              <a:spLocks noChangeShapeType="1"/>
            </p:cNvSpPr>
            <p:nvPr/>
          </p:nvSpPr>
          <p:spPr bwMode="auto">
            <a:xfrm rot="1473624">
              <a:off x="3992" y="371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79" name="Line 246"/>
            <p:cNvSpPr>
              <a:spLocks noChangeShapeType="1"/>
            </p:cNvSpPr>
            <p:nvPr/>
          </p:nvSpPr>
          <p:spPr bwMode="auto">
            <a:xfrm rot="1473624">
              <a:off x="4061" y="3673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80" name="Line 247"/>
            <p:cNvSpPr>
              <a:spLocks noChangeShapeType="1"/>
            </p:cNvSpPr>
            <p:nvPr/>
          </p:nvSpPr>
          <p:spPr bwMode="auto">
            <a:xfrm rot="1473624">
              <a:off x="4051" y="3681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81" name="Line 248"/>
            <p:cNvSpPr>
              <a:spLocks noChangeShapeType="1"/>
            </p:cNvSpPr>
            <p:nvPr/>
          </p:nvSpPr>
          <p:spPr bwMode="auto">
            <a:xfrm rot="1473624">
              <a:off x="3963" y="3689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82" name="Line 249"/>
            <p:cNvSpPr>
              <a:spLocks noChangeShapeType="1"/>
            </p:cNvSpPr>
            <p:nvPr/>
          </p:nvSpPr>
          <p:spPr bwMode="auto">
            <a:xfrm rot="1473624">
              <a:off x="4091" y="3598"/>
              <a:ext cx="2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83" name="Line 250"/>
            <p:cNvSpPr>
              <a:spLocks noChangeShapeType="1"/>
            </p:cNvSpPr>
            <p:nvPr/>
          </p:nvSpPr>
          <p:spPr bwMode="auto">
            <a:xfrm rot="1473624">
              <a:off x="4078" y="3572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84" name="Line 251"/>
            <p:cNvSpPr>
              <a:spLocks noChangeShapeType="1"/>
            </p:cNvSpPr>
            <p:nvPr/>
          </p:nvSpPr>
          <p:spPr bwMode="auto">
            <a:xfrm rot="1473624">
              <a:off x="4012" y="353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85" name="Line 252"/>
            <p:cNvSpPr>
              <a:spLocks noChangeShapeType="1"/>
            </p:cNvSpPr>
            <p:nvPr/>
          </p:nvSpPr>
          <p:spPr bwMode="auto">
            <a:xfrm rot="1473624">
              <a:off x="3997" y="3640"/>
              <a:ext cx="1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86" name="Line 253"/>
            <p:cNvSpPr>
              <a:spLocks noChangeShapeType="1"/>
            </p:cNvSpPr>
            <p:nvPr/>
          </p:nvSpPr>
          <p:spPr bwMode="auto">
            <a:xfrm rot="1473624">
              <a:off x="3976" y="3605"/>
              <a:ext cx="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87" name="Freeform 254"/>
            <p:cNvSpPr>
              <a:spLocks/>
            </p:cNvSpPr>
            <p:nvPr/>
          </p:nvSpPr>
          <p:spPr bwMode="auto">
            <a:xfrm rot="1473624">
              <a:off x="4989" y="1357"/>
              <a:ext cx="154" cy="19"/>
            </a:xfrm>
            <a:custGeom>
              <a:avLst/>
              <a:gdLst>
                <a:gd name="T0" fmla="*/ 0 w 236"/>
                <a:gd name="T1" fmla="*/ 10 h 22"/>
                <a:gd name="T2" fmla="*/ 0 w 236"/>
                <a:gd name="T3" fmla="*/ 10 h 22"/>
                <a:gd name="T4" fmla="*/ 1 w 236"/>
                <a:gd name="T5" fmla="*/ 9 h 22"/>
                <a:gd name="T6" fmla="*/ 1 w 236"/>
                <a:gd name="T7" fmla="*/ 7 h 22"/>
                <a:gd name="T8" fmla="*/ 3 w 236"/>
                <a:gd name="T9" fmla="*/ 5 h 22"/>
                <a:gd name="T10" fmla="*/ 4 w 236"/>
                <a:gd name="T11" fmla="*/ 3 h 22"/>
                <a:gd name="T12" fmla="*/ 6 w 236"/>
                <a:gd name="T13" fmla="*/ 3 h 22"/>
                <a:gd name="T14" fmla="*/ 8 w 236"/>
                <a:gd name="T15" fmla="*/ 2 h 22"/>
                <a:gd name="T16" fmla="*/ 11 w 236"/>
                <a:gd name="T17" fmla="*/ 0 h 22"/>
                <a:gd name="T18" fmla="*/ 14 w 236"/>
                <a:gd name="T19" fmla="*/ 0 h 22"/>
                <a:gd name="T20" fmla="*/ 14 w 236"/>
                <a:gd name="T21" fmla="*/ 0 h 22"/>
                <a:gd name="T22" fmla="*/ 17 w 236"/>
                <a:gd name="T23" fmla="*/ 0 h 22"/>
                <a:gd name="T24" fmla="*/ 20 w 236"/>
                <a:gd name="T25" fmla="*/ 2 h 22"/>
                <a:gd name="T26" fmla="*/ 22 w 236"/>
                <a:gd name="T27" fmla="*/ 3 h 22"/>
                <a:gd name="T28" fmla="*/ 24 w 236"/>
                <a:gd name="T29" fmla="*/ 3 h 22"/>
                <a:gd name="T30" fmla="*/ 25 w 236"/>
                <a:gd name="T31" fmla="*/ 5 h 22"/>
                <a:gd name="T32" fmla="*/ 27 w 236"/>
                <a:gd name="T33" fmla="*/ 7 h 22"/>
                <a:gd name="T34" fmla="*/ 27 w 236"/>
                <a:gd name="T35" fmla="*/ 9 h 22"/>
                <a:gd name="T36" fmla="*/ 27 w 236"/>
                <a:gd name="T37" fmla="*/ 10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22">
                  <a:moveTo>
                    <a:pt x="0" y="22"/>
                  </a:moveTo>
                  <a:lnTo>
                    <a:pt x="0" y="22"/>
                  </a:lnTo>
                  <a:lnTo>
                    <a:pt x="2" y="17"/>
                  </a:lnTo>
                  <a:lnTo>
                    <a:pt x="9" y="14"/>
                  </a:lnTo>
                  <a:lnTo>
                    <a:pt x="21" y="10"/>
                  </a:lnTo>
                  <a:lnTo>
                    <a:pt x="34" y="7"/>
                  </a:lnTo>
                  <a:lnTo>
                    <a:pt x="52" y="3"/>
                  </a:lnTo>
                  <a:lnTo>
                    <a:pt x="72" y="2"/>
                  </a:lnTo>
                  <a:lnTo>
                    <a:pt x="94" y="0"/>
                  </a:lnTo>
                  <a:lnTo>
                    <a:pt x="118" y="0"/>
                  </a:lnTo>
                  <a:lnTo>
                    <a:pt x="142" y="0"/>
                  </a:lnTo>
                  <a:lnTo>
                    <a:pt x="164" y="2"/>
                  </a:lnTo>
                  <a:lnTo>
                    <a:pt x="184" y="3"/>
                  </a:lnTo>
                  <a:lnTo>
                    <a:pt x="202" y="7"/>
                  </a:lnTo>
                  <a:lnTo>
                    <a:pt x="215" y="10"/>
                  </a:lnTo>
                  <a:lnTo>
                    <a:pt x="227" y="14"/>
                  </a:lnTo>
                  <a:lnTo>
                    <a:pt x="234" y="17"/>
                  </a:lnTo>
                  <a:lnTo>
                    <a:pt x="236" y="2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88" name="Line 255"/>
            <p:cNvSpPr>
              <a:spLocks noChangeShapeType="1"/>
            </p:cNvSpPr>
            <p:nvPr/>
          </p:nvSpPr>
          <p:spPr bwMode="auto">
            <a:xfrm rot="1473624">
              <a:off x="4009" y="352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89" name="Line 256"/>
            <p:cNvSpPr>
              <a:spLocks noChangeShapeType="1"/>
            </p:cNvSpPr>
            <p:nvPr/>
          </p:nvSpPr>
          <p:spPr bwMode="auto">
            <a:xfrm rot="1473624">
              <a:off x="4009" y="3510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90" name="Line 257"/>
            <p:cNvSpPr>
              <a:spLocks noChangeShapeType="1"/>
            </p:cNvSpPr>
            <p:nvPr/>
          </p:nvSpPr>
          <p:spPr bwMode="auto">
            <a:xfrm rot="1473624">
              <a:off x="4008" y="352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91" name="Line 258"/>
            <p:cNvSpPr>
              <a:spLocks noChangeShapeType="1"/>
            </p:cNvSpPr>
            <p:nvPr/>
          </p:nvSpPr>
          <p:spPr bwMode="auto">
            <a:xfrm rot="1473624">
              <a:off x="4013" y="3543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92" name="Line 259"/>
            <p:cNvSpPr>
              <a:spLocks noChangeShapeType="1"/>
            </p:cNvSpPr>
            <p:nvPr/>
          </p:nvSpPr>
          <p:spPr bwMode="auto">
            <a:xfrm rot="1473624">
              <a:off x="4014" y="355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93" name="Line 260"/>
            <p:cNvSpPr>
              <a:spLocks noChangeShapeType="1"/>
            </p:cNvSpPr>
            <p:nvPr/>
          </p:nvSpPr>
          <p:spPr bwMode="auto">
            <a:xfrm rot="1473624">
              <a:off x="4046" y="3527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94" name="Line 261"/>
            <p:cNvSpPr>
              <a:spLocks noChangeShapeType="1"/>
            </p:cNvSpPr>
            <p:nvPr/>
          </p:nvSpPr>
          <p:spPr bwMode="auto">
            <a:xfrm rot="1473624">
              <a:off x="4045" y="353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95" name="Line 262"/>
            <p:cNvSpPr>
              <a:spLocks noChangeShapeType="1"/>
            </p:cNvSpPr>
            <p:nvPr/>
          </p:nvSpPr>
          <p:spPr bwMode="auto">
            <a:xfrm rot="1473624">
              <a:off x="4012" y="3525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96" name="Line 263"/>
            <p:cNvSpPr>
              <a:spLocks noChangeShapeType="1"/>
            </p:cNvSpPr>
            <p:nvPr/>
          </p:nvSpPr>
          <p:spPr bwMode="auto">
            <a:xfrm rot="1473624">
              <a:off x="4009" y="35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97" name="Line 264"/>
            <p:cNvSpPr>
              <a:spLocks noChangeShapeType="1"/>
            </p:cNvSpPr>
            <p:nvPr/>
          </p:nvSpPr>
          <p:spPr bwMode="auto">
            <a:xfrm rot="1473624">
              <a:off x="4007" y="3511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98" name="Line 265"/>
            <p:cNvSpPr>
              <a:spLocks noChangeShapeType="1"/>
            </p:cNvSpPr>
            <p:nvPr/>
          </p:nvSpPr>
          <p:spPr bwMode="auto">
            <a:xfrm rot="1473624">
              <a:off x="4137" y="3568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99" name="Line 266"/>
            <p:cNvSpPr>
              <a:spLocks noChangeShapeType="1"/>
            </p:cNvSpPr>
            <p:nvPr/>
          </p:nvSpPr>
          <p:spPr bwMode="auto">
            <a:xfrm rot="1473624">
              <a:off x="3965" y="3670"/>
              <a:ext cx="2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00" name="Line 267"/>
            <p:cNvSpPr>
              <a:spLocks noChangeShapeType="1"/>
            </p:cNvSpPr>
            <p:nvPr/>
          </p:nvSpPr>
          <p:spPr bwMode="auto">
            <a:xfrm rot="1473624">
              <a:off x="3960" y="3694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01" name="Line 268"/>
            <p:cNvSpPr>
              <a:spLocks noChangeShapeType="1"/>
            </p:cNvSpPr>
            <p:nvPr/>
          </p:nvSpPr>
          <p:spPr bwMode="auto">
            <a:xfrm rot="1473624">
              <a:off x="4103" y="3588"/>
              <a:ext cx="1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02" name="Line 269"/>
            <p:cNvSpPr>
              <a:spLocks noChangeShapeType="1"/>
            </p:cNvSpPr>
            <p:nvPr/>
          </p:nvSpPr>
          <p:spPr bwMode="auto">
            <a:xfrm rot="1473624">
              <a:off x="4030" y="3638"/>
              <a:ext cx="2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03" name="Line 270"/>
            <p:cNvSpPr>
              <a:spLocks noChangeShapeType="1"/>
            </p:cNvSpPr>
            <p:nvPr/>
          </p:nvSpPr>
          <p:spPr bwMode="auto">
            <a:xfrm rot="1473624">
              <a:off x="4072" y="366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04" name="Line 271"/>
            <p:cNvSpPr>
              <a:spLocks noChangeShapeType="1"/>
            </p:cNvSpPr>
            <p:nvPr/>
          </p:nvSpPr>
          <p:spPr bwMode="auto">
            <a:xfrm rot="1473624">
              <a:off x="4044" y="3523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05" name="Freeform 272"/>
            <p:cNvSpPr>
              <a:spLocks/>
            </p:cNvSpPr>
            <p:nvPr/>
          </p:nvSpPr>
          <p:spPr bwMode="auto">
            <a:xfrm rot="1473624">
              <a:off x="3996" y="3525"/>
              <a:ext cx="155" cy="26"/>
            </a:xfrm>
            <a:custGeom>
              <a:avLst/>
              <a:gdLst>
                <a:gd name="T0" fmla="*/ 0 w 237"/>
                <a:gd name="T1" fmla="*/ 12 h 29"/>
                <a:gd name="T2" fmla="*/ 2 w 237"/>
                <a:gd name="T3" fmla="*/ 7 h 29"/>
                <a:gd name="T4" fmla="*/ 6 w 237"/>
                <a:gd name="T5" fmla="*/ 12 h 29"/>
                <a:gd name="T6" fmla="*/ 7 w 237"/>
                <a:gd name="T7" fmla="*/ 11 h 29"/>
                <a:gd name="T8" fmla="*/ 8 w 237"/>
                <a:gd name="T9" fmla="*/ 4 h 29"/>
                <a:gd name="T10" fmla="*/ 15 w 237"/>
                <a:gd name="T11" fmla="*/ 17 h 29"/>
                <a:gd name="T12" fmla="*/ 15 w 237"/>
                <a:gd name="T13" fmla="*/ 17 h 29"/>
                <a:gd name="T14" fmla="*/ 15 w 237"/>
                <a:gd name="T15" fmla="*/ 17 h 29"/>
                <a:gd name="T16" fmla="*/ 15 w 237"/>
                <a:gd name="T17" fmla="*/ 16 h 29"/>
                <a:gd name="T18" fmla="*/ 16 w 237"/>
                <a:gd name="T19" fmla="*/ 16 h 29"/>
                <a:gd name="T20" fmla="*/ 17 w 237"/>
                <a:gd name="T21" fmla="*/ 15 h 29"/>
                <a:gd name="T22" fmla="*/ 17 w 237"/>
                <a:gd name="T23" fmla="*/ 14 h 29"/>
                <a:gd name="T24" fmla="*/ 18 w 237"/>
                <a:gd name="T25" fmla="*/ 14 h 29"/>
                <a:gd name="T26" fmla="*/ 19 w 237"/>
                <a:gd name="T27" fmla="*/ 14 h 29"/>
                <a:gd name="T28" fmla="*/ 20 w 237"/>
                <a:gd name="T29" fmla="*/ 14 h 29"/>
                <a:gd name="T30" fmla="*/ 20 w 237"/>
                <a:gd name="T31" fmla="*/ 14 h 29"/>
                <a:gd name="T32" fmla="*/ 20 w 237"/>
                <a:gd name="T33" fmla="*/ 13 h 29"/>
                <a:gd name="T34" fmla="*/ 22 w 237"/>
                <a:gd name="T35" fmla="*/ 12 h 29"/>
                <a:gd name="T36" fmla="*/ 22 w 237"/>
                <a:gd name="T37" fmla="*/ 10 h 29"/>
                <a:gd name="T38" fmla="*/ 24 w 237"/>
                <a:gd name="T39" fmla="*/ 7 h 29"/>
                <a:gd name="T40" fmla="*/ 24 w 237"/>
                <a:gd name="T41" fmla="*/ 4 h 29"/>
                <a:gd name="T42" fmla="*/ 26 w 237"/>
                <a:gd name="T43" fmla="*/ 4 h 29"/>
                <a:gd name="T44" fmla="*/ 26 w 237"/>
                <a:gd name="T45" fmla="*/ 2 h 29"/>
                <a:gd name="T46" fmla="*/ 26 w 237"/>
                <a:gd name="T47" fmla="*/ 0 h 29"/>
                <a:gd name="T48" fmla="*/ 28 w 237"/>
                <a:gd name="T49" fmla="*/ 10 h 29"/>
                <a:gd name="T50" fmla="*/ 28 w 237"/>
                <a:gd name="T51" fmla="*/ 9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37" h="29">
                  <a:moveTo>
                    <a:pt x="0" y="20"/>
                  </a:moveTo>
                  <a:lnTo>
                    <a:pt x="19" y="12"/>
                  </a:lnTo>
                  <a:lnTo>
                    <a:pt x="50" y="21"/>
                  </a:lnTo>
                  <a:lnTo>
                    <a:pt x="55" y="19"/>
                  </a:lnTo>
                  <a:lnTo>
                    <a:pt x="69" y="8"/>
                  </a:lnTo>
                  <a:lnTo>
                    <a:pt x="124" y="29"/>
                  </a:lnTo>
                  <a:lnTo>
                    <a:pt x="125" y="29"/>
                  </a:lnTo>
                  <a:lnTo>
                    <a:pt x="127" y="28"/>
                  </a:lnTo>
                  <a:lnTo>
                    <a:pt x="132" y="27"/>
                  </a:lnTo>
                  <a:lnTo>
                    <a:pt x="137" y="26"/>
                  </a:lnTo>
                  <a:lnTo>
                    <a:pt x="144" y="25"/>
                  </a:lnTo>
                  <a:lnTo>
                    <a:pt x="151" y="25"/>
                  </a:lnTo>
                  <a:lnTo>
                    <a:pt x="160" y="25"/>
                  </a:lnTo>
                  <a:lnTo>
                    <a:pt x="168" y="25"/>
                  </a:lnTo>
                  <a:lnTo>
                    <a:pt x="172" y="23"/>
                  </a:lnTo>
                  <a:lnTo>
                    <a:pt x="177" y="20"/>
                  </a:lnTo>
                  <a:lnTo>
                    <a:pt x="185" y="17"/>
                  </a:lnTo>
                  <a:lnTo>
                    <a:pt x="195" y="12"/>
                  </a:lnTo>
                  <a:lnTo>
                    <a:pt x="203" y="7"/>
                  </a:lnTo>
                  <a:lnTo>
                    <a:pt x="211" y="4"/>
                  </a:lnTo>
                  <a:lnTo>
                    <a:pt x="215" y="2"/>
                  </a:lnTo>
                  <a:lnTo>
                    <a:pt x="217" y="0"/>
                  </a:lnTo>
                  <a:lnTo>
                    <a:pt x="236" y="17"/>
                  </a:lnTo>
                  <a:lnTo>
                    <a:pt x="237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06" name="Freeform 273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8 h 173"/>
                <a:gd name="T10" fmla="*/ 8 w 69"/>
                <a:gd name="T11" fmla="*/ 6 h 173"/>
                <a:gd name="T12" fmla="*/ 8 w 69"/>
                <a:gd name="T13" fmla="*/ 4 h 173"/>
                <a:gd name="T14" fmla="*/ 7 w 69"/>
                <a:gd name="T15" fmla="*/ 3 h 173"/>
                <a:gd name="T16" fmla="*/ 7 w 69"/>
                <a:gd name="T17" fmla="*/ 3 h 173"/>
                <a:gd name="T18" fmla="*/ 5 w 69"/>
                <a:gd name="T19" fmla="*/ 1 h 173"/>
                <a:gd name="T20" fmla="*/ 5 w 69"/>
                <a:gd name="T21" fmla="*/ 0 h 173"/>
                <a:gd name="T22" fmla="*/ 4 w 69"/>
                <a:gd name="T23" fmla="*/ 0 h 173"/>
                <a:gd name="T24" fmla="*/ 3 w 69"/>
                <a:gd name="T25" fmla="*/ 0 h 173"/>
                <a:gd name="T26" fmla="*/ 3 w 69"/>
                <a:gd name="T27" fmla="*/ 1 h 173"/>
                <a:gd name="T28" fmla="*/ 2 w 69"/>
                <a:gd name="T29" fmla="*/ 3 h 173"/>
                <a:gd name="T30" fmla="*/ 1 w 69"/>
                <a:gd name="T31" fmla="*/ 3 h 173"/>
                <a:gd name="T32" fmla="*/ 1 w 69"/>
                <a:gd name="T33" fmla="*/ 4 h 173"/>
                <a:gd name="T34" fmla="*/ 1 w 69"/>
                <a:gd name="T35" fmla="*/ 6 h 173"/>
                <a:gd name="T36" fmla="*/ 1 w 69"/>
                <a:gd name="T37" fmla="*/ 8 h 173"/>
                <a:gd name="T38" fmla="*/ 0 w 69"/>
                <a:gd name="T39" fmla="*/ 10 h 173"/>
                <a:gd name="T40" fmla="*/ 0 w 69"/>
                <a:gd name="T41" fmla="*/ 10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07" name="Freeform 274"/>
            <p:cNvSpPr>
              <a:spLocks/>
            </p:cNvSpPr>
            <p:nvPr/>
          </p:nvSpPr>
          <p:spPr bwMode="auto">
            <a:xfrm rot="1473624">
              <a:off x="3894" y="3798"/>
              <a:ext cx="45" cy="149"/>
            </a:xfrm>
            <a:custGeom>
              <a:avLst/>
              <a:gdLst>
                <a:gd name="T0" fmla="*/ 0 w 69"/>
                <a:gd name="T1" fmla="*/ 10 h 173"/>
                <a:gd name="T2" fmla="*/ 4 w 69"/>
                <a:gd name="T3" fmla="*/ 82 h 173"/>
                <a:gd name="T4" fmla="*/ 8 w 69"/>
                <a:gd name="T5" fmla="*/ 10 h 173"/>
                <a:gd name="T6" fmla="*/ 8 w 69"/>
                <a:gd name="T7" fmla="*/ 10 h 173"/>
                <a:gd name="T8" fmla="*/ 8 w 69"/>
                <a:gd name="T9" fmla="*/ 10 h 173"/>
                <a:gd name="T10" fmla="*/ 8 w 69"/>
                <a:gd name="T11" fmla="*/ 8 h 173"/>
                <a:gd name="T12" fmla="*/ 8 w 69"/>
                <a:gd name="T13" fmla="*/ 6 h 173"/>
                <a:gd name="T14" fmla="*/ 8 w 69"/>
                <a:gd name="T15" fmla="*/ 4 h 173"/>
                <a:gd name="T16" fmla="*/ 7 w 69"/>
                <a:gd name="T17" fmla="*/ 3 h 173"/>
                <a:gd name="T18" fmla="*/ 7 w 69"/>
                <a:gd name="T19" fmla="*/ 3 h 173"/>
                <a:gd name="T20" fmla="*/ 5 w 69"/>
                <a:gd name="T21" fmla="*/ 1 h 173"/>
                <a:gd name="T22" fmla="*/ 5 w 69"/>
                <a:gd name="T23" fmla="*/ 0 h 173"/>
                <a:gd name="T24" fmla="*/ 4 w 69"/>
                <a:gd name="T25" fmla="*/ 0 h 173"/>
                <a:gd name="T26" fmla="*/ 4 w 69"/>
                <a:gd name="T27" fmla="*/ 0 h 173"/>
                <a:gd name="T28" fmla="*/ 3 w 69"/>
                <a:gd name="T29" fmla="*/ 0 h 173"/>
                <a:gd name="T30" fmla="*/ 3 w 69"/>
                <a:gd name="T31" fmla="*/ 1 h 173"/>
                <a:gd name="T32" fmla="*/ 2 w 69"/>
                <a:gd name="T33" fmla="*/ 3 h 173"/>
                <a:gd name="T34" fmla="*/ 1 w 69"/>
                <a:gd name="T35" fmla="*/ 3 h 173"/>
                <a:gd name="T36" fmla="*/ 1 w 69"/>
                <a:gd name="T37" fmla="*/ 4 h 173"/>
                <a:gd name="T38" fmla="*/ 1 w 69"/>
                <a:gd name="T39" fmla="*/ 6 h 173"/>
                <a:gd name="T40" fmla="*/ 1 w 69"/>
                <a:gd name="T41" fmla="*/ 8 h 173"/>
                <a:gd name="T42" fmla="*/ 0 w 69"/>
                <a:gd name="T43" fmla="*/ 10 h 173"/>
                <a:gd name="T44" fmla="*/ 0 w 69"/>
                <a:gd name="T45" fmla="*/ 10 h 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9" h="173">
                  <a:moveTo>
                    <a:pt x="0" y="22"/>
                  </a:moveTo>
                  <a:lnTo>
                    <a:pt x="33" y="173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68" y="16"/>
                  </a:lnTo>
                  <a:lnTo>
                    <a:pt x="66" y="13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4" y="4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08" name="Line 275"/>
            <p:cNvSpPr>
              <a:spLocks noChangeShapeType="1"/>
            </p:cNvSpPr>
            <p:nvPr/>
          </p:nvSpPr>
          <p:spPr bwMode="auto">
            <a:xfrm rot="1473624">
              <a:off x="4497" y="1234"/>
              <a:ext cx="2" cy="23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09" name="Line 276"/>
            <p:cNvSpPr>
              <a:spLocks noChangeShapeType="1"/>
            </p:cNvSpPr>
            <p:nvPr/>
          </p:nvSpPr>
          <p:spPr bwMode="auto">
            <a:xfrm rot="1473624">
              <a:off x="4638" y="1298"/>
              <a:ext cx="1" cy="2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10" name="Line 277"/>
            <p:cNvSpPr>
              <a:spLocks noChangeShapeType="1"/>
            </p:cNvSpPr>
            <p:nvPr/>
          </p:nvSpPr>
          <p:spPr bwMode="auto">
            <a:xfrm rot="1473624">
              <a:off x="4616" y="1275"/>
              <a:ext cx="1" cy="23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3894" name="Text Box 278"/>
          <p:cNvSpPr txBox="1">
            <a:spLocks noChangeArrowheads="1"/>
          </p:cNvSpPr>
          <p:nvPr/>
        </p:nvSpPr>
        <p:spPr bwMode="auto">
          <a:xfrm>
            <a:off x="927100" y="2522538"/>
            <a:ext cx="7391400" cy="3021012"/>
          </a:xfrm>
          <a:prstGeom prst="rect">
            <a:avLst/>
          </a:prstGeom>
          <a:noFill/>
          <a:ln>
            <a:noFill/>
          </a:ln>
          <a:effectLst>
            <a:outerShdw dist="127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37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If the word ends in </a:t>
            </a:r>
            <a:r>
              <a:rPr lang="en-US" altLang="en-US" sz="4800" b="1" i="1">
                <a:solidFill>
                  <a:srgbClr val="333399"/>
                </a:solidFill>
                <a:latin typeface="SwitzerlandNarrow" pitchFamily="34" charset="0"/>
              </a:rPr>
              <a:t>ch</a:t>
            </a:r>
            <a:r>
              <a:rPr lang="en-US" altLang="en-US" sz="4800" b="1" i="1">
                <a:solidFill>
                  <a:srgbClr val="FF9900"/>
                </a:solidFill>
                <a:latin typeface="SwitzerlandNarrow" pitchFamily="34" charset="0"/>
              </a:rPr>
              <a:t>, </a:t>
            </a:r>
            <a:r>
              <a:rPr lang="en-US" altLang="en-US" sz="4800" b="1" i="1">
                <a:solidFill>
                  <a:srgbClr val="333399"/>
                </a:solidFill>
                <a:latin typeface="SwitzerlandNarrow" pitchFamily="34" charset="0"/>
              </a:rPr>
              <a:t>sh</a:t>
            </a:r>
            <a:r>
              <a:rPr lang="en-US" altLang="en-US" sz="4800" b="1" i="1">
                <a:solidFill>
                  <a:srgbClr val="FF9900"/>
                </a:solidFill>
                <a:latin typeface="SwitzerlandNarrow" pitchFamily="34" charset="0"/>
              </a:rPr>
              <a:t>,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</a:t>
            </a:r>
            <a:r>
              <a:rPr lang="en-US" altLang="en-US" sz="4800" b="1" i="1">
                <a:solidFill>
                  <a:srgbClr val="333399"/>
                </a:solidFill>
                <a:latin typeface="SwitzerlandNarrow" pitchFamily="34" charset="0"/>
              </a:rPr>
              <a:t>s</a:t>
            </a:r>
            <a:r>
              <a:rPr lang="en-US" altLang="en-US" sz="4800" b="1" i="1">
                <a:solidFill>
                  <a:srgbClr val="FF9900"/>
                </a:solidFill>
                <a:latin typeface="SwitzerlandNarrow" pitchFamily="34" charset="0"/>
              </a:rPr>
              <a:t>, </a:t>
            </a:r>
            <a:r>
              <a:rPr lang="en-US" altLang="en-US" sz="4800" b="1" i="1">
                <a:solidFill>
                  <a:srgbClr val="333399"/>
                </a:solidFill>
                <a:latin typeface="SwitzerlandNarrow" pitchFamily="34" charset="0"/>
              </a:rPr>
              <a:t>x</a:t>
            </a:r>
            <a:r>
              <a:rPr lang="en-US" altLang="en-US" sz="4800" b="1" i="1">
                <a:solidFill>
                  <a:srgbClr val="FF9900"/>
                </a:solidFill>
                <a:latin typeface="SwitzerlandNarrow" pitchFamily="34" charset="0"/>
              </a:rPr>
              <a:t>, or </a:t>
            </a:r>
            <a:r>
              <a:rPr lang="en-US" altLang="en-US" sz="4800" b="1" i="1">
                <a:solidFill>
                  <a:srgbClr val="333399"/>
                </a:solidFill>
                <a:latin typeface="SwitzerlandNarrow" pitchFamily="34" charset="0"/>
              </a:rPr>
              <a:t>z</a:t>
            </a:r>
            <a:r>
              <a:rPr lang="en-US" altLang="en-US" sz="4800" b="1" i="1">
                <a:solidFill>
                  <a:srgbClr val="FF9900"/>
                </a:solidFill>
                <a:latin typeface="SwitzerlandNarrow" pitchFamily="34" charset="0"/>
              </a:rPr>
              <a:t>,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 add </a:t>
            </a:r>
            <a:r>
              <a:rPr lang="en-US" altLang="en-US" sz="4800" b="1" i="1" u="sng">
                <a:solidFill>
                  <a:srgbClr val="003399"/>
                </a:solidFill>
                <a:latin typeface="SwitzerlandNarrow" pitchFamily="34" charset="0"/>
              </a:rPr>
              <a:t>es</a:t>
            </a:r>
            <a:r>
              <a:rPr lang="en-US" altLang="en-US" sz="4800" b="1">
                <a:solidFill>
                  <a:srgbClr val="FF9900"/>
                </a:solidFill>
                <a:latin typeface="SwitzerlandNarrow" pitchFamily="34" charset="0"/>
              </a:rPr>
              <a:t>.</a:t>
            </a:r>
          </a:p>
          <a:p>
            <a:pPr algn="l">
              <a:lnSpc>
                <a:spcPct val="80000"/>
              </a:lnSpc>
            </a:pPr>
            <a:endParaRPr lang="en-US" altLang="en-US" sz="4800" b="1">
              <a:solidFill>
                <a:srgbClr val="FF9900"/>
              </a:solidFill>
              <a:latin typeface="SwitzerlandNarrow" pitchFamily="34" charset="0"/>
            </a:endParaRPr>
          </a:p>
          <a:p>
            <a:pPr algn="l">
              <a:lnSpc>
                <a:spcPct val="80000"/>
              </a:lnSpc>
            </a:pPr>
            <a:r>
              <a:rPr lang="en-US" altLang="en-US" sz="4800" b="1">
                <a:solidFill>
                  <a:srgbClr val="FF0000"/>
                </a:solidFill>
                <a:latin typeface="SwitzerlandNarrow" pitchFamily="34" charset="0"/>
              </a:rPr>
              <a:t>What is another name for this rule?</a:t>
            </a:r>
          </a:p>
        </p:txBody>
      </p:sp>
    </p:spTree>
    <p:extLst>
      <p:ext uri="{BB962C8B-B14F-4D97-AF65-F5344CB8AC3E}">
        <p14:creationId xmlns:p14="http://schemas.microsoft.com/office/powerpoint/2010/main" val="427494393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3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894" grpId="0" autoUpdateAnimBg="0"/>
    </p:bld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17961" dir="2700000" algn="ctr" rotWithShape="0">
            <a:schemeClr val="tx1"/>
          </a:outerShdw>
        </a:effectLst>
        <a:extLst>
          <a:ext uri="{909E8E84-426E-40DD-AFC4-6F175D3DCCD1}">
            <a14:hiddenFill xmlns:a14="http://schemas.microsoft.com/office/drawing/2010/main">
              <a:solidFill>
                <a:srgbClr val="003337"/>
              </a:solidFill>
            </a14:hiddenFill>
          </a:ext>
          <a:ext uri="{91240B29-F687-4F45-9708-019B960494DF}">
            <a14:hiddenLine xmlns:a14="http://schemas.microsoft.com/office/drawing/2010/main" w="19050" cap="flat" cmpd="sng" algn="ctr">
              <a:solidFill>
                <a:srgbClr val="CCFFCC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17961" dir="2700000" algn="ctr" rotWithShape="0">
            <a:schemeClr val="tx1"/>
          </a:outerShdw>
        </a:effectLst>
        <a:extLst>
          <a:ext uri="{909E8E84-426E-40DD-AFC4-6F175D3DCCD1}">
            <a14:hiddenFill xmlns:a14="http://schemas.microsoft.com/office/drawing/2010/main">
              <a:solidFill>
                <a:srgbClr val="003337"/>
              </a:solidFill>
            </a14:hiddenFill>
          </a:ext>
          <a:ext uri="{91240B29-F687-4F45-9708-019B960494DF}">
            <a14:hiddenLine xmlns:a14="http://schemas.microsoft.com/office/drawing/2010/main" w="19050" cap="flat" cmpd="sng" algn="ctr">
              <a:solidFill>
                <a:srgbClr val="CCFFCC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15856</TotalTime>
  <Words>1212</Words>
  <Application>Microsoft Office PowerPoint</Application>
  <PresentationFormat>On-screen Show (4:3)</PresentationFormat>
  <Paragraphs>268</Paragraphs>
  <Slides>64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5" baseType="lpstr">
      <vt:lpstr>Albertus Extra Bold</vt:lpstr>
      <vt:lpstr>Arial Black</vt:lpstr>
      <vt:lpstr>Impact</vt:lpstr>
      <vt:lpstr>Monotype Corsiva</vt:lpstr>
      <vt:lpstr>SquareSlab711 Lt BT</vt:lpstr>
      <vt:lpstr>SwitzerlandNarrow</vt:lpstr>
      <vt:lpstr>Tech</vt:lpstr>
      <vt:lpstr>Times New Roman</vt:lpstr>
      <vt:lpstr>VAGRounded BT</vt:lpstr>
      <vt:lpstr>3_Default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Ch. 10 Pretest</vt:lpstr>
    </vt:vector>
  </TitlesOfParts>
  <Company>Bob Jones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Information Technologies</dc:creator>
  <cp:lastModifiedBy>Buiter, Becca</cp:lastModifiedBy>
  <cp:revision>273</cp:revision>
  <cp:lastPrinted>2001-08-07T19:46:12Z</cp:lastPrinted>
  <dcterms:created xsi:type="dcterms:W3CDTF">2001-01-11T15:20:15Z</dcterms:created>
  <dcterms:modified xsi:type="dcterms:W3CDTF">2016-04-05T18:05:29Z</dcterms:modified>
</cp:coreProperties>
</file>