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</p:sldMasterIdLst>
  <p:notesMasterIdLst>
    <p:notesMasterId r:id="rId6"/>
  </p:notesMasterIdLst>
  <p:handoutMasterIdLst>
    <p:handoutMasterId r:id="rId7"/>
  </p:handoutMasterIdLst>
  <p:sldIdLst>
    <p:sldId id="267" r:id="rId3"/>
    <p:sldId id="422" r:id="rId4"/>
    <p:sldId id="423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66"/>
    <a:srgbClr val="FFFF66"/>
    <a:srgbClr val="33CCFF"/>
    <a:srgbClr val="CC3399"/>
    <a:srgbClr val="D60093"/>
    <a:srgbClr val="005800"/>
    <a:srgbClr val="0033CC"/>
    <a:srgbClr val="FF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2952" autoAdjust="0"/>
  </p:normalViewPr>
  <p:slideViewPr>
    <p:cSldViewPr>
      <p:cViewPr varScale="1">
        <p:scale>
          <a:sx n="53" d="100"/>
          <a:sy n="53" d="100"/>
        </p:scale>
        <p:origin x="78" y="198"/>
      </p:cViewPr>
      <p:guideLst>
        <p:guide orient="horz" pos="3744"/>
        <p:guide orient="horz" pos="576"/>
        <p:guide orient="horz" pos="2160"/>
        <p:guide pos="2880"/>
        <p:guide pos="5184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fld id="{BE938633-916B-48B8-8192-498941F72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267"/>
            <a:ext cx="5140960" cy="418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743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0946"/>
            <a:ext cx="3037840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743">
              <a:defRPr sz="1200"/>
            </a:lvl1pPr>
          </a:lstStyle>
          <a:p>
            <a:fld id="{642FE541-CB91-4D63-B0ED-EA24A61FA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2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ACC25-0864-46A7-953A-0FB3F3554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33A7B-1444-4F1F-B784-45B5CBB65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C95F-9BB6-41F3-8B10-41670891CF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32E36-195E-40C1-9E55-DC2198BD88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4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8C514-8C55-4BA7-9854-96DAA9838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29464-E0EB-43AF-974C-E35784684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2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C10F0-44A3-4D68-873B-D7C6555B11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5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691DA-D88F-4FBA-BBF4-227D62BF1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8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125A-DD15-44C7-BD3E-5FC5B80F0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8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FB2BD-217F-43CF-B50D-84F9B2BADE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59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E15-2400-4D1C-9E09-A68CAA835F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EF7D9-6BBE-48B8-9AD1-12FA69D84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2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161B-CDAB-4B19-8D18-15642B92FD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2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BC71-85B1-4DA4-A357-6D6CB131D8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64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FFCA7-BA6B-442E-80BE-4014F05746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6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14806A-D532-4A81-B119-FFBDF61E5F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2BF9B-FF66-4D04-9579-033AD9F67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8A4C7-8BF9-455D-BE93-1FB25AA13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8552-A0A1-4AD3-BB6E-AB3220B4B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76A9-492F-43C2-AD5C-AD0B36D86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18C5-4391-46CA-BFD6-6656FF068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06B9-D07E-42B3-88D5-A57C55A23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B1CC-81FB-4DE8-85AD-31F2C252C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40A1D8-6941-468D-8FC7-23CC1735D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B4487D-C6E6-42FB-85BF-3DF4B696D9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2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12op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" r="124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12op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78" r="69344" b="68698"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1op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r="75362" b="69032"/>
          <a:stretch>
            <a:fillRect/>
          </a:stretch>
        </p:blipFill>
        <p:spPr bwMode="auto">
          <a:xfrm>
            <a:off x="0" y="6648450"/>
            <a:ext cx="91440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1950" y="1895563"/>
            <a:ext cx="8553450" cy="25237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800" b="1" dirty="0">
                <a:solidFill>
                  <a:srgbClr val="0066CC"/>
                </a:solidFill>
                <a:latin typeface="Paddington" pitchFamily="2" charset="0"/>
              </a:rPr>
              <a:t>Punctuation</a:t>
            </a:r>
            <a:endParaRPr lang="en-US" sz="17300" b="1" dirty="0">
              <a:solidFill>
                <a:schemeClr val="accent1"/>
              </a:solidFill>
              <a:latin typeface="Paddington" pitchFamily="2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107214" y="1295399"/>
            <a:ext cx="4000500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661315"/>
                </a:solidFill>
                <a:latin typeface="Paddington" pitchFamily="2" charset="0"/>
              </a:rPr>
              <a:t>  Chapter </a:t>
            </a:r>
            <a:r>
              <a:rPr lang="en-US" sz="7200" b="1" dirty="0">
                <a:solidFill>
                  <a:srgbClr val="661315"/>
                </a:solidFill>
                <a:latin typeface="Paddington" pitchFamily="2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  <a:t>Ellipses</a:t>
            </a:r>
            <a:endParaRPr lang="en-US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9624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 dots=omission within a sentence</a:t>
            </a:r>
            <a:endParaRPr lang="en-US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According to our records, he received </a:t>
            </a:r>
            <a:r>
              <a:rPr lang="en-US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two Emmys and two Oscar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awards for best actor.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According to our records, he received </a:t>
            </a:r>
            <a:r>
              <a:rPr 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. . .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awards for best actor.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44958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 dots=omission within </a:t>
            </a:r>
            <a:r>
              <a:rPr lang="en-US" b="1" dirty="0" smtClean="0">
                <a:solidFill>
                  <a:schemeClr val="bg1"/>
                </a:solidFill>
              </a:rPr>
              <a:t>2+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sentences</a:t>
            </a:r>
            <a:endParaRPr lang="en-US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regulation states that all agencies must document overtime. </a:t>
            </a:r>
            <a:r>
              <a:rPr lang="en-US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The boss also said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all agencies will be audited soon.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regulation states that all agencies must document overtime</a:t>
            </a:r>
            <a:r>
              <a:rPr lang="en-US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. . . .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All agencies will be audited soon.”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6000" b="1" smtClean="0">
                <a:solidFill>
                  <a:srgbClr val="FFFF00"/>
                </a:solidFill>
                <a:latin typeface="Comic Sans MS" pitchFamily="66" charset="0"/>
              </a:rPr>
              <a:t>Ellipses</a:t>
            </a:r>
            <a:endParaRPr lang="en-US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Tip: You must </a:t>
            </a: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have complete sentences on either side of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ellipses if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your are using 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four dots.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casual writing ellipses 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 used for hesitations in speech or a sentence that trails off . . . 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“I need to um . . . go by the bank and get some money, but. . . .”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12184</TotalTime>
  <Words>153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Comic Sans MS</vt:lpstr>
      <vt:lpstr>Paddington</vt:lpstr>
      <vt:lpstr>Times New Roman</vt:lpstr>
      <vt:lpstr>Default Design</vt:lpstr>
      <vt:lpstr>1_Default Design</vt:lpstr>
      <vt:lpstr>PowerPoint Presentation</vt:lpstr>
      <vt:lpstr>Ellipses</vt:lpstr>
      <vt:lpstr>Ellipses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Information Technologies</dc:creator>
  <cp:lastModifiedBy>Buiter, Becca</cp:lastModifiedBy>
  <cp:revision>125</cp:revision>
  <cp:lastPrinted>2012-04-05T11:45:39Z</cp:lastPrinted>
  <dcterms:created xsi:type="dcterms:W3CDTF">2001-07-26T22:24:41Z</dcterms:created>
  <dcterms:modified xsi:type="dcterms:W3CDTF">2016-04-10T19:04:32Z</dcterms:modified>
</cp:coreProperties>
</file>