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439" r:id="rId3"/>
    <p:sldId id="566" r:id="rId4"/>
    <p:sldId id="567" r:id="rId5"/>
    <p:sldId id="568" r:id="rId6"/>
    <p:sldId id="569" r:id="rId7"/>
    <p:sldId id="578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9" r:id="rId17"/>
    <p:sldId id="564" r:id="rId18"/>
    <p:sldId id="565" r:id="rId19"/>
    <p:sldId id="580" r:id="rId20"/>
    <p:sldId id="581" r:id="rId21"/>
    <p:sldId id="582" r:id="rId22"/>
    <p:sldId id="584" r:id="rId23"/>
    <p:sldId id="585" r:id="rId24"/>
    <p:sldId id="583" r:id="rId25"/>
    <p:sldId id="586" r:id="rId26"/>
    <p:sldId id="587" r:id="rId27"/>
    <p:sldId id="563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529" r:id="rId36"/>
    <p:sldId id="530" r:id="rId37"/>
    <p:sldId id="531" r:id="rId38"/>
    <p:sldId id="532" r:id="rId39"/>
    <p:sldId id="533" r:id="rId40"/>
    <p:sldId id="536" r:id="rId41"/>
    <p:sldId id="534" r:id="rId42"/>
    <p:sldId id="535" r:id="rId43"/>
    <p:sldId id="537" r:id="rId44"/>
    <p:sldId id="538" r:id="rId45"/>
    <p:sldId id="539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91" r:id="rId54"/>
    <p:sldId id="492" r:id="rId55"/>
    <p:sldId id="494" r:id="rId56"/>
    <p:sldId id="495" r:id="rId57"/>
    <p:sldId id="497" r:id="rId58"/>
    <p:sldId id="503" r:id="rId59"/>
    <p:sldId id="504" r:id="rId60"/>
    <p:sldId id="505" r:id="rId61"/>
    <p:sldId id="506" r:id="rId62"/>
    <p:sldId id="507" r:id="rId63"/>
    <p:sldId id="508" r:id="rId64"/>
    <p:sldId id="509" r:id="rId65"/>
    <p:sldId id="510" r:id="rId66"/>
    <p:sldId id="511" r:id="rId67"/>
    <p:sldId id="512" r:id="rId68"/>
    <p:sldId id="513" r:id="rId69"/>
    <p:sldId id="514" r:id="rId70"/>
    <p:sldId id="515" r:id="rId71"/>
    <p:sldId id="516" r:id="rId72"/>
    <p:sldId id="527" r:id="rId73"/>
    <p:sldId id="522" r:id="rId74"/>
    <p:sldId id="523" r:id="rId75"/>
    <p:sldId id="524" r:id="rId76"/>
    <p:sldId id="525" r:id="rId77"/>
    <p:sldId id="526" r:id="rId7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FFFF66"/>
    <a:srgbClr val="666699"/>
    <a:srgbClr val="000066"/>
    <a:srgbClr val="9900FF"/>
    <a:srgbClr val="D79DFF"/>
    <a:srgbClr val="FF99CC"/>
    <a:srgbClr val="EAEAE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orient="horz" pos="3744"/>
        <p:guide orient="horz" pos="576"/>
        <p:guide pos="2880"/>
        <p:guide pos="5184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FC8C6-D590-4445-B21E-C52057439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8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4E3F4-0AEB-4323-8905-AF014A093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98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ECB19-6CCE-4B01-A09E-1080310EA7AC}" type="slidenum">
              <a:rPr lang="en-US"/>
              <a:pPr/>
              <a:t>27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862F5-D842-4134-9B05-B4F070DEB321}" type="slidenum">
              <a:rPr lang="en-US"/>
              <a:pPr/>
              <a:t>29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1F119-348D-45AF-882C-4A1F58799BCB}" type="slidenum">
              <a:rPr lang="en-US"/>
              <a:pPr/>
              <a:t>32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09515-A2A2-4771-BF5E-A20E68AAD65B}" type="slidenum">
              <a:rPr lang="en-US"/>
              <a:pPr/>
              <a:t>37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6BBDB-BA1C-485A-B53C-183F58FECB23}" type="slidenum">
              <a:rPr lang="en-US"/>
              <a:pPr/>
              <a:t>43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6943E-C828-4920-AE10-FBAC2E51C082}" type="slidenum">
              <a:rPr lang="en-US"/>
              <a:pPr/>
              <a:t>52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1B12B-4F00-4320-AD61-0045B1454A80}" type="slidenum">
              <a:rPr lang="en-US"/>
              <a:pPr/>
              <a:t>53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BEA7D-BD20-4F69-9D3D-DAF0774D3953}" type="slidenum">
              <a:rPr lang="en-US"/>
              <a:pPr/>
              <a:t>54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92A02-7B46-44B4-87D0-661CCB19BF88}" type="slidenum">
              <a:rPr lang="en-US"/>
              <a:pPr/>
              <a:t>55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4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FC50-6F0F-421E-9139-69F8736C9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83D87-ECD5-432C-8330-184A000A6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46FB-FA65-40A1-9D90-B3B4678E6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F600B-31EC-4570-81BF-FB7ABC80B8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6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815E-3772-4EE7-B085-E277693188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8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5876-7571-469B-92EB-8DB2AA945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11A1-748E-493C-BF97-78EFB4EB4F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6521C-1E50-4EB0-A922-9B8BC18C50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1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EE95-2C28-4CF4-B45E-4E48F1C883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6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628CB-9FAA-4E68-BF68-F4DAF21C2A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6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F9ED-4061-4729-B15F-3072151CE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1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EF5F-D391-4DD7-B2B4-090234B4A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F8039-04A6-4BEB-9C6F-05EF0D0901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4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1A50-54AB-4634-AE12-914020517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1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AE578-0FB6-460F-A905-4081EBA245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4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9C08D-F94B-4428-995E-3A647EF34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65178-56A1-4B31-B08C-4F1614E8D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2556-5B63-4886-998F-1AD2664D8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DED1-69B7-4DEF-BAB9-7F06655CB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364CA-7AC8-44C1-B5E2-97575C942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E0195-B25C-4B3C-B14D-487344307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95D20-8B72-4082-81B6-FEB27AD57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657067-8A3A-45AB-8ADA-04EBC38C7D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AC2C61C1-B085-46C4-8EEB-A5E3CF25C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wmf"/><Relationship Id="rId7" Type="http://schemas.openxmlformats.org/officeDocument/2006/relationships/image" Target="../media/image26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wmf"/><Relationship Id="rId5" Type="http://schemas.openxmlformats.org/officeDocument/2006/relationships/image" Target="../media/image32.wmf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wmf"/><Relationship Id="rId5" Type="http://schemas.openxmlformats.org/officeDocument/2006/relationships/image" Target="../media/image32.wmf"/><Relationship Id="rId4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wmf"/><Relationship Id="rId5" Type="http://schemas.openxmlformats.org/officeDocument/2006/relationships/image" Target="../media/image30.wmf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45" name="WordArt 21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68897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i="1" kern="10" dirty="0" smtClean="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Problem Nouns as </a:t>
            </a:r>
          </a:p>
          <a:p>
            <a:pPr algn="ctr"/>
            <a:r>
              <a:rPr lang="en-US" sz="6600" i="1" kern="10" dirty="0" smtClean="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Subjects</a:t>
            </a:r>
            <a:endParaRPr lang="en-US" sz="6600" i="1" kern="10" dirty="0">
              <a:ln w="9525">
                <a:solidFill>
                  <a:srgbClr val="EAEAEA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6796" dir="1593903" algn="ctr" rotWithShape="0">
                  <a:schemeClr val="tx2"/>
                </a:outerShdw>
              </a:effectLst>
              <a:latin typeface="VAGRounded BT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grpSp>
        <p:nvGrpSpPr>
          <p:cNvPr id="205847" name="Group 23"/>
          <p:cNvGrpSpPr>
            <a:grpSpLocks/>
          </p:cNvGrpSpPr>
          <p:nvPr/>
        </p:nvGrpSpPr>
        <p:grpSpPr bwMode="auto">
          <a:xfrm>
            <a:off x="544513" y="4805363"/>
            <a:ext cx="7653337" cy="919162"/>
            <a:chOff x="343" y="3027"/>
            <a:chExt cx="4821" cy="579"/>
          </a:xfrm>
        </p:grpSpPr>
        <p:sp>
          <p:nvSpPr>
            <p:cNvPr id="205848" name="Text Box 24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486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VAGRounded BT" pitchFamily="34" charset="0"/>
                </a:rPr>
                <a:t>QUIZ TIME:  S  or  P?</a:t>
              </a:r>
              <a:endParaRPr lang="en-US" sz="4400" b="1" dirty="0">
                <a:solidFill>
                  <a:schemeClr val="bg1"/>
                </a:solidFill>
                <a:latin typeface="VAGRounded BT" pitchFamily="34" charset="0"/>
              </a:endParaRPr>
            </a:p>
          </p:txBody>
        </p:sp>
        <p:sp>
          <p:nvSpPr>
            <p:cNvPr id="205849" name="AutoShape 25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chemeClr val="bg1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news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United States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scissors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tweezers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pants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</a:rPr>
              <a:t>THE END!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87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</a:rPr>
              <a:t>Plural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24600" cy="512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87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</a:rPr>
              <a:t>Plural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2672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</a:rPr>
              <a:t>Ics</a:t>
            </a:r>
            <a:r>
              <a:rPr lang="en-US" sz="13800" dirty="0" smtClean="0">
                <a:solidFill>
                  <a:schemeClr val="bg1"/>
                </a:solidFill>
              </a:rPr>
              <a:t>=S or P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creswell.k12.or.us/wp/stepp/files/2015/09/cla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9124"/>
            <a:ext cx="5444888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2672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</a:rPr>
              <a:t>Ics</a:t>
            </a:r>
            <a:r>
              <a:rPr lang="en-US" sz="13800" dirty="0" smtClean="0">
                <a:solidFill>
                  <a:schemeClr val="bg1"/>
                </a:solidFill>
              </a:rPr>
              <a:t>=S or P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coprix.net/wp-content/uploads/2013/04/Mathematics-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68851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checkers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nitedwaycfc.org/sites/uwcoastalfairfield.oneeach.org/files/pictures/team%20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7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495800"/>
            <a:ext cx="803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Collective nouns can be </a:t>
            </a:r>
            <a:r>
              <a:rPr lang="en-US" sz="4000" b="1" u="sng" dirty="0" smtClean="0">
                <a:solidFill>
                  <a:schemeClr val="bg1"/>
                </a:solidFill>
              </a:rPr>
              <a:t>singular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304800"/>
            <a:ext cx="9384631" cy="62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381000"/>
            <a:ext cx="92200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pagecity.com/sites/dev-epagecity.epcsecure.com/files/assets/ePC-Our-Team-newslet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1"/>
          <a:stretch/>
        </p:blipFill>
        <p:spPr bwMode="auto">
          <a:xfrm>
            <a:off x="4762" y="1"/>
            <a:ext cx="91392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495800"/>
            <a:ext cx="803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Collective nouns can be </a:t>
            </a:r>
            <a:r>
              <a:rPr lang="en-US" sz="4000" b="1" u="sng" dirty="0" smtClean="0">
                <a:solidFill>
                  <a:schemeClr val="bg1"/>
                </a:solidFill>
              </a:rPr>
              <a:t>plural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4762" y="-152400"/>
            <a:ext cx="9144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419600"/>
            <a:ext cx="373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Team?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32ogoqmya1dw8.cloudfront.net/images/NAGTWorkshops/careerprep07/group_discu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763"/>
            <a:ext cx="9124950" cy="47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876800"/>
            <a:ext cx="5666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Audience?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 rot="-1881300">
            <a:off x="1938338" y="119063"/>
            <a:ext cx="5214937" cy="6016625"/>
            <a:chOff x="1486" y="899"/>
            <a:chExt cx="2708" cy="3322"/>
          </a:xfrm>
        </p:grpSpPr>
        <p:grpSp>
          <p:nvGrpSpPr>
            <p:cNvPr id="205827" name="Group 3"/>
            <p:cNvGrpSpPr>
              <a:grpSpLocks/>
            </p:cNvGrpSpPr>
            <p:nvPr/>
          </p:nvGrpSpPr>
          <p:grpSpPr bwMode="auto">
            <a:xfrm>
              <a:off x="1486" y="899"/>
              <a:ext cx="2708" cy="3322"/>
              <a:chOff x="1486" y="899"/>
              <a:chExt cx="2708" cy="3322"/>
            </a:xfrm>
          </p:grpSpPr>
          <p:sp>
            <p:nvSpPr>
              <p:cNvPr id="205828" name="Freeform 4"/>
              <p:cNvSpPr>
                <a:spLocks/>
              </p:cNvSpPr>
              <p:nvPr/>
            </p:nvSpPr>
            <p:spPr bwMode="auto">
              <a:xfrm>
                <a:off x="1549" y="951"/>
                <a:ext cx="795" cy="2545"/>
              </a:xfrm>
              <a:custGeom>
                <a:avLst/>
                <a:gdLst>
                  <a:gd name="T0" fmla="*/ 795 w 795"/>
                  <a:gd name="T1" fmla="*/ 0 h 2545"/>
                  <a:gd name="T2" fmla="*/ 659 w 795"/>
                  <a:gd name="T3" fmla="*/ 114 h 2545"/>
                  <a:gd name="T4" fmla="*/ 502 w 795"/>
                  <a:gd name="T5" fmla="*/ 670 h 2545"/>
                  <a:gd name="T6" fmla="*/ 366 w 795"/>
                  <a:gd name="T7" fmla="*/ 1194 h 2545"/>
                  <a:gd name="T8" fmla="*/ 209 w 795"/>
                  <a:gd name="T9" fmla="*/ 1603 h 2545"/>
                  <a:gd name="T10" fmla="*/ 136 w 795"/>
                  <a:gd name="T11" fmla="*/ 1937 h 2545"/>
                  <a:gd name="T12" fmla="*/ 41 w 795"/>
                  <a:gd name="T13" fmla="*/ 2304 h 2545"/>
                  <a:gd name="T14" fmla="*/ 0 w 795"/>
                  <a:gd name="T15" fmla="*/ 2545 h 2545"/>
                  <a:gd name="T16" fmla="*/ 209 w 795"/>
                  <a:gd name="T17" fmla="*/ 2409 h 2545"/>
                  <a:gd name="T18" fmla="*/ 209 w 795"/>
                  <a:gd name="T19" fmla="*/ 2284 h 2545"/>
                  <a:gd name="T20" fmla="*/ 250 w 795"/>
                  <a:gd name="T21" fmla="*/ 1959 h 2545"/>
                  <a:gd name="T22" fmla="*/ 407 w 795"/>
                  <a:gd name="T23" fmla="*/ 1540 h 2545"/>
                  <a:gd name="T24" fmla="*/ 461 w 795"/>
                  <a:gd name="T25" fmla="*/ 1256 h 2545"/>
                  <a:gd name="T26" fmla="*/ 618 w 795"/>
                  <a:gd name="T27" fmla="*/ 743 h 2545"/>
                  <a:gd name="T28" fmla="*/ 743 w 795"/>
                  <a:gd name="T29" fmla="*/ 356 h 2545"/>
                  <a:gd name="T30" fmla="*/ 795 w 795"/>
                  <a:gd name="T31" fmla="*/ 0 h 2545"/>
                  <a:gd name="T32" fmla="*/ 795 w 795"/>
                  <a:gd name="T33" fmla="*/ 0 h 2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5" h="2545">
                    <a:moveTo>
                      <a:pt x="795" y="0"/>
                    </a:moveTo>
                    <a:lnTo>
                      <a:pt x="659" y="114"/>
                    </a:lnTo>
                    <a:lnTo>
                      <a:pt x="502" y="670"/>
                    </a:lnTo>
                    <a:lnTo>
                      <a:pt x="366" y="1194"/>
                    </a:lnTo>
                    <a:lnTo>
                      <a:pt x="209" y="1603"/>
                    </a:lnTo>
                    <a:lnTo>
                      <a:pt x="136" y="1937"/>
                    </a:lnTo>
                    <a:lnTo>
                      <a:pt x="41" y="2304"/>
                    </a:lnTo>
                    <a:lnTo>
                      <a:pt x="0" y="2545"/>
                    </a:lnTo>
                    <a:lnTo>
                      <a:pt x="209" y="2409"/>
                    </a:lnTo>
                    <a:lnTo>
                      <a:pt x="209" y="2284"/>
                    </a:lnTo>
                    <a:lnTo>
                      <a:pt x="250" y="1959"/>
                    </a:lnTo>
                    <a:lnTo>
                      <a:pt x="407" y="1540"/>
                    </a:lnTo>
                    <a:lnTo>
                      <a:pt x="461" y="1256"/>
                    </a:lnTo>
                    <a:lnTo>
                      <a:pt x="618" y="743"/>
                    </a:lnTo>
                    <a:lnTo>
                      <a:pt x="743" y="356"/>
                    </a:lnTo>
                    <a:lnTo>
                      <a:pt x="795" y="0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000066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9" name="Freeform 5"/>
              <p:cNvSpPr>
                <a:spLocks/>
              </p:cNvSpPr>
              <p:nvPr/>
            </p:nvSpPr>
            <p:spPr bwMode="auto">
              <a:xfrm>
                <a:off x="3266" y="3987"/>
                <a:ext cx="198" cy="211"/>
              </a:xfrm>
              <a:custGeom>
                <a:avLst/>
                <a:gdLst>
                  <a:gd name="T0" fmla="*/ 136 w 198"/>
                  <a:gd name="T1" fmla="*/ 0 h 211"/>
                  <a:gd name="T2" fmla="*/ 0 w 198"/>
                  <a:gd name="T3" fmla="*/ 159 h 211"/>
                  <a:gd name="T4" fmla="*/ 105 w 198"/>
                  <a:gd name="T5" fmla="*/ 211 h 211"/>
                  <a:gd name="T6" fmla="*/ 157 w 198"/>
                  <a:gd name="T7" fmla="*/ 138 h 211"/>
                  <a:gd name="T8" fmla="*/ 198 w 198"/>
                  <a:gd name="T9" fmla="*/ 32 h 211"/>
                  <a:gd name="T10" fmla="*/ 136 w 198"/>
                  <a:gd name="T11" fmla="*/ 2 h 211"/>
                  <a:gd name="T12" fmla="*/ 136 w 198"/>
                  <a:gd name="T13" fmla="*/ 2 h 211"/>
                  <a:gd name="T14" fmla="*/ 136 w 198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211">
                    <a:moveTo>
                      <a:pt x="136" y="0"/>
                    </a:moveTo>
                    <a:lnTo>
                      <a:pt x="0" y="159"/>
                    </a:lnTo>
                    <a:lnTo>
                      <a:pt x="105" y="211"/>
                    </a:lnTo>
                    <a:lnTo>
                      <a:pt x="157" y="138"/>
                    </a:lnTo>
                    <a:lnTo>
                      <a:pt x="198" y="32"/>
                    </a:lnTo>
                    <a:lnTo>
                      <a:pt x="136" y="2"/>
                    </a:lnTo>
                    <a:lnTo>
                      <a:pt x="136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0" name="Freeform 6"/>
              <p:cNvSpPr>
                <a:spLocks/>
              </p:cNvSpPr>
              <p:nvPr/>
            </p:nvSpPr>
            <p:spPr bwMode="auto">
              <a:xfrm>
                <a:off x="1538" y="3401"/>
                <a:ext cx="1823" cy="745"/>
              </a:xfrm>
              <a:custGeom>
                <a:avLst/>
                <a:gdLst>
                  <a:gd name="T0" fmla="*/ 0 w 1823"/>
                  <a:gd name="T1" fmla="*/ 125 h 745"/>
                  <a:gd name="T2" fmla="*/ 168 w 1823"/>
                  <a:gd name="T3" fmla="*/ 43 h 745"/>
                  <a:gd name="T4" fmla="*/ 272 w 1823"/>
                  <a:gd name="T5" fmla="*/ 0 h 745"/>
                  <a:gd name="T6" fmla="*/ 575 w 1823"/>
                  <a:gd name="T7" fmla="*/ 95 h 745"/>
                  <a:gd name="T8" fmla="*/ 922 w 1823"/>
                  <a:gd name="T9" fmla="*/ 241 h 745"/>
                  <a:gd name="T10" fmla="*/ 1194 w 1823"/>
                  <a:gd name="T11" fmla="*/ 304 h 745"/>
                  <a:gd name="T12" fmla="*/ 1823 w 1823"/>
                  <a:gd name="T13" fmla="*/ 599 h 745"/>
                  <a:gd name="T14" fmla="*/ 1801 w 1823"/>
                  <a:gd name="T15" fmla="*/ 745 h 745"/>
                  <a:gd name="T16" fmla="*/ 1424 w 1823"/>
                  <a:gd name="T17" fmla="*/ 692 h 745"/>
                  <a:gd name="T18" fmla="*/ 1068 w 1823"/>
                  <a:gd name="T19" fmla="*/ 599 h 745"/>
                  <a:gd name="T20" fmla="*/ 743 w 1823"/>
                  <a:gd name="T21" fmla="*/ 451 h 745"/>
                  <a:gd name="T22" fmla="*/ 482 w 1823"/>
                  <a:gd name="T23" fmla="*/ 368 h 745"/>
                  <a:gd name="T24" fmla="*/ 188 w 1823"/>
                  <a:gd name="T25" fmla="*/ 241 h 745"/>
                  <a:gd name="T26" fmla="*/ 0 w 1823"/>
                  <a:gd name="T27" fmla="*/ 127 h 745"/>
                  <a:gd name="T28" fmla="*/ 0 w 1823"/>
                  <a:gd name="T29" fmla="*/ 127 h 745"/>
                  <a:gd name="T30" fmla="*/ 0 w 1823"/>
                  <a:gd name="T31" fmla="*/ 12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3" h="745">
                    <a:moveTo>
                      <a:pt x="0" y="125"/>
                    </a:moveTo>
                    <a:lnTo>
                      <a:pt x="168" y="43"/>
                    </a:lnTo>
                    <a:lnTo>
                      <a:pt x="272" y="0"/>
                    </a:lnTo>
                    <a:lnTo>
                      <a:pt x="575" y="95"/>
                    </a:lnTo>
                    <a:lnTo>
                      <a:pt x="922" y="241"/>
                    </a:lnTo>
                    <a:lnTo>
                      <a:pt x="1194" y="304"/>
                    </a:lnTo>
                    <a:lnTo>
                      <a:pt x="1823" y="599"/>
                    </a:lnTo>
                    <a:lnTo>
                      <a:pt x="1801" y="745"/>
                    </a:lnTo>
                    <a:lnTo>
                      <a:pt x="1424" y="692"/>
                    </a:lnTo>
                    <a:lnTo>
                      <a:pt x="1068" y="599"/>
                    </a:lnTo>
                    <a:lnTo>
                      <a:pt x="743" y="451"/>
                    </a:lnTo>
                    <a:lnTo>
                      <a:pt x="482" y="368"/>
                    </a:lnTo>
                    <a:lnTo>
                      <a:pt x="188" y="24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D9D9D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auto">
              <a:xfrm>
                <a:off x="1904" y="971"/>
                <a:ext cx="2241" cy="3048"/>
              </a:xfrm>
              <a:custGeom>
                <a:avLst/>
                <a:gdLst>
                  <a:gd name="T0" fmla="*/ 670 w 2241"/>
                  <a:gd name="T1" fmla="*/ 0 h 3048"/>
                  <a:gd name="T2" fmla="*/ 524 w 2241"/>
                  <a:gd name="T3" fmla="*/ 555 h 3048"/>
                  <a:gd name="T4" fmla="*/ 304 w 2241"/>
                  <a:gd name="T5" fmla="*/ 1247 h 3048"/>
                  <a:gd name="T6" fmla="*/ 209 w 2241"/>
                  <a:gd name="T7" fmla="*/ 1917 h 3048"/>
                  <a:gd name="T8" fmla="*/ 0 w 2241"/>
                  <a:gd name="T9" fmla="*/ 2441 h 3048"/>
                  <a:gd name="T10" fmla="*/ 1560 w 2241"/>
                  <a:gd name="T11" fmla="*/ 3048 h 3048"/>
                  <a:gd name="T12" fmla="*/ 1676 w 2241"/>
                  <a:gd name="T13" fmla="*/ 2954 h 3048"/>
                  <a:gd name="T14" fmla="*/ 1728 w 2241"/>
                  <a:gd name="T15" fmla="*/ 2598 h 3048"/>
                  <a:gd name="T16" fmla="*/ 1760 w 2241"/>
                  <a:gd name="T17" fmla="*/ 2400 h 3048"/>
                  <a:gd name="T18" fmla="*/ 1864 w 2241"/>
                  <a:gd name="T19" fmla="*/ 2232 h 3048"/>
                  <a:gd name="T20" fmla="*/ 1937 w 2241"/>
                  <a:gd name="T21" fmla="*/ 1624 h 3048"/>
                  <a:gd name="T22" fmla="*/ 2137 w 2241"/>
                  <a:gd name="T23" fmla="*/ 902 h 3048"/>
                  <a:gd name="T24" fmla="*/ 2241 w 2241"/>
                  <a:gd name="T25" fmla="*/ 555 h 3048"/>
                  <a:gd name="T26" fmla="*/ 2200 w 2241"/>
                  <a:gd name="T27" fmla="*/ 493 h 3048"/>
                  <a:gd name="T28" fmla="*/ 2011 w 2241"/>
                  <a:gd name="T29" fmla="*/ 472 h 3048"/>
                  <a:gd name="T30" fmla="*/ 1771 w 2241"/>
                  <a:gd name="T31" fmla="*/ 368 h 3048"/>
                  <a:gd name="T32" fmla="*/ 1571 w 2241"/>
                  <a:gd name="T33" fmla="*/ 305 h 3048"/>
                  <a:gd name="T34" fmla="*/ 1383 w 2241"/>
                  <a:gd name="T35" fmla="*/ 294 h 3048"/>
                  <a:gd name="T36" fmla="*/ 1069 w 2241"/>
                  <a:gd name="T37" fmla="*/ 137 h 3048"/>
                  <a:gd name="T38" fmla="*/ 670 w 2241"/>
                  <a:gd name="T39" fmla="*/ 1 h 3048"/>
                  <a:gd name="T40" fmla="*/ 670 w 2241"/>
                  <a:gd name="T41" fmla="*/ 1 h 3048"/>
                  <a:gd name="T42" fmla="*/ 670 w 2241"/>
                  <a:gd name="T43" fmla="*/ 0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1" h="3048">
                    <a:moveTo>
                      <a:pt x="670" y="0"/>
                    </a:moveTo>
                    <a:lnTo>
                      <a:pt x="524" y="555"/>
                    </a:lnTo>
                    <a:lnTo>
                      <a:pt x="304" y="1247"/>
                    </a:lnTo>
                    <a:lnTo>
                      <a:pt x="209" y="1917"/>
                    </a:lnTo>
                    <a:lnTo>
                      <a:pt x="0" y="2441"/>
                    </a:lnTo>
                    <a:lnTo>
                      <a:pt x="1560" y="3048"/>
                    </a:lnTo>
                    <a:lnTo>
                      <a:pt x="1676" y="2954"/>
                    </a:lnTo>
                    <a:lnTo>
                      <a:pt x="1728" y="2598"/>
                    </a:lnTo>
                    <a:lnTo>
                      <a:pt x="1760" y="2400"/>
                    </a:lnTo>
                    <a:lnTo>
                      <a:pt x="1864" y="2232"/>
                    </a:lnTo>
                    <a:lnTo>
                      <a:pt x="1937" y="1624"/>
                    </a:lnTo>
                    <a:lnTo>
                      <a:pt x="2137" y="902"/>
                    </a:lnTo>
                    <a:lnTo>
                      <a:pt x="2241" y="555"/>
                    </a:lnTo>
                    <a:lnTo>
                      <a:pt x="2200" y="493"/>
                    </a:lnTo>
                    <a:lnTo>
                      <a:pt x="2011" y="472"/>
                    </a:lnTo>
                    <a:lnTo>
                      <a:pt x="1771" y="368"/>
                    </a:lnTo>
                    <a:lnTo>
                      <a:pt x="1571" y="305"/>
                    </a:lnTo>
                    <a:lnTo>
                      <a:pt x="1383" y="294"/>
                    </a:lnTo>
                    <a:lnTo>
                      <a:pt x="1069" y="137"/>
                    </a:lnTo>
                    <a:lnTo>
                      <a:pt x="670" y="1"/>
                    </a:lnTo>
                    <a:lnTo>
                      <a:pt x="670" y="1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auto">
              <a:xfrm>
                <a:off x="1726" y="919"/>
                <a:ext cx="848" cy="2493"/>
              </a:xfrm>
              <a:custGeom>
                <a:avLst/>
                <a:gdLst>
                  <a:gd name="T0" fmla="*/ 848 w 848"/>
                  <a:gd name="T1" fmla="*/ 52 h 2493"/>
                  <a:gd name="T2" fmla="*/ 745 w 848"/>
                  <a:gd name="T3" fmla="*/ 377 h 2493"/>
                  <a:gd name="T4" fmla="*/ 691 w 848"/>
                  <a:gd name="T5" fmla="*/ 734 h 2493"/>
                  <a:gd name="T6" fmla="*/ 503 w 848"/>
                  <a:gd name="T7" fmla="*/ 1215 h 2493"/>
                  <a:gd name="T8" fmla="*/ 430 w 848"/>
                  <a:gd name="T9" fmla="*/ 1478 h 2493"/>
                  <a:gd name="T10" fmla="*/ 398 w 848"/>
                  <a:gd name="T11" fmla="*/ 1885 h 2493"/>
                  <a:gd name="T12" fmla="*/ 368 w 848"/>
                  <a:gd name="T13" fmla="*/ 2023 h 2493"/>
                  <a:gd name="T14" fmla="*/ 273 w 848"/>
                  <a:gd name="T15" fmla="*/ 2232 h 2493"/>
                  <a:gd name="T16" fmla="*/ 178 w 848"/>
                  <a:gd name="T17" fmla="*/ 2493 h 2493"/>
                  <a:gd name="T18" fmla="*/ 84 w 848"/>
                  <a:gd name="T19" fmla="*/ 2482 h 2493"/>
                  <a:gd name="T20" fmla="*/ 0 w 848"/>
                  <a:gd name="T21" fmla="*/ 2368 h 2493"/>
                  <a:gd name="T22" fmla="*/ 21 w 848"/>
                  <a:gd name="T23" fmla="*/ 2210 h 2493"/>
                  <a:gd name="T24" fmla="*/ 146 w 848"/>
                  <a:gd name="T25" fmla="*/ 1781 h 2493"/>
                  <a:gd name="T26" fmla="*/ 262 w 848"/>
                  <a:gd name="T27" fmla="*/ 1540 h 2493"/>
                  <a:gd name="T28" fmla="*/ 284 w 848"/>
                  <a:gd name="T29" fmla="*/ 1331 h 2493"/>
                  <a:gd name="T30" fmla="*/ 325 w 848"/>
                  <a:gd name="T31" fmla="*/ 1174 h 2493"/>
                  <a:gd name="T32" fmla="*/ 346 w 848"/>
                  <a:gd name="T33" fmla="*/ 995 h 2493"/>
                  <a:gd name="T34" fmla="*/ 409 w 848"/>
                  <a:gd name="T35" fmla="*/ 849 h 2493"/>
                  <a:gd name="T36" fmla="*/ 471 w 848"/>
                  <a:gd name="T37" fmla="*/ 618 h 2493"/>
                  <a:gd name="T38" fmla="*/ 577 w 848"/>
                  <a:gd name="T39" fmla="*/ 295 h 2493"/>
                  <a:gd name="T40" fmla="*/ 618 w 848"/>
                  <a:gd name="T41" fmla="*/ 32 h 2493"/>
                  <a:gd name="T42" fmla="*/ 702 w 848"/>
                  <a:gd name="T43" fmla="*/ 0 h 2493"/>
                  <a:gd name="T44" fmla="*/ 848 w 848"/>
                  <a:gd name="T45" fmla="*/ 53 h 2493"/>
                  <a:gd name="T46" fmla="*/ 848 w 848"/>
                  <a:gd name="T47" fmla="*/ 53 h 2493"/>
                  <a:gd name="T48" fmla="*/ 848 w 848"/>
                  <a:gd name="T49" fmla="*/ 52 h 2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8" h="2493">
                    <a:moveTo>
                      <a:pt x="848" y="52"/>
                    </a:moveTo>
                    <a:lnTo>
                      <a:pt x="745" y="377"/>
                    </a:lnTo>
                    <a:lnTo>
                      <a:pt x="691" y="734"/>
                    </a:lnTo>
                    <a:lnTo>
                      <a:pt x="503" y="1215"/>
                    </a:lnTo>
                    <a:lnTo>
                      <a:pt x="430" y="1478"/>
                    </a:lnTo>
                    <a:lnTo>
                      <a:pt x="398" y="1885"/>
                    </a:lnTo>
                    <a:lnTo>
                      <a:pt x="368" y="2023"/>
                    </a:lnTo>
                    <a:lnTo>
                      <a:pt x="273" y="2232"/>
                    </a:lnTo>
                    <a:lnTo>
                      <a:pt x="178" y="2493"/>
                    </a:lnTo>
                    <a:lnTo>
                      <a:pt x="84" y="2482"/>
                    </a:lnTo>
                    <a:lnTo>
                      <a:pt x="0" y="2368"/>
                    </a:lnTo>
                    <a:lnTo>
                      <a:pt x="21" y="2210"/>
                    </a:lnTo>
                    <a:lnTo>
                      <a:pt x="146" y="1781"/>
                    </a:lnTo>
                    <a:lnTo>
                      <a:pt x="262" y="1540"/>
                    </a:lnTo>
                    <a:lnTo>
                      <a:pt x="284" y="1331"/>
                    </a:lnTo>
                    <a:lnTo>
                      <a:pt x="325" y="1174"/>
                    </a:lnTo>
                    <a:lnTo>
                      <a:pt x="346" y="995"/>
                    </a:lnTo>
                    <a:lnTo>
                      <a:pt x="409" y="849"/>
                    </a:lnTo>
                    <a:lnTo>
                      <a:pt x="471" y="618"/>
                    </a:lnTo>
                    <a:lnTo>
                      <a:pt x="577" y="295"/>
                    </a:lnTo>
                    <a:lnTo>
                      <a:pt x="618" y="32"/>
                    </a:lnTo>
                    <a:lnTo>
                      <a:pt x="702" y="0"/>
                    </a:lnTo>
                    <a:lnTo>
                      <a:pt x="848" y="53"/>
                    </a:lnTo>
                    <a:lnTo>
                      <a:pt x="848" y="53"/>
                    </a:lnTo>
                    <a:lnTo>
                      <a:pt x="848" y="52"/>
                    </a:lnTo>
                    <a:close/>
                  </a:path>
                </a:pathLst>
              </a:custGeom>
              <a:solidFill>
                <a:srgbClr val="000066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3" name="Freeform 9"/>
              <p:cNvSpPr>
                <a:spLocks/>
              </p:cNvSpPr>
              <p:nvPr/>
            </p:nvSpPr>
            <p:spPr bwMode="auto">
              <a:xfrm>
                <a:off x="1706" y="899"/>
                <a:ext cx="2482" cy="3152"/>
              </a:xfrm>
              <a:custGeom>
                <a:avLst/>
                <a:gdLst>
                  <a:gd name="T0" fmla="*/ 649 w 2482"/>
                  <a:gd name="T1" fmla="*/ 0 h 3152"/>
                  <a:gd name="T2" fmla="*/ 847 w 2482"/>
                  <a:gd name="T3" fmla="*/ 31 h 3152"/>
                  <a:gd name="T4" fmla="*/ 1592 w 2482"/>
                  <a:gd name="T5" fmla="*/ 315 h 3152"/>
                  <a:gd name="T6" fmla="*/ 1999 w 2482"/>
                  <a:gd name="T7" fmla="*/ 429 h 3152"/>
                  <a:gd name="T8" fmla="*/ 2450 w 2482"/>
                  <a:gd name="T9" fmla="*/ 554 h 3152"/>
                  <a:gd name="T10" fmla="*/ 2439 w 2482"/>
                  <a:gd name="T11" fmla="*/ 765 h 3152"/>
                  <a:gd name="T12" fmla="*/ 2273 w 2482"/>
                  <a:gd name="T13" fmla="*/ 1392 h 3152"/>
                  <a:gd name="T14" fmla="*/ 2146 w 2482"/>
                  <a:gd name="T15" fmla="*/ 1769 h 3152"/>
                  <a:gd name="T16" fmla="*/ 1958 w 2482"/>
                  <a:gd name="T17" fmla="*/ 2556 h 3152"/>
                  <a:gd name="T18" fmla="*/ 1958 w 2482"/>
                  <a:gd name="T19" fmla="*/ 2702 h 3152"/>
                  <a:gd name="T20" fmla="*/ 1896 w 2482"/>
                  <a:gd name="T21" fmla="*/ 3069 h 3152"/>
                  <a:gd name="T22" fmla="*/ 1655 w 2482"/>
                  <a:gd name="T23" fmla="*/ 3101 h 3152"/>
                  <a:gd name="T24" fmla="*/ 1151 w 2482"/>
                  <a:gd name="T25" fmla="*/ 2901 h 3152"/>
                  <a:gd name="T26" fmla="*/ 523 w 2482"/>
                  <a:gd name="T27" fmla="*/ 2724 h 3152"/>
                  <a:gd name="T28" fmla="*/ 104 w 2482"/>
                  <a:gd name="T29" fmla="*/ 2556 h 3152"/>
                  <a:gd name="T30" fmla="*/ 64 w 2482"/>
                  <a:gd name="T31" fmla="*/ 2482 h 3152"/>
                  <a:gd name="T32" fmla="*/ 177 w 2482"/>
                  <a:gd name="T33" fmla="*/ 2482 h 3152"/>
                  <a:gd name="T34" fmla="*/ 407 w 2482"/>
                  <a:gd name="T35" fmla="*/ 2597 h 3152"/>
                  <a:gd name="T36" fmla="*/ 995 w 2482"/>
                  <a:gd name="T37" fmla="*/ 2754 h 3152"/>
                  <a:gd name="T38" fmla="*/ 1571 w 2482"/>
                  <a:gd name="T39" fmla="*/ 2995 h 3152"/>
                  <a:gd name="T40" fmla="*/ 1832 w 2482"/>
                  <a:gd name="T41" fmla="*/ 3047 h 3152"/>
                  <a:gd name="T42" fmla="*/ 1916 w 2482"/>
                  <a:gd name="T43" fmla="*/ 2575 h 3152"/>
                  <a:gd name="T44" fmla="*/ 1926 w 2482"/>
                  <a:gd name="T45" fmla="*/ 2461 h 3152"/>
                  <a:gd name="T46" fmla="*/ 2042 w 2482"/>
                  <a:gd name="T47" fmla="*/ 2021 h 3152"/>
                  <a:gd name="T48" fmla="*/ 2051 w 2482"/>
                  <a:gd name="T49" fmla="*/ 1791 h 3152"/>
                  <a:gd name="T50" fmla="*/ 2056 w 2482"/>
                  <a:gd name="T51" fmla="*/ 1774 h 3152"/>
                  <a:gd name="T52" fmla="*/ 2067 w 2482"/>
                  <a:gd name="T53" fmla="*/ 1733 h 3152"/>
                  <a:gd name="T54" fmla="*/ 2083 w 2482"/>
                  <a:gd name="T55" fmla="*/ 1673 h 3152"/>
                  <a:gd name="T56" fmla="*/ 2106 w 2482"/>
                  <a:gd name="T57" fmla="*/ 1606 h 3152"/>
                  <a:gd name="T58" fmla="*/ 2135 w 2482"/>
                  <a:gd name="T59" fmla="*/ 1539 h 3152"/>
                  <a:gd name="T60" fmla="*/ 2170 w 2482"/>
                  <a:gd name="T61" fmla="*/ 1464 h 3152"/>
                  <a:gd name="T62" fmla="*/ 2207 w 2482"/>
                  <a:gd name="T63" fmla="*/ 1376 h 3152"/>
                  <a:gd name="T64" fmla="*/ 2239 w 2482"/>
                  <a:gd name="T65" fmla="*/ 1292 h 3152"/>
                  <a:gd name="T66" fmla="*/ 2264 w 2482"/>
                  <a:gd name="T67" fmla="*/ 1229 h 3152"/>
                  <a:gd name="T68" fmla="*/ 2273 w 2482"/>
                  <a:gd name="T69" fmla="*/ 1205 h 3152"/>
                  <a:gd name="T70" fmla="*/ 2271 w 2482"/>
                  <a:gd name="T71" fmla="*/ 1182 h 3152"/>
                  <a:gd name="T72" fmla="*/ 2273 w 2482"/>
                  <a:gd name="T73" fmla="*/ 1125 h 3152"/>
                  <a:gd name="T74" fmla="*/ 2279 w 2482"/>
                  <a:gd name="T75" fmla="*/ 1050 h 3152"/>
                  <a:gd name="T76" fmla="*/ 2294 w 2482"/>
                  <a:gd name="T77" fmla="*/ 974 h 3152"/>
                  <a:gd name="T78" fmla="*/ 2325 w 2482"/>
                  <a:gd name="T79" fmla="*/ 911 h 3152"/>
                  <a:gd name="T80" fmla="*/ 2352 w 2482"/>
                  <a:gd name="T81" fmla="*/ 858 h 3152"/>
                  <a:gd name="T82" fmla="*/ 2366 w 2482"/>
                  <a:gd name="T83" fmla="*/ 805 h 3152"/>
                  <a:gd name="T84" fmla="*/ 2369 w 2482"/>
                  <a:gd name="T85" fmla="*/ 757 h 3152"/>
                  <a:gd name="T86" fmla="*/ 2367 w 2482"/>
                  <a:gd name="T87" fmla="*/ 725 h 3152"/>
                  <a:gd name="T88" fmla="*/ 2366 w 2482"/>
                  <a:gd name="T89" fmla="*/ 711 h 3152"/>
                  <a:gd name="T90" fmla="*/ 2351 w 2482"/>
                  <a:gd name="T91" fmla="*/ 617 h 3152"/>
                  <a:gd name="T92" fmla="*/ 2315 w 2482"/>
                  <a:gd name="T93" fmla="*/ 611 h 3152"/>
                  <a:gd name="T94" fmla="*/ 2262 w 2482"/>
                  <a:gd name="T95" fmla="*/ 598 h 3152"/>
                  <a:gd name="T96" fmla="*/ 2203 w 2482"/>
                  <a:gd name="T97" fmla="*/ 586 h 3152"/>
                  <a:gd name="T98" fmla="*/ 2152 w 2482"/>
                  <a:gd name="T99" fmla="*/ 571 h 3152"/>
                  <a:gd name="T100" fmla="*/ 2117 w 2482"/>
                  <a:gd name="T101" fmla="*/ 556 h 3152"/>
                  <a:gd name="T102" fmla="*/ 2045 w 2482"/>
                  <a:gd name="T103" fmla="*/ 518 h 3152"/>
                  <a:gd name="T104" fmla="*/ 1952 w 2482"/>
                  <a:gd name="T105" fmla="*/ 469 h 3152"/>
                  <a:gd name="T106" fmla="*/ 1865 w 2482"/>
                  <a:gd name="T107" fmla="*/ 421 h 3152"/>
                  <a:gd name="T108" fmla="*/ 1809 w 2482"/>
                  <a:gd name="T109" fmla="*/ 391 h 3152"/>
                  <a:gd name="T110" fmla="*/ 1612 w 2482"/>
                  <a:gd name="T111" fmla="*/ 397 h 3152"/>
                  <a:gd name="T112" fmla="*/ 1120 w 2482"/>
                  <a:gd name="T113" fmla="*/ 177 h 3152"/>
                  <a:gd name="T114" fmla="*/ 711 w 2482"/>
                  <a:gd name="T115" fmla="*/ 52 h 3152"/>
                  <a:gd name="T116" fmla="*/ 586 w 2482"/>
                  <a:gd name="T117" fmla="*/ 63 h 3152"/>
                  <a:gd name="T118" fmla="*/ 586 w 2482"/>
                  <a:gd name="T119" fmla="*/ 61 h 3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82" h="3152">
                    <a:moveTo>
                      <a:pt x="586" y="61"/>
                    </a:moveTo>
                    <a:lnTo>
                      <a:pt x="649" y="0"/>
                    </a:lnTo>
                    <a:lnTo>
                      <a:pt x="795" y="11"/>
                    </a:lnTo>
                    <a:lnTo>
                      <a:pt x="847" y="31"/>
                    </a:lnTo>
                    <a:lnTo>
                      <a:pt x="1120" y="136"/>
                    </a:lnTo>
                    <a:lnTo>
                      <a:pt x="1592" y="315"/>
                    </a:lnTo>
                    <a:lnTo>
                      <a:pt x="1801" y="324"/>
                    </a:lnTo>
                    <a:lnTo>
                      <a:pt x="1999" y="429"/>
                    </a:lnTo>
                    <a:lnTo>
                      <a:pt x="2241" y="513"/>
                    </a:lnTo>
                    <a:lnTo>
                      <a:pt x="2450" y="554"/>
                    </a:lnTo>
                    <a:lnTo>
                      <a:pt x="2482" y="627"/>
                    </a:lnTo>
                    <a:lnTo>
                      <a:pt x="2439" y="765"/>
                    </a:lnTo>
                    <a:lnTo>
                      <a:pt x="2335" y="1099"/>
                    </a:lnTo>
                    <a:lnTo>
                      <a:pt x="2273" y="1392"/>
                    </a:lnTo>
                    <a:lnTo>
                      <a:pt x="2189" y="1666"/>
                    </a:lnTo>
                    <a:lnTo>
                      <a:pt x="2146" y="1769"/>
                    </a:lnTo>
                    <a:lnTo>
                      <a:pt x="2094" y="2282"/>
                    </a:lnTo>
                    <a:lnTo>
                      <a:pt x="1958" y="2556"/>
                    </a:lnTo>
                    <a:lnTo>
                      <a:pt x="1999" y="2566"/>
                    </a:lnTo>
                    <a:lnTo>
                      <a:pt x="1958" y="2702"/>
                    </a:lnTo>
                    <a:lnTo>
                      <a:pt x="1905" y="2911"/>
                    </a:lnTo>
                    <a:lnTo>
                      <a:pt x="1896" y="3069"/>
                    </a:lnTo>
                    <a:lnTo>
                      <a:pt x="1812" y="3152"/>
                    </a:lnTo>
                    <a:lnTo>
                      <a:pt x="1655" y="3101"/>
                    </a:lnTo>
                    <a:lnTo>
                      <a:pt x="1381" y="2974"/>
                    </a:lnTo>
                    <a:lnTo>
                      <a:pt x="1151" y="2901"/>
                    </a:lnTo>
                    <a:lnTo>
                      <a:pt x="838" y="2797"/>
                    </a:lnTo>
                    <a:lnTo>
                      <a:pt x="523" y="2724"/>
                    </a:lnTo>
                    <a:lnTo>
                      <a:pt x="241" y="2586"/>
                    </a:lnTo>
                    <a:lnTo>
                      <a:pt x="104" y="2556"/>
                    </a:lnTo>
                    <a:lnTo>
                      <a:pt x="0" y="2545"/>
                    </a:lnTo>
                    <a:lnTo>
                      <a:pt x="64" y="2482"/>
                    </a:lnTo>
                    <a:lnTo>
                      <a:pt x="41" y="2429"/>
                    </a:lnTo>
                    <a:lnTo>
                      <a:pt x="177" y="2482"/>
                    </a:lnTo>
                    <a:lnTo>
                      <a:pt x="649" y="2640"/>
                    </a:lnTo>
                    <a:lnTo>
                      <a:pt x="407" y="2597"/>
                    </a:lnTo>
                    <a:lnTo>
                      <a:pt x="659" y="2681"/>
                    </a:lnTo>
                    <a:lnTo>
                      <a:pt x="995" y="2754"/>
                    </a:lnTo>
                    <a:lnTo>
                      <a:pt x="1319" y="2911"/>
                    </a:lnTo>
                    <a:lnTo>
                      <a:pt x="1571" y="2995"/>
                    </a:lnTo>
                    <a:lnTo>
                      <a:pt x="1769" y="3069"/>
                    </a:lnTo>
                    <a:lnTo>
                      <a:pt x="1832" y="3047"/>
                    </a:lnTo>
                    <a:lnTo>
                      <a:pt x="1853" y="2775"/>
                    </a:lnTo>
                    <a:lnTo>
                      <a:pt x="1916" y="2575"/>
                    </a:lnTo>
                    <a:lnTo>
                      <a:pt x="1874" y="2597"/>
                    </a:lnTo>
                    <a:lnTo>
                      <a:pt x="1926" y="2461"/>
                    </a:lnTo>
                    <a:lnTo>
                      <a:pt x="2051" y="2230"/>
                    </a:lnTo>
                    <a:lnTo>
                      <a:pt x="2042" y="2021"/>
                    </a:lnTo>
                    <a:lnTo>
                      <a:pt x="2094" y="1707"/>
                    </a:lnTo>
                    <a:lnTo>
                      <a:pt x="2051" y="1791"/>
                    </a:lnTo>
                    <a:lnTo>
                      <a:pt x="2053" y="1786"/>
                    </a:lnTo>
                    <a:lnTo>
                      <a:pt x="2056" y="1774"/>
                    </a:lnTo>
                    <a:lnTo>
                      <a:pt x="2061" y="1756"/>
                    </a:lnTo>
                    <a:lnTo>
                      <a:pt x="2067" y="1733"/>
                    </a:lnTo>
                    <a:lnTo>
                      <a:pt x="2074" y="1704"/>
                    </a:lnTo>
                    <a:lnTo>
                      <a:pt x="2083" y="1673"/>
                    </a:lnTo>
                    <a:lnTo>
                      <a:pt x="2094" y="1640"/>
                    </a:lnTo>
                    <a:lnTo>
                      <a:pt x="2106" y="1606"/>
                    </a:lnTo>
                    <a:lnTo>
                      <a:pt x="2120" y="1572"/>
                    </a:lnTo>
                    <a:lnTo>
                      <a:pt x="2135" y="1539"/>
                    </a:lnTo>
                    <a:lnTo>
                      <a:pt x="2152" y="1504"/>
                    </a:lnTo>
                    <a:lnTo>
                      <a:pt x="2170" y="1464"/>
                    </a:lnTo>
                    <a:lnTo>
                      <a:pt x="2189" y="1421"/>
                    </a:lnTo>
                    <a:lnTo>
                      <a:pt x="2207" y="1376"/>
                    </a:lnTo>
                    <a:lnTo>
                      <a:pt x="2224" y="1333"/>
                    </a:lnTo>
                    <a:lnTo>
                      <a:pt x="2239" y="1292"/>
                    </a:lnTo>
                    <a:lnTo>
                      <a:pt x="2253" y="1256"/>
                    </a:lnTo>
                    <a:lnTo>
                      <a:pt x="2264" y="1229"/>
                    </a:lnTo>
                    <a:lnTo>
                      <a:pt x="2270" y="1211"/>
                    </a:lnTo>
                    <a:lnTo>
                      <a:pt x="2273" y="1205"/>
                    </a:lnTo>
                    <a:lnTo>
                      <a:pt x="2271" y="1198"/>
                    </a:lnTo>
                    <a:lnTo>
                      <a:pt x="2271" y="1182"/>
                    </a:lnTo>
                    <a:lnTo>
                      <a:pt x="2271" y="1157"/>
                    </a:lnTo>
                    <a:lnTo>
                      <a:pt x="2273" y="1125"/>
                    </a:lnTo>
                    <a:lnTo>
                      <a:pt x="2274" y="1089"/>
                    </a:lnTo>
                    <a:lnTo>
                      <a:pt x="2279" y="1050"/>
                    </a:lnTo>
                    <a:lnTo>
                      <a:pt x="2285" y="1011"/>
                    </a:lnTo>
                    <a:lnTo>
                      <a:pt x="2294" y="974"/>
                    </a:lnTo>
                    <a:lnTo>
                      <a:pt x="2308" y="939"/>
                    </a:lnTo>
                    <a:lnTo>
                      <a:pt x="2325" y="911"/>
                    </a:lnTo>
                    <a:lnTo>
                      <a:pt x="2341" y="885"/>
                    </a:lnTo>
                    <a:lnTo>
                      <a:pt x="2352" y="858"/>
                    </a:lnTo>
                    <a:lnTo>
                      <a:pt x="2361" y="831"/>
                    </a:lnTo>
                    <a:lnTo>
                      <a:pt x="2366" y="805"/>
                    </a:lnTo>
                    <a:lnTo>
                      <a:pt x="2369" y="780"/>
                    </a:lnTo>
                    <a:lnTo>
                      <a:pt x="2369" y="757"/>
                    </a:lnTo>
                    <a:lnTo>
                      <a:pt x="2369" y="739"/>
                    </a:lnTo>
                    <a:lnTo>
                      <a:pt x="2367" y="725"/>
                    </a:lnTo>
                    <a:lnTo>
                      <a:pt x="2367" y="715"/>
                    </a:lnTo>
                    <a:lnTo>
                      <a:pt x="2366" y="711"/>
                    </a:lnTo>
                    <a:lnTo>
                      <a:pt x="2355" y="617"/>
                    </a:lnTo>
                    <a:lnTo>
                      <a:pt x="2351" y="617"/>
                    </a:lnTo>
                    <a:lnTo>
                      <a:pt x="2337" y="614"/>
                    </a:lnTo>
                    <a:lnTo>
                      <a:pt x="2315" y="611"/>
                    </a:lnTo>
                    <a:lnTo>
                      <a:pt x="2291" y="605"/>
                    </a:lnTo>
                    <a:lnTo>
                      <a:pt x="2262" y="598"/>
                    </a:lnTo>
                    <a:lnTo>
                      <a:pt x="2232" y="592"/>
                    </a:lnTo>
                    <a:lnTo>
                      <a:pt x="2203" y="586"/>
                    </a:lnTo>
                    <a:lnTo>
                      <a:pt x="2175" y="579"/>
                    </a:lnTo>
                    <a:lnTo>
                      <a:pt x="2152" y="571"/>
                    </a:lnTo>
                    <a:lnTo>
                      <a:pt x="2135" y="565"/>
                    </a:lnTo>
                    <a:lnTo>
                      <a:pt x="2117" y="556"/>
                    </a:lnTo>
                    <a:lnTo>
                      <a:pt x="2085" y="539"/>
                    </a:lnTo>
                    <a:lnTo>
                      <a:pt x="2045" y="518"/>
                    </a:lnTo>
                    <a:lnTo>
                      <a:pt x="1999" y="493"/>
                    </a:lnTo>
                    <a:lnTo>
                      <a:pt x="1952" y="469"/>
                    </a:lnTo>
                    <a:lnTo>
                      <a:pt x="1906" y="444"/>
                    </a:lnTo>
                    <a:lnTo>
                      <a:pt x="1865" y="421"/>
                    </a:lnTo>
                    <a:lnTo>
                      <a:pt x="1832" y="403"/>
                    </a:lnTo>
                    <a:lnTo>
                      <a:pt x="1809" y="391"/>
                    </a:lnTo>
                    <a:lnTo>
                      <a:pt x="1801" y="388"/>
                    </a:lnTo>
                    <a:lnTo>
                      <a:pt x="1612" y="397"/>
                    </a:lnTo>
                    <a:lnTo>
                      <a:pt x="1403" y="324"/>
                    </a:lnTo>
                    <a:lnTo>
                      <a:pt x="1120" y="177"/>
                    </a:lnTo>
                    <a:lnTo>
                      <a:pt x="868" y="104"/>
                    </a:lnTo>
                    <a:lnTo>
                      <a:pt x="711" y="52"/>
                    </a:lnTo>
                    <a:lnTo>
                      <a:pt x="638" y="93"/>
                    </a:lnTo>
                    <a:lnTo>
                      <a:pt x="586" y="63"/>
                    </a:lnTo>
                    <a:lnTo>
                      <a:pt x="586" y="63"/>
                    </a:lnTo>
                    <a:lnTo>
                      <a:pt x="586" y="61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auto">
              <a:xfrm>
                <a:off x="1486" y="3360"/>
                <a:ext cx="1978" cy="861"/>
              </a:xfrm>
              <a:custGeom>
                <a:avLst/>
                <a:gdLst>
                  <a:gd name="T0" fmla="*/ 1978 w 1978"/>
                  <a:gd name="T1" fmla="*/ 662 h 861"/>
                  <a:gd name="T2" fmla="*/ 1974 w 1978"/>
                  <a:gd name="T3" fmla="*/ 681 h 861"/>
                  <a:gd name="T4" fmla="*/ 1968 w 1978"/>
                  <a:gd name="T5" fmla="*/ 713 h 861"/>
                  <a:gd name="T6" fmla="*/ 1963 w 1978"/>
                  <a:gd name="T7" fmla="*/ 748 h 861"/>
                  <a:gd name="T8" fmla="*/ 1958 w 1978"/>
                  <a:gd name="T9" fmla="*/ 782 h 861"/>
                  <a:gd name="T10" fmla="*/ 1955 w 1978"/>
                  <a:gd name="T11" fmla="*/ 808 h 861"/>
                  <a:gd name="T12" fmla="*/ 1942 w 1978"/>
                  <a:gd name="T13" fmla="*/ 830 h 861"/>
                  <a:gd name="T14" fmla="*/ 1917 w 1978"/>
                  <a:gd name="T15" fmla="*/ 847 h 861"/>
                  <a:gd name="T16" fmla="*/ 1890 w 1978"/>
                  <a:gd name="T17" fmla="*/ 858 h 861"/>
                  <a:gd name="T18" fmla="*/ 1864 w 1978"/>
                  <a:gd name="T19" fmla="*/ 861 h 861"/>
                  <a:gd name="T20" fmla="*/ 1838 w 1978"/>
                  <a:gd name="T21" fmla="*/ 855 h 861"/>
                  <a:gd name="T22" fmla="*/ 1778 w 1978"/>
                  <a:gd name="T23" fmla="*/ 838 h 861"/>
                  <a:gd name="T24" fmla="*/ 1701 w 1978"/>
                  <a:gd name="T25" fmla="*/ 818 h 861"/>
                  <a:gd name="T26" fmla="*/ 1626 w 1978"/>
                  <a:gd name="T27" fmla="*/ 800 h 861"/>
                  <a:gd name="T28" fmla="*/ 1577 w 1978"/>
                  <a:gd name="T29" fmla="*/ 788 h 861"/>
                  <a:gd name="T30" fmla="*/ 1330 w 1978"/>
                  <a:gd name="T31" fmla="*/ 733 h 861"/>
                  <a:gd name="T32" fmla="*/ 879 w 1978"/>
                  <a:gd name="T33" fmla="*/ 565 h 861"/>
                  <a:gd name="T34" fmla="*/ 356 w 1978"/>
                  <a:gd name="T35" fmla="*/ 388 h 861"/>
                  <a:gd name="T36" fmla="*/ 104 w 1978"/>
                  <a:gd name="T37" fmla="*/ 241 h 861"/>
                  <a:gd name="T38" fmla="*/ 9 w 1978"/>
                  <a:gd name="T39" fmla="*/ 218 h 861"/>
                  <a:gd name="T40" fmla="*/ 5 w 1978"/>
                  <a:gd name="T41" fmla="*/ 208 h 861"/>
                  <a:gd name="T42" fmla="*/ 0 w 1978"/>
                  <a:gd name="T43" fmla="*/ 188 h 861"/>
                  <a:gd name="T44" fmla="*/ 3 w 1978"/>
                  <a:gd name="T45" fmla="*/ 165 h 861"/>
                  <a:gd name="T46" fmla="*/ 18 w 1978"/>
                  <a:gd name="T47" fmla="*/ 139 h 861"/>
                  <a:gd name="T48" fmla="*/ 47 w 1978"/>
                  <a:gd name="T49" fmla="*/ 114 h 861"/>
                  <a:gd name="T50" fmla="*/ 84 w 1978"/>
                  <a:gd name="T51" fmla="*/ 93 h 861"/>
                  <a:gd name="T52" fmla="*/ 119 w 1978"/>
                  <a:gd name="T53" fmla="*/ 78 h 861"/>
                  <a:gd name="T54" fmla="*/ 148 w 1978"/>
                  <a:gd name="T55" fmla="*/ 69 h 861"/>
                  <a:gd name="T56" fmla="*/ 165 w 1978"/>
                  <a:gd name="T57" fmla="*/ 64 h 861"/>
                  <a:gd name="T58" fmla="*/ 272 w 1978"/>
                  <a:gd name="T59" fmla="*/ 0 h 861"/>
                  <a:gd name="T60" fmla="*/ 177 w 1978"/>
                  <a:gd name="T61" fmla="*/ 95 h 861"/>
                  <a:gd name="T62" fmla="*/ 102 w 1978"/>
                  <a:gd name="T63" fmla="*/ 146 h 861"/>
                  <a:gd name="T64" fmla="*/ 96 w 1978"/>
                  <a:gd name="T65" fmla="*/ 151 h 861"/>
                  <a:gd name="T66" fmla="*/ 87 w 1978"/>
                  <a:gd name="T67" fmla="*/ 160 h 861"/>
                  <a:gd name="T68" fmla="*/ 83 w 1978"/>
                  <a:gd name="T69" fmla="*/ 171 h 861"/>
                  <a:gd name="T70" fmla="*/ 87 w 1978"/>
                  <a:gd name="T71" fmla="*/ 182 h 861"/>
                  <a:gd name="T72" fmla="*/ 107 w 1978"/>
                  <a:gd name="T73" fmla="*/ 197 h 861"/>
                  <a:gd name="T74" fmla="*/ 151 w 1978"/>
                  <a:gd name="T75" fmla="*/ 218 h 861"/>
                  <a:gd name="T76" fmla="*/ 205 w 1978"/>
                  <a:gd name="T77" fmla="*/ 244 h 861"/>
                  <a:gd name="T78" fmla="*/ 255 w 1978"/>
                  <a:gd name="T79" fmla="*/ 266 h 861"/>
                  <a:gd name="T80" fmla="*/ 289 w 1978"/>
                  <a:gd name="T81" fmla="*/ 281 h 861"/>
                  <a:gd name="T82" fmla="*/ 470 w 1978"/>
                  <a:gd name="T83" fmla="*/ 366 h 861"/>
                  <a:gd name="T84" fmla="*/ 869 w 1978"/>
                  <a:gd name="T85" fmla="*/ 492 h 861"/>
                  <a:gd name="T86" fmla="*/ 1162 w 1978"/>
                  <a:gd name="T87" fmla="*/ 586 h 861"/>
                  <a:gd name="T88" fmla="*/ 1601 w 1978"/>
                  <a:gd name="T89" fmla="*/ 743 h 861"/>
                  <a:gd name="T90" fmla="*/ 1832 w 1978"/>
                  <a:gd name="T91" fmla="*/ 733 h 861"/>
                  <a:gd name="T92" fmla="*/ 1916 w 1978"/>
                  <a:gd name="T93" fmla="*/ 629 h 861"/>
                  <a:gd name="T94" fmla="*/ 1855 w 1978"/>
                  <a:gd name="T95" fmla="*/ 786 h 861"/>
                  <a:gd name="T96" fmla="*/ 1861 w 1978"/>
                  <a:gd name="T97" fmla="*/ 789 h 861"/>
                  <a:gd name="T98" fmla="*/ 1870 w 1978"/>
                  <a:gd name="T99" fmla="*/ 792 h 861"/>
                  <a:gd name="T100" fmla="*/ 1882 w 1978"/>
                  <a:gd name="T101" fmla="*/ 791 h 861"/>
                  <a:gd name="T102" fmla="*/ 1891 w 1978"/>
                  <a:gd name="T103" fmla="*/ 783 h 861"/>
                  <a:gd name="T104" fmla="*/ 1900 w 1978"/>
                  <a:gd name="T105" fmla="*/ 765 h 861"/>
                  <a:gd name="T106" fmla="*/ 1917 w 1978"/>
                  <a:gd name="T107" fmla="*/ 736 h 861"/>
                  <a:gd name="T108" fmla="*/ 1940 w 1978"/>
                  <a:gd name="T109" fmla="*/ 705 h 861"/>
                  <a:gd name="T110" fmla="*/ 1963 w 1978"/>
                  <a:gd name="T111" fmla="*/ 679 h 861"/>
                  <a:gd name="T112" fmla="*/ 1977 w 1978"/>
                  <a:gd name="T113" fmla="*/ 662 h 861"/>
                  <a:gd name="T114" fmla="*/ 1978 w 1978"/>
                  <a:gd name="T115" fmla="*/ 659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8" h="861">
                    <a:moveTo>
                      <a:pt x="1978" y="659"/>
                    </a:moveTo>
                    <a:lnTo>
                      <a:pt x="1978" y="662"/>
                    </a:lnTo>
                    <a:lnTo>
                      <a:pt x="1977" y="670"/>
                    </a:lnTo>
                    <a:lnTo>
                      <a:pt x="1974" y="681"/>
                    </a:lnTo>
                    <a:lnTo>
                      <a:pt x="1972" y="696"/>
                    </a:lnTo>
                    <a:lnTo>
                      <a:pt x="1968" y="713"/>
                    </a:lnTo>
                    <a:lnTo>
                      <a:pt x="1965" y="730"/>
                    </a:lnTo>
                    <a:lnTo>
                      <a:pt x="1963" y="748"/>
                    </a:lnTo>
                    <a:lnTo>
                      <a:pt x="1960" y="766"/>
                    </a:lnTo>
                    <a:lnTo>
                      <a:pt x="1958" y="782"/>
                    </a:lnTo>
                    <a:lnTo>
                      <a:pt x="1958" y="795"/>
                    </a:lnTo>
                    <a:lnTo>
                      <a:pt x="1955" y="808"/>
                    </a:lnTo>
                    <a:lnTo>
                      <a:pt x="1949" y="820"/>
                    </a:lnTo>
                    <a:lnTo>
                      <a:pt x="1942" y="830"/>
                    </a:lnTo>
                    <a:lnTo>
                      <a:pt x="1929" y="840"/>
                    </a:lnTo>
                    <a:lnTo>
                      <a:pt x="1917" y="847"/>
                    </a:lnTo>
                    <a:lnTo>
                      <a:pt x="1904" y="853"/>
                    </a:lnTo>
                    <a:lnTo>
                      <a:pt x="1890" y="858"/>
                    </a:lnTo>
                    <a:lnTo>
                      <a:pt x="1876" y="861"/>
                    </a:lnTo>
                    <a:lnTo>
                      <a:pt x="1864" y="861"/>
                    </a:lnTo>
                    <a:lnTo>
                      <a:pt x="1853" y="859"/>
                    </a:lnTo>
                    <a:lnTo>
                      <a:pt x="1838" y="855"/>
                    </a:lnTo>
                    <a:lnTo>
                      <a:pt x="1812" y="847"/>
                    </a:lnTo>
                    <a:lnTo>
                      <a:pt x="1778" y="838"/>
                    </a:lnTo>
                    <a:lnTo>
                      <a:pt x="1740" y="829"/>
                    </a:lnTo>
                    <a:lnTo>
                      <a:pt x="1701" y="818"/>
                    </a:lnTo>
                    <a:lnTo>
                      <a:pt x="1661" y="808"/>
                    </a:lnTo>
                    <a:lnTo>
                      <a:pt x="1626" y="800"/>
                    </a:lnTo>
                    <a:lnTo>
                      <a:pt x="1597" y="792"/>
                    </a:lnTo>
                    <a:lnTo>
                      <a:pt x="1577" y="788"/>
                    </a:lnTo>
                    <a:lnTo>
                      <a:pt x="1571" y="786"/>
                    </a:lnTo>
                    <a:lnTo>
                      <a:pt x="1330" y="733"/>
                    </a:lnTo>
                    <a:lnTo>
                      <a:pt x="1120" y="640"/>
                    </a:lnTo>
                    <a:lnTo>
                      <a:pt x="879" y="565"/>
                    </a:lnTo>
                    <a:lnTo>
                      <a:pt x="670" y="472"/>
                    </a:lnTo>
                    <a:lnTo>
                      <a:pt x="356" y="388"/>
                    </a:lnTo>
                    <a:lnTo>
                      <a:pt x="209" y="304"/>
                    </a:lnTo>
                    <a:lnTo>
                      <a:pt x="104" y="241"/>
                    </a:lnTo>
                    <a:lnTo>
                      <a:pt x="9" y="220"/>
                    </a:lnTo>
                    <a:lnTo>
                      <a:pt x="9" y="218"/>
                    </a:lnTo>
                    <a:lnTo>
                      <a:pt x="8" y="214"/>
                    </a:lnTo>
                    <a:lnTo>
                      <a:pt x="5" y="208"/>
                    </a:lnTo>
                    <a:lnTo>
                      <a:pt x="2" y="198"/>
                    </a:lnTo>
                    <a:lnTo>
                      <a:pt x="0" y="188"/>
                    </a:lnTo>
                    <a:lnTo>
                      <a:pt x="2" y="177"/>
                    </a:lnTo>
                    <a:lnTo>
                      <a:pt x="3" y="165"/>
                    </a:lnTo>
                    <a:lnTo>
                      <a:pt x="9" y="151"/>
                    </a:lnTo>
                    <a:lnTo>
                      <a:pt x="18" y="139"/>
                    </a:lnTo>
                    <a:lnTo>
                      <a:pt x="31" y="125"/>
                    </a:lnTo>
                    <a:lnTo>
                      <a:pt x="47" y="114"/>
                    </a:lnTo>
                    <a:lnTo>
                      <a:pt x="66" y="104"/>
                    </a:lnTo>
                    <a:lnTo>
                      <a:pt x="84" y="93"/>
                    </a:lnTo>
                    <a:lnTo>
                      <a:pt x="101" y="85"/>
                    </a:lnTo>
                    <a:lnTo>
                      <a:pt x="119" y="78"/>
                    </a:lnTo>
                    <a:lnTo>
                      <a:pt x="134" y="73"/>
                    </a:lnTo>
                    <a:lnTo>
                      <a:pt x="148" y="69"/>
                    </a:lnTo>
                    <a:lnTo>
                      <a:pt x="157" y="66"/>
                    </a:lnTo>
                    <a:lnTo>
                      <a:pt x="165" y="64"/>
                    </a:lnTo>
                    <a:lnTo>
                      <a:pt x="166" y="63"/>
                    </a:lnTo>
                    <a:lnTo>
                      <a:pt x="272" y="0"/>
                    </a:lnTo>
                    <a:lnTo>
                      <a:pt x="284" y="21"/>
                    </a:lnTo>
                    <a:lnTo>
                      <a:pt x="177" y="95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1" y="150"/>
                    </a:lnTo>
                    <a:lnTo>
                      <a:pt x="96" y="151"/>
                    </a:lnTo>
                    <a:lnTo>
                      <a:pt x="92" y="156"/>
                    </a:lnTo>
                    <a:lnTo>
                      <a:pt x="87" y="160"/>
                    </a:lnTo>
                    <a:lnTo>
                      <a:pt x="84" y="165"/>
                    </a:lnTo>
                    <a:lnTo>
                      <a:pt x="83" y="171"/>
                    </a:lnTo>
                    <a:lnTo>
                      <a:pt x="83" y="176"/>
                    </a:lnTo>
                    <a:lnTo>
                      <a:pt x="87" y="182"/>
                    </a:lnTo>
                    <a:lnTo>
                      <a:pt x="93" y="188"/>
                    </a:lnTo>
                    <a:lnTo>
                      <a:pt x="107" y="197"/>
                    </a:lnTo>
                    <a:lnTo>
                      <a:pt x="127" y="206"/>
                    </a:lnTo>
                    <a:lnTo>
                      <a:pt x="151" y="218"/>
                    </a:lnTo>
                    <a:lnTo>
                      <a:pt x="177" y="230"/>
                    </a:lnTo>
                    <a:lnTo>
                      <a:pt x="205" y="244"/>
                    </a:lnTo>
                    <a:lnTo>
                      <a:pt x="232" y="255"/>
                    </a:lnTo>
                    <a:lnTo>
                      <a:pt x="255" y="266"/>
                    </a:lnTo>
                    <a:lnTo>
                      <a:pt x="275" y="275"/>
                    </a:lnTo>
                    <a:lnTo>
                      <a:pt x="289" y="281"/>
                    </a:lnTo>
                    <a:lnTo>
                      <a:pt x="293" y="282"/>
                    </a:lnTo>
                    <a:lnTo>
                      <a:pt x="470" y="366"/>
                    </a:lnTo>
                    <a:lnTo>
                      <a:pt x="627" y="429"/>
                    </a:lnTo>
                    <a:lnTo>
                      <a:pt x="869" y="492"/>
                    </a:lnTo>
                    <a:lnTo>
                      <a:pt x="994" y="492"/>
                    </a:lnTo>
                    <a:lnTo>
                      <a:pt x="1162" y="586"/>
                    </a:lnTo>
                    <a:lnTo>
                      <a:pt x="1371" y="659"/>
                    </a:lnTo>
                    <a:lnTo>
                      <a:pt x="1601" y="743"/>
                    </a:lnTo>
                    <a:lnTo>
                      <a:pt x="1780" y="754"/>
                    </a:lnTo>
                    <a:lnTo>
                      <a:pt x="1832" y="733"/>
                    </a:lnTo>
                    <a:lnTo>
                      <a:pt x="1875" y="640"/>
                    </a:lnTo>
                    <a:lnTo>
                      <a:pt x="1916" y="629"/>
                    </a:lnTo>
                    <a:lnTo>
                      <a:pt x="1853" y="786"/>
                    </a:lnTo>
                    <a:lnTo>
                      <a:pt x="1855" y="786"/>
                    </a:lnTo>
                    <a:lnTo>
                      <a:pt x="1856" y="788"/>
                    </a:lnTo>
                    <a:lnTo>
                      <a:pt x="1861" y="789"/>
                    </a:lnTo>
                    <a:lnTo>
                      <a:pt x="1865" y="791"/>
                    </a:lnTo>
                    <a:lnTo>
                      <a:pt x="1870" y="792"/>
                    </a:lnTo>
                    <a:lnTo>
                      <a:pt x="1876" y="792"/>
                    </a:lnTo>
                    <a:lnTo>
                      <a:pt x="1882" y="791"/>
                    </a:lnTo>
                    <a:lnTo>
                      <a:pt x="1887" y="788"/>
                    </a:lnTo>
                    <a:lnTo>
                      <a:pt x="1891" y="783"/>
                    </a:lnTo>
                    <a:lnTo>
                      <a:pt x="1894" y="775"/>
                    </a:lnTo>
                    <a:lnTo>
                      <a:pt x="1900" y="765"/>
                    </a:lnTo>
                    <a:lnTo>
                      <a:pt x="1908" y="751"/>
                    </a:lnTo>
                    <a:lnTo>
                      <a:pt x="1917" y="736"/>
                    </a:lnTo>
                    <a:lnTo>
                      <a:pt x="1929" y="720"/>
                    </a:lnTo>
                    <a:lnTo>
                      <a:pt x="1940" y="705"/>
                    </a:lnTo>
                    <a:lnTo>
                      <a:pt x="1952" y="691"/>
                    </a:lnTo>
                    <a:lnTo>
                      <a:pt x="1963" y="679"/>
                    </a:lnTo>
                    <a:lnTo>
                      <a:pt x="1971" y="669"/>
                    </a:lnTo>
                    <a:lnTo>
                      <a:pt x="1977" y="662"/>
                    </a:lnTo>
                    <a:lnTo>
                      <a:pt x="1978" y="659"/>
                    </a:lnTo>
                    <a:lnTo>
                      <a:pt x="1978" y="65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5" name="Freeform 11"/>
              <p:cNvSpPr>
                <a:spLocks/>
              </p:cNvSpPr>
              <p:nvPr/>
            </p:nvSpPr>
            <p:spPr bwMode="auto">
              <a:xfrm>
                <a:off x="1652" y="951"/>
                <a:ext cx="735" cy="2472"/>
              </a:xfrm>
              <a:custGeom>
                <a:avLst/>
                <a:gdLst>
                  <a:gd name="T0" fmla="*/ 703 w 735"/>
                  <a:gd name="T1" fmla="*/ 95 h 2472"/>
                  <a:gd name="T2" fmla="*/ 640 w 735"/>
                  <a:gd name="T3" fmla="*/ 418 h 2472"/>
                  <a:gd name="T4" fmla="*/ 669 w 735"/>
                  <a:gd name="T5" fmla="*/ 307 h 2472"/>
                  <a:gd name="T6" fmla="*/ 657 w 735"/>
                  <a:gd name="T7" fmla="*/ 333 h 2472"/>
                  <a:gd name="T8" fmla="*/ 639 w 735"/>
                  <a:gd name="T9" fmla="*/ 379 h 2472"/>
                  <a:gd name="T10" fmla="*/ 619 w 735"/>
                  <a:gd name="T11" fmla="*/ 435 h 2472"/>
                  <a:gd name="T12" fmla="*/ 602 w 735"/>
                  <a:gd name="T13" fmla="*/ 495 h 2472"/>
                  <a:gd name="T14" fmla="*/ 593 w 735"/>
                  <a:gd name="T15" fmla="*/ 553 h 2472"/>
                  <a:gd name="T16" fmla="*/ 576 w 735"/>
                  <a:gd name="T17" fmla="*/ 612 h 2472"/>
                  <a:gd name="T18" fmla="*/ 552 w 735"/>
                  <a:gd name="T19" fmla="*/ 669 h 2472"/>
                  <a:gd name="T20" fmla="*/ 530 w 735"/>
                  <a:gd name="T21" fmla="*/ 714 h 2472"/>
                  <a:gd name="T22" fmla="*/ 516 w 735"/>
                  <a:gd name="T23" fmla="*/ 740 h 2472"/>
                  <a:gd name="T24" fmla="*/ 472 w 735"/>
                  <a:gd name="T25" fmla="*/ 942 h 2472"/>
                  <a:gd name="T26" fmla="*/ 410 w 735"/>
                  <a:gd name="T27" fmla="*/ 1172 h 2472"/>
                  <a:gd name="T28" fmla="*/ 336 w 735"/>
                  <a:gd name="T29" fmla="*/ 1508 h 2472"/>
                  <a:gd name="T30" fmla="*/ 231 w 735"/>
                  <a:gd name="T31" fmla="*/ 1823 h 2472"/>
                  <a:gd name="T32" fmla="*/ 147 w 735"/>
                  <a:gd name="T33" fmla="*/ 2094 h 2472"/>
                  <a:gd name="T34" fmla="*/ 147 w 735"/>
                  <a:gd name="T35" fmla="*/ 2346 h 2472"/>
                  <a:gd name="T36" fmla="*/ 187 w 735"/>
                  <a:gd name="T37" fmla="*/ 2418 h 2472"/>
                  <a:gd name="T38" fmla="*/ 170 w 735"/>
                  <a:gd name="T39" fmla="*/ 2410 h 2472"/>
                  <a:gd name="T40" fmla="*/ 142 w 735"/>
                  <a:gd name="T41" fmla="*/ 2403 h 2472"/>
                  <a:gd name="T42" fmla="*/ 109 w 735"/>
                  <a:gd name="T43" fmla="*/ 2397 h 2472"/>
                  <a:gd name="T44" fmla="*/ 78 w 735"/>
                  <a:gd name="T45" fmla="*/ 2401 h 2472"/>
                  <a:gd name="T46" fmla="*/ 52 w 735"/>
                  <a:gd name="T47" fmla="*/ 2418 h 2472"/>
                  <a:gd name="T48" fmla="*/ 33 w 735"/>
                  <a:gd name="T49" fmla="*/ 2436 h 2472"/>
                  <a:gd name="T50" fmla="*/ 17 w 735"/>
                  <a:gd name="T51" fmla="*/ 2452 h 2472"/>
                  <a:gd name="T52" fmla="*/ 7 w 735"/>
                  <a:gd name="T53" fmla="*/ 2464 h 2472"/>
                  <a:gd name="T54" fmla="*/ 2 w 735"/>
                  <a:gd name="T55" fmla="*/ 2472 h 2472"/>
                  <a:gd name="T56" fmla="*/ 33 w 735"/>
                  <a:gd name="T57" fmla="*/ 2314 h 2472"/>
                  <a:gd name="T58" fmla="*/ 138 w 735"/>
                  <a:gd name="T59" fmla="*/ 1885 h 2472"/>
                  <a:gd name="T60" fmla="*/ 295 w 735"/>
                  <a:gd name="T61" fmla="*/ 1340 h 2472"/>
                  <a:gd name="T62" fmla="*/ 370 w 735"/>
                  <a:gd name="T63" fmla="*/ 1105 h 2472"/>
                  <a:gd name="T64" fmla="*/ 379 w 735"/>
                  <a:gd name="T65" fmla="*/ 1066 h 2472"/>
                  <a:gd name="T66" fmla="*/ 396 w 735"/>
                  <a:gd name="T67" fmla="*/ 1000 h 2472"/>
                  <a:gd name="T68" fmla="*/ 416 w 735"/>
                  <a:gd name="T69" fmla="*/ 925 h 2472"/>
                  <a:gd name="T70" fmla="*/ 434 w 735"/>
                  <a:gd name="T71" fmla="*/ 856 h 2472"/>
                  <a:gd name="T72" fmla="*/ 446 w 735"/>
                  <a:gd name="T73" fmla="*/ 803 h 2472"/>
                  <a:gd name="T74" fmla="*/ 452 w 735"/>
                  <a:gd name="T75" fmla="*/ 757 h 2472"/>
                  <a:gd name="T76" fmla="*/ 457 w 735"/>
                  <a:gd name="T77" fmla="*/ 713 h 2472"/>
                  <a:gd name="T78" fmla="*/ 466 w 735"/>
                  <a:gd name="T79" fmla="*/ 661 h 2472"/>
                  <a:gd name="T80" fmla="*/ 487 w 735"/>
                  <a:gd name="T81" fmla="*/ 601 h 2472"/>
                  <a:gd name="T82" fmla="*/ 523 w 735"/>
                  <a:gd name="T83" fmla="*/ 528 h 2472"/>
                  <a:gd name="T84" fmla="*/ 555 w 735"/>
                  <a:gd name="T85" fmla="*/ 453 h 2472"/>
                  <a:gd name="T86" fmla="*/ 579 w 735"/>
                  <a:gd name="T87" fmla="*/ 388 h 2472"/>
                  <a:gd name="T88" fmla="*/ 597 w 735"/>
                  <a:gd name="T89" fmla="*/ 336 h 2472"/>
                  <a:gd name="T90" fmla="*/ 608 w 735"/>
                  <a:gd name="T91" fmla="*/ 308 h 2472"/>
                  <a:gd name="T92" fmla="*/ 661 w 735"/>
                  <a:gd name="T93" fmla="*/ 147 h 2472"/>
                  <a:gd name="T94" fmla="*/ 735 w 735"/>
                  <a:gd name="T95" fmla="*/ 0 h 2472"/>
                  <a:gd name="T96" fmla="*/ 733 w 735"/>
                  <a:gd name="T97" fmla="*/ 0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35" h="2472">
                    <a:moveTo>
                      <a:pt x="733" y="0"/>
                    </a:moveTo>
                    <a:lnTo>
                      <a:pt x="703" y="95"/>
                    </a:lnTo>
                    <a:lnTo>
                      <a:pt x="672" y="304"/>
                    </a:lnTo>
                    <a:lnTo>
                      <a:pt x="640" y="418"/>
                    </a:lnTo>
                    <a:lnTo>
                      <a:pt x="672" y="304"/>
                    </a:lnTo>
                    <a:lnTo>
                      <a:pt x="669" y="307"/>
                    </a:lnTo>
                    <a:lnTo>
                      <a:pt x="664" y="317"/>
                    </a:lnTo>
                    <a:lnTo>
                      <a:pt x="657" y="333"/>
                    </a:lnTo>
                    <a:lnTo>
                      <a:pt x="649" y="354"/>
                    </a:lnTo>
                    <a:lnTo>
                      <a:pt x="639" y="379"/>
                    </a:lnTo>
                    <a:lnTo>
                      <a:pt x="628" y="406"/>
                    </a:lnTo>
                    <a:lnTo>
                      <a:pt x="619" y="435"/>
                    </a:lnTo>
                    <a:lnTo>
                      <a:pt x="610" y="464"/>
                    </a:lnTo>
                    <a:lnTo>
                      <a:pt x="602" y="495"/>
                    </a:lnTo>
                    <a:lnTo>
                      <a:pt x="597" y="524"/>
                    </a:lnTo>
                    <a:lnTo>
                      <a:pt x="593" y="553"/>
                    </a:lnTo>
                    <a:lnTo>
                      <a:pt x="585" y="583"/>
                    </a:lnTo>
                    <a:lnTo>
                      <a:pt x="576" y="612"/>
                    </a:lnTo>
                    <a:lnTo>
                      <a:pt x="564" y="641"/>
                    </a:lnTo>
                    <a:lnTo>
                      <a:pt x="552" y="669"/>
                    </a:lnTo>
                    <a:lnTo>
                      <a:pt x="541" y="693"/>
                    </a:lnTo>
                    <a:lnTo>
                      <a:pt x="530" y="714"/>
                    </a:lnTo>
                    <a:lnTo>
                      <a:pt x="523" y="730"/>
                    </a:lnTo>
                    <a:lnTo>
                      <a:pt x="516" y="740"/>
                    </a:lnTo>
                    <a:lnTo>
                      <a:pt x="515" y="743"/>
                    </a:lnTo>
                    <a:lnTo>
                      <a:pt x="472" y="942"/>
                    </a:lnTo>
                    <a:lnTo>
                      <a:pt x="420" y="1047"/>
                    </a:lnTo>
                    <a:lnTo>
                      <a:pt x="410" y="1172"/>
                    </a:lnTo>
                    <a:lnTo>
                      <a:pt x="358" y="1299"/>
                    </a:lnTo>
                    <a:lnTo>
                      <a:pt x="336" y="1508"/>
                    </a:lnTo>
                    <a:lnTo>
                      <a:pt x="284" y="1687"/>
                    </a:lnTo>
                    <a:lnTo>
                      <a:pt x="231" y="1823"/>
                    </a:lnTo>
                    <a:lnTo>
                      <a:pt x="179" y="1969"/>
                    </a:lnTo>
                    <a:lnTo>
                      <a:pt x="147" y="2094"/>
                    </a:lnTo>
                    <a:lnTo>
                      <a:pt x="106" y="2220"/>
                    </a:lnTo>
                    <a:lnTo>
                      <a:pt x="147" y="2346"/>
                    </a:lnTo>
                    <a:lnTo>
                      <a:pt x="190" y="2420"/>
                    </a:lnTo>
                    <a:lnTo>
                      <a:pt x="187" y="2418"/>
                    </a:lnTo>
                    <a:lnTo>
                      <a:pt x="181" y="2415"/>
                    </a:lnTo>
                    <a:lnTo>
                      <a:pt x="170" y="2410"/>
                    </a:lnTo>
                    <a:lnTo>
                      <a:pt x="158" y="2407"/>
                    </a:lnTo>
                    <a:lnTo>
                      <a:pt x="142" y="2403"/>
                    </a:lnTo>
                    <a:lnTo>
                      <a:pt x="126" y="2400"/>
                    </a:lnTo>
                    <a:lnTo>
                      <a:pt x="109" y="2397"/>
                    </a:lnTo>
                    <a:lnTo>
                      <a:pt x="94" y="2398"/>
                    </a:lnTo>
                    <a:lnTo>
                      <a:pt x="78" y="2401"/>
                    </a:lnTo>
                    <a:lnTo>
                      <a:pt x="65" y="2409"/>
                    </a:lnTo>
                    <a:lnTo>
                      <a:pt x="52" y="2418"/>
                    </a:lnTo>
                    <a:lnTo>
                      <a:pt x="42" y="2427"/>
                    </a:lnTo>
                    <a:lnTo>
                      <a:pt x="33" y="2436"/>
                    </a:lnTo>
                    <a:lnTo>
                      <a:pt x="23" y="2444"/>
                    </a:lnTo>
                    <a:lnTo>
                      <a:pt x="17" y="2452"/>
                    </a:lnTo>
                    <a:lnTo>
                      <a:pt x="11" y="2459"/>
                    </a:lnTo>
                    <a:lnTo>
                      <a:pt x="7" y="2464"/>
                    </a:lnTo>
                    <a:lnTo>
                      <a:pt x="4" y="2468"/>
                    </a:lnTo>
                    <a:lnTo>
                      <a:pt x="2" y="2472"/>
                    </a:lnTo>
                    <a:lnTo>
                      <a:pt x="0" y="2472"/>
                    </a:lnTo>
                    <a:lnTo>
                      <a:pt x="33" y="2314"/>
                    </a:lnTo>
                    <a:lnTo>
                      <a:pt x="65" y="2116"/>
                    </a:lnTo>
                    <a:lnTo>
                      <a:pt x="138" y="1885"/>
                    </a:lnTo>
                    <a:lnTo>
                      <a:pt x="252" y="1614"/>
                    </a:lnTo>
                    <a:lnTo>
                      <a:pt x="295" y="1340"/>
                    </a:lnTo>
                    <a:lnTo>
                      <a:pt x="368" y="1110"/>
                    </a:lnTo>
                    <a:lnTo>
                      <a:pt x="370" y="1105"/>
                    </a:lnTo>
                    <a:lnTo>
                      <a:pt x="373" y="1088"/>
                    </a:lnTo>
                    <a:lnTo>
                      <a:pt x="379" y="1066"/>
                    </a:lnTo>
                    <a:lnTo>
                      <a:pt x="387" y="1035"/>
                    </a:lnTo>
                    <a:lnTo>
                      <a:pt x="396" y="1000"/>
                    </a:lnTo>
                    <a:lnTo>
                      <a:pt x="407" y="963"/>
                    </a:lnTo>
                    <a:lnTo>
                      <a:pt x="416" y="925"/>
                    </a:lnTo>
                    <a:lnTo>
                      <a:pt x="425" y="888"/>
                    </a:lnTo>
                    <a:lnTo>
                      <a:pt x="434" y="856"/>
                    </a:lnTo>
                    <a:lnTo>
                      <a:pt x="442" y="827"/>
                    </a:lnTo>
                    <a:lnTo>
                      <a:pt x="446" y="803"/>
                    </a:lnTo>
                    <a:lnTo>
                      <a:pt x="449" y="780"/>
                    </a:lnTo>
                    <a:lnTo>
                      <a:pt x="452" y="757"/>
                    </a:lnTo>
                    <a:lnTo>
                      <a:pt x="454" y="736"/>
                    </a:lnTo>
                    <a:lnTo>
                      <a:pt x="457" y="713"/>
                    </a:lnTo>
                    <a:lnTo>
                      <a:pt x="460" y="688"/>
                    </a:lnTo>
                    <a:lnTo>
                      <a:pt x="466" y="661"/>
                    </a:lnTo>
                    <a:lnTo>
                      <a:pt x="475" y="633"/>
                    </a:lnTo>
                    <a:lnTo>
                      <a:pt x="487" y="601"/>
                    </a:lnTo>
                    <a:lnTo>
                      <a:pt x="504" y="565"/>
                    </a:lnTo>
                    <a:lnTo>
                      <a:pt x="523" y="528"/>
                    </a:lnTo>
                    <a:lnTo>
                      <a:pt x="539" y="490"/>
                    </a:lnTo>
                    <a:lnTo>
                      <a:pt x="555" y="453"/>
                    </a:lnTo>
                    <a:lnTo>
                      <a:pt x="568" y="420"/>
                    </a:lnTo>
                    <a:lnTo>
                      <a:pt x="579" y="388"/>
                    </a:lnTo>
                    <a:lnTo>
                      <a:pt x="590" y="360"/>
                    </a:lnTo>
                    <a:lnTo>
                      <a:pt x="597" y="336"/>
                    </a:lnTo>
                    <a:lnTo>
                      <a:pt x="603" y="319"/>
                    </a:lnTo>
                    <a:lnTo>
                      <a:pt x="608" y="308"/>
                    </a:lnTo>
                    <a:lnTo>
                      <a:pt x="608" y="304"/>
                    </a:lnTo>
                    <a:lnTo>
                      <a:pt x="661" y="147"/>
                    </a:lnTo>
                    <a:lnTo>
                      <a:pt x="640" y="11"/>
                    </a:lnTo>
                    <a:lnTo>
                      <a:pt x="735" y="0"/>
                    </a:lnTo>
                    <a:lnTo>
                      <a:pt x="735" y="0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6" name="Freeform 12"/>
              <p:cNvSpPr>
                <a:spLocks/>
              </p:cNvSpPr>
              <p:nvPr/>
            </p:nvSpPr>
            <p:spPr bwMode="auto">
              <a:xfrm>
                <a:off x="1517" y="960"/>
                <a:ext cx="775" cy="2546"/>
              </a:xfrm>
              <a:custGeom>
                <a:avLst/>
                <a:gdLst>
                  <a:gd name="T0" fmla="*/ 775 w 775"/>
                  <a:gd name="T1" fmla="*/ 0 h 2546"/>
                  <a:gd name="T2" fmla="*/ 691 w 775"/>
                  <a:gd name="T3" fmla="*/ 105 h 2546"/>
                  <a:gd name="T4" fmla="*/ 618 w 775"/>
                  <a:gd name="T5" fmla="*/ 400 h 2546"/>
                  <a:gd name="T6" fmla="*/ 503 w 775"/>
                  <a:gd name="T7" fmla="*/ 650 h 2546"/>
                  <a:gd name="T8" fmla="*/ 430 w 775"/>
                  <a:gd name="T9" fmla="*/ 1028 h 2546"/>
                  <a:gd name="T10" fmla="*/ 366 w 775"/>
                  <a:gd name="T11" fmla="*/ 1228 h 2546"/>
                  <a:gd name="T12" fmla="*/ 293 w 775"/>
                  <a:gd name="T13" fmla="*/ 1405 h 2546"/>
                  <a:gd name="T14" fmla="*/ 230 w 775"/>
                  <a:gd name="T15" fmla="*/ 1562 h 2546"/>
                  <a:gd name="T16" fmla="*/ 157 w 775"/>
                  <a:gd name="T17" fmla="*/ 1898 h 2546"/>
                  <a:gd name="T18" fmla="*/ 62 w 775"/>
                  <a:gd name="T19" fmla="*/ 2180 h 2546"/>
                  <a:gd name="T20" fmla="*/ 21 w 775"/>
                  <a:gd name="T21" fmla="*/ 2389 h 2546"/>
                  <a:gd name="T22" fmla="*/ 0 w 775"/>
                  <a:gd name="T23" fmla="*/ 2525 h 2546"/>
                  <a:gd name="T24" fmla="*/ 73 w 775"/>
                  <a:gd name="T25" fmla="*/ 2546 h 2546"/>
                  <a:gd name="T26" fmla="*/ 73 w 775"/>
                  <a:gd name="T27" fmla="*/ 2295 h 2546"/>
                  <a:gd name="T28" fmla="*/ 209 w 775"/>
                  <a:gd name="T29" fmla="*/ 1887 h 2546"/>
                  <a:gd name="T30" fmla="*/ 282 w 775"/>
                  <a:gd name="T31" fmla="*/ 1594 h 2546"/>
                  <a:gd name="T32" fmla="*/ 409 w 775"/>
                  <a:gd name="T33" fmla="*/ 1237 h 2546"/>
                  <a:gd name="T34" fmla="*/ 513 w 775"/>
                  <a:gd name="T35" fmla="*/ 829 h 2546"/>
                  <a:gd name="T36" fmla="*/ 596 w 775"/>
                  <a:gd name="T37" fmla="*/ 525 h 2546"/>
                  <a:gd name="T38" fmla="*/ 691 w 775"/>
                  <a:gd name="T39" fmla="*/ 263 h 2546"/>
                  <a:gd name="T40" fmla="*/ 775 w 775"/>
                  <a:gd name="T41" fmla="*/ 2 h 2546"/>
                  <a:gd name="T42" fmla="*/ 775 w 775"/>
                  <a:gd name="T43" fmla="*/ 2 h 2546"/>
                  <a:gd name="T44" fmla="*/ 775 w 775"/>
                  <a:gd name="T45" fmla="*/ 0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5" h="2546">
                    <a:moveTo>
                      <a:pt x="775" y="0"/>
                    </a:moveTo>
                    <a:lnTo>
                      <a:pt x="691" y="105"/>
                    </a:lnTo>
                    <a:lnTo>
                      <a:pt x="618" y="400"/>
                    </a:lnTo>
                    <a:lnTo>
                      <a:pt x="503" y="650"/>
                    </a:lnTo>
                    <a:lnTo>
                      <a:pt x="430" y="1028"/>
                    </a:lnTo>
                    <a:lnTo>
                      <a:pt x="366" y="1228"/>
                    </a:lnTo>
                    <a:lnTo>
                      <a:pt x="293" y="1405"/>
                    </a:lnTo>
                    <a:lnTo>
                      <a:pt x="230" y="1562"/>
                    </a:lnTo>
                    <a:lnTo>
                      <a:pt x="157" y="1898"/>
                    </a:lnTo>
                    <a:lnTo>
                      <a:pt x="62" y="2180"/>
                    </a:lnTo>
                    <a:lnTo>
                      <a:pt x="21" y="2389"/>
                    </a:lnTo>
                    <a:lnTo>
                      <a:pt x="0" y="2525"/>
                    </a:lnTo>
                    <a:lnTo>
                      <a:pt x="73" y="2546"/>
                    </a:lnTo>
                    <a:lnTo>
                      <a:pt x="73" y="2295"/>
                    </a:lnTo>
                    <a:lnTo>
                      <a:pt x="209" y="1887"/>
                    </a:lnTo>
                    <a:lnTo>
                      <a:pt x="282" y="1594"/>
                    </a:lnTo>
                    <a:lnTo>
                      <a:pt x="409" y="1237"/>
                    </a:lnTo>
                    <a:lnTo>
                      <a:pt x="513" y="829"/>
                    </a:lnTo>
                    <a:lnTo>
                      <a:pt x="596" y="525"/>
                    </a:lnTo>
                    <a:lnTo>
                      <a:pt x="691" y="263"/>
                    </a:lnTo>
                    <a:lnTo>
                      <a:pt x="775" y="2"/>
                    </a:lnTo>
                    <a:lnTo>
                      <a:pt x="775" y="2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7" name="Freeform 13"/>
              <p:cNvSpPr>
                <a:spLocks/>
              </p:cNvSpPr>
              <p:nvPr/>
            </p:nvSpPr>
            <p:spPr bwMode="auto">
              <a:xfrm>
                <a:off x="1779" y="899"/>
                <a:ext cx="470" cy="1319"/>
              </a:xfrm>
              <a:custGeom>
                <a:avLst/>
                <a:gdLst>
                  <a:gd name="T0" fmla="*/ 334 w 470"/>
                  <a:gd name="T1" fmla="*/ 115 h 1319"/>
                  <a:gd name="T2" fmla="*/ 408 w 470"/>
                  <a:gd name="T3" fmla="*/ 20 h 1319"/>
                  <a:gd name="T4" fmla="*/ 470 w 470"/>
                  <a:gd name="T5" fmla="*/ 0 h 1319"/>
                  <a:gd name="T6" fmla="*/ 418 w 470"/>
                  <a:gd name="T7" fmla="*/ 73 h 1319"/>
                  <a:gd name="T8" fmla="*/ 356 w 470"/>
                  <a:gd name="T9" fmla="*/ 188 h 1319"/>
                  <a:gd name="T10" fmla="*/ 261 w 470"/>
                  <a:gd name="T11" fmla="*/ 513 h 1319"/>
                  <a:gd name="T12" fmla="*/ 209 w 470"/>
                  <a:gd name="T13" fmla="*/ 701 h 1319"/>
                  <a:gd name="T14" fmla="*/ 136 w 470"/>
                  <a:gd name="T15" fmla="*/ 942 h 1319"/>
                  <a:gd name="T16" fmla="*/ 0 w 470"/>
                  <a:gd name="T17" fmla="*/ 1319 h 1319"/>
                  <a:gd name="T18" fmla="*/ 115 w 470"/>
                  <a:gd name="T19" fmla="*/ 838 h 1319"/>
                  <a:gd name="T20" fmla="*/ 220 w 470"/>
                  <a:gd name="T21" fmla="*/ 492 h 1319"/>
                  <a:gd name="T22" fmla="*/ 283 w 470"/>
                  <a:gd name="T23" fmla="*/ 250 h 1319"/>
                  <a:gd name="T24" fmla="*/ 334 w 470"/>
                  <a:gd name="T25" fmla="*/ 115 h 1319"/>
                  <a:gd name="T26" fmla="*/ 334 w 470"/>
                  <a:gd name="T27" fmla="*/ 115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319">
                    <a:moveTo>
                      <a:pt x="334" y="115"/>
                    </a:moveTo>
                    <a:lnTo>
                      <a:pt x="408" y="20"/>
                    </a:lnTo>
                    <a:lnTo>
                      <a:pt x="470" y="0"/>
                    </a:lnTo>
                    <a:lnTo>
                      <a:pt x="418" y="73"/>
                    </a:lnTo>
                    <a:lnTo>
                      <a:pt x="356" y="188"/>
                    </a:lnTo>
                    <a:lnTo>
                      <a:pt x="261" y="513"/>
                    </a:lnTo>
                    <a:lnTo>
                      <a:pt x="209" y="701"/>
                    </a:lnTo>
                    <a:lnTo>
                      <a:pt x="136" y="942"/>
                    </a:lnTo>
                    <a:lnTo>
                      <a:pt x="0" y="1319"/>
                    </a:lnTo>
                    <a:lnTo>
                      <a:pt x="115" y="838"/>
                    </a:lnTo>
                    <a:lnTo>
                      <a:pt x="220" y="492"/>
                    </a:lnTo>
                    <a:lnTo>
                      <a:pt x="283" y="250"/>
                    </a:lnTo>
                    <a:lnTo>
                      <a:pt x="334" y="115"/>
                    </a:lnTo>
                    <a:lnTo>
                      <a:pt x="334" y="115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8" name="Freeform 14"/>
              <p:cNvSpPr>
                <a:spLocks/>
              </p:cNvSpPr>
              <p:nvPr/>
            </p:nvSpPr>
            <p:spPr bwMode="auto">
              <a:xfrm>
                <a:off x="3591" y="3474"/>
                <a:ext cx="166" cy="599"/>
              </a:xfrm>
              <a:custGeom>
                <a:avLst/>
                <a:gdLst>
                  <a:gd name="T0" fmla="*/ 166 w 166"/>
                  <a:gd name="T1" fmla="*/ 0 h 599"/>
                  <a:gd name="T2" fmla="*/ 104 w 166"/>
                  <a:gd name="T3" fmla="*/ 149 h 599"/>
                  <a:gd name="T4" fmla="*/ 63 w 166"/>
                  <a:gd name="T5" fmla="*/ 420 h 599"/>
                  <a:gd name="T6" fmla="*/ 0 w 166"/>
                  <a:gd name="T7" fmla="*/ 599 h 599"/>
                  <a:gd name="T8" fmla="*/ 104 w 166"/>
                  <a:gd name="T9" fmla="*/ 410 h 599"/>
                  <a:gd name="T10" fmla="*/ 166 w 166"/>
                  <a:gd name="T11" fmla="*/ 127 h 599"/>
                  <a:gd name="T12" fmla="*/ 166 w 166"/>
                  <a:gd name="T13" fmla="*/ 0 h 599"/>
                  <a:gd name="T14" fmla="*/ 166 w 166"/>
                  <a:gd name="T15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599">
                    <a:moveTo>
                      <a:pt x="166" y="0"/>
                    </a:moveTo>
                    <a:lnTo>
                      <a:pt x="104" y="149"/>
                    </a:lnTo>
                    <a:lnTo>
                      <a:pt x="63" y="420"/>
                    </a:lnTo>
                    <a:lnTo>
                      <a:pt x="0" y="599"/>
                    </a:lnTo>
                    <a:lnTo>
                      <a:pt x="104" y="410"/>
                    </a:lnTo>
                    <a:lnTo>
                      <a:pt x="166" y="127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9" name="Freeform 15"/>
              <p:cNvSpPr>
                <a:spLocks/>
              </p:cNvSpPr>
              <p:nvPr/>
            </p:nvSpPr>
            <p:spPr bwMode="auto">
              <a:xfrm>
                <a:off x="1904" y="971"/>
                <a:ext cx="670" cy="2473"/>
              </a:xfrm>
              <a:custGeom>
                <a:avLst/>
                <a:gdLst>
                  <a:gd name="T0" fmla="*/ 670 w 670"/>
                  <a:gd name="T1" fmla="*/ 0 h 2473"/>
                  <a:gd name="T2" fmla="*/ 608 w 670"/>
                  <a:gd name="T3" fmla="*/ 159 h 2473"/>
                  <a:gd name="T4" fmla="*/ 567 w 670"/>
                  <a:gd name="T5" fmla="*/ 325 h 2473"/>
                  <a:gd name="T6" fmla="*/ 513 w 670"/>
                  <a:gd name="T7" fmla="*/ 525 h 2473"/>
                  <a:gd name="T8" fmla="*/ 461 w 670"/>
                  <a:gd name="T9" fmla="*/ 775 h 2473"/>
                  <a:gd name="T10" fmla="*/ 377 w 670"/>
                  <a:gd name="T11" fmla="*/ 943 h 2473"/>
                  <a:gd name="T12" fmla="*/ 209 w 670"/>
                  <a:gd name="T13" fmla="*/ 1488 h 2473"/>
                  <a:gd name="T14" fmla="*/ 252 w 670"/>
                  <a:gd name="T15" fmla="*/ 1426 h 2473"/>
                  <a:gd name="T16" fmla="*/ 220 w 670"/>
                  <a:gd name="T17" fmla="*/ 1613 h 2473"/>
                  <a:gd name="T18" fmla="*/ 168 w 670"/>
                  <a:gd name="T19" fmla="*/ 1855 h 2473"/>
                  <a:gd name="T20" fmla="*/ 136 w 670"/>
                  <a:gd name="T21" fmla="*/ 2001 h 2473"/>
                  <a:gd name="T22" fmla="*/ 63 w 670"/>
                  <a:gd name="T23" fmla="*/ 2200 h 2473"/>
                  <a:gd name="T24" fmla="*/ 0 w 670"/>
                  <a:gd name="T25" fmla="*/ 2441 h 2473"/>
                  <a:gd name="T26" fmla="*/ 32 w 670"/>
                  <a:gd name="T27" fmla="*/ 2473 h 2473"/>
                  <a:gd name="T28" fmla="*/ 126 w 670"/>
                  <a:gd name="T29" fmla="*/ 2148 h 2473"/>
                  <a:gd name="T30" fmla="*/ 242 w 670"/>
                  <a:gd name="T31" fmla="*/ 1960 h 2473"/>
                  <a:gd name="T32" fmla="*/ 283 w 670"/>
                  <a:gd name="T33" fmla="*/ 1488 h 2473"/>
                  <a:gd name="T34" fmla="*/ 399 w 670"/>
                  <a:gd name="T35" fmla="*/ 1059 h 2473"/>
                  <a:gd name="T36" fmla="*/ 524 w 670"/>
                  <a:gd name="T37" fmla="*/ 723 h 2473"/>
                  <a:gd name="T38" fmla="*/ 567 w 670"/>
                  <a:gd name="T39" fmla="*/ 472 h 2473"/>
                  <a:gd name="T40" fmla="*/ 640 w 670"/>
                  <a:gd name="T41" fmla="*/ 210 h 2473"/>
                  <a:gd name="T42" fmla="*/ 670 w 670"/>
                  <a:gd name="T43" fmla="*/ 1 h 2473"/>
                  <a:gd name="T44" fmla="*/ 670 w 670"/>
                  <a:gd name="T45" fmla="*/ 1 h 2473"/>
                  <a:gd name="T46" fmla="*/ 670 w 670"/>
                  <a:gd name="T47" fmla="*/ 0 h 2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0" h="2473">
                    <a:moveTo>
                      <a:pt x="670" y="0"/>
                    </a:moveTo>
                    <a:lnTo>
                      <a:pt x="608" y="159"/>
                    </a:lnTo>
                    <a:lnTo>
                      <a:pt x="567" y="325"/>
                    </a:lnTo>
                    <a:lnTo>
                      <a:pt x="513" y="525"/>
                    </a:lnTo>
                    <a:lnTo>
                      <a:pt x="461" y="775"/>
                    </a:lnTo>
                    <a:lnTo>
                      <a:pt x="377" y="943"/>
                    </a:lnTo>
                    <a:lnTo>
                      <a:pt x="209" y="1488"/>
                    </a:lnTo>
                    <a:lnTo>
                      <a:pt x="252" y="1426"/>
                    </a:lnTo>
                    <a:lnTo>
                      <a:pt x="220" y="1613"/>
                    </a:lnTo>
                    <a:lnTo>
                      <a:pt x="168" y="1855"/>
                    </a:lnTo>
                    <a:lnTo>
                      <a:pt x="136" y="2001"/>
                    </a:lnTo>
                    <a:lnTo>
                      <a:pt x="63" y="2200"/>
                    </a:lnTo>
                    <a:lnTo>
                      <a:pt x="0" y="2441"/>
                    </a:lnTo>
                    <a:lnTo>
                      <a:pt x="32" y="2473"/>
                    </a:lnTo>
                    <a:lnTo>
                      <a:pt x="126" y="2148"/>
                    </a:lnTo>
                    <a:lnTo>
                      <a:pt x="242" y="1960"/>
                    </a:lnTo>
                    <a:lnTo>
                      <a:pt x="283" y="1488"/>
                    </a:lnTo>
                    <a:lnTo>
                      <a:pt x="399" y="1059"/>
                    </a:lnTo>
                    <a:lnTo>
                      <a:pt x="524" y="723"/>
                    </a:lnTo>
                    <a:lnTo>
                      <a:pt x="567" y="472"/>
                    </a:lnTo>
                    <a:lnTo>
                      <a:pt x="640" y="210"/>
                    </a:lnTo>
                    <a:lnTo>
                      <a:pt x="670" y="1"/>
                    </a:lnTo>
                    <a:lnTo>
                      <a:pt x="670" y="1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0" name="Freeform 16"/>
              <p:cNvSpPr>
                <a:spLocks/>
              </p:cNvSpPr>
              <p:nvPr/>
            </p:nvSpPr>
            <p:spPr bwMode="auto">
              <a:xfrm>
                <a:off x="3362" y="3270"/>
                <a:ext cx="205" cy="614"/>
              </a:xfrm>
              <a:custGeom>
                <a:avLst/>
                <a:gdLst>
                  <a:gd name="T0" fmla="*/ 102 w 205"/>
                  <a:gd name="T1" fmla="*/ 614 h 614"/>
                  <a:gd name="T2" fmla="*/ 102 w 205"/>
                  <a:gd name="T3" fmla="*/ 607 h 614"/>
                  <a:gd name="T4" fmla="*/ 102 w 205"/>
                  <a:gd name="T5" fmla="*/ 591 h 614"/>
                  <a:gd name="T6" fmla="*/ 102 w 205"/>
                  <a:gd name="T7" fmla="*/ 566 h 614"/>
                  <a:gd name="T8" fmla="*/ 102 w 205"/>
                  <a:gd name="T9" fmla="*/ 536 h 614"/>
                  <a:gd name="T10" fmla="*/ 102 w 205"/>
                  <a:gd name="T11" fmla="*/ 501 h 614"/>
                  <a:gd name="T12" fmla="*/ 102 w 205"/>
                  <a:gd name="T13" fmla="*/ 464 h 614"/>
                  <a:gd name="T14" fmla="*/ 102 w 205"/>
                  <a:gd name="T15" fmla="*/ 427 h 614"/>
                  <a:gd name="T16" fmla="*/ 102 w 205"/>
                  <a:gd name="T17" fmla="*/ 394 h 614"/>
                  <a:gd name="T18" fmla="*/ 102 w 205"/>
                  <a:gd name="T19" fmla="*/ 365 h 614"/>
                  <a:gd name="T20" fmla="*/ 102 w 205"/>
                  <a:gd name="T21" fmla="*/ 342 h 614"/>
                  <a:gd name="T22" fmla="*/ 105 w 205"/>
                  <a:gd name="T23" fmla="*/ 319 h 614"/>
                  <a:gd name="T24" fmla="*/ 113 w 205"/>
                  <a:gd name="T25" fmla="*/ 284 h 614"/>
                  <a:gd name="T26" fmla="*/ 125 w 205"/>
                  <a:gd name="T27" fmla="*/ 243 h 614"/>
                  <a:gd name="T28" fmla="*/ 139 w 205"/>
                  <a:gd name="T29" fmla="*/ 197 h 614"/>
                  <a:gd name="T30" fmla="*/ 154 w 205"/>
                  <a:gd name="T31" fmla="*/ 149 h 614"/>
                  <a:gd name="T32" fmla="*/ 169 w 205"/>
                  <a:gd name="T33" fmla="*/ 104 h 614"/>
                  <a:gd name="T34" fmla="*/ 183 w 205"/>
                  <a:gd name="T35" fmla="*/ 62 h 614"/>
                  <a:gd name="T36" fmla="*/ 194 w 205"/>
                  <a:gd name="T37" fmla="*/ 30 h 614"/>
                  <a:gd name="T38" fmla="*/ 202 w 205"/>
                  <a:gd name="T39" fmla="*/ 8 h 614"/>
                  <a:gd name="T40" fmla="*/ 205 w 205"/>
                  <a:gd name="T41" fmla="*/ 0 h 614"/>
                  <a:gd name="T42" fmla="*/ 31 w 205"/>
                  <a:gd name="T43" fmla="*/ 354 h 614"/>
                  <a:gd name="T44" fmla="*/ 0 w 205"/>
                  <a:gd name="T45" fmla="*/ 591 h 614"/>
                  <a:gd name="T46" fmla="*/ 102 w 205"/>
                  <a:gd name="T47" fmla="*/ 614 h 614"/>
                  <a:gd name="T48" fmla="*/ 102 w 205"/>
                  <a:gd name="T49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5" h="614">
                    <a:moveTo>
                      <a:pt x="102" y="614"/>
                    </a:moveTo>
                    <a:lnTo>
                      <a:pt x="102" y="607"/>
                    </a:lnTo>
                    <a:lnTo>
                      <a:pt x="102" y="591"/>
                    </a:lnTo>
                    <a:lnTo>
                      <a:pt x="102" y="566"/>
                    </a:lnTo>
                    <a:lnTo>
                      <a:pt x="102" y="536"/>
                    </a:lnTo>
                    <a:lnTo>
                      <a:pt x="102" y="501"/>
                    </a:lnTo>
                    <a:lnTo>
                      <a:pt x="102" y="464"/>
                    </a:lnTo>
                    <a:lnTo>
                      <a:pt x="102" y="427"/>
                    </a:lnTo>
                    <a:lnTo>
                      <a:pt x="102" y="394"/>
                    </a:lnTo>
                    <a:lnTo>
                      <a:pt x="102" y="365"/>
                    </a:lnTo>
                    <a:lnTo>
                      <a:pt x="102" y="342"/>
                    </a:lnTo>
                    <a:lnTo>
                      <a:pt x="105" y="319"/>
                    </a:lnTo>
                    <a:lnTo>
                      <a:pt x="113" y="284"/>
                    </a:lnTo>
                    <a:lnTo>
                      <a:pt x="125" y="243"/>
                    </a:lnTo>
                    <a:lnTo>
                      <a:pt x="139" y="197"/>
                    </a:lnTo>
                    <a:lnTo>
                      <a:pt x="154" y="149"/>
                    </a:lnTo>
                    <a:lnTo>
                      <a:pt x="169" y="104"/>
                    </a:lnTo>
                    <a:lnTo>
                      <a:pt x="183" y="62"/>
                    </a:lnTo>
                    <a:lnTo>
                      <a:pt x="194" y="30"/>
                    </a:lnTo>
                    <a:lnTo>
                      <a:pt x="202" y="8"/>
                    </a:lnTo>
                    <a:lnTo>
                      <a:pt x="205" y="0"/>
                    </a:lnTo>
                    <a:lnTo>
                      <a:pt x="31" y="354"/>
                    </a:lnTo>
                    <a:lnTo>
                      <a:pt x="0" y="591"/>
                    </a:lnTo>
                    <a:lnTo>
                      <a:pt x="102" y="614"/>
                    </a:lnTo>
                    <a:lnTo>
                      <a:pt x="102" y="614"/>
                    </a:lnTo>
                    <a:close/>
                  </a:path>
                </a:pathLst>
              </a:custGeom>
              <a:solidFill>
                <a:srgbClr val="1C1C1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1" name="Freeform 17"/>
              <p:cNvSpPr>
                <a:spLocks/>
              </p:cNvSpPr>
              <p:nvPr/>
            </p:nvSpPr>
            <p:spPr bwMode="auto">
              <a:xfrm>
                <a:off x="1652" y="3496"/>
                <a:ext cx="1519" cy="487"/>
              </a:xfrm>
              <a:custGeom>
                <a:avLst/>
                <a:gdLst>
                  <a:gd name="T0" fmla="*/ 63 w 1519"/>
                  <a:gd name="T1" fmla="*/ 0 h 487"/>
                  <a:gd name="T2" fmla="*/ 190 w 1519"/>
                  <a:gd name="T3" fmla="*/ 10 h 487"/>
                  <a:gd name="T4" fmla="*/ 545 w 1519"/>
                  <a:gd name="T5" fmla="*/ 157 h 487"/>
                  <a:gd name="T6" fmla="*/ 1153 w 1519"/>
                  <a:gd name="T7" fmla="*/ 314 h 487"/>
                  <a:gd name="T8" fmla="*/ 1519 w 1519"/>
                  <a:gd name="T9" fmla="*/ 450 h 487"/>
                  <a:gd name="T10" fmla="*/ 651 w 1519"/>
                  <a:gd name="T11" fmla="*/ 220 h 487"/>
                  <a:gd name="T12" fmla="*/ 1374 w 1519"/>
                  <a:gd name="T13" fmla="*/ 487 h 487"/>
                  <a:gd name="T14" fmla="*/ 388 w 1519"/>
                  <a:gd name="T15" fmla="*/ 178 h 487"/>
                  <a:gd name="T16" fmla="*/ 692 w 1519"/>
                  <a:gd name="T17" fmla="*/ 314 h 487"/>
                  <a:gd name="T18" fmla="*/ 295 w 1519"/>
                  <a:gd name="T19" fmla="*/ 189 h 487"/>
                  <a:gd name="T20" fmla="*/ 168 w 1519"/>
                  <a:gd name="T21" fmla="*/ 105 h 487"/>
                  <a:gd name="T22" fmla="*/ 0 w 1519"/>
                  <a:gd name="T23" fmla="*/ 43 h 487"/>
                  <a:gd name="T24" fmla="*/ 65 w 1519"/>
                  <a:gd name="T25" fmla="*/ 0 h 487"/>
                  <a:gd name="T26" fmla="*/ 65 w 1519"/>
                  <a:gd name="T27" fmla="*/ 0 h 487"/>
                  <a:gd name="T28" fmla="*/ 63 w 1519"/>
                  <a:gd name="T2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9" h="487">
                    <a:moveTo>
                      <a:pt x="63" y="0"/>
                    </a:moveTo>
                    <a:lnTo>
                      <a:pt x="190" y="10"/>
                    </a:lnTo>
                    <a:lnTo>
                      <a:pt x="545" y="157"/>
                    </a:lnTo>
                    <a:lnTo>
                      <a:pt x="1153" y="314"/>
                    </a:lnTo>
                    <a:lnTo>
                      <a:pt x="1519" y="450"/>
                    </a:lnTo>
                    <a:lnTo>
                      <a:pt x="651" y="220"/>
                    </a:lnTo>
                    <a:lnTo>
                      <a:pt x="1374" y="487"/>
                    </a:lnTo>
                    <a:lnTo>
                      <a:pt x="388" y="178"/>
                    </a:lnTo>
                    <a:lnTo>
                      <a:pt x="692" y="314"/>
                    </a:lnTo>
                    <a:lnTo>
                      <a:pt x="295" y="189"/>
                    </a:lnTo>
                    <a:lnTo>
                      <a:pt x="168" y="105"/>
                    </a:lnTo>
                    <a:lnTo>
                      <a:pt x="0" y="43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2" name="Freeform 18"/>
              <p:cNvSpPr>
                <a:spLocks/>
              </p:cNvSpPr>
              <p:nvPr/>
            </p:nvSpPr>
            <p:spPr bwMode="auto">
              <a:xfrm>
                <a:off x="1820" y="2253"/>
                <a:ext cx="274" cy="1023"/>
              </a:xfrm>
              <a:custGeom>
                <a:avLst/>
                <a:gdLst>
                  <a:gd name="T0" fmla="*/ 0 w 274"/>
                  <a:gd name="T1" fmla="*/ 939 h 1023"/>
                  <a:gd name="T2" fmla="*/ 45 w 274"/>
                  <a:gd name="T3" fmla="*/ 1023 h 1023"/>
                  <a:gd name="T4" fmla="*/ 132 w 274"/>
                  <a:gd name="T5" fmla="*/ 686 h 1023"/>
                  <a:gd name="T6" fmla="*/ 228 w 274"/>
                  <a:gd name="T7" fmla="*/ 316 h 1023"/>
                  <a:gd name="T8" fmla="*/ 274 w 274"/>
                  <a:gd name="T9" fmla="*/ 0 h 1023"/>
                  <a:gd name="T10" fmla="*/ 148 w 274"/>
                  <a:gd name="T11" fmla="*/ 496 h 1023"/>
                  <a:gd name="T12" fmla="*/ 69 w 274"/>
                  <a:gd name="T13" fmla="*/ 739 h 1023"/>
                  <a:gd name="T14" fmla="*/ 0 w 274"/>
                  <a:gd name="T15" fmla="*/ 939 h 1023"/>
                  <a:gd name="T16" fmla="*/ 0 w 274"/>
                  <a:gd name="T17" fmla="*/ 939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" h="1023">
                    <a:moveTo>
                      <a:pt x="0" y="939"/>
                    </a:moveTo>
                    <a:lnTo>
                      <a:pt x="45" y="1023"/>
                    </a:lnTo>
                    <a:lnTo>
                      <a:pt x="132" y="686"/>
                    </a:lnTo>
                    <a:lnTo>
                      <a:pt x="228" y="316"/>
                    </a:lnTo>
                    <a:lnTo>
                      <a:pt x="274" y="0"/>
                    </a:lnTo>
                    <a:lnTo>
                      <a:pt x="148" y="496"/>
                    </a:lnTo>
                    <a:lnTo>
                      <a:pt x="69" y="739"/>
                    </a:lnTo>
                    <a:lnTo>
                      <a:pt x="0" y="939"/>
                    </a:lnTo>
                    <a:lnTo>
                      <a:pt x="0" y="939"/>
                    </a:lnTo>
                    <a:close/>
                  </a:path>
                </a:pathLst>
              </a:custGeom>
              <a:solidFill>
                <a:srgbClr val="777777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3" name="Freeform 19"/>
              <p:cNvSpPr>
                <a:spLocks/>
              </p:cNvSpPr>
              <p:nvPr/>
            </p:nvSpPr>
            <p:spPr bwMode="auto">
              <a:xfrm>
                <a:off x="3586" y="1226"/>
                <a:ext cx="608" cy="189"/>
              </a:xfrm>
              <a:custGeom>
                <a:avLst/>
                <a:gdLst>
                  <a:gd name="T0" fmla="*/ 0 w 608"/>
                  <a:gd name="T1" fmla="*/ 0 h 189"/>
                  <a:gd name="T2" fmla="*/ 211 w 608"/>
                  <a:gd name="T3" fmla="*/ 105 h 189"/>
                  <a:gd name="T4" fmla="*/ 469 w 608"/>
                  <a:gd name="T5" fmla="*/ 175 h 189"/>
                  <a:gd name="T6" fmla="*/ 573 w 608"/>
                  <a:gd name="T7" fmla="*/ 189 h 189"/>
                  <a:gd name="T8" fmla="*/ 608 w 608"/>
                  <a:gd name="T9" fmla="*/ 162 h 189"/>
                  <a:gd name="T10" fmla="*/ 461 w 608"/>
                  <a:gd name="T11" fmla="*/ 126 h 189"/>
                  <a:gd name="T12" fmla="*/ 252 w 608"/>
                  <a:gd name="T13" fmla="*/ 91 h 189"/>
                  <a:gd name="T14" fmla="*/ 0 w 608"/>
                  <a:gd name="T15" fmla="*/ 1 h 189"/>
                  <a:gd name="T16" fmla="*/ 0 w 608"/>
                  <a:gd name="T17" fmla="*/ 1 h 189"/>
                  <a:gd name="T18" fmla="*/ 0 w 608"/>
                  <a:gd name="T1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8" h="189">
                    <a:moveTo>
                      <a:pt x="0" y="0"/>
                    </a:moveTo>
                    <a:lnTo>
                      <a:pt x="211" y="105"/>
                    </a:lnTo>
                    <a:lnTo>
                      <a:pt x="469" y="175"/>
                    </a:lnTo>
                    <a:lnTo>
                      <a:pt x="573" y="189"/>
                    </a:lnTo>
                    <a:lnTo>
                      <a:pt x="608" y="162"/>
                    </a:lnTo>
                    <a:lnTo>
                      <a:pt x="461" y="126"/>
                    </a:lnTo>
                    <a:lnTo>
                      <a:pt x="252" y="9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 rot="1002855">
              <a:off x="2551" y="1659"/>
              <a:ext cx="121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CC"/>
                  </a:solidFill>
                  <a:latin typeface="Alexei Copperplate" pitchFamily="66" charset="0"/>
                </a:rPr>
                <a:t>Great Expectations</a:t>
              </a:r>
              <a:endParaRPr lang="en-US" sz="2000">
                <a:latin typeface="Alexei Copperplate" pitchFamily="66" charset="0"/>
              </a:endParaRPr>
            </a:p>
          </p:txBody>
        </p:sp>
      </p:grpSp>
      <p:sp>
        <p:nvSpPr>
          <p:cNvPr id="205845" name="WordArt 21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68897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Subject-Verb </a:t>
            </a:r>
          </a:p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Agreement--</a:t>
            </a:r>
          </a:p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Titles</a:t>
            </a: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grpSp>
        <p:nvGrpSpPr>
          <p:cNvPr id="205847" name="Group 23"/>
          <p:cNvGrpSpPr>
            <a:grpSpLocks/>
          </p:cNvGrpSpPr>
          <p:nvPr/>
        </p:nvGrpSpPr>
        <p:grpSpPr bwMode="auto">
          <a:xfrm>
            <a:off x="544513" y="4805363"/>
            <a:ext cx="7653337" cy="919162"/>
            <a:chOff x="343" y="3027"/>
            <a:chExt cx="4821" cy="579"/>
          </a:xfrm>
        </p:grpSpPr>
        <p:sp>
          <p:nvSpPr>
            <p:cNvPr id="205848" name="Text Box 24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486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latin typeface="VAGRounded BT" pitchFamily="34" charset="0"/>
                </a:rPr>
                <a:t>  </a:t>
              </a:r>
              <a:r>
                <a:rPr lang="en-US" sz="4400" b="1">
                  <a:solidFill>
                    <a:srgbClr val="FFFF66"/>
                  </a:solidFill>
                  <a:latin typeface="VAGRounded BT" pitchFamily="34" charset="0"/>
                </a:rPr>
                <a:t>A title is </a:t>
              </a:r>
              <a:r>
                <a:rPr lang="en-US" sz="4400" b="1">
                  <a:solidFill>
                    <a:srgbClr val="EAEAEA"/>
                  </a:solidFill>
                  <a:latin typeface="VAGRounded BT" pitchFamily="34" charset="0"/>
                </a:rPr>
                <a:t>always</a:t>
              </a:r>
              <a:r>
                <a:rPr lang="en-US" sz="4400" b="1">
                  <a:solidFill>
                    <a:srgbClr val="FFFF66"/>
                  </a:solidFill>
                  <a:latin typeface="VAGRounded BT" pitchFamily="34" charset="0"/>
                </a:rPr>
                <a:t> singular.</a:t>
              </a:r>
            </a:p>
          </p:txBody>
        </p:sp>
        <p:sp>
          <p:nvSpPr>
            <p:cNvPr id="205849" name="AutoShape 25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362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f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b="972"/>
          <a:stretch>
            <a:fillRect/>
          </a:stretch>
        </p:blipFill>
        <p:spPr bwMode="auto">
          <a:xfrm>
            <a:off x="0" y="-76200"/>
            <a:ext cx="9144000" cy="6931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-228600" y="-147638"/>
            <a:ext cx="9372600" cy="700563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grpSp>
        <p:nvGrpSpPr>
          <p:cNvPr id="206853" name="Group 5"/>
          <p:cNvGrpSpPr>
            <a:grpSpLocks/>
          </p:cNvGrpSpPr>
          <p:nvPr/>
        </p:nvGrpSpPr>
        <p:grpSpPr bwMode="auto">
          <a:xfrm>
            <a:off x="839788" y="457200"/>
            <a:ext cx="7875588" cy="2260600"/>
            <a:chOff x="481" y="363"/>
            <a:chExt cx="4961" cy="1424"/>
          </a:xfrm>
        </p:grpSpPr>
        <p:grpSp>
          <p:nvGrpSpPr>
            <p:cNvPr id="206854" name="Group 6"/>
            <p:cNvGrpSpPr>
              <a:grpSpLocks/>
            </p:cNvGrpSpPr>
            <p:nvPr/>
          </p:nvGrpSpPr>
          <p:grpSpPr bwMode="auto">
            <a:xfrm rot="-2200402">
              <a:off x="4276" y="363"/>
              <a:ext cx="1166" cy="1424"/>
              <a:chOff x="3537" y="428"/>
              <a:chExt cx="1166" cy="1424"/>
            </a:xfrm>
          </p:grpSpPr>
          <p:grpSp>
            <p:nvGrpSpPr>
              <p:cNvPr id="206855" name="Group 7"/>
              <p:cNvGrpSpPr>
                <a:grpSpLocks/>
              </p:cNvGrpSpPr>
              <p:nvPr/>
            </p:nvGrpSpPr>
            <p:grpSpPr bwMode="auto">
              <a:xfrm rot="324202">
                <a:off x="3537" y="428"/>
                <a:ext cx="1166" cy="1424"/>
                <a:chOff x="1486" y="899"/>
                <a:chExt cx="2708" cy="3322"/>
              </a:xfrm>
            </p:grpSpPr>
            <p:sp>
              <p:nvSpPr>
                <p:cNvPr id="206856" name="Freeform 8"/>
                <p:cNvSpPr>
                  <a:spLocks/>
                </p:cNvSpPr>
                <p:nvPr/>
              </p:nvSpPr>
              <p:spPr bwMode="auto">
                <a:xfrm>
                  <a:off x="1549" y="951"/>
                  <a:ext cx="795" cy="2545"/>
                </a:xfrm>
                <a:custGeom>
                  <a:avLst/>
                  <a:gdLst>
                    <a:gd name="T0" fmla="*/ 795 w 795"/>
                    <a:gd name="T1" fmla="*/ 0 h 2545"/>
                    <a:gd name="T2" fmla="*/ 659 w 795"/>
                    <a:gd name="T3" fmla="*/ 114 h 2545"/>
                    <a:gd name="T4" fmla="*/ 502 w 795"/>
                    <a:gd name="T5" fmla="*/ 670 h 2545"/>
                    <a:gd name="T6" fmla="*/ 366 w 795"/>
                    <a:gd name="T7" fmla="*/ 1194 h 2545"/>
                    <a:gd name="T8" fmla="*/ 209 w 795"/>
                    <a:gd name="T9" fmla="*/ 1603 h 2545"/>
                    <a:gd name="T10" fmla="*/ 136 w 795"/>
                    <a:gd name="T11" fmla="*/ 1937 h 2545"/>
                    <a:gd name="T12" fmla="*/ 41 w 795"/>
                    <a:gd name="T13" fmla="*/ 2304 h 2545"/>
                    <a:gd name="T14" fmla="*/ 0 w 795"/>
                    <a:gd name="T15" fmla="*/ 2545 h 2545"/>
                    <a:gd name="T16" fmla="*/ 209 w 795"/>
                    <a:gd name="T17" fmla="*/ 2409 h 2545"/>
                    <a:gd name="T18" fmla="*/ 209 w 795"/>
                    <a:gd name="T19" fmla="*/ 2284 h 2545"/>
                    <a:gd name="T20" fmla="*/ 250 w 795"/>
                    <a:gd name="T21" fmla="*/ 1959 h 2545"/>
                    <a:gd name="T22" fmla="*/ 407 w 795"/>
                    <a:gd name="T23" fmla="*/ 1540 h 2545"/>
                    <a:gd name="T24" fmla="*/ 461 w 795"/>
                    <a:gd name="T25" fmla="*/ 1256 h 2545"/>
                    <a:gd name="T26" fmla="*/ 618 w 795"/>
                    <a:gd name="T27" fmla="*/ 743 h 2545"/>
                    <a:gd name="T28" fmla="*/ 743 w 795"/>
                    <a:gd name="T29" fmla="*/ 356 h 2545"/>
                    <a:gd name="T30" fmla="*/ 795 w 795"/>
                    <a:gd name="T31" fmla="*/ 0 h 2545"/>
                    <a:gd name="T32" fmla="*/ 795 w 795"/>
                    <a:gd name="T33" fmla="*/ 0 h 2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5" h="2545">
                      <a:moveTo>
                        <a:pt x="795" y="0"/>
                      </a:moveTo>
                      <a:lnTo>
                        <a:pt x="659" y="114"/>
                      </a:lnTo>
                      <a:lnTo>
                        <a:pt x="502" y="670"/>
                      </a:lnTo>
                      <a:lnTo>
                        <a:pt x="366" y="1194"/>
                      </a:lnTo>
                      <a:lnTo>
                        <a:pt x="209" y="1603"/>
                      </a:lnTo>
                      <a:lnTo>
                        <a:pt x="136" y="1937"/>
                      </a:lnTo>
                      <a:lnTo>
                        <a:pt x="41" y="2304"/>
                      </a:lnTo>
                      <a:lnTo>
                        <a:pt x="0" y="2545"/>
                      </a:lnTo>
                      <a:lnTo>
                        <a:pt x="209" y="2409"/>
                      </a:lnTo>
                      <a:lnTo>
                        <a:pt x="209" y="2284"/>
                      </a:lnTo>
                      <a:lnTo>
                        <a:pt x="250" y="1959"/>
                      </a:lnTo>
                      <a:lnTo>
                        <a:pt x="407" y="1540"/>
                      </a:lnTo>
                      <a:lnTo>
                        <a:pt x="461" y="1256"/>
                      </a:lnTo>
                      <a:lnTo>
                        <a:pt x="618" y="743"/>
                      </a:lnTo>
                      <a:lnTo>
                        <a:pt x="743" y="356"/>
                      </a:lnTo>
                      <a:lnTo>
                        <a:pt x="795" y="0"/>
                      </a:lnTo>
                      <a:lnTo>
                        <a:pt x="79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7" name="Freeform 9"/>
                <p:cNvSpPr>
                  <a:spLocks/>
                </p:cNvSpPr>
                <p:nvPr/>
              </p:nvSpPr>
              <p:spPr bwMode="auto">
                <a:xfrm>
                  <a:off x="3266" y="3987"/>
                  <a:ext cx="198" cy="211"/>
                </a:xfrm>
                <a:custGeom>
                  <a:avLst/>
                  <a:gdLst>
                    <a:gd name="T0" fmla="*/ 136 w 198"/>
                    <a:gd name="T1" fmla="*/ 0 h 211"/>
                    <a:gd name="T2" fmla="*/ 0 w 198"/>
                    <a:gd name="T3" fmla="*/ 159 h 211"/>
                    <a:gd name="T4" fmla="*/ 105 w 198"/>
                    <a:gd name="T5" fmla="*/ 211 h 211"/>
                    <a:gd name="T6" fmla="*/ 157 w 198"/>
                    <a:gd name="T7" fmla="*/ 138 h 211"/>
                    <a:gd name="T8" fmla="*/ 198 w 198"/>
                    <a:gd name="T9" fmla="*/ 32 h 211"/>
                    <a:gd name="T10" fmla="*/ 136 w 198"/>
                    <a:gd name="T11" fmla="*/ 2 h 211"/>
                    <a:gd name="T12" fmla="*/ 136 w 198"/>
                    <a:gd name="T13" fmla="*/ 2 h 211"/>
                    <a:gd name="T14" fmla="*/ 136 w 198"/>
                    <a:gd name="T15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" h="211">
                      <a:moveTo>
                        <a:pt x="136" y="0"/>
                      </a:moveTo>
                      <a:lnTo>
                        <a:pt x="0" y="159"/>
                      </a:lnTo>
                      <a:lnTo>
                        <a:pt x="105" y="211"/>
                      </a:lnTo>
                      <a:lnTo>
                        <a:pt x="157" y="138"/>
                      </a:lnTo>
                      <a:lnTo>
                        <a:pt x="198" y="32"/>
                      </a:lnTo>
                      <a:lnTo>
                        <a:pt x="136" y="2"/>
                      </a:lnTo>
                      <a:lnTo>
                        <a:pt x="136" y="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8" name="Freeform 10"/>
                <p:cNvSpPr>
                  <a:spLocks/>
                </p:cNvSpPr>
                <p:nvPr/>
              </p:nvSpPr>
              <p:spPr bwMode="auto">
                <a:xfrm>
                  <a:off x="1538" y="3401"/>
                  <a:ext cx="1823" cy="745"/>
                </a:xfrm>
                <a:custGeom>
                  <a:avLst/>
                  <a:gdLst>
                    <a:gd name="T0" fmla="*/ 0 w 1823"/>
                    <a:gd name="T1" fmla="*/ 125 h 745"/>
                    <a:gd name="T2" fmla="*/ 168 w 1823"/>
                    <a:gd name="T3" fmla="*/ 43 h 745"/>
                    <a:gd name="T4" fmla="*/ 272 w 1823"/>
                    <a:gd name="T5" fmla="*/ 0 h 745"/>
                    <a:gd name="T6" fmla="*/ 575 w 1823"/>
                    <a:gd name="T7" fmla="*/ 95 h 745"/>
                    <a:gd name="T8" fmla="*/ 922 w 1823"/>
                    <a:gd name="T9" fmla="*/ 241 h 745"/>
                    <a:gd name="T10" fmla="*/ 1194 w 1823"/>
                    <a:gd name="T11" fmla="*/ 304 h 745"/>
                    <a:gd name="T12" fmla="*/ 1823 w 1823"/>
                    <a:gd name="T13" fmla="*/ 599 h 745"/>
                    <a:gd name="T14" fmla="*/ 1801 w 1823"/>
                    <a:gd name="T15" fmla="*/ 745 h 745"/>
                    <a:gd name="T16" fmla="*/ 1424 w 1823"/>
                    <a:gd name="T17" fmla="*/ 692 h 745"/>
                    <a:gd name="T18" fmla="*/ 1068 w 1823"/>
                    <a:gd name="T19" fmla="*/ 599 h 745"/>
                    <a:gd name="T20" fmla="*/ 743 w 1823"/>
                    <a:gd name="T21" fmla="*/ 451 h 745"/>
                    <a:gd name="T22" fmla="*/ 482 w 1823"/>
                    <a:gd name="T23" fmla="*/ 368 h 745"/>
                    <a:gd name="T24" fmla="*/ 188 w 1823"/>
                    <a:gd name="T25" fmla="*/ 241 h 745"/>
                    <a:gd name="T26" fmla="*/ 0 w 1823"/>
                    <a:gd name="T27" fmla="*/ 127 h 745"/>
                    <a:gd name="T28" fmla="*/ 0 w 1823"/>
                    <a:gd name="T29" fmla="*/ 127 h 745"/>
                    <a:gd name="T30" fmla="*/ 0 w 1823"/>
                    <a:gd name="T31" fmla="*/ 125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23" h="745">
                      <a:moveTo>
                        <a:pt x="0" y="125"/>
                      </a:moveTo>
                      <a:lnTo>
                        <a:pt x="168" y="43"/>
                      </a:lnTo>
                      <a:lnTo>
                        <a:pt x="272" y="0"/>
                      </a:lnTo>
                      <a:lnTo>
                        <a:pt x="575" y="95"/>
                      </a:lnTo>
                      <a:lnTo>
                        <a:pt x="922" y="241"/>
                      </a:lnTo>
                      <a:lnTo>
                        <a:pt x="1194" y="304"/>
                      </a:lnTo>
                      <a:lnTo>
                        <a:pt x="1823" y="599"/>
                      </a:lnTo>
                      <a:lnTo>
                        <a:pt x="1801" y="745"/>
                      </a:lnTo>
                      <a:lnTo>
                        <a:pt x="1424" y="692"/>
                      </a:lnTo>
                      <a:lnTo>
                        <a:pt x="1068" y="599"/>
                      </a:lnTo>
                      <a:lnTo>
                        <a:pt x="743" y="451"/>
                      </a:lnTo>
                      <a:lnTo>
                        <a:pt x="482" y="368"/>
                      </a:lnTo>
                      <a:lnTo>
                        <a:pt x="188" y="241"/>
                      </a:ln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9" name="Freeform 11"/>
                <p:cNvSpPr>
                  <a:spLocks/>
                </p:cNvSpPr>
                <p:nvPr/>
              </p:nvSpPr>
              <p:spPr bwMode="auto">
                <a:xfrm>
                  <a:off x="1904" y="971"/>
                  <a:ext cx="2241" cy="3048"/>
                </a:xfrm>
                <a:custGeom>
                  <a:avLst/>
                  <a:gdLst>
                    <a:gd name="T0" fmla="*/ 670 w 2241"/>
                    <a:gd name="T1" fmla="*/ 0 h 3048"/>
                    <a:gd name="T2" fmla="*/ 524 w 2241"/>
                    <a:gd name="T3" fmla="*/ 555 h 3048"/>
                    <a:gd name="T4" fmla="*/ 304 w 2241"/>
                    <a:gd name="T5" fmla="*/ 1247 h 3048"/>
                    <a:gd name="T6" fmla="*/ 209 w 2241"/>
                    <a:gd name="T7" fmla="*/ 1917 h 3048"/>
                    <a:gd name="T8" fmla="*/ 0 w 2241"/>
                    <a:gd name="T9" fmla="*/ 2441 h 3048"/>
                    <a:gd name="T10" fmla="*/ 1560 w 2241"/>
                    <a:gd name="T11" fmla="*/ 3048 h 3048"/>
                    <a:gd name="T12" fmla="*/ 1676 w 2241"/>
                    <a:gd name="T13" fmla="*/ 2954 h 3048"/>
                    <a:gd name="T14" fmla="*/ 1728 w 2241"/>
                    <a:gd name="T15" fmla="*/ 2598 h 3048"/>
                    <a:gd name="T16" fmla="*/ 1760 w 2241"/>
                    <a:gd name="T17" fmla="*/ 2400 h 3048"/>
                    <a:gd name="T18" fmla="*/ 1864 w 2241"/>
                    <a:gd name="T19" fmla="*/ 2232 h 3048"/>
                    <a:gd name="T20" fmla="*/ 1937 w 2241"/>
                    <a:gd name="T21" fmla="*/ 1624 h 3048"/>
                    <a:gd name="T22" fmla="*/ 2137 w 2241"/>
                    <a:gd name="T23" fmla="*/ 902 h 3048"/>
                    <a:gd name="T24" fmla="*/ 2241 w 2241"/>
                    <a:gd name="T25" fmla="*/ 555 h 3048"/>
                    <a:gd name="T26" fmla="*/ 2200 w 2241"/>
                    <a:gd name="T27" fmla="*/ 493 h 3048"/>
                    <a:gd name="T28" fmla="*/ 2011 w 2241"/>
                    <a:gd name="T29" fmla="*/ 472 h 3048"/>
                    <a:gd name="T30" fmla="*/ 1771 w 2241"/>
                    <a:gd name="T31" fmla="*/ 368 h 3048"/>
                    <a:gd name="T32" fmla="*/ 1571 w 2241"/>
                    <a:gd name="T33" fmla="*/ 305 h 3048"/>
                    <a:gd name="T34" fmla="*/ 1383 w 2241"/>
                    <a:gd name="T35" fmla="*/ 294 h 3048"/>
                    <a:gd name="T36" fmla="*/ 1069 w 2241"/>
                    <a:gd name="T37" fmla="*/ 137 h 3048"/>
                    <a:gd name="T38" fmla="*/ 670 w 2241"/>
                    <a:gd name="T39" fmla="*/ 1 h 3048"/>
                    <a:gd name="T40" fmla="*/ 670 w 2241"/>
                    <a:gd name="T41" fmla="*/ 1 h 3048"/>
                    <a:gd name="T42" fmla="*/ 670 w 2241"/>
                    <a:gd name="T43" fmla="*/ 0 h 3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41" h="3048">
                      <a:moveTo>
                        <a:pt x="670" y="0"/>
                      </a:moveTo>
                      <a:lnTo>
                        <a:pt x="524" y="555"/>
                      </a:lnTo>
                      <a:lnTo>
                        <a:pt x="304" y="1247"/>
                      </a:lnTo>
                      <a:lnTo>
                        <a:pt x="209" y="1917"/>
                      </a:lnTo>
                      <a:lnTo>
                        <a:pt x="0" y="2441"/>
                      </a:lnTo>
                      <a:lnTo>
                        <a:pt x="1560" y="3048"/>
                      </a:lnTo>
                      <a:lnTo>
                        <a:pt x="1676" y="2954"/>
                      </a:lnTo>
                      <a:lnTo>
                        <a:pt x="1728" y="2598"/>
                      </a:lnTo>
                      <a:lnTo>
                        <a:pt x="1760" y="2400"/>
                      </a:lnTo>
                      <a:lnTo>
                        <a:pt x="1864" y="2232"/>
                      </a:lnTo>
                      <a:lnTo>
                        <a:pt x="1937" y="1624"/>
                      </a:lnTo>
                      <a:lnTo>
                        <a:pt x="2137" y="902"/>
                      </a:lnTo>
                      <a:lnTo>
                        <a:pt x="2241" y="555"/>
                      </a:lnTo>
                      <a:lnTo>
                        <a:pt x="2200" y="493"/>
                      </a:lnTo>
                      <a:lnTo>
                        <a:pt x="2011" y="472"/>
                      </a:lnTo>
                      <a:lnTo>
                        <a:pt x="1771" y="368"/>
                      </a:lnTo>
                      <a:lnTo>
                        <a:pt x="1571" y="305"/>
                      </a:lnTo>
                      <a:lnTo>
                        <a:pt x="1383" y="294"/>
                      </a:lnTo>
                      <a:lnTo>
                        <a:pt x="1069" y="137"/>
                      </a:lnTo>
                      <a:lnTo>
                        <a:pt x="670" y="1"/>
                      </a:lnTo>
                      <a:lnTo>
                        <a:pt x="670" y="1"/>
                      </a:lnTo>
                      <a:lnTo>
                        <a:pt x="67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0" name="Freeform 12"/>
                <p:cNvSpPr>
                  <a:spLocks/>
                </p:cNvSpPr>
                <p:nvPr/>
              </p:nvSpPr>
              <p:spPr bwMode="auto">
                <a:xfrm>
                  <a:off x="1726" y="919"/>
                  <a:ext cx="848" cy="2493"/>
                </a:xfrm>
                <a:custGeom>
                  <a:avLst/>
                  <a:gdLst>
                    <a:gd name="T0" fmla="*/ 848 w 848"/>
                    <a:gd name="T1" fmla="*/ 52 h 2493"/>
                    <a:gd name="T2" fmla="*/ 745 w 848"/>
                    <a:gd name="T3" fmla="*/ 377 h 2493"/>
                    <a:gd name="T4" fmla="*/ 691 w 848"/>
                    <a:gd name="T5" fmla="*/ 734 h 2493"/>
                    <a:gd name="T6" fmla="*/ 503 w 848"/>
                    <a:gd name="T7" fmla="*/ 1215 h 2493"/>
                    <a:gd name="T8" fmla="*/ 430 w 848"/>
                    <a:gd name="T9" fmla="*/ 1478 h 2493"/>
                    <a:gd name="T10" fmla="*/ 398 w 848"/>
                    <a:gd name="T11" fmla="*/ 1885 h 2493"/>
                    <a:gd name="T12" fmla="*/ 368 w 848"/>
                    <a:gd name="T13" fmla="*/ 2023 h 2493"/>
                    <a:gd name="T14" fmla="*/ 273 w 848"/>
                    <a:gd name="T15" fmla="*/ 2232 h 2493"/>
                    <a:gd name="T16" fmla="*/ 178 w 848"/>
                    <a:gd name="T17" fmla="*/ 2493 h 2493"/>
                    <a:gd name="T18" fmla="*/ 84 w 848"/>
                    <a:gd name="T19" fmla="*/ 2482 h 2493"/>
                    <a:gd name="T20" fmla="*/ 0 w 848"/>
                    <a:gd name="T21" fmla="*/ 2368 h 2493"/>
                    <a:gd name="T22" fmla="*/ 21 w 848"/>
                    <a:gd name="T23" fmla="*/ 2210 h 2493"/>
                    <a:gd name="T24" fmla="*/ 146 w 848"/>
                    <a:gd name="T25" fmla="*/ 1781 h 2493"/>
                    <a:gd name="T26" fmla="*/ 262 w 848"/>
                    <a:gd name="T27" fmla="*/ 1540 h 2493"/>
                    <a:gd name="T28" fmla="*/ 284 w 848"/>
                    <a:gd name="T29" fmla="*/ 1331 h 2493"/>
                    <a:gd name="T30" fmla="*/ 325 w 848"/>
                    <a:gd name="T31" fmla="*/ 1174 h 2493"/>
                    <a:gd name="T32" fmla="*/ 346 w 848"/>
                    <a:gd name="T33" fmla="*/ 995 h 2493"/>
                    <a:gd name="T34" fmla="*/ 409 w 848"/>
                    <a:gd name="T35" fmla="*/ 849 h 2493"/>
                    <a:gd name="T36" fmla="*/ 471 w 848"/>
                    <a:gd name="T37" fmla="*/ 618 h 2493"/>
                    <a:gd name="T38" fmla="*/ 577 w 848"/>
                    <a:gd name="T39" fmla="*/ 295 h 2493"/>
                    <a:gd name="T40" fmla="*/ 618 w 848"/>
                    <a:gd name="T41" fmla="*/ 32 h 2493"/>
                    <a:gd name="T42" fmla="*/ 702 w 848"/>
                    <a:gd name="T43" fmla="*/ 0 h 2493"/>
                    <a:gd name="T44" fmla="*/ 848 w 848"/>
                    <a:gd name="T45" fmla="*/ 53 h 2493"/>
                    <a:gd name="T46" fmla="*/ 848 w 848"/>
                    <a:gd name="T47" fmla="*/ 53 h 2493"/>
                    <a:gd name="T48" fmla="*/ 848 w 848"/>
                    <a:gd name="T49" fmla="*/ 52 h 2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48" h="2493">
                      <a:moveTo>
                        <a:pt x="848" y="52"/>
                      </a:moveTo>
                      <a:lnTo>
                        <a:pt x="745" y="377"/>
                      </a:lnTo>
                      <a:lnTo>
                        <a:pt x="691" y="734"/>
                      </a:lnTo>
                      <a:lnTo>
                        <a:pt x="503" y="1215"/>
                      </a:lnTo>
                      <a:lnTo>
                        <a:pt x="430" y="1478"/>
                      </a:lnTo>
                      <a:lnTo>
                        <a:pt x="398" y="1885"/>
                      </a:lnTo>
                      <a:lnTo>
                        <a:pt x="368" y="2023"/>
                      </a:lnTo>
                      <a:lnTo>
                        <a:pt x="273" y="2232"/>
                      </a:lnTo>
                      <a:lnTo>
                        <a:pt x="178" y="2493"/>
                      </a:lnTo>
                      <a:lnTo>
                        <a:pt x="84" y="2482"/>
                      </a:lnTo>
                      <a:lnTo>
                        <a:pt x="0" y="2368"/>
                      </a:lnTo>
                      <a:lnTo>
                        <a:pt x="21" y="2210"/>
                      </a:lnTo>
                      <a:lnTo>
                        <a:pt x="146" y="1781"/>
                      </a:lnTo>
                      <a:lnTo>
                        <a:pt x="262" y="1540"/>
                      </a:lnTo>
                      <a:lnTo>
                        <a:pt x="284" y="1331"/>
                      </a:lnTo>
                      <a:lnTo>
                        <a:pt x="325" y="1174"/>
                      </a:lnTo>
                      <a:lnTo>
                        <a:pt x="346" y="995"/>
                      </a:lnTo>
                      <a:lnTo>
                        <a:pt x="409" y="849"/>
                      </a:lnTo>
                      <a:lnTo>
                        <a:pt x="471" y="618"/>
                      </a:lnTo>
                      <a:lnTo>
                        <a:pt x="577" y="295"/>
                      </a:lnTo>
                      <a:lnTo>
                        <a:pt x="618" y="32"/>
                      </a:lnTo>
                      <a:lnTo>
                        <a:pt x="702" y="0"/>
                      </a:lnTo>
                      <a:lnTo>
                        <a:pt x="848" y="53"/>
                      </a:lnTo>
                      <a:lnTo>
                        <a:pt x="848" y="53"/>
                      </a:lnTo>
                      <a:lnTo>
                        <a:pt x="848" y="5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1" name="Freeform 13"/>
                <p:cNvSpPr>
                  <a:spLocks/>
                </p:cNvSpPr>
                <p:nvPr/>
              </p:nvSpPr>
              <p:spPr bwMode="auto">
                <a:xfrm>
                  <a:off x="1706" y="899"/>
                  <a:ext cx="2482" cy="3152"/>
                </a:xfrm>
                <a:custGeom>
                  <a:avLst/>
                  <a:gdLst>
                    <a:gd name="T0" fmla="*/ 649 w 2482"/>
                    <a:gd name="T1" fmla="*/ 0 h 3152"/>
                    <a:gd name="T2" fmla="*/ 847 w 2482"/>
                    <a:gd name="T3" fmla="*/ 31 h 3152"/>
                    <a:gd name="T4" fmla="*/ 1592 w 2482"/>
                    <a:gd name="T5" fmla="*/ 315 h 3152"/>
                    <a:gd name="T6" fmla="*/ 1999 w 2482"/>
                    <a:gd name="T7" fmla="*/ 429 h 3152"/>
                    <a:gd name="T8" fmla="*/ 2450 w 2482"/>
                    <a:gd name="T9" fmla="*/ 554 h 3152"/>
                    <a:gd name="T10" fmla="*/ 2439 w 2482"/>
                    <a:gd name="T11" fmla="*/ 765 h 3152"/>
                    <a:gd name="T12" fmla="*/ 2273 w 2482"/>
                    <a:gd name="T13" fmla="*/ 1392 h 3152"/>
                    <a:gd name="T14" fmla="*/ 2146 w 2482"/>
                    <a:gd name="T15" fmla="*/ 1769 h 3152"/>
                    <a:gd name="T16" fmla="*/ 1958 w 2482"/>
                    <a:gd name="T17" fmla="*/ 2556 h 3152"/>
                    <a:gd name="T18" fmla="*/ 1958 w 2482"/>
                    <a:gd name="T19" fmla="*/ 2702 h 3152"/>
                    <a:gd name="T20" fmla="*/ 1896 w 2482"/>
                    <a:gd name="T21" fmla="*/ 3069 h 3152"/>
                    <a:gd name="T22" fmla="*/ 1655 w 2482"/>
                    <a:gd name="T23" fmla="*/ 3101 h 3152"/>
                    <a:gd name="T24" fmla="*/ 1151 w 2482"/>
                    <a:gd name="T25" fmla="*/ 2901 h 3152"/>
                    <a:gd name="T26" fmla="*/ 523 w 2482"/>
                    <a:gd name="T27" fmla="*/ 2724 h 3152"/>
                    <a:gd name="T28" fmla="*/ 104 w 2482"/>
                    <a:gd name="T29" fmla="*/ 2556 h 3152"/>
                    <a:gd name="T30" fmla="*/ 64 w 2482"/>
                    <a:gd name="T31" fmla="*/ 2482 h 3152"/>
                    <a:gd name="T32" fmla="*/ 177 w 2482"/>
                    <a:gd name="T33" fmla="*/ 2482 h 3152"/>
                    <a:gd name="T34" fmla="*/ 407 w 2482"/>
                    <a:gd name="T35" fmla="*/ 2597 h 3152"/>
                    <a:gd name="T36" fmla="*/ 995 w 2482"/>
                    <a:gd name="T37" fmla="*/ 2754 h 3152"/>
                    <a:gd name="T38" fmla="*/ 1571 w 2482"/>
                    <a:gd name="T39" fmla="*/ 2995 h 3152"/>
                    <a:gd name="T40" fmla="*/ 1832 w 2482"/>
                    <a:gd name="T41" fmla="*/ 3047 h 3152"/>
                    <a:gd name="T42" fmla="*/ 1916 w 2482"/>
                    <a:gd name="T43" fmla="*/ 2575 h 3152"/>
                    <a:gd name="T44" fmla="*/ 1926 w 2482"/>
                    <a:gd name="T45" fmla="*/ 2461 h 3152"/>
                    <a:gd name="T46" fmla="*/ 2042 w 2482"/>
                    <a:gd name="T47" fmla="*/ 2021 h 3152"/>
                    <a:gd name="T48" fmla="*/ 2051 w 2482"/>
                    <a:gd name="T49" fmla="*/ 1791 h 3152"/>
                    <a:gd name="T50" fmla="*/ 2056 w 2482"/>
                    <a:gd name="T51" fmla="*/ 1774 h 3152"/>
                    <a:gd name="T52" fmla="*/ 2067 w 2482"/>
                    <a:gd name="T53" fmla="*/ 1733 h 3152"/>
                    <a:gd name="T54" fmla="*/ 2083 w 2482"/>
                    <a:gd name="T55" fmla="*/ 1673 h 3152"/>
                    <a:gd name="T56" fmla="*/ 2106 w 2482"/>
                    <a:gd name="T57" fmla="*/ 1606 h 3152"/>
                    <a:gd name="T58" fmla="*/ 2135 w 2482"/>
                    <a:gd name="T59" fmla="*/ 1539 h 3152"/>
                    <a:gd name="T60" fmla="*/ 2170 w 2482"/>
                    <a:gd name="T61" fmla="*/ 1464 h 3152"/>
                    <a:gd name="T62" fmla="*/ 2207 w 2482"/>
                    <a:gd name="T63" fmla="*/ 1376 h 3152"/>
                    <a:gd name="T64" fmla="*/ 2239 w 2482"/>
                    <a:gd name="T65" fmla="*/ 1292 h 3152"/>
                    <a:gd name="T66" fmla="*/ 2264 w 2482"/>
                    <a:gd name="T67" fmla="*/ 1229 h 3152"/>
                    <a:gd name="T68" fmla="*/ 2273 w 2482"/>
                    <a:gd name="T69" fmla="*/ 1205 h 3152"/>
                    <a:gd name="T70" fmla="*/ 2271 w 2482"/>
                    <a:gd name="T71" fmla="*/ 1182 h 3152"/>
                    <a:gd name="T72" fmla="*/ 2273 w 2482"/>
                    <a:gd name="T73" fmla="*/ 1125 h 3152"/>
                    <a:gd name="T74" fmla="*/ 2279 w 2482"/>
                    <a:gd name="T75" fmla="*/ 1050 h 3152"/>
                    <a:gd name="T76" fmla="*/ 2294 w 2482"/>
                    <a:gd name="T77" fmla="*/ 974 h 3152"/>
                    <a:gd name="T78" fmla="*/ 2325 w 2482"/>
                    <a:gd name="T79" fmla="*/ 911 h 3152"/>
                    <a:gd name="T80" fmla="*/ 2352 w 2482"/>
                    <a:gd name="T81" fmla="*/ 858 h 3152"/>
                    <a:gd name="T82" fmla="*/ 2366 w 2482"/>
                    <a:gd name="T83" fmla="*/ 805 h 3152"/>
                    <a:gd name="T84" fmla="*/ 2369 w 2482"/>
                    <a:gd name="T85" fmla="*/ 757 h 3152"/>
                    <a:gd name="T86" fmla="*/ 2367 w 2482"/>
                    <a:gd name="T87" fmla="*/ 725 h 3152"/>
                    <a:gd name="T88" fmla="*/ 2366 w 2482"/>
                    <a:gd name="T89" fmla="*/ 711 h 3152"/>
                    <a:gd name="T90" fmla="*/ 2351 w 2482"/>
                    <a:gd name="T91" fmla="*/ 617 h 3152"/>
                    <a:gd name="T92" fmla="*/ 2315 w 2482"/>
                    <a:gd name="T93" fmla="*/ 611 h 3152"/>
                    <a:gd name="T94" fmla="*/ 2262 w 2482"/>
                    <a:gd name="T95" fmla="*/ 598 h 3152"/>
                    <a:gd name="T96" fmla="*/ 2203 w 2482"/>
                    <a:gd name="T97" fmla="*/ 586 h 3152"/>
                    <a:gd name="T98" fmla="*/ 2152 w 2482"/>
                    <a:gd name="T99" fmla="*/ 571 h 3152"/>
                    <a:gd name="T100" fmla="*/ 2117 w 2482"/>
                    <a:gd name="T101" fmla="*/ 556 h 3152"/>
                    <a:gd name="T102" fmla="*/ 2045 w 2482"/>
                    <a:gd name="T103" fmla="*/ 518 h 3152"/>
                    <a:gd name="T104" fmla="*/ 1952 w 2482"/>
                    <a:gd name="T105" fmla="*/ 469 h 3152"/>
                    <a:gd name="T106" fmla="*/ 1865 w 2482"/>
                    <a:gd name="T107" fmla="*/ 421 h 3152"/>
                    <a:gd name="T108" fmla="*/ 1809 w 2482"/>
                    <a:gd name="T109" fmla="*/ 391 h 3152"/>
                    <a:gd name="T110" fmla="*/ 1612 w 2482"/>
                    <a:gd name="T111" fmla="*/ 397 h 3152"/>
                    <a:gd name="T112" fmla="*/ 1120 w 2482"/>
                    <a:gd name="T113" fmla="*/ 177 h 3152"/>
                    <a:gd name="T114" fmla="*/ 711 w 2482"/>
                    <a:gd name="T115" fmla="*/ 52 h 3152"/>
                    <a:gd name="T116" fmla="*/ 586 w 2482"/>
                    <a:gd name="T117" fmla="*/ 63 h 3152"/>
                    <a:gd name="T118" fmla="*/ 586 w 2482"/>
                    <a:gd name="T119" fmla="*/ 61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82" h="3152">
                      <a:moveTo>
                        <a:pt x="586" y="61"/>
                      </a:moveTo>
                      <a:lnTo>
                        <a:pt x="649" y="0"/>
                      </a:lnTo>
                      <a:lnTo>
                        <a:pt x="795" y="11"/>
                      </a:lnTo>
                      <a:lnTo>
                        <a:pt x="847" y="31"/>
                      </a:lnTo>
                      <a:lnTo>
                        <a:pt x="1120" y="136"/>
                      </a:lnTo>
                      <a:lnTo>
                        <a:pt x="1592" y="315"/>
                      </a:lnTo>
                      <a:lnTo>
                        <a:pt x="1801" y="324"/>
                      </a:lnTo>
                      <a:lnTo>
                        <a:pt x="1999" y="429"/>
                      </a:lnTo>
                      <a:lnTo>
                        <a:pt x="2241" y="513"/>
                      </a:lnTo>
                      <a:lnTo>
                        <a:pt x="2450" y="554"/>
                      </a:lnTo>
                      <a:lnTo>
                        <a:pt x="2482" y="627"/>
                      </a:lnTo>
                      <a:lnTo>
                        <a:pt x="2439" y="765"/>
                      </a:lnTo>
                      <a:lnTo>
                        <a:pt x="2335" y="1099"/>
                      </a:lnTo>
                      <a:lnTo>
                        <a:pt x="2273" y="1392"/>
                      </a:lnTo>
                      <a:lnTo>
                        <a:pt x="2189" y="1666"/>
                      </a:lnTo>
                      <a:lnTo>
                        <a:pt x="2146" y="1769"/>
                      </a:lnTo>
                      <a:lnTo>
                        <a:pt x="2094" y="2282"/>
                      </a:lnTo>
                      <a:lnTo>
                        <a:pt x="1958" y="2556"/>
                      </a:lnTo>
                      <a:lnTo>
                        <a:pt x="1999" y="2566"/>
                      </a:lnTo>
                      <a:lnTo>
                        <a:pt x="1958" y="2702"/>
                      </a:lnTo>
                      <a:lnTo>
                        <a:pt x="1905" y="2911"/>
                      </a:lnTo>
                      <a:lnTo>
                        <a:pt x="1896" y="3069"/>
                      </a:lnTo>
                      <a:lnTo>
                        <a:pt x="1812" y="3152"/>
                      </a:lnTo>
                      <a:lnTo>
                        <a:pt x="1655" y="3101"/>
                      </a:lnTo>
                      <a:lnTo>
                        <a:pt x="1381" y="2974"/>
                      </a:lnTo>
                      <a:lnTo>
                        <a:pt x="1151" y="2901"/>
                      </a:lnTo>
                      <a:lnTo>
                        <a:pt x="838" y="2797"/>
                      </a:lnTo>
                      <a:lnTo>
                        <a:pt x="523" y="2724"/>
                      </a:lnTo>
                      <a:lnTo>
                        <a:pt x="241" y="2586"/>
                      </a:lnTo>
                      <a:lnTo>
                        <a:pt x="104" y="2556"/>
                      </a:lnTo>
                      <a:lnTo>
                        <a:pt x="0" y="2545"/>
                      </a:lnTo>
                      <a:lnTo>
                        <a:pt x="64" y="2482"/>
                      </a:lnTo>
                      <a:lnTo>
                        <a:pt x="41" y="2429"/>
                      </a:lnTo>
                      <a:lnTo>
                        <a:pt x="177" y="2482"/>
                      </a:lnTo>
                      <a:lnTo>
                        <a:pt x="649" y="2640"/>
                      </a:lnTo>
                      <a:lnTo>
                        <a:pt x="407" y="2597"/>
                      </a:lnTo>
                      <a:lnTo>
                        <a:pt x="659" y="2681"/>
                      </a:lnTo>
                      <a:lnTo>
                        <a:pt x="995" y="2754"/>
                      </a:lnTo>
                      <a:lnTo>
                        <a:pt x="1319" y="2911"/>
                      </a:lnTo>
                      <a:lnTo>
                        <a:pt x="1571" y="2995"/>
                      </a:lnTo>
                      <a:lnTo>
                        <a:pt x="1769" y="3069"/>
                      </a:lnTo>
                      <a:lnTo>
                        <a:pt x="1832" y="3047"/>
                      </a:lnTo>
                      <a:lnTo>
                        <a:pt x="1853" y="2775"/>
                      </a:lnTo>
                      <a:lnTo>
                        <a:pt x="1916" y="2575"/>
                      </a:lnTo>
                      <a:lnTo>
                        <a:pt x="1874" y="2597"/>
                      </a:lnTo>
                      <a:lnTo>
                        <a:pt x="1926" y="2461"/>
                      </a:lnTo>
                      <a:lnTo>
                        <a:pt x="2051" y="2230"/>
                      </a:lnTo>
                      <a:lnTo>
                        <a:pt x="2042" y="2021"/>
                      </a:lnTo>
                      <a:lnTo>
                        <a:pt x="2094" y="1707"/>
                      </a:lnTo>
                      <a:lnTo>
                        <a:pt x="2051" y="1791"/>
                      </a:lnTo>
                      <a:lnTo>
                        <a:pt x="2053" y="1786"/>
                      </a:lnTo>
                      <a:lnTo>
                        <a:pt x="2056" y="1774"/>
                      </a:lnTo>
                      <a:lnTo>
                        <a:pt x="2061" y="1756"/>
                      </a:lnTo>
                      <a:lnTo>
                        <a:pt x="2067" y="1733"/>
                      </a:lnTo>
                      <a:lnTo>
                        <a:pt x="2074" y="1704"/>
                      </a:lnTo>
                      <a:lnTo>
                        <a:pt x="2083" y="1673"/>
                      </a:lnTo>
                      <a:lnTo>
                        <a:pt x="2094" y="1640"/>
                      </a:lnTo>
                      <a:lnTo>
                        <a:pt x="2106" y="1606"/>
                      </a:lnTo>
                      <a:lnTo>
                        <a:pt x="2120" y="1572"/>
                      </a:lnTo>
                      <a:lnTo>
                        <a:pt x="2135" y="1539"/>
                      </a:lnTo>
                      <a:lnTo>
                        <a:pt x="2152" y="1504"/>
                      </a:lnTo>
                      <a:lnTo>
                        <a:pt x="2170" y="1464"/>
                      </a:lnTo>
                      <a:lnTo>
                        <a:pt x="2189" y="1421"/>
                      </a:lnTo>
                      <a:lnTo>
                        <a:pt x="2207" y="1376"/>
                      </a:lnTo>
                      <a:lnTo>
                        <a:pt x="2224" y="1333"/>
                      </a:lnTo>
                      <a:lnTo>
                        <a:pt x="2239" y="1292"/>
                      </a:lnTo>
                      <a:lnTo>
                        <a:pt x="2253" y="1256"/>
                      </a:lnTo>
                      <a:lnTo>
                        <a:pt x="2264" y="1229"/>
                      </a:lnTo>
                      <a:lnTo>
                        <a:pt x="2270" y="1211"/>
                      </a:lnTo>
                      <a:lnTo>
                        <a:pt x="2273" y="1205"/>
                      </a:lnTo>
                      <a:lnTo>
                        <a:pt x="2271" y="1198"/>
                      </a:lnTo>
                      <a:lnTo>
                        <a:pt x="2271" y="1182"/>
                      </a:lnTo>
                      <a:lnTo>
                        <a:pt x="2271" y="1157"/>
                      </a:lnTo>
                      <a:lnTo>
                        <a:pt x="2273" y="1125"/>
                      </a:lnTo>
                      <a:lnTo>
                        <a:pt x="2274" y="1089"/>
                      </a:lnTo>
                      <a:lnTo>
                        <a:pt x="2279" y="1050"/>
                      </a:lnTo>
                      <a:lnTo>
                        <a:pt x="2285" y="1011"/>
                      </a:lnTo>
                      <a:lnTo>
                        <a:pt x="2294" y="974"/>
                      </a:lnTo>
                      <a:lnTo>
                        <a:pt x="2308" y="939"/>
                      </a:lnTo>
                      <a:lnTo>
                        <a:pt x="2325" y="911"/>
                      </a:lnTo>
                      <a:lnTo>
                        <a:pt x="2341" y="885"/>
                      </a:lnTo>
                      <a:lnTo>
                        <a:pt x="2352" y="858"/>
                      </a:lnTo>
                      <a:lnTo>
                        <a:pt x="2361" y="831"/>
                      </a:lnTo>
                      <a:lnTo>
                        <a:pt x="2366" y="805"/>
                      </a:lnTo>
                      <a:lnTo>
                        <a:pt x="2369" y="780"/>
                      </a:lnTo>
                      <a:lnTo>
                        <a:pt x="2369" y="757"/>
                      </a:lnTo>
                      <a:lnTo>
                        <a:pt x="2369" y="739"/>
                      </a:lnTo>
                      <a:lnTo>
                        <a:pt x="2367" y="725"/>
                      </a:lnTo>
                      <a:lnTo>
                        <a:pt x="2367" y="715"/>
                      </a:lnTo>
                      <a:lnTo>
                        <a:pt x="2366" y="711"/>
                      </a:lnTo>
                      <a:lnTo>
                        <a:pt x="2355" y="617"/>
                      </a:lnTo>
                      <a:lnTo>
                        <a:pt x="2351" y="617"/>
                      </a:lnTo>
                      <a:lnTo>
                        <a:pt x="2337" y="614"/>
                      </a:lnTo>
                      <a:lnTo>
                        <a:pt x="2315" y="611"/>
                      </a:lnTo>
                      <a:lnTo>
                        <a:pt x="2291" y="605"/>
                      </a:lnTo>
                      <a:lnTo>
                        <a:pt x="2262" y="598"/>
                      </a:lnTo>
                      <a:lnTo>
                        <a:pt x="2232" y="592"/>
                      </a:lnTo>
                      <a:lnTo>
                        <a:pt x="2203" y="586"/>
                      </a:lnTo>
                      <a:lnTo>
                        <a:pt x="2175" y="579"/>
                      </a:lnTo>
                      <a:lnTo>
                        <a:pt x="2152" y="571"/>
                      </a:lnTo>
                      <a:lnTo>
                        <a:pt x="2135" y="565"/>
                      </a:lnTo>
                      <a:lnTo>
                        <a:pt x="2117" y="556"/>
                      </a:lnTo>
                      <a:lnTo>
                        <a:pt x="2085" y="539"/>
                      </a:lnTo>
                      <a:lnTo>
                        <a:pt x="2045" y="518"/>
                      </a:lnTo>
                      <a:lnTo>
                        <a:pt x="1999" y="493"/>
                      </a:lnTo>
                      <a:lnTo>
                        <a:pt x="1952" y="469"/>
                      </a:lnTo>
                      <a:lnTo>
                        <a:pt x="1906" y="444"/>
                      </a:lnTo>
                      <a:lnTo>
                        <a:pt x="1865" y="421"/>
                      </a:lnTo>
                      <a:lnTo>
                        <a:pt x="1832" y="403"/>
                      </a:lnTo>
                      <a:lnTo>
                        <a:pt x="1809" y="391"/>
                      </a:lnTo>
                      <a:lnTo>
                        <a:pt x="1801" y="388"/>
                      </a:lnTo>
                      <a:lnTo>
                        <a:pt x="1612" y="397"/>
                      </a:lnTo>
                      <a:lnTo>
                        <a:pt x="1403" y="324"/>
                      </a:lnTo>
                      <a:lnTo>
                        <a:pt x="1120" y="177"/>
                      </a:lnTo>
                      <a:lnTo>
                        <a:pt x="868" y="104"/>
                      </a:lnTo>
                      <a:lnTo>
                        <a:pt x="711" y="52"/>
                      </a:lnTo>
                      <a:lnTo>
                        <a:pt x="638" y="93"/>
                      </a:lnTo>
                      <a:lnTo>
                        <a:pt x="586" y="63"/>
                      </a:lnTo>
                      <a:lnTo>
                        <a:pt x="586" y="63"/>
                      </a:lnTo>
                      <a:lnTo>
                        <a:pt x="58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2" name="Freeform 14"/>
                <p:cNvSpPr>
                  <a:spLocks/>
                </p:cNvSpPr>
                <p:nvPr/>
              </p:nvSpPr>
              <p:spPr bwMode="auto">
                <a:xfrm>
                  <a:off x="1486" y="3360"/>
                  <a:ext cx="1978" cy="861"/>
                </a:xfrm>
                <a:custGeom>
                  <a:avLst/>
                  <a:gdLst>
                    <a:gd name="T0" fmla="*/ 1978 w 1978"/>
                    <a:gd name="T1" fmla="*/ 662 h 861"/>
                    <a:gd name="T2" fmla="*/ 1974 w 1978"/>
                    <a:gd name="T3" fmla="*/ 681 h 861"/>
                    <a:gd name="T4" fmla="*/ 1968 w 1978"/>
                    <a:gd name="T5" fmla="*/ 713 h 861"/>
                    <a:gd name="T6" fmla="*/ 1963 w 1978"/>
                    <a:gd name="T7" fmla="*/ 748 h 861"/>
                    <a:gd name="T8" fmla="*/ 1958 w 1978"/>
                    <a:gd name="T9" fmla="*/ 782 h 861"/>
                    <a:gd name="T10" fmla="*/ 1955 w 1978"/>
                    <a:gd name="T11" fmla="*/ 808 h 861"/>
                    <a:gd name="T12" fmla="*/ 1942 w 1978"/>
                    <a:gd name="T13" fmla="*/ 830 h 861"/>
                    <a:gd name="T14" fmla="*/ 1917 w 1978"/>
                    <a:gd name="T15" fmla="*/ 847 h 861"/>
                    <a:gd name="T16" fmla="*/ 1890 w 1978"/>
                    <a:gd name="T17" fmla="*/ 858 h 861"/>
                    <a:gd name="T18" fmla="*/ 1864 w 1978"/>
                    <a:gd name="T19" fmla="*/ 861 h 861"/>
                    <a:gd name="T20" fmla="*/ 1838 w 1978"/>
                    <a:gd name="T21" fmla="*/ 855 h 861"/>
                    <a:gd name="T22" fmla="*/ 1778 w 1978"/>
                    <a:gd name="T23" fmla="*/ 838 h 861"/>
                    <a:gd name="T24" fmla="*/ 1701 w 1978"/>
                    <a:gd name="T25" fmla="*/ 818 h 861"/>
                    <a:gd name="T26" fmla="*/ 1626 w 1978"/>
                    <a:gd name="T27" fmla="*/ 800 h 861"/>
                    <a:gd name="T28" fmla="*/ 1577 w 1978"/>
                    <a:gd name="T29" fmla="*/ 788 h 861"/>
                    <a:gd name="T30" fmla="*/ 1330 w 1978"/>
                    <a:gd name="T31" fmla="*/ 733 h 861"/>
                    <a:gd name="T32" fmla="*/ 879 w 1978"/>
                    <a:gd name="T33" fmla="*/ 565 h 861"/>
                    <a:gd name="T34" fmla="*/ 356 w 1978"/>
                    <a:gd name="T35" fmla="*/ 388 h 861"/>
                    <a:gd name="T36" fmla="*/ 104 w 1978"/>
                    <a:gd name="T37" fmla="*/ 241 h 861"/>
                    <a:gd name="T38" fmla="*/ 9 w 1978"/>
                    <a:gd name="T39" fmla="*/ 218 h 861"/>
                    <a:gd name="T40" fmla="*/ 5 w 1978"/>
                    <a:gd name="T41" fmla="*/ 208 h 861"/>
                    <a:gd name="T42" fmla="*/ 0 w 1978"/>
                    <a:gd name="T43" fmla="*/ 188 h 861"/>
                    <a:gd name="T44" fmla="*/ 3 w 1978"/>
                    <a:gd name="T45" fmla="*/ 165 h 861"/>
                    <a:gd name="T46" fmla="*/ 18 w 1978"/>
                    <a:gd name="T47" fmla="*/ 139 h 861"/>
                    <a:gd name="T48" fmla="*/ 47 w 1978"/>
                    <a:gd name="T49" fmla="*/ 114 h 861"/>
                    <a:gd name="T50" fmla="*/ 84 w 1978"/>
                    <a:gd name="T51" fmla="*/ 93 h 861"/>
                    <a:gd name="T52" fmla="*/ 119 w 1978"/>
                    <a:gd name="T53" fmla="*/ 78 h 861"/>
                    <a:gd name="T54" fmla="*/ 148 w 1978"/>
                    <a:gd name="T55" fmla="*/ 69 h 861"/>
                    <a:gd name="T56" fmla="*/ 165 w 1978"/>
                    <a:gd name="T57" fmla="*/ 64 h 861"/>
                    <a:gd name="T58" fmla="*/ 272 w 1978"/>
                    <a:gd name="T59" fmla="*/ 0 h 861"/>
                    <a:gd name="T60" fmla="*/ 177 w 1978"/>
                    <a:gd name="T61" fmla="*/ 95 h 861"/>
                    <a:gd name="T62" fmla="*/ 102 w 1978"/>
                    <a:gd name="T63" fmla="*/ 146 h 861"/>
                    <a:gd name="T64" fmla="*/ 96 w 1978"/>
                    <a:gd name="T65" fmla="*/ 151 h 861"/>
                    <a:gd name="T66" fmla="*/ 87 w 1978"/>
                    <a:gd name="T67" fmla="*/ 160 h 861"/>
                    <a:gd name="T68" fmla="*/ 83 w 1978"/>
                    <a:gd name="T69" fmla="*/ 171 h 861"/>
                    <a:gd name="T70" fmla="*/ 87 w 1978"/>
                    <a:gd name="T71" fmla="*/ 182 h 861"/>
                    <a:gd name="T72" fmla="*/ 107 w 1978"/>
                    <a:gd name="T73" fmla="*/ 197 h 861"/>
                    <a:gd name="T74" fmla="*/ 151 w 1978"/>
                    <a:gd name="T75" fmla="*/ 218 h 861"/>
                    <a:gd name="T76" fmla="*/ 205 w 1978"/>
                    <a:gd name="T77" fmla="*/ 244 h 861"/>
                    <a:gd name="T78" fmla="*/ 255 w 1978"/>
                    <a:gd name="T79" fmla="*/ 266 h 861"/>
                    <a:gd name="T80" fmla="*/ 289 w 1978"/>
                    <a:gd name="T81" fmla="*/ 281 h 861"/>
                    <a:gd name="T82" fmla="*/ 470 w 1978"/>
                    <a:gd name="T83" fmla="*/ 366 h 861"/>
                    <a:gd name="T84" fmla="*/ 869 w 1978"/>
                    <a:gd name="T85" fmla="*/ 492 h 861"/>
                    <a:gd name="T86" fmla="*/ 1162 w 1978"/>
                    <a:gd name="T87" fmla="*/ 586 h 861"/>
                    <a:gd name="T88" fmla="*/ 1601 w 1978"/>
                    <a:gd name="T89" fmla="*/ 743 h 861"/>
                    <a:gd name="T90" fmla="*/ 1832 w 1978"/>
                    <a:gd name="T91" fmla="*/ 733 h 861"/>
                    <a:gd name="T92" fmla="*/ 1916 w 1978"/>
                    <a:gd name="T93" fmla="*/ 629 h 861"/>
                    <a:gd name="T94" fmla="*/ 1855 w 1978"/>
                    <a:gd name="T95" fmla="*/ 786 h 861"/>
                    <a:gd name="T96" fmla="*/ 1861 w 1978"/>
                    <a:gd name="T97" fmla="*/ 789 h 861"/>
                    <a:gd name="T98" fmla="*/ 1870 w 1978"/>
                    <a:gd name="T99" fmla="*/ 792 h 861"/>
                    <a:gd name="T100" fmla="*/ 1882 w 1978"/>
                    <a:gd name="T101" fmla="*/ 791 h 861"/>
                    <a:gd name="T102" fmla="*/ 1891 w 1978"/>
                    <a:gd name="T103" fmla="*/ 783 h 861"/>
                    <a:gd name="T104" fmla="*/ 1900 w 1978"/>
                    <a:gd name="T105" fmla="*/ 765 h 861"/>
                    <a:gd name="T106" fmla="*/ 1917 w 1978"/>
                    <a:gd name="T107" fmla="*/ 736 h 861"/>
                    <a:gd name="T108" fmla="*/ 1940 w 1978"/>
                    <a:gd name="T109" fmla="*/ 705 h 861"/>
                    <a:gd name="T110" fmla="*/ 1963 w 1978"/>
                    <a:gd name="T111" fmla="*/ 679 h 861"/>
                    <a:gd name="T112" fmla="*/ 1977 w 1978"/>
                    <a:gd name="T113" fmla="*/ 662 h 861"/>
                    <a:gd name="T114" fmla="*/ 1978 w 1978"/>
                    <a:gd name="T115" fmla="*/ 659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978" h="861">
                      <a:moveTo>
                        <a:pt x="1978" y="659"/>
                      </a:moveTo>
                      <a:lnTo>
                        <a:pt x="1978" y="662"/>
                      </a:lnTo>
                      <a:lnTo>
                        <a:pt x="1977" y="670"/>
                      </a:lnTo>
                      <a:lnTo>
                        <a:pt x="1974" y="681"/>
                      </a:lnTo>
                      <a:lnTo>
                        <a:pt x="1972" y="696"/>
                      </a:lnTo>
                      <a:lnTo>
                        <a:pt x="1968" y="713"/>
                      </a:lnTo>
                      <a:lnTo>
                        <a:pt x="1965" y="730"/>
                      </a:lnTo>
                      <a:lnTo>
                        <a:pt x="1963" y="748"/>
                      </a:lnTo>
                      <a:lnTo>
                        <a:pt x="1960" y="766"/>
                      </a:lnTo>
                      <a:lnTo>
                        <a:pt x="1958" y="782"/>
                      </a:lnTo>
                      <a:lnTo>
                        <a:pt x="1958" y="795"/>
                      </a:lnTo>
                      <a:lnTo>
                        <a:pt x="1955" y="808"/>
                      </a:lnTo>
                      <a:lnTo>
                        <a:pt x="1949" y="820"/>
                      </a:lnTo>
                      <a:lnTo>
                        <a:pt x="1942" y="830"/>
                      </a:lnTo>
                      <a:lnTo>
                        <a:pt x="1929" y="840"/>
                      </a:lnTo>
                      <a:lnTo>
                        <a:pt x="1917" y="847"/>
                      </a:lnTo>
                      <a:lnTo>
                        <a:pt x="1904" y="853"/>
                      </a:lnTo>
                      <a:lnTo>
                        <a:pt x="1890" y="858"/>
                      </a:lnTo>
                      <a:lnTo>
                        <a:pt x="1876" y="861"/>
                      </a:lnTo>
                      <a:lnTo>
                        <a:pt x="1864" y="861"/>
                      </a:lnTo>
                      <a:lnTo>
                        <a:pt x="1853" y="859"/>
                      </a:lnTo>
                      <a:lnTo>
                        <a:pt x="1838" y="855"/>
                      </a:lnTo>
                      <a:lnTo>
                        <a:pt x="1812" y="847"/>
                      </a:lnTo>
                      <a:lnTo>
                        <a:pt x="1778" y="838"/>
                      </a:lnTo>
                      <a:lnTo>
                        <a:pt x="1740" y="829"/>
                      </a:lnTo>
                      <a:lnTo>
                        <a:pt x="1701" y="818"/>
                      </a:lnTo>
                      <a:lnTo>
                        <a:pt x="1661" y="808"/>
                      </a:lnTo>
                      <a:lnTo>
                        <a:pt x="1626" y="800"/>
                      </a:lnTo>
                      <a:lnTo>
                        <a:pt x="1597" y="792"/>
                      </a:lnTo>
                      <a:lnTo>
                        <a:pt x="1577" y="788"/>
                      </a:lnTo>
                      <a:lnTo>
                        <a:pt x="1571" y="786"/>
                      </a:lnTo>
                      <a:lnTo>
                        <a:pt x="1330" y="733"/>
                      </a:lnTo>
                      <a:lnTo>
                        <a:pt x="1120" y="640"/>
                      </a:lnTo>
                      <a:lnTo>
                        <a:pt x="879" y="565"/>
                      </a:lnTo>
                      <a:lnTo>
                        <a:pt x="670" y="472"/>
                      </a:lnTo>
                      <a:lnTo>
                        <a:pt x="356" y="388"/>
                      </a:lnTo>
                      <a:lnTo>
                        <a:pt x="209" y="304"/>
                      </a:lnTo>
                      <a:lnTo>
                        <a:pt x="104" y="241"/>
                      </a:lnTo>
                      <a:lnTo>
                        <a:pt x="9" y="220"/>
                      </a:lnTo>
                      <a:lnTo>
                        <a:pt x="9" y="218"/>
                      </a:lnTo>
                      <a:lnTo>
                        <a:pt x="8" y="214"/>
                      </a:lnTo>
                      <a:lnTo>
                        <a:pt x="5" y="208"/>
                      </a:lnTo>
                      <a:lnTo>
                        <a:pt x="2" y="198"/>
                      </a:lnTo>
                      <a:lnTo>
                        <a:pt x="0" y="188"/>
                      </a:lnTo>
                      <a:lnTo>
                        <a:pt x="2" y="177"/>
                      </a:lnTo>
                      <a:lnTo>
                        <a:pt x="3" y="165"/>
                      </a:lnTo>
                      <a:lnTo>
                        <a:pt x="9" y="151"/>
                      </a:lnTo>
                      <a:lnTo>
                        <a:pt x="18" y="139"/>
                      </a:lnTo>
                      <a:lnTo>
                        <a:pt x="31" y="125"/>
                      </a:lnTo>
                      <a:lnTo>
                        <a:pt x="47" y="114"/>
                      </a:lnTo>
                      <a:lnTo>
                        <a:pt x="66" y="104"/>
                      </a:lnTo>
                      <a:lnTo>
                        <a:pt x="84" y="93"/>
                      </a:lnTo>
                      <a:lnTo>
                        <a:pt x="101" y="85"/>
                      </a:lnTo>
                      <a:lnTo>
                        <a:pt x="119" y="78"/>
                      </a:lnTo>
                      <a:lnTo>
                        <a:pt x="134" y="73"/>
                      </a:lnTo>
                      <a:lnTo>
                        <a:pt x="148" y="69"/>
                      </a:lnTo>
                      <a:lnTo>
                        <a:pt x="157" y="66"/>
                      </a:lnTo>
                      <a:lnTo>
                        <a:pt x="165" y="64"/>
                      </a:lnTo>
                      <a:lnTo>
                        <a:pt x="166" y="63"/>
                      </a:lnTo>
                      <a:lnTo>
                        <a:pt x="272" y="0"/>
                      </a:lnTo>
                      <a:lnTo>
                        <a:pt x="284" y="21"/>
                      </a:lnTo>
                      <a:lnTo>
                        <a:pt x="177" y="95"/>
                      </a:lnTo>
                      <a:lnTo>
                        <a:pt x="104" y="146"/>
                      </a:lnTo>
                      <a:lnTo>
                        <a:pt x="102" y="146"/>
                      </a:lnTo>
                      <a:lnTo>
                        <a:pt x="101" y="150"/>
                      </a:lnTo>
                      <a:lnTo>
                        <a:pt x="96" y="151"/>
                      </a:lnTo>
                      <a:lnTo>
                        <a:pt x="92" y="156"/>
                      </a:lnTo>
                      <a:lnTo>
                        <a:pt x="87" y="160"/>
                      </a:lnTo>
                      <a:lnTo>
                        <a:pt x="84" y="165"/>
                      </a:lnTo>
                      <a:lnTo>
                        <a:pt x="83" y="171"/>
                      </a:lnTo>
                      <a:lnTo>
                        <a:pt x="83" y="176"/>
                      </a:lnTo>
                      <a:lnTo>
                        <a:pt x="87" y="182"/>
                      </a:lnTo>
                      <a:lnTo>
                        <a:pt x="93" y="188"/>
                      </a:lnTo>
                      <a:lnTo>
                        <a:pt x="107" y="197"/>
                      </a:lnTo>
                      <a:lnTo>
                        <a:pt x="127" y="206"/>
                      </a:lnTo>
                      <a:lnTo>
                        <a:pt x="151" y="218"/>
                      </a:lnTo>
                      <a:lnTo>
                        <a:pt x="177" y="230"/>
                      </a:lnTo>
                      <a:lnTo>
                        <a:pt x="205" y="244"/>
                      </a:lnTo>
                      <a:lnTo>
                        <a:pt x="232" y="255"/>
                      </a:lnTo>
                      <a:lnTo>
                        <a:pt x="255" y="266"/>
                      </a:lnTo>
                      <a:lnTo>
                        <a:pt x="275" y="275"/>
                      </a:lnTo>
                      <a:lnTo>
                        <a:pt x="289" y="281"/>
                      </a:lnTo>
                      <a:lnTo>
                        <a:pt x="293" y="282"/>
                      </a:lnTo>
                      <a:lnTo>
                        <a:pt x="470" y="366"/>
                      </a:lnTo>
                      <a:lnTo>
                        <a:pt x="627" y="429"/>
                      </a:lnTo>
                      <a:lnTo>
                        <a:pt x="869" y="492"/>
                      </a:lnTo>
                      <a:lnTo>
                        <a:pt x="994" y="492"/>
                      </a:lnTo>
                      <a:lnTo>
                        <a:pt x="1162" y="586"/>
                      </a:lnTo>
                      <a:lnTo>
                        <a:pt x="1371" y="659"/>
                      </a:lnTo>
                      <a:lnTo>
                        <a:pt x="1601" y="743"/>
                      </a:lnTo>
                      <a:lnTo>
                        <a:pt x="1780" y="754"/>
                      </a:lnTo>
                      <a:lnTo>
                        <a:pt x="1832" y="733"/>
                      </a:lnTo>
                      <a:lnTo>
                        <a:pt x="1875" y="640"/>
                      </a:lnTo>
                      <a:lnTo>
                        <a:pt x="1916" y="629"/>
                      </a:lnTo>
                      <a:lnTo>
                        <a:pt x="1853" y="786"/>
                      </a:lnTo>
                      <a:lnTo>
                        <a:pt x="1855" y="786"/>
                      </a:lnTo>
                      <a:lnTo>
                        <a:pt x="1856" y="788"/>
                      </a:lnTo>
                      <a:lnTo>
                        <a:pt x="1861" y="789"/>
                      </a:lnTo>
                      <a:lnTo>
                        <a:pt x="1865" y="791"/>
                      </a:lnTo>
                      <a:lnTo>
                        <a:pt x="1870" y="792"/>
                      </a:lnTo>
                      <a:lnTo>
                        <a:pt x="1876" y="792"/>
                      </a:lnTo>
                      <a:lnTo>
                        <a:pt x="1882" y="791"/>
                      </a:lnTo>
                      <a:lnTo>
                        <a:pt x="1887" y="788"/>
                      </a:lnTo>
                      <a:lnTo>
                        <a:pt x="1891" y="783"/>
                      </a:lnTo>
                      <a:lnTo>
                        <a:pt x="1894" y="775"/>
                      </a:lnTo>
                      <a:lnTo>
                        <a:pt x="1900" y="765"/>
                      </a:lnTo>
                      <a:lnTo>
                        <a:pt x="1908" y="751"/>
                      </a:lnTo>
                      <a:lnTo>
                        <a:pt x="1917" y="736"/>
                      </a:lnTo>
                      <a:lnTo>
                        <a:pt x="1929" y="720"/>
                      </a:lnTo>
                      <a:lnTo>
                        <a:pt x="1940" y="705"/>
                      </a:lnTo>
                      <a:lnTo>
                        <a:pt x="1952" y="691"/>
                      </a:lnTo>
                      <a:lnTo>
                        <a:pt x="1963" y="679"/>
                      </a:lnTo>
                      <a:lnTo>
                        <a:pt x="1971" y="669"/>
                      </a:lnTo>
                      <a:lnTo>
                        <a:pt x="1977" y="662"/>
                      </a:lnTo>
                      <a:lnTo>
                        <a:pt x="1978" y="659"/>
                      </a:lnTo>
                      <a:lnTo>
                        <a:pt x="1978" y="6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3" name="Freeform 15"/>
                <p:cNvSpPr>
                  <a:spLocks/>
                </p:cNvSpPr>
                <p:nvPr/>
              </p:nvSpPr>
              <p:spPr bwMode="auto">
                <a:xfrm>
                  <a:off x="1652" y="951"/>
                  <a:ext cx="735" cy="2472"/>
                </a:xfrm>
                <a:custGeom>
                  <a:avLst/>
                  <a:gdLst>
                    <a:gd name="T0" fmla="*/ 703 w 735"/>
                    <a:gd name="T1" fmla="*/ 95 h 2472"/>
                    <a:gd name="T2" fmla="*/ 640 w 735"/>
                    <a:gd name="T3" fmla="*/ 418 h 2472"/>
                    <a:gd name="T4" fmla="*/ 669 w 735"/>
                    <a:gd name="T5" fmla="*/ 307 h 2472"/>
                    <a:gd name="T6" fmla="*/ 657 w 735"/>
                    <a:gd name="T7" fmla="*/ 333 h 2472"/>
                    <a:gd name="T8" fmla="*/ 639 w 735"/>
                    <a:gd name="T9" fmla="*/ 379 h 2472"/>
                    <a:gd name="T10" fmla="*/ 619 w 735"/>
                    <a:gd name="T11" fmla="*/ 435 h 2472"/>
                    <a:gd name="T12" fmla="*/ 602 w 735"/>
                    <a:gd name="T13" fmla="*/ 495 h 2472"/>
                    <a:gd name="T14" fmla="*/ 593 w 735"/>
                    <a:gd name="T15" fmla="*/ 553 h 2472"/>
                    <a:gd name="T16" fmla="*/ 576 w 735"/>
                    <a:gd name="T17" fmla="*/ 612 h 2472"/>
                    <a:gd name="T18" fmla="*/ 552 w 735"/>
                    <a:gd name="T19" fmla="*/ 669 h 2472"/>
                    <a:gd name="T20" fmla="*/ 530 w 735"/>
                    <a:gd name="T21" fmla="*/ 714 h 2472"/>
                    <a:gd name="T22" fmla="*/ 516 w 735"/>
                    <a:gd name="T23" fmla="*/ 740 h 2472"/>
                    <a:gd name="T24" fmla="*/ 472 w 735"/>
                    <a:gd name="T25" fmla="*/ 942 h 2472"/>
                    <a:gd name="T26" fmla="*/ 410 w 735"/>
                    <a:gd name="T27" fmla="*/ 1172 h 2472"/>
                    <a:gd name="T28" fmla="*/ 336 w 735"/>
                    <a:gd name="T29" fmla="*/ 1508 h 2472"/>
                    <a:gd name="T30" fmla="*/ 231 w 735"/>
                    <a:gd name="T31" fmla="*/ 1823 h 2472"/>
                    <a:gd name="T32" fmla="*/ 147 w 735"/>
                    <a:gd name="T33" fmla="*/ 2094 h 2472"/>
                    <a:gd name="T34" fmla="*/ 147 w 735"/>
                    <a:gd name="T35" fmla="*/ 2346 h 2472"/>
                    <a:gd name="T36" fmla="*/ 187 w 735"/>
                    <a:gd name="T37" fmla="*/ 2418 h 2472"/>
                    <a:gd name="T38" fmla="*/ 170 w 735"/>
                    <a:gd name="T39" fmla="*/ 2410 h 2472"/>
                    <a:gd name="T40" fmla="*/ 142 w 735"/>
                    <a:gd name="T41" fmla="*/ 2403 h 2472"/>
                    <a:gd name="T42" fmla="*/ 109 w 735"/>
                    <a:gd name="T43" fmla="*/ 2397 h 2472"/>
                    <a:gd name="T44" fmla="*/ 78 w 735"/>
                    <a:gd name="T45" fmla="*/ 2401 h 2472"/>
                    <a:gd name="T46" fmla="*/ 52 w 735"/>
                    <a:gd name="T47" fmla="*/ 2418 h 2472"/>
                    <a:gd name="T48" fmla="*/ 33 w 735"/>
                    <a:gd name="T49" fmla="*/ 2436 h 2472"/>
                    <a:gd name="T50" fmla="*/ 17 w 735"/>
                    <a:gd name="T51" fmla="*/ 2452 h 2472"/>
                    <a:gd name="T52" fmla="*/ 7 w 735"/>
                    <a:gd name="T53" fmla="*/ 2464 h 2472"/>
                    <a:gd name="T54" fmla="*/ 2 w 735"/>
                    <a:gd name="T55" fmla="*/ 2472 h 2472"/>
                    <a:gd name="T56" fmla="*/ 33 w 735"/>
                    <a:gd name="T57" fmla="*/ 2314 h 2472"/>
                    <a:gd name="T58" fmla="*/ 138 w 735"/>
                    <a:gd name="T59" fmla="*/ 1885 h 2472"/>
                    <a:gd name="T60" fmla="*/ 295 w 735"/>
                    <a:gd name="T61" fmla="*/ 1340 h 2472"/>
                    <a:gd name="T62" fmla="*/ 370 w 735"/>
                    <a:gd name="T63" fmla="*/ 1105 h 2472"/>
                    <a:gd name="T64" fmla="*/ 379 w 735"/>
                    <a:gd name="T65" fmla="*/ 1066 h 2472"/>
                    <a:gd name="T66" fmla="*/ 396 w 735"/>
                    <a:gd name="T67" fmla="*/ 1000 h 2472"/>
                    <a:gd name="T68" fmla="*/ 416 w 735"/>
                    <a:gd name="T69" fmla="*/ 925 h 2472"/>
                    <a:gd name="T70" fmla="*/ 434 w 735"/>
                    <a:gd name="T71" fmla="*/ 856 h 2472"/>
                    <a:gd name="T72" fmla="*/ 446 w 735"/>
                    <a:gd name="T73" fmla="*/ 803 h 2472"/>
                    <a:gd name="T74" fmla="*/ 452 w 735"/>
                    <a:gd name="T75" fmla="*/ 757 h 2472"/>
                    <a:gd name="T76" fmla="*/ 457 w 735"/>
                    <a:gd name="T77" fmla="*/ 713 h 2472"/>
                    <a:gd name="T78" fmla="*/ 466 w 735"/>
                    <a:gd name="T79" fmla="*/ 661 h 2472"/>
                    <a:gd name="T80" fmla="*/ 487 w 735"/>
                    <a:gd name="T81" fmla="*/ 601 h 2472"/>
                    <a:gd name="T82" fmla="*/ 523 w 735"/>
                    <a:gd name="T83" fmla="*/ 528 h 2472"/>
                    <a:gd name="T84" fmla="*/ 555 w 735"/>
                    <a:gd name="T85" fmla="*/ 453 h 2472"/>
                    <a:gd name="T86" fmla="*/ 579 w 735"/>
                    <a:gd name="T87" fmla="*/ 388 h 2472"/>
                    <a:gd name="T88" fmla="*/ 597 w 735"/>
                    <a:gd name="T89" fmla="*/ 336 h 2472"/>
                    <a:gd name="T90" fmla="*/ 608 w 735"/>
                    <a:gd name="T91" fmla="*/ 308 h 2472"/>
                    <a:gd name="T92" fmla="*/ 661 w 735"/>
                    <a:gd name="T93" fmla="*/ 147 h 2472"/>
                    <a:gd name="T94" fmla="*/ 735 w 735"/>
                    <a:gd name="T95" fmla="*/ 0 h 2472"/>
                    <a:gd name="T96" fmla="*/ 733 w 735"/>
                    <a:gd name="T97" fmla="*/ 0 h 2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35" h="2472">
                      <a:moveTo>
                        <a:pt x="733" y="0"/>
                      </a:moveTo>
                      <a:lnTo>
                        <a:pt x="703" y="95"/>
                      </a:lnTo>
                      <a:lnTo>
                        <a:pt x="672" y="304"/>
                      </a:lnTo>
                      <a:lnTo>
                        <a:pt x="640" y="418"/>
                      </a:lnTo>
                      <a:lnTo>
                        <a:pt x="672" y="304"/>
                      </a:lnTo>
                      <a:lnTo>
                        <a:pt x="669" y="307"/>
                      </a:lnTo>
                      <a:lnTo>
                        <a:pt x="664" y="317"/>
                      </a:lnTo>
                      <a:lnTo>
                        <a:pt x="657" y="333"/>
                      </a:lnTo>
                      <a:lnTo>
                        <a:pt x="649" y="354"/>
                      </a:lnTo>
                      <a:lnTo>
                        <a:pt x="639" y="379"/>
                      </a:lnTo>
                      <a:lnTo>
                        <a:pt x="628" y="406"/>
                      </a:lnTo>
                      <a:lnTo>
                        <a:pt x="619" y="435"/>
                      </a:lnTo>
                      <a:lnTo>
                        <a:pt x="610" y="464"/>
                      </a:lnTo>
                      <a:lnTo>
                        <a:pt x="602" y="495"/>
                      </a:lnTo>
                      <a:lnTo>
                        <a:pt x="597" y="524"/>
                      </a:lnTo>
                      <a:lnTo>
                        <a:pt x="593" y="553"/>
                      </a:lnTo>
                      <a:lnTo>
                        <a:pt x="585" y="583"/>
                      </a:lnTo>
                      <a:lnTo>
                        <a:pt x="576" y="612"/>
                      </a:lnTo>
                      <a:lnTo>
                        <a:pt x="564" y="641"/>
                      </a:lnTo>
                      <a:lnTo>
                        <a:pt x="552" y="669"/>
                      </a:lnTo>
                      <a:lnTo>
                        <a:pt x="541" y="693"/>
                      </a:lnTo>
                      <a:lnTo>
                        <a:pt x="530" y="714"/>
                      </a:lnTo>
                      <a:lnTo>
                        <a:pt x="523" y="730"/>
                      </a:lnTo>
                      <a:lnTo>
                        <a:pt x="516" y="740"/>
                      </a:lnTo>
                      <a:lnTo>
                        <a:pt x="515" y="743"/>
                      </a:lnTo>
                      <a:lnTo>
                        <a:pt x="472" y="942"/>
                      </a:lnTo>
                      <a:lnTo>
                        <a:pt x="420" y="1047"/>
                      </a:lnTo>
                      <a:lnTo>
                        <a:pt x="410" y="1172"/>
                      </a:lnTo>
                      <a:lnTo>
                        <a:pt x="358" y="1299"/>
                      </a:lnTo>
                      <a:lnTo>
                        <a:pt x="336" y="1508"/>
                      </a:lnTo>
                      <a:lnTo>
                        <a:pt x="284" y="1687"/>
                      </a:lnTo>
                      <a:lnTo>
                        <a:pt x="231" y="1823"/>
                      </a:lnTo>
                      <a:lnTo>
                        <a:pt x="179" y="1969"/>
                      </a:lnTo>
                      <a:lnTo>
                        <a:pt x="147" y="2094"/>
                      </a:lnTo>
                      <a:lnTo>
                        <a:pt x="106" y="2220"/>
                      </a:lnTo>
                      <a:lnTo>
                        <a:pt x="147" y="2346"/>
                      </a:lnTo>
                      <a:lnTo>
                        <a:pt x="190" y="2420"/>
                      </a:lnTo>
                      <a:lnTo>
                        <a:pt x="187" y="2418"/>
                      </a:lnTo>
                      <a:lnTo>
                        <a:pt x="181" y="2415"/>
                      </a:lnTo>
                      <a:lnTo>
                        <a:pt x="170" y="2410"/>
                      </a:lnTo>
                      <a:lnTo>
                        <a:pt x="158" y="2407"/>
                      </a:lnTo>
                      <a:lnTo>
                        <a:pt x="142" y="2403"/>
                      </a:lnTo>
                      <a:lnTo>
                        <a:pt x="126" y="2400"/>
                      </a:lnTo>
                      <a:lnTo>
                        <a:pt x="109" y="2397"/>
                      </a:lnTo>
                      <a:lnTo>
                        <a:pt x="94" y="2398"/>
                      </a:lnTo>
                      <a:lnTo>
                        <a:pt x="78" y="2401"/>
                      </a:lnTo>
                      <a:lnTo>
                        <a:pt x="65" y="2409"/>
                      </a:lnTo>
                      <a:lnTo>
                        <a:pt x="52" y="2418"/>
                      </a:lnTo>
                      <a:lnTo>
                        <a:pt x="42" y="2427"/>
                      </a:lnTo>
                      <a:lnTo>
                        <a:pt x="33" y="2436"/>
                      </a:lnTo>
                      <a:lnTo>
                        <a:pt x="23" y="2444"/>
                      </a:lnTo>
                      <a:lnTo>
                        <a:pt x="17" y="2452"/>
                      </a:lnTo>
                      <a:lnTo>
                        <a:pt x="11" y="2459"/>
                      </a:lnTo>
                      <a:lnTo>
                        <a:pt x="7" y="2464"/>
                      </a:lnTo>
                      <a:lnTo>
                        <a:pt x="4" y="2468"/>
                      </a:lnTo>
                      <a:lnTo>
                        <a:pt x="2" y="2472"/>
                      </a:lnTo>
                      <a:lnTo>
                        <a:pt x="0" y="2472"/>
                      </a:lnTo>
                      <a:lnTo>
                        <a:pt x="33" y="2314"/>
                      </a:lnTo>
                      <a:lnTo>
                        <a:pt x="65" y="2116"/>
                      </a:lnTo>
                      <a:lnTo>
                        <a:pt x="138" y="1885"/>
                      </a:lnTo>
                      <a:lnTo>
                        <a:pt x="252" y="1614"/>
                      </a:lnTo>
                      <a:lnTo>
                        <a:pt x="295" y="1340"/>
                      </a:lnTo>
                      <a:lnTo>
                        <a:pt x="368" y="1110"/>
                      </a:lnTo>
                      <a:lnTo>
                        <a:pt x="370" y="1105"/>
                      </a:lnTo>
                      <a:lnTo>
                        <a:pt x="373" y="1088"/>
                      </a:lnTo>
                      <a:lnTo>
                        <a:pt x="379" y="1066"/>
                      </a:lnTo>
                      <a:lnTo>
                        <a:pt x="387" y="1035"/>
                      </a:lnTo>
                      <a:lnTo>
                        <a:pt x="396" y="1000"/>
                      </a:lnTo>
                      <a:lnTo>
                        <a:pt x="407" y="963"/>
                      </a:lnTo>
                      <a:lnTo>
                        <a:pt x="416" y="925"/>
                      </a:lnTo>
                      <a:lnTo>
                        <a:pt x="425" y="888"/>
                      </a:lnTo>
                      <a:lnTo>
                        <a:pt x="434" y="856"/>
                      </a:lnTo>
                      <a:lnTo>
                        <a:pt x="442" y="827"/>
                      </a:lnTo>
                      <a:lnTo>
                        <a:pt x="446" y="803"/>
                      </a:lnTo>
                      <a:lnTo>
                        <a:pt x="449" y="780"/>
                      </a:lnTo>
                      <a:lnTo>
                        <a:pt x="452" y="757"/>
                      </a:lnTo>
                      <a:lnTo>
                        <a:pt x="454" y="736"/>
                      </a:lnTo>
                      <a:lnTo>
                        <a:pt x="457" y="713"/>
                      </a:lnTo>
                      <a:lnTo>
                        <a:pt x="460" y="688"/>
                      </a:lnTo>
                      <a:lnTo>
                        <a:pt x="466" y="661"/>
                      </a:lnTo>
                      <a:lnTo>
                        <a:pt x="475" y="633"/>
                      </a:lnTo>
                      <a:lnTo>
                        <a:pt x="487" y="601"/>
                      </a:lnTo>
                      <a:lnTo>
                        <a:pt x="504" y="565"/>
                      </a:lnTo>
                      <a:lnTo>
                        <a:pt x="523" y="528"/>
                      </a:lnTo>
                      <a:lnTo>
                        <a:pt x="539" y="490"/>
                      </a:lnTo>
                      <a:lnTo>
                        <a:pt x="555" y="453"/>
                      </a:lnTo>
                      <a:lnTo>
                        <a:pt x="568" y="420"/>
                      </a:lnTo>
                      <a:lnTo>
                        <a:pt x="579" y="388"/>
                      </a:lnTo>
                      <a:lnTo>
                        <a:pt x="590" y="360"/>
                      </a:lnTo>
                      <a:lnTo>
                        <a:pt x="597" y="336"/>
                      </a:lnTo>
                      <a:lnTo>
                        <a:pt x="603" y="319"/>
                      </a:lnTo>
                      <a:lnTo>
                        <a:pt x="608" y="308"/>
                      </a:lnTo>
                      <a:lnTo>
                        <a:pt x="608" y="304"/>
                      </a:lnTo>
                      <a:lnTo>
                        <a:pt x="661" y="147"/>
                      </a:lnTo>
                      <a:lnTo>
                        <a:pt x="640" y="11"/>
                      </a:lnTo>
                      <a:lnTo>
                        <a:pt x="735" y="0"/>
                      </a:lnTo>
                      <a:lnTo>
                        <a:pt x="735" y="0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4" name="Freeform 16"/>
                <p:cNvSpPr>
                  <a:spLocks/>
                </p:cNvSpPr>
                <p:nvPr/>
              </p:nvSpPr>
              <p:spPr bwMode="auto">
                <a:xfrm>
                  <a:off x="1517" y="960"/>
                  <a:ext cx="775" cy="2546"/>
                </a:xfrm>
                <a:custGeom>
                  <a:avLst/>
                  <a:gdLst>
                    <a:gd name="T0" fmla="*/ 775 w 775"/>
                    <a:gd name="T1" fmla="*/ 0 h 2546"/>
                    <a:gd name="T2" fmla="*/ 691 w 775"/>
                    <a:gd name="T3" fmla="*/ 105 h 2546"/>
                    <a:gd name="T4" fmla="*/ 618 w 775"/>
                    <a:gd name="T5" fmla="*/ 400 h 2546"/>
                    <a:gd name="T6" fmla="*/ 503 w 775"/>
                    <a:gd name="T7" fmla="*/ 650 h 2546"/>
                    <a:gd name="T8" fmla="*/ 430 w 775"/>
                    <a:gd name="T9" fmla="*/ 1028 h 2546"/>
                    <a:gd name="T10" fmla="*/ 366 w 775"/>
                    <a:gd name="T11" fmla="*/ 1228 h 2546"/>
                    <a:gd name="T12" fmla="*/ 293 w 775"/>
                    <a:gd name="T13" fmla="*/ 1405 h 2546"/>
                    <a:gd name="T14" fmla="*/ 230 w 775"/>
                    <a:gd name="T15" fmla="*/ 1562 h 2546"/>
                    <a:gd name="T16" fmla="*/ 157 w 775"/>
                    <a:gd name="T17" fmla="*/ 1898 h 2546"/>
                    <a:gd name="T18" fmla="*/ 62 w 775"/>
                    <a:gd name="T19" fmla="*/ 2180 h 2546"/>
                    <a:gd name="T20" fmla="*/ 21 w 775"/>
                    <a:gd name="T21" fmla="*/ 2389 h 2546"/>
                    <a:gd name="T22" fmla="*/ 0 w 775"/>
                    <a:gd name="T23" fmla="*/ 2525 h 2546"/>
                    <a:gd name="T24" fmla="*/ 73 w 775"/>
                    <a:gd name="T25" fmla="*/ 2546 h 2546"/>
                    <a:gd name="T26" fmla="*/ 73 w 775"/>
                    <a:gd name="T27" fmla="*/ 2295 h 2546"/>
                    <a:gd name="T28" fmla="*/ 209 w 775"/>
                    <a:gd name="T29" fmla="*/ 1887 h 2546"/>
                    <a:gd name="T30" fmla="*/ 282 w 775"/>
                    <a:gd name="T31" fmla="*/ 1594 h 2546"/>
                    <a:gd name="T32" fmla="*/ 409 w 775"/>
                    <a:gd name="T33" fmla="*/ 1237 h 2546"/>
                    <a:gd name="T34" fmla="*/ 513 w 775"/>
                    <a:gd name="T35" fmla="*/ 829 h 2546"/>
                    <a:gd name="T36" fmla="*/ 596 w 775"/>
                    <a:gd name="T37" fmla="*/ 525 h 2546"/>
                    <a:gd name="T38" fmla="*/ 691 w 775"/>
                    <a:gd name="T39" fmla="*/ 263 h 2546"/>
                    <a:gd name="T40" fmla="*/ 775 w 775"/>
                    <a:gd name="T41" fmla="*/ 2 h 2546"/>
                    <a:gd name="T42" fmla="*/ 775 w 775"/>
                    <a:gd name="T43" fmla="*/ 2 h 2546"/>
                    <a:gd name="T44" fmla="*/ 775 w 775"/>
                    <a:gd name="T45" fmla="*/ 0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75" h="2546">
                      <a:moveTo>
                        <a:pt x="775" y="0"/>
                      </a:moveTo>
                      <a:lnTo>
                        <a:pt x="691" y="105"/>
                      </a:lnTo>
                      <a:lnTo>
                        <a:pt x="618" y="400"/>
                      </a:lnTo>
                      <a:lnTo>
                        <a:pt x="503" y="650"/>
                      </a:lnTo>
                      <a:lnTo>
                        <a:pt x="430" y="1028"/>
                      </a:lnTo>
                      <a:lnTo>
                        <a:pt x="366" y="1228"/>
                      </a:lnTo>
                      <a:lnTo>
                        <a:pt x="293" y="1405"/>
                      </a:lnTo>
                      <a:lnTo>
                        <a:pt x="230" y="1562"/>
                      </a:lnTo>
                      <a:lnTo>
                        <a:pt x="157" y="1898"/>
                      </a:lnTo>
                      <a:lnTo>
                        <a:pt x="62" y="2180"/>
                      </a:lnTo>
                      <a:lnTo>
                        <a:pt x="21" y="2389"/>
                      </a:lnTo>
                      <a:lnTo>
                        <a:pt x="0" y="2525"/>
                      </a:lnTo>
                      <a:lnTo>
                        <a:pt x="73" y="2546"/>
                      </a:lnTo>
                      <a:lnTo>
                        <a:pt x="73" y="2295"/>
                      </a:lnTo>
                      <a:lnTo>
                        <a:pt x="209" y="1887"/>
                      </a:lnTo>
                      <a:lnTo>
                        <a:pt x="282" y="1594"/>
                      </a:lnTo>
                      <a:lnTo>
                        <a:pt x="409" y="1237"/>
                      </a:lnTo>
                      <a:lnTo>
                        <a:pt x="513" y="829"/>
                      </a:lnTo>
                      <a:lnTo>
                        <a:pt x="596" y="525"/>
                      </a:lnTo>
                      <a:lnTo>
                        <a:pt x="691" y="263"/>
                      </a:lnTo>
                      <a:lnTo>
                        <a:pt x="775" y="2"/>
                      </a:lnTo>
                      <a:lnTo>
                        <a:pt x="775" y="2"/>
                      </a:lnTo>
                      <a:lnTo>
                        <a:pt x="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5" name="Freeform 17"/>
                <p:cNvSpPr>
                  <a:spLocks/>
                </p:cNvSpPr>
                <p:nvPr/>
              </p:nvSpPr>
              <p:spPr bwMode="auto">
                <a:xfrm>
                  <a:off x="1779" y="899"/>
                  <a:ext cx="470" cy="1319"/>
                </a:xfrm>
                <a:custGeom>
                  <a:avLst/>
                  <a:gdLst>
                    <a:gd name="T0" fmla="*/ 334 w 470"/>
                    <a:gd name="T1" fmla="*/ 115 h 1319"/>
                    <a:gd name="T2" fmla="*/ 408 w 470"/>
                    <a:gd name="T3" fmla="*/ 20 h 1319"/>
                    <a:gd name="T4" fmla="*/ 470 w 470"/>
                    <a:gd name="T5" fmla="*/ 0 h 1319"/>
                    <a:gd name="T6" fmla="*/ 418 w 470"/>
                    <a:gd name="T7" fmla="*/ 73 h 1319"/>
                    <a:gd name="T8" fmla="*/ 356 w 470"/>
                    <a:gd name="T9" fmla="*/ 188 h 1319"/>
                    <a:gd name="T10" fmla="*/ 261 w 470"/>
                    <a:gd name="T11" fmla="*/ 513 h 1319"/>
                    <a:gd name="T12" fmla="*/ 209 w 470"/>
                    <a:gd name="T13" fmla="*/ 701 h 1319"/>
                    <a:gd name="T14" fmla="*/ 136 w 470"/>
                    <a:gd name="T15" fmla="*/ 942 h 1319"/>
                    <a:gd name="T16" fmla="*/ 0 w 470"/>
                    <a:gd name="T17" fmla="*/ 1319 h 1319"/>
                    <a:gd name="T18" fmla="*/ 115 w 470"/>
                    <a:gd name="T19" fmla="*/ 838 h 1319"/>
                    <a:gd name="T20" fmla="*/ 220 w 470"/>
                    <a:gd name="T21" fmla="*/ 492 h 1319"/>
                    <a:gd name="T22" fmla="*/ 283 w 470"/>
                    <a:gd name="T23" fmla="*/ 250 h 1319"/>
                    <a:gd name="T24" fmla="*/ 334 w 470"/>
                    <a:gd name="T25" fmla="*/ 115 h 1319"/>
                    <a:gd name="T26" fmla="*/ 334 w 470"/>
                    <a:gd name="T27" fmla="*/ 115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70" h="1319">
                      <a:moveTo>
                        <a:pt x="334" y="115"/>
                      </a:moveTo>
                      <a:lnTo>
                        <a:pt x="408" y="20"/>
                      </a:lnTo>
                      <a:lnTo>
                        <a:pt x="470" y="0"/>
                      </a:lnTo>
                      <a:lnTo>
                        <a:pt x="418" y="73"/>
                      </a:lnTo>
                      <a:lnTo>
                        <a:pt x="356" y="188"/>
                      </a:lnTo>
                      <a:lnTo>
                        <a:pt x="261" y="513"/>
                      </a:lnTo>
                      <a:lnTo>
                        <a:pt x="209" y="701"/>
                      </a:lnTo>
                      <a:lnTo>
                        <a:pt x="136" y="942"/>
                      </a:lnTo>
                      <a:lnTo>
                        <a:pt x="0" y="1319"/>
                      </a:lnTo>
                      <a:lnTo>
                        <a:pt x="115" y="838"/>
                      </a:lnTo>
                      <a:lnTo>
                        <a:pt x="220" y="492"/>
                      </a:lnTo>
                      <a:lnTo>
                        <a:pt x="283" y="250"/>
                      </a:lnTo>
                      <a:lnTo>
                        <a:pt x="334" y="115"/>
                      </a:lnTo>
                      <a:lnTo>
                        <a:pt x="334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6" name="Freeform 18"/>
                <p:cNvSpPr>
                  <a:spLocks/>
                </p:cNvSpPr>
                <p:nvPr/>
              </p:nvSpPr>
              <p:spPr bwMode="auto">
                <a:xfrm>
                  <a:off x="3591" y="3474"/>
                  <a:ext cx="166" cy="599"/>
                </a:xfrm>
                <a:custGeom>
                  <a:avLst/>
                  <a:gdLst>
                    <a:gd name="T0" fmla="*/ 166 w 166"/>
                    <a:gd name="T1" fmla="*/ 0 h 599"/>
                    <a:gd name="T2" fmla="*/ 104 w 166"/>
                    <a:gd name="T3" fmla="*/ 149 h 599"/>
                    <a:gd name="T4" fmla="*/ 63 w 166"/>
                    <a:gd name="T5" fmla="*/ 420 h 599"/>
                    <a:gd name="T6" fmla="*/ 0 w 166"/>
                    <a:gd name="T7" fmla="*/ 599 h 599"/>
                    <a:gd name="T8" fmla="*/ 104 w 166"/>
                    <a:gd name="T9" fmla="*/ 410 h 599"/>
                    <a:gd name="T10" fmla="*/ 166 w 166"/>
                    <a:gd name="T11" fmla="*/ 127 h 599"/>
                    <a:gd name="T12" fmla="*/ 166 w 166"/>
                    <a:gd name="T13" fmla="*/ 0 h 599"/>
                    <a:gd name="T14" fmla="*/ 166 w 166"/>
                    <a:gd name="T15" fmla="*/ 0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6" h="599">
                      <a:moveTo>
                        <a:pt x="166" y="0"/>
                      </a:moveTo>
                      <a:lnTo>
                        <a:pt x="104" y="149"/>
                      </a:lnTo>
                      <a:lnTo>
                        <a:pt x="63" y="420"/>
                      </a:lnTo>
                      <a:lnTo>
                        <a:pt x="0" y="599"/>
                      </a:lnTo>
                      <a:lnTo>
                        <a:pt x="104" y="410"/>
                      </a:lnTo>
                      <a:lnTo>
                        <a:pt x="166" y="127"/>
                      </a:lnTo>
                      <a:lnTo>
                        <a:pt x="166" y="0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7" name="Freeform 19"/>
                <p:cNvSpPr>
                  <a:spLocks/>
                </p:cNvSpPr>
                <p:nvPr/>
              </p:nvSpPr>
              <p:spPr bwMode="auto">
                <a:xfrm>
                  <a:off x="1904" y="971"/>
                  <a:ext cx="670" cy="2473"/>
                </a:xfrm>
                <a:custGeom>
                  <a:avLst/>
                  <a:gdLst>
                    <a:gd name="T0" fmla="*/ 670 w 670"/>
                    <a:gd name="T1" fmla="*/ 0 h 2473"/>
                    <a:gd name="T2" fmla="*/ 608 w 670"/>
                    <a:gd name="T3" fmla="*/ 159 h 2473"/>
                    <a:gd name="T4" fmla="*/ 567 w 670"/>
                    <a:gd name="T5" fmla="*/ 325 h 2473"/>
                    <a:gd name="T6" fmla="*/ 513 w 670"/>
                    <a:gd name="T7" fmla="*/ 525 h 2473"/>
                    <a:gd name="T8" fmla="*/ 461 w 670"/>
                    <a:gd name="T9" fmla="*/ 775 h 2473"/>
                    <a:gd name="T10" fmla="*/ 377 w 670"/>
                    <a:gd name="T11" fmla="*/ 943 h 2473"/>
                    <a:gd name="T12" fmla="*/ 209 w 670"/>
                    <a:gd name="T13" fmla="*/ 1488 h 2473"/>
                    <a:gd name="T14" fmla="*/ 252 w 670"/>
                    <a:gd name="T15" fmla="*/ 1426 h 2473"/>
                    <a:gd name="T16" fmla="*/ 220 w 670"/>
                    <a:gd name="T17" fmla="*/ 1613 h 2473"/>
                    <a:gd name="T18" fmla="*/ 168 w 670"/>
                    <a:gd name="T19" fmla="*/ 1855 h 2473"/>
                    <a:gd name="T20" fmla="*/ 136 w 670"/>
                    <a:gd name="T21" fmla="*/ 2001 h 2473"/>
                    <a:gd name="T22" fmla="*/ 63 w 670"/>
                    <a:gd name="T23" fmla="*/ 2200 h 2473"/>
                    <a:gd name="T24" fmla="*/ 0 w 670"/>
                    <a:gd name="T25" fmla="*/ 2441 h 2473"/>
                    <a:gd name="T26" fmla="*/ 32 w 670"/>
                    <a:gd name="T27" fmla="*/ 2473 h 2473"/>
                    <a:gd name="T28" fmla="*/ 126 w 670"/>
                    <a:gd name="T29" fmla="*/ 2148 h 2473"/>
                    <a:gd name="T30" fmla="*/ 242 w 670"/>
                    <a:gd name="T31" fmla="*/ 1960 h 2473"/>
                    <a:gd name="T32" fmla="*/ 283 w 670"/>
                    <a:gd name="T33" fmla="*/ 1488 h 2473"/>
                    <a:gd name="T34" fmla="*/ 399 w 670"/>
                    <a:gd name="T35" fmla="*/ 1059 h 2473"/>
                    <a:gd name="T36" fmla="*/ 524 w 670"/>
                    <a:gd name="T37" fmla="*/ 723 h 2473"/>
                    <a:gd name="T38" fmla="*/ 567 w 670"/>
                    <a:gd name="T39" fmla="*/ 472 h 2473"/>
                    <a:gd name="T40" fmla="*/ 640 w 670"/>
                    <a:gd name="T41" fmla="*/ 210 h 2473"/>
                    <a:gd name="T42" fmla="*/ 670 w 670"/>
                    <a:gd name="T43" fmla="*/ 1 h 2473"/>
                    <a:gd name="T44" fmla="*/ 670 w 670"/>
                    <a:gd name="T45" fmla="*/ 1 h 2473"/>
                    <a:gd name="T46" fmla="*/ 670 w 670"/>
                    <a:gd name="T47" fmla="*/ 0 h 2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70" h="2473">
                      <a:moveTo>
                        <a:pt x="670" y="0"/>
                      </a:moveTo>
                      <a:lnTo>
                        <a:pt x="608" y="159"/>
                      </a:lnTo>
                      <a:lnTo>
                        <a:pt x="567" y="325"/>
                      </a:lnTo>
                      <a:lnTo>
                        <a:pt x="513" y="525"/>
                      </a:lnTo>
                      <a:lnTo>
                        <a:pt x="461" y="775"/>
                      </a:lnTo>
                      <a:lnTo>
                        <a:pt x="377" y="943"/>
                      </a:lnTo>
                      <a:lnTo>
                        <a:pt x="209" y="1488"/>
                      </a:lnTo>
                      <a:lnTo>
                        <a:pt x="252" y="1426"/>
                      </a:lnTo>
                      <a:lnTo>
                        <a:pt x="220" y="1613"/>
                      </a:lnTo>
                      <a:lnTo>
                        <a:pt x="168" y="1855"/>
                      </a:lnTo>
                      <a:lnTo>
                        <a:pt x="136" y="2001"/>
                      </a:lnTo>
                      <a:lnTo>
                        <a:pt x="63" y="2200"/>
                      </a:lnTo>
                      <a:lnTo>
                        <a:pt x="0" y="2441"/>
                      </a:lnTo>
                      <a:lnTo>
                        <a:pt x="32" y="2473"/>
                      </a:lnTo>
                      <a:lnTo>
                        <a:pt x="126" y="2148"/>
                      </a:lnTo>
                      <a:lnTo>
                        <a:pt x="242" y="1960"/>
                      </a:lnTo>
                      <a:lnTo>
                        <a:pt x="283" y="1488"/>
                      </a:lnTo>
                      <a:lnTo>
                        <a:pt x="399" y="1059"/>
                      </a:lnTo>
                      <a:lnTo>
                        <a:pt x="524" y="723"/>
                      </a:lnTo>
                      <a:lnTo>
                        <a:pt x="567" y="472"/>
                      </a:lnTo>
                      <a:lnTo>
                        <a:pt x="640" y="210"/>
                      </a:lnTo>
                      <a:lnTo>
                        <a:pt x="670" y="1"/>
                      </a:lnTo>
                      <a:lnTo>
                        <a:pt x="670" y="1"/>
                      </a:lnTo>
                      <a:lnTo>
                        <a:pt x="6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8" name="Freeform 20"/>
                <p:cNvSpPr>
                  <a:spLocks/>
                </p:cNvSpPr>
                <p:nvPr/>
              </p:nvSpPr>
              <p:spPr bwMode="auto">
                <a:xfrm>
                  <a:off x="3362" y="3270"/>
                  <a:ext cx="205" cy="614"/>
                </a:xfrm>
                <a:custGeom>
                  <a:avLst/>
                  <a:gdLst>
                    <a:gd name="T0" fmla="*/ 102 w 205"/>
                    <a:gd name="T1" fmla="*/ 614 h 614"/>
                    <a:gd name="T2" fmla="*/ 102 w 205"/>
                    <a:gd name="T3" fmla="*/ 607 h 614"/>
                    <a:gd name="T4" fmla="*/ 102 w 205"/>
                    <a:gd name="T5" fmla="*/ 591 h 614"/>
                    <a:gd name="T6" fmla="*/ 102 w 205"/>
                    <a:gd name="T7" fmla="*/ 566 h 614"/>
                    <a:gd name="T8" fmla="*/ 102 w 205"/>
                    <a:gd name="T9" fmla="*/ 536 h 614"/>
                    <a:gd name="T10" fmla="*/ 102 w 205"/>
                    <a:gd name="T11" fmla="*/ 501 h 614"/>
                    <a:gd name="T12" fmla="*/ 102 w 205"/>
                    <a:gd name="T13" fmla="*/ 464 h 614"/>
                    <a:gd name="T14" fmla="*/ 102 w 205"/>
                    <a:gd name="T15" fmla="*/ 427 h 614"/>
                    <a:gd name="T16" fmla="*/ 102 w 205"/>
                    <a:gd name="T17" fmla="*/ 394 h 614"/>
                    <a:gd name="T18" fmla="*/ 102 w 205"/>
                    <a:gd name="T19" fmla="*/ 365 h 614"/>
                    <a:gd name="T20" fmla="*/ 102 w 205"/>
                    <a:gd name="T21" fmla="*/ 342 h 614"/>
                    <a:gd name="T22" fmla="*/ 105 w 205"/>
                    <a:gd name="T23" fmla="*/ 319 h 614"/>
                    <a:gd name="T24" fmla="*/ 113 w 205"/>
                    <a:gd name="T25" fmla="*/ 284 h 614"/>
                    <a:gd name="T26" fmla="*/ 125 w 205"/>
                    <a:gd name="T27" fmla="*/ 243 h 614"/>
                    <a:gd name="T28" fmla="*/ 139 w 205"/>
                    <a:gd name="T29" fmla="*/ 197 h 614"/>
                    <a:gd name="T30" fmla="*/ 154 w 205"/>
                    <a:gd name="T31" fmla="*/ 149 h 614"/>
                    <a:gd name="T32" fmla="*/ 169 w 205"/>
                    <a:gd name="T33" fmla="*/ 104 h 614"/>
                    <a:gd name="T34" fmla="*/ 183 w 205"/>
                    <a:gd name="T35" fmla="*/ 62 h 614"/>
                    <a:gd name="T36" fmla="*/ 194 w 205"/>
                    <a:gd name="T37" fmla="*/ 30 h 614"/>
                    <a:gd name="T38" fmla="*/ 202 w 205"/>
                    <a:gd name="T39" fmla="*/ 8 h 614"/>
                    <a:gd name="T40" fmla="*/ 205 w 205"/>
                    <a:gd name="T41" fmla="*/ 0 h 614"/>
                    <a:gd name="T42" fmla="*/ 31 w 205"/>
                    <a:gd name="T43" fmla="*/ 354 h 614"/>
                    <a:gd name="T44" fmla="*/ 0 w 205"/>
                    <a:gd name="T45" fmla="*/ 591 h 614"/>
                    <a:gd name="T46" fmla="*/ 102 w 205"/>
                    <a:gd name="T47" fmla="*/ 614 h 614"/>
                    <a:gd name="T48" fmla="*/ 102 w 205"/>
                    <a:gd name="T49" fmla="*/ 614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5" h="614">
                      <a:moveTo>
                        <a:pt x="102" y="614"/>
                      </a:moveTo>
                      <a:lnTo>
                        <a:pt x="102" y="607"/>
                      </a:lnTo>
                      <a:lnTo>
                        <a:pt x="102" y="591"/>
                      </a:lnTo>
                      <a:lnTo>
                        <a:pt x="102" y="566"/>
                      </a:lnTo>
                      <a:lnTo>
                        <a:pt x="102" y="536"/>
                      </a:lnTo>
                      <a:lnTo>
                        <a:pt x="102" y="501"/>
                      </a:lnTo>
                      <a:lnTo>
                        <a:pt x="102" y="464"/>
                      </a:lnTo>
                      <a:lnTo>
                        <a:pt x="102" y="427"/>
                      </a:lnTo>
                      <a:lnTo>
                        <a:pt x="102" y="394"/>
                      </a:lnTo>
                      <a:lnTo>
                        <a:pt x="102" y="365"/>
                      </a:lnTo>
                      <a:lnTo>
                        <a:pt x="102" y="342"/>
                      </a:lnTo>
                      <a:lnTo>
                        <a:pt x="105" y="319"/>
                      </a:lnTo>
                      <a:lnTo>
                        <a:pt x="113" y="284"/>
                      </a:lnTo>
                      <a:lnTo>
                        <a:pt x="125" y="243"/>
                      </a:lnTo>
                      <a:lnTo>
                        <a:pt x="139" y="197"/>
                      </a:lnTo>
                      <a:lnTo>
                        <a:pt x="154" y="149"/>
                      </a:lnTo>
                      <a:lnTo>
                        <a:pt x="169" y="104"/>
                      </a:lnTo>
                      <a:lnTo>
                        <a:pt x="183" y="62"/>
                      </a:lnTo>
                      <a:lnTo>
                        <a:pt x="194" y="30"/>
                      </a:lnTo>
                      <a:lnTo>
                        <a:pt x="202" y="8"/>
                      </a:lnTo>
                      <a:lnTo>
                        <a:pt x="205" y="0"/>
                      </a:lnTo>
                      <a:lnTo>
                        <a:pt x="31" y="354"/>
                      </a:lnTo>
                      <a:lnTo>
                        <a:pt x="0" y="591"/>
                      </a:lnTo>
                      <a:lnTo>
                        <a:pt x="102" y="614"/>
                      </a:lnTo>
                      <a:lnTo>
                        <a:pt x="102" y="614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9" name="Freeform 21"/>
                <p:cNvSpPr>
                  <a:spLocks/>
                </p:cNvSpPr>
                <p:nvPr/>
              </p:nvSpPr>
              <p:spPr bwMode="auto">
                <a:xfrm>
                  <a:off x="1652" y="3496"/>
                  <a:ext cx="1519" cy="487"/>
                </a:xfrm>
                <a:custGeom>
                  <a:avLst/>
                  <a:gdLst>
                    <a:gd name="T0" fmla="*/ 63 w 1519"/>
                    <a:gd name="T1" fmla="*/ 0 h 487"/>
                    <a:gd name="T2" fmla="*/ 190 w 1519"/>
                    <a:gd name="T3" fmla="*/ 10 h 487"/>
                    <a:gd name="T4" fmla="*/ 545 w 1519"/>
                    <a:gd name="T5" fmla="*/ 157 h 487"/>
                    <a:gd name="T6" fmla="*/ 1153 w 1519"/>
                    <a:gd name="T7" fmla="*/ 314 h 487"/>
                    <a:gd name="T8" fmla="*/ 1519 w 1519"/>
                    <a:gd name="T9" fmla="*/ 450 h 487"/>
                    <a:gd name="T10" fmla="*/ 651 w 1519"/>
                    <a:gd name="T11" fmla="*/ 220 h 487"/>
                    <a:gd name="T12" fmla="*/ 1374 w 1519"/>
                    <a:gd name="T13" fmla="*/ 487 h 487"/>
                    <a:gd name="T14" fmla="*/ 388 w 1519"/>
                    <a:gd name="T15" fmla="*/ 178 h 487"/>
                    <a:gd name="T16" fmla="*/ 692 w 1519"/>
                    <a:gd name="T17" fmla="*/ 314 h 487"/>
                    <a:gd name="T18" fmla="*/ 295 w 1519"/>
                    <a:gd name="T19" fmla="*/ 189 h 487"/>
                    <a:gd name="T20" fmla="*/ 168 w 1519"/>
                    <a:gd name="T21" fmla="*/ 105 h 487"/>
                    <a:gd name="T22" fmla="*/ 0 w 1519"/>
                    <a:gd name="T23" fmla="*/ 43 h 487"/>
                    <a:gd name="T24" fmla="*/ 65 w 1519"/>
                    <a:gd name="T25" fmla="*/ 0 h 487"/>
                    <a:gd name="T26" fmla="*/ 65 w 1519"/>
                    <a:gd name="T27" fmla="*/ 0 h 487"/>
                    <a:gd name="T28" fmla="*/ 63 w 1519"/>
                    <a:gd name="T29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19" h="487">
                      <a:moveTo>
                        <a:pt x="63" y="0"/>
                      </a:moveTo>
                      <a:lnTo>
                        <a:pt x="190" y="10"/>
                      </a:lnTo>
                      <a:lnTo>
                        <a:pt x="545" y="157"/>
                      </a:lnTo>
                      <a:lnTo>
                        <a:pt x="1153" y="314"/>
                      </a:lnTo>
                      <a:lnTo>
                        <a:pt x="1519" y="450"/>
                      </a:lnTo>
                      <a:lnTo>
                        <a:pt x="651" y="220"/>
                      </a:lnTo>
                      <a:lnTo>
                        <a:pt x="1374" y="487"/>
                      </a:lnTo>
                      <a:lnTo>
                        <a:pt x="388" y="178"/>
                      </a:lnTo>
                      <a:lnTo>
                        <a:pt x="692" y="314"/>
                      </a:lnTo>
                      <a:lnTo>
                        <a:pt x="295" y="189"/>
                      </a:lnTo>
                      <a:lnTo>
                        <a:pt x="168" y="105"/>
                      </a:lnTo>
                      <a:lnTo>
                        <a:pt x="0" y="43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70" name="Freeform 22"/>
                <p:cNvSpPr>
                  <a:spLocks/>
                </p:cNvSpPr>
                <p:nvPr/>
              </p:nvSpPr>
              <p:spPr bwMode="auto">
                <a:xfrm>
                  <a:off x="1820" y="2253"/>
                  <a:ext cx="274" cy="1023"/>
                </a:xfrm>
                <a:custGeom>
                  <a:avLst/>
                  <a:gdLst>
                    <a:gd name="T0" fmla="*/ 0 w 274"/>
                    <a:gd name="T1" fmla="*/ 939 h 1023"/>
                    <a:gd name="T2" fmla="*/ 45 w 274"/>
                    <a:gd name="T3" fmla="*/ 1023 h 1023"/>
                    <a:gd name="T4" fmla="*/ 132 w 274"/>
                    <a:gd name="T5" fmla="*/ 686 h 1023"/>
                    <a:gd name="T6" fmla="*/ 228 w 274"/>
                    <a:gd name="T7" fmla="*/ 316 h 1023"/>
                    <a:gd name="T8" fmla="*/ 274 w 274"/>
                    <a:gd name="T9" fmla="*/ 0 h 1023"/>
                    <a:gd name="T10" fmla="*/ 148 w 274"/>
                    <a:gd name="T11" fmla="*/ 496 h 1023"/>
                    <a:gd name="T12" fmla="*/ 69 w 274"/>
                    <a:gd name="T13" fmla="*/ 739 h 1023"/>
                    <a:gd name="T14" fmla="*/ 0 w 274"/>
                    <a:gd name="T15" fmla="*/ 939 h 1023"/>
                    <a:gd name="T16" fmla="*/ 0 w 274"/>
                    <a:gd name="T17" fmla="*/ 939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4" h="1023">
                      <a:moveTo>
                        <a:pt x="0" y="939"/>
                      </a:moveTo>
                      <a:lnTo>
                        <a:pt x="45" y="1023"/>
                      </a:lnTo>
                      <a:lnTo>
                        <a:pt x="132" y="686"/>
                      </a:lnTo>
                      <a:lnTo>
                        <a:pt x="228" y="316"/>
                      </a:lnTo>
                      <a:lnTo>
                        <a:pt x="274" y="0"/>
                      </a:lnTo>
                      <a:lnTo>
                        <a:pt x="148" y="496"/>
                      </a:lnTo>
                      <a:lnTo>
                        <a:pt x="69" y="739"/>
                      </a:lnTo>
                      <a:lnTo>
                        <a:pt x="0" y="939"/>
                      </a:lnTo>
                      <a:lnTo>
                        <a:pt x="0" y="9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71" name="Freeform 23"/>
                <p:cNvSpPr>
                  <a:spLocks/>
                </p:cNvSpPr>
                <p:nvPr/>
              </p:nvSpPr>
              <p:spPr bwMode="auto">
                <a:xfrm>
                  <a:off x="3586" y="1226"/>
                  <a:ext cx="608" cy="189"/>
                </a:xfrm>
                <a:custGeom>
                  <a:avLst/>
                  <a:gdLst>
                    <a:gd name="T0" fmla="*/ 0 w 608"/>
                    <a:gd name="T1" fmla="*/ 0 h 189"/>
                    <a:gd name="T2" fmla="*/ 211 w 608"/>
                    <a:gd name="T3" fmla="*/ 105 h 189"/>
                    <a:gd name="T4" fmla="*/ 469 w 608"/>
                    <a:gd name="T5" fmla="*/ 175 h 189"/>
                    <a:gd name="T6" fmla="*/ 573 w 608"/>
                    <a:gd name="T7" fmla="*/ 189 h 189"/>
                    <a:gd name="T8" fmla="*/ 608 w 608"/>
                    <a:gd name="T9" fmla="*/ 162 h 189"/>
                    <a:gd name="T10" fmla="*/ 461 w 608"/>
                    <a:gd name="T11" fmla="*/ 126 h 189"/>
                    <a:gd name="T12" fmla="*/ 252 w 608"/>
                    <a:gd name="T13" fmla="*/ 91 h 189"/>
                    <a:gd name="T14" fmla="*/ 0 w 608"/>
                    <a:gd name="T15" fmla="*/ 1 h 189"/>
                    <a:gd name="T16" fmla="*/ 0 w 608"/>
                    <a:gd name="T17" fmla="*/ 1 h 189"/>
                    <a:gd name="T18" fmla="*/ 0 w 608"/>
                    <a:gd name="T19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8" h="189">
                      <a:moveTo>
                        <a:pt x="0" y="0"/>
                      </a:moveTo>
                      <a:lnTo>
                        <a:pt x="211" y="105"/>
                      </a:lnTo>
                      <a:lnTo>
                        <a:pt x="469" y="175"/>
                      </a:lnTo>
                      <a:lnTo>
                        <a:pt x="573" y="189"/>
                      </a:lnTo>
                      <a:lnTo>
                        <a:pt x="608" y="162"/>
                      </a:lnTo>
                      <a:lnTo>
                        <a:pt x="461" y="126"/>
                      </a:lnTo>
                      <a:lnTo>
                        <a:pt x="252" y="9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872" name="Text Box 24"/>
              <p:cNvSpPr txBox="1">
                <a:spLocks noChangeArrowheads="1"/>
              </p:cNvSpPr>
              <p:nvPr/>
            </p:nvSpPr>
            <p:spPr bwMode="auto">
              <a:xfrm rot="1327057">
                <a:off x="4014" y="806"/>
                <a:ext cx="52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000" dirty="0">
                    <a:solidFill>
                      <a:srgbClr val="FFFFCC"/>
                    </a:solidFill>
                    <a:latin typeface="Alexei Copperplate" pitchFamily="66" charset="0"/>
                  </a:rPr>
                  <a:t>G.E.</a:t>
                </a:r>
              </a:p>
              <a:p>
                <a:r>
                  <a:rPr lang="en-US" sz="1000" dirty="0">
                    <a:solidFill>
                      <a:srgbClr val="FFFFCC"/>
                    </a:solidFill>
                    <a:latin typeface="Alexei Copperplate" pitchFamily="66" charset="0"/>
                  </a:rPr>
                  <a:t>By C.D.</a:t>
                </a:r>
              </a:p>
              <a:p>
                <a:endParaRPr lang="en-US" sz="1000" dirty="0">
                  <a:latin typeface="Alexei Copperplate" pitchFamily="66" charset="0"/>
                </a:endParaRPr>
              </a:p>
            </p:txBody>
          </p:sp>
        </p:grpSp>
        <p:sp>
          <p:nvSpPr>
            <p:cNvPr id="206873" name="Text Box 25"/>
            <p:cNvSpPr txBox="1">
              <a:spLocks noChangeArrowheads="1"/>
            </p:cNvSpPr>
            <p:nvPr/>
          </p:nvSpPr>
          <p:spPr bwMode="auto">
            <a:xfrm>
              <a:off x="481" y="663"/>
              <a:ext cx="4622" cy="8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96969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i="1" dirty="0">
                  <a:solidFill>
                    <a:srgbClr val="EAEAEA"/>
                  </a:solidFill>
                  <a:latin typeface="VAGRounded BT" pitchFamily="34" charset="0"/>
                </a:rPr>
                <a:t>Great Expectations</a:t>
              </a:r>
              <a:r>
                <a:rPr lang="en-US" sz="4000" dirty="0">
                  <a:solidFill>
                    <a:srgbClr val="EAEAEA"/>
                  </a:solidFill>
                  <a:latin typeface="VAGRounded BT" pitchFamily="34" charset="0"/>
                </a:rPr>
                <a:t> was</a:t>
              </a:r>
            </a:p>
            <a:p>
              <a:r>
                <a:rPr lang="en-US" sz="4000" dirty="0">
                  <a:solidFill>
                    <a:srgbClr val="EAEAEA"/>
                  </a:solidFill>
                  <a:latin typeface="VAGRounded BT" pitchFamily="34" charset="0"/>
                </a:rPr>
                <a:t>written by Charles Dickens.</a:t>
              </a:r>
            </a:p>
          </p:txBody>
        </p:sp>
      </p:grpSp>
      <p:sp>
        <p:nvSpPr>
          <p:cNvPr id="206874" name="Text Box 26"/>
          <p:cNvSpPr txBox="1">
            <a:spLocks noChangeArrowheads="1"/>
          </p:cNvSpPr>
          <p:nvPr/>
        </p:nvSpPr>
        <p:spPr bwMode="auto">
          <a:xfrm>
            <a:off x="914400" y="2911475"/>
            <a:ext cx="7312025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EAEAEA"/>
                </a:solidFill>
                <a:latin typeface="VAGRounded BT" pitchFamily="34" charset="0"/>
              </a:rPr>
              <a:t>“Fences” is a poem about</a:t>
            </a:r>
          </a:p>
          <a:p>
            <a:r>
              <a:rPr lang="en-US" sz="4000">
                <a:solidFill>
                  <a:srgbClr val="EAEAEA"/>
                </a:solidFill>
                <a:latin typeface="VAGRounded BT" pitchFamily="34" charset="0"/>
              </a:rPr>
              <a:t>neighbors.</a:t>
            </a:r>
          </a:p>
        </p:txBody>
      </p:sp>
      <p:grpSp>
        <p:nvGrpSpPr>
          <p:cNvPr id="206875" name="Group 27"/>
          <p:cNvGrpSpPr>
            <a:grpSpLocks/>
          </p:cNvGrpSpPr>
          <p:nvPr/>
        </p:nvGrpSpPr>
        <p:grpSpPr bwMode="auto">
          <a:xfrm>
            <a:off x="1066800" y="4038600"/>
            <a:ext cx="7331075" cy="2076450"/>
            <a:chOff x="576" y="2676"/>
            <a:chExt cx="4618" cy="1308"/>
          </a:xfrm>
        </p:grpSpPr>
        <p:pic>
          <p:nvPicPr>
            <p:cNvPr id="206876" name="Picture 28" descr="sunflow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676"/>
              <a:ext cx="824" cy="1308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877" name="Text Box 29"/>
            <p:cNvSpPr txBox="1">
              <a:spLocks noChangeArrowheads="1"/>
            </p:cNvSpPr>
            <p:nvPr/>
          </p:nvSpPr>
          <p:spPr bwMode="auto">
            <a:xfrm>
              <a:off x="576" y="3068"/>
              <a:ext cx="4618" cy="826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96969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>
                  <a:solidFill>
                    <a:srgbClr val="EAEAEA"/>
                  </a:solidFill>
                  <a:latin typeface="VAGRounded BT" pitchFamily="34" charset="0"/>
                </a:rPr>
                <a:t>Van Gogh’s </a:t>
              </a:r>
              <a:r>
                <a:rPr lang="en-US" sz="4000" i="1">
                  <a:solidFill>
                    <a:srgbClr val="EAEAEA"/>
                  </a:solidFill>
                  <a:latin typeface="VAGRounded BT" pitchFamily="34" charset="0"/>
                </a:rPr>
                <a:t>Sunflowers</a:t>
              </a:r>
              <a:r>
                <a:rPr lang="en-US" sz="4000">
                  <a:solidFill>
                    <a:srgbClr val="EAEAEA"/>
                  </a:solidFill>
                  <a:latin typeface="VAGRounded BT" pitchFamily="34" charset="0"/>
                </a:rPr>
                <a:t> is </a:t>
              </a:r>
            </a:p>
            <a:p>
              <a:r>
                <a:rPr lang="en-US" sz="4000">
                  <a:solidFill>
                    <a:srgbClr val="EAEAEA"/>
                  </a:solidFill>
                  <a:latin typeface="VAGRounded BT" pitchFamily="34" charset="0"/>
                </a:rPr>
                <a:t>a popular favorite.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talking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03288"/>
            <a:ext cx="7318375" cy="5068887"/>
          </a:xfrm>
          <a:prstGeom prst="rect">
            <a:avLst/>
          </a:prstGeom>
          <a:solidFill>
            <a:srgbClr val="6699FF">
              <a:alpha val="50000"/>
            </a:s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59131" dir="1716628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914400" y="847725"/>
            <a:ext cx="7315200" cy="51752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WordArt 4"/>
          <p:cNvSpPr>
            <a:spLocks noChangeArrowheads="1" noChangeShapeType="1" noTextEdit="1"/>
          </p:cNvSpPr>
          <p:nvPr/>
        </p:nvSpPr>
        <p:spPr bwMode="auto">
          <a:xfrm>
            <a:off x="1563688" y="968375"/>
            <a:ext cx="6086475" cy="3371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i="1" kern="10"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SVA--</a:t>
            </a:r>
          </a:p>
          <a:p>
            <a:pPr algn="ctr"/>
            <a:r>
              <a:rPr lang="en-US" sz="6600" i="1" kern="10"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Quoted Words</a:t>
            </a:r>
          </a:p>
          <a:p>
            <a:pPr algn="ctr"/>
            <a:r>
              <a:rPr lang="en-US" sz="6600" i="1" kern="10"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or Phrases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grpSp>
        <p:nvGrpSpPr>
          <p:cNvPr id="208902" name="Group 6"/>
          <p:cNvGrpSpPr>
            <a:grpSpLocks/>
          </p:cNvGrpSpPr>
          <p:nvPr/>
        </p:nvGrpSpPr>
        <p:grpSpPr bwMode="auto">
          <a:xfrm>
            <a:off x="609600" y="4440238"/>
            <a:ext cx="7653338" cy="1579562"/>
            <a:chOff x="343" y="3027"/>
            <a:chExt cx="4821" cy="995"/>
          </a:xfrm>
        </p:grpSpPr>
        <p:sp>
          <p:nvSpPr>
            <p:cNvPr id="208903" name="Text Box 7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902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400">
                  <a:latin typeface="VAGRounded BT" pitchFamily="34" charset="0"/>
                </a:rPr>
                <a:t>  A quoted word or phrase is always singular.</a:t>
              </a:r>
            </a:p>
          </p:txBody>
        </p:sp>
        <p:sp>
          <p:nvSpPr>
            <p:cNvPr id="208904" name="AutoShape 8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6477000" y="2971800"/>
            <a:ext cx="2360613" cy="3582988"/>
            <a:chOff x="3217" y="1412"/>
            <a:chExt cx="1487" cy="2257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auto">
            <a:xfrm>
              <a:off x="3217" y="1412"/>
              <a:ext cx="1343" cy="2133"/>
            </a:xfrm>
            <a:custGeom>
              <a:avLst/>
              <a:gdLst>
                <a:gd name="T0" fmla="*/ 5 w 2686"/>
                <a:gd name="T1" fmla="*/ 4111 h 4265"/>
                <a:gd name="T2" fmla="*/ 71 w 2686"/>
                <a:gd name="T3" fmla="*/ 3941 h 4265"/>
                <a:gd name="T4" fmla="*/ 143 w 2686"/>
                <a:gd name="T5" fmla="*/ 3836 h 4265"/>
                <a:gd name="T6" fmla="*/ 146 w 2686"/>
                <a:gd name="T7" fmla="*/ 3722 h 4265"/>
                <a:gd name="T8" fmla="*/ 229 w 2686"/>
                <a:gd name="T9" fmla="*/ 3649 h 4265"/>
                <a:gd name="T10" fmla="*/ 316 w 2686"/>
                <a:gd name="T11" fmla="*/ 3575 h 4265"/>
                <a:gd name="T12" fmla="*/ 347 w 2686"/>
                <a:gd name="T13" fmla="*/ 3482 h 4265"/>
                <a:gd name="T14" fmla="*/ 410 w 2686"/>
                <a:gd name="T15" fmla="*/ 3389 h 4265"/>
                <a:gd name="T16" fmla="*/ 490 w 2686"/>
                <a:gd name="T17" fmla="*/ 3257 h 4265"/>
                <a:gd name="T18" fmla="*/ 522 w 2686"/>
                <a:gd name="T19" fmla="*/ 3075 h 4265"/>
                <a:gd name="T20" fmla="*/ 462 w 2686"/>
                <a:gd name="T21" fmla="*/ 2940 h 4265"/>
                <a:gd name="T22" fmla="*/ 389 w 2686"/>
                <a:gd name="T23" fmla="*/ 2826 h 4265"/>
                <a:gd name="T24" fmla="*/ 397 w 2686"/>
                <a:gd name="T25" fmla="*/ 2735 h 4265"/>
                <a:gd name="T26" fmla="*/ 488 w 2686"/>
                <a:gd name="T27" fmla="*/ 2555 h 4265"/>
                <a:gd name="T28" fmla="*/ 501 w 2686"/>
                <a:gd name="T29" fmla="*/ 98 h 4265"/>
                <a:gd name="T30" fmla="*/ 653 w 2686"/>
                <a:gd name="T31" fmla="*/ 154 h 4265"/>
                <a:gd name="T32" fmla="*/ 855 w 2686"/>
                <a:gd name="T33" fmla="*/ 110 h 4265"/>
                <a:gd name="T34" fmla="*/ 1034 w 2686"/>
                <a:gd name="T35" fmla="*/ 0 h 4265"/>
                <a:gd name="T36" fmla="*/ 2591 w 2686"/>
                <a:gd name="T37" fmla="*/ 2876 h 4265"/>
                <a:gd name="T38" fmla="*/ 2624 w 2686"/>
                <a:gd name="T39" fmla="*/ 2926 h 4265"/>
                <a:gd name="T40" fmla="*/ 2683 w 2686"/>
                <a:gd name="T41" fmla="*/ 2993 h 4265"/>
                <a:gd name="T42" fmla="*/ 2660 w 2686"/>
                <a:gd name="T43" fmla="*/ 3143 h 4265"/>
                <a:gd name="T44" fmla="*/ 2575 w 2686"/>
                <a:gd name="T45" fmla="*/ 3162 h 4265"/>
                <a:gd name="T46" fmla="*/ 2471 w 2686"/>
                <a:gd name="T47" fmla="*/ 3159 h 4265"/>
                <a:gd name="T48" fmla="*/ 2396 w 2686"/>
                <a:gd name="T49" fmla="*/ 3237 h 4265"/>
                <a:gd name="T50" fmla="*/ 2301 w 2686"/>
                <a:gd name="T51" fmla="*/ 3268 h 4265"/>
                <a:gd name="T52" fmla="*/ 2186 w 2686"/>
                <a:gd name="T53" fmla="*/ 3265 h 4265"/>
                <a:gd name="T54" fmla="*/ 2110 w 2686"/>
                <a:gd name="T55" fmla="*/ 3344 h 4265"/>
                <a:gd name="T56" fmla="*/ 2059 w 2686"/>
                <a:gd name="T57" fmla="*/ 3500 h 4265"/>
                <a:gd name="T58" fmla="*/ 1975 w 2686"/>
                <a:gd name="T59" fmla="*/ 3561 h 4265"/>
                <a:gd name="T60" fmla="*/ 1926 w 2686"/>
                <a:gd name="T61" fmla="*/ 3672 h 4265"/>
                <a:gd name="T62" fmla="*/ 1763 w 2686"/>
                <a:gd name="T63" fmla="*/ 3878 h 4265"/>
                <a:gd name="T64" fmla="*/ 1644 w 2686"/>
                <a:gd name="T65" fmla="*/ 4038 h 4265"/>
                <a:gd name="T66" fmla="*/ 1545 w 2686"/>
                <a:gd name="T67" fmla="*/ 4028 h 4265"/>
                <a:gd name="T68" fmla="*/ 1510 w 2686"/>
                <a:gd name="T69" fmla="*/ 3978 h 4265"/>
                <a:gd name="T70" fmla="*/ 1454 w 2686"/>
                <a:gd name="T71" fmla="*/ 3940 h 4265"/>
                <a:gd name="T72" fmla="*/ 1321 w 2686"/>
                <a:gd name="T73" fmla="*/ 3941 h 4265"/>
                <a:gd name="T74" fmla="*/ 1278 w 2686"/>
                <a:gd name="T75" fmla="*/ 4008 h 4265"/>
                <a:gd name="T76" fmla="*/ 1263 w 2686"/>
                <a:gd name="T77" fmla="*/ 4088 h 4265"/>
                <a:gd name="T78" fmla="*/ 1217 w 2686"/>
                <a:gd name="T79" fmla="*/ 4181 h 4265"/>
                <a:gd name="T80" fmla="*/ 1149 w 2686"/>
                <a:gd name="T81" fmla="*/ 4123 h 4265"/>
                <a:gd name="T82" fmla="*/ 1058 w 2686"/>
                <a:gd name="T83" fmla="*/ 4077 h 4265"/>
                <a:gd name="T84" fmla="*/ 992 w 2686"/>
                <a:gd name="T85" fmla="*/ 4043 h 4265"/>
                <a:gd name="T86" fmla="*/ 943 w 2686"/>
                <a:gd name="T87" fmla="*/ 4055 h 4265"/>
                <a:gd name="T88" fmla="*/ 859 w 2686"/>
                <a:gd name="T89" fmla="*/ 4204 h 4265"/>
                <a:gd name="T90" fmla="*/ 788 w 2686"/>
                <a:gd name="T91" fmla="*/ 4260 h 4265"/>
                <a:gd name="T92" fmla="*/ 726 w 2686"/>
                <a:gd name="T93" fmla="*/ 4192 h 4265"/>
                <a:gd name="T94" fmla="*/ 627 w 2686"/>
                <a:gd name="T95" fmla="*/ 4121 h 4265"/>
                <a:gd name="T96" fmla="*/ 510 w 2686"/>
                <a:gd name="T97" fmla="*/ 4138 h 4265"/>
                <a:gd name="T98" fmla="*/ 450 w 2686"/>
                <a:gd name="T99" fmla="*/ 4210 h 4265"/>
                <a:gd name="T100" fmla="*/ 356 w 2686"/>
                <a:gd name="T101" fmla="*/ 4202 h 4265"/>
                <a:gd name="T102" fmla="*/ 259 w 2686"/>
                <a:gd name="T103" fmla="*/ 4137 h 4265"/>
                <a:gd name="T104" fmla="*/ 177 w 2686"/>
                <a:gd name="T105" fmla="*/ 4134 h 4265"/>
                <a:gd name="T106" fmla="*/ 180 w 2686"/>
                <a:gd name="T107" fmla="*/ 4244 h 4265"/>
                <a:gd name="T108" fmla="*/ 187 w 2686"/>
                <a:gd name="T109" fmla="*/ 4264 h 4265"/>
                <a:gd name="T110" fmla="*/ 127 w 2686"/>
                <a:gd name="T111" fmla="*/ 4258 h 4265"/>
                <a:gd name="T112" fmla="*/ 0 w 2686"/>
                <a:gd name="T113" fmla="*/ 4237 h 4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6" h="4265">
                  <a:moveTo>
                    <a:pt x="0" y="4237"/>
                  </a:moveTo>
                  <a:lnTo>
                    <a:pt x="3" y="4217"/>
                  </a:lnTo>
                  <a:lnTo>
                    <a:pt x="5" y="4187"/>
                  </a:lnTo>
                  <a:lnTo>
                    <a:pt x="5" y="4151"/>
                  </a:lnTo>
                  <a:lnTo>
                    <a:pt x="5" y="4111"/>
                  </a:lnTo>
                  <a:lnTo>
                    <a:pt x="5" y="4069"/>
                  </a:lnTo>
                  <a:lnTo>
                    <a:pt x="8" y="4028"/>
                  </a:lnTo>
                  <a:lnTo>
                    <a:pt x="16" y="3988"/>
                  </a:lnTo>
                  <a:lnTo>
                    <a:pt x="29" y="3954"/>
                  </a:lnTo>
                  <a:lnTo>
                    <a:pt x="71" y="3941"/>
                  </a:lnTo>
                  <a:lnTo>
                    <a:pt x="103" y="3925"/>
                  </a:lnTo>
                  <a:lnTo>
                    <a:pt x="124" y="3907"/>
                  </a:lnTo>
                  <a:lnTo>
                    <a:pt x="137" y="3885"/>
                  </a:lnTo>
                  <a:lnTo>
                    <a:pt x="143" y="3861"/>
                  </a:lnTo>
                  <a:lnTo>
                    <a:pt x="143" y="3836"/>
                  </a:lnTo>
                  <a:lnTo>
                    <a:pt x="137" y="3810"/>
                  </a:lnTo>
                  <a:lnTo>
                    <a:pt x="128" y="3783"/>
                  </a:lnTo>
                  <a:lnTo>
                    <a:pt x="130" y="3760"/>
                  </a:lnTo>
                  <a:lnTo>
                    <a:pt x="136" y="3741"/>
                  </a:lnTo>
                  <a:lnTo>
                    <a:pt x="146" y="3722"/>
                  </a:lnTo>
                  <a:lnTo>
                    <a:pt x="159" y="3705"/>
                  </a:lnTo>
                  <a:lnTo>
                    <a:pt x="174" y="3690"/>
                  </a:lnTo>
                  <a:lnTo>
                    <a:pt x="191" y="3675"/>
                  </a:lnTo>
                  <a:lnTo>
                    <a:pt x="210" y="3662"/>
                  </a:lnTo>
                  <a:lnTo>
                    <a:pt x="229" y="3649"/>
                  </a:lnTo>
                  <a:lnTo>
                    <a:pt x="248" y="3635"/>
                  </a:lnTo>
                  <a:lnTo>
                    <a:pt x="267" y="3622"/>
                  </a:lnTo>
                  <a:lnTo>
                    <a:pt x="285" y="3607"/>
                  </a:lnTo>
                  <a:lnTo>
                    <a:pt x="301" y="3592"/>
                  </a:lnTo>
                  <a:lnTo>
                    <a:pt x="316" y="3575"/>
                  </a:lnTo>
                  <a:lnTo>
                    <a:pt x="327" y="3556"/>
                  </a:lnTo>
                  <a:lnTo>
                    <a:pt x="335" y="3537"/>
                  </a:lnTo>
                  <a:lnTo>
                    <a:pt x="340" y="3514"/>
                  </a:lnTo>
                  <a:lnTo>
                    <a:pt x="342" y="3498"/>
                  </a:lnTo>
                  <a:lnTo>
                    <a:pt x="347" y="3482"/>
                  </a:lnTo>
                  <a:lnTo>
                    <a:pt x="356" y="3465"/>
                  </a:lnTo>
                  <a:lnTo>
                    <a:pt x="366" y="3448"/>
                  </a:lnTo>
                  <a:lnTo>
                    <a:pt x="380" y="3430"/>
                  </a:lnTo>
                  <a:lnTo>
                    <a:pt x="394" y="3410"/>
                  </a:lnTo>
                  <a:lnTo>
                    <a:pt x="410" y="3389"/>
                  </a:lnTo>
                  <a:lnTo>
                    <a:pt x="427" y="3367"/>
                  </a:lnTo>
                  <a:lnTo>
                    <a:pt x="444" y="3343"/>
                  </a:lnTo>
                  <a:lnTo>
                    <a:pt x="460" y="3317"/>
                  </a:lnTo>
                  <a:lnTo>
                    <a:pt x="476" y="3288"/>
                  </a:lnTo>
                  <a:lnTo>
                    <a:pt x="490" y="3257"/>
                  </a:lnTo>
                  <a:lnTo>
                    <a:pt x="502" y="3223"/>
                  </a:lnTo>
                  <a:lnTo>
                    <a:pt x="513" y="3187"/>
                  </a:lnTo>
                  <a:lnTo>
                    <a:pt x="520" y="3147"/>
                  </a:lnTo>
                  <a:lnTo>
                    <a:pt x="524" y="3104"/>
                  </a:lnTo>
                  <a:lnTo>
                    <a:pt x="522" y="3075"/>
                  </a:lnTo>
                  <a:lnTo>
                    <a:pt x="515" y="3046"/>
                  </a:lnTo>
                  <a:lnTo>
                    <a:pt x="506" y="3018"/>
                  </a:lnTo>
                  <a:lnTo>
                    <a:pt x="492" y="2992"/>
                  </a:lnTo>
                  <a:lnTo>
                    <a:pt x="478" y="2965"/>
                  </a:lnTo>
                  <a:lnTo>
                    <a:pt x="462" y="2940"/>
                  </a:lnTo>
                  <a:lnTo>
                    <a:pt x="445" y="2916"/>
                  </a:lnTo>
                  <a:lnTo>
                    <a:pt x="429" y="2892"/>
                  </a:lnTo>
                  <a:lnTo>
                    <a:pt x="414" y="2870"/>
                  </a:lnTo>
                  <a:lnTo>
                    <a:pt x="400" y="2847"/>
                  </a:lnTo>
                  <a:lnTo>
                    <a:pt x="389" y="2826"/>
                  </a:lnTo>
                  <a:lnTo>
                    <a:pt x="381" y="2806"/>
                  </a:lnTo>
                  <a:lnTo>
                    <a:pt x="378" y="2787"/>
                  </a:lnTo>
                  <a:lnTo>
                    <a:pt x="378" y="2768"/>
                  </a:lnTo>
                  <a:lnTo>
                    <a:pt x="385" y="2751"/>
                  </a:lnTo>
                  <a:lnTo>
                    <a:pt x="397" y="2735"/>
                  </a:lnTo>
                  <a:lnTo>
                    <a:pt x="430" y="2706"/>
                  </a:lnTo>
                  <a:lnTo>
                    <a:pt x="455" y="2674"/>
                  </a:lnTo>
                  <a:lnTo>
                    <a:pt x="471" y="2638"/>
                  </a:lnTo>
                  <a:lnTo>
                    <a:pt x="483" y="2598"/>
                  </a:lnTo>
                  <a:lnTo>
                    <a:pt x="488" y="2555"/>
                  </a:lnTo>
                  <a:lnTo>
                    <a:pt x="490" y="2509"/>
                  </a:lnTo>
                  <a:lnTo>
                    <a:pt x="487" y="2461"/>
                  </a:lnTo>
                  <a:lnTo>
                    <a:pt x="483" y="2409"/>
                  </a:lnTo>
                  <a:lnTo>
                    <a:pt x="483" y="71"/>
                  </a:lnTo>
                  <a:lnTo>
                    <a:pt x="501" y="98"/>
                  </a:lnTo>
                  <a:lnTo>
                    <a:pt x="524" y="118"/>
                  </a:lnTo>
                  <a:lnTo>
                    <a:pt x="552" y="135"/>
                  </a:lnTo>
                  <a:lnTo>
                    <a:pt x="583" y="146"/>
                  </a:lnTo>
                  <a:lnTo>
                    <a:pt x="616" y="152"/>
                  </a:lnTo>
                  <a:lnTo>
                    <a:pt x="653" y="154"/>
                  </a:lnTo>
                  <a:lnTo>
                    <a:pt x="692" y="153"/>
                  </a:lnTo>
                  <a:lnTo>
                    <a:pt x="732" y="147"/>
                  </a:lnTo>
                  <a:lnTo>
                    <a:pt x="773" y="138"/>
                  </a:lnTo>
                  <a:lnTo>
                    <a:pt x="813" y="125"/>
                  </a:lnTo>
                  <a:lnTo>
                    <a:pt x="855" y="110"/>
                  </a:lnTo>
                  <a:lnTo>
                    <a:pt x="894" y="93"/>
                  </a:lnTo>
                  <a:lnTo>
                    <a:pt x="933" y="72"/>
                  </a:lnTo>
                  <a:lnTo>
                    <a:pt x="970" y="50"/>
                  </a:lnTo>
                  <a:lnTo>
                    <a:pt x="1003" y="25"/>
                  </a:lnTo>
                  <a:lnTo>
                    <a:pt x="1034" y="0"/>
                  </a:lnTo>
                  <a:lnTo>
                    <a:pt x="2650" y="0"/>
                  </a:lnTo>
                  <a:lnTo>
                    <a:pt x="2635" y="2791"/>
                  </a:lnTo>
                  <a:lnTo>
                    <a:pt x="2613" y="2827"/>
                  </a:lnTo>
                  <a:lnTo>
                    <a:pt x="2598" y="2855"/>
                  </a:lnTo>
                  <a:lnTo>
                    <a:pt x="2591" y="2876"/>
                  </a:lnTo>
                  <a:lnTo>
                    <a:pt x="2590" y="2892"/>
                  </a:lnTo>
                  <a:lnTo>
                    <a:pt x="2593" y="2903"/>
                  </a:lnTo>
                  <a:lnTo>
                    <a:pt x="2601" y="2912"/>
                  </a:lnTo>
                  <a:lnTo>
                    <a:pt x="2612" y="2919"/>
                  </a:lnTo>
                  <a:lnTo>
                    <a:pt x="2624" y="2926"/>
                  </a:lnTo>
                  <a:lnTo>
                    <a:pt x="2638" y="2933"/>
                  </a:lnTo>
                  <a:lnTo>
                    <a:pt x="2652" y="2942"/>
                  </a:lnTo>
                  <a:lnTo>
                    <a:pt x="2665" y="2955"/>
                  </a:lnTo>
                  <a:lnTo>
                    <a:pt x="2675" y="2971"/>
                  </a:lnTo>
                  <a:lnTo>
                    <a:pt x="2683" y="2993"/>
                  </a:lnTo>
                  <a:lnTo>
                    <a:pt x="2686" y="3022"/>
                  </a:lnTo>
                  <a:lnTo>
                    <a:pt x="2684" y="3058"/>
                  </a:lnTo>
                  <a:lnTo>
                    <a:pt x="2677" y="3104"/>
                  </a:lnTo>
                  <a:lnTo>
                    <a:pt x="2670" y="3127"/>
                  </a:lnTo>
                  <a:lnTo>
                    <a:pt x="2660" y="3143"/>
                  </a:lnTo>
                  <a:lnTo>
                    <a:pt x="2647" y="3154"/>
                  </a:lnTo>
                  <a:lnTo>
                    <a:pt x="2631" y="3161"/>
                  </a:lnTo>
                  <a:lnTo>
                    <a:pt x="2614" y="3164"/>
                  </a:lnTo>
                  <a:lnTo>
                    <a:pt x="2595" y="3165"/>
                  </a:lnTo>
                  <a:lnTo>
                    <a:pt x="2575" y="3162"/>
                  </a:lnTo>
                  <a:lnTo>
                    <a:pt x="2554" y="3160"/>
                  </a:lnTo>
                  <a:lnTo>
                    <a:pt x="2532" y="3158"/>
                  </a:lnTo>
                  <a:lnTo>
                    <a:pt x="2511" y="3155"/>
                  </a:lnTo>
                  <a:lnTo>
                    <a:pt x="2491" y="3157"/>
                  </a:lnTo>
                  <a:lnTo>
                    <a:pt x="2471" y="3159"/>
                  </a:lnTo>
                  <a:lnTo>
                    <a:pt x="2453" y="3166"/>
                  </a:lnTo>
                  <a:lnTo>
                    <a:pt x="2435" y="3177"/>
                  </a:lnTo>
                  <a:lnTo>
                    <a:pt x="2420" y="3194"/>
                  </a:lnTo>
                  <a:lnTo>
                    <a:pt x="2409" y="3217"/>
                  </a:lnTo>
                  <a:lnTo>
                    <a:pt x="2396" y="3237"/>
                  </a:lnTo>
                  <a:lnTo>
                    <a:pt x="2381" y="3252"/>
                  </a:lnTo>
                  <a:lnTo>
                    <a:pt x="2364" y="3261"/>
                  </a:lnTo>
                  <a:lnTo>
                    <a:pt x="2344" y="3266"/>
                  </a:lnTo>
                  <a:lnTo>
                    <a:pt x="2322" y="3268"/>
                  </a:lnTo>
                  <a:lnTo>
                    <a:pt x="2301" y="3268"/>
                  </a:lnTo>
                  <a:lnTo>
                    <a:pt x="2278" y="3266"/>
                  </a:lnTo>
                  <a:lnTo>
                    <a:pt x="2254" y="3265"/>
                  </a:lnTo>
                  <a:lnTo>
                    <a:pt x="2231" y="3263"/>
                  </a:lnTo>
                  <a:lnTo>
                    <a:pt x="2208" y="3263"/>
                  </a:lnTo>
                  <a:lnTo>
                    <a:pt x="2186" y="3265"/>
                  </a:lnTo>
                  <a:lnTo>
                    <a:pt x="2167" y="3271"/>
                  </a:lnTo>
                  <a:lnTo>
                    <a:pt x="2148" y="3280"/>
                  </a:lnTo>
                  <a:lnTo>
                    <a:pt x="2134" y="3295"/>
                  </a:lnTo>
                  <a:lnTo>
                    <a:pt x="2120" y="3317"/>
                  </a:lnTo>
                  <a:lnTo>
                    <a:pt x="2110" y="3344"/>
                  </a:lnTo>
                  <a:lnTo>
                    <a:pt x="2106" y="3391"/>
                  </a:lnTo>
                  <a:lnTo>
                    <a:pt x="2098" y="3427"/>
                  </a:lnTo>
                  <a:lnTo>
                    <a:pt x="2087" y="3457"/>
                  </a:lnTo>
                  <a:lnTo>
                    <a:pt x="2074" y="3482"/>
                  </a:lnTo>
                  <a:lnTo>
                    <a:pt x="2059" y="3500"/>
                  </a:lnTo>
                  <a:lnTo>
                    <a:pt x="2042" y="3515"/>
                  </a:lnTo>
                  <a:lnTo>
                    <a:pt x="2025" y="3528"/>
                  </a:lnTo>
                  <a:lnTo>
                    <a:pt x="2008" y="3538"/>
                  </a:lnTo>
                  <a:lnTo>
                    <a:pt x="1991" y="3550"/>
                  </a:lnTo>
                  <a:lnTo>
                    <a:pt x="1975" y="3561"/>
                  </a:lnTo>
                  <a:lnTo>
                    <a:pt x="1960" y="3574"/>
                  </a:lnTo>
                  <a:lnTo>
                    <a:pt x="1947" y="3591"/>
                  </a:lnTo>
                  <a:lnTo>
                    <a:pt x="1937" y="3612"/>
                  </a:lnTo>
                  <a:lnTo>
                    <a:pt x="1930" y="3638"/>
                  </a:lnTo>
                  <a:lnTo>
                    <a:pt x="1926" y="3672"/>
                  </a:lnTo>
                  <a:lnTo>
                    <a:pt x="1926" y="3712"/>
                  </a:lnTo>
                  <a:lnTo>
                    <a:pt x="1814" y="3712"/>
                  </a:lnTo>
                  <a:lnTo>
                    <a:pt x="1801" y="3767"/>
                  </a:lnTo>
                  <a:lnTo>
                    <a:pt x="1783" y="3824"/>
                  </a:lnTo>
                  <a:lnTo>
                    <a:pt x="1763" y="3878"/>
                  </a:lnTo>
                  <a:lnTo>
                    <a:pt x="1740" y="3929"/>
                  </a:lnTo>
                  <a:lnTo>
                    <a:pt x="1715" y="3972"/>
                  </a:lnTo>
                  <a:lnTo>
                    <a:pt x="1690" y="4007"/>
                  </a:lnTo>
                  <a:lnTo>
                    <a:pt x="1666" y="4030"/>
                  </a:lnTo>
                  <a:lnTo>
                    <a:pt x="1644" y="4038"/>
                  </a:lnTo>
                  <a:lnTo>
                    <a:pt x="1615" y="4041"/>
                  </a:lnTo>
                  <a:lnTo>
                    <a:pt x="1591" y="4041"/>
                  </a:lnTo>
                  <a:lnTo>
                    <a:pt x="1572" y="4039"/>
                  </a:lnTo>
                  <a:lnTo>
                    <a:pt x="1558" y="4035"/>
                  </a:lnTo>
                  <a:lnTo>
                    <a:pt x="1545" y="4028"/>
                  </a:lnTo>
                  <a:lnTo>
                    <a:pt x="1536" y="4020"/>
                  </a:lnTo>
                  <a:lnTo>
                    <a:pt x="1529" y="4009"/>
                  </a:lnTo>
                  <a:lnTo>
                    <a:pt x="1522" y="3999"/>
                  </a:lnTo>
                  <a:lnTo>
                    <a:pt x="1516" y="3988"/>
                  </a:lnTo>
                  <a:lnTo>
                    <a:pt x="1510" y="3978"/>
                  </a:lnTo>
                  <a:lnTo>
                    <a:pt x="1503" y="3968"/>
                  </a:lnTo>
                  <a:lnTo>
                    <a:pt x="1494" y="3959"/>
                  </a:lnTo>
                  <a:lnTo>
                    <a:pt x="1484" y="3950"/>
                  </a:lnTo>
                  <a:lnTo>
                    <a:pt x="1470" y="3945"/>
                  </a:lnTo>
                  <a:lnTo>
                    <a:pt x="1454" y="3940"/>
                  </a:lnTo>
                  <a:lnTo>
                    <a:pt x="1432" y="3939"/>
                  </a:lnTo>
                  <a:lnTo>
                    <a:pt x="1395" y="3933"/>
                  </a:lnTo>
                  <a:lnTo>
                    <a:pt x="1365" y="3932"/>
                  </a:lnTo>
                  <a:lnTo>
                    <a:pt x="1341" y="3935"/>
                  </a:lnTo>
                  <a:lnTo>
                    <a:pt x="1321" y="3941"/>
                  </a:lnTo>
                  <a:lnTo>
                    <a:pt x="1306" y="3950"/>
                  </a:lnTo>
                  <a:lnTo>
                    <a:pt x="1295" y="3963"/>
                  </a:lnTo>
                  <a:lnTo>
                    <a:pt x="1287" y="3977"/>
                  </a:lnTo>
                  <a:lnTo>
                    <a:pt x="1281" y="3992"/>
                  </a:lnTo>
                  <a:lnTo>
                    <a:pt x="1278" y="4008"/>
                  </a:lnTo>
                  <a:lnTo>
                    <a:pt x="1274" y="4025"/>
                  </a:lnTo>
                  <a:lnTo>
                    <a:pt x="1273" y="4043"/>
                  </a:lnTo>
                  <a:lnTo>
                    <a:pt x="1271" y="4059"/>
                  </a:lnTo>
                  <a:lnTo>
                    <a:pt x="1267" y="4074"/>
                  </a:lnTo>
                  <a:lnTo>
                    <a:pt x="1263" y="4088"/>
                  </a:lnTo>
                  <a:lnTo>
                    <a:pt x="1257" y="4100"/>
                  </a:lnTo>
                  <a:lnTo>
                    <a:pt x="1248" y="4109"/>
                  </a:lnTo>
                  <a:lnTo>
                    <a:pt x="1225" y="4130"/>
                  </a:lnTo>
                  <a:lnTo>
                    <a:pt x="1217" y="4156"/>
                  </a:lnTo>
                  <a:lnTo>
                    <a:pt x="1217" y="4181"/>
                  </a:lnTo>
                  <a:lnTo>
                    <a:pt x="1219" y="4202"/>
                  </a:lnTo>
                  <a:lnTo>
                    <a:pt x="1220" y="4211"/>
                  </a:lnTo>
                  <a:lnTo>
                    <a:pt x="1212" y="4205"/>
                  </a:lnTo>
                  <a:lnTo>
                    <a:pt x="1190" y="4177"/>
                  </a:lnTo>
                  <a:lnTo>
                    <a:pt x="1149" y="4123"/>
                  </a:lnTo>
                  <a:lnTo>
                    <a:pt x="1128" y="4115"/>
                  </a:lnTo>
                  <a:lnTo>
                    <a:pt x="1108" y="4106"/>
                  </a:lnTo>
                  <a:lnTo>
                    <a:pt x="1090" y="4097"/>
                  </a:lnTo>
                  <a:lnTo>
                    <a:pt x="1074" y="4086"/>
                  </a:lnTo>
                  <a:lnTo>
                    <a:pt x="1058" y="4077"/>
                  </a:lnTo>
                  <a:lnTo>
                    <a:pt x="1043" y="4068"/>
                  </a:lnTo>
                  <a:lnTo>
                    <a:pt x="1029" y="4060"/>
                  </a:lnTo>
                  <a:lnTo>
                    <a:pt x="1015" y="4053"/>
                  </a:lnTo>
                  <a:lnTo>
                    <a:pt x="1003" y="4047"/>
                  </a:lnTo>
                  <a:lnTo>
                    <a:pt x="992" y="4043"/>
                  </a:lnTo>
                  <a:lnTo>
                    <a:pt x="980" y="4040"/>
                  </a:lnTo>
                  <a:lnTo>
                    <a:pt x="971" y="4040"/>
                  </a:lnTo>
                  <a:lnTo>
                    <a:pt x="961" y="4043"/>
                  </a:lnTo>
                  <a:lnTo>
                    <a:pt x="953" y="4047"/>
                  </a:lnTo>
                  <a:lnTo>
                    <a:pt x="943" y="4055"/>
                  </a:lnTo>
                  <a:lnTo>
                    <a:pt x="935" y="4067"/>
                  </a:lnTo>
                  <a:lnTo>
                    <a:pt x="918" y="4100"/>
                  </a:lnTo>
                  <a:lnTo>
                    <a:pt x="900" y="4136"/>
                  </a:lnTo>
                  <a:lnTo>
                    <a:pt x="879" y="4171"/>
                  </a:lnTo>
                  <a:lnTo>
                    <a:pt x="859" y="4204"/>
                  </a:lnTo>
                  <a:lnTo>
                    <a:pt x="840" y="4232"/>
                  </a:lnTo>
                  <a:lnTo>
                    <a:pt x="823" y="4252"/>
                  </a:lnTo>
                  <a:lnTo>
                    <a:pt x="806" y="4264"/>
                  </a:lnTo>
                  <a:lnTo>
                    <a:pt x="794" y="4265"/>
                  </a:lnTo>
                  <a:lnTo>
                    <a:pt x="788" y="4260"/>
                  </a:lnTo>
                  <a:lnTo>
                    <a:pt x="779" y="4251"/>
                  </a:lnTo>
                  <a:lnTo>
                    <a:pt x="768" y="4240"/>
                  </a:lnTo>
                  <a:lnTo>
                    <a:pt x="756" y="4226"/>
                  </a:lnTo>
                  <a:lnTo>
                    <a:pt x="742" y="4210"/>
                  </a:lnTo>
                  <a:lnTo>
                    <a:pt x="726" y="4192"/>
                  </a:lnTo>
                  <a:lnTo>
                    <a:pt x="708" y="4175"/>
                  </a:lnTo>
                  <a:lnTo>
                    <a:pt x="690" y="4159"/>
                  </a:lnTo>
                  <a:lnTo>
                    <a:pt x="669" y="4144"/>
                  </a:lnTo>
                  <a:lnTo>
                    <a:pt x="649" y="4130"/>
                  </a:lnTo>
                  <a:lnTo>
                    <a:pt x="627" y="4121"/>
                  </a:lnTo>
                  <a:lnTo>
                    <a:pt x="605" y="4114"/>
                  </a:lnTo>
                  <a:lnTo>
                    <a:pt x="582" y="4112"/>
                  </a:lnTo>
                  <a:lnTo>
                    <a:pt x="558" y="4114"/>
                  </a:lnTo>
                  <a:lnTo>
                    <a:pt x="535" y="4123"/>
                  </a:lnTo>
                  <a:lnTo>
                    <a:pt x="510" y="4138"/>
                  </a:lnTo>
                  <a:lnTo>
                    <a:pt x="485" y="4151"/>
                  </a:lnTo>
                  <a:lnTo>
                    <a:pt x="470" y="4165"/>
                  </a:lnTo>
                  <a:lnTo>
                    <a:pt x="462" y="4181"/>
                  </a:lnTo>
                  <a:lnTo>
                    <a:pt x="457" y="4196"/>
                  </a:lnTo>
                  <a:lnTo>
                    <a:pt x="450" y="4210"/>
                  </a:lnTo>
                  <a:lnTo>
                    <a:pt x="439" y="4219"/>
                  </a:lnTo>
                  <a:lnTo>
                    <a:pt x="417" y="4225"/>
                  </a:lnTo>
                  <a:lnTo>
                    <a:pt x="382" y="4222"/>
                  </a:lnTo>
                  <a:lnTo>
                    <a:pt x="370" y="4213"/>
                  </a:lnTo>
                  <a:lnTo>
                    <a:pt x="356" y="4202"/>
                  </a:lnTo>
                  <a:lnTo>
                    <a:pt x="339" y="4189"/>
                  </a:lnTo>
                  <a:lnTo>
                    <a:pt x="319" y="4175"/>
                  </a:lnTo>
                  <a:lnTo>
                    <a:pt x="300" y="4161"/>
                  </a:lnTo>
                  <a:lnTo>
                    <a:pt x="279" y="4149"/>
                  </a:lnTo>
                  <a:lnTo>
                    <a:pt x="259" y="4137"/>
                  </a:lnTo>
                  <a:lnTo>
                    <a:pt x="240" y="4129"/>
                  </a:lnTo>
                  <a:lnTo>
                    <a:pt x="221" y="4123"/>
                  </a:lnTo>
                  <a:lnTo>
                    <a:pt x="204" y="4122"/>
                  </a:lnTo>
                  <a:lnTo>
                    <a:pt x="189" y="4124"/>
                  </a:lnTo>
                  <a:lnTo>
                    <a:pt x="177" y="4134"/>
                  </a:lnTo>
                  <a:lnTo>
                    <a:pt x="169" y="4147"/>
                  </a:lnTo>
                  <a:lnTo>
                    <a:pt x="165" y="4169"/>
                  </a:lnTo>
                  <a:lnTo>
                    <a:pt x="165" y="4199"/>
                  </a:lnTo>
                  <a:lnTo>
                    <a:pt x="170" y="4237"/>
                  </a:lnTo>
                  <a:lnTo>
                    <a:pt x="180" y="4244"/>
                  </a:lnTo>
                  <a:lnTo>
                    <a:pt x="187" y="4251"/>
                  </a:lnTo>
                  <a:lnTo>
                    <a:pt x="190" y="4256"/>
                  </a:lnTo>
                  <a:lnTo>
                    <a:pt x="191" y="4259"/>
                  </a:lnTo>
                  <a:lnTo>
                    <a:pt x="190" y="4262"/>
                  </a:lnTo>
                  <a:lnTo>
                    <a:pt x="187" y="4264"/>
                  </a:lnTo>
                  <a:lnTo>
                    <a:pt x="180" y="4264"/>
                  </a:lnTo>
                  <a:lnTo>
                    <a:pt x="170" y="4264"/>
                  </a:lnTo>
                  <a:lnTo>
                    <a:pt x="158" y="4263"/>
                  </a:lnTo>
                  <a:lnTo>
                    <a:pt x="144" y="4260"/>
                  </a:lnTo>
                  <a:lnTo>
                    <a:pt x="127" y="4258"/>
                  </a:lnTo>
                  <a:lnTo>
                    <a:pt x="106" y="4255"/>
                  </a:lnTo>
                  <a:lnTo>
                    <a:pt x="84" y="4251"/>
                  </a:lnTo>
                  <a:lnTo>
                    <a:pt x="59" y="4247"/>
                  </a:lnTo>
                  <a:lnTo>
                    <a:pt x="31" y="4242"/>
                  </a:lnTo>
                  <a:lnTo>
                    <a:pt x="0" y="4237"/>
                  </a:lnTo>
                  <a:close/>
                </a:path>
              </a:pathLst>
            </a:custGeom>
            <a:solidFill>
              <a:srgbClr val="5F5F5F"/>
            </a:solidFill>
            <a:ln w="5715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24" name="Freeform 4"/>
            <p:cNvSpPr>
              <a:spLocks/>
            </p:cNvSpPr>
            <p:nvPr/>
          </p:nvSpPr>
          <p:spPr bwMode="auto">
            <a:xfrm>
              <a:off x="3360" y="1536"/>
              <a:ext cx="1344" cy="2133"/>
            </a:xfrm>
            <a:custGeom>
              <a:avLst/>
              <a:gdLst>
                <a:gd name="T0" fmla="*/ 2 w 2688"/>
                <a:gd name="T1" fmla="*/ 4104 h 4265"/>
                <a:gd name="T2" fmla="*/ 73 w 2688"/>
                <a:gd name="T3" fmla="*/ 3927 h 4265"/>
                <a:gd name="T4" fmla="*/ 133 w 2688"/>
                <a:gd name="T5" fmla="*/ 3822 h 4265"/>
                <a:gd name="T6" fmla="*/ 135 w 2688"/>
                <a:gd name="T7" fmla="*/ 3715 h 4265"/>
                <a:gd name="T8" fmla="*/ 218 w 2688"/>
                <a:gd name="T9" fmla="*/ 3644 h 4265"/>
                <a:gd name="T10" fmla="*/ 305 w 2688"/>
                <a:gd name="T11" fmla="*/ 3567 h 4265"/>
                <a:gd name="T12" fmla="*/ 340 w 2688"/>
                <a:gd name="T13" fmla="*/ 3467 h 4265"/>
                <a:gd name="T14" fmla="*/ 410 w 2688"/>
                <a:gd name="T15" fmla="*/ 3376 h 4265"/>
                <a:gd name="T16" fmla="*/ 492 w 2688"/>
                <a:gd name="T17" fmla="*/ 3249 h 4265"/>
                <a:gd name="T18" fmla="*/ 525 w 2688"/>
                <a:gd name="T19" fmla="*/ 3072 h 4265"/>
                <a:gd name="T20" fmla="*/ 460 w 2688"/>
                <a:gd name="T21" fmla="*/ 2930 h 4265"/>
                <a:gd name="T22" fmla="*/ 385 w 2688"/>
                <a:gd name="T23" fmla="*/ 2817 h 4265"/>
                <a:gd name="T24" fmla="*/ 400 w 2688"/>
                <a:gd name="T25" fmla="*/ 2734 h 4265"/>
                <a:gd name="T26" fmla="*/ 476 w 2688"/>
                <a:gd name="T27" fmla="*/ 2545 h 4265"/>
                <a:gd name="T28" fmla="*/ 500 w 2688"/>
                <a:gd name="T29" fmla="*/ 83 h 4265"/>
                <a:gd name="T30" fmla="*/ 646 w 2688"/>
                <a:gd name="T31" fmla="*/ 141 h 4265"/>
                <a:gd name="T32" fmla="*/ 848 w 2688"/>
                <a:gd name="T33" fmla="*/ 100 h 4265"/>
                <a:gd name="T34" fmla="*/ 1037 w 2688"/>
                <a:gd name="T35" fmla="*/ 0 h 4265"/>
                <a:gd name="T36" fmla="*/ 2594 w 2688"/>
                <a:gd name="T37" fmla="*/ 2875 h 4265"/>
                <a:gd name="T38" fmla="*/ 2627 w 2688"/>
                <a:gd name="T39" fmla="*/ 2921 h 4265"/>
                <a:gd name="T40" fmla="*/ 2685 w 2688"/>
                <a:gd name="T41" fmla="*/ 2986 h 4265"/>
                <a:gd name="T42" fmla="*/ 2658 w 2688"/>
                <a:gd name="T43" fmla="*/ 3138 h 4265"/>
                <a:gd name="T44" fmla="*/ 2570 w 2688"/>
                <a:gd name="T45" fmla="*/ 3150 h 4265"/>
                <a:gd name="T46" fmla="*/ 2465 w 2688"/>
                <a:gd name="T47" fmla="*/ 3144 h 4265"/>
                <a:gd name="T48" fmla="*/ 2387 w 2688"/>
                <a:gd name="T49" fmla="*/ 3225 h 4265"/>
                <a:gd name="T50" fmla="*/ 2300 w 2688"/>
                <a:gd name="T51" fmla="*/ 3261 h 4265"/>
                <a:gd name="T52" fmla="*/ 2189 w 2688"/>
                <a:gd name="T53" fmla="*/ 3257 h 4265"/>
                <a:gd name="T54" fmla="*/ 2113 w 2688"/>
                <a:gd name="T55" fmla="*/ 3344 h 4265"/>
                <a:gd name="T56" fmla="*/ 2059 w 2688"/>
                <a:gd name="T57" fmla="*/ 3500 h 4265"/>
                <a:gd name="T58" fmla="*/ 1971 w 2688"/>
                <a:gd name="T59" fmla="*/ 3561 h 4265"/>
                <a:gd name="T60" fmla="*/ 1927 w 2688"/>
                <a:gd name="T61" fmla="*/ 3672 h 4265"/>
                <a:gd name="T62" fmla="*/ 1747 w 2688"/>
                <a:gd name="T63" fmla="*/ 3874 h 4265"/>
                <a:gd name="T64" fmla="*/ 1632 w 2688"/>
                <a:gd name="T65" fmla="*/ 4038 h 4265"/>
                <a:gd name="T66" fmla="*/ 1523 w 2688"/>
                <a:gd name="T67" fmla="*/ 4018 h 4265"/>
                <a:gd name="T68" fmla="*/ 1488 w 2688"/>
                <a:gd name="T69" fmla="*/ 3963 h 4265"/>
                <a:gd name="T70" fmla="*/ 1438 w 2688"/>
                <a:gd name="T71" fmla="*/ 3925 h 4265"/>
                <a:gd name="T72" fmla="*/ 1302 w 2688"/>
                <a:gd name="T73" fmla="*/ 3933 h 4265"/>
                <a:gd name="T74" fmla="*/ 1257 w 2688"/>
                <a:gd name="T75" fmla="*/ 3999 h 4265"/>
                <a:gd name="T76" fmla="*/ 1240 w 2688"/>
                <a:gd name="T77" fmla="*/ 4074 h 4265"/>
                <a:gd name="T78" fmla="*/ 1195 w 2688"/>
                <a:gd name="T79" fmla="*/ 4166 h 4265"/>
                <a:gd name="T80" fmla="*/ 1121 w 2688"/>
                <a:gd name="T81" fmla="*/ 4109 h 4265"/>
                <a:gd name="T82" fmla="*/ 992 w 2688"/>
                <a:gd name="T83" fmla="*/ 4035 h 4265"/>
                <a:gd name="T84" fmla="*/ 894 w 2688"/>
                <a:gd name="T85" fmla="*/ 4135 h 4265"/>
                <a:gd name="T86" fmla="*/ 804 w 2688"/>
                <a:gd name="T87" fmla="*/ 4264 h 4265"/>
                <a:gd name="T88" fmla="*/ 757 w 2688"/>
                <a:gd name="T89" fmla="*/ 4225 h 4265"/>
                <a:gd name="T90" fmla="*/ 670 w 2688"/>
                <a:gd name="T91" fmla="*/ 4143 h 4265"/>
                <a:gd name="T92" fmla="*/ 551 w 2688"/>
                <a:gd name="T93" fmla="*/ 4114 h 4265"/>
                <a:gd name="T94" fmla="*/ 461 w 2688"/>
                <a:gd name="T95" fmla="*/ 4180 h 4265"/>
                <a:gd name="T96" fmla="*/ 371 w 2688"/>
                <a:gd name="T97" fmla="*/ 4208 h 4265"/>
                <a:gd name="T98" fmla="*/ 298 w 2688"/>
                <a:gd name="T99" fmla="*/ 4147 h 4265"/>
                <a:gd name="T100" fmla="*/ 202 w 2688"/>
                <a:gd name="T101" fmla="*/ 4107 h 4265"/>
                <a:gd name="T102" fmla="*/ 156 w 2688"/>
                <a:gd name="T103" fmla="*/ 4185 h 4265"/>
                <a:gd name="T104" fmla="*/ 182 w 2688"/>
                <a:gd name="T105" fmla="*/ 4244 h 4265"/>
                <a:gd name="T106" fmla="*/ 156 w 2688"/>
                <a:gd name="T107" fmla="*/ 4250 h 4265"/>
                <a:gd name="T108" fmla="*/ 60 w 2688"/>
                <a:gd name="T109" fmla="*/ 4241 h 4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4265">
                  <a:moveTo>
                    <a:pt x="3" y="4236"/>
                  </a:moveTo>
                  <a:lnTo>
                    <a:pt x="3" y="4211"/>
                  </a:lnTo>
                  <a:lnTo>
                    <a:pt x="2" y="4180"/>
                  </a:lnTo>
                  <a:lnTo>
                    <a:pt x="0" y="4144"/>
                  </a:lnTo>
                  <a:lnTo>
                    <a:pt x="2" y="4104"/>
                  </a:lnTo>
                  <a:lnTo>
                    <a:pt x="4" y="4062"/>
                  </a:lnTo>
                  <a:lnTo>
                    <a:pt x="8" y="4020"/>
                  </a:lnTo>
                  <a:lnTo>
                    <a:pt x="18" y="3978"/>
                  </a:lnTo>
                  <a:lnTo>
                    <a:pt x="31" y="3939"/>
                  </a:lnTo>
                  <a:lnTo>
                    <a:pt x="73" y="3927"/>
                  </a:lnTo>
                  <a:lnTo>
                    <a:pt x="102" y="3910"/>
                  </a:lnTo>
                  <a:lnTo>
                    <a:pt x="121" y="3892"/>
                  </a:lnTo>
                  <a:lnTo>
                    <a:pt x="132" y="3870"/>
                  </a:lnTo>
                  <a:lnTo>
                    <a:pt x="135" y="3846"/>
                  </a:lnTo>
                  <a:lnTo>
                    <a:pt x="133" y="3822"/>
                  </a:lnTo>
                  <a:lnTo>
                    <a:pt x="126" y="3795"/>
                  </a:lnTo>
                  <a:lnTo>
                    <a:pt x="117" y="3769"/>
                  </a:lnTo>
                  <a:lnTo>
                    <a:pt x="119" y="3749"/>
                  </a:lnTo>
                  <a:lnTo>
                    <a:pt x="125" y="3731"/>
                  </a:lnTo>
                  <a:lnTo>
                    <a:pt x="135" y="3715"/>
                  </a:lnTo>
                  <a:lnTo>
                    <a:pt x="148" y="3698"/>
                  </a:lnTo>
                  <a:lnTo>
                    <a:pt x="163" y="3685"/>
                  </a:lnTo>
                  <a:lnTo>
                    <a:pt x="180" y="3671"/>
                  </a:lnTo>
                  <a:lnTo>
                    <a:pt x="199" y="3658"/>
                  </a:lnTo>
                  <a:lnTo>
                    <a:pt x="218" y="3644"/>
                  </a:lnTo>
                  <a:lnTo>
                    <a:pt x="237" y="3632"/>
                  </a:lnTo>
                  <a:lnTo>
                    <a:pt x="256" y="3617"/>
                  </a:lnTo>
                  <a:lnTo>
                    <a:pt x="273" y="3602"/>
                  </a:lnTo>
                  <a:lnTo>
                    <a:pt x="290" y="3585"/>
                  </a:lnTo>
                  <a:lnTo>
                    <a:pt x="305" y="3567"/>
                  </a:lnTo>
                  <a:lnTo>
                    <a:pt x="316" y="3546"/>
                  </a:lnTo>
                  <a:lnTo>
                    <a:pt x="324" y="3524"/>
                  </a:lnTo>
                  <a:lnTo>
                    <a:pt x="329" y="3499"/>
                  </a:lnTo>
                  <a:lnTo>
                    <a:pt x="333" y="3483"/>
                  </a:lnTo>
                  <a:lnTo>
                    <a:pt x="340" y="3467"/>
                  </a:lnTo>
                  <a:lnTo>
                    <a:pt x="351" y="3451"/>
                  </a:lnTo>
                  <a:lnTo>
                    <a:pt x="363" y="3433"/>
                  </a:lnTo>
                  <a:lnTo>
                    <a:pt x="378" y="3416"/>
                  </a:lnTo>
                  <a:lnTo>
                    <a:pt x="394" y="3397"/>
                  </a:lnTo>
                  <a:lnTo>
                    <a:pt x="410" y="3376"/>
                  </a:lnTo>
                  <a:lnTo>
                    <a:pt x="428" y="3354"/>
                  </a:lnTo>
                  <a:lnTo>
                    <a:pt x="445" y="3331"/>
                  </a:lnTo>
                  <a:lnTo>
                    <a:pt x="461" y="3305"/>
                  </a:lnTo>
                  <a:lnTo>
                    <a:pt x="477" y="3278"/>
                  </a:lnTo>
                  <a:lnTo>
                    <a:pt x="492" y="3249"/>
                  </a:lnTo>
                  <a:lnTo>
                    <a:pt x="505" y="3217"/>
                  </a:lnTo>
                  <a:lnTo>
                    <a:pt x="515" y="3181"/>
                  </a:lnTo>
                  <a:lnTo>
                    <a:pt x="522" y="3144"/>
                  </a:lnTo>
                  <a:lnTo>
                    <a:pt x="527" y="3103"/>
                  </a:lnTo>
                  <a:lnTo>
                    <a:pt x="525" y="3072"/>
                  </a:lnTo>
                  <a:lnTo>
                    <a:pt x="518" y="3041"/>
                  </a:lnTo>
                  <a:lnTo>
                    <a:pt x="506" y="3012"/>
                  </a:lnTo>
                  <a:lnTo>
                    <a:pt x="493" y="2983"/>
                  </a:lnTo>
                  <a:lnTo>
                    <a:pt x="477" y="2956"/>
                  </a:lnTo>
                  <a:lnTo>
                    <a:pt x="460" y="2930"/>
                  </a:lnTo>
                  <a:lnTo>
                    <a:pt x="443" y="2905"/>
                  </a:lnTo>
                  <a:lnTo>
                    <a:pt x="425" y="2882"/>
                  </a:lnTo>
                  <a:lnTo>
                    <a:pt x="410" y="2858"/>
                  </a:lnTo>
                  <a:lnTo>
                    <a:pt x="397" y="2837"/>
                  </a:lnTo>
                  <a:lnTo>
                    <a:pt x="385" y="2817"/>
                  </a:lnTo>
                  <a:lnTo>
                    <a:pt x="377" y="2797"/>
                  </a:lnTo>
                  <a:lnTo>
                    <a:pt x="375" y="2780"/>
                  </a:lnTo>
                  <a:lnTo>
                    <a:pt x="377" y="2763"/>
                  </a:lnTo>
                  <a:lnTo>
                    <a:pt x="385" y="2748"/>
                  </a:lnTo>
                  <a:lnTo>
                    <a:pt x="400" y="2734"/>
                  </a:lnTo>
                  <a:lnTo>
                    <a:pt x="428" y="2701"/>
                  </a:lnTo>
                  <a:lnTo>
                    <a:pt x="449" y="2665"/>
                  </a:lnTo>
                  <a:lnTo>
                    <a:pt x="463" y="2627"/>
                  </a:lnTo>
                  <a:lnTo>
                    <a:pt x="472" y="2587"/>
                  </a:lnTo>
                  <a:lnTo>
                    <a:pt x="476" y="2545"/>
                  </a:lnTo>
                  <a:lnTo>
                    <a:pt x="477" y="2501"/>
                  </a:lnTo>
                  <a:lnTo>
                    <a:pt x="475" y="2455"/>
                  </a:lnTo>
                  <a:lnTo>
                    <a:pt x="470" y="2408"/>
                  </a:lnTo>
                  <a:lnTo>
                    <a:pt x="484" y="56"/>
                  </a:lnTo>
                  <a:lnTo>
                    <a:pt x="500" y="83"/>
                  </a:lnTo>
                  <a:lnTo>
                    <a:pt x="521" y="104"/>
                  </a:lnTo>
                  <a:lnTo>
                    <a:pt x="548" y="120"/>
                  </a:lnTo>
                  <a:lnTo>
                    <a:pt x="576" y="131"/>
                  </a:lnTo>
                  <a:lnTo>
                    <a:pt x="610" y="138"/>
                  </a:lnTo>
                  <a:lnTo>
                    <a:pt x="646" y="141"/>
                  </a:lnTo>
                  <a:lnTo>
                    <a:pt x="685" y="139"/>
                  </a:lnTo>
                  <a:lnTo>
                    <a:pt x="724" y="134"/>
                  </a:lnTo>
                  <a:lnTo>
                    <a:pt x="765" y="126"/>
                  </a:lnTo>
                  <a:lnTo>
                    <a:pt x="807" y="114"/>
                  </a:lnTo>
                  <a:lnTo>
                    <a:pt x="848" y="100"/>
                  </a:lnTo>
                  <a:lnTo>
                    <a:pt x="890" y="84"/>
                  </a:lnTo>
                  <a:lnTo>
                    <a:pt x="929" y="66"/>
                  </a:lnTo>
                  <a:lnTo>
                    <a:pt x="968" y="45"/>
                  </a:lnTo>
                  <a:lnTo>
                    <a:pt x="1004" y="23"/>
                  </a:lnTo>
                  <a:lnTo>
                    <a:pt x="1037" y="0"/>
                  </a:lnTo>
                  <a:lnTo>
                    <a:pt x="2637" y="0"/>
                  </a:lnTo>
                  <a:lnTo>
                    <a:pt x="2637" y="2790"/>
                  </a:lnTo>
                  <a:lnTo>
                    <a:pt x="2615" y="2826"/>
                  </a:lnTo>
                  <a:lnTo>
                    <a:pt x="2600" y="2854"/>
                  </a:lnTo>
                  <a:lnTo>
                    <a:pt x="2594" y="2875"/>
                  </a:lnTo>
                  <a:lnTo>
                    <a:pt x="2592" y="2890"/>
                  </a:lnTo>
                  <a:lnTo>
                    <a:pt x="2596" y="2900"/>
                  </a:lnTo>
                  <a:lnTo>
                    <a:pt x="2604" y="2908"/>
                  </a:lnTo>
                  <a:lnTo>
                    <a:pt x="2614" y="2915"/>
                  </a:lnTo>
                  <a:lnTo>
                    <a:pt x="2627" y="2921"/>
                  </a:lnTo>
                  <a:lnTo>
                    <a:pt x="2641" y="2926"/>
                  </a:lnTo>
                  <a:lnTo>
                    <a:pt x="2653" y="2936"/>
                  </a:lnTo>
                  <a:lnTo>
                    <a:pt x="2666" y="2947"/>
                  </a:lnTo>
                  <a:lnTo>
                    <a:pt x="2678" y="2964"/>
                  </a:lnTo>
                  <a:lnTo>
                    <a:pt x="2685" y="2986"/>
                  </a:lnTo>
                  <a:lnTo>
                    <a:pt x="2688" y="3016"/>
                  </a:lnTo>
                  <a:lnTo>
                    <a:pt x="2687" y="3054"/>
                  </a:lnTo>
                  <a:lnTo>
                    <a:pt x="2680" y="3103"/>
                  </a:lnTo>
                  <a:lnTo>
                    <a:pt x="2671" y="3123"/>
                  </a:lnTo>
                  <a:lnTo>
                    <a:pt x="2658" y="3138"/>
                  </a:lnTo>
                  <a:lnTo>
                    <a:pt x="2644" y="3148"/>
                  </a:lnTo>
                  <a:lnTo>
                    <a:pt x="2628" y="3152"/>
                  </a:lnTo>
                  <a:lnTo>
                    <a:pt x="2610" y="3153"/>
                  </a:lnTo>
                  <a:lnTo>
                    <a:pt x="2590" y="3153"/>
                  </a:lnTo>
                  <a:lnTo>
                    <a:pt x="2570" y="3150"/>
                  </a:lnTo>
                  <a:lnTo>
                    <a:pt x="2549" y="3147"/>
                  </a:lnTo>
                  <a:lnTo>
                    <a:pt x="2528" y="3144"/>
                  </a:lnTo>
                  <a:lnTo>
                    <a:pt x="2506" y="3142"/>
                  </a:lnTo>
                  <a:lnTo>
                    <a:pt x="2485" y="3142"/>
                  </a:lnTo>
                  <a:lnTo>
                    <a:pt x="2465" y="3144"/>
                  </a:lnTo>
                  <a:lnTo>
                    <a:pt x="2446" y="3151"/>
                  </a:lnTo>
                  <a:lnTo>
                    <a:pt x="2428" y="3163"/>
                  </a:lnTo>
                  <a:lnTo>
                    <a:pt x="2412" y="3179"/>
                  </a:lnTo>
                  <a:lnTo>
                    <a:pt x="2397" y="3202"/>
                  </a:lnTo>
                  <a:lnTo>
                    <a:pt x="2387" y="3225"/>
                  </a:lnTo>
                  <a:lnTo>
                    <a:pt x="2374" y="3241"/>
                  </a:lnTo>
                  <a:lnTo>
                    <a:pt x="2359" y="3251"/>
                  </a:lnTo>
                  <a:lnTo>
                    <a:pt x="2340" y="3258"/>
                  </a:lnTo>
                  <a:lnTo>
                    <a:pt x="2321" y="3261"/>
                  </a:lnTo>
                  <a:lnTo>
                    <a:pt x="2300" y="3261"/>
                  </a:lnTo>
                  <a:lnTo>
                    <a:pt x="2278" y="3258"/>
                  </a:lnTo>
                  <a:lnTo>
                    <a:pt x="2255" y="3257"/>
                  </a:lnTo>
                  <a:lnTo>
                    <a:pt x="2232" y="3255"/>
                  </a:lnTo>
                  <a:lnTo>
                    <a:pt x="2210" y="3255"/>
                  </a:lnTo>
                  <a:lnTo>
                    <a:pt x="2189" y="3257"/>
                  </a:lnTo>
                  <a:lnTo>
                    <a:pt x="2170" y="3264"/>
                  </a:lnTo>
                  <a:lnTo>
                    <a:pt x="2151" y="3274"/>
                  </a:lnTo>
                  <a:lnTo>
                    <a:pt x="2136" y="3291"/>
                  </a:lnTo>
                  <a:lnTo>
                    <a:pt x="2122" y="3314"/>
                  </a:lnTo>
                  <a:lnTo>
                    <a:pt x="2113" y="3344"/>
                  </a:lnTo>
                  <a:lnTo>
                    <a:pt x="2109" y="3390"/>
                  </a:lnTo>
                  <a:lnTo>
                    <a:pt x="2100" y="3426"/>
                  </a:lnTo>
                  <a:lnTo>
                    <a:pt x="2089" y="3458"/>
                  </a:lnTo>
                  <a:lnTo>
                    <a:pt x="2075" y="3481"/>
                  </a:lnTo>
                  <a:lnTo>
                    <a:pt x="2059" y="3500"/>
                  </a:lnTo>
                  <a:lnTo>
                    <a:pt x="2042" y="3515"/>
                  </a:lnTo>
                  <a:lnTo>
                    <a:pt x="2023" y="3528"/>
                  </a:lnTo>
                  <a:lnTo>
                    <a:pt x="2006" y="3538"/>
                  </a:lnTo>
                  <a:lnTo>
                    <a:pt x="1988" y="3550"/>
                  </a:lnTo>
                  <a:lnTo>
                    <a:pt x="1971" y="3561"/>
                  </a:lnTo>
                  <a:lnTo>
                    <a:pt x="1956" y="3574"/>
                  </a:lnTo>
                  <a:lnTo>
                    <a:pt x="1944" y="3591"/>
                  </a:lnTo>
                  <a:lnTo>
                    <a:pt x="1935" y="3612"/>
                  </a:lnTo>
                  <a:lnTo>
                    <a:pt x="1928" y="3638"/>
                  </a:lnTo>
                  <a:lnTo>
                    <a:pt x="1927" y="3672"/>
                  </a:lnTo>
                  <a:lnTo>
                    <a:pt x="1929" y="3712"/>
                  </a:lnTo>
                  <a:lnTo>
                    <a:pt x="1787" y="3712"/>
                  </a:lnTo>
                  <a:lnTo>
                    <a:pt x="1779" y="3766"/>
                  </a:lnTo>
                  <a:lnTo>
                    <a:pt x="1765" y="3821"/>
                  </a:lnTo>
                  <a:lnTo>
                    <a:pt x="1747" y="3874"/>
                  </a:lnTo>
                  <a:lnTo>
                    <a:pt x="1725" y="3923"/>
                  </a:lnTo>
                  <a:lnTo>
                    <a:pt x="1702" y="3967"/>
                  </a:lnTo>
                  <a:lnTo>
                    <a:pt x="1678" y="4001"/>
                  </a:lnTo>
                  <a:lnTo>
                    <a:pt x="1654" y="4026"/>
                  </a:lnTo>
                  <a:lnTo>
                    <a:pt x="1632" y="4038"/>
                  </a:lnTo>
                  <a:lnTo>
                    <a:pt x="1601" y="4039"/>
                  </a:lnTo>
                  <a:lnTo>
                    <a:pt x="1574" y="4037"/>
                  </a:lnTo>
                  <a:lnTo>
                    <a:pt x="1553" y="4032"/>
                  </a:lnTo>
                  <a:lnTo>
                    <a:pt x="1537" y="4027"/>
                  </a:lnTo>
                  <a:lnTo>
                    <a:pt x="1523" y="4018"/>
                  </a:lnTo>
                  <a:lnTo>
                    <a:pt x="1513" y="4008"/>
                  </a:lnTo>
                  <a:lnTo>
                    <a:pt x="1505" y="3998"/>
                  </a:lnTo>
                  <a:lnTo>
                    <a:pt x="1499" y="3986"/>
                  </a:lnTo>
                  <a:lnTo>
                    <a:pt x="1493" y="3975"/>
                  </a:lnTo>
                  <a:lnTo>
                    <a:pt x="1488" y="3963"/>
                  </a:lnTo>
                  <a:lnTo>
                    <a:pt x="1482" y="3953"/>
                  </a:lnTo>
                  <a:lnTo>
                    <a:pt x="1474" y="3944"/>
                  </a:lnTo>
                  <a:lnTo>
                    <a:pt x="1465" y="3936"/>
                  </a:lnTo>
                  <a:lnTo>
                    <a:pt x="1453" y="3930"/>
                  </a:lnTo>
                  <a:lnTo>
                    <a:pt x="1438" y="3925"/>
                  </a:lnTo>
                  <a:lnTo>
                    <a:pt x="1418" y="3924"/>
                  </a:lnTo>
                  <a:lnTo>
                    <a:pt x="1379" y="3921"/>
                  </a:lnTo>
                  <a:lnTo>
                    <a:pt x="1348" y="3922"/>
                  </a:lnTo>
                  <a:lnTo>
                    <a:pt x="1323" y="3927"/>
                  </a:lnTo>
                  <a:lnTo>
                    <a:pt x="1302" y="3933"/>
                  </a:lnTo>
                  <a:lnTo>
                    <a:pt x="1287" y="3943"/>
                  </a:lnTo>
                  <a:lnTo>
                    <a:pt x="1276" y="3955"/>
                  </a:lnTo>
                  <a:lnTo>
                    <a:pt x="1268" y="3968"/>
                  </a:lnTo>
                  <a:lnTo>
                    <a:pt x="1262" y="3983"/>
                  </a:lnTo>
                  <a:lnTo>
                    <a:pt x="1257" y="3999"/>
                  </a:lnTo>
                  <a:lnTo>
                    <a:pt x="1255" y="4015"/>
                  </a:lnTo>
                  <a:lnTo>
                    <a:pt x="1253" y="4030"/>
                  </a:lnTo>
                  <a:lnTo>
                    <a:pt x="1249" y="4046"/>
                  </a:lnTo>
                  <a:lnTo>
                    <a:pt x="1246" y="4061"/>
                  </a:lnTo>
                  <a:lnTo>
                    <a:pt x="1240" y="4074"/>
                  </a:lnTo>
                  <a:lnTo>
                    <a:pt x="1232" y="4085"/>
                  </a:lnTo>
                  <a:lnTo>
                    <a:pt x="1220" y="4095"/>
                  </a:lnTo>
                  <a:lnTo>
                    <a:pt x="1202" y="4115"/>
                  </a:lnTo>
                  <a:lnTo>
                    <a:pt x="1195" y="4141"/>
                  </a:lnTo>
                  <a:lnTo>
                    <a:pt x="1195" y="4166"/>
                  </a:lnTo>
                  <a:lnTo>
                    <a:pt x="1197" y="4187"/>
                  </a:lnTo>
                  <a:lnTo>
                    <a:pt x="1196" y="4196"/>
                  </a:lnTo>
                  <a:lnTo>
                    <a:pt x="1187" y="4190"/>
                  </a:lnTo>
                  <a:lnTo>
                    <a:pt x="1164" y="4163"/>
                  </a:lnTo>
                  <a:lnTo>
                    <a:pt x="1121" y="4109"/>
                  </a:lnTo>
                  <a:lnTo>
                    <a:pt x="1091" y="4096"/>
                  </a:lnTo>
                  <a:lnTo>
                    <a:pt x="1064" y="4079"/>
                  </a:lnTo>
                  <a:lnTo>
                    <a:pt x="1037" y="4060"/>
                  </a:lnTo>
                  <a:lnTo>
                    <a:pt x="1014" y="4045"/>
                  </a:lnTo>
                  <a:lnTo>
                    <a:pt x="992" y="4035"/>
                  </a:lnTo>
                  <a:lnTo>
                    <a:pt x="973" y="4034"/>
                  </a:lnTo>
                  <a:lnTo>
                    <a:pt x="954" y="4043"/>
                  </a:lnTo>
                  <a:lnTo>
                    <a:pt x="938" y="4066"/>
                  </a:lnTo>
                  <a:lnTo>
                    <a:pt x="916" y="4099"/>
                  </a:lnTo>
                  <a:lnTo>
                    <a:pt x="894" y="4135"/>
                  </a:lnTo>
                  <a:lnTo>
                    <a:pt x="872" y="4170"/>
                  </a:lnTo>
                  <a:lnTo>
                    <a:pt x="852" y="4203"/>
                  </a:lnTo>
                  <a:lnTo>
                    <a:pt x="832" y="4231"/>
                  </a:lnTo>
                  <a:lnTo>
                    <a:pt x="816" y="4251"/>
                  </a:lnTo>
                  <a:lnTo>
                    <a:pt x="804" y="4264"/>
                  </a:lnTo>
                  <a:lnTo>
                    <a:pt x="796" y="4265"/>
                  </a:lnTo>
                  <a:lnTo>
                    <a:pt x="790" y="4261"/>
                  </a:lnTo>
                  <a:lnTo>
                    <a:pt x="781" y="4251"/>
                  </a:lnTo>
                  <a:lnTo>
                    <a:pt x="770" y="4240"/>
                  </a:lnTo>
                  <a:lnTo>
                    <a:pt x="757" y="4225"/>
                  </a:lnTo>
                  <a:lnTo>
                    <a:pt x="743" y="4209"/>
                  </a:lnTo>
                  <a:lnTo>
                    <a:pt x="727" y="4191"/>
                  </a:lnTo>
                  <a:lnTo>
                    <a:pt x="709" y="4175"/>
                  </a:lnTo>
                  <a:lnTo>
                    <a:pt x="690" y="4158"/>
                  </a:lnTo>
                  <a:lnTo>
                    <a:pt x="670" y="4143"/>
                  </a:lnTo>
                  <a:lnTo>
                    <a:pt x="648" y="4130"/>
                  </a:lnTo>
                  <a:lnTo>
                    <a:pt x="625" y="4120"/>
                  </a:lnTo>
                  <a:lnTo>
                    <a:pt x="602" y="4113"/>
                  </a:lnTo>
                  <a:lnTo>
                    <a:pt x="576" y="4111"/>
                  </a:lnTo>
                  <a:lnTo>
                    <a:pt x="551" y="4114"/>
                  </a:lnTo>
                  <a:lnTo>
                    <a:pt x="526" y="4122"/>
                  </a:lnTo>
                  <a:lnTo>
                    <a:pt x="499" y="4137"/>
                  </a:lnTo>
                  <a:lnTo>
                    <a:pt x="478" y="4150"/>
                  </a:lnTo>
                  <a:lnTo>
                    <a:pt x="467" y="4165"/>
                  </a:lnTo>
                  <a:lnTo>
                    <a:pt x="461" y="4180"/>
                  </a:lnTo>
                  <a:lnTo>
                    <a:pt x="457" y="4194"/>
                  </a:lnTo>
                  <a:lnTo>
                    <a:pt x="450" y="4205"/>
                  </a:lnTo>
                  <a:lnTo>
                    <a:pt x="435" y="4213"/>
                  </a:lnTo>
                  <a:lnTo>
                    <a:pt x="410" y="4215"/>
                  </a:lnTo>
                  <a:lnTo>
                    <a:pt x="371" y="4208"/>
                  </a:lnTo>
                  <a:lnTo>
                    <a:pt x="362" y="4198"/>
                  </a:lnTo>
                  <a:lnTo>
                    <a:pt x="348" y="4187"/>
                  </a:lnTo>
                  <a:lnTo>
                    <a:pt x="333" y="4174"/>
                  </a:lnTo>
                  <a:lnTo>
                    <a:pt x="316" y="4160"/>
                  </a:lnTo>
                  <a:lnTo>
                    <a:pt x="298" y="4147"/>
                  </a:lnTo>
                  <a:lnTo>
                    <a:pt x="278" y="4134"/>
                  </a:lnTo>
                  <a:lnTo>
                    <a:pt x="258" y="4124"/>
                  </a:lnTo>
                  <a:lnTo>
                    <a:pt x="239" y="4114"/>
                  </a:lnTo>
                  <a:lnTo>
                    <a:pt x="219" y="4109"/>
                  </a:lnTo>
                  <a:lnTo>
                    <a:pt x="202" y="4107"/>
                  </a:lnTo>
                  <a:lnTo>
                    <a:pt x="187" y="4110"/>
                  </a:lnTo>
                  <a:lnTo>
                    <a:pt x="174" y="4119"/>
                  </a:lnTo>
                  <a:lnTo>
                    <a:pt x="164" y="4134"/>
                  </a:lnTo>
                  <a:lnTo>
                    <a:pt x="158" y="4155"/>
                  </a:lnTo>
                  <a:lnTo>
                    <a:pt x="156" y="4185"/>
                  </a:lnTo>
                  <a:lnTo>
                    <a:pt x="158" y="4223"/>
                  </a:lnTo>
                  <a:lnTo>
                    <a:pt x="167" y="4230"/>
                  </a:lnTo>
                  <a:lnTo>
                    <a:pt x="175" y="4236"/>
                  </a:lnTo>
                  <a:lnTo>
                    <a:pt x="180" y="4241"/>
                  </a:lnTo>
                  <a:lnTo>
                    <a:pt x="182" y="4244"/>
                  </a:lnTo>
                  <a:lnTo>
                    <a:pt x="182" y="4248"/>
                  </a:lnTo>
                  <a:lnTo>
                    <a:pt x="179" y="4249"/>
                  </a:lnTo>
                  <a:lnTo>
                    <a:pt x="174" y="4250"/>
                  </a:lnTo>
                  <a:lnTo>
                    <a:pt x="166" y="4250"/>
                  </a:lnTo>
                  <a:lnTo>
                    <a:pt x="156" y="4250"/>
                  </a:lnTo>
                  <a:lnTo>
                    <a:pt x="142" y="4249"/>
                  </a:lnTo>
                  <a:lnTo>
                    <a:pt x="126" y="4248"/>
                  </a:lnTo>
                  <a:lnTo>
                    <a:pt x="108" y="4246"/>
                  </a:lnTo>
                  <a:lnTo>
                    <a:pt x="86" y="4244"/>
                  </a:lnTo>
                  <a:lnTo>
                    <a:pt x="60" y="4241"/>
                  </a:lnTo>
                  <a:lnTo>
                    <a:pt x="33" y="4239"/>
                  </a:lnTo>
                  <a:lnTo>
                    <a:pt x="3" y="4236"/>
                  </a:lnTo>
                  <a:close/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9925" name="Picture 5" descr="motorspeed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6576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926" name="Group 6"/>
          <p:cNvGrpSpPr>
            <a:grpSpLocks/>
          </p:cNvGrpSpPr>
          <p:nvPr/>
        </p:nvGrpSpPr>
        <p:grpSpPr bwMode="auto">
          <a:xfrm>
            <a:off x="762000" y="3581400"/>
            <a:ext cx="7123113" cy="5029200"/>
            <a:chOff x="532" y="576"/>
            <a:chExt cx="4652" cy="3168"/>
          </a:xfrm>
        </p:grpSpPr>
        <p:sp>
          <p:nvSpPr>
            <p:cNvPr id="209927" name="Rectangle 7"/>
            <p:cNvSpPr>
              <a:spLocks noChangeArrowheads="1"/>
            </p:cNvSpPr>
            <p:nvPr/>
          </p:nvSpPr>
          <p:spPr bwMode="auto">
            <a:xfrm>
              <a:off x="564" y="576"/>
              <a:ext cx="4576" cy="3168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8" name="Text Box 8"/>
            <p:cNvSpPr txBox="1">
              <a:spLocks noChangeArrowheads="1"/>
            </p:cNvSpPr>
            <p:nvPr/>
          </p:nvSpPr>
          <p:spPr bwMode="auto">
            <a:xfrm>
              <a:off x="532" y="863"/>
              <a:ext cx="4652" cy="826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i="1">
                  <a:solidFill>
                    <a:srgbClr val="003399"/>
                  </a:solidFill>
                  <a:latin typeface="VAGRounded BT" pitchFamily="34" charset="0"/>
                </a:rPr>
                <a:t> </a:t>
              </a:r>
              <a:r>
                <a:rPr lang="en-US" sz="4000" i="1">
                  <a:solidFill>
                    <a:srgbClr val="FFFF66"/>
                  </a:solidFill>
                  <a:latin typeface="VAGRounded BT" pitchFamily="34" charset="0"/>
                </a:rPr>
                <a:t>Hoosiers</a:t>
              </a:r>
              <a:r>
                <a:rPr lang="en-US" sz="4000">
                  <a:solidFill>
                    <a:srgbClr val="FFFF66"/>
                  </a:solidFill>
                  <a:latin typeface="VAGRounded BT" pitchFamily="34" charset="0"/>
                </a:rPr>
                <a:t> is the name for</a:t>
              </a:r>
            </a:p>
            <a:p>
              <a:r>
                <a:rPr lang="en-US" sz="4000">
                  <a:solidFill>
                    <a:srgbClr val="FFFF66"/>
                  </a:solidFill>
                  <a:latin typeface="VAGRounded BT" pitchFamily="34" charset="0"/>
                </a:rPr>
                <a:t> people from Indiana.</a:t>
              </a:r>
            </a:p>
          </p:txBody>
        </p:sp>
      </p:grp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7345363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66"/>
                </a:solidFill>
                <a:latin typeface="VAGRounded BT" pitchFamily="34" charset="0"/>
              </a:rPr>
              <a:t>“Gentlemen, start your engines”</a:t>
            </a:r>
            <a:r>
              <a:rPr lang="en-US" sz="4000" i="1">
                <a:solidFill>
                  <a:srgbClr val="FFFF66"/>
                </a:solidFill>
                <a:latin typeface="VAGRounded BT" pitchFamily="34" charset="0"/>
              </a:rPr>
              <a:t> </a:t>
            </a:r>
            <a:r>
              <a:rPr lang="en-US" sz="4000">
                <a:solidFill>
                  <a:srgbClr val="FFFF66"/>
                </a:solidFill>
                <a:latin typeface="VAGRounded BT" pitchFamily="34" charset="0"/>
              </a:rPr>
              <a:t>is how the race is begun.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clothes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2"/>
          <p:cNvGrpSpPr>
            <a:grpSpLocks/>
          </p:cNvGrpSpPr>
          <p:nvPr/>
        </p:nvGrpSpPr>
        <p:grpSpPr bwMode="auto">
          <a:xfrm>
            <a:off x="0" y="0"/>
            <a:ext cx="2743200" cy="2667000"/>
            <a:chOff x="1095" y="821"/>
            <a:chExt cx="3705" cy="2587"/>
          </a:xfrm>
        </p:grpSpPr>
        <p:pic>
          <p:nvPicPr>
            <p:cNvPr id="211971" name="Picture 3" descr="fourbil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60"/>
              <a:ext cx="1737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72" name="Picture 4" descr="watchpi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22"/>
              <a:ext cx="1920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73" name="Picture 5" descr="sca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821"/>
              <a:ext cx="1785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sp>
        <p:nvSpPr>
          <p:cNvPr id="211976" name="WordArt 8"/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8897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Subject-Verb </a:t>
            </a:r>
          </a:p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Agreement--</a:t>
            </a:r>
          </a:p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Amounts</a:t>
            </a:r>
          </a:p>
        </p:txBody>
      </p:sp>
      <p:grpSp>
        <p:nvGrpSpPr>
          <p:cNvPr id="211977" name="Group 9"/>
          <p:cNvGrpSpPr>
            <a:grpSpLocks/>
          </p:cNvGrpSpPr>
          <p:nvPr/>
        </p:nvGrpSpPr>
        <p:grpSpPr bwMode="auto">
          <a:xfrm>
            <a:off x="1295400" y="4267200"/>
            <a:ext cx="7653338" cy="1579563"/>
            <a:chOff x="343" y="3027"/>
            <a:chExt cx="4821" cy="995"/>
          </a:xfrm>
        </p:grpSpPr>
        <p:sp>
          <p:nvSpPr>
            <p:cNvPr id="211978" name="Text Box 10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902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  <a:latin typeface="VAGRounded BT" pitchFamily="34" charset="0"/>
                </a:rPr>
                <a:t>  An amount is always </a:t>
              </a:r>
            </a:p>
            <a:p>
              <a:r>
                <a:rPr lang="en-US" sz="4400">
                  <a:solidFill>
                    <a:schemeClr val="bg1"/>
                  </a:solidFill>
                  <a:latin typeface="VAGRounded BT" pitchFamily="34" charset="0"/>
                </a:rPr>
                <a:t>	singular.</a:t>
              </a:r>
            </a:p>
          </p:txBody>
        </p:sp>
        <p:sp>
          <p:nvSpPr>
            <p:cNvPr id="211979" name="AutoShape 11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-152400" y="0"/>
            <a:ext cx="5257800" cy="3557588"/>
            <a:chOff x="1095" y="821"/>
            <a:chExt cx="3705" cy="2587"/>
          </a:xfrm>
        </p:grpSpPr>
        <p:pic>
          <p:nvPicPr>
            <p:cNvPr id="212995" name="Picture 3" descr="fourbil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160"/>
              <a:ext cx="1737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996" name="Picture 4" descr="watchp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22"/>
              <a:ext cx="1920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997" name="Picture 5" descr="sca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821"/>
              <a:ext cx="1785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974725" y="2279650"/>
            <a:ext cx="32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sp>
        <p:nvSpPr>
          <p:cNvPr id="213000" name="WordArt 8"/>
          <p:cNvSpPr>
            <a:spLocks noChangeArrowheads="1" noChangeShapeType="1" noTextEdit="1"/>
          </p:cNvSpPr>
          <p:nvPr/>
        </p:nvSpPr>
        <p:spPr bwMode="auto">
          <a:xfrm>
            <a:off x="4953000" y="914400"/>
            <a:ext cx="335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796" dir="1593903" algn="ctr" rotWithShape="0">
                    <a:schemeClr val="tx2"/>
                  </a:outerShdw>
                </a:effectLst>
                <a:latin typeface="VAGRounded BT"/>
              </a:rPr>
              <a:t>Amounts</a:t>
            </a:r>
          </a:p>
        </p:txBody>
      </p:sp>
      <p:grpSp>
        <p:nvGrpSpPr>
          <p:cNvPr id="213001" name="Group 9"/>
          <p:cNvGrpSpPr>
            <a:grpSpLocks/>
          </p:cNvGrpSpPr>
          <p:nvPr/>
        </p:nvGrpSpPr>
        <p:grpSpPr bwMode="auto">
          <a:xfrm>
            <a:off x="2514600" y="3429000"/>
            <a:ext cx="6145213" cy="762000"/>
            <a:chOff x="480" y="2370"/>
            <a:chExt cx="3871" cy="480"/>
          </a:xfrm>
        </p:grpSpPr>
        <p:sp>
          <p:nvSpPr>
            <p:cNvPr id="213002" name="Text Box 10"/>
            <p:cNvSpPr txBox="1">
              <a:spLocks noChangeArrowheads="1"/>
            </p:cNvSpPr>
            <p:nvPr/>
          </p:nvSpPr>
          <p:spPr bwMode="auto">
            <a:xfrm>
              <a:off x="1179" y="2370"/>
              <a:ext cx="3172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FFFF66"/>
                  </a:solidFill>
                  <a:latin typeface="VAGRounded BT" pitchFamily="34" charset="0"/>
                </a:rPr>
                <a:t>amounts of money</a:t>
              </a:r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>
              <a:off x="480" y="247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3004" name="Group 12"/>
          <p:cNvGrpSpPr>
            <a:grpSpLocks/>
          </p:cNvGrpSpPr>
          <p:nvPr/>
        </p:nvGrpSpPr>
        <p:grpSpPr bwMode="auto">
          <a:xfrm>
            <a:off x="2514600" y="4800600"/>
            <a:ext cx="5197475" cy="762000"/>
            <a:chOff x="480" y="3183"/>
            <a:chExt cx="3274" cy="480"/>
          </a:xfrm>
        </p:grpSpPr>
        <p:sp>
          <p:nvSpPr>
            <p:cNvPr id="213005" name="Text Box 13"/>
            <p:cNvSpPr txBox="1">
              <a:spLocks noChangeArrowheads="1"/>
            </p:cNvSpPr>
            <p:nvPr/>
          </p:nvSpPr>
          <p:spPr bwMode="auto">
            <a:xfrm>
              <a:off x="1152" y="3183"/>
              <a:ext cx="2602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FFFF66"/>
                  </a:solidFill>
                  <a:latin typeface="VAGRounded BT" pitchFamily="34" charset="0"/>
                </a:rPr>
                <a:t>periods of time</a:t>
              </a:r>
            </a:p>
          </p:txBody>
        </p:sp>
        <p:sp>
          <p:nvSpPr>
            <p:cNvPr id="213006" name="AutoShape 14"/>
            <p:cNvSpPr>
              <a:spLocks noChangeArrowheads="1"/>
            </p:cNvSpPr>
            <p:nvPr/>
          </p:nvSpPr>
          <p:spPr bwMode="auto">
            <a:xfrm>
              <a:off x="480" y="326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3007" name="Group 15"/>
          <p:cNvGrpSpPr>
            <a:grpSpLocks/>
          </p:cNvGrpSpPr>
          <p:nvPr/>
        </p:nvGrpSpPr>
        <p:grpSpPr bwMode="auto">
          <a:xfrm>
            <a:off x="2514600" y="2133600"/>
            <a:ext cx="7315200" cy="762000"/>
            <a:chOff x="528" y="1392"/>
            <a:chExt cx="4608" cy="480"/>
          </a:xfrm>
        </p:grpSpPr>
        <p:sp>
          <p:nvSpPr>
            <p:cNvPr id="213008" name="Text Box 16"/>
            <p:cNvSpPr txBox="1">
              <a:spLocks noChangeArrowheads="1"/>
            </p:cNvSpPr>
            <p:nvPr/>
          </p:nvSpPr>
          <p:spPr bwMode="auto">
            <a:xfrm>
              <a:off x="1126" y="1392"/>
              <a:ext cx="4010" cy="48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FFFF66"/>
                  </a:solidFill>
                  <a:latin typeface="VAGRounded BT" pitchFamily="34" charset="0"/>
                </a:rPr>
                <a:t> measured amounts</a:t>
              </a:r>
            </a:p>
          </p:txBody>
        </p:sp>
        <p:sp>
          <p:nvSpPr>
            <p:cNvPr id="213009" name="AutoShape 17"/>
            <p:cNvSpPr>
              <a:spLocks noChangeArrowheads="1"/>
            </p:cNvSpPr>
            <p:nvPr/>
          </p:nvSpPr>
          <p:spPr bwMode="auto">
            <a:xfrm>
              <a:off x="528" y="148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45" name="Text Box 129"/>
          <p:cNvSpPr txBox="1">
            <a:spLocks noChangeArrowheads="1"/>
          </p:cNvSpPr>
          <p:nvPr/>
        </p:nvSpPr>
        <p:spPr bwMode="auto">
          <a:xfrm>
            <a:off x="11271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latin typeface="VAGRounded BT" pitchFamily="34" charset="0"/>
            </a:endParaRPr>
          </a:p>
        </p:txBody>
      </p:sp>
      <p:sp>
        <p:nvSpPr>
          <p:cNvPr id="214146" name="Text Box 130"/>
          <p:cNvSpPr txBox="1">
            <a:spLocks noChangeArrowheads="1"/>
          </p:cNvSpPr>
          <p:nvPr/>
        </p:nvSpPr>
        <p:spPr bwMode="auto">
          <a:xfrm>
            <a:off x="914400" y="4343400"/>
            <a:ext cx="726916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66"/>
                </a:solidFill>
                <a:latin typeface="VAGRounded BT" pitchFamily="34" charset="0"/>
              </a:rPr>
              <a:t>Fifty-five years</a:t>
            </a:r>
            <a:r>
              <a:rPr lang="en-US" sz="4000" b="1">
                <a:solidFill>
                  <a:schemeClr val="bg1"/>
                </a:solidFill>
                <a:latin typeface="VAGRounded BT" pitchFamily="34" charset="0"/>
              </a:rPr>
              <a:t> is a long time</a:t>
            </a:r>
          </a:p>
          <a:p>
            <a:r>
              <a:rPr lang="en-US" sz="4000" b="1">
                <a:solidFill>
                  <a:schemeClr val="bg1"/>
                </a:solidFill>
                <a:latin typeface="VAGRounded BT" pitchFamily="34" charset="0"/>
              </a:rPr>
              <a:t>to be friends.</a:t>
            </a:r>
          </a:p>
        </p:txBody>
      </p:sp>
      <p:sp>
        <p:nvSpPr>
          <p:cNvPr id="214147" name="Text Box 131"/>
          <p:cNvSpPr txBox="1">
            <a:spLocks noChangeArrowheads="1"/>
          </p:cNvSpPr>
          <p:nvPr/>
        </p:nvSpPr>
        <p:spPr bwMode="auto">
          <a:xfrm>
            <a:off x="838200" y="2514600"/>
            <a:ext cx="7261225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66"/>
                </a:solidFill>
                <a:latin typeface="VAGRounded BT" pitchFamily="34" charset="0"/>
              </a:rPr>
              <a:t>Twenty dollars</a:t>
            </a:r>
            <a:r>
              <a:rPr lang="en-US" sz="4000" b="1">
                <a:solidFill>
                  <a:schemeClr val="bg1"/>
                </a:solidFill>
                <a:latin typeface="VAGRounded BT" pitchFamily="34" charset="0"/>
              </a:rPr>
              <a:t> buys a dozen</a:t>
            </a:r>
          </a:p>
          <a:p>
            <a:r>
              <a:rPr lang="en-US" sz="4000" b="1">
                <a:solidFill>
                  <a:schemeClr val="bg1"/>
                </a:solidFill>
                <a:latin typeface="VAGRounded BT" pitchFamily="34" charset="0"/>
              </a:rPr>
              <a:t>roses.</a:t>
            </a:r>
          </a:p>
        </p:txBody>
      </p:sp>
      <p:sp>
        <p:nvSpPr>
          <p:cNvPr id="214148" name="Text Box 132"/>
          <p:cNvSpPr txBox="1">
            <a:spLocks noChangeArrowheads="1"/>
          </p:cNvSpPr>
          <p:nvPr/>
        </p:nvSpPr>
        <p:spPr bwMode="auto">
          <a:xfrm>
            <a:off x="838200" y="304800"/>
            <a:ext cx="7239000" cy="2530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66"/>
                </a:solidFill>
                <a:latin typeface="VAGRounded BT" pitchFamily="34" charset="0"/>
              </a:rPr>
              <a:t>Four cups of sugar</a:t>
            </a:r>
            <a:r>
              <a:rPr lang="en-US" sz="4000" b="1">
                <a:solidFill>
                  <a:schemeClr val="bg1"/>
                </a:solidFill>
                <a:latin typeface="VAGRounded BT" pitchFamily="34" charset="0"/>
              </a:rPr>
              <a:t> is enough to make two gallons of tea.</a:t>
            </a:r>
          </a:p>
          <a:p>
            <a:endParaRPr lang="en-US" sz="4000" b="1">
              <a:solidFill>
                <a:schemeClr val="bg1"/>
              </a:solidFill>
              <a:latin typeface="VAGRounded BT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479425" y="5148263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82296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 b="1">
                <a:solidFill>
                  <a:schemeClr val="bg1"/>
                </a:solidFill>
                <a:latin typeface="Tech" pitchFamily="34" charset="0"/>
              </a:rPr>
              <a:t>Practice the Skill 9-13, pp. 223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974725" y="24320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solidFill>
                <a:srgbClr val="000000"/>
              </a:solidFill>
              <a:latin typeface="VAGRounded BT" pitchFamily="34" charset="0"/>
            </a:endParaRPr>
          </a:p>
        </p:txBody>
      </p:sp>
      <p:grpSp>
        <p:nvGrpSpPr>
          <p:cNvPr id="333827" name="Group 3"/>
          <p:cNvGrpSpPr>
            <a:grpSpLocks/>
          </p:cNvGrpSpPr>
          <p:nvPr/>
        </p:nvGrpSpPr>
        <p:grpSpPr bwMode="auto">
          <a:xfrm>
            <a:off x="990600" y="2895600"/>
            <a:ext cx="6781800" cy="1800225"/>
            <a:chOff x="776" y="2304"/>
            <a:chExt cx="2056" cy="378"/>
          </a:xfrm>
        </p:grpSpPr>
        <p:sp>
          <p:nvSpPr>
            <p:cNvPr id="333828" name="Text Box 4"/>
            <p:cNvSpPr txBox="1">
              <a:spLocks noChangeArrowheads="1"/>
            </p:cNvSpPr>
            <p:nvPr/>
          </p:nvSpPr>
          <p:spPr bwMode="auto">
            <a:xfrm>
              <a:off x="1392" y="2304"/>
              <a:ext cx="1440" cy="275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8000">
                  <a:solidFill>
                    <a:srgbClr val="33CC33"/>
                  </a:solidFill>
                  <a:latin typeface="VAGRounded BT" pitchFamily="34" charset="0"/>
                </a:rPr>
                <a:t>P/A Agr.  </a:t>
              </a:r>
            </a:p>
          </p:txBody>
        </p:sp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>
              <a:off x="776" y="237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98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974725" y="24320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solidFill>
                <a:srgbClr val="000000"/>
              </a:solidFill>
              <a:latin typeface="VAGRounded BT" pitchFamily="34" charset="0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600200" y="990600"/>
            <a:ext cx="6096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</a:rPr>
              <a:t>A pronoun </a:t>
            </a:r>
            <a:r>
              <a:rPr lang="en-US" sz="5400" b="1" i="1">
                <a:solidFill>
                  <a:srgbClr val="33CC33"/>
                </a:solidFill>
              </a:rPr>
              <a:t>must </a:t>
            </a:r>
            <a:r>
              <a:rPr lang="en-US" sz="5400" b="1">
                <a:solidFill>
                  <a:srgbClr val="33CC33"/>
                </a:solidFill>
              </a:rPr>
              <a:t>agree with its </a:t>
            </a:r>
            <a:r>
              <a:rPr lang="en-US" sz="5400" b="1" i="1">
                <a:solidFill>
                  <a:srgbClr val="CCCCFF"/>
                </a:solidFill>
              </a:rPr>
              <a:t>antecedent</a:t>
            </a:r>
            <a:r>
              <a:rPr lang="en-US" sz="5400" b="1">
                <a:solidFill>
                  <a:srgbClr val="33CC33"/>
                </a:solidFill>
              </a:rPr>
              <a:t>.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5400" b="1">
                <a:solidFill>
                  <a:srgbClr val="CCCCFF"/>
                </a:solidFill>
              </a:rPr>
              <a:t>ante</a:t>
            </a:r>
            <a:r>
              <a:rPr lang="en-US" sz="5400" b="1">
                <a:solidFill>
                  <a:srgbClr val="33CC33"/>
                </a:solidFill>
              </a:rPr>
              <a:t>=before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5400" b="1">
                <a:solidFill>
                  <a:srgbClr val="CCCCFF"/>
                </a:solidFill>
              </a:rPr>
              <a:t>cedere</a:t>
            </a:r>
            <a:r>
              <a:rPr lang="en-US" sz="5400" b="1">
                <a:solidFill>
                  <a:srgbClr val="33CC33"/>
                </a:solidFill>
              </a:rPr>
              <a:t>=to go</a:t>
            </a:r>
          </a:p>
        </p:txBody>
      </p:sp>
    </p:spTree>
    <p:extLst>
      <p:ext uri="{BB962C8B-B14F-4D97-AF65-F5344CB8AC3E}">
        <p14:creationId xmlns:p14="http://schemas.microsoft.com/office/powerpoint/2010/main" val="308636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974725" y="24320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solidFill>
                <a:schemeClr val="tx1"/>
              </a:solidFill>
              <a:effectLst/>
              <a:latin typeface="VAGRounded BT" pitchFamily="34" charset="0"/>
            </a:endParaRPr>
          </a:p>
        </p:txBody>
      </p:sp>
      <p:grpSp>
        <p:nvGrpSpPr>
          <p:cNvPr id="335875" name="Group 3"/>
          <p:cNvGrpSpPr>
            <a:grpSpLocks/>
          </p:cNvGrpSpPr>
          <p:nvPr/>
        </p:nvGrpSpPr>
        <p:grpSpPr bwMode="auto">
          <a:xfrm>
            <a:off x="1371600" y="457200"/>
            <a:ext cx="6246813" cy="2895600"/>
            <a:chOff x="1167" y="624"/>
            <a:chExt cx="3440" cy="1536"/>
          </a:xfrm>
        </p:grpSpPr>
        <p:sp>
          <p:nvSpPr>
            <p:cNvPr id="33587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692" y="624"/>
              <a:ext cx="2196" cy="6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000" i="1" kern="10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EAEAEA"/>
                  </a:solidFill>
                  <a:effectLst>
                    <a:outerShdw dist="56796" dir="1593903" algn="ctr" rotWithShape="0">
                      <a:srgbClr val="808080"/>
                    </a:outerShdw>
                  </a:effectLst>
                  <a:latin typeface="VAGRounded BT"/>
                </a:rPr>
                <a:t>Pronoun</a:t>
              </a:r>
            </a:p>
          </p:txBody>
        </p:sp>
        <p:sp>
          <p:nvSpPr>
            <p:cNvPr id="33587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167" y="1423"/>
              <a:ext cx="3440" cy="7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000" i="1" kern="10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EAEAEA"/>
                  </a:solidFill>
                  <a:effectLst>
                    <a:outerShdw dist="56796" dir="1593903" algn="ctr" rotWithShape="0">
                      <a:srgbClr val="808080"/>
                    </a:outerShdw>
                  </a:effectLst>
                  <a:latin typeface="VAGRounded BT"/>
                </a:rPr>
                <a:t>Characteristics</a:t>
              </a:r>
            </a:p>
          </p:txBody>
        </p:sp>
      </p:grpSp>
      <p:grpSp>
        <p:nvGrpSpPr>
          <p:cNvPr id="335878" name="Group 6"/>
          <p:cNvGrpSpPr>
            <a:grpSpLocks/>
          </p:cNvGrpSpPr>
          <p:nvPr/>
        </p:nvGrpSpPr>
        <p:grpSpPr bwMode="auto">
          <a:xfrm>
            <a:off x="1219200" y="3810000"/>
            <a:ext cx="3263900" cy="762000"/>
            <a:chOff x="776" y="2304"/>
            <a:chExt cx="2056" cy="480"/>
          </a:xfrm>
        </p:grpSpPr>
        <p:sp>
          <p:nvSpPr>
            <p:cNvPr id="335879" name="Text Box 7"/>
            <p:cNvSpPr txBox="1">
              <a:spLocks noChangeArrowheads="1"/>
            </p:cNvSpPr>
            <p:nvPr/>
          </p:nvSpPr>
          <p:spPr bwMode="auto">
            <a:xfrm>
              <a:off x="1392" y="2304"/>
              <a:ext cx="144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33CC33"/>
                  </a:solidFill>
                  <a:effectLst/>
                  <a:latin typeface="VAGRounded BT" pitchFamily="34" charset="0"/>
                </a:rPr>
                <a:t>Number  </a:t>
              </a:r>
            </a:p>
          </p:txBody>
        </p:sp>
        <p:sp>
          <p:nvSpPr>
            <p:cNvPr id="335880" name="AutoShape 8"/>
            <p:cNvSpPr>
              <a:spLocks noChangeArrowheads="1"/>
            </p:cNvSpPr>
            <p:nvPr/>
          </p:nvSpPr>
          <p:spPr bwMode="auto">
            <a:xfrm>
              <a:off x="776" y="237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35881" name="Group 9"/>
          <p:cNvGrpSpPr>
            <a:grpSpLocks/>
          </p:cNvGrpSpPr>
          <p:nvPr/>
        </p:nvGrpSpPr>
        <p:grpSpPr bwMode="auto">
          <a:xfrm>
            <a:off x="1143000" y="4953000"/>
            <a:ext cx="2667000" cy="762000"/>
            <a:chOff x="768" y="3024"/>
            <a:chExt cx="1536" cy="480"/>
          </a:xfrm>
        </p:grpSpPr>
        <p:sp>
          <p:nvSpPr>
            <p:cNvPr id="335882" name="Text Box 10"/>
            <p:cNvSpPr txBox="1">
              <a:spLocks noChangeArrowheads="1"/>
            </p:cNvSpPr>
            <p:nvPr/>
          </p:nvSpPr>
          <p:spPr bwMode="auto">
            <a:xfrm>
              <a:off x="1392" y="3024"/>
              <a:ext cx="912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33CC33"/>
                  </a:solidFill>
                  <a:effectLst/>
                  <a:latin typeface="VAGRounded BT" pitchFamily="34" charset="0"/>
                </a:rPr>
                <a:t>Case</a:t>
              </a:r>
            </a:p>
          </p:txBody>
        </p:sp>
        <p:sp>
          <p:nvSpPr>
            <p:cNvPr id="335883" name="AutoShape 11"/>
            <p:cNvSpPr>
              <a:spLocks noChangeArrowheads="1"/>
            </p:cNvSpPr>
            <p:nvPr/>
          </p:nvSpPr>
          <p:spPr bwMode="auto">
            <a:xfrm>
              <a:off x="768" y="308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884" name="Group 12"/>
          <p:cNvGrpSpPr>
            <a:grpSpLocks/>
          </p:cNvGrpSpPr>
          <p:nvPr/>
        </p:nvGrpSpPr>
        <p:grpSpPr bwMode="auto">
          <a:xfrm>
            <a:off x="4967288" y="3848100"/>
            <a:ext cx="3198812" cy="762000"/>
            <a:chOff x="3129" y="2328"/>
            <a:chExt cx="2015" cy="480"/>
          </a:xfrm>
        </p:grpSpPr>
        <p:sp>
          <p:nvSpPr>
            <p:cNvPr id="335885" name="Text Box 13"/>
            <p:cNvSpPr txBox="1">
              <a:spLocks noChangeArrowheads="1"/>
            </p:cNvSpPr>
            <p:nvPr/>
          </p:nvSpPr>
          <p:spPr bwMode="auto">
            <a:xfrm>
              <a:off x="3752" y="2328"/>
              <a:ext cx="1392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33CC33"/>
                  </a:solidFill>
                  <a:effectLst/>
                  <a:latin typeface="VAGRounded BT" pitchFamily="34" charset="0"/>
                </a:rPr>
                <a:t>Gender</a:t>
              </a:r>
            </a:p>
          </p:txBody>
        </p:sp>
        <p:sp>
          <p:nvSpPr>
            <p:cNvPr id="335886" name="AutoShape 14"/>
            <p:cNvSpPr>
              <a:spLocks noChangeArrowheads="1"/>
            </p:cNvSpPr>
            <p:nvPr/>
          </p:nvSpPr>
          <p:spPr bwMode="auto">
            <a:xfrm>
              <a:off x="3129" y="237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887" name="Group 15"/>
          <p:cNvGrpSpPr>
            <a:grpSpLocks/>
          </p:cNvGrpSpPr>
          <p:nvPr/>
        </p:nvGrpSpPr>
        <p:grpSpPr bwMode="auto">
          <a:xfrm>
            <a:off x="4965700" y="4953000"/>
            <a:ext cx="3098800" cy="762000"/>
            <a:chOff x="3128" y="3024"/>
            <a:chExt cx="1952" cy="480"/>
          </a:xfrm>
        </p:grpSpPr>
        <p:sp>
          <p:nvSpPr>
            <p:cNvPr id="335888" name="Text Box 16"/>
            <p:cNvSpPr txBox="1">
              <a:spLocks noChangeArrowheads="1"/>
            </p:cNvSpPr>
            <p:nvPr/>
          </p:nvSpPr>
          <p:spPr bwMode="auto">
            <a:xfrm>
              <a:off x="3784" y="3024"/>
              <a:ext cx="1296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rgbClr val="33CC33"/>
                  </a:solidFill>
                  <a:effectLst/>
                  <a:latin typeface="VAGRounded BT" pitchFamily="34" charset="0"/>
                </a:rPr>
                <a:t>Person</a:t>
              </a:r>
            </a:p>
          </p:txBody>
        </p:sp>
        <p:sp>
          <p:nvSpPr>
            <p:cNvPr id="335889" name="AutoShape 17"/>
            <p:cNvSpPr>
              <a:spLocks noChangeArrowheads="1"/>
            </p:cNvSpPr>
            <p:nvPr/>
          </p:nvSpPr>
          <p:spPr bwMode="auto">
            <a:xfrm>
              <a:off x="3128" y="309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84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theatre"/>
          <p:cNvPicPr>
            <a:picLocks noChangeAspect="1" noChangeArrowheads="1"/>
          </p:cNvPicPr>
          <p:nvPr/>
        </p:nvPicPr>
        <p:blipFill>
          <a:blip r:embed="rId3">
            <a:lum bright="-100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79" name="Picture 3" descr="ta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990600"/>
            <a:ext cx="1757362" cy="2743200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0" name="Picture 4" descr="henry 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731963" cy="27432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990600" y="850900"/>
            <a:ext cx="4572000" cy="4448175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</a:pPr>
            <a:r>
              <a:rPr lang="en-US" sz="4400">
                <a:solidFill>
                  <a:srgbClr val="FFCC99"/>
                </a:solidFill>
                <a:effectLst/>
                <a:latin typeface="VAGRounded BT" pitchFamily="34" charset="0"/>
              </a:rPr>
              <a:t>Either the producer or the actors need to express their ideas about the production of the play.</a:t>
            </a:r>
          </a:p>
        </p:txBody>
      </p:sp>
      <p:sp>
        <p:nvSpPr>
          <p:cNvPr id="331782" name="Line 6"/>
          <p:cNvSpPr>
            <a:spLocks noChangeShapeType="1"/>
          </p:cNvSpPr>
          <p:nvPr/>
        </p:nvSpPr>
        <p:spPr bwMode="auto">
          <a:xfrm>
            <a:off x="3124200" y="3352800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51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utoUpdateAnimBg="0"/>
      <p:bldP spid="3317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2914650" y="1077913"/>
            <a:ext cx="4763" cy="0"/>
          </a:xfrm>
          <a:prstGeom prst="rect">
            <a:avLst/>
          </a:prstGeom>
          <a:solidFill>
            <a:srgbClr val="A18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 flipV="1">
            <a:off x="457200" y="914400"/>
            <a:ext cx="7772400" cy="5257800"/>
          </a:xfrm>
          <a:prstGeom prst="line">
            <a:avLst/>
          </a:prstGeom>
          <a:noFill/>
          <a:ln w="5715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0" name="AutoShape 4" descr="Parchment"/>
          <p:cNvSpPr>
            <a:spLocks noChangeArrowheads="1"/>
          </p:cNvSpPr>
          <p:nvPr/>
        </p:nvSpPr>
        <p:spPr bwMode="auto">
          <a:xfrm rot="5436769">
            <a:off x="785813" y="-803276"/>
            <a:ext cx="4876800" cy="6496051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1" name="AutoShape 5" descr="Parchment"/>
          <p:cNvSpPr>
            <a:spLocks noChangeArrowheads="1"/>
          </p:cNvSpPr>
          <p:nvPr/>
        </p:nvSpPr>
        <p:spPr bwMode="auto">
          <a:xfrm rot="16204633">
            <a:off x="3390900" y="1104900"/>
            <a:ext cx="5105400" cy="6400800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6902" name="Group 6"/>
          <p:cNvGrpSpPr>
            <a:grpSpLocks/>
          </p:cNvGrpSpPr>
          <p:nvPr/>
        </p:nvGrpSpPr>
        <p:grpSpPr bwMode="auto">
          <a:xfrm>
            <a:off x="5715000" y="304800"/>
            <a:ext cx="2438400" cy="2057400"/>
            <a:chOff x="576" y="624"/>
            <a:chExt cx="1260" cy="1037"/>
          </a:xfrm>
        </p:grpSpPr>
        <p:pic>
          <p:nvPicPr>
            <p:cNvPr id="336903" name="Picture 7" descr="polic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68"/>
              <a:ext cx="540" cy="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904" name="Picture 8" descr="suspec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24"/>
              <a:ext cx="490" cy="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6905" name="Group 9"/>
          <p:cNvGrpSpPr>
            <a:grpSpLocks/>
          </p:cNvGrpSpPr>
          <p:nvPr/>
        </p:nvGrpSpPr>
        <p:grpSpPr bwMode="auto">
          <a:xfrm>
            <a:off x="0" y="152400"/>
            <a:ext cx="4191000" cy="2438400"/>
            <a:chOff x="3504" y="288"/>
            <a:chExt cx="2208" cy="1248"/>
          </a:xfrm>
        </p:grpSpPr>
        <p:pic>
          <p:nvPicPr>
            <p:cNvPr id="336906" name="Picture 10" descr="polic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98"/>
              <a:ext cx="951" cy="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907" name="Picture 11" descr="suspect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288"/>
              <a:ext cx="1216" cy="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6908" name="Picture 12" descr="investiga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0668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6909" name="Group 13"/>
          <p:cNvGrpSpPr>
            <a:grpSpLocks/>
          </p:cNvGrpSpPr>
          <p:nvPr/>
        </p:nvGrpSpPr>
        <p:grpSpPr bwMode="auto">
          <a:xfrm>
            <a:off x="5364163" y="3810000"/>
            <a:ext cx="2941637" cy="1893888"/>
            <a:chOff x="3709" y="2602"/>
            <a:chExt cx="1565" cy="857"/>
          </a:xfrm>
        </p:grpSpPr>
        <p:pic>
          <p:nvPicPr>
            <p:cNvPr id="336910" name="Picture 14" descr="polic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2654"/>
              <a:ext cx="853" cy="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911" name="Picture 15" descr="suspect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2602"/>
              <a:ext cx="735" cy="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6912" name="Group 16"/>
          <p:cNvGrpSpPr>
            <a:grpSpLocks/>
          </p:cNvGrpSpPr>
          <p:nvPr/>
        </p:nvGrpSpPr>
        <p:grpSpPr bwMode="auto">
          <a:xfrm>
            <a:off x="838200" y="4724400"/>
            <a:ext cx="2895600" cy="1828800"/>
            <a:chOff x="960" y="336"/>
            <a:chExt cx="2160" cy="1440"/>
          </a:xfrm>
        </p:grpSpPr>
        <p:pic>
          <p:nvPicPr>
            <p:cNvPr id="336913" name="Picture 17" descr="police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" y="528"/>
              <a:ext cx="949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6914" name="Group 18"/>
            <p:cNvGrpSpPr>
              <a:grpSpLocks/>
            </p:cNvGrpSpPr>
            <p:nvPr/>
          </p:nvGrpSpPr>
          <p:grpSpPr bwMode="auto">
            <a:xfrm>
              <a:off x="960" y="336"/>
              <a:ext cx="960" cy="1436"/>
              <a:chOff x="1248" y="290"/>
              <a:chExt cx="1213" cy="1722"/>
            </a:xfrm>
          </p:grpSpPr>
          <p:grpSp>
            <p:nvGrpSpPr>
              <p:cNvPr id="336915" name="Group 19"/>
              <p:cNvGrpSpPr>
                <a:grpSpLocks/>
              </p:cNvGrpSpPr>
              <p:nvPr/>
            </p:nvGrpSpPr>
            <p:grpSpPr bwMode="auto">
              <a:xfrm>
                <a:off x="1248" y="290"/>
                <a:ext cx="1213" cy="1722"/>
                <a:chOff x="1248" y="290"/>
                <a:chExt cx="1213" cy="1722"/>
              </a:xfrm>
            </p:grpSpPr>
            <p:sp>
              <p:nvSpPr>
                <p:cNvPr id="336916" name="Freeform 20"/>
                <p:cNvSpPr>
                  <a:spLocks/>
                </p:cNvSpPr>
                <p:nvPr/>
              </p:nvSpPr>
              <p:spPr bwMode="auto">
                <a:xfrm>
                  <a:off x="1586" y="976"/>
                  <a:ext cx="692" cy="598"/>
                </a:xfrm>
                <a:custGeom>
                  <a:avLst/>
                  <a:gdLst>
                    <a:gd name="T0" fmla="*/ 1040 w 1382"/>
                    <a:gd name="T1" fmla="*/ 994 h 1195"/>
                    <a:gd name="T2" fmla="*/ 960 w 1382"/>
                    <a:gd name="T3" fmla="*/ 790 h 1195"/>
                    <a:gd name="T4" fmla="*/ 929 w 1382"/>
                    <a:gd name="T5" fmla="*/ 930 h 1195"/>
                    <a:gd name="T6" fmla="*/ 853 w 1382"/>
                    <a:gd name="T7" fmla="*/ 1147 h 1195"/>
                    <a:gd name="T8" fmla="*/ 667 w 1382"/>
                    <a:gd name="T9" fmla="*/ 1190 h 1195"/>
                    <a:gd name="T10" fmla="*/ 485 w 1382"/>
                    <a:gd name="T11" fmla="*/ 1128 h 1195"/>
                    <a:gd name="T12" fmla="*/ 465 w 1382"/>
                    <a:gd name="T13" fmla="*/ 1032 h 1195"/>
                    <a:gd name="T14" fmla="*/ 485 w 1382"/>
                    <a:gd name="T15" fmla="*/ 938 h 1195"/>
                    <a:gd name="T16" fmla="*/ 445 w 1382"/>
                    <a:gd name="T17" fmla="*/ 941 h 1195"/>
                    <a:gd name="T18" fmla="*/ 384 w 1382"/>
                    <a:gd name="T19" fmla="*/ 1005 h 1195"/>
                    <a:gd name="T20" fmla="*/ 435 w 1382"/>
                    <a:gd name="T21" fmla="*/ 886 h 1195"/>
                    <a:gd name="T22" fmla="*/ 531 w 1382"/>
                    <a:gd name="T23" fmla="*/ 722 h 1195"/>
                    <a:gd name="T24" fmla="*/ 553 w 1382"/>
                    <a:gd name="T25" fmla="*/ 581 h 1195"/>
                    <a:gd name="T26" fmla="*/ 544 w 1382"/>
                    <a:gd name="T27" fmla="*/ 350 h 1195"/>
                    <a:gd name="T28" fmla="*/ 317 w 1382"/>
                    <a:gd name="T29" fmla="*/ 267 h 1195"/>
                    <a:gd name="T30" fmla="*/ 137 w 1382"/>
                    <a:gd name="T31" fmla="*/ 344 h 1195"/>
                    <a:gd name="T32" fmla="*/ 110 w 1382"/>
                    <a:gd name="T33" fmla="*/ 459 h 1195"/>
                    <a:gd name="T34" fmla="*/ 38 w 1382"/>
                    <a:gd name="T35" fmla="*/ 542 h 1195"/>
                    <a:gd name="T36" fmla="*/ 35 w 1382"/>
                    <a:gd name="T37" fmla="*/ 531 h 1195"/>
                    <a:gd name="T38" fmla="*/ 29 w 1382"/>
                    <a:gd name="T39" fmla="*/ 526 h 1195"/>
                    <a:gd name="T40" fmla="*/ 9 w 1382"/>
                    <a:gd name="T41" fmla="*/ 530 h 1195"/>
                    <a:gd name="T42" fmla="*/ 5 w 1382"/>
                    <a:gd name="T43" fmla="*/ 512 h 1195"/>
                    <a:gd name="T44" fmla="*/ 64 w 1382"/>
                    <a:gd name="T45" fmla="*/ 253 h 1195"/>
                    <a:gd name="T46" fmla="*/ 67 w 1382"/>
                    <a:gd name="T47" fmla="*/ 238 h 1195"/>
                    <a:gd name="T48" fmla="*/ 110 w 1382"/>
                    <a:gd name="T49" fmla="*/ 176 h 1195"/>
                    <a:gd name="T50" fmla="*/ 326 w 1382"/>
                    <a:gd name="T51" fmla="*/ 106 h 1195"/>
                    <a:gd name="T52" fmla="*/ 601 w 1382"/>
                    <a:gd name="T53" fmla="*/ 21 h 1195"/>
                    <a:gd name="T54" fmla="*/ 721 w 1382"/>
                    <a:gd name="T55" fmla="*/ 208 h 1195"/>
                    <a:gd name="T56" fmla="*/ 872 w 1382"/>
                    <a:gd name="T57" fmla="*/ 429 h 1195"/>
                    <a:gd name="T58" fmla="*/ 921 w 1382"/>
                    <a:gd name="T59" fmla="*/ 381 h 1195"/>
                    <a:gd name="T60" fmla="*/ 937 w 1382"/>
                    <a:gd name="T61" fmla="*/ 270 h 1195"/>
                    <a:gd name="T62" fmla="*/ 957 w 1382"/>
                    <a:gd name="T63" fmla="*/ 253 h 1195"/>
                    <a:gd name="T64" fmla="*/ 977 w 1382"/>
                    <a:gd name="T65" fmla="*/ 277 h 1195"/>
                    <a:gd name="T66" fmla="*/ 949 w 1382"/>
                    <a:gd name="T67" fmla="*/ 421 h 1195"/>
                    <a:gd name="T68" fmla="*/ 905 w 1382"/>
                    <a:gd name="T69" fmla="*/ 597 h 1195"/>
                    <a:gd name="T70" fmla="*/ 941 w 1382"/>
                    <a:gd name="T71" fmla="*/ 542 h 1195"/>
                    <a:gd name="T72" fmla="*/ 989 w 1382"/>
                    <a:gd name="T73" fmla="*/ 370 h 1195"/>
                    <a:gd name="T74" fmla="*/ 1027 w 1382"/>
                    <a:gd name="T75" fmla="*/ 294 h 1195"/>
                    <a:gd name="T76" fmla="*/ 1059 w 1382"/>
                    <a:gd name="T77" fmla="*/ 290 h 1195"/>
                    <a:gd name="T78" fmla="*/ 1067 w 1382"/>
                    <a:gd name="T79" fmla="*/ 282 h 1195"/>
                    <a:gd name="T80" fmla="*/ 1073 w 1382"/>
                    <a:gd name="T81" fmla="*/ 296 h 1195"/>
                    <a:gd name="T82" fmla="*/ 1109 w 1382"/>
                    <a:gd name="T83" fmla="*/ 382 h 1195"/>
                    <a:gd name="T84" fmla="*/ 1165 w 1382"/>
                    <a:gd name="T85" fmla="*/ 611 h 1195"/>
                    <a:gd name="T86" fmla="*/ 1251 w 1382"/>
                    <a:gd name="T87" fmla="*/ 742 h 1195"/>
                    <a:gd name="T88" fmla="*/ 1293 w 1382"/>
                    <a:gd name="T89" fmla="*/ 774 h 1195"/>
                    <a:gd name="T90" fmla="*/ 1168 w 1382"/>
                    <a:gd name="T91" fmla="*/ 779 h 1195"/>
                    <a:gd name="T92" fmla="*/ 1179 w 1382"/>
                    <a:gd name="T93" fmla="*/ 826 h 1195"/>
                    <a:gd name="T94" fmla="*/ 1206 w 1382"/>
                    <a:gd name="T95" fmla="*/ 872 h 1195"/>
                    <a:gd name="T96" fmla="*/ 1257 w 1382"/>
                    <a:gd name="T97" fmla="*/ 867 h 1195"/>
                    <a:gd name="T98" fmla="*/ 1305 w 1382"/>
                    <a:gd name="T99" fmla="*/ 834 h 1195"/>
                    <a:gd name="T100" fmla="*/ 1360 w 1382"/>
                    <a:gd name="T101" fmla="*/ 917 h 1195"/>
                    <a:gd name="T102" fmla="*/ 1382 w 1382"/>
                    <a:gd name="T103" fmla="*/ 1010 h 1195"/>
                    <a:gd name="T104" fmla="*/ 1264 w 1382"/>
                    <a:gd name="T105" fmla="*/ 1123 h 1195"/>
                    <a:gd name="T106" fmla="*/ 1113 w 1382"/>
                    <a:gd name="T107" fmla="*/ 1157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82" h="1195">
                      <a:moveTo>
                        <a:pt x="1113" y="1157"/>
                      </a:moveTo>
                      <a:lnTo>
                        <a:pt x="1094" y="1117"/>
                      </a:lnTo>
                      <a:lnTo>
                        <a:pt x="1075" y="1075"/>
                      </a:lnTo>
                      <a:lnTo>
                        <a:pt x="1057" y="1035"/>
                      </a:lnTo>
                      <a:lnTo>
                        <a:pt x="1040" y="994"/>
                      </a:lnTo>
                      <a:lnTo>
                        <a:pt x="1024" y="954"/>
                      </a:lnTo>
                      <a:lnTo>
                        <a:pt x="1008" y="912"/>
                      </a:lnTo>
                      <a:lnTo>
                        <a:pt x="992" y="872"/>
                      </a:lnTo>
                      <a:lnTo>
                        <a:pt x="976" y="832"/>
                      </a:lnTo>
                      <a:lnTo>
                        <a:pt x="960" y="790"/>
                      </a:lnTo>
                      <a:lnTo>
                        <a:pt x="944" y="750"/>
                      </a:lnTo>
                      <a:lnTo>
                        <a:pt x="944" y="794"/>
                      </a:lnTo>
                      <a:lnTo>
                        <a:pt x="942" y="838"/>
                      </a:lnTo>
                      <a:lnTo>
                        <a:pt x="937" y="885"/>
                      </a:lnTo>
                      <a:lnTo>
                        <a:pt x="929" y="930"/>
                      </a:lnTo>
                      <a:lnTo>
                        <a:pt x="920" y="974"/>
                      </a:lnTo>
                      <a:lnTo>
                        <a:pt x="907" y="1019"/>
                      </a:lnTo>
                      <a:lnTo>
                        <a:pt x="891" y="1064"/>
                      </a:lnTo>
                      <a:lnTo>
                        <a:pt x="873" y="1106"/>
                      </a:lnTo>
                      <a:lnTo>
                        <a:pt x="853" y="1147"/>
                      </a:lnTo>
                      <a:lnTo>
                        <a:pt x="829" y="1186"/>
                      </a:lnTo>
                      <a:lnTo>
                        <a:pt x="787" y="1192"/>
                      </a:lnTo>
                      <a:lnTo>
                        <a:pt x="745" y="1195"/>
                      </a:lnTo>
                      <a:lnTo>
                        <a:pt x="705" y="1195"/>
                      </a:lnTo>
                      <a:lnTo>
                        <a:pt x="667" y="1190"/>
                      </a:lnTo>
                      <a:lnTo>
                        <a:pt x="629" y="1182"/>
                      </a:lnTo>
                      <a:lnTo>
                        <a:pt x="592" y="1173"/>
                      </a:lnTo>
                      <a:lnTo>
                        <a:pt x="555" y="1160"/>
                      </a:lnTo>
                      <a:lnTo>
                        <a:pt x="520" y="1144"/>
                      </a:lnTo>
                      <a:lnTo>
                        <a:pt x="485" y="1128"/>
                      </a:lnTo>
                      <a:lnTo>
                        <a:pt x="451" y="1109"/>
                      </a:lnTo>
                      <a:lnTo>
                        <a:pt x="456" y="1088"/>
                      </a:lnTo>
                      <a:lnTo>
                        <a:pt x="459" y="1069"/>
                      </a:lnTo>
                      <a:lnTo>
                        <a:pt x="462" y="1050"/>
                      </a:lnTo>
                      <a:lnTo>
                        <a:pt x="465" y="1032"/>
                      </a:lnTo>
                      <a:lnTo>
                        <a:pt x="469" y="1014"/>
                      </a:lnTo>
                      <a:lnTo>
                        <a:pt x="472" y="995"/>
                      </a:lnTo>
                      <a:lnTo>
                        <a:pt x="475" y="978"/>
                      </a:lnTo>
                      <a:lnTo>
                        <a:pt x="480" y="958"/>
                      </a:lnTo>
                      <a:lnTo>
                        <a:pt x="485" y="938"/>
                      </a:lnTo>
                      <a:lnTo>
                        <a:pt x="489" y="917"/>
                      </a:lnTo>
                      <a:lnTo>
                        <a:pt x="477" y="915"/>
                      </a:lnTo>
                      <a:lnTo>
                        <a:pt x="465" y="920"/>
                      </a:lnTo>
                      <a:lnTo>
                        <a:pt x="456" y="930"/>
                      </a:lnTo>
                      <a:lnTo>
                        <a:pt x="445" y="941"/>
                      </a:lnTo>
                      <a:lnTo>
                        <a:pt x="435" y="955"/>
                      </a:lnTo>
                      <a:lnTo>
                        <a:pt x="424" y="970"/>
                      </a:lnTo>
                      <a:lnTo>
                        <a:pt x="411" y="982"/>
                      </a:lnTo>
                      <a:lnTo>
                        <a:pt x="398" y="995"/>
                      </a:lnTo>
                      <a:lnTo>
                        <a:pt x="384" y="1005"/>
                      </a:lnTo>
                      <a:lnTo>
                        <a:pt x="368" y="1010"/>
                      </a:lnTo>
                      <a:lnTo>
                        <a:pt x="381" y="979"/>
                      </a:lnTo>
                      <a:lnTo>
                        <a:pt x="397" y="949"/>
                      </a:lnTo>
                      <a:lnTo>
                        <a:pt x="414" y="918"/>
                      </a:lnTo>
                      <a:lnTo>
                        <a:pt x="435" y="886"/>
                      </a:lnTo>
                      <a:lnTo>
                        <a:pt x="456" y="854"/>
                      </a:lnTo>
                      <a:lnTo>
                        <a:pt x="477" y="822"/>
                      </a:lnTo>
                      <a:lnTo>
                        <a:pt x="497" y="789"/>
                      </a:lnTo>
                      <a:lnTo>
                        <a:pt x="515" y="755"/>
                      </a:lnTo>
                      <a:lnTo>
                        <a:pt x="531" y="722"/>
                      </a:lnTo>
                      <a:lnTo>
                        <a:pt x="544" y="686"/>
                      </a:lnTo>
                      <a:lnTo>
                        <a:pt x="560" y="718"/>
                      </a:lnTo>
                      <a:lnTo>
                        <a:pt x="558" y="672"/>
                      </a:lnTo>
                      <a:lnTo>
                        <a:pt x="557" y="627"/>
                      </a:lnTo>
                      <a:lnTo>
                        <a:pt x="553" y="581"/>
                      </a:lnTo>
                      <a:lnTo>
                        <a:pt x="550" y="534"/>
                      </a:lnTo>
                      <a:lnTo>
                        <a:pt x="547" y="490"/>
                      </a:lnTo>
                      <a:lnTo>
                        <a:pt x="545" y="443"/>
                      </a:lnTo>
                      <a:lnTo>
                        <a:pt x="544" y="397"/>
                      </a:lnTo>
                      <a:lnTo>
                        <a:pt x="544" y="350"/>
                      </a:lnTo>
                      <a:lnTo>
                        <a:pt x="545" y="302"/>
                      </a:lnTo>
                      <a:lnTo>
                        <a:pt x="550" y="254"/>
                      </a:lnTo>
                      <a:lnTo>
                        <a:pt x="379" y="248"/>
                      </a:lnTo>
                      <a:lnTo>
                        <a:pt x="317" y="267"/>
                      </a:lnTo>
                      <a:lnTo>
                        <a:pt x="317" y="267"/>
                      </a:lnTo>
                      <a:lnTo>
                        <a:pt x="249" y="283"/>
                      </a:lnTo>
                      <a:lnTo>
                        <a:pt x="190" y="306"/>
                      </a:lnTo>
                      <a:lnTo>
                        <a:pt x="147" y="320"/>
                      </a:lnTo>
                      <a:lnTo>
                        <a:pt x="136" y="323"/>
                      </a:lnTo>
                      <a:lnTo>
                        <a:pt x="137" y="344"/>
                      </a:lnTo>
                      <a:lnTo>
                        <a:pt x="137" y="366"/>
                      </a:lnTo>
                      <a:lnTo>
                        <a:pt x="133" y="389"/>
                      </a:lnTo>
                      <a:lnTo>
                        <a:pt x="126" y="411"/>
                      </a:lnTo>
                      <a:lnTo>
                        <a:pt x="118" y="435"/>
                      </a:lnTo>
                      <a:lnTo>
                        <a:pt x="110" y="459"/>
                      </a:lnTo>
                      <a:lnTo>
                        <a:pt x="102" y="483"/>
                      </a:lnTo>
                      <a:lnTo>
                        <a:pt x="96" y="506"/>
                      </a:lnTo>
                      <a:lnTo>
                        <a:pt x="93" y="528"/>
                      </a:lnTo>
                      <a:lnTo>
                        <a:pt x="93" y="549"/>
                      </a:lnTo>
                      <a:lnTo>
                        <a:pt x="38" y="542"/>
                      </a:lnTo>
                      <a:lnTo>
                        <a:pt x="38" y="539"/>
                      </a:lnTo>
                      <a:lnTo>
                        <a:pt x="38" y="538"/>
                      </a:lnTo>
                      <a:lnTo>
                        <a:pt x="37" y="534"/>
                      </a:lnTo>
                      <a:lnTo>
                        <a:pt x="37" y="533"/>
                      </a:lnTo>
                      <a:lnTo>
                        <a:pt x="35" y="531"/>
                      </a:lnTo>
                      <a:lnTo>
                        <a:pt x="35" y="531"/>
                      </a:lnTo>
                      <a:lnTo>
                        <a:pt x="33" y="530"/>
                      </a:lnTo>
                      <a:lnTo>
                        <a:pt x="32" y="528"/>
                      </a:lnTo>
                      <a:lnTo>
                        <a:pt x="30" y="528"/>
                      </a:lnTo>
                      <a:lnTo>
                        <a:pt x="29" y="526"/>
                      </a:lnTo>
                      <a:lnTo>
                        <a:pt x="16" y="526"/>
                      </a:lnTo>
                      <a:lnTo>
                        <a:pt x="13" y="530"/>
                      </a:lnTo>
                      <a:lnTo>
                        <a:pt x="9" y="531"/>
                      </a:lnTo>
                      <a:lnTo>
                        <a:pt x="9" y="531"/>
                      </a:lnTo>
                      <a:lnTo>
                        <a:pt x="9" y="530"/>
                      </a:lnTo>
                      <a:lnTo>
                        <a:pt x="9" y="526"/>
                      </a:lnTo>
                      <a:lnTo>
                        <a:pt x="9" y="523"/>
                      </a:lnTo>
                      <a:lnTo>
                        <a:pt x="8" y="520"/>
                      </a:lnTo>
                      <a:lnTo>
                        <a:pt x="8" y="515"/>
                      </a:lnTo>
                      <a:lnTo>
                        <a:pt x="5" y="512"/>
                      </a:lnTo>
                      <a:lnTo>
                        <a:pt x="0" y="510"/>
                      </a:lnTo>
                      <a:lnTo>
                        <a:pt x="61" y="258"/>
                      </a:lnTo>
                      <a:lnTo>
                        <a:pt x="62" y="258"/>
                      </a:lnTo>
                      <a:lnTo>
                        <a:pt x="62" y="256"/>
                      </a:lnTo>
                      <a:lnTo>
                        <a:pt x="64" y="253"/>
                      </a:lnTo>
                      <a:lnTo>
                        <a:pt x="64" y="251"/>
                      </a:lnTo>
                      <a:lnTo>
                        <a:pt x="65" y="246"/>
                      </a:lnTo>
                      <a:lnTo>
                        <a:pt x="65" y="243"/>
                      </a:lnTo>
                      <a:lnTo>
                        <a:pt x="65" y="240"/>
                      </a:lnTo>
                      <a:lnTo>
                        <a:pt x="67" y="238"/>
                      </a:lnTo>
                      <a:lnTo>
                        <a:pt x="67" y="237"/>
                      </a:lnTo>
                      <a:lnTo>
                        <a:pt x="69" y="237"/>
                      </a:lnTo>
                      <a:lnTo>
                        <a:pt x="77" y="187"/>
                      </a:lnTo>
                      <a:lnTo>
                        <a:pt x="85" y="184"/>
                      </a:lnTo>
                      <a:lnTo>
                        <a:pt x="110" y="176"/>
                      </a:lnTo>
                      <a:lnTo>
                        <a:pt x="145" y="165"/>
                      </a:lnTo>
                      <a:lnTo>
                        <a:pt x="189" y="150"/>
                      </a:lnTo>
                      <a:lnTo>
                        <a:pt x="235" y="134"/>
                      </a:lnTo>
                      <a:lnTo>
                        <a:pt x="283" y="120"/>
                      </a:lnTo>
                      <a:lnTo>
                        <a:pt x="326" y="106"/>
                      </a:lnTo>
                      <a:lnTo>
                        <a:pt x="361" y="93"/>
                      </a:lnTo>
                      <a:lnTo>
                        <a:pt x="385" y="86"/>
                      </a:lnTo>
                      <a:lnTo>
                        <a:pt x="395" y="83"/>
                      </a:lnTo>
                      <a:lnTo>
                        <a:pt x="595" y="0"/>
                      </a:lnTo>
                      <a:lnTo>
                        <a:pt x="601" y="21"/>
                      </a:lnTo>
                      <a:lnTo>
                        <a:pt x="614" y="21"/>
                      </a:lnTo>
                      <a:lnTo>
                        <a:pt x="640" y="69"/>
                      </a:lnTo>
                      <a:lnTo>
                        <a:pt x="667" y="117"/>
                      </a:lnTo>
                      <a:lnTo>
                        <a:pt x="694" y="163"/>
                      </a:lnTo>
                      <a:lnTo>
                        <a:pt x="721" y="208"/>
                      </a:lnTo>
                      <a:lnTo>
                        <a:pt x="750" y="253"/>
                      </a:lnTo>
                      <a:lnTo>
                        <a:pt x="779" y="298"/>
                      </a:lnTo>
                      <a:lnTo>
                        <a:pt x="809" y="342"/>
                      </a:lnTo>
                      <a:lnTo>
                        <a:pt x="840" y="386"/>
                      </a:lnTo>
                      <a:lnTo>
                        <a:pt x="872" y="429"/>
                      </a:lnTo>
                      <a:lnTo>
                        <a:pt x="905" y="472"/>
                      </a:lnTo>
                      <a:lnTo>
                        <a:pt x="912" y="450"/>
                      </a:lnTo>
                      <a:lnTo>
                        <a:pt x="915" y="427"/>
                      </a:lnTo>
                      <a:lnTo>
                        <a:pt x="920" y="405"/>
                      </a:lnTo>
                      <a:lnTo>
                        <a:pt x="921" y="381"/>
                      </a:lnTo>
                      <a:lnTo>
                        <a:pt x="925" y="358"/>
                      </a:lnTo>
                      <a:lnTo>
                        <a:pt x="926" y="334"/>
                      </a:lnTo>
                      <a:lnTo>
                        <a:pt x="929" y="312"/>
                      </a:lnTo>
                      <a:lnTo>
                        <a:pt x="933" y="291"/>
                      </a:lnTo>
                      <a:lnTo>
                        <a:pt x="937" y="270"/>
                      </a:lnTo>
                      <a:lnTo>
                        <a:pt x="944" y="251"/>
                      </a:lnTo>
                      <a:lnTo>
                        <a:pt x="947" y="248"/>
                      </a:lnTo>
                      <a:lnTo>
                        <a:pt x="950" y="248"/>
                      </a:lnTo>
                      <a:lnTo>
                        <a:pt x="953" y="250"/>
                      </a:lnTo>
                      <a:lnTo>
                        <a:pt x="957" y="253"/>
                      </a:lnTo>
                      <a:lnTo>
                        <a:pt x="960" y="258"/>
                      </a:lnTo>
                      <a:lnTo>
                        <a:pt x="965" y="262"/>
                      </a:lnTo>
                      <a:lnTo>
                        <a:pt x="968" y="267"/>
                      </a:lnTo>
                      <a:lnTo>
                        <a:pt x="973" y="272"/>
                      </a:lnTo>
                      <a:lnTo>
                        <a:pt x="977" y="277"/>
                      </a:lnTo>
                      <a:lnTo>
                        <a:pt x="982" y="280"/>
                      </a:lnTo>
                      <a:lnTo>
                        <a:pt x="977" y="317"/>
                      </a:lnTo>
                      <a:lnTo>
                        <a:pt x="969" y="352"/>
                      </a:lnTo>
                      <a:lnTo>
                        <a:pt x="960" y="387"/>
                      </a:lnTo>
                      <a:lnTo>
                        <a:pt x="949" y="421"/>
                      </a:lnTo>
                      <a:lnTo>
                        <a:pt x="937" y="454"/>
                      </a:lnTo>
                      <a:lnTo>
                        <a:pt x="926" y="490"/>
                      </a:lnTo>
                      <a:lnTo>
                        <a:pt x="917" y="525"/>
                      </a:lnTo>
                      <a:lnTo>
                        <a:pt x="910" y="560"/>
                      </a:lnTo>
                      <a:lnTo>
                        <a:pt x="905" y="597"/>
                      </a:lnTo>
                      <a:lnTo>
                        <a:pt x="905" y="635"/>
                      </a:lnTo>
                      <a:lnTo>
                        <a:pt x="921" y="648"/>
                      </a:lnTo>
                      <a:lnTo>
                        <a:pt x="928" y="613"/>
                      </a:lnTo>
                      <a:lnTo>
                        <a:pt x="934" y="578"/>
                      </a:lnTo>
                      <a:lnTo>
                        <a:pt x="941" y="542"/>
                      </a:lnTo>
                      <a:lnTo>
                        <a:pt x="949" y="507"/>
                      </a:lnTo>
                      <a:lnTo>
                        <a:pt x="958" y="472"/>
                      </a:lnTo>
                      <a:lnTo>
                        <a:pt x="968" y="438"/>
                      </a:lnTo>
                      <a:lnTo>
                        <a:pt x="977" y="403"/>
                      </a:lnTo>
                      <a:lnTo>
                        <a:pt x="989" y="370"/>
                      </a:lnTo>
                      <a:lnTo>
                        <a:pt x="1001" y="336"/>
                      </a:lnTo>
                      <a:lnTo>
                        <a:pt x="1014" y="302"/>
                      </a:lnTo>
                      <a:lnTo>
                        <a:pt x="1016" y="298"/>
                      </a:lnTo>
                      <a:lnTo>
                        <a:pt x="1021" y="296"/>
                      </a:lnTo>
                      <a:lnTo>
                        <a:pt x="1027" y="294"/>
                      </a:lnTo>
                      <a:lnTo>
                        <a:pt x="1035" y="294"/>
                      </a:lnTo>
                      <a:lnTo>
                        <a:pt x="1043" y="294"/>
                      </a:lnTo>
                      <a:lnTo>
                        <a:pt x="1049" y="294"/>
                      </a:lnTo>
                      <a:lnTo>
                        <a:pt x="1056" y="293"/>
                      </a:lnTo>
                      <a:lnTo>
                        <a:pt x="1059" y="290"/>
                      </a:lnTo>
                      <a:lnTo>
                        <a:pt x="1061" y="283"/>
                      </a:lnTo>
                      <a:lnTo>
                        <a:pt x="1059" y="274"/>
                      </a:lnTo>
                      <a:lnTo>
                        <a:pt x="1062" y="275"/>
                      </a:lnTo>
                      <a:lnTo>
                        <a:pt x="1064" y="278"/>
                      </a:lnTo>
                      <a:lnTo>
                        <a:pt x="1067" y="282"/>
                      </a:lnTo>
                      <a:lnTo>
                        <a:pt x="1067" y="285"/>
                      </a:lnTo>
                      <a:lnTo>
                        <a:pt x="1069" y="288"/>
                      </a:lnTo>
                      <a:lnTo>
                        <a:pt x="1070" y="291"/>
                      </a:lnTo>
                      <a:lnTo>
                        <a:pt x="1072" y="294"/>
                      </a:lnTo>
                      <a:lnTo>
                        <a:pt x="1073" y="296"/>
                      </a:lnTo>
                      <a:lnTo>
                        <a:pt x="1077" y="296"/>
                      </a:lnTo>
                      <a:lnTo>
                        <a:pt x="1081" y="296"/>
                      </a:lnTo>
                      <a:lnTo>
                        <a:pt x="1091" y="290"/>
                      </a:lnTo>
                      <a:lnTo>
                        <a:pt x="1101" y="336"/>
                      </a:lnTo>
                      <a:lnTo>
                        <a:pt x="1109" y="382"/>
                      </a:lnTo>
                      <a:lnTo>
                        <a:pt x="1117" y="429"/>
                      </a:lnTo>
                      <a:lnTo>
                        <a:pt x="1126" y="475"/>
                      </a:lnTo>
                      <a:lnTo>
                        <a:pt x="1137" y="522"/>
                      </a:lnTo>
                      <a:lnTo>
                        <a:pt x="1149" y="566"/>
                      </a:lnTo>
                      <a:lnTo>
                        <a:pt x="1165" y="611"/>
                      </a:lnTo>
                      <a:lnTo>
                        <a:pt x="1182" y="653"/>
                      </a:lnTo>
                      <a:lnTo>
                        <a:pt x="1203" y="694"/>
                      </a:lnTo>
                      <a:lnTo>
                        <a:pt x="1229" y="734"/>
                      </a:lnTo>
                      <a:lnTo>
                        <a:pt x="1240" y="738"/>
                      </a:lnTo>
                      <a:lnTo>
                        <a:pt x="1251" y="742"/>
                      </a:lnTo>
                      <a:lnTo>
                        <a:pt x="1259" y="747"/>
                      </a:lnTo>
                      <a:lnTo>
                        <a:pt x="1269" y="754"/>
                      </a:lnTo>
                      <a:lnTo>
                        <a:pt x="1277" y="760"/>
                      </a:lnTo>
                      <a:lnTo>
                        <a:pt x="1285" y="766"/>
                      </a:lnTo>
                      <a:lnTo>
                        <a:pt x="1293" y="774"/>
                      </a:lnTo>
                      <a:lnTo>
                        <a:pt x="1301" y="781"/>
                      </a:lnTo>
                      <a:lnTo>
                        <a:pt x="1310" y="789"/>
                      </a:lnTo>
                      <a:lnTo>
                        <a:pt x="1321" y="795"/>
                      </a:lnTo>
                      <a:lnTo>
                        <a:pt x="1229" y="856"/>
                      </a:lnTo>
                      <a:lnTo>
                        <a:pt x="1168" y="779"/>
                      </a:lnTo>
                      <a:lnTo>
                        <a:pt x="1165" y="789"/>
                      </a:lnTo>
                      <a:lnTo>
                        <a:pt x="1165" y="798"/>
                      </a:lnTo>
                      <a:lnTo>
                        <a:pt x="1166" y="808"/>
                      </a:lnTo>
                      <a:lnTo>
                        <a:pt x="1173" y="816"/>
                      </a:lnTo>
                      <a:lnTo>
                        <a:pt x="1179" y="826"/>
                      </a:lnTo>
                      <a:lnTo>
                        <a:pt x="1185" y="834"/>
                      </a:lnTo>
                      <a:lnTo>
                        <a:pt x="1193" y="843"/>
                      </a:lnTo>
                      <a:lnTo>
                        <a:pt x="1198" y="853"/>
                      </a:lnTo>
                      <a:lnTo>
                        <a:pt x="1203" y="862"/>
                      </a:lnTo>
                      <a:lnTo>
                        <a:pt x="1206" y="872"/>
                      </a:lnTo>
                      <a:lnTo>
                        <a:pt x="1216" y="875"/>
                      </a:lnTo>
                      <a:lnTo>
                        <a:pt x="1227" y="877"/>
                      </a:lnTo>
                      <a:lnTo>
                        <a:pt x="1237" y="875"/>
                      </a:lnTo>
                      <a:lnTo>
                        <a:pt x="1246" y="872"/>
                      </a:lnTo>
                      <a:lnTo>
                        <a:pt x="1257" y="867"/>
                      </a:lnTo>
                      <a:lnTo>
                        <a:pt x="1267" y="861"/>
                      </a:lnTo>
                      <a:lnTo>
                        <a:pt x="1277" y="854"/>
                      </a:lnTo>
                      <a:lnTo>
                        <a:pt x="1286" y="846"/>
                      </a:lnTo>
                      <a:lnTo>
                        <a:pt x="1296" y="840"/>
                      </a:lnTo>
                      <a:lnTo>
                        <a:pt x="1305" y="834"/>
                      </a:lnTo>
                      <a:lnTo>
                        <a:pt x="1317" y="848"/>
                      </a:lnTo>
                      <a:lnTo>
                        <a:pt x="1328" y="864"/>
                      </a:lnTo>
                      <a:lnTo>
                        <a:pt x="1339" y="882"/>
                      </a:lnTo>
                      <a:lnTo>
                        <a:pt x="1349" y="899"/>
                      </a:lnTo>
                      <a:lnTo>
                        <a:pt x="1360" y="917"/>
                      </a:lnTo>
                      <a:lnTo>
                        <a:pt x="1368" y="934"/>
                      </a:lnTo>
                      <a:lnTo>
                        <a:pt x="1374" y="954"/>
                      </a:lnTo>
                      <a:lnTo>
                        <a:pt x="1381" y="973"/>
                      </a:lnTo>
                      <a:lnTo>
                        <a:pt x="1382" y="990"/>
                      </a:lnTo>
                      <a:lnTo>
                        <a:pt x="1382" y="1010"/>
                      </a:lnTo>
                      <a:lnTo>
                        <a:pt x="1361" y="1037"/>
                      </a:lnTo>
                      <a:lnTo>
                        <a:pt x="1339" y="1062"/>
                      </a:lnTo>
                      <a:lnTo>
                        <a:pt x="1315" y="1085"/>
                      </a:lnTo>
                      <a:lnTo>
                        <a:pt x="1289" y="1106"/>
                      </a:lnTo>
                      <a:lnTo>
                        <a:pt x="1264" y="1123"/>
                      </a:lnTo>
                      <a:lnTo>
                        <a:pt x="1235" y="1136"/>
                      </a:lnTo>
                      <a:lnTo>
                        <a:pt x="1206" y="1147"/>
                      </a:lnTo>
                      <a:lnTo>
                        <a:pt x="1176" y="1154"/>
                      </a:lnTo>
                      <a:lnTo>
                        <a:pt x="1145" y="1157"/>
                      </a:lnTo>
                      <a:lnTo>
                        <a:pt x="1113" y="1157"/>
                      </a:lnTo>
                      <a:lnTo>
                        <a:pt x="1113" y="115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17" name="Freeform 21"/>
                <p:cNvSpPr>
                  <a:spLocks/>
                </p:cNvSpPr>
                <p:nvPr/>
              </p:nvSpPr>
              <p:spPr bwMode="auto">
                <a:xfrm>
                  <a:off x="1248" y="290"/>
                  <a:ext cx="1213" cy="1722"/>
                </a:xfrm>
                <a:custGeom>
                  <a:avLst/>
                  <a:gdLst>
                    <a:gd name="T0" fmla="*/ 2405 w 2426"/>
                    <a:gd name="T1" fmla="*/ 2811 h 3445"/>
                    <a:gd name="T2" fmla="*/ 2296 w 2426"/>
                    <a:gd name="T3" fmla="*/ 2874 h 3445"/>
                    <a:gd name="T4" fmla="*/ 1957 w 2426"/>
                    <a:gd name="T5" fmla="*/ 2727 h 3445"/>
                    <a:gd name="T6" fmla="*/ 2056 w 2426"/>
                    <a:gd name="T7" fmla="*/ 2447 h 3445"/>
                    <a:gd name="T8" fmla="*/ 2010 w 2426"/>
                    <a:gd name="T9" fmla="*/ 2186 h 3445"/>
                    <a:gd name="T10" fmla="*/ 1886 w 2426"/>
                    <a:gd name="T11" fmla="*/ 2003 h 3445"/>
                    <a:gd name="T12" fmla="*/ 1888 w 2426"/>
                    <a:gd name="T13" fmla="*/ 1837 h 3445"/>
                    <a:gd name="T14" fmla="*/ 2115 w 2426"/>
                    <a:gd name="T15" fmla="*/ 1962 h 3445"/>
                    <a:gd name="T16" fmla="*/ 2069 w 2426"/>
                    <a:gd name="T17" fmla="*/ 1559 h 3445"/>
                    <a:gd name="T18" fmla="*/ 2077 w 2426"/>
                    <a:gd name="T19" fmla="*/ 1402 h 3445"/>
                    <a:gd name="T20" fmla="*/ 1858 w 2426"/>
                    <a:gd name="T21" fmla="*/ 1309 h 3445"/>
                    <a:gd name="T22" fmla="*/ 1682 w 2426"/>
                    <a:gd name="T23" fmla="*/ 1362 h 3445"/>
                    <a:gd name="T24" fmla="*/ 2014 w 2426"/>
                    <a:gd name="T25" fmla="*/ 711 h 3445"/>
                    <a:gd name="T26" fmla="*/ 2003 w 2426"/>
                    <a:gd name="T27" fmla="*/ 639 h 3445"/>
                    <a:gd name="T28" fmla="*/ 1982 w 2426"/>
                    <a:gd name="T29" fmla="*/ 528 h 3445"/>
                    <a:gd name="T30" fmla="*/ 1827 w 2426"/>
                    <a:gd name="T31" fmla="*/ 339 h 3445"/>
                    <a:gd name="T32" fmla="*/ 1534 w 2426"/>
                    <a:gd name="T33" fmla="*/ 79 h 3445"/>
                    <a:gd name="T34" fmla="*/ 1501 w 2426"/>
                    <a:gd name="T35" fmla="*/ 56 h 3445"/>
                    <a:gd name="T36" fmla="*/ 1512 w 2426"/>
                    <a:gd name="T37" fmla="*/ 74 h 3445"/>
                    <a:gd name="T38" fmla="*/ 1550 w 2426"/>
                    <a:gd name="T39" fmla="*/ 149 h 3445"/>
                    <a:gd name="T40" fmla="*/ 1478 w 2426"/>
                    <a:gd name="T41" fmla="*/ 55 h 3445"/>
                    <a:gd name="T42" fmla="*/ 1405 w 2426"/>
                    <a:gd name="T43" fmla="*/ 7 h 3445"/>
                    <a:gd name="T44" fmla="*/ 1259 w 2426"/>
                    <a:gd name="T45" fmla="*/ 149 h 3445"/>
                    <a:gd name="T46" fmla="*/ 1158 w 2426"/>
                    <a:gd name="T47" fmla="*/ 88 h 3445"/>
                    <a:gd name="T48" fmla="*/ 1090 w 2426"/>
                    <a:gd name="T49" fmla="*/ 143 h 3445"/>
                    <a:gd name="T50" fmla="*/ 1152 w 2426"/>
                    <a:gd name="T51" fmla="*/ 234 h 3445"/>
                    <a:gd name="T52" fmla="*/ 941 w 2426"/>
                    <a:gd name="T53" fmla="*/ 381 h 3445"/>
                    <a:gd name="T54" fmla="*/ 859 w 2426"/>
                    <a:gd name="T55" fmla="*/ 416 h 3445"/>
                    <a:gd name="T56" fmla="*/ 837 w 2426"/>
                    <a:gd name="T57" fmla="*/ 495 h 3445"/>
                    <a:gd name="T58" fmla="*/ 730 w 2426"/>
                    <a:gd name="T59" fmla="*/ 434 h 3445"/>
                    <a:gd name="T60" fmla="*/ 814 w 2426"/>
                    <a:gd name="T61" fmla="*/ 483 h 3445"/>
                    <a:gd name="T62" fmla="*/ 722 w 2426"/>
                    <a:gd name="T63" fmla="*/ 535 h 3445"/>
                    <a:gd name="T64" fmla="*/ 714 w 2426"/>
                    <a:gd name="T65" fmla="*/ 735 h 3445"/>
                    <a:gd name="T66" fmla="*/ 795 w 2426"/>
                    <a:gd name="T67" fmla="*/ 1034 h 3445"/>
                    <a:gd name="T68" fmla="*/ 1165 w 2426"/>
                    <a:gd name="T69" fmla="*/ 1384 h 3445"/>
                    <a:gd name="T70" fmla="*/ 715 w 2426"/>
                    <a:gd name="T71" fmla="*/ 1567 h 3445"/>
                    <a:gd name="T72" fmla="*/ 586 w 2426"/>
                    <a:gd name="T73" fmla="*/ 1981 h 3445"/>
                    <a:gd name="T74" fmla="*/ 461 w 2426"/>
                    <a:gd name="T75" fmla="*/ 2013 h 3445"/>
                    <a:gd name="T76" fmla="*/ 267 w 2426"/>
                    <a:gd name="T77" fmla="*/ 1959 h 3445"/>
                    <a:gd name="T78" fmla="*/ 78 w 2426"/>
                    <a:gd name="T79" fmla="*/ 2048 h 3445"/>
                    <a:gd name="T80" fmla="*/ 2 w 2426"/>
                    <a:gd name="T81" fmla="*/ 2355 h 3445"/>
                    <a:gd name="T82" fmla="*/ 261 w 2426"/>
                    <a:gd name="T83" fmla="*/ 2322 h 3445"/>
                    <a:gd name="T84" fmla="*/ 528 w 2426"/>
                    <a:gd name="T85" fmla="*/ 2298 h 3445"/>
                    <a:gd name="T86" fmla="*/ 803 w 2426"/>
                    <a:gd name="T87" fmla="*/ 2010 h 3445"/>
                    <a:gd name="T88" fmla="*/ 650 w 2426"/>
                    <a:gd name="T89" fmla="*/ 2015 h 3445"/>
                    <a:gd name="T90" fmla="*/ 635 w 2426"/>
                    <a:gd name="T91" fmla="*/ 1939 h 3445"/>
                    <a:gd name="T92" fmla="*/ 630 w 2426"/>
                    <a:gd name="T93" fmla="*/ 1957 h 3445"/>
                    <a:gd name="T94" fmla="*/ 674 w 2426"/>
                    <a:gd name="T95" fmla="*/ 1968 h 3445"/>
                    <a:gd name="T96" fmla="*/ 677 w 2426"/>
                    <a:gd name="T97" fmla="*/ 1930 h 3445"/>
                    <a:gd name="T98" fmla="*/ 998 w 2426"/>
                    <a:gd name="T99" fmla="*/ 1648 h 3445"/>
                    <a:gd name="T100" fmla="*/ 1200 w 2426"/>
                    <a:gd name="T101" fmla="*/ 2026 h 3445"/>
                    <a:gd name="T102" fmla="*/ 1091 w 2426"/>
                    <a:gd name="T103" fmla="*/ 2421 h 3445"/>
                    <a:gd name="T104" fmla="*/ 1179 w 2426"/>
                    <a:gd name="T105" fmla="*/ 2755 h 3445"/>
                    <a:gd name="T106" fmla="*/ 1109 w 2426"/>
                    <a:gd name="T107" fmla="*/ 2728 h 3445"/>
                    <a:gd name="T108" fmla="*/ 917 w 2426"/>
                    <a:gd name="T109" fmla="*/ 2749 h 3445"/>
                    <a:gd name="T110" fmla="*/ 861 w 2426"/>
                    <a:gd name="T111" fmla="*/ 3386 h 3445"/>
                    <a:gd name="T112" fmla="*/ 997 w 2426"/>
                    <a:gd name="T113" fmla="*/ 3418 h 3445"/>
                    <a:gd name="T114" fmla="*/ 1061 w 2426"/>
                    <a:gd name="T115" fmla="*/ 2975 h 3445"/>
                    <a:gd name="T116" fmla="*/ 1227 w 2426"/>
                    <a:gd name="T117" fmla="*/ 3042 h 3445"/>
                    <a:gd name="T118" fmla="*/ 1880 w 2426"/>
                    <a:gd name="T119" fmla="*/ 3130 h 3445"/>
                    <a:gd name="T120" fmla="*/ 1886 w 2426"/>
                    <a:gd name="T121" fmla="*/ 3399 h 3445"/>
                    <a:gd name="T122" fmla="*/ 2166 w 2426"/>
                    <a:gd name="T123" fmla="*/ 3303 h 3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26" h="3445">
                      <a:moveTo>
                        <a:pt x="2416" y="2858"/>
                      </a:moveTo>
                      <a:lnTo>
                        <a:pt x="2416" y="2856"/>
                      </a:lnTo>
                      <a:lnTo>
                        <a:pt x="2414" y="2840"/>
                      </a:lnTo>
                      <a:lnTo>
                        <a:pt x="2414" y="2840"/>
                      </a:lnTo>
                      <a:lnTo>
                        <a:pt x="2413" y="2839"/>
                      </a:lnTo>
                      <a:lnTo>
                        <a:pt x="2413" y="2837"/>
                      </a:lnTo>
                      <a:lnTo>
                        <a:pt x="2413" y="2835"/>
                      </a:lnTo>
                      <a:lnTo>
                        <a:pt x="2411" y="2832"/>
                      </a:lnTo>
                      <a:lnTo>
                        <a:pt x="2411" y="2829"/>
                      </a:lnTo>
                      <a:lnTo>
                        <a:pt x="2410" y="2826"/>
                      </a:lnTo>
                      <a:lnTo>
                        <a:pt x="2410" y="2824"/>
                      </a:lnTo>
                      <a:lnTo>
                        <a:pt x="2408" y="2821"/>
                      </a:lnTo>
                      <a:lnTo>
                        <a:pt x="2408" y="2819"/>
                      </a:lnTo>
                      <a:lnTo>
                        <a:pt x="2408" y="2818"/>
                      </a:lnTo>
                      <a:lnTo>
                        <a:pt x="2406" y="2816"/>
                      </a:lnTo>
                      <a:lnTo>
                        <a:pt x="2406" y="2815"/>
                      </a:lnTo>
                      <a:lnTo>
                        <a:pt x="2405" y="2813"/>
                      </a:lnTo>
                      <a:lnTo>
                        <a:pt x="2405" y="2811"/>
                      </a:lnTo>
                      <a:lnTo>
                        <a:pt x="2405" y="2811"/>
                      </a:lnTo>
                      <a:lnTo>
                        <a:pt x="2405" y="2810"/>
                      </a:lnTo>
                      <a:lnTo>
                        <a:pt x="2405" y="2810"/>
                      </a:lnTo>
                      <a:lnTo>
                        <a:pt x="2403" y="2808"/>
                      </a:lnTo>
                      <a:lnTo>
                        <a:pt x="2403" y="2808"/>
                      </a:lnTo>
                      <a:lnTo>
                        <a:pt x="2394" y="2800"/>
                      </a:lnTo>
                      <a:lnTo>
                        <a:pt x="2363" y="2813"/>
                      </a:lnTo>
                      <a:lnTo>
                        <a:pt x="2339" y="2832"/>
                      </a:lnTo>
                      <a:lnTo>
                        <a:pt x="2322" y="2851"/>
                      </a:lnTo>
                      <a:lnTo>
                        <a:pt x="2312" y="2858"/>
                      </a:lnTo>
                      <a:lnTo>
                        <a:pt x="2312" y="2858"/>
                      </a:lnTo>
                      <a:lnTo>
                        <a:pt x="2310" y="2859"/>
                      </a:lnTo>
                      <a:lnTo>
                        <a:pt x="2309" y="2861"/>
                      </a:lnTo>
                      <a:lnTo>
                        <a:pt x="2306" y="2863"/>
                      </a:lnTo>
                      <a:lnTo>
                        <a:pt x="2304" y="2866"/>
                      </a:lnTo>
                      <a:lnTo>
                        <a:pt x="2301" y="2867"/>
                      </a:lnTo>
                      <a:lnTo>
                        <a:pt x="2299" y="2869"/>
                      </a:lnTo>
                      <a:lnTo>
                        <a:pt x="2298" y="2871"/>
                      </a:lnTo>
                      <a:lnTo>
                        <a:pt x="2296" y="2872"/>
                      </a:lnTo>
                      <a:lnTo>
                        <a:pt x="2296" y="2874"/>
                      </a:lnTo>
                      <a:lnTo>
                        <a:pt x="2262" y="2891"/>
                      </a:lnTo>
                      <a:lnTo>
                        <a:pt x="2230" y="2911"/>
                      </a:lnTo>
                      <a:lnTo>
                        <a:pt x="2198" y="2931"/>
                      </a:lnTo>
                      <a:lnTo>
                        <a:pt x="2168" y="2957"/>
                      </a:lnTo>
                      <a:lnTo>
                        <a:pt x="2139" y="2983"/>
                      </a:lnTo>
                      <a:lnTo>
                        <a:pt x="2114" y="3013"/>
                      </a:lnTo>
                      <a:lnTo>
                        <a:pt x="2091" y="3045"/>
                      </a:lnTo>
                      <a:lnTo>
                        <a:pt x="2070" y="3080"/>
                      </a:lnTo>
                      <a:lnTo>
                        <a:pt x="2054" y="3119"/>
                      </a:lnTo>
                      <a:lnTo>
                        <a:pt x="2043" y="3160"/>
                      </a:lnTo>
                      <a:lnTo>
                        <a:pt x="2043" y="3111"/>
                      </a:lnTo>
                      <a:lnTo>
                        <a:pt x="2042" y="3059"/>
                      </a:lnTo>
                      <a:lnTo>
                        <a:pt x="2037" y="3010"/>
                      </a:lnTo>
                      <a:lnTo>
                        <a:pt x="2030" y="2960"/>
                      </a:lnTo>
                      <a:lnTo>
                        <a:pt x="2021" y="2912"/>
                      </a:lnTo>
                      <a:lnTo>
                        <a:pt x="2010" y="2864"/>
                      </a:lnTo>
                      <a:lnTo>
                        <a:pt x="1995" y="2816"/>
                      </a:lnTo>
                      <a:lnTo>
                        <a:pt x="1978" y="2771"/>
                      </a:lnTo>
                      <a:lnTo>
                        <a:pt x="1957" y="2727"/>
                      </a:lnTo>
                      <a:lnTo>
                        <a:pt x="1934" y="2683"/>
                      </a:lnTo>
                      <a:lnTo>
                        <a:pt x="1928" y="2674"/>
                      </a:lnTo>
                      <a:lnTo>
                        <a:pt x="1925" y="2664"/>
                      </a:lnTo>
                      <a:lnTo>
                        <a:pt x="1922" y="2655"/>
                      </a:lnTo>
                      <a:lnTo>
                        <a:pt x="1918" y="2643"/>
                      </a:lnTo>
                      <a:lnTo>
                        <a:pt x="1917" y="2634"/>
                      </a:lnTo>
                      <a:lnTo>
                        <a:pt x="1914" y="2623"/>
                      </a:lnTo>
                      <a:lnTo>
                        <a:pt x="1910" y="2613"/>
                      </a:lnTo>
                      <a:lnTo>
                        <a:pt x="1907" y="2605"/>
                      </a:lnTo>
                      <a:lnTo>
                        <a:pt x="1902" y="2597"/>
                      </a:lnTo>
                      <a:lnTo>
                        <a:pt x="1896" y="2591"/>
                      </a:lnTo>
                      <a:lnTo>
                        <a:pt x="1914" y="2568"/>
                      </a:lnTo>
                      <a:lnTo>
                        <a:pt x="1933" y="2547"/>
                      </a:lnTo>
                      <a:lnTo>
                        <a:pt x="1952" y="2528"/>
                      </a:lnTo>
                      <a:lnTo>
                        <a:pt x="1973" y="2511"/>
                      </a:lnTo>
                      <a:lnTo>
                        <a:pt x="1994" y="2495"/>
                      </a:lnTo>
                      <a:lnTo>
                        <a:pt x="2014" y="2479"/>
                      </a:lnTo>
                      <a:lnTo>
                        <a:pt x="2035" y="2463"/>
                      </a:lnTo>
                      <a:lnTo>
                        <a:pt x="2056" y="2447"/>
                      </a:lnTo>
                      <a:lnTo>
                        <a:pt x="2077" y="2431"/>
                      </a:lnTo>
                      <a:lnTo>
                        <a:pt x="2098" y="2415"/>
                      </a:lnTo>
                      <a:lnTo>
                        <a:pt x="2096" y="2399"/>
                      </a:lnTo>
                      <a:lnTo>
                        <a:pt x="2093" y="2384"/>
                      </a:lnTo>
                      <a:lnTo>
                        <a:pt x="2090" y="2371"/>
                      </a:lnTo>
                      <a:lnTo>
                        <a:pt x="2086" y="2357"/>
                      </a:lnTo>
                      <a:lnTo>
                        <a:pt x="2082" y="2343"/>
                      </a:lnTo>
                      <a:lnTo>
                        <a:pt x="2077" y="2330"/>
                      </a:lnTo>
                      <a:lnTo>
                        <a:pt x="2072" y="2317"/>
                      </a:lnTo>
                      <a:lnTo>
                        <a:pt x="2067" y="2304"/>
                      </a:lnTo>
                      <a:lnTo>
                        <a:pt x="2062" y="2290"/>
                      </a:lnTo>
                      <a:lnTo>
                        <a:pt x="2059" y="2277"/>
                      </a:lnTo>
                      <a:lnTo>
                        <a:pt x="2059" y="2261"/>
                      </a:lnTo>
                      <a:lnTo>
                        <a:pt x="2054" y="2247"/>
                      </a:lnTo>
                      <a:lnTo>
                        <a:pt x="2046" y="2234"/>
                      </a:lnTo>
                      <a:lnTo>
                        <a:pt x="2035" y="2221"/>
                      </a:lnTo>
                      <a:lnTo>
                        <a:pt x="2026" y="2208"/>
                      </a:lnTo>
                      <a:lnTo>
                        <a:pt x="2016" y="2197"/>
                      </a:lnTo>
                      <a:lnTo>
                        <a:pt x="2010" y="2186"/>
                      </a:lnTo>
                      <a:lnTo>
                        <a:pt x="2006" y="2175"/>
                      </a:lnTo>
                      <a:lnTo>
                        <a:pt x="2010" y="2163"/>
                      </a:lnTo>
                      <a:lnTo>
                        <a:pt x="2021" y="2152"/>
                      </a:lnTo>
                      <a:lnTo>
                        <a:pt x="2011" y="2146"/>
                      </a:lnTo>
                      <a:lnTo>
                        <a:pt x="2003" y="2138"/>
                      </a:lnTo>
                      <a:lnTo>
                        <a:pt x="1995" y="2128"/>
                      </a:lnTo>
                      <a:lnTo>
                        <a:pt x="1989" y="2119"/>
                      </a:lnTo>
                      <a:lnTo>
                        <a:pt x="1981" y="2111"/>
                      </a:lnTo>
                      <a:lnTo>
                        <a:pt x="1974" y="2103"/>
                      </a:lnTo>
                      <a:lnTo>
                        <a:pt x="1966" y="2098"/>
                      </a:lnTo>
                      <a:lnTo>
                        <a:pt x="1960" y="2095"/>
                      </a:lnTo>
                      <a:lnTo>
                        <a:pt x="1952" y="2095"/>
                      </a:lnTo>
                      <a:lnTo>
                        <a:pt x="1944" y="2098"/>
                      </a:lnTo>
                      <a:lnTo>
                        <a:pt x="1930" y="2085"/>
                      </a:lnTo>
                      <a:lnTo>
                        <a:pt x="1918" y="2069"/>
                      </a:lnTo>
                      <a:lnTo>
                        <a:pt x="1909" y="2053"/>
                      </a:lnTo>
                      <a:lnTo>
                        <a:pt x="1901" y="2037"/>
                      </a:lnTo>
                      <a:lnTo>
                        <a:pt x="1894" y="2019"/>
                      </a:lnTo>
                      <a:lnTo>
                        <a:pt x="1886" y="2003"/>
                      </a:lnTo>
                      <a:lnTo>
                        <a:pt x="1878" y="1986"/>
                      </a:lnTo>
                      <a:lnTo>
                        <a:pt x="1870" y="1971"/>
                      </a:lnTo>
                      <a:lnTo>
                        <a:pt x="1859" y="1957"/>
                      </a:lnTo>
                      <a:lnTo>
                        <a:pt x="1845" y="1944"/>
                      </a:lnTo>
                      <a:lnTo>
                        <a:pt x="1848" y="1931"/>
                      </a:lnTo>
                      <a:lnTo>
                        <a:pt x="1848" y="1917"/>
                      </a:lnTo>
                      <a:lnTo>
                        <a:pt x="1845" y="1903"/>
                      </a:lnTo>
                      <a:lnTo>
                        <a:pt x="1840" y="1887"/>
                      </a:lnTo>
                      <a:lnTo>
                        <a:pt x="1835" y="1871"/>
                      </a:lnTo>
                      <a:lnTo>
                        <a:pt x="1830" y="1853"/>
                      </a:lnTo>
                      <a:lnTo>
                        <a:pt x="1827" y="1835"/>
                      </a:lnTo>
                      <a:lnTo>
                        <a:pt x="1826" y="1819"/>
                      </a:lnTo>
                      <a:lnTo>
                        <a:pt x="1829" y="1802"/>
                      </a:lnTo>
                      <a:lnTo>
                        <a:pt x="1835" y="1784"/>
                      </a:lnTo>
                      <a:lnTo>
                        <a:pt x="1846" y="1794"/>
                      </a:lnTo>
                      <a:lnTo>
                        <a:pt x="1858" y="1805"/>
                      </a:lnTo>
                      <a:lnTo>
                        <a:pt x="1867" y="1815"/>
                      </a:lnTo>
                      <a:lnTo>
                        <a:pt x="1878" y="1826"/>
                      </a:lnTo>
                      <a:lnTo>
                        <a:pt x="1888" y="1837"/>
                      </a:lnTo>
                      <a:lnTo>
                        <a:pt x="1899" y="1848"/>
                      </a:lnTo>
                      <a:lnTo>
                        <a:pt x="1909" y="1858"/>
                      </a:lnTo>
                      <a:lnTo>
                        <a:pt x="1920" y="1867"/>
                      </a:lnTo>
                      <a:lnTo>
                        <a:pt x="1931" y="1875"/>
                      </a:lnTo>
                      <a:lnTo>
                        <a:pt x="1944" y="1883"/>
                      </a:lnTo>
                      <a:lnTo>
                        <a:pt x="1949" y="1901"/>
                      </a:lnTo>
                      <a:lnTo>
                        <a:pt x="1957" y="1914"/>
                      </a:lnTo>
                      <a:lnTo>
                        <a:pt x="1966" y="1925"/>
                      </a:lnTo>
                      <a:lnTo>
                        <a:pt x="1976" y="1935"/>
                      </a:lnTo>
                      <a:lnTo>
                        <a:pt x="1989" y="1941"/>
                      </a:lnTo>
                      <a:lnTo>
                        <a:pt x="2002" y="1947"/>
                      </a:lnTo>
                      <a:lnTo>
                        <a:pt x="2016" y="1952"/>
                      </a:lnTo>
                      <a:lnTo>
                        <a:pt x="2030" y="1955"/>
                      </a:lnTo>
                      <a:lnTo>
                        <a:pt x="2045" y="1959"/>
                      </a:lnTo>
                      <a:lnTo>
                        <a:pt x="2059" y="1962"/>
                      </a:lnTo>
                      <a:lnTo>
                        <a:pt x="2072" y="1962"/>
                      </a:lnTo>
                      <a:lnTo>
                        <a:pt x="2086" y="1963"/>
                      </a:lnTo>
                      <a:lnTo>
                        <a:pt x="2101" y="1963"/>
                      </a:lnTo>
                      <a:lnTo>
                        <a:pt x="2115" y="1962"/>
                      </a:lnTo>
                      <a:lnTo>
                        <a:pt x="2130" y="1960"/>
                      </a:lnTo>
                      <a:lnTo>
                        <a:pt x="2142" y="1957"/>
                      </a:lnTo>
                      <a:lnTo>
                        <a:pt x="2155" y="1952"/>
                      </a:lnTo>
                      <a:lnTo>
                        <a:pt x="2165" y="1947"/>
                      </a:lnTo>
                      <a:lnTo>
                        <a:pt x="2171" y="1939"/>
                      </a:lnTo>
                      <a:lnTo>
                        <a:pt x="2176" y="1930"/>
                      </a:lnTo>
                      <a:lnTo>
                        <a:pt x="2176" y="1893"/>
                      </a:lnTo>
                      <a:lnTo>
                        <a:pt x="2171" y="1856"/>
                      </a:lnTo>
                      <a:lnTo>
                        <a:pt x="2165" y="1819"/>
                      </a:lnTo>
                      <a:lnTo>
                        <a:pt x="2155" y="1783"/>
                      </a:lnTo>
                      <a:lnTo>
                        <a:pt x="2144" y="1746"/>
                      </a:lnTo>
                      <a:lnTo>
                        <a:pt x="2130" y="1709"/>
                      </a:lnTo>
                      <a:lnTo>
                        <a:pt x="2112" y="1674"/>
                      </a:lnTo>
                      <a:lnTo>
                        <a:pt x="2093" y="1640"/>
                      </a:lnTo>
                      <a:lnTo>
                        <a:pt x="2072" y="1608"/>
                      </a:lnTo>
                      <a:lnTo>
                        <a:pt x="2050" y="1576"/>
                      </a:lnTo>
                      <a:lnTo>
                        <a:pt x="2056" y="1571"/>
                      </a:lnTo>
                      <a:lnTo>
                        <a:pt x="2062" y="1565"/>
                      </a:lnTo>
                      <a:lnTo>
                        <a:pt x="2069" y="1559"/>
                      </a:lnTo>
                      <a:lnTo>
                        <a:pt x="2074" y="1552"/>
                      </a:lnTo>
                      <a:lnTo>
                        <a:pt x="2080" y="1546"/>
                      </a:lnTo>
                      <a:lnTo>
                        <a:pt x="2086" y="1541"/>
                      </a:lnTo>
                      <a:lnTo>
                        <a:pt x="2093" y="1535"/>
                      </a:lnTo>
                      <a:lnTo>
                        <a:pt x="2099" y="1530"/>
                      </a:lnTo>
                      <a:lnTo>
                        <a:pt x="2106" y="1525"/>
                      </a:lnTo>
                      <a:lnTo>
                        <a:pt x="2114" y="1522"/>
                      </a:lnTo>
                      <a:lnTo>
                        <a:pt x="2117" y="1512"/>
                      </a:lnTo>
                      <a:lnTo>
                        <a:pt x="2120" y="1501"/>
                      </a:lnTo>
                      <a:lnTo>
                        <a:pt x="2120" y="1488"/>
                      </a:lnTo>
                      <a:lnTo>
                        <a:pt x="2120" y="1475"/>
                      </a:lnTo>
                      <a:lnTo>
                        <a:pt x="2118" y="1463"/>
                      </a:lnTo>
                      <a:lnTo>
                        <a:pt x="2114" y="1451"/>
                      </a:lnTo>
                      <a:lnTo>
                        <a:pt x="2109" y="1442"/>
                      </a:lnTo>
                      <a:lnTo>
                        <a:pt x="2099" y="1435"/>
                      </a:lnTo>
                      <a:lnTo>
                        <a:pt x="2090" y="1432"/>
                      </a:lnTo>
                      <a:lnTo>
                        <a:pt x="2075" y="1432"/>
                      </a:lnTo>
                      <a:lnTo>
                        <a:pt x="2078" y="1415"/>
                      </a:lnTo>
                      <a:lnTo>
                        <a:pt x="2077" y="1402"/>
                      </a:lnTo>
                      <a:lnTo>
                        <a:pt x="2072" y="1392"/>
                      </a:lnTo>
                      <a:lnTo>
                        <a:pt x="2066" y="1384"/>
                      </a:lnTo>
                      <a:lnTo>
                        <a:pt x="2056" y="1378"/>
                      </a:lnTo>
                      <a:lnTo>
                        <a:pt x="2046" y="1373"/>
                      </a:lnTo>
                      <a:lnTo>
                        <a:pt x="2035" y="1368"/>
                      </a:lnTo>
                      <a:lnTo>
                        <a:pt x="2026" y="1360"/>
                      </a:lnTo>
                      <a:lnTo>
                        <a:pt x="2018" y="1352"/>
                      </a:lnTo>
                      <a:lnTo>
                        <a:pt x="2011" y="1339"/>
                      </a:lnTo>
                      <a:lnTo>
                        <a:pt x="1994" y="1343"/>
                      </a:lnTo>
                      <a:lnTo>
                        <a:pt x="1978" y="1339"/>
                      </a:lnTo>
                      <a:lnTo>
                        <a:pt x="1965" y="1333"/>
                      </a:lnTo>
                      <a:lnTo>
                        <a:pt x="1950" y="1325"/>
                      </a:lnTo>
                      <a:lnTo>
                        <a:pt x="1938" y="1315"/>
                      </a:lnTo>
                      <a:lnTo>
                        <a:pt x="1925" y="1306"/>
                      </a:lnTo>
                      <a:lnTo>
                        <a:pt x="1912" y="1299"/>
                      </a:lnTo>
                      <a:lnTo>
                        <a:pt x="1898" y="1295"/>
                      </a:lnTo>
                      <a:lnTo>
                        <a:pt x="1883" y="1295"/>
                      </a:lnTo>
                      <a:lnTo>
                        <a:pt x="1867" y="1301"/>
                      </a:lnTo>
                      <a:lnTo>
                        <a:pt x="1858" y="1309"/>
                      </a:lnTo>
                      <a:lnTo>
                        <a:pt x="1846" y="1317"/>
                      </a:lnTo>
                      <a:lnTo>
                        <a:pt x="1837" y="1325"/>
                      </a:lnTo>
                      <a:lnTo>
                        <a:pt x="1826" y="1333"/>
                      </a:lnTo>
                      <a:lnTo>
                        <a:pt x="1816" y="1343"/>
                      </a:lnTo>
                      <a:lnTo>
                        <a:pt x="1806" y="1352"/>
                      </a:lnTo>
                      <a:lnTo>
                        <a:pt x="1797" y="1362"/>
                      </a:lnTo>
                      <a:lnTo>
                        <a:pt x="1790" y="1373"/>
                      </a:lnTo>
                      <a:lnTo>
                        <a:pt x="1784" y="1386"/>
                      </a:lnTo>
                      <a:lnTo>
                        <a:pt x="1781" y="1400"/>
                      </a:lnTo>
                      <a:lnTo>
                        <a:pt x="1773" y="1389"/>
                      </a:lnTo>
                      <a:lnTo>
                        <a:pt x="1763" y="1379"/>
                      </a:lnTo>
                      <a:lnTo>
                        <a:pt x="1754" y="1371"/>
                      </a:lnTo>
                      <a:lnTo>
                        <a:pt x="1744" y="1365"/>
                      </a:lnTo>
                      <a:lnTo>
                        <a:pt x="1733" y="1360"/>
                      </a:lnTo>
                      <a:lnTo>
                        <a:pt x="1723" y="1357"/>
                      </a:lnTo>
                      <a:lnTo>
                        <a:pt x="1712" y="1357"/>
                      </a:lnTo>
                      <a:lnTo>
                        <a:pt x="1701" y="1357"/>
                      </a:lnTo>
                      <a:lnTo>
                        <a:pt x="1691" y="1359"/>
                      </a:lnTo>
                      <a:lnTo>
                        <a:pt x="1682" y="1362"/>
                      </a:lnTo>
                      <a:lnTo>
                        <a:pt x="1704" y="1341"/>
                      </a:lnTo>
                      <a:lnTo>
                        <a:pt x="1730" y="1317"/>
                      </a:lnTo>
                      <a:lnTo>
                        <a:pt x="1757" y="1290"/>
                      </a:lnTo>
                      <a:lnTo>
                        <a:pt x="1784" y="1261"/>
                      </a:lnTo>
                      <a:lnTo>
                        <a:pt x="1810" y="1234"/>
                      </a:lnTo>
                      <a:lnTo>
                        <a:pt x="1834" y="1208"/>
                      </a:lnTo>
                      <a:lnTo>
                        <a:pt x="1854" y="1184"/>
                      </a:lnTo>
                      <a:lnTo>
                        <a:pt x="1872" y="1167"/>
                      </a:lnTo>
                      <a:lnTo>
                        <a:pt x="1883" y="1157"/>
                      </a:lnTo>
                      <a:lnTo>
                        <a:pt x="1890" y="1154"/>
                      </a:lnTo>
                      <a:lnTo>
                        <a:pt x="1914" y="1107"/>
                      </a:lnTo>
                      <a:lnTo>
                        <a:pt x="1938" y="1061"/>
                      </a:lnTo>
                      <a:lnTo>
                        <a:pt x="1958" y="1013"/>
                      </a:lnTo>
                      <a:lnTo>
                        <a:pt x="1978" y="967"/>
                      </a:lnTo>
                      <a:lnTo>
                        <a:pt x="1994" y="917"/>
                      </a:lnTo>
                      <a:lnTo>
                        <a:pt x="2006" y="867"/>
                      </a:lnTo>
                      <a:lnTo>
                        <a:pt x="2014" y="816"/>
                      </a:lnTo>
                      <a:lnTo>
                        <a:pt x="2016" y="763"/>
                      </a:lnTo>
                      <a:lnTo>
                        <a:pt x="2014" y="711"/>
                      </a:lnTo>
                      <a:lnTo>
                        <a:pt x="2005" y="655"/>
                      </a:lnTo>
                      <a:lnTo>
                        <a:pt x="2011" y="664"/>
                      </a:lnTo>
                      <a:lnTo>
                        <a:pt x="2011" y="658"/>
                      </a:lnTo>
                      <a:lnTo>
                        <a:pt x="2011" y="653"/>
                      </a:lnTo>
                      <a:lnTo>
                        <a:pt x="2010" y="651"/>
                      </a:lnTo>
                      <a:lnTo>
                        <a:pt x="2010" y="650"/>
                      </a:lnTo>
                      <a:lnTo>
                        <a:pt x="2006" y="648"/>
                      </a:lnTo>
                      <a:lnTo>
                        <a:pt x="2005" y="648"/>
                      </a:lnTo>
                      <a:lnTo>
                        <a:pt x="2003" y="648"/>
                      </a:lnTo>
                      <a:lnTo>
                        <a:pt x="2002" y="647"/>
                      </a:lnTo>
                      <a:lnTo>
                        <a:pt x="2000" y="643"/>
                      </a:lnTo>
                      <a:lnTo>
                        <a:pt x="1998" y="639"/>
                      </a:lnTo>
                      <a:lnTo>
                        <a:pt x="1998" y="642"/>
                      </a:lnTo>
                      <a:lnTo>
                        <a:pt x="1998" y="643"/>
                      </a:lnTo>
                      <a:lnTo>
                        <a:pt x="2000" y="645"/>
                      </a:lnTo>
                      <a:lnTo>
                        <a:pt x="2000" y="643"/>
                      </a:lnTo>
                      <a:lnTo>
                        <a:pt x="2002" y="642"/>
                      </a:lnTo>
                      <a:lnTo>
                        <a:pt x="2003" y="640"/>
                      </a:lnTo>
                      <a:lnTo>
                        <a:pt x="2003" y="639"/>
                      </a:lnTo>
                      <a:lnTo>
                        <a:pt x="2003" y="637"/>
                      </a:lnTo>
                      <a:lnTo>
                        <a:pt x="2002" y="637"/>
                      </a:lnTo>
                      <a:lnTo>
                        <a:pt x="1998" y="639"/>
                      </a:lnTo>
                      <a:lnTo>
                        <a:pt x="1997" y="631"/>
                      </a:lnTo>
                      <a:lnTo>
                        <a:pt x="1994" y="623"/>
                      </a:lnTo>
                      <a:lnTo>
                        <a:pt x="1989" y="616"/>
                      </a:lnTo>
                      <a:lnTo>
                        <a:pt x="1984" y="610"/>
                      </a:lnTo>
                      <a:lnTo>
                        <a:pt x="1979" y="602"/>
                      </a:lnTo>
                      <a:lnTo>
                        <a:pt x="1974" y="595"/>
                      </a:lnTo>
                      <a:lnTo>
                        <a:pt x="1970" y="589"/>
                      </a:lnTo>
                      <a:lnTo>
                        <a:pt x="1966" y="581"/>
                      </a:lnTo>
                      <a:lnTo>
                        <a:pt x="1965" y="571"/>
                      </a:lnTo>
                      <a:lnTo>
                        <a:pt x="1966" y="562"/>
                      </a:lnTo>
                      <a:lnTo>
                        <a:pt x="1968" y="555"/>
                      </a:lnTo>
                      <a:lnTo>
                        <a:pt x="1970" y="549"/>
                      </a:lnTo>
                      <a:lnTo>
                        <a:pt x="1973" y="543"/>
                      </a:lnTo>
                      <a:lnTo>
                        <a:pt x="1976" y="538"/>
                      </a:lnTo>
                      <a:lnTo>
                        <a:pt x="1979" y="533"/>
                      </a:lnTo>
                      <a:lnTo>
                        <a:pt x="1982" y="528"/>
                      </a:lnTo>
                      <a:lnTo>
                        <a:pt x="1986" y="523"/>
                      </a:lnTo>
                      <a:lnTo>
                        <a:pt x="1990" y="519"/>
                      </a:lnTo>
                      <a:lnTo>
                        <a:pt x="1994" y="514"/>
                      </a:lnTo>
                      <a:lnTo>
                        <a:pt x="1998" y="511"/>
                      </a:lnTo>
                      <a:lnTo>
                        <a:pt x="1994" y="501"/>
                      </a:lnTo>
                      <a:lnTo>
                        <a:pt x="1989" y="496"/>
                      </a:lnTo>
                      <a:lnTo>
                        <a:pt x="1984" y="493"/>
                      </a:lnTo>
                      <a:lnTo>
                        <a:pt x="1978" y="493"/>
                      </a:lnTo>
                      <a:lnTo>
                        <a:pt x="1973" y="495"/>
                      </a:lnTo>
                      <a:lnTo>
                        <a:pt x="1966" y="498"/>
                      </a:lnTo>
                      <a:lnTo>
                        <a:pt x="1960" y="499"/>
                      </a:lnTo>
                      <a:lnTo>
                        <a:pt x="1955" y="499"/>
                      </a:lnTo>
                      <a:lnTo>
                        <a:pt x="1949" y="498"/>
                      </a:lnTo>
                      <a:lnTo>
                        <a:pt x="1944" y="495"/>
                      </a:lnTo>
                      <a:lnTo>
                        <a:pt x="1923" y="463"/>
                      </a:lnTo>
                      <a:lnTo>
                        <a:pt x="1901" y="431"/>
                      </a:lnTo>
                      <a:lnTo>
                        <a:pt x="1877" y="400"/>
                      </a:lnTo>
                      <a:lnTo>
                        <a:pt x="1853" y="368"/>
                      </a:lnTo>
                      <a:lnTo>
                        <a:pt x="1827" y="339"/>
                      </a:lnTo>
                      <a:lnTo>
                        <a:pt x="1800" y="312"/>
                      </a:lnTo>
                      <a:lnTo>
                        <a:pt x="1773" y="287"/>
                      </a:lnTo>
                      <a:lnTo>
                        <a:pt x="1742" y="263"/>
                      </a:lnTo>
                      <a:lnTo>
                        <a:pt x="1709" y="243"/>
                      </a:lnTo>
                      <a:lnTo>
                        <a:pt x="1675" y="226"/>
                      </a:lnTo>
                      <a:lnTo>
                        <a:pt x="1646" y="226"/>
                      </a:lnTo>
                      <a:lnTo>
                        <a:pt x="1626" y="221"/>
                      </a:lnTo>
                      <a:lnTo>
                        <a:pt x="1608" y="211"/>
                      </a:lnTo>
                      <a:lnTo>
                        <a:pt x="1594" y="199"/>
                      </a:lnTo>
                      <a:lnTo>
                        <a:pt x="1584" y="183"/>
                      </a:lnTo>
                      <a:lnTo>
                        <a:pt x="1576" y="165"/>
                      </a:lnTo>
                      <a:lnTo>
                        <a:pt x="1568" y="146"/>
                      </a:lnTo>
                      <a:lnTo>
                        <a:pt x="1560" y="127"/>
                      </a:lnTo>
                      <a:lnTo>
                        <a:pt x="1552" y="107"/>
                      </a:lnTo>
                      <a:lnTo>
                        <a:pt x="1541" y="88"/>
                      </a:lnTo>
                      <a:lnTo>
                        <a:pt x="1539" y="87"/>
                      </a:lnTo>
                      <a:lnTo>
                        <a:pt x="1538" y="83"/>
                      </a:lnTo>
                      <a:lnTo>
                        <a:pt x="1536" y="82"/>
                      </a:lnTo>
                      <a:lnTo>
                        <a:pt x="1534" y="79"/>
                      </a:lnTo>
                      <a:lnTo>
                        <a:pt x="1533" y="77"/>
                      </a:lnTo>
                      <a:lnTo>
                        <a:pt x="1530" y="74"/>
                      </a:lnTo>
                      <a:lnTo>
                        <a:pt x="1528" y="72"/>
                      </a:lnTo>
                      <a:lnTo>
                        <a:pt x="1526" y="71"/>
                      </a:lnTo>
                      <a:lnTo>
                        <a:pt x="1523" y="67"/>
                      </a:lnTo>
                      <a:lnTo>
                        <a:pt x="1522" y="66"/>
                      </a:lnTo>
                      <a:lnTo>
                        <a:pt x="1520" y="64"/>
                      </a:lnTo>
                      <a:lnTo>
                        <a:pt x="1518" y="64"/>
                      </a:lnTo>
                      <a:lnTo>
                        <a:pt x="1517" y="63"/>
                      </a:lnTo>
                      <a:lnTo>
                        <a:pt x="1515" y="61"/>
                      </a:lnTo>
                      <a:lnTo>
                        <a:pt x="1514" y="61"/>
                      </a:lnTo>
                      <a:lnTo>
                        <a:pt x="1512" y="59"/>
                      </a:lnTo>
                      <a:lnTo>
                        <a:pt x="1510" y="59"/>
                      </a:lnTo>
                      <a:lnTo>
                        <a:pt x="1509" y="58"/>
                      </a:lnTo>
                      <a:lnTo>
                        <a:pt x="1507" y="56"/>
                      </a:lnTo>
                      <a:lnTo>
                        <a:pt x="1506" y="56"/>
                      </a:lnTo>
                      <a:lnTo>
                        <a:pt x="1504" y="56"/>
                      </a:lnTo>
                      <a:lnTo>
                        <a:pt x="1502" y="56"/>
                      </a:lnTo>
                      <a:lnTo>
                        <a:pt x="1501" y="56"/>
                      </a:lnTo>
                      <a:lnTo>
                        <a:pt x="1499" y="56"/>
                      </a:lnTo>
                      <a:lnTo>
                        <a:pt x="1498" y="56"/>
                      </a:lnTo>
                      <a:lnTo>
                        <a:pt x="1496" y="56"/>
                      </a:lnTo>
                      <a:lnTo>
                        <a:pt x="1494" y="56"/>
                      </a:lnTo>
                      <a:lnTo>
                        <a:pt x="1494" y="56"/>
                      </a:lnTo>
                      <a:lnTo>
                        <a:pt x="1493" y="56"/>
                      </a:lnTo>
                      <a:lnTo>
                        <a:pt x="1491" y="56"/>
                      </a:lnTo>
                      <a:lnTo>
                        <a:pt x="1490" y="58"/>
                      </a:lnTo>
                      <a:lnTo>
                        <a:pt x="1491" y="59"/>
                      </a:lnTo>
                      <a:lnTo>
                        <a:pt x="1494" y="61"/>
                      </a:lnTo>
                      <a:lnTo>
                        <a:pt x="1496" y="63"/>
                      </a:lnTo>
                      <a:lnTo>
                        <a:pt x="1498" y="63"/>
                      </a:lnTo>
                      <a:lnTo>
                        <a:pt x="1501" y="64"/>
                      </a:lnTo>
                      <a:lnTo>
                        <a:pt x="1502" y="66"/>
                      </a:lnTo>
                      <a:lnTo>
                        <a:pt x="1504" y="67"/>
                      </a:lnTo>
                      <a:lnTo>
                        <a:pt x="1507" y="69"/>
                      </a:lnTo>
                      <a:lnTo>
                        <a:pt x="1509" y="71"/>
                      </a:lnTo>
                      <a:lnTo>
                        <a:pt x="1510" y="72"/>
                      </a:lnTo>
                      <a:lnTo>
                        <a:pt x="1512" y="74"/>
                      </a:lnTo>
                      <a:lnTo>
                        <a:pt x="1515" y="75"/>
                      </a:lnTo>
                      <a:lnTo>
                        <a:pt x="1517" y="77"/>
                      </a:lnTo>
                      <a:lnTo>
                        <a:pt x="1518" y="79"/>
                      </a:lnTo>
                      <a:lnTo>
                        <a:pt x="1522" y="82"/>
                      </a:lnTo>
                      <a:lnTo>
                        <a:pt x="1523" y="83"/>
                      </a:lnTo>
                      <a:lnTo>
                        <a:pt x="1525" y="85"/>
                      </a:lnTo>
                      <a:lnTo>
                        <a:pt x="1526" y="88"/>
                      </a:lnTo>
                      <a:lnTo>
                        <a:pt x="1528" y="90"/>
                      </a:lnTo>
                      <a:lnTo>
                        <a:pt x="1530" y="93"/>
                      </a:lnTo>
                      <a:lnTo>
                        <a:pt x="1533" y="98"/>
                      </a:lnTo>
                      <a:lnTo>
                        <a:pt x="1536" y="103"/>
                      </a:lnTo>
                      <a:lnTo>
                        <a:pt x="1539" y="107"/>
                      </a:lnTo>
                      <a:lnTo>
                        <a:pt x="1542" y="114"/>
                      </a:lnTo>
                      <a:lnTo>
                        <a:pt x="1544" y="119"/>
                      </a:lnTo>
                      <a:lnTo>
                        <a:pt x="1546" y="125"/>
                      </a:lnTo>
                      <a:lnTo>
                        <a:pt x="1547" y="131"/>
                      </a:lnTo>
                      <a:lnTo>
                        <a:pt x="1549" y="136"/>
                      </a:lnTo>
                      <a:lnTo>
                        <a:pt x="1550" y="143"/>
                      </a:lnTo>
                      <a:lnTo>
                        <a:pt x="1550" y="149"/>
                      </a:lnTo>
                      <a:lnTo>
                        <a:pt x="1550" y="165"/>
                      </a:lnTo>
                      <a:lnTo>
                        <a:pt x="1539" y="165"/>
                      </a:lnTo>
                      <a:lnTo>
                        <a:pt x="1526" y="165"/>
                      </a:lnTo>
                      <a:lnTo>
                        <a:pt x="1515" y="163"/>
                      </a:lnTo>
                      <a:lnTo>
                        <a:pt x="1501" y="162"/>
                      </a:lnTo>
                      <a:lnTo>
                        <a:pt x="1488" y="160"/>
                      </a:lnTo>
                      <a:lnTo>
                        <a:pt x="1475" y="159"/>
                      </a:lnTo>
                      <a:lnTo>
                        <a:pt x="1462" y="155"/>
                      </a:lnTo>
                      <a:lnTo>
                        <a:pt x="1450" y="154"/>
                      </a:lnTo>
                      <a:lnTo>
                        <a:pt x="1438" y="151"/>
                      </a:lnTo>
                      <a:lnTo>
                        <a:pt x="1429" y="149"/>
                      </a:lnTo>
                      <a:lnTo>
                        <a:pt x="1451" y="50"/>
                      </a:lnTo>
                      <a:lnTo>
                        <a:pt x="1454" y="50"/>
                      </a:lnTo>
                      <a:lnTo>
                        <a:pt x="1459" y="50"/>
                      </a:lnTo>
                      <a:lnTo>
                        <a:pt x="1462" y="50"/>
                      </a:lnTo>
                      <a:lnTo>
                        <a:pt x="1467" y="51"/>
                      </a:lnTo>
                      <a:lnTo>
                        <a:pt x="1470" y="51"/>
                      </a:lnTo>
                      <a:lnTo>
                        <a:pt x="1475" y="53"/>
                      </a:lnTo>
                      <a:lnTo>
                        <a:pt x="1478" y="55"/>
                      </a:lnTo>
                      <a:lnTo>
                        <a:pt x="1482" y="56"/>
                      </a:lnTo>
                      <a:lnTo>
                        <a:pt x="1486" y="56"/>
                      </a:lnTo>
                      <a:lnTo>
                        <a:pt x="1490" y="58"/>
                      </a:lnTo>
                      <a:lnTo>
                        <a:pt x="1491" y="56"/>
                      </a:lnTo>
                      <a:lnTo>
                        <a:pt x="1477" y="53"/>
                      </a:lnTo>
                      <a:lnTo>
                        <a:pt x="1466" y="47"/>
                      </a:lnTo>
                      <a:lnTo>
                        <a:pt x="1454" y="39"/>
                      </a:lnTo>
                      <a:lnTo>
                        <a:pt x="1445" y="31"/>
                      </a:lnTo>
                      <a:lnTo>
                        <a:pt x="1434" y="21"/>
                      </a:lnTo>
                      <a:lnTo>
                        <a:pt x="1424" y="13"/>
                      </a:lnTo>
                      <a:lnTo>
                        <a:pt x="1413" y="5"/>
                      </a:lnTo>
                      <a:lnTo>
                        <a:pt x="1400" y="2"/>
                      </a:lnTo>
                      <a:lnTo>
                        <a:pt x="1386" y="0"/>
                      </a:lnTo>
                      <a:lnTo>
                        <a:pt x="1368" y="2"/>
                      </a:lnTo>
                      <a:lnTo>
                        <a:pt x="1374" y="2"/>
                      </a:lnTo>
                      <a:lnTo>
                        <a:pt x="1382" y="3"/>
                      </a:lnTo>
                      <a:lnTo>
                        <a:pt x="1390" y="3"/>
                      </a:lnTo>
                      <a:lnTo>
                        <a:pt x="1397" y="5"/>
                      </a:lnTo>
                      <a:lnTo>
                        <a:pt x="1405" y="7"/>
                      </a:lnTo>
                      <a:lnTo>
                        <a:pt x="1411" y="10"/>
                      </a:lnTo>
                      <a:lnTo>
                        <a:pt x="1418" y="13"/>
                      </a:lnTo>
                      <a:lnTo>
                        <a:pt x="1422" y="18"/>
                      </a:lnTo>
                      <a:lnTo>
                        <a:pt x="1426" y="26"/>
                      </a:lnTo>
                      <a:lnTo>
                        <a:pt x="1429" y="34"/>
                      </a:lnTo>
                      <a:lnTo>
                        <a:pt x="1422" y="37"/>
                      </a:lnTo>
                      <a:lnTo>
                        <a:pt x="1414" y="40"/>
                      </a:lnTo>
                      <a:lnTo>
                        <a:pt x="1406" y="42"/>
                      </a:lnTo>
                      <a:lnTo>
                        <a:pt x="1400" y="45"/>
                      </a:lnTo>
                      <a:lnTo>
                        <a:pt x="1392" y="47"/>
                      </a:lnTo>
                      <a:lnTo>
                        <a:pt x="1384" y="48"/>
                      </a:lnTo>
                      <a:lnTo>
                        <a:pt x="1376" y="50"/>
                      </a:lnTo>
                      <a:lnTo>
                        <a:pt x="1368" y="51"/>
                      </a:lnTo>
                      <a:lnTo>
                        <a:pt x="1360" y="53"/>
                      </a:lnTo>
                      <a:lnTo>
                        <a:pt x="1352" y="56"/>
                      </a:lnTo>
                      <a:lnTo>
                        <a:pt x="1429" y="50"/>
                      </a:lnTo>
                      <a:lnTo>
                        <a:pt x="1422" y="155"/>
                      </a:lnTo>
                      <a:lnTo>
                        <a:pt x="1275" y="165"/>
                      </a:lnTo>
                      <a:lnTo>
                        <a:pt x="1259" y="149"/>
                      </a:lnTo>
                      <a:lnTo>
                        <a:pt x="1262" y="146"/>
                      </a:lnTo>
                      <a:lnTo>
                        <a:pt x="1264" y="143"/>
                      </a:lnTo>
                      <a:lnTo>
                        <a:pt x="1266" y="139"/>
                      </a:lnTo>
                      <a:lnTo>
                        <a:pt x="1267" y="135"/>
                      </a:lnTo>
                      <a:lnTo>
                        <a:pt x="1267" y="131"/>
                      </a:lnTo>
                      <a:lnTo>
                        <a:pt x="1267" y="127"/>
                      </a:lnTo>
                      <a:lnTo>
                        <a:pt x="1267" y="122"/>
                      </a:lnTo>
                      <a:lnTo>
                        <a:pt x="1267" y="119"/>
                      </a:lnTo>
                      <a:lnTo>
                        <a:pt x="1267" y="114"/>
                      </a:lnTo>
                      <a:lnTo>
                        <a:pt x="1269" y="111"/>
                      </a:lnTo>
                      <a:lnTo>
                        <a:pt x="1258" y="109"/>
                      </a:lnTo>
                      <a:lnTo>
                        <a:pt x="1245" y="109"/>
                      </a:lnTo>
                      <a:lnTo>
                        <a:pt x="1232" y="109"/>
                      </a:lnTo>
                      <a:lnTo>
                        <a:pt x="1218" y="111"/>
                      </a:lnTo>
                      <a:lnTo>
                        <a:pt x="1203" y="111"/>
                      </a:lnTo>
                      <a:lnTo>
                        <a:pt x="1189" y="109"/>
                      </a:lnTo>
                      <a:lnTo>
                        <a:pt x="1176" y="106"/>
                      </a:lnTo>
                      <a:lnTo>
                        <a:pt x="1166" y="98"/>
                      </a:lnTo>
                      <a:lnTo>
                        <a:pt x="1158" y="88"/>
                      </a:lnTo>
                      <a:lnTo>
                        <a:pt x="1154" y="72"/>
                      </a:lnTo>
                      <a:lnTo>
                        <a:pt x="1154" y="90"/>
                      </a:lnTo>
                      <a:lnTo>
                        <a:pt x="1158" y="103"/>
                      </a:lnTo>
                      <a:lnTo>
                        <a:pt x="1165" y="111"/>
                      </a:lnTo>
                      <a:lnTo>
                        <a:pt x="1174" y="117"/>
                      </a:lnTo>
                      <a:lnTo>
                        <a:pt x="1186" y="122"/>
                      </a:lnTo>
                      <a:lnTo>
                        <a:pt x="1198" y="123"/>
                      </a:lnTo>
                      <a:lnTo>
                        <a:pt x="1211" y="127"/>
                      </a:lnTo>
                      <a:lnTo>
                        <a:pt x="1224" y="128"/>
                      </a:lnTo>
                      <a:lnTo>
                        <a:pt x="1234" y="133"/>
                      </a:lnTo>
                      <a:lnTo>
                        <a:pt x="1243" y="139"/>
                      </a:lnTo>
                      <a:lnTo>
                        <a:pt x="1229" y="173"/>
                      </a:lnTo>
                      <a:lnTo>
                        <a:pt x="1213" y="191"/>
                      </a:lnTo>
                      <a:lnTo>
                        <a:pt x="1194" y="194"/>
                      </a:lnTo>
                      <a:lnTo>
                        <a:pt x="1174" y="189"/>
                      </a:lnTo>
                      <a:lnTo>
                        <a:pt x="1154" y="178"/>
                      </a:lnTo>
                      <a:lnTo>
                        <a:pt x="1131" y="163"/>
                      </a:lnTo>
                      <a:lnTo>
                        <a:pt x="1110" y="151"/>
                      </a:lnTo>
                      <a:lnTo>
                        <a:pt x="1090" y="143"/>
                      </a:lnTo>
                      <a:lnTo>
                        <a:pt x="1069" y="143"/>
                      </a:lnTo>
                      <a:lnTo>
                        <a:pt x="1051" y="155"/>
                      </a:lnTo>
                      <a:lnTo>
                        <a:pt x="1064" y="155"/>
                      </a:lnTo>
                      <a:lnTo>
                        <a:pt x="1077" y="155"/>
                      </a:lnTo>
                      <a:lnTo>
                        <a:pt x="1090" y="155"/>
                      </a:lnTo>
                      <a:lnTo>
                        <a:pt x="1102" y="157"/>
                      </a:lnTo>
                      <a:lnTo>
                        <a:pt x="1114" y="159"/>
                      </a:lnTo>
                      <a:lnTo>
                        <a:pt x="1125" y="162"/>
                      </a:lnTo>
                      <a:lnTo>
                        <a:pt x="1134" y="167"/>
                      </a:lnTo>
                      <a:lnTo>
                        <a:pt x="1144" y="173"/>
                      </a:lnTo>
                      <a:lnTo>
                        <a:pt x="1152" y="183"/>
                      </a:lnTo>
                      <a:lnTo>
                        <a:pt x="1160" y="194"/>
                      </a:lnTo>
                      <a:lnTo>
                        <a:pt x="1162" y="200"/>
                      </a:lnTo>
                      <a:lnTo>
                        <a:pt x="1162" y="207"/>
                      </a:lnTo>
                      <a:lnTo>
                        <a:pt x="1162" y="213"/>
                      </a:lnTo>
                      <a:lnTo>
                        <a:pt x="1160" y="218"/>
                      </a:lnTo>
                      <a:lnTo>
                        <a:pt x="1158" y="223"/>
                      </a:lnTo>
                      <a:lnTo>
                        <a:pt x="1155" y="229"/>
                      </a:lnTo>
                      <a:lnTo>
                        <a:pt x="1152" y="234"/>
                      </a:lnTo>
                      <a:lnTo>
                        <a:pt x="1150" y="239"/>
                      </a:lnTo>
                      <a:lnTo>
                        <a:pt x="1147" y="243"/>
                      </a:lnTo>
                      <a:lnTo>
                        <a:pt x="1144" y="248"/>
                      </a:lnTo>
                      <a:lnTo>
                        <a:pt x="1128" y="216"/>
                      </a:lnTo>
                      <a:lnTo>
                        <a:pt x="1128" y="226"/>
                      </a:lnTo>
                      <a:lnTo>
                        <a:pt x="1107" y="235"/>
                      </a:lnTo>
                      <a:lnTo>
                        <a:pt x="1088" y="245"/>
                      </a:lnTo>
                      <a:lnTo>
                        <a:pt x="1070" y="255"/>
                      </a:lnTo>
                      <a:lnTo>
                        <a:pt x="1053" y="266"/>
                      </a:lnTo>
                      <a:lnTo>
                        <a:pt x="1035" y="279"/>
                      </a:lnTo>
                      <a:lnTo>
                        <a:pt x="1019" y="291"/>
                      </a:lnTo>
                      <a:lnTo>
                        <a:pt x="1003" y="304"/>
                      </a:lnTo>
                      <a:lnTo>
                        <a:pt x="989" y="317"/>
                      </a:lnTo>
                      <a:lnTo>
                        <a:pt x="974" y="331"/>
                      </a:lnTo>
                      <a:lnTo>
                        <a:pt x="962" y="347"/>
                      </a:lnTo>
                      <a:lnTo>
                        <a:pt x="960" y="360"/>
                      </a:lnTo>
                      <a:lnTo>
                        <a:pt x="955" y="370"/>
                      </a:lnTo>
                      <a:lnTo>
                        <a:pt x="949" y="376"/>
                      </a:lnTo>
                      <a:lnTo>
                        <a:pt x="941" y="381"/>
                      </a:lnTo>
                      <a:lnTo>
                        <a:pt x="931" y="386"/>
                      </a:lnTo>
                      <a:lnTo>
                        <a:pt x="922" y="387"/>
                      </a:lnTo>
                      <a:lnTo>
                        <a:pt x="912" y="391"/>
                      </a:lnTo>
                      <a:lnTo>
                        <a:pt x="904" y="394"/>
                      </a:lnTo>
                      <a:lnTo>
                        <a:pt x="896" y="397"/>
                      </a:lnTo>
                      <a:lnTo>
                        <a:pt x="891" y="402"/>
                      </a:lnTo>
                      <a:lnTo>
                        <a:pt x="885" y="347"/>
                      </a:lnTo>
                      <a:lnTo>
                        <a:pt x="880" y="355"/>
                      </a:lnTo>
                      <a:lnTo>
                        <a:pt x="877" y="363"/>
                      </a:lnTo>
                      <a:lnTo>
                        <a:pt x="875" y="373"/>
                      </a:lnTo>
                      <a:lnTo>
                        <a:pt x="877" y="381"/>
                      </a:lnTo>
                      <a:lnTo>
                        <a:pt x="877" y="391"/>
                      </a:lnTo>
                      <a:lnTo>
                        <a:pt x="878" y="400"/>
                      </a:lnTo>
                      <a:lnTo>
                        <a:pt x="880" y="408"/>
                      </a:lnTo>
                      <a:lnTo>
                        <a:pt x="880" y="418"/>
                      </a:lnTo>
                      <a:lnTo>
                        <a:pt x="878" y="426"/>
                      </a:lnTo>
                      <a:lnTo>
                        <a:pt x="875" y="434"/>
                      </a:lnTo>
                      <a:lnTo>
                        <a:pt x="866" y="427"/>
                      </a:lnTo>
                      <a:lnTo>
                        <a:pt x="859" y="416"/>
                      </a:lnTo>
                      <a:lnTo>
                        <a:pt x="854" y="403"/>
                      </a:lnTo>
                      <a:lnTo>
                        <a:pt x="851" y="389"/>
                      </a:lnTo>
                      <a:lnTo>
                        <a:pt x="848" y="376"/>
                      </a:lnTo>
                      <a:lnTo>
                        <a:pt x="843" y="363"/>
                      </a:lnTo>
                      <a:lnTo>
                        <a:pt x="837" y="355"/>
                      </a:lnTo>
                      <a:lnTo>
                        <a:pt x="829" y="349"/>
                      </a:lnTo>
                      <a:lnTo>
                        <a:pt x="816" y="351"/>
                      </a:lnTo>
                      <a:lnTo>
                        <a:pt x="798" y="357"/>
                      </a:lnTo>
                      <a:lnTo>
                        <a:pt x="821" y="357"/>
                      </a:lnTo>
                      <a:lnTo>
                        <a:pt x="832" y="365"/>
                      </a:lnTo>
                      <a:lnTo>
                        <a:pt x="838" y="376"/>
                      </a:lnTo>
                      <a:lnTo>
                        <a:pt x="843" y="389"/>
                      </a:lnTo>
                      <a:lnTo>
                        <a:pt x="846" y="403"/>
                      </a:lnTo>
                      <a:lnTo>
                        <a:pt x="846" y="418"/>
                      </a:lnTo>
                      <a:lnTo>
                        <a:pt x="846" y="434"/>
                      </a:lnTo>
                      <a:lnTo>
                        <a:pt x="843" y="451"/>
                      </a:lnTo>
                      <a:lnTo>
                        <a:pt x="842" y="466"/>
                      </a:lnTo>
                      <a:lnTo>
                        <a:pt x="838" y="482"/>
                      </a:lnTo>
                      <a:lnTo>
                        <a:pt x="837" y="495"/>
                      </a:lnTo>
                      <a:lnTo>
                        <a:pt x="830" y="495"/>
                      </a:lnTo>
                      <a:lnTo>
                        <a:pt x="826" y="485"/>
                      </a:lnTo>
                      <a:lnTo>
                        <a:pt x="822" y="477"/>
                      </a:lnTo>
                      <a:lnTo>
                        <a:pt x="821" y="469"/>
                      </a:lnTo>
                      <a:lnTo>
                        <a:pt x="821" y="461"/>
                      </a:lnTo>
                      <a:lnTo>
                        <a:pt x="821" y="453"/>
                      </a:lnTo>
                      <a:lnTo>
                        <a:pt x="821" y="445"/>
                      </a:lnTo>
                      <a:lnTo>
                        <a:pt x="821" y="435"/>
                      </a:lnTo>
                      <a:lnTo>
                        <a:pt x="821" y="427"/>
                      </a:lnTo>
                      <a:lnTo>
                        <a:pt x="818" y="418"/>
                      </a:lnTo>
                      <a:lnTo>
                        <a:pt x="814" y="408"/>
                      </a:lnTo>
                      <a:lnTo>
                        <a:pt x="802" y="405"/>
                      </a:lnTo>
                      <a:lnTo>
                        <a:pt x="789" y="403"/>
                      </a:lnTo>
                      <a:lnTo>
                        <a:pt x="778" y="405"/>
                      </a:lnTo>
                      <a:lnTo>
                        <a:pt x="766" y="408"/>
                      </a:lnTo>
                      <a:lnTo>
                        <a:pt x="757" y="413"/>
                      </a:lnTo>
                      <a:lnTo>
                        <a:pt x="747" y="418"/>
                      </a:lnTo>
                      <a:lnTo>
                        <a:pt x="738" y="426"/>
                      </a:lnTo>
                      <a:lnTo>
                        <a:pt x="730" y="434"/>
                      </a:lnTo>
                      <a:lnTo>
                        <a:pt x="722" y="442"/>
                      </a:lnTo>
                      <a:lnTo>
                        <a:pt x="714" y="450"/>
                      </a:lnTo>
                      <a:lnTo>
                        <a:pt x="720" y="445"/>
                      </a:lnTo>
                      <a:lnTo>
                        <a:pt x="728" y="440"/>
                      </a:lnTo>
                      <a:lnTo>
                        <a:pt x="734" y="435"/>
                      </a:lnTo>
                      <a:lnTo>
                        <a:pt x="742" y="432"/>
                      </a:lnTo>
                      <a:lnTo>
                        <a:pt x="750" y="427"/>
                      </a:lnTo>
                      <a:lnTo>
                        <a:pt x="758" y="424"/>
                      </a:lnTo>
                      <a:lnTo>
                        <a:pt x="766" y="423"/>
                      </a:lnTo>
                      <a:lnTo>
                        <a:pt x="774" y="419"/>
                      </a:lnTo>
                      <a:lnTo>
                        <a:pt x="784" y="418"/>
                      </a:lnTo>
                      <a:lnTo>
                        <a:pt x="792" y="418"/>
                      </a:lnTo>
                      <a:lnTo>
                        <a:pt x="803" y="424"/>
                      </a:lnTo>
                      <a:lnTo>
                        <a:pt x="810" y="431"/>
                      </a:lnTo>
                      <a:lnTo>
                        <a:pt x="814" y="440"/>
                      </a:lnTo>
                      <a:lnTo>
                        <a:pt x="816" y="451"/>
                      </a:lnTo>
                      <a:lnTo>
                        <a:pt x="816" y="461"/>
                      </a:lnTo>
                      <a:lnTo>
                        <a:pt x="816" y="472"/>
                      </a:lnTo>
                      <a:lnTo>
                        <a:pt x="814" y="483"/>
                      </a:lnTo>
                      <a:lnTo>
                        <a:pt x="813" y="493"/>
                      </a:lnTo>
                      <a:lnTo>
                        <a:pt x="813" y="503"/>
                      </a:lnTo>
                      <a:lnTo>
                        <a:pt x="814" y="511"/>
                      </a:lnTo>
                      <a:lnTo>
                        <a:pt x="813" y="507"/>
                      </a:lnTo>
                      <a:lnTo>
                        <a:pt x="811" y="506"/>
                      </a:lnTo>
                      <a:lnTo>
                        <a:pt x="810" y="504"/>
                      </a:lnTo>
                      <a:lnTo>
                        <a:pt x="806" y="503"/>
                      </a:lnTo>
                      <a:lnTo>
                        <a:pt x="805" y="503"/>
                      </a:lnTo>
                      <a:lnTo>
                        <a:pt x="802" y="501"/>
                      </a:lnTo>
                      <a:lnTo>
                        <a:pt x="798" y="501"/>
                      </a:lnTo>
                      <a:lnTo>
                        <a:pt x="797" y="501"/>
                      </a:lnTo>
                      <a:lnTo>
                        <a:pt x="794" y="501"/>
                      </a:lnTo>
                      <a:lnTo>
                        <a:pt x="792" y="501"/>
                      </a:lnTo>
                      <a:lnTo>
                        <a:pt x="786" y="515"/>
                      </a:lnTo>
                      <a:lnTo>
                        <a:pt x="776" y="525"/>
                      </a:lnTo>
                      <a:lnTo>
                        <a:pt x="765" y="531"/>
                      </a:lnTo>
                      <a:lnTo>
                        <a:pt x="752" y="533"/>
                      </a:lnTo>
                      <a:lnTo>
                        <a:pt x="736" y="535"/>
                      </a:lnTo>
                      <a:lnTo>
                        <a:pt x="722" y="535"/>
                      </a:lnTo>
                      <a:lnTo>
                        <a:pt x="707" y="535"/>
                      </a:lnTo>
                      <a:lnTo>
                        <a:pt x="694" y="538"/>
                      </a:lnTo>
                      <a:lnTo>
                        <a:pt x="685" y="544"/>
                      </a:lnTo>
                      <a:lnTo>
                        <a:pt x="677" y="555"/>
                      </a:lnTo>
                      <a:lnTo>
                        <a:pt x="678" y="563"/>
                      </a:lnTo>
                      <a:lnTo>
                        <a:pt x="680" y="571"/>
                      </a:lnTo>
                      <a:lnTo>
                        <a:pt x="683" y="578"/>
                      </a:lnTo>
                      <a:lnTo>
                        <a:pt x="685" y="586"/>
                      </a:lnTo>
                      <a:lnTo>
                        <a:pt x="688" y="592"/>
                      </a:lnTo>
                      <a:lnTo>
                        <a:pt x="693" y="599"/>
                      </a:lnTo>
                      <a:lnTo>
                        <a:pt x="698" y="603"/>
                      </a:lnTo>
                      <a:lnTo>
                        <a:pt x="704" y="607"/>
                      </a:lnTo>
                      <a:lnTo>
                        <a:pt x="712" y="608"/>
                      </a:lnTo>
                      <a:lnTo>
                        <a:pt x="722" y="610"/>
                      </a:lnTo>
                      <a:lnTo>
                        <a:pt x="718" y="632"/>
                      </a:lnTo>
                      <a:lnTo>
                        <a:pt x="717" y="656"/>
                      </a:lnTo>
                      <a:lnTo>
                        <a:pt x="715" y="682"/>
                      </a:lnTo>
                      <a:lnTo>
                        <a:pt x="715" y="707"/>
                      </a:lnTo>
                      <a:lnTo>
                        <a:pt x="714" y="735"/>
                      </a:lnTo>
                      <a:lnTo>
                        <a:pt x="712" y="762"/>
                      </a:lnTo>
                      <a:lnTo>
                        <a:pt x="712" y="789"/>
                      </a:lnTo>
                      <a:lnTo>
                        <a:pt x="710" y="816"/>
                      </a:lnTo>
                      <a:lnTo>
                        <a:pt x="707" y="842"/>
                      </a:lnTo>
                      <a:lnTo>
                        <a:pt x="706" y="869"/>
                      </a:lnTo>
                      <a:lnTo>
                        <a:pt x="715" y="883"/>
                      </a:lnTo>
                      <a:lnTo>
                        <a:pt x="723" y="898"/>
                      </a:lnTo>
                      <a:lnTo>
                        <a:pt x="730" y="912"/>
                      </a:lnTo>
                      <a:lnTo>
                        <a:pt x="733" y="928"/>
                      </a:lnTo>
                      <a:lnTo>
                        <a:pt x="738" y="944"/>
                      </a:lnTo>
                      <a:lnTo>
                        <a:pt x="741" y="959"/>
                      </a:lnTo>
                      <a:lnTo>
                        <a:pt x="746" y="975"/>
                      </a:lnTo>
                      <a:lnTo>
                        <a:pt x="752" y="989"/>
                      </a:lnTo>
                      <a:lnTo>
                        <a:pt x="760" y="1003"/>
                      </a:lnTo>
                      <a:lnTo>
                        <a:pt x="770" y="1016"/>
                      </a:lnTo>
                      <a:lnTo>
                        <a:pt x="776" y="1023"/>
                      </a:lnTo>
                      <a:lnTo>
                        <a:pt x="782" y="1027"/>
                      </a:lnTo>
                      <a:lnTo>
                        <a:pt x="789" y="1031"/>
                      </a:lnTo>
                      <a:lnTo>
                        <a:pt x="795" y="1034"/>
                      </a:lnTo>
                      <a:lnTo>
                        <a:pt x="803" y="1037"/>
                      </a:lnTo>
                      <a:lnTo>
                        <a:pt x="810" y="1039"/>
                      </a:lnTo>
                      <a:lnTo>
                        <a:pt x="818" y="1039"/>
                      </a:lnTo>
                      <a:lnTo>
                        <a:pt x="824" y="1040"/>
                      </a:lnTo>
                      <a:lnTo>
                        <a:pt x="830" y="1039"/>
                      </a:lnTo>
                      <a:lnTo>
                        <a:pt x="837" y="1039"/>
                      </a:lnTo>
                      <a:lnTo>
                        <a:pt x="851" y="1087"/>
                      </a:lnTo>
                      <a:lnTo>
                        <a:pt x="874" y="1133"/>
                      </a:lnTo>
                      <a:lnTo>
                        <a:pt x="902" y="1176"/>
                      </a:lnTo>
                      <a:lnTo>
                        <a:pt x="938" y="1218"/>
                      </a:lnTo>
                      <a:lnTo>
                        <a:pt x="978" y="1255"/>
                      </a:lnTo>
                      <a:lnTo>
                        <a:pt x="1021" y="1288"/>
                      </a:lnTo>
                      <a:lnTo>
                        <a:pt x="1067" y="1317"/>
                      </a:lnTo>
                      <a:lnTo>
                        <a:pt x="1115" y="1339"/>
                      </a:lnTo>
                      <a:lnTo>
                        <a:pt x="1165" y="1357"/>
                      </a:lnTo>
                      <a:lnTo>
                        <a:pt x="1214" y="1368"/>
                      </a:lnTo>
                      <a:lnTo>
                        <a:pt x="1200" y="1373"/>
                      </a:lnTo>
                      <a:lnTo>
                        <a:pt x="1184" y="1378"/>
                      </a:lnTo>
                      <a:lnTo>
                        <a:pt x="1165" y="1384"/>
                      </a:lnTo>
                      <a:lnTo>
                        <a:pt x="1144" y="1392"/>
                      </a:lnTo>
                      <a:lnTo>
                        <a:pt x="1122" y="1399"/>
                      </a:lnTo>
                      <a:lnTo>
                        <a:pt x="1099" y="1407"/>
                      </a:lnTo>
                      <a:lnTo>
                        <a:pt x="1077" y="1415"/>
                      </a:lnTo>
                      <a:lnTo>
                        <a:pt x="1054" y="1424"/>
                      </a:lnTo>
                      <a:lnTo>
                        <a:pt x="1032" y="1432"/>
                      </a:lnTo>
                      <a:lnTo>
                        <a:pt x="1011" y="1442"/>
                      </a:lnTo>
                      <a:lnTo>
                        <a:pt x="898" y="1479"/>
                      </a:lnTo>
                      <a:lnTo>
                        <a:pt x="878" y="1483"/>
                      </a:lnTo>
                      <a:lnTo>
                        <a:pt x="862" y="1487"/>
                      </a:lnTo>
                      <a:lnTo>
                        <a:pt x="846" y="1491"/>
                      </a:lnTo>
                      <a:lnTo>
                        <a:pt x="834" y="1495"/>
                      </a:lnTo>
                      <a:lnTo>
                        <a:pt x="819" y="1498"/>
                      </a:lnTo>
                      <a:lnTo>
                        <a:pt x="806" y="1503"/>
                      </a:lnTo>
                      <a:lnTo>
                        <a:pt x="790" y="1506"/>
                      </a:lnTo>
                      <a:lnTo>
                        <a:pt x="773" y="1511"/>
                      </a:lnTo>
                      <a:lnTo>
                        <a:pt x="754" y="1515"/>
                      </a:lnTo>
                      <a:lnTo>
                        <a:pt x="731" y="1522"/>
                      </a:lnTo>
                      <a:lnTo>
                        <a:pt x="715" y="1567"/>
                      </a:lnTo>
                      <a:lnTo>
                        <a:pt x="704" y="1613"/>
                      </a:lnTo>
                      <a:lnTo>
                        <a:pt x="694" y="1659"/>
                      </a:lnTo>
                      <a:lnTo>
                        <a:pt x="686" y="1709"/>
                      </a:lnTo>
                      <a:lnTo>
                        <a:pt x="677" y="1757"/>
                      </a:lnTo>
                      <a:lnTo>
                        <a:pt x="669" y="1803"/>
                      </a:lnTo>
                      <a:lnTo>
                        <a:pt x="658" y="1850"/>
                      </a:lnTo>
                      <a:lnTo>
                        <a:pt x="642" y="1893"/>
                      </a:lnTo>
                      <a:lnTo>
                        <a:pt x="624" y="1933"/>
                      </a:lnTo>
                      <a:lnTo>
                        <a:pt x="600" y="1970"/>
                      </a:lnTo>
                      <a:lnTo>
                        <a:pt x="590" y="1960"/>
                      </a:lnTo>
                      <a:lnTo>
                        <a:pt x="590" y="1963"/>
                      </a:lnTo>
                      <a:lnTo>
                        <a:pt x="590" y="1965"/>
                      </a:lnTo>
                      <a:lnTo>
                        <a:pt x="590" y="1968"/>
                      </a:lnTo>
                      <a:lnTo>
                        <a:pt x="590" y="1971"/>
                      </a:lnTo>
                      <a:lnTo>
                        <a:pt x="590" y="1973"/>
                      </a:lnTo>
                      <a:lnTo>
                        <a:pt x="590" y="1976"/>
                      </a:lnTo>
                      <a:lnTo>
                        <a:pt x="589" y="1978"/>
                      </a:lnTo>
                      <a:lnTo>
                        <a:pt x="589" y="1979"/>
                      </a:lnTo>
                      <a:lnTo>
                        <a:pt x="586" y="1981"/>
                      </a:lnTo>
                      <a:lnTo>
                        <a:pt x="584" y="1983"/>
                      </a:lnTo>
                      <a:lnTo>
                        <a:pt x="578" y="1976"/>
                      </a:lnTo>
                      <a:lnTo>
                        <a:pt x="581" y="1986"/>
                      </a:lnTo>
                      <a:lnTo>
                        <a:pt x="586" y="1994"/>
                      </a:lnTo>
                      <a:lnTo>
                        <a:pt x="590" y="2003"/>
                      </a:lnTo>
                      <a:lnTo>
                        <a:pt x="595" y="2011"/>
                      </a:lnTo>
                      <a:lnTo>
                        <a:pt x="600" y="2019"/>
                      </a:lnTo>
                      <a:lnTo>
                        <a:pt x="606" y="2027"/>
                      </a:lnTo>
                      <a:lnTo>
                        <a:pt x="611" y="2035"/>
                      </a:lnTo>
                      <a:lnTo>
                        <a:pt x="618" y="2043"/>
                      </a:lnTo>
                      <a:lnTo>
                        <a:pt x="622" y="2051"/>
                      </a:lnTo>
                      <a:lnTo>
                        <a:pt x="629" y="2059"/>
                      </a:lnTo>
                      <a:lnTo>
                        <a:pt x="491" y="2123"/>
                      </a:lnTo>
                      <a:lnTo>
                        <a:pt x="453" y="2112"/>
                      </a:lnTo>
                      <a:lnTo>
                        <a:pt x="435" y="2096"/>
                      </a:lnTo>
                      <a:lnTo>
                        <a:pt x="430" y="2077"/>
                      </a:lnTo>
                      <a:lnTo>
                        <a:pt x="437" y="2056"/>
                      </a:lnTo>
                      <a:lnTo>
                        <a:pt x="448" y="2034"/>
                      </a:lnTo>
                      <a:lnTo>
                        <a:pt x="461" y="2013"/>
                      </a:lnTo>
                      <a:lnTo>
                        <a:pt x="470" y="1994"/>
                      </a:lnTo>
                      <a:lnTo>
                        <a:pt x="472" y="1978"/>
                      </a:lnTo>
                      <a:lnTo>
                        <a:pt x="459" y="1967"/>
                      </a:lnTo>
                      <a:lnTo>
                        <a:pt x="430" y="1960"/>
                      </a:lnTo>
                      <a:lnTo>
                        <a:pt x="426" y="1965"/>
                      </a:lnTo>
                      <a:lnTo>
                        <a:pt x="421" y="1968"/>
                      </a:lnTo>
                      <a:lnTo>
                        <a:pt x="418" y="1968"/>
                      </a:lnTo>
                      <a:lnTo>
                        <a:pt x="413" y="1967"/>
                      </a:lnTo>
                      <a:lnTo>
                        <a:pt x="410" y="1965"/>
                      </a:lnTo>
                      <a:lnTo>
                        <a:pt x="405" y="1962"/>
                      </a:lnTo>
                      <a:lnTo>
                        <a:pt x="400" y="1960"/>
                      </a:lnTo>
                      <a:lnTo>
                        <a:pt x="395" y="1959"/>
                      </a:lnTo>
                      <a:lnTo>
                        <a:pt x="390" y="1959"/>
                      </a:lnTo>
                      <a:lnTo>
                        <a:pt x="386" y="1960"/>
                      </a:lnTo>
                      <a:lnTo>
                        <a:pt x="376" y="1992"/>
                      </a:lnTo>
                      <a:lnTo>
                        <a:pt x="299" y="1960"/>
                      </a:lnTo>
                      <a:lnTo>
                        <a:pt x="288" y="1959"/>
                      </a:lnTo>
                      <a:lnTo>
                        <a:pt x="277" y="1959"/>
                      </a:lnTo>
                      <a:lnTo>
                        <a:pt x="267" y="1959"/>
                      </a:lnTo>
                      <a:lnTo>
                        <a:pt x="256" y="1959"/>
                      </a:lnTo>
                      <a:lnTo>
                        <a:pt x="245" y="1962"/>
                      </a:lnTo>
                      <a:lnTo>
                        <a:pt x="235" y="1965"/>
                      </a:lnTo>
                      <a:lnTo>
                        <a:pt x="227" y="1971"/>
                      </a:lnTo>
                      <a:lnTo>
                        <a:pt x="219" y="1981"/>
                      </a:lnTo>
                      <a:lnTo>
                        <a:pt x="211" y="1992"/>
                      </a:lnTo>
                      <a:lnTo>
                        <a:pt x="206" y="2008"/>
                      </a:lnTo>
                      <a:lnTo>
                        <a:pt x="197" y="2013"/>
                      </a:lnTo>
                      <a:lnTo>
                        <a:pt x="187" y="2016"/>
                      </a:lnTo>
                      <a:lnTo>
                        <a:pt x="178" y="2018"/>
                      </a:lnTo>
                      <a:lnTo>
                        <a:pt x="168" y="2018"/>
                      </a:lnTo>
                      <a:lnTo>
                        <a:pt x="158" y="2018"/>
                      </a:lnTo>
                      <a:lnTo>
                        <a:pt x="149" y="2016"/>
                      </a:lnTo>
                      <a:lnTo>
                        <a:pt x="139" y="2015"/>
                      </a:lnTo>
                      <a:lnTo>
                        <a:pt x="130" y="2013"/>
                      </a:lnTo>
                      <a:lnTo>
                        <a:pt x="118" y="2010"/>
                      </a:lnTo>
                      <a:lnTo>
                        <a:pt x="107" y="2008"/>
                      </a:lnTo>
                      <a:lnTo>
                        <a:pt x="93" y="2027"/>
                      </a:lnTo>
                      <a:lnTo>
                        <a:pt x="78" y="2048"/>
                      </a:lnTo>
                      <a:lnTo>
                        <a:pt x="66" y="2071"/>
                      </a:lnTo>
                      <a:lnTo>
                        <a:pt x="54" y="2095"/>
                      </a:lnTo>
                      <a:lnTo>
                        <a:pt x="46" y="2120"/>
                      </a:lnTo>
                      <a:lnTo>
                        <a:pt x="40" y="2146"/>
                      </a:lnTo>
                      <a:lnTo>
                        <a:pt x="38" y="2171"/>
                      </a:lnTo>
                      <a:lnTo>
                        <a:pt x="38" y="2199"/>
                      </a:lnTo>
                      <a:lnTo>
                        <a:pt x="43" y="2226"/>
                      </a:lnTo>
                      <a:lnTo>
                        <a:pt x="53" y="2251"/>
                      </a:lnTo>
                      <a:lnTo>
                        <a:pt x="56" y="2266"/>
                      </a:lnTo>
                      <a:lnTo>
                        <a:pt x="58" y="2279"/>
                      </a:lnTo>
                      <a:lnTo>
                        <a:pt x="58" y="2291"/>
                      </a:lnTo>
                      <a:lnTo>
                        <a:pt x="56" y="2301"/>
                      </a:lnTo>
                      <a:lnTo>
                        <a:pt x="51" y="2311"/>
                      </a:lnTo>
                      <a:lnTo>
                        <a:pt x="46" y="2319"/>
                      </a:lnTo>
                      <a:lnTo>
                        <a:pt x="40" y="2327"/>
                      </a:lnTo>
                      <a:lnTo>
                        <a:pt x="30" y="2333"/>
                      </a:lnTo>
                      <a:lnTo>
                        <a:pt x="21" y="2339"/>
                      </a:lnTo>
                      <a:lnTo>
                        <a:pt x="8" y="2344"/>
                      </a:lnTo>
                      <a:lnTo>
                        <a:pt x="2" y="2355"/>
                      </a:lnTo>
                      <a:lnTo>
                        <a:pt x="0" y="2365"/>
                      </a:lnTo>
                      <a:lnTo>
                        <a:pt x="0" y="2375"/>
                      </a:lnTo>
                      <a:lnTo>
                        <a:pt x="2" y="2381"/>
                      </a:lnTo>
                      <a:lnTo>
                        <a:pt x="6" y="2387"/>
                      </a:lnTo>
                      <a:lnTo>
                        <a:pt x="13" y="2394"/>
                      </a:lnTo>
                      <a:lnTo>
                        <a:pt x="19" y="2399"/>
                      </a:lnTo>
                      <a:lnTo>
                        <a:pt x="24" y="2403"/>
                      </a:lnTo>
                      <a:lnTo>
                        <a:pt x="29" y="2408"/>
                      </a:lnTo>
                      <a:lnTo>
                        <a:pt x="30" y="2415"/>
                      </a:lnTo>
                      <a:lnTo>
                        <a:pt x="54" y="2405"/>
                      </a:lnTo>
                      <a:lnTo>
                        <a:pt x="78" y="2397"/>
                      </a:lnTo>
                      <a:lnTo>
                        <a:pt x="102" y="2391"/>
                      </a:lnTo>
                      <a:lnTo>
                        <a:pt x="126" y="2386"/>
                      </a:lnTo>
                      <a:lnTo>
                        <a:pt x="152" y="2379"/>
                      </a:lnTo>
                      <a:lnTo>
                        <a:pt x="176" y="2373"/>
                      </a:lnTo>
                      <a:lnTo>
                        <a:pt x="198" y="2365"/>
                      </a:lnTo>
                      <a:lnTo>
                        <a:pt x="221" y="2355"/>
                      </a:lnTo>
                      <a:lnTo>
                        <a:pt x="242" y="2341"/>
                      </a:lnTo>
                      <a:lnTo>
                        <a:pt x="261" y="2322"/>
                      </a:lnTo>
                      <a:lnTo>
                        <a:pt x="278" y="2314"/>
                      </a:lnTo>
                      <a:lnTo>
                        <a:pt x="294" y="2306"/>
                      </a:lnTo>
                      <a:lnTo>
                        <a:pt x="312" y="2298"/>
                      </a:lnTo>
                      <a:lnTo>
                        <a:pt x="330" y="2291"/>
                      </a:lnTo>
                      <a:lnTo>
                        <a:pt x="347" y="2285"/>
                      </a:lnTo>
                      <a:lnTo>
                        <a:pt x="363" y="2282"/>
                      </a:lnTo>
                      <a:lnTo>
                        <a:pt x="381" y="2280"/>
                      </a:lnTo>
                      <a:lnTo>
                        <a:pt x="397" y="2285"/>
                      </a:lnTo>
                      <a:lnTo>
                        <a:pt x="414" y="2293"/>
                      </a:lnTo>
                      <a:lnTo>
                        <a:pt x="430" y="2306"/>
                      </a:lnTo>
                      <a:lnTo>
                        <a:pt x="443" y="2312"/>
                      </a:lnTo>
                      <a:lnTo>
                        <a:pt x="454" y="2315"/>
                      </a:lnTo>
                      <a:lnTo>
                        <a:pt x="466" y="2315"/>
                      </a:lnTo>
                      <a:lnTo>
                        <a:pt x="477" y="2314"/>
                      </a:lnTo>
                      <a:lnTo>
                        <a:pt x="486" y="2309"/>
                      </a:lnTo>
                      <a:lnTo>
                        <a:pt x="498" y="2306"/>
                      </a:lnTo>
                      <a:lnTo>
                        <a:pt x="507" y="2303"/>
                      </a:lnTo>
                      <a:lnTo>
                        <a:pt x="517" y="2299"/>
                      </a:lnTo>
                      <a:lnTo>
                        <a:pt x="528" y="2298"/>
                      </a:lnTo>
                      <a:lnTo>
                        <a:pt x="539" y="2299"/>
                      </a:lnTo>
                      <a:lnTo>
                        <a:pt x="560" y="2282"/>
                      </a:lnTo>
                      <a:lnTo>
                        <a:pt x="582" y="2264"/>
                      </a:lnTo>
                      <a:lnTo>
                        <a:pt x="605" y="2250"/>
                      </a:lnTo>
                      <a:lnTo>
                        <a:pt x="629" y="2235"/>
                      </a:lnTo>
                      <a:lnTo>
                        <a:pt x="653" y="2223"/>
                      </a:lnTo>
                      <a:lnTo>
                        <a:pt x="677" y="2208"/>
                      </a:lnTo>
                      <a:lnTo>
                        <a:pt x="698" y="2195"/>
                      </a:lnTo>
                      <a:lnTo>
                        <a:pt x="717" y="2179"/>
                      </a:lnTo>
                      <a:lnTo>
                        <a:pt x="733" y="2163"/>
                      </a:lnTo>
                      <a:lnTo>
                        <a:pt x="744" y="2146"/>
                      </a:lnTo>
                      <a:lnTo>
                        <a:pt x="741" y="2123"/>
                      </a:lnTo>
                      <a:lnTo>
                        <a:pt x="746" y="2103"/>
                      </a:lnTo>
                      <a:lnTo>
                        <a:pt x="755" y="2085"/>
                      </a:lnTo>
                      <a:lnTo>
                        <a:pt x="768" y="2069"/>
                      </a:lnTo>
                      <a:lnTo>
                        <a:pt x="782" y="2053"/>
                      </a:lnTo>
                      <a:lnTo>
                        <a:pt x="794" y="2039"/>
                      </a:lnTo>
                      <a:lnTo>
                        <a:pt x="802" y="2024"/>
                      </a:lnTo>
                      <a:lnTo>
                        <a:pt x="803" y="2010"/>
                      </a:lnTo>
                      <a:lnTo>
                        <a:pt x="797" y="1994"/>
                      </a:lnTo>
                      <a:lnTo>
                        <a:pt x="779" y="1978"/>
                      </a:lnTo>
                      <a:lnTo>
                        <a:pt x="779" y="1981"/>
                      </a:lnTo>
                      <a:lnTo>
                        <a:pt x="781" y="1984"/>
                      </a:lnTo>
                      <a:lnTo>
                        <a:pt x="781" y="1987"/>
                      </a:lnTo>
                      <a:lnTo>
                        <a:pt x="781" y="1992"/>
                      </a:lnTo>
                      <a:lnTo>
                        <a:pt x="779" y="1995"/>
                      </a:lnTo>
                      <a:lnTo>
                        <a:pt x="778" y="2000"/>
                      </a:lnTo>
                      <a:lnTo>
                        <a:pt x="776" y="2005"/>
                      </a:lnTo>
                      <a:lnTo>
                        <a:pt x="774" y="2010"/>
                      </a:lnTo>
                      <a:lnTo>
                        <a:pt x="773" y="2015"/>
                      </a:lnTo>
                      <a:lnTo>
                        <a:pt x="770" y="2021"/>
                      </a:lnTo>
                      <a:lnTo>
                        <a:pt x="758" y="2024"/>
                      </a:lnTo>
                      <a:lnTo>
                        <a:pt x="744" y="2026"/>
                      </a:lnTo>
                      <a:lnTo>
                        <a:pt x="728" y="2027"/>
                      </a:lnTo>
                      <a:lnTo>
                        <a:pt x="709" y="2027"/>
                      </a:lnTo>
                      <a:lnTo>
                        <a:pt x="690" y="2024"/>
                      </a:lnTo>
                      <a:lnTo>
                        <a:pt x="669" y="2021"/>
                      </a:lnTo>
                      <a:lnTo>
                        <a:pt x="650" y="2015"/>
                      </a:lnTo>
                      <a:lnTo>
                        <a:pt x="632" y="2007"/>
                      </a:lnTo>
                      <a:lnTo>
                        <a:pt x="618" y="1995"/>
                      </a:lnTo>
                      <a:lnTo>
                        <a:pt x="606" y="1983"/>
                      </a:lnTo>
                      <a:lnTo>
                        <a:pt x="614" y="1981"/>
                      </a:lnTo>
                      <a:lnTo>
                        <a:pt x="621" y="1978"/>
                      </a:lnTo>
                      <a:lnTo>
                        <a:pt x="624" y="1975"/>
                      </a:lnTo>
                      <a:lnTo>
                        <a:pt x="626" y="1971"/>
                      </a:lnTo>
                      <a:lnTo>
                        <a:pt x="627" y="1968"/>
                      </a:lnTo>
                      <a:lnTo>
                        <a:pt x="627" y="1963"/>
                      </a:lnTo>
                      <a:lnTo>
                        <a:pt x="627" y="1959"/>
                      </a:lnTo>
                      <a:lnTo>
                        <a:pt x="627" y="1954"/>
                      </a:lnTo>
                      <a:lnTo>
                        <a:pt x="629" y="1949"/>
                      </a:lnTo>
                      <a:lnTo>
                        <a:pt x="632" y="1944"/>
                      </a:lnTo>
                      <a:lnTo>
                        <a:pt x="632" y="1943"/>
                      </a:lnTo>
                      <a:lnTo>
                        <a:pt x="632" y="1943"/>
                      </a:lnTo>
                      <a:lnTo>
                        <a:pt x="634" y="1941"/>
                      </a:lnTo>
                      <a:lnTo>
                        <a:pt x="634" y="1941"/>
                      </a:lnTo>
                      <a:lnTo>
                        <a:pt x="634" y="1941"/>
                      </a:lnTo>
                      <a:lnTo>
                        <a:pt x="635" y="1939"/>
                      </a:lnTo>
                      <a:lnTo>
                        <a:pt x="635" y="1939"/>
                      </a:lnTo>
                      <a:lnTo>
                        <a:pt x="637" y="1939"/>
                      </a:lnTo>
                      <a:lnTo>
                        <a:pt x="637" y="1938"/>
                      </a:lnTo>
                      <a:lnTo>
                        <a:pt x="638" y="1938"/>
                      </a:lnTo>
                      <a:lnTo>
                        <a:pt x="637" y="1938"/>
                      </a:lnTo>
                      <a:lnTo>
                        <a:pt x="637" y="1939"/>
                      </a:lnTo>
                      <a:lnTo>
                        <a:pt x="635" y="1939"/>
                      </a:lnTo>
                      <a:lnTo>
                        <a:pt x="635" y="1939"/>
                      </a:lnTo>
                      <a:lnTo>
                        <a:pt x="635" y="1941"/>
                      </a:lnTo>
                      <a:lnTo>
                        <a:pt x="634" y="1941"/>
                      </a:lnTo>
                      <a:lnTo>
                        <a:pt x="634" y="1943"/>
                      </a:lnTo>
                      <a:lnTo>
                        <a:pt x="634" y="1943"/>
                      </a:lnTo>
                      <a:lnTo>
                        <a:pt x="632" y="1943"/>
                      </a:lnTo>
                      <a:lnTo>
                        <a:pt x="632" y="1944"/>
                      </a:lnTo>
                      <a:lnTo>
                        <a:pt x="630" y="1946"/>
                      </a:lnTo>
                      <a:lnTo>
                        <a:pt x="630" y="1949"/>
                      </a:lnTo>
                      <a:lnTo>
                        <a:pt x="630" y="1952"/>
                      </a:lnTo>
                      <a:lnTo>
                        <a:pt x="630" y="1954"/>
                      </a:lnTo>
                      <a:lnTo>
                        <a:pt x="630" y="1957"/>
                      </a:lnTo>
                      <a:lnTo>
                        <a:pt x="630" y="1960"/>
                      </a:lnTo>
                      <a:lnTo>
                        <a:pt x="630" y="1962"/>
                      </a:lnTo>
                      <a:lnTo>
                        <a:pt x="629" y="1965"/>
                      </a:lnTo>
                      <a:lnTo>
                        <a:pt x="629" y="1967"/>
                      </a:lnTo>
                      <a:lnTo>
                        <a:pt x="629" y="1970"/>
                      </a:lnTo>
                      <a:lnTo>
                        <a:pt x="632" y="1971"/>
                      </a:lnTo>
                      <a:lnTo>
                        <a:pt x="635" y="1975"/>
                      </a:lnTo>
                      <a:lnTo>
                        <a:pt x="637" y="1976"/>
                      </a:lnTo>
                      <a:lnTo>
                        <a:pt x="640" y="1979"/>
                      </a:lnTo>
                      <a:lnTo>
                        <a:pt x="643" y="1981"/>
                      </a:lnTo>
                      <a:lnTo>
                        <a:pt x="646" y="1983"/>
                      </a:lnTo>
                      <a:lnTo>
                        <a:pt x="650" y="1984"/>
                      </a:lnTo>
                      <a:lnTo>
                        <a:pt x="653" y="1984"/>
                      </a:lnTo>
                      <a:lnTo>
                        <a:pt x="658" y="1984"/>
                      </a:lnTo>
                      <a:lnTo>
                        <a:pt x="661" y="1983"/>
                      </a:lnTo>
                      <a:lnTo>
                        <a:pt x="662" y="1979"/>
                      </a:lnTo>
                      <a:lnTo>
                        <a:pt x="666" y="1975"/>
                      </a:lnTo>
                      <a:lnTo>
                        <a:pt x="670" y="1971"/>
                      </a:lnTo>
                      <a:lnTo>
                        <a:pt x="674" y="1968"/>
                      </a:lnTo>
                      <a:lnTo>
                        <a:pt x="678" y="1965"/>
                      </a:lnTo>
                      <a:lnTo>
                        <a:pt x="682" y="1962"/>
                      </a:lnTo>
                      <a:lnTo>
                        <a:pt x="683" y="1959"/>
                      </a:lnTo>
                      <a:lnTo>
                        <a:pt x="685" y="1954"/>
                      </a:lnTo>
                      <a:lnTo>
                        <a:pt x="685" y="1949"/>
                      </a:lnTo>
                      <a:lnTo>
                        <a:pt x="683" y="1944"/>
                      </a:lnTo>
                      <a:lnTo>
                        <a:pt x="680" y="1941"/>
                      </a:lnTo>
                      <a:lnTo>
                        <a:pt x="675" y="1939"/>
                      </a:lnTo>
                      <a:lnTo>
                        <a:pt x="672" y="1935"/>
                      </a:lnTo>
                      <a:lnTo>
                        <a:pt x="669" y="1931"/>
                      </a:lnTo>
                      <a:lnTo>
                        <a:pt x="666" y="1928"/>
                      </a:lnTo>
                      <a:lnTo>
                        <a:pt x="662" y="1925"/>
                      </a:lnTo>
                      <a:lnTo>
                        <a:pt x="659" y="1922"/>
                      </a:lnTo>
                      <a:lnTo>
                        <a:pt x="654" y="1920"/>
                      </a:lnTo>
                      <a:lnTo>
                        <a:pt x="650" y="1920"/>
                      </a:lnTo>
                      <a:lnTo>
                        <a:pt x="645" y="1922"/>
                      </a:lnTo>
                      <a:lnTo>
                        <a:pt x="654" y="1906"/>
                      </a:lnTo>
                      <a:lnTo>
                        <a:pt x="664" y="1919"/>
                      </a:lnTo>
                      <a:lnTo>
                        <a:pt x="677" y="1930"/>
                      </a:lnTo>
                      <a:lnTo>
                        <a:pt x="690" y="1938"/>
                      </a:lnTo>
                      <a:lnTo>
                        <a:pt x="704" y="1943"/>
                      </a:lnTo>
                      <a:lnTo>
                        <a:pt x="720" y="1947"/>
                      </a:lnTo>
                      <a:lnTo>
                        <a:pt x="734" y="1952"/>
                      </a:lnTo>
                      <a:lnTo>
                        <a:pt x="749" y="1955"/>
                      </a:lnTo>
                      <a:lnTo>
                        <a:pt x="760" y="1960"/>
                      </a:lnTo>
                      <a:lnTo>
                        <a:pt x="770" y="1967"/>
                      </a:lnTo>
                      <a:lnTo>
                        <a:pt x="776" y="1975"/>
                      </a:lnTo>
                      <a:lnTo>
                        <a:pt x="787" y="1947"/>
                      </a:lnTo>
                      <a:lnTo>
                        <a:pt x="795" y="1919"/>
                      </a:lnTo>
                      <a:lnTo>
                        <a:pt x="802" y="1888"/>
                      </a:lnTo>
                      <a:lnTo>
                        <a:pt x="808" y="1856"/>
                      </a:lnTo>
                      <a:lnTo>
                        <a:pt x="813" y="1824"/>
                      </a:lnTo>
                      <a:lnTo>
                        <a:pt x="819" y="1792"/>
                      </a:lnTo>
                      <a:lnTo>
                        <a:pt x="827" y="1762"/>
                      </a:lnTo>
                      <a:lnTo>
                        <a:pt x="837" y="1735"/>
                      </a:lnTo>
                      <a:lnTo>
                        <a:pt x="851" y="1709"/>
                      </a:lnTo>
                      <a:lnTo>
                        <a:pt x="867" y="1688"/>
                      </a:lnTo>
                      <a:lnTo>
                        <a:pt x="998" y="1648"/>
                      </a:lnTo>
                      <a:lnTo>
                        <a:pt x="998" y="1648"/>
                      </a:lnTo>
                      <a:lnTo>
                        <a:pt x="1019" y="1643"/>
                      </a:lnTo>
                      <a:lnTo>
                        <a:pt x="1040" y="1640"/>
                      </a:lnTo>
                      <a:lnTo>
                        <a:pt x="1061" y="1637"/>
                      </a:lnTo>
                      <a:lnTo>
                        <a:pt x="1082" y="1634"/>
                      </a:lnTo>
                      <a:lnTo>
                        <a:pt x="1102" y="1632"/>
                      </a:lnTo>
                      <a:lnTo>
                        <a:pt x="1122" y="1631"/>
                      </a:lnTo>
                      <a:lnTo>
                        <a:pt x="1142" y="1631"/>
                      </a:lnTo>
                      <a:lnTo>
                        <a:pt x="1162" y="1631"/>
                      </a:lnTo>
                      <a:lnTo>
                        <a:pt x="1181" y="1634"/>
                      </a:lnTo>
                      <a:lnTo>
                        <a:pt x="1198" y="1637"/>
                      </a:lnTo>
                      <a:lnTo>
                        <a:pt x="1189" y="1682"/>
                      </a:lnTo>
                      <a:lnTo>
                        <a:pt x="1186" y="1730"/>
                      </a:lnTo>
                      <a:lnTo>
                        <a:pt x="1189" y="1779"/>
                      </a:lnTo>
                      <a:lnTo>
                        <a:pt x="1195" y="1829"/>
                      </a:lnTo>
                      <a:lnTo>
                        <a:pt x="1200" y="1880"/>
                      </a:lnTo>
                      <a:lnTo>
                        <a:pt x="1205" y="1931"/>
                      </a:lnTo>
                      <a:lnTo>
                        <a:pt x="1206" y="1979"/>
                      </a:lnTo>
                      <a:lnTo>
                        <a:pt x="1200" y="2026"/>
                      </a:lnTo>
                      <a:lnTo>
                        <a:pt x="1186" y="2069"/>
                      </a:lnTo>
                      <a:lnTo>
                        <a:pt x="1160" y="2107"/>
                      </a:lnTo>
                      <a:lnTo>
                        <a:pt x="1142" y="2136"/>
                      </a:lnTo>
                      <a:lnTo>
                        <a:pt x="1125" y="2167"/>
                      </a:lnTo>
                      <a:lnTo>
                        <a:pt x="1107" y="2195"/>
                      </a:lnTo>
                      <a:lnTo>
                        <a:pt x="1088" y="2224"/>
                      </a:lnTo>
                      <a:lnTo>
                        <a:pt x="1070" y="2253"/>
                      </a:lnTo>
                      <a:lnTo>
                        <a:pt x="1054" y="2283"/>
                      </a:lnTo>
                      <a:lnTo>
                        <a:pt x="1040" y="2315"/>
                      </a:lnTo>
                      <a:lnTo>
                        <a:pt x="1027" y="2346"/>
                      </a:lnTo>
                      <a:lnTo>
                        <a:pt x="1019" y="2379"/>
                      </a:lnTo>
                      <a:lnTo>
                        <a:pt x="1013" y="2415"/>
                      </a:lnTo>
                      <a:lnTo>
                        <a:pt x="1021" y="2418"/>
                      </a:lnTo>
                      <a:lnTo>
                        <a:pt x="1030" y="2419"/>
                      </a:lnTo>
                      <a:lnTo>
                        <a:pt x="1043" y="2419"/>
                      </a:lnTo>
                      <a:lnTo>
                        <a:pt x="1056" y="2418"/>
                      </a:lnTo>
                      <a:lnTo>
                        <a:pt x="1069" y="2416"/>
                      </a:lnTo>
                      <a:lnTo>
                        <a:pt x="1082" y="2418"/>
                      </a:lnTo>
                      <a:lnTo>
                        <a:pt x="1091" y="2421"/>
                      </a:lnTo>
                      <a:lnTo>
                        <a:pt x="1098" y="2427"/>
                      </a:lnTo>
                      <a:lnTo>
                        <a:pt x="1101" y="2440"/>
                      </a:lnTo>
                      <a:lnTo>
                        <a:pt x="1099" y="2459"/>
                      </a:lnTo>
                      <a:lnTo>
                        <a:pt x="1091" y="2477"/>
                      </a:lnTo>
                      <a:lnTo>
                        <a:pt x="1093" y="2491"/>
                      </a:lnTo>
                      <a:lnTo>
                        <a:pt x="1099" y="2504"/>
                      </a:lnTo>
                      <a:lnTo>
                        <a:pt x="1110" y="2515"/>
                      </a:lnTo>
                      <a:lnTo>
                        <a:pt x="1125" y="2527"/>
                      </a:lnTo>
                      <a:lnTo>
                        <a:pt x="1141" y="2538"/>
                      </a:lnTo>
                      <a:lnTo>
                        <a:pt x="1158" y="2549"/>
                      </a:lnTo>
                      <a:lnTo>
                        <a:pt x="1174" y="2562"/>
                      </a:lnTo>
                      <a:lnTo>
                        <a:pt x="1189" y="2575"/>
                      </a:lnTo>
                      <a:lnTo>
                        <a:pt x="1198" y="2591"/>
                      </a:lnTo>
                      <a:lnTo>
                        <a:pt x="1197" y="2618"/>
                      </a:lnTo>
                      <a:lnTo>
                        <a:pt x="1194" y="2647"/>
                      </a:lnTo>
                      <a:lnTo>
                        <a:pt x="1192" y="2674"/>
                      </a:lnTo>
                      <a:lnTo>
                        <a:pt x="1189" y="2701"/>
                      </a:lnTo>
                      <a:lnTo>
                        <a:pt x="1184" y="2728"/>
                      </a:lnTo>
                      <a:lnTo>
                        <a:pt x="1179" y="2755"/>
                      </a:lnTo>
                      <a:lnTo>
                        <a:pt x="1173" y="2781"/>
                      </a:lnTo>
                      <a:lnTo>
                        <a:pt x="1165" y="2807"/>
                      </a:lnTo>
                      <a:lnTo>
                        <a:pt x="1155" y="2831"/>
                      </a:lnTo>
                      <a:lnTo>
                        <a:pt x="1144" y="2853"/>
                      </a:lnTo>
                      <a:lnTo>
                        <a:pt x="1142" y="2845"/>
                      </a:lnTo>
                      <a:lnTo>
                        <a:pt x="1141" y="2839"/>
                      </a:lnTo>
                      <a:lnTo>
                        <a:pt x="1138" y="2832"/>
                      </a:lnTo>
                      <a:lnTo>
                        <a:pt x="1133" y="2826"/>
                      </a:lnTo>
                      <a:lnTo>
                        <a:pt x="1128" y="2821"/>
                      </a:lnTo>
                      <a:lnTo>
                        <a:pt x="1123" y="2813"/>
                      </a:lnTo>
                      <a:lnTo>
                        <a:pt x="1118" y="2807"/>
                      </a:lnTo>
                      <a:lnTo>
                        <a:pt x="1114" y="2797"/>
                      </a:lnTo>
                      <a:lnTo>
                        <a:pt x="1112" y="2787"/>
                      </a:lnTo>
                      <a:lnTo>
                        <a:pt x="1110" y="2776"/>
                      </a:lnTo>
                      <a:lnTo>
                        <a:pt x="1106" y="2765"/>
                      </a:lnTo>
                      <a:lnTo>
                        <a:pt x="1110" y="2755"/>
                      </a:lnTo>
                      <a:lnTo>
                        <a:pt x="1112" y="2746"/>
                      </a:lnTo>
                      <a:lnTo>
                        <a:pt x="1110" y="2736"/>
                      </a:lnTo>
                      <a:lnTo>
                        <a:pt x="1109" y="2728"/>
                      </a:lnTo>
                      <a:lnTo>
                        <a:pt x="1104" y="2719"/>
                      </a:lnTo>
                      <a:lnTo>
                        <a:pt x="1099" y="2711"/>
                      </a:lnTo>
                      <a:lnTo>
                        <a:pt x="1094" y="2703"/>
                      </a:lnTo>
                      <a:lnTo>
                        <a:pt x="1088" y="2696"/>
                      </a:lnTo>
                      <a:lnTo>
                        <a:pt x="1082" y="2690"/>
                      </a:lnTo>
                      <a:lnTo>
                        <a:pt x="1077" y="2683"/>
                      </a:lnTo>
                      <a:lnTo>
                        <a:pt x="1067" y="2675"/>
                      </a:lnTo>
                      <a:lnTo>
                        <a:pt x="1056" y="2671"/>
                      </a:lnTo>
                      <a:lnTo>
                        <a:pt x="1045" y="2667"/>
                      </a:lnTo>
                      <a:lnTo>
                        <a:pt x="1032" y="2667"/>
                      </a:lnTo>
                      <a:lnTo>
                        <a:pt x="1021" y="2669"/>
                      </a:lnTo>
                      <a:lnTo>
                        <a:pt x="1010" y="2671"/>
                      </a:lnTo>
                      <a:lnTo>
                        <a:pt x="998" y="2672"/>
                      </a:lnTo>
                      <a:lnTo>
                        <a:pt x="989" y="2672"/>
                      </a:lnTo>
                      <a:lnTo>
                        <a:pt x="981" y="2672"/>
                      </a:lnTo>
                      <a:lnTo>
                        <a:pt x="974" y="2667"/>
                      </a:lnTo>
                      <a:lnTo>
                        <a:pt x="947" y="2691"/>
                      </a:lnTo>
                      <a:lnTo>
                        <a:pt x="928" y="2719"/>
                      </a:lnTo>
                      <a:lnTo>
                        <a:pt x="917" y="2749"/>
                      </a:lnTo>
                      <a:lnTo>
                        <a:pt x="907" y="2783"/>
                      </a:lnTo>
                      <a:lnTo>
                        <a:pt x="902" y="2816"/>
                      </a:lnTo>
                      <a:lnTo>
                        <a:pt x="896" y="2851"/>
                      </a:lnTo>
                      <a:lnTo>
                        <a:pt x="888" y="2885"/>
                      </a:lnTo>
                      <a:lnTo>
                        <a:pt x="878" y="2917"/>
                      </a:lnTo>
                      <a:lnTo>
                        <a:pt x="861" y="2947"/>
                      </a:lnTo>
                      <a:lnTo>
                        <a:pt x="837" y="2975"/>
                      </a:lnTo>
                      <a:lnTo>
                        <a:pt x="819" y="3013"/>
                      </a:lnTo>
                      <a:lnTo>
                        <a:pt x="803" y="3053"/>
                      </a:lnTo>
                      <a:lnTo>
                        <a:pt x="790" y="3093"/>
                      </a:lnTo>
                      <a:lnTo>
                        <a:pt x="782" y="3135"/>
                      </a:lnTo>
                      <a:lnTo>
                        <a:pt x="779" y="3176"/>
                      </a:lnTo>
                      <a:lnTo>
                        <a:pt x="781" y="3218"/>
                      </a:lnTo>
                      <a:lnTo>
                        <a:pt x="787" y="3259"/>
                      </a:lnTo>
                      <a:lnTo>
                        <a:pt x="800" y="3299"/>
                      </a:lnTo>
                      <a:lnTo>
                        <a:pt x="819" y="3338"/>
                      </a:lnTo>
                      <a:lnTo>
                        <a:pt x="846" y="3375"/>
                      </a:lnTo>
                      <a:lnTo>
                        <a:pt x="853" y="3379"/>
                      </a:lnTo>
                      <a:lnTo>
                        <a:pt x="861" y="3386"/>
                      </a:lnTo>
                      <a:lnTo>
                        <a:pt x="869" y="3392"/>
                      </a:lnTo>
                      <a:lnTo>
                        <a:pt x="878" y="3397"/>
                      </a:lnTo>
                      <a:lnTo>
                        <a:pt x="886" y="3403"/>
                      </a:lnTo>
                      <a:lnTo>
                        <a:pt x="896" y="3411"/>
                      </a:lnTo>
                      <a:lnTo>
                        <a:pt x="906" y="3418"/>
                      </a:lnTo>
                      <a:lnTo>
                        <a:pt x="914" y="3424"/>
                      </a:lnTo>
                      <a:lnTo>
                        <a:pt x="923" y="3431"/>
                      </a:lnTo>
                      <a:lnTo>
                        <a:pt x="931" y="3439"/>
                      </a:lnTo>
                      <a:lnTo>
                        <a:pt x="936" y="3440"/>
                      </a:lnTo>
                      <a:lnTo>
                        <a:pt x="942" y="3442"/>
                      </a:lnTo>
                      <a:lnTo>
                        <a:pt x="947" y="3443"/>
                      </a:lnTo>
                      <a:lnTo>
                        <a:pt x="954" y="3445"/>
                      </a:lnTo>
                      <a:lnTo>
                        <a:pt x="958" y="3445"/>
                      </a:lnTo>
                      <a:lnTo>
                        <a:pt x="965" y="3445"/>
                      </a:lnTo>
                      <a:lnTo>
                        <a:pt x="970" y="3443"/>
                      </a:lnTo>
                      <a:lnTo>
                        <a:pt x="976" y="3442"/>
                      </a:lnTo>
                      <a:lnTo>
                        <a:pt x="981" y="3439"/>
                      </a:lnTo>
                      <a:lnTo>
                        <a:pt x="986" y="3435"/>
                      </a:lnTo>
                      <a:lnTo>
                        <a:pt x="997" y="3418"/>
                      </a:lnTo>
                      <a:lnTo>
                        <a:pt x="1008" y="3397"/>
                      </a:lnTo>
                      <a:lnTo>
                        <a:pt x="1018" y="3375"/>
                      </a:lnTo>
                      <a:lnTo>
                        <a:pt x="1026" y="3352"/>
                      </a:lnTo>
                      <a:lnTo>
                        <a:pt x="1032" y="3328"/>
                      </a:lnTo>
                      <a:lnTo>
                        <a:pt x="1037" y="3303"/>
                      </a:lnTo>
                      <a:lnTo>
                        <a:pt x="1040" y="3279"/>
                      </a:lnTo>
                      <a:lnTo>
                        <a:pt x="1042" y="3253"/>
                      </a:lnTo>
                      <a:lnTo>
                        <a:pt x="1040" y="3229"/>
                      </a:lnTo>
                      <a:lnTo>
                        <a:pt x="1038" y="3205"/>
                      </a:lnTo>
                      <a:lnTo>
                        <a:pt x="1026" y="3184"/>
                      </a:lnTo>
                      <a:lnTo>
                        <a:pt x="1018" y="3163"/>
                      </a:lnTo>
                      <a:lnTo>
                        <a:pt x="1014" y="3139"/>
                      </a:lnTo>
                      <a:lnTo>
                        <a:pt x="1014" y="3115"/>
                      </a:lnTo>
                      <a:lnTo>
                        <a:pt x="1018" y="3091"/>
                      </a:lnTo>
                      <a:lnTo>
                        <a:pt x="1024" y="3066"/>
                      </a:lnTo>
                      <a:lnTo>
                        <a:pt x="1032" y="3042"/>
                      </a:lnTo>
                      <a:lnTo>
                        <a:pt x="1042" y="3018"/>
                      </a:lnTo>
                      <a:lnTo>
                        <a:pt x="1051" y="2995"/>
                      </a:lnTo>
                      <a:lnTo>
                        <a:pt x="1061" y="2975"/>
                      </a:lnTo>
                      <a:lnTo>
                        <a:pt x="1072" y="2987"/>
                      </a:lnTo>
                      <a:lnTo>
                        <a:pt x="1082" y="3002"/>
                      </a:lnTo>
                      <a:lnTo>
                        <a:pt x="1090" y="3018"/>
                      </a:lnTo>
                      <a:lnTo>
                        <a:pt x="1099" y="3034"/>
                      </a:lnTo>
                      <a:lnTo>
                        <a:pt x="1109" y="3050"/>
                      </a:lnTo>
                      <a:lnTo>
                        <a:pt x="1118" y="3064"/>
                      </a:lnTo>
                      <a:lnTo>
                        <a:pt x="1131" y="3077"/>
                      </a:lnTo>
                      <a:lnTo>
                        <a:pt x="1146" y="3085"/>
                      </a:lnTo>
                      <a:lnTo>
                        <a:pt x="1162" y="3090"/>
                      </a:lnTo>
                      <a:lnTo>
                        <a:pt x="1182" y="3090"/>
                      </a:lnTo>
                      <a:lnTo>
                        <a:pt x="1187" y="3085"/>
                      </a:lnTo>
                      <a:lnTo>
                        <a:pt x="1192" y="3080"/>
                      </a:lnTo>
                      <a:lnTo>
                        <a:pt x="1198" y="3075"/>
                      </a:lnTo>
                      <a:lnTo>
                        <a:pt x="1203" y="3071"/>
                      </a:lnTo>
                      <a:lnTo>
                        <a:pt x="1208" y="3064"/>
                      </a:lnTo>
                      <a:lnTo>
                        <a:pt x="1214" y="3059"/>
                      </a:lnTo>
                      <a:lnTo>
                        <a:pt x="1219" y="3055"/>
                      </a:lnTo>
                      <a:lnTo>
                        <a:pt x="1222" y="3048"/>
                      </a:lnTo>
                      <a:lnTo>
                        <a:pt x="1227" y="3042"/>
                      </a:lnTo>
                      <a:lnTo>
                        <a:pt x="1230" y="3035"/>
                      </a:lnTo>
                      <a:lnTo>
                        <a:pt x="1248" y="2986"/>
                      </a:lnTo>
                      <a:lnTo>
                        <a:pt x="1270" y="2936"/>
                      </a:lnTo>
                      <a:lnTo>
                        <a:pt x="1296" y="2887"/>
                      </a:lnTo>
                      <a:lnTo>
                        <a:pt x="1326" y="2839"/>
                      </a:lnTo>
                      <a:lnTo>
                        <a:pt x="1362" y="2792"/>
                      </a:lnTo>
                      <a:lnTo>
                        <a:pt x="1400" y="2752"/>
                      </a:lnTo>
                      <a:lnTo>
                        <a:pt x="1443" y="2717"/>
                      </a:lnTo>
                      <a:lnTo>
                        <a:pt x="1491" y="2690"/>
                      </a:lnTo>
                      <a:lnTo>
                        <a:pt x="1542" y="2671"/>
                      </a:lnTo>
                      <a:lnTo>
                        <a:pt x="1598" y="2661"/>
                      </a:lnTo>
                      <a:lnTo>
                        <a:pt x="1867" y="2882"/>
                      </a:lnTo>
                      <a:lnTo>
                        <a:pt x="1883" y="2915"/>
                      </a:lnTo>
                      <a:lnTo>
                        <a:pt x="1893" y="2949"/>
                      </a:lnTo>
                      <a:lnTo>
                        <a:pt x="1898" y="2984"/>
                      </a:lnTo>
                      <a:lnTo>
                        <a:pt x="1898" y="3021"/>
                      </a:lnTo>
                      <a:lnTo>
                        <a:pt x="1893" y="3056"/>
                      </a:lnTo>
                      <a:lnTo>
                        <a:pt x="1886" y="3093"/>
                      </a:lnTo>
                      <a:lnTo>
                        <a:pt x="1880" y="3130"/>
                      </a:lnTo>
                      <a:lnTo>
                        <a:pt x="1870" y="3167"/>
                      </a:lnTo>
                      <a:lnTo>
                        <a:pt x="1864" y="3202"/>
                      </a:lnTo>
                      <a:lnTo>
                        <a:pt x="1858" y="3237"/>
                      </a:lnTo>
                      <a:lnTo>
                        <a:pt x="1896" y="3237"/>
                      </a:lnTo>
                      <a:lnTo>
                        <a:pt x="1894" y="3247"/>
                      </a:lnTo>
                      <a:lnTo>
                        <a:pt x="1893" y="3256"/>
                      </a:lnTo>
                      <a:lnTo>
                        <a:pt x="1890" y="3264"/>
                      </a:lnTo>
                      <a:lnTo>
                        <a:pt x="1885" y="3274"/>
                      </a:lnTo>
                      <a:lnTo>
                        <a:pt x="1882" y="3283"/>
                      </a:lnTo>
                      <a:lnTo>
                        <a:pt x="1877" y="3291"/>
                      </a:lnTo>
                      <a:lnTo>
                        <a:pt x="1872" y="3301"/>
                      </a:lnTo>
                      <a:lnTo>
                        <a:pt x="1867" y="3309"/>
                      </a:lnTo>
                      <a:lnTo>
                        <a:pt x="1862" y="3317"/>
                      </a:lnTo>
                      <a:lnTo>
                        <a:pt x="1858" y="3327"/>
                      </a:lnTo>
                      <a:lnTo>
                        <a:pt x="1862" y="3341"/>
                      </a:lnTo>
                      <a:lnTo>
                        <a:pt x="1867" y="3355"/>
                      </a:lnTo>
                      <a:lnTo>
                        <a:pt x="1874" y="3370"/>
                      </a:lnTo>
                      <a:lnTo>
                        <a:pt x="1880" y="3386"/>
                      </a:lnTo>
                      <a:lnTo>
                        <a:pt x="1886" y="3399"/>
                      </a:lnTo>
                      <a:lnTo>
                        <a:pt x="1896" y="3411"/>
                      </a:lnTo>
                      <a:lnTo>
                        <a:pt x="1907" y="3421"/>
                      </a:lnTo>
                      <a:lnTo>
                        <a:pt x="1918" y="3429"/>
                      </a:lnTo>
                      <a:lnTo>
                        <a:pt x="1933" y="3434"/>
                      </a:lnTo>
                      <a:lnTo>
                        <a:pt x="1950" y="3435"/>
                      </a:lnTo>
                      <a:lnTo>
                        <a:pt x="1962" y="3427"/>
                      </a:lnTo>
                      <a:lnTo>
                        <a:pt x="1978" y="3419"/>
                      </a:lnTo>
                      <a:lnTo>
                        <a:pt x="1994" y="3415"/>
                      </a:lnTo>
                      <a:lnTo>
                        <a:pt x="2010" y="3410"/>
                      </a:lnTo>
                      <a:lnTo>
                        <a:pt x="2026" y="3405"/>
                      </a:lnTo>
                      <a:lnTo>
                        <a:pt x="2038" y="3399"/>
                      </a:lnTo>
                      <a:lnTo>
                        <a:pt x="2051" y="3391"/>
                      </a:lnTo>
                      <a:lnTo>
                        <a:pt x="2059" y="3381"/>
                      </a:lnTo>
                      <a:lnTo>
                        <a:pt x="2062" y="3368"/>
                      </a:lnTo>
                      <a:lnTo>
                        <a:pt x="2059" y="3352"/>
                      </a:lnTo>
                      <a:lnTo>
                        <a:pt x="2085" y="3336"/>
                      </a:lnTo>
                      <a:lnTo>
                        <a:pt x="2110" y="3323"/>
                      </a:lnTo>
                      <a:lnTo>
                        <a:pt x="2139" y="3312"/>
                      </a:lnTo>
                      <a:lnTo>
                        <a:pt x="2166" y="3303"/>
                      </a:lnTo>
                      <a:lnTo>
                        <a:pt x="2194" y="3293"/>
                      </a:lnTo>
                      <a:lnTo>
                        <a:pt x="2221" y="3282"/>
                      </a:lnTo>
                      <a:lnTo>
                        <a:pt x="2246" y="3271"/>
                      </a:lnTo>
                      <a:lnTo>
                        <a:pt x="2272" y="3258"/>
                      </a:lnTo>
                      <a:lnTo>
                        <a:pt x="2296" y="3240"/>
                      </a:lnTo>
                      <a:lnTo>
                        <a:pt x="2318" y="3221"/>
                      </a:lnTo>
                      <a:lnTo>
                        <a:pt x="2357" y="3199"/>
                      </a:lnTo>
                      <a:lnTo>
                        <a:pt x="2386" y="3171"/>
                      </a:lnTo>
                      <a:lnTo>
                        <a:pt x="2405" y="3139"/>
                      </a:lnTo>
                      <a:lnTo>
                        <a:pt x="2418" y="3104"/>
                      </a:lnTo>
                      <a:lnTo>
                        <a:pt x="2424" y="3067"/>
                      </a:lnTo>
                      <a:lnTo>
                        <a:pt x="2426" y="3026"/>
                      </a:lnTo>
                      <a:lnTo>
                        <a:pt x="2424" y="2984"/>
                      </a:lnTo>
                      <a:lnTo>
                        <a:pt x="2422" y="2943"/>
                      </a:lnTo>
                      <a:lnTo>
                        <a:pt x="2419" y="2901"/>
                      </a:lnTo>
                      <a:lnTo>
                        <a:pt x="2418" y="2859"/>
                      </a:lnTo>
                      <a:lnTo>
                        <a:pt x="2418" y="2859"/>
                      </a:lnTo>
                      <a:lnTo>
                        <a:pt x="2416" y="2858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18" name="Freeform 22"/>
                <p:cNvSpPr>
                  <a:spLocks/>
                </p:cNvSpPr>
                <p:nvPr/>
              </p:nvSpPr>
              <p:spPr bwMode="auto">
                <a:xfrm>
                  <a:off x="1586" y="976"/>
                  <a:ext cx="692" cy="598"/>
                </a:xfrm>
                <a:custGeom>
                  <a:avLst/>
                  <a:gdLst>
                    <a:gd name="T0" fmla="*/ 1040 w 1382"/>
                    <a:gd name="T1" fmla="*/ 994 h 1195"/>
                    <a:gd name="T2" fmla="*/ 960 w 1382"/>
                    <a:gd name="T3" fmla="*/ 790 h 1195"/>
                    <a:gd name="T4" fmla="*/ 929 w 1382"/>
                    <a:gd name="T5" fmla="*/ 930 h 1195"/>
                    <a:gd name="T6" fmla="*/ 853 w 1382"/>
                    <a:gd name="T7" fmla="*/ 1147 h 1195"/>
                    <a:gd name="T8" fmla="*/ 667 w 1382"/>
                    <a:gd name="T9" fmla="*/ 1190 h 1195"/>
                    <a:gd name="T10" fmla="*/ 485 w 1382"/>
                    <a:gd name="T11" fmla="*/ 1128 h 1195"/>
                    <a:gd name="T12" fmla="*/ 465 w 1382"/>
                    <a:gd name="T13" fmla="*/ 1032 h 1195"/>
                    <a:gd name="T14" fmla="*/ 485 w 1382"/>
                    <a:gd name="T15" fmla="*/ 938 h 1195"/>
                    <a:gd name="T16" fmla="*/ 445 w 1382"/>
                    <a:gd name="T17" fmla="*/ 941 h 1195"/>
                    <a:gd name="T18" fmla="*/ 384 w 1382"/>
                    <a:gd name="T19" fmla="*/ 1005 h 1195"/>
                    <a:gd name="T20" fmla="*/ 435 w 1382"/>
                    <a:gd name="T21" fmla="*/ 886 h 1195"/>
                    <a:gd name="T22" fmla="*/ 531 w 1382"/>
                    <a:gd name="T23" fmla="*/ 722 h 1195"/>
                    <a:gd name="T24" fmla="*/ 553 w 1382"/>
                    <a:gd name="T25" fmla="*/ 581 h 1195"/>
                    <a:gd name="T26" fmla="*/ 544 w 1382"/>
                    <a:gd name="T27" fmla="*/ 350 h 1195"/>
                    <a:gd name="T28" fmla="*/ 317 w 1382"/>
                    <a:gd name="T29" fmla="*/ 267 h 1195"/>
                    <a:gd name="T30" fmla="*/ 137 w 1382"/>
                    <a:gd name="T31" fmla="*/ 344 h 1195"/>
                    <a:gd name="T32" fmla="*/ 110 w 1382"/>
                    <a:gd name="T33" fmla="*/ 459 h 1195"/>
                    <a:gd name="T34" fmla="*/ 38 w 1382"/>
                    <a:gd name="T35" fmla="*/ 542 h 1195"/>
                    <a:gd name="T36" fmla="*/ 35 w 1382"/>
                    <a:gd name="T37" fmla="*/ 531 h 1195"/>
                    <a:gd name="T38" fmla="*/ 29 w 1382"/>
                    <a:gd name="T39" fmla="*/ 526 h 1195"/>
                    <a:gd name="T40" fmla="*/ 9 w 1382"/>
                    <a:gd name="T41" fmla="*/ 530 h 1195"/>
                    <a:gd name="T42" fmla="*/ 5 w 1382"/>
                    <a:gd name="T43" fmla="*/ 512 h 1195"/>
                    <a:gd name="T44" fmla="*/ 64 w 1382"/>
                    <a:gd name="T45" fmla="*/ 253 h 1195"/>
                    <a:gd name="T46" fmla="*/ 67 w 1382"/>
                    <a:gd name="T47" fmla="*/ 238 h 1195"/>
                    <a:gd name="T48" fmla="*/ 110 w 1382"/>
                    <a:gd name="T49" fmla="*/ 176 h 1195"/>
                    <a:gd name="T50" fmla="*/ 326 w 1382"/>
                    <a:gd name="T51" fmla="*/ 106 h 1195"/>
                    <a:gd name="T52" fmla="*/ 601 w 1382"/>
                    <a:gd name="T53" fmla="*/ 21 h 1195"/>
                    <a:gd name="T54" fmla="*/ 721 w 1382"/>
                    <a:gd name="T55" fmla="*/ 208 h 1195"/>
                    <a:gd name="T56" fmla="*/ 872 w 1382"/>
                    <a:gd name="T57" fmla="*/ 429 h 1195"/>
                    <a:gd name="T58" fmla="*/ 921 w 1382"/>
                    <a:gd name="T59" fmla="*/ 381 h 1195"/>
                    <a:gd name="T60" fmla="*/ 937 w 1382"/>
                    <a:gd name="T61" fmla="*/ 270 h 1195"/>
                    <a:gd name="T62" fmla="*/ 957 w 1382"/>
                    <a:gd name="T63" fmla="*/ 253 h 1195"/>
                    <a:gd name="T64" fmla="*/ 977 w 1382"/>
                    <a:gd name="T65" fmla="*/ 277 h 1195"/>
                    <a:gd name="T66" fmla="*/ 949 w 1382"/>
                    <a:gd name="T67" fmla="*/ 421 h 1195"/>
                    <a:gd name="T68" fmla="*/ 905 w 1382"/>
                    <a:gd name="T69" fmla="*/ 597 h 1195"/>
                    <a:gd name="T70" fmla="*/ 941 w 1382"/>
                    <a:gd name="T71" fmla="*/ 542 h 1195"/>
                    <a:gd name="T72" fmla="*/ 989 w 1382"/>
                    <a:gd name="T73" fmla="*/ 370 h 1195"/>
                    <a:gd name="T74" fmla="*/ 1027 w 1382"/>
                    <a:gd name="T75" fmla="*/ 294 h 1195"/>
                    <a:gd name="T76" fmla="*/ 1059 w 1382"/>
                    <a:gd name="T77" fmla="*/ 290 h 1195"/>
                    <a:gd name="T78" fmla="*/ 1067 w 1382"/>
                    <a:gd name="T79" fmla="*/ 282 h 1195"/>
                    <a:gd name="T80" fmla="*/ 1073 w 1382"/>
                    <a:gd name="T81" fmla="*/ 296 h 1195"/>
                    <a:gd name="T82" fmla="*/ 1109 w 1382"/>
                    <a:gd name="T83" fmla="*/ 382 h 1195"/>
                    <a:gd name="T84" fmla="*/ 1165 w 1382"/>
                    <a:gd name="T85" fmla="*/ 611 h 1195"/>
                    <a:gd name="T86" fmla="*/ 1251 w 1382"/>
                    <a:gd name="T87" fmla="*/ 742 h 1195"/>
                    <a:gd name="T88" fmla="*/ 1293 w 1382"/>
                    <a:gd name="T89" fmla="*/ 774 h 1195"/>
                    <a:gd name="T90" fmla="*/ 1168 w 1382"/>
                    <a:gd name="T91" fmla="*/ 779 h 1195"/>
                    <a:gd name="T92" fmla="*/ 1179 w 1382"/>
                    <a:gd name="T93" fmla="*/ 826 h 1195"/>
                    <a:gd name="T94" fmla="*/ 1206 w 1382"/>
                    <a:gd name="T95" fmla="*/ 872 h 1195"/>
                    <a:gd name="T96" fmla="*/ 1257 w 1382"/>
                    <a:gd name="T97" fmla="*/ 867 h 1195"/>
                    <a:gd name="T98" fmla="*/ 1305 w 1382"/>
                    <a:gd name="T99" fmla="*/ 834 h 1195"/>
                    <a:gd name="T100" fmla="*/ 1360 w 1382"/>
                    <a:gd name="T101" fmla="*/ 917 h 1195"/>
                    <a:gd name="T102" fmla="*/ 1382 w 1382"/>
                    <a:gd name="T103" fmla="*/ 1010 h 1195"/>
                    <a:gd name="T104" fmla="*/ 1264 w 1382"/>
                    <a:gd name="T105" fmla="*/ 1123 h 1195"/>
                    <a:gd name="T106" fmla="*/ 1113 w 1382"/>
                    <a:gd name="T107" fmla="*/ 1157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82" h="1195">
                      <a:moveTo>
                        <a:pt x="1113" y="1157"/>
                      </a:moveTo>
                      <a:lnTo>
                        <a:pt x="1094" y="1117"/>
                      </a:lnTo>
                      <a:lnTo>
                        <a:pt x="1075" y="1075"/>
                      </a:lnTo>
                      <a:lnTo>
                        <a:pt x="1057" y="1035"/>
                      </a:lnTo>
                      <a:lnTo>
                        <a:pt x="1040" y="994"/>
                      </a:lnTo>
                      <a:lnTo>
                        <a:pt x="1024" y="954"/>
                      </a:lnTo>
                      <a:lnTo>
                        <a:pt x="1008" y="912"/>
                      </a:lnTo>
                      <a:lnTo>
                        <a:pt x="992" y="872"/>
                      </a:lnTo>
                      <a:lnTo>
                        <a:pt x="976" y="832"/>
                      </a:lnTo>
                      <a:lnTo>
                        <a:pt x="960" y="790"/>
                      </a:lnTo>
                      <a:lnTo>
                        <a:pt x="944" y="750"/>
                      </a:lnTo>
                      <a:lnTo>
                        <a:pt x="944" y="794"/>
                      </a:lnTo>
                      <a:lnTo>
                        <a:pt x="942" y="838"/>
                      </a:lnTo>
                      <a:lnTo>
                        <a:pt x="937" y="885"/>
                      </a:lnTo>
                      <a:lnTo>
                        <a:pt x="929" y="930"/>
                      </a:lnTo>
                      <a:lnTo>
                        <a:pt x="920" y="974"/>
                      </a:lnTo>
                      <a:lnTo>
                        <a:pt x="907" y="1019"/>
                      </a:lnTo>
                      <a:lnTo>
                        <a:pt x="891" y="1064"/>
                      </a:lnTo>
                      <a:lnTo>
                        <a:pt x="873" y="1106"/>
                      </a:lnTo>
                      <a:lnTo>
                        <a:pt x="853" y="1147"/>
                      </a:lnTo>
                      <a:lnTo>
                        <a:pt x="829" y="1186"/>
                      </a:lnTo>
                      <a:lnTo>
                        <a:pt x="787" y="1192"/>
                      </a:lnTo>
                      <a:lnTo>
                        <a:pt x="745" y="1195"/>
                      </a:lnTo>
                      <a:lnTo>
                        <a:pt x="705" y="1195"/>
                      </a:lnTo>
                      <a:lnTo>
                        <a:pt x="667" y="1190"/>
                      </a:lnTo>
                      <a:lnTo>
                        <a:pt x="629" y="1182"/>
                      </a:lnTo>
                      <a:lnTo>
                        <a:pt x="592" y="1173"/>
                      </a:lnTo>
                      <a:lnTo>
                        <a:pt x="555" y="1160"/>
                      </a:lnTo>
                      <a:lnTo>
                        <a:pt x="520" y="1144"/>
                      </a:lnTo>
                      <a:lnTo>
                        <a:pt x="485" y="1128"/>
                      </a:lnTo>
                      <a:lnTo>
                        <a:pt x="451" y="1109"/>
                      </a:lnTo>
                      <a:lnTo>
                        <a:pt x="456" y="1088"/>
                      </a:lnTo>
                      <a:lnTo>
                        <a:pt x="459" y="1069"/>
                      </a:lnTo>
                      <a:lnTo>
                        <a:pt x="462" y="1050"/>
                      </a:lnTo>
                      <a:lnTo>
                        <a:pt x="465" y="1032"/>
                      </a:lnTo>
                      <a:lnTo>
                        <a:pt x="469" y="1014"/>
                      </a:lnTo>
                      <a:lnTo>
                        <a:pt x="472" y="995"/>
                      </a:lnTo>
                      <a:lnTo>
                        <a:pt x="475" y="978"/>
                      </a:lnTo>
                      <a:lnTo>
                        <a:pt x="480" y="958"/>
                      </a:lnTo>
                      <a:lnTo>
                        <a:pt x="485" y="938"/>
                      </a:lnTo>
                      <a:lnTo>
                        <a:pt x="489" y="917"/>
                      </a:lnTo>
                      <a:lnTo>
                        <a:pt x="477" y="915"/>
                      </a:lnTo>
                      <a:lnTo>
                        <a:pt x="465" y="920"/>
                      </a:lnTo>
                      <a:lnTo>
                        <a:pt x="456" y="930"/>
                      </a:lnTo>
                      <a:lnTo>
                        <a:pt x="445" y="941"/>
                      </a:lnTo>
                      <a:lnTo>
                        <a:pt x="435" y="955"/>
                      </a:lnTo>
                      <a:lnTo>
                        <a:pt x="424" y="970"/>
                      </a:lnTo>
                      <a:lnTo>
                        <a:pt x="411" y="982"/>
                      </a:lnTo>
                      <a:lnTo>
                        <a:pt x="398" y="995"/>
                      </a:lnTo>
                      <a:lnTo>
                        <a:pt x="384" y="1005"/>
                      </a:lnTo>
                      <a:lnTo>
                        <a:pt x="368" y="1010"/>
                      </a:lnTo>
                      <a:lnTo>
                        <a:pt x="381" y="979"/>
                      </a:lnTo>
                      <a:lnTo>
                        <a:pt x="397" y="949"/>
                      </a:lnTo>
                      <a:lnTo>
                        <a:pt x="414" y="918"/>
                      </a:lnTo>
                      <a:lnTo>
                        <a:pt x="435" y="886"/>
                      </a:lnTo>
                      <a:lnTo>
                        <a:pt x="456" y="854"/>
                      </a:lnTo>
                      <a:lnTo>
                        <a:pt x="477" y="822"/>
                      </a:lnTo>
                      <a:lnTo>
                        <a:pt x="497" y="789"/>
                      </a:lnTo>
                      <a:lnTo>
                        <a:pt x="515" y="755"/>
                      </a:lnTo>
                      <a:lnTo>
                        <a:pt x="531" y="722"/>
                      </a:lnTo>
                      <a:lnTo>
                        <a:pt x="544" y="686"/>
                      </a:lnTo>
                      <a:lnTo>
                        <a:pt x="560" y="718"/>
                      </a:lnTo>
                      <a:lnTo>
                        <a:pt x="558" y="672"/>
                      </a:lnTo>
                      <a:lnTo>
                        <a:pt x="557" y="627"/>
                      </a:lnTo>
                      <a:lnTo>
                        <a:pt x="553" y="581"/>
                      </a:lnTo>
                      <a:lnTo>
                        <a:pt x="550" y="534"/>
                      </a:lnTo>
                      <a:lnTo>
                        <a:pt x="547" y="490"/>
                      </a:lnTo>
                      <a:lnTo>
                        <a:pt x="545" y="443"/>
                      </a:lnTo>
                      <a:lnTo>
                        <a:pt x="544" y="397"/>
                      </a:lnTo>
                      <a:lnTo>
                        <a:pt x="544" y="350"/>
                      </a:lnTo>
                      <a:lnTo>
                        <a:pt x="545" y="302"/>
                      </a:lnTo>
                      <a:lnTo>
                        <a:pt x="550" y="254"/>
                      </a:lnTo>
                      <a:lnTo>
                        <a:pt x="379" y="248"/>
                      </a:lnTo>
                      <a:lnTo>
                        <a:pt x="317" y="267"/>
                      </a:lnTo>
                      <a:lnTo>
                        <a:pt x="317" y="267"/>
                      </a:lnTo>
                      <a:lnTo>
                        <a:pt x="249" y="283"/>
                      </a:lnTo>
                      <a:lnTo>
                        <a:pt x="190" y="306"/>
                      </a:lnTo>
                      <a:lnTo>
                        <a:pt x="147" y="320"/>
                      </a:lnTo>
                      <a:lnTo>
                        <a:pt x="136" y="323"/>
                      </a:lnTo>
                      <a:lnTo>
                        <a:pt x="137" y="344"/>
                      </a:lnTo>
                      <a:lnTo>
                        <a:pt x="137" y="366"/>
                      </a:lnTo>
                      <a:lnTo>
                        <a:pt x="133" y="389"/>
                      </a:lnTo>
                      <a:lnTo>
                        <a:pt x="126" y="411"/>
                      </a:lnTo>
                      <a:lnTo>
                        <a:pt x="118" y="435"/>
                      </a:lnTo>
                      <a:lnTo>
                        <a:pt x="110" y="459"/>
                      </a:lnTo>
                      <a:lnTo>
                        <a:pt x="102" y="483"/>
                      </a:lnTo>
                      <a:lnTo>
                        <a:pt x="96" y="506"/>
                      </a:lnTo>
                      <a:lnTo>
                        <a:pt x="93" y="528"/>
                      </a:lnTo>
                      <a:lnTo>
                        <a:pt x="93" y="549"/>
                      </a:lnTo>
                      <a:lnTo>
                        <a:pt x="38" y="542"/>
                      </a:lnTo>
                      <a:lnTo>
                        <a:pt x="38" y="539"/>
                      </a:lnTo>
                      <a:lnTo>
                        <a:pt x="38" y="538"/>
                      </a:lnTo>
                      <a:lnTo>
                        <a:pt x="37" y="534"/>
                      </a:lnTo>
                      <a:lnTo>
                        <a:pt x="37" y="533"/>
                      </a:lnTo>
                      <a:lnTo>
                        <a:pt x="35" y="531"/>
                      </a:lnTo>
                      <a:lnTo>
                        <a:pt x="35" y="531"/>
                      </a:lnTo>
                      <a:lnTo>
                        <a:pt x="33" y="530"/>
                      </a:lnTo>
                      <a:lnTo>
                        <a:pt x="32" y="528"/>
                      </a:lnTo>
                      <a:lnTo>
                        <a:pt x="30" y="528"/>
                      </a:lnTo>
                      <a:lnTo>
                        <a:pt x="29" y="526"/>
                      </a:lnTo>
                      <a:lnTo>
                        <a:pt x="16" y="526"/>
                      </a:lnTo>
                      <a:lnTo>
                        <a:pt x="13" y="530"/>
                      </a:lnTo>
                      <a:lnTo>
                        <a:pt x="9" y="531"/>
                      </a:lnTo>
                      <a:lnTo>
                        <a:pt x="9" y="531"/>
                      </a:lnTo>
                      <a:lnTo>
                        <a:pt x="9" y="530"/>
                      </a:lnTo>
                      <a:lnTo>
                        <a:pt x="9" y="526"/>
                      </a:lnTo>
                      <a:lnTo>
                        <a:pt x="9" y="523"/>
                      </a:lnTo>
                      <a:lnTo>
                        <a:pt x="8" y="520"/>
                      </a:lnTo>
                      <a:lnTo>
                        <a:pt x="8" y="515"/>
                      </a:lnTo>
                      <a:lnTo>
                        <a:pt x="5" y="512"/>
                      </a:lnTo>
                      <a:lnTo>
                        <a:pt x="0" y="510"/>
                      </a:lnTo>
                      <a:lnTo>
                        <a:pt x="61" y="258"/>
                      </a:lnTo>
                      <a:lnTo>
                        <a:pt x="62" y="258"/>
                      </a:lnTo>
                      <a:lnTo>
                        <a:pt x="62" y="256"/>
                      </a:lnTo>
                      <a:lnTo>
                        <a:pt x="64" y="253"/>
                      </a:lnTo>
                      <a:lnTo>
                        <a:pt x="64" y="251"/>
                      </a:lnTo>
                      <a:lnTo>
                        <a:pt x="65" y="246"/>
                      </a:lnTo>
                      <a:lnTo>
                        <a:pt x="65" y="243"/>
                      </a:lnTo>
                      <a:lnTo>
                        <a:pt x="65" y="240"/>
                      </a:lnTo>
                      <a:lnTo>
                        <a:pt x="67" y="238"/>
                      </a:lnTo>
                      <a:lnTo>
                        <a:pt x="67" y="237"/>
                      </a:lnTo>
                      <a:lnTo>
                        <a:pt x="69" y="237"/>
                      </a:lnTo>
                      <a:lnTo>
                        <a:pt x="77" y="187"/>
                      </a:lnTo>
                      <a:lnTo>
                        <a:pt x="85" y="184"/>
                      </a:lnTo>
                      <a:lnTo>
                        <a:pt x="110" y="176"/>
                      </a:lnTo>
                      <a:lnTo>
                        <a:pt x="145" y="165"/>
                      </a:lnTo>
                      <a:lnTo>
                        <a:pt x="189" y="150"/>
                      </a:lnTo>
                      <a:lnTo>
                        <a:pt x="235" y="134"/>
                      </a:lnTo>
                      <a:lnTo>
                        <a:pt x="283" y="120"/>
                      </a:lnTo>
                      <a:lnTo>
                        <a:pt x="326" y="106"/>
                      </a:lnTo>
                      <a:lnTo>
                        <a:pt x="361" y="93"/>
                      </a:lnTo>
                      <a:lnTo>
                        <a:pt x="385" y="86"/>
                      </a:lnTo>
                      <a:lnTo>
                        <a:pt x="395" y="83"/>
                      </a:lnTo>
                      <a:lnTo>
                        <a:pt x="595" y="0"/>
                      </a:lnTo>
                      <a:lnTo>
                        <a:pt x="601" y="21"/>
                      </a:lnTo>
                      <a:lnTo>
                        <a:pt x="614" y="21"/>
                      </a:lnTo>
                      <a:lnTo>
                        <a:pt x="640" y="69"/>
                      </a:lnTo>
                      <a:lnTo>
                        <a:pt x="667" y="117"/>
                      </a:lnTo>
                      <a:lnTo>
                        <a:pt x="694" y="163"/>
                      </a:lnTo>
                      <a:lnTo>
                        <a:pt x="721" y="208"/>
                      </a:lnTo>
                      <a:lnTo>
                        <a:pt x="750" y="253"/>
                      </a:lnTo>
                      <a:lnTo>
                        <a:pt x="779" y="298"/>
                      </a:lnTo>
                      <a:lnTo>
                        <a:pt x="809" y="342"/>
                      </a:lnTo>
                      <a:lnTo>
                        <a:pt x="840" y="386"/>
                      </a:lnTo>
                      <a:lnTo>
                        <a:pt x="872" y="429"/>
                      </a:lnTo>
                      <a:lnTo>
                        <a:pt x="905" y="472"/>
                      </a:lnTo>
                      <a:lnTo>
                        <a:pt x="912" y="450"/>
                      </a:lnTo>
                      <a:lnTo>
                        <a:pt x="915" y="427"/>
                      </a:lnTo>
                      <a:lnTo>
                        <a:pt x="920" y="405"/>
                      </a:lnTo>
                      <a:lnTo>
                        <a:pt x="921" y="381"/>
                      </a:lnTo>
                      <a:lnTo>
                        <a:pt x="925" y="358"/>
                      </a:lnTo>
                      <a:lnTo>
                        <a:pt x="926" y="334"/>
                      </a:lnTo>
                      <a:lnTo>
                        <a:pt x="929" y="312"/>
                      </a:lnTo>
                      <a:lnTo>
                        <a:pt x="933" y="291"/>
                      </a:lnTo>
                      <a:lnTo>
                        <a:pt x="937" y="270"/>
                      </a:lnTo>
                      <a:lnTo>
                        <a:pt x="944" y="251"/>
                      </a:lnTo>
                      <a:lnTo>
                        <a:pt x="947" y="248"/>
                      </a:lnTo>
                      <a:lnTo>
                        <a:pt x="950" y="248"/>
                      </a:lnTo>
                      <a:lnTo>
                        <a:pt x="953" y="250"/>
                      </a:lnTo>
                      <a:lnTo>
                        <a:pt x="957" y="253"/>
                      </a:lnTo>
                      <a:lnTo>
                        <a:pt x="960" y="258"/>
                      </a:lnTo>
                      <a:lnTo>
                        <a:pt x="965" y="262"/>
                      </a:lnTo>
                      <a:lnTo>
                        <a:pt x="968" y="267"/>
                      </a:lnTo>
                      <a:lnTo>
                        <a:pt x="973" y="272"/>
                      </a:lnTo>
                      <a:lnTo>
                        <a:pt x="977" y="277"/>
                      </a:lnTo>
                      <a:lnTo>
                        <a:pt x="982" y="280"/>
                      </a:lnTo>
                      <a:lnTo>
                        <a:pt x="977" y="317"/>
                      </a:lnTo>
                      <a:lnTo>
                        <a:pt x="969" y="352"/>
                      </a:lnTo>
                      <a:lnTo>
                        <a:pt x="960" y="387"/>
                      </a:lnTo>
                      <a:lnTo>
                        <a:pt x="949" y="421"/>
                      </a:lnTo>
                      <a:lnTo>
                        <a:pt x="937" y="454"/>
                      </a:lnTo>
                      <a:lnTo>
                        <a:pt x="926" y="490"/>
                      </a:lnTo>
                      <a:lnTo>
                        <a:pt x="917" y="525"/>
                      </a:lnTo>
                      <a:lnTo>
                        <a:pt x="910" y="560"/>
                      </a:lnTo>
                      <a:lnTo>
                        <a:pt x="905" y="597"/>
                      </a:lnTo>
                      <a:lnTo>
                        <a:pt x="905" y="635"/>
                      </a:lnTo>
                      <a:lnTo>
                        <a:pt x="921" y="648"/>
                      </a:lnTo>
                      <a:lnTo>
                        <a:pt x="928" y="613"/>
                      </a:lnTo>
                      <a:lnTo>
                        <a:pt x="934" y="578"/>
                      </a:lnTo>
                      <a:lnTo>
                        <a:pt x="941" y="542"/>
                      </a:lnTo>
                      <a:lnTo>
                        <a:pt x="949" y="507"/>
                      </a:lnTo>
                      <a:lnTo>
                        <a:pt x="958" y="472"/>
                      </a:lnTo>
                      <a:lnTo>
                        <a:pt x="968" y="438"/>
                      </a:lnTo>
                      <a:lnTo>
                        <a:pt x="977" y="403"/>
                      </a:lnTo>
                      <a:lnTo>
                        <a:pt x="989" y="370"/>
                      </a:lnTo>
                      <a:lnTo>
                        <a:pt x="1001" y="336"/>
                      </a:lnTo>
                      <a:lnTo>
                        <a:pt x="1014" y="302"/>
                      </a:lnTo>
                      <a:lnTo>
                        <a:pt x="1016" y="298"/>
                      </a:lnTo>
                      <a:lnTo>
                        <a:pt x="1021" y="296"/>
                      </a:lnTo>
                      <a:lnTo>
                        <a:pt x="1027" y="294"/>
                      </a:lnTo>
                      <a:lnTo>
                        <a:pt x="1035" y="294"/>
                      </a:lnTo>
                      <a:lnTo>
                        <a:pt x="1043" y="294"/>
                      </a:lnTo>
                      <a:lnTo>
                        <a:pt x="1049" y="294"/>
                      </a:lnTo>
                      <a:lnTo>
                        <a:pt x="1056" y="293"/>
                      </a:lnTo>
                      <a:lnTo>
                        <a:pt x="1059" y="290"/>
                      </a:lnTo>
                      <a:lnTo>
                        <a:pt x="1061" y="283"/>
                      </a:lnTo>
                      <a:lnTo>
                        <a:pt x="1059" y="274"/>
                      </a:lnTo>
                      <a:lnTo>
                        <a:pt x="1062" y="275"/>
                      </a:lnTo>
                      <a:lnTo>
                        <a:pt x="1064" y="278"/>
                      </a:lnTo>
                      <a:lnTo>
                        <a:pt x="1067" y="282"/>
                      </a:lnTo>
                      <a:lnTo>
                        <a:pt x="1067" y="285"/>
                      </a:lnTo>
                      <a:lnTo>
                        <a:pt x="1069" y="288"/>
                      </a:lnTo>
                      <a:lnTo>
                        <a:pt x="1070" y="291"/>
                      </a:lnTo>
                      <a:lnTo>
                        <a:pt x="1072" y="294"/>
                      </a:lnTo>
                      <a:lnTo>
                        <a:pt x="1073" y="296"/>
                      </a:lnTo>
                      <a:lnTo>
                        <a:pt x="1077" y="296"/>
                      </a:lnTo>
                      <a:lnTo>
                        <a:pt x="1081" y="296"/>
                      </a:lnTo>
                      <a:lnTo>
                        <a:pt x="1091" y="290"/>
                      </a:lnTo>
                      <a:lnTo>
                        <a:pt x="1101" y="336"/>
                      </a:lnTo>
                      <a:lnTo>
                        <a:pt x="1109" y="382"/>
                      </a:lnTo>
                      <a:lnTo>
                        <a:pt x="1117" y="429"/>
                      </a:lnTo>
                      <a:lnTo>
                        <a:pt x="1126" y="475"/>
                      </a:lnTo>
                      <a:lnTo>
                        <a:pt x="1137" y="522"/>
                      </a:lnTo>
                      <a:lnTo>
                        <a:pt x="1149" y="566"/>
                      </a:lnTo>
                      <a:lnTo>
                        <a:pt x="1165" y="611"/>
                      </a:lnTo>
                      <a:lnTo>
                        <a:pt x="1182" y="653"/>
                      </a:lnTo>
                      <a:lnTo>
                        <a:pt x="1203" y="694"/>
                      </a:lnTo>
                      <a:lnTo>
                        <a:pt x="1229" y="734"/>
                      </a:lnTo>
                      <a:lnTo>
                        <a:pt x="1240" y="738"/>
                      </a:lnTo>
                      <a:lnTo>
                        <a:pt x="1251" y="742"/>
                      </a:lnTo>
                      <a:lnTo>
                        <a:pt x="1259" y="747"/>
                      </a:lnTo>
                      <a:lnTo>
                        <a:pt x="1269" y="754"/>
                      </a:lnTo>
                      <a:lnTo>
                        <a:pt x="1277" y="760"/>
                      </a:lnTo>
                      <a:lnTo>
                        <a:pt x="1285" y="766"/>
                      </a:lnTo>
                      <a:lnTo>
                        <a:pt x="1293" y="774"/>
                      </a:lnTo>
                      <a:lnTo>
                        <a:pt x="1301" y="781"/>
                      </a:lnTo>
                      <a:lnTo>
                        <a:pt x="1310" y="789"/>
                      </a:lnTo>
                      <a:lnTo>
                        <a:pt x="1321" y="795"/>
                      </a:lnTo>
                      <a:lnTo>
                        <a:pt x="1229" y="856"/>
                      </a:lnTo>
                      <a:lnTo>
                        <a:pt x="1168" y="779"/>
                      </a:lnTo>
                      <a:lnTo>
                        <a:pt x="1165" y="789"/>
                      </a:lnTo>
                      <a:lnTo>
                        <a:pt x="1165" y="798"/>
                      </a:lnTo>
                      <a:lnTo>
                        <a:pt x="1166" y="808"/>
                      </a:lnTo>
                      <a:lnTo>
                        <a:pt x="1173" y="816"/>
                      </a:lnTo>
                      <a:lnTo>
                        <a:pt x="1179" y="826"/>
                      </a:lnTo>
                      <a:lnTo>
                        <a:pt x="1185" y="834"/>
                      </a:lnTo>
                      <a:lnTo>
                        <a:pt x="1193" y="843"/>
                      </a:lnTo>
                      <a:lnTo>
                        <a:pt x="1198" y="853"/>
                      </a:lnTo>
                      <a:lnTo>
                        <a:pt x="1203" y="862"/>
                      </a:lnTo>
                      <a:lnTo>
                        <a:pt x="1206" y="872"/>
                      </a:lnTo>
                      <a:lnTo>
                        <a:pt x="1216" y="875"/>
                      </a:lnTo>
                      <a:lnTo>
                        <a:pt x="1227" y="877"/>
                      </a:lnTo>
                      <a:lnTo>
                        <a:pt x="1237" y="875"/>
                      </a:lnTo>
                      <a:lnTo>
                        <a:pt x="1246" y="872"/>
                      </a:lnTo>
                      <a:lnTo>
                        <a:pt x="1257" y="867"/>
                      </a:lnTo>
                      <a:lnTo>
                        <a:pt x="1267" y="861"/>
                      </a:lnTo>
                      <a:lnTo>
                        <a:pt x="1277" y="854"/>
                      </a:lnTo>
                      <a:lnTo>
                        <a:pt x="1286" y="846"/>
                      </a:lnTo>
                      <a:lnTo>
                        <a:pt x="1296" y="840"/>
                      </a:lnTo>
                      <a:lnTo>
                        <a:pt x="1305" y="834"/>
                      </a:lnTo>
                      <a:lnTo>
                        <a:pt x="1317" y="848"/>
                      </a:lnTo>
                      <a:lnTo>
                        <a:pt x="1328" y="864"/>
                      </a:lnTo>
                      <a:lnTo>
                        <a:pt x="1339" y="882"/>
                      </a:lnTo>
                      <a:lnTo>
                        <a:pt x="1349" y="899"/>
                      </a:lnTo>
                      <a:lnTo>
                        <a:pt x="1360" y="917"/>
                      </a:lnTo>
                      <a:lnTo>
                        <a:pt x="1368" y="934"/>
                      </a:lnTo>
                      <a:lnTo>
                        <a:pt x="1374" y="954"/>
                      </a:lnTo>
                      <a:lnTo>
                        <a:pt x="1381" y="973"/>
                      </a:lnTo>
                      <a:lnTo>
                        <a:pt x="1382" y="990"/>
                      </a:lnTo>
                      <a:lnTo>
                        <a:pt x="1382" y="1010"/>
                      </a:lnTo>
                      <a:lnTo>
                        <a:pt x="1361" y="1037"/>
                      </a:lnTo>
                      <a:lnTo>
                        <a:pt x="1339" y="1062"/>
                      </a:lnTo>
                      <a:lnTo>
                        <a:pt x="1315" y="1085"/>
                      </a:lnTo>
                      <a:lnTo>
                        <a:pt x="1289" y="1106"/>
                      </a:lnTo>
                      <a:lnTo>
                        <a:pt x="1264" y="1123"/>
                      </a:lnTo>
                      <a:lnTo>
                        <a:pt x="1235" y="1136"/>
                      </a:lnTo>
                      <a:lnTo>
                        <a:pt x="1206" y="1147"/>
                      </a:lnTo>
                      <a:lnTo>
                        <a:pt x="1176" y="1154"/>
                      </a:lnTo>
                      <a:lnTo>
                        <a:pt x="1145" y="1157"/>
                      </a:lnTo>
                      <a:lnTo>
                        <a:pt x="1113" y="1157"/>
                      </a:lnTo>
                      <a:lnTo>
                        <a:pt x="1113" y="115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19" name="Freeform 23"/>
                <p:cNvSpPr>
                  <a:spLocks/>
                </p:cNvSpPr>
                <p:nvPr/>
              </p:nvSpPr>
              <p:spPr bwMode="auto">
                <a:xfrm>
                  <a:off x="1290" y="1282"/>
                  <a:ext cx="151" cy="138"/>
                </a:xfrm>
                <a:custGeom>
                  <a:avLst/>
                  <a:gdLst>
                    <a:gd name="T0" fmla="*/ 47 w 303"/>
                    <a:gd name="T1" fmla="*/ 61 h 275"/>
                    <a:gd name="T2" fmla="*/ 75 w 303"/>
                    <a:gd name="T3" fmla="*/ 80 h 275"/>
                    <a:gd name="T4" fmla="*/ 101 w 303"/>
                    <a:gd name="T5" fmla="*/ 81 h 275"/>
                    <a:gd name="T6" fmla="*/ 123 w 303"/>
                    <a:gd name="T7" fmla="*/ 72 h 275"/>
                    <a:gd name="T8" fmla="*/ 143 w 303"/>
                    <a:gd name="T9" fmla="*/ 54 h 275"/>
                    <a:gd name="T10" fmla="*/ 162 w 303"/>
                    <a:gd name="T11" fmla="*/ 35 h 275"/>
                    <a:gd name="T12" fmla="*/ 181 w 303"/>
                    <a:gd name="T13" fmla="*/ 16 h 275"/>
                    <a:gd name="T14" fmla="*/ 200 w 303"/>
                    <a:gd name="T15" fmla="*/ 3 h 275"/>
                    <a:gd name="T16" fmla="*/ 221 w 303"/>
                    <a:gd name="T17" fmla="*/ 0 h 275"/>
                    <a:gd name="T18" fmla="*/ 243 w 303"/>
                    <a:gd name="T19" fmla="*/ 13 h 275"/>
                    <a:gd name="T20" fmla="*/ 271 w 303"/>
                    <a:gd name="T21" fmla="*/ 45 h 275"/>
                    <a:gd name="T22" fmla="*/ 274 w 303"/>
                    <a:gd name="T23" fmla="*/ 49 h 275"/>
                    <a:gd name="T24" fmla="*/ 277 w 303"/>
                    <a:gd name="T25" fmla="*/ 53 h 275"/>
                    <a:gd name="T26" fmla="*/ 282 w 303"/>
                    <a:gd name="T27" fmla="*/ 57 h 275"/>
                    <a:gd name="T28" fmla="*/ 287 w 303"/>
                    <a:gd name="T29" fmla="*/ 61 h 275"/>
                    <a:gd name="T30" fmla="*/ 291 w 303"/>
                    <a:gd name="T31" fmla="*/ 64 h 275"/>
                    <a:gd name="T32" fmla="*/ 295 w 303"/>
                    <a:gd name="T33" fmla="*/ 69 h 275"/>
                    <a:gd name="T34" fmla="*/ 299 w 303"/>
                    <a:gd name="T35" fmla="*/ 73 h 275"/>
                    <a:gd name="T36" fmla="*/ 301 w 303"/>
                    <a:gd name="T37" fmla="*/ 78 h 275"/>
                    <a:gd name="T38" fmla="*/ 303 w 303"/>
                    <a:gd name="T39" fmla="*/ 83 h 275"/>
                    <a:gd name="T40" fmla="*/ 303 w 303"/>
                    <a:gd name="T41" fmla="*/ 89 h 275"/>
                    <a:gd name="T42" fmla="*/ 269 w 303"/>
                    <a:gd name="T43" fmla="*/ 99 h 275"/>
                    <a:gd name="T44" fmla="*/ 235 w 303"/>
                    <a:gd name="T45" fmla="*/ 109 h 275"/>
                    <a:gd name="T46" fmla="*/ 202 w 303"/>
                    <a:gd name="T47" fmla="*/ 120 h 275"/>
                    <a:gd name="T48" fmla="*/ 168 w 303"/>
                    <a:gd name="T49" fmla="*/ 133 h 275"/>
                    <a:gd name="T50" fmla="*/ 138 w 303"/>
                    <a:gd name="T51" fmla="*/ 149 h 275"/>
                    <a:gd name="T52" fmla="*/ 107 w 303"/>
                    <a:gd name="T53" fmla="*/ 166 h 275"/>
                    <a:gd name="T54" fmla="*/ 79 w 303"/>
                    <a:gd name="T55" fmla="*/ 189 h 275"/>
                    <a:gd name="T56" fmla="*/ 53 w 303"/>
                    <a:gd name="T57" fmla="*/ 213 h 275"/>
                    <a:gd name="T58" fmla="*/ 29 w 303"/>
                    <a:gd name="T59" fmla="*/ 241 h 275"/>
                    <a:gd name="T60" fmla="*/ 8 w 303"/>
                    <a:gd name="T61" fmla="*/ 275 h 275"/>
                    <a:gd name="T62" fmla="*/ 5 w 303"/>
                    <a:gd name="T63" fmla="*/ 251 h 275"/>
                    <a:gd name="T64" fmla="*/ 2 w 303"/>
                    <a:gd name="T65" fmla="*/ 227 h 275"/>
                    <a:gd name="T66" fmla="*/ 0 w 303"/>
                    <a:gd name="T67" fmla="*/ 203 h 275"/>
                    <a:gd name="T68" fmla="*/ 0 w 303"/>
                    <a:gd name="T69" fmla="*/ 179 h 275"/>
                    <a:gd name="T70" fmla="*/ 0 w 303"/>
                    <a:gd name="T71" fmla="*/ 157 h 275"/>
                    <a:gd name="T72" fmla="*/ 5 w 303"/>
                    <a:gd name="T73" fmla="*/ 134 h 275"/>
                    <a:gd name="T74" fmla="*/ 10 w 303"/>
                    <a:gd name="T75" fmla="*/ 115 h 275"/>
                    <a:gd name="T76" fmla="*/ 19 w 303"/>
                    <a:gd name="T77" fmla="*/ 94 h 275"/>
                    <a:gd name="T78" fmla="*/ 31 w 303"/>
                    <a:gd name="T79" fmla="*/ 77 h 275"/>
                    <a:gd name="T80" fmla="*/ 47 w 303"/>
                    <a:gd name="T81" fmla="*/ 61 h 275"/>
                    <a:gd name="T82" fmla="*/ 47 w 303"/>
                    <a:gd name="T83" fmla="*/ 61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03" h="275">
                      <a:moveTo>
                        <a:pt x="47" y="61"/>
                      </a:moveTo>
                      <a:lnTo>
                        <a:pt x="75" y="80"/>
                      </a:lnTo>
                      <a:lnTo>
                        <a:pt x="101" y="81"/>
                      </a:lnTo>
                      <a:lnTo>
                        <a:pt x="123" y="72"/>
                      </a:lnTo>
                      <a:lnTo>
                        <a:pt x="143" y="54"/>
                      </a:lnTo>
                      <a:lnTo>
                        <a:pt x="162" y="35"/>
                      </a:lnTo>
                      <a:lnTo>
                        <a:pt x="181" y="16"/>
                      </a:lnTo>
                      <a:lnTo>
                        <a:pt x="200" y="3"/>
                      </a:lnTo>
                      <a:lnTo>
                        <a:pt x="221" y="0"/>
                      </a:lnTo>
                      <a:lnTo>
                        <a:pt x="243" y="13"/>
                      </a:lnTo>
                      <a:lnTo>
                        <a:pt x="271" y="45"/>
                      </a:lnTo>
                      <a:lnTo>
                        <a:pt x="274" y="49"/>
                      </a:lnTo>
                      <a:lnTo>
                        <a:pt x="277" y="53"/>
                      </a:lnTo>
                      <a:lnTo>
                        <a:pt x="282" y="57"/>
                      </a:lnTo>
                      <a:lnTo>
                        <a:pt x="287" y="61"/>
                      </a:lnTo>
                      <a:lnTo>
                        <a:pt x="291" y="64"/>
                      </a:lnTo>
                      <a:lnTo>
                        <a:pt x="295" y="69"/>
                      </a:lnTo>
                      <a:lnTo>
                        <a:pt x="299" y="73"/>
                      </a:lnTo>
                      <a:lnTo>
                        <a:pt x="301" y="78"/>
                      </a:lnTo>
                      <a:lnTo>
                        <a:pt x="303" y="83"/>
                      </a:lnTo>
                      <a:lnTo>
                        <a:pt x="303" y="89"/>
                      </a:lnTo>
                      <a:lnTo>
                        <a:pt x="269" y="99"/>
                      </a:lnTo>
                      <a:lnTo>
                        <a:pt x="235" y="109"/>
                      </a:lnTo>
                      <a:lnTo>
                        <a:pt x="202" y="120"/>
                      </a:lnTo>
                      <a:lnTo>
                        <a:pt x="168" y="133"/>
                      </a:lnTo>
                      <a:lnTo>
                        <a:pt x="138" y="149"/>
                      </a:lnTo>
                      <a:lnTo>
                        <a:pt x="107" y="166"/>
                      </a:lnTo>
                      <a:lnTo>
                        <a:pt x="79" y="189"/>
                      </a:lnTo>
                      <a:lnTo>
                        <a:pt x="53" y="213"/>
                      </a:lnTo>
                      <a:lnTo>
                        <a:pt x="29" y="241"/>
                      </a:lnTo>
                      <a:lnTo>
                        <a:pt x="8" y="275"/>
                      </a:lnTo>
                      <a:lnTo>
                        <a:pt x="5" y="251"/>
                      </a:lnTo>
                      <a:lnTo>
                        <a:pt x="2" y="227"/>
                      </a:lnTo>
                      <a:lnTo>
                        <a:pt x="0" y="203"/>
                      </a:lnTo>
                      <a:lnTo>
                        <a:pt x="0" y="179"/>
                      </a:lnTo>
                      <a:lnTo>
                        <a:pt x="0" y="157"/>
                      </a:lnTo>
                      <a:lnTo>
                        <a:pt x="5" y="134"/>
                      </a:lnTo>
                      <a:lnTo>
                        <a:pt x="10" y="115"/>
                      </a:lnTo>
                      <a:lnTo>
                        <a:pt x="19" y="94"/>
                      </a:lnTo>
                      <a:lnTo>
                        <a:pt x="31" y="77"/>
                      </a:lnTo>
                      <a:lnTo>
                        <a:pt x="47" y="61"/>
                      </a:lnTo>
                      <a:lnTo>
                        <a:pt x="47" y="61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0" name="Freeform 24"/>
                <p:cNvSpPr>
                  <a:spLocks/>
                </p:cNvSpPr>
                <p:nvPr/>
              </p:nvSpPr>
              <p:spPr bwMode="auto">
                <a:xfrm>
                  <a:off x="1310" y="1362"/>
                  <a:ext cx="180" cy="104"/>
                </a:xfrm>
                <a:custGeom>
                  <a:avLst/>
                  <a:gdLst>
                    <a:gd name="T0" fmla="*/ 253 w 362"/>
                    <a:gd name="T1" fmla="*/ 61 h 208"/>
                    <a:gd name="T2" fmla="*/ 232 w 362"/>
                    <a:gd name="T3" fmla="*/ 81 h 208"/>
                    <a:gd name="T4" fmla="*/ 210 w 362"/>
                    <a:gd name="T5" fmla="*/ 99 h 208"/>
                    <a:gd name="T6" fmla="*/ 186 w 362"/>
                    <a:gd name="T7" fmla="*/ 117 h 208"/>
                    <a:gd name="T8" fmla="*/ 160 w 362"/>
                    <a:gd name="T9" fmla="*/ 131 h 208"/>
                    <a:gd name="T10" fmla="*/ 135 w 362"/>
                    <a:gd name="T11" fmla="*/ 145 h 208"/>
                    <a:gd name="T12" fmla="*/ 109 w 362"/>
                    <a:gd name="T13" fmla="*/ 160 h 208"/>
                    <a:gd name="T14" fmla="*/ 82 w 362"/>
                    <a:gd name="T15" fmla="*/ 173 h 208"/>
                    <a:gd name="T16" fmla="*/ 55 w 362"/>
                    <a:gd name="T17" fmla="*/ 184 h 208"/>
                    <a:gd name="T18" fmla="*/ 27 w 362"/>
                    <a:gd name="T19" fmla="*/ 197 h 208"/>
                    <a:gd name="T20" fmla="*/ 0 w 362"/>
                    <a:gd name="T21" fmla="*/ 208 h 208"/>
                    <a:gd name="T22" fmla="*/ 23 w 362"/>
                    <a:gd name="T23" fmla="*/ 168 h 208"/>
                    <a:gd name="T24" fmla="*/ 48 w 362"/>
                    <a:gd name="T25" fmla="*/ 133 h 208"/>
                    <a:gd name="T26" fmla="*/ 80 w 362"/>
                    <a:gd name="T27" fmla="*/ 102 h 208"/>
                    <a:gd name="T28" fmla="*/ 114 w 362"/>
                    <a:gd name="T29" fmla="*/ 78 h 208"/>
                    <a:gd name="T30" fmla="*/ 152 w 362"/>
                    <a:gd name="T31" fmla="*/ 57 h 208"/>
                    <a:gd name="T32" fmla="*/ 192 w 362"/>
                    <a:gd name="T33" fmla="*/ 40 h 208"/>
                    <a:gd name="T34" fmla="*/ 234 w 362"/>
                    <a:gd name="T35" fmla="*/ 25 h 208"/>
                    <a:gd name="T36" fmla="*/ 275 w 362"/>
                    <a:gd name="T37" fmla="*/ 14 h 208"/>
                    <a:gd name="T38" fmla="*/ 319 w 362"/>
                    <a:gd name="T39" fmla="*/ 6 h 208"/>
                    <a:gd name="T40" fmla="*/ 362 w 362"/>
                    <a:gd name="T41" fmla="*/ 0 h 208"/>
                    <a:gd name="T42" fmla="*/ 359 w 362"/>
                    <a:gd name="T43" fmla="*/ 9 h 208"/>
                    <a:gd name="T44" fmla="*/ 352 w 362"/>
                    <a:gd name="T45" fmla="*/ 17 h 208"/>
                    <a:gd name="T46" fmla="*/ 344 w 362"/>
                    <a:gd name="T47" fmla="*/ 24 h 208"/>
                    <a:gd name="T48" fmla="*/ 333 w 362"/>
                    <a:gd name="T49" fmla="*/ 32 h 208"/>
                    <a:gd name="T50" fmla="*/ 320 w 362"/>
                    <a:gd name="T51" fmla="*/ 37 h 208"/>
                    <a:gd name="T52" fmla="*/ 307 w 362"/>
                    <a:gd name="T53" fmla="*/ 43 h 208"/>
                    <a:gd name="T54" fmla="*/ 293 w 362"/>
                    <a:gd name="T55" fmla="*/ 48 h 208"/>
                    <a:gd name="T56" fmla="*/ 279 w 362"/>
                    <a:gd name="T57" fmla="*/ 53 h 208"/>
                    <a:gd name="T58" fmla="*/ 266 w 362"/>
                    <a:gd name="T59" fmla="*/ 56 h 208"/>
                    <a:gd name="T60" fmla="*/ 253 w 362"/>
                    <a:gd name="T61" fmla="*/ 61 h 208"/>
                    <a:gd name="T62" fmla="*/ 253 w 362"/>
                    <a:gd name="T63" fmla="*/ 61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2" h="208">
                      <a:moveTo>
                        <a:pt x="253" y="61"/>
                      </a:moveTo>
                      <a:lnTo>
                        <a:pt x="232" y="81"/>
                      </a:lnTo>
                      <a:lnTo>
                        <a:pt x="210" y="99"/>
                      </a:lnTo>
                      <a:lnTo>
                        <a:pt x="186" y="117"/>
                      </a:lnTo>
                      <a:lnTo>
                        <a:pt x="160" y="131"/>
                      </a:lnTo>
                      <a:lnTo>
                        <a:pt x="135" y="145"/>
                      </a:lnTo>
                      <a:lnTo>
                        <a:pt x="109" y="160"/>
                      </a:lnTo>
                      <a:lnTo>
                        <a:pt x="82" y="173"/>
                      </a:lnTo>
                      <a:lnTo>
                        <a:pt x="55" y="184"/>
                      </a:lnTo>
                      <a:lnTo>
                        <a:pt x="27" y="197"/>
                      </a:lnTo>
                      <a:lnTo>
                        <a:pt x="0" y="208"/>
                      </a:lnTo>
                      <a:lnTo>
                        <a:pt x="23" y="168"/>
                      </a:lnTo>
                      <a:lnTo>
                        <a:pt x="48" y="133"/>
                      </a:lnTo>
                      <a:lnTo>
                        <a:pt x="80" y="102"/>
                      </a:lnTo>
                      <a:lnTo>
                        <a:pt x="114" y="78"/>
                      </a:lnTo>
                      <a:lnTo>
                        <a:pt x="152" y="57"/>
                      </a:lnTo>
                      <a:lnTo>
                        <a:pt x="192" y="40"/>
                      </a:lnTo>
                      <a:lnTo>
                        <a:pt x="234" y="25"/>
                      </a:lnTo>
                      <a:lnTo>
                        <a:pt x="275" y="14"/>
                      </a:lnTo>
                      <a:lnTo>
                        <a:pt x="319" y="6"/>
                      </a:lnTo>
                      <a:lnTo>
                        <a:pt x="362" y="0"/>
                      </a:lnTo>
                      <a:lnTo>
                        <a:pt x="359" y="9"/>
                      </a:lnTo>
                      <a:lnTo>
                        <a:pt x="352" y="17"/>
                      </a:lnTo>
                      <a:lnTo>
                        <a:pt x="344" y="24"/>
                      </a:lnTo>
                      <a:lnTo>
                        <a:pt x="333" y="32"/>
                      </a:lnTo>
                      <a:lnTo>
                        <a:pt x="320" y="37"/>
                      </a:lnTo>
                      <a:lnTo>
                        <a:pt x="307" y="43"/>
                      </a:lnTo>
                      <a:lnTo>
                        <a:pt x="293" y="48"/>
                      </a:lnTo>
                      <a:lnTo>
                        <a:pt x="279" y="53"/>
                      </a:lnTo>
                      <a:lnTo>
                        <a:pt x="266" y="56"/>
                      </a:lnTo>
                      <a:lnTo>
                        <a:pt x="253" y="61"/>
                      </a:lnTo>
                      <a:lnTo>
                        <a:pt x="253" y="61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1" name="Freeform 25"/>
                <p:cNvSpPr>
                  <a:spLocks/>
                </p:cNvSpPr>
                <p:nvPr/>
              </p:nvSpPr>
              <p:spPr bwMode="auto">
                <a:xfrm>
                  <a:off x="1444" y="1319"/>
                  <a:ext cx="170" cy="115"/>
                </a:xfrm>
                <a:custGeom>
                  <a:avLst/>
                  <a:gdLst>
                    <a:gd name="T0" fmla="*/ 275 w 339"/>
                    <a:gd name="T1" fmla="*/ 2 h 231"/>
                    <a:gd name="T2" fmla="*/ 288 w 339"/>
                    <a:gd name="T3" fmla="*/ 8 h 231"/>
                    <a:gd name="T4" fmla="*/ 301 w 339"/>
                    <a:gd name="T5" fmla="*/ 13 h 231"/>
                    <a:gd name="T6" fmla="*/ 315 w 339"/>
                    <a:gd name="T7" fmla="*/ 16 h 231"/>
                    <a:gd name="T8" fmla="*/ 331 w 339"/>
                    <a:gd name="T9" fmla="*/ 18 h 231"/>
                    <a:gd name="T10" fmla="*/ 330 w 339"/>
                    <a:gd name="T11" fmla="*/ 77 h 231"/>
                    <a:gd name="T12" fmla="*/ 278 w 339"/>
                    <a:gd name="T13" fmla="*/ 104 h 231"/>
                    <a:gd name="T14" fmla="*/ 229 w 339"/>
                    <a:gd name="T15" fmla="*/ 133 h 231"/>
                    <a:gd name="T16" fmla="*/ 179 w 339"/>
                    <a:gd name="T17" fmla="*/ 165 h 231"/>
                    <a:gd name="T18" fmla="*/ 134 w 339"/>
                    <a:gd name="T19" fmla="*/ 197 h 231"/>
                    <a:gd name="T20" fmla="*/ 93 w 339"/>
                    <a:gd name="T21" fmla="*/ 231 h 231"/>
                    <a:gd name="T22" fmla="*/ 77 w 339"/>
                    <a:gd name="T23" fmla="*/ 213 h 231"/>
                    <a:gd name="T24" fmla="*/ 59 w 339"/>
                    <a:gd name="T25" fmla="*/ 207 h 231"/>
                    <a:gd name="T26" fmla="*/ 38 w 339"/>
                    <a:gd name="T27" fmla="*/ 204 h 231"/>
                    <a:gd name="T28" fmla="*/ 18 w 339"/>
                    <a:gd name="T29" fmla="*/ 200 h 231"/>
                    <a:gd name="T30" fmla="*/ 0 w 339"/>
                    <a:gd name="T31" fmla="*/ 192 h 231"/>
                    <a:gd name="T32" fmla="*/ 2 w 339"/>
                    <a:gd name="T33" fmla="*/ 186 h 231"/>
                    <a:gd name="T34" fmla="*/ 6 w 339"/>
                    <a:gd name="T35" fmla="*/ 180 h 231"/>
                    <a:gd name="T36" fmla="*/ 11 w 339"/>
                    <a:gd name="T37" fmla="*/ 175 h 231"/>
                    <a:gd name="T38" fmla="*/ 18 w 339"/>
                    <a:gd name="T39" fmla="*/ 168 h 231"/>
                    <a:gd name="T40" fmla="*/ 22 w 339"/>
                    <a:gd name="T41" fmla="*/ 164 h 231"/>
                    <a:gd name="T42" fmla="*/ 38 w 339"/>
                    <a:gd name="T43" fmla="*/ 167 h 231"/>
                    <a:gd name="T44" fmla="*/ 37 w 339"/>
                    <a:gd name="T45" fmla="*/ 173 h 231"/>
                    <a:gd name="T46" fmla="*/ 34 w 339"/>
                    <a:gd name="T47" fmla="*/ 180 h 231"/>
                    <a:gd name="T48" fmla="*/ 32 w 339"/>
                    <a:gd name="T49" fmla="*/ 184 h 231"/>
                    <a:gd name="T50" fmla="*/ 35 w 339"/>
                    <a:gd name="T51" fmla="*/ 191 h 231"/>
                    <a:gd name="T52" fmla="*/ 51 w 339"/>
                    <a:gd name="T53" fmla="*/ 192 h 231"/>
                    <a:gd name="T54" fmla="*/ 67 w 339"/>
                    <a:gd name="T55" fmla="*/ 180 h 231"/>
                    <a:gd name="T56" fmla="*/ 77 w 339"/>
                    <a:gd name="T57" fmla="*/ 157 h 231"/>
                    <a:gd name="T58" fmla="*/ 86 w 339"/>
                    <a:gd name="T59" fmla="*/ 135 h 231"/>
                    <a:gd name="T60" fmla="*/ 102 w 339"/>
                    <a:gd name="T61" fmla="*/ 119 h 231"/>
                    <a:gd name="T62" fmla="*/ 114 w 339"/>
                    <a:gd name="T63" fmla="*/ 122 h 231"/>
                    <a:gd name="T64" fmla="*/ 106 w 339"/>
                    <a:gd name="T65" fmla="*/ 133 h 231"/>
                    <a:gd name="T66" fmla="*/ 96 w 339"/>
                    <a:gd name="T67" fmla="*/ 144 h 231"/>
                    <a:gd name="T68" fmla="*/ 88 w 339"/>
                    <a:gd name="T69" fmla="*/ 154 h 231"/>
                    <a:gd name="T70" fmla="*/ 88 w 339"/>
                    <a:gd name="T71" fmla="*/ 164 h 231"/>
                    <a:gd name="T72" fmla="*/ 101 w 339"/>
                    <a:gd name="T73" fmla="*/ 157 h 231"/>
                    <a:gd name="T74" fmla="*/ 125 w 339"/>
                    <a:gd name="T75" fmla="*/ 136 h 231"/>
                    <a:gd name="T76" fmla="*/ 154 w 339"/>
                    <a:gd name="T77" fmla="*/ 114 h 231"/>
                    <a:gd name="T78" fmla="*/ 179 w 339"/>
                    <a:gd name="T79" fmla="*/ 88 h 231"/>
                    <a:gd name="T80" fmla="*/ 195 w 339"/>
                    <a:gd name="T81" fmla="*/ 58 h 231"/>
                    <a:gd name="T82" fmla="*/ 205 w 339"/>
                    <a:gd name="T83" fmla="*/ 31 h 231"/>
                    <a:gd name="T84" fmla="*/ 222 w 339"/>
                    <a:gd name="T85" fmla="*/ 24 h 231"/>
                    <a:gd name="T86" fmla="*/ 245 w 339"/>
                    <a:gd name="T87" fmla="*/ 24 h 231"/>
                    <a:gd name="T88" fmla="*/ 262 w 339"/>
                    <a:gd name="T89" fmla="*/ 23 h 231"/>
                    <a:gd name="T90" fmla="*/ 270 w 339"/>
                    <a:gd name="T91" fmla="*/ 12 h 231"/>
                    <a:gd name="T92" fmla="*/ 269 w 339"/>
                    <a:gd name="T93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39" h="231">
                      <a:moveTo>
                        <a:pt x="269" y="0"/>
                      </a:moveTo>
                      <a:lnTo>
                        <a:pt x="275" y="2"/>
                      </a:lnTo>
                      <a:lnTo>
                        <a:pt x="282" y="5"/>
                      </a:lnTo>
                      <a:lnTo>
                        <a:pt x="288" y="8"/>
                      </a:lnTo>
                      <a:lnTo>
                        <a:pt x="294" y="10"/>
                      </a:lnTo>
                      <a:lnTo>
                        <a:pt x="301" y="13"/>
                      </a:lnTo>
                      <a:lnTo>
                        <a:pt x="309" y="15"/>
                      </a:lnTo>
                      <a:lnTo>
                        <a:pt x="315" y="16"/>
                      </a:lnTo>
                      <a:lnTo>
                        <a:pt x="323" y="18"/>
                      </a:lnTo>
                      <a:lnTo>
                        <a:pt x="331" y="18"/>
                      </a:lnTo>
                      <a:lnTo>
                        <a:pt x="339" y="16"/>
                      </a:lnTo>
                      <a:lnTo>
                        <a:pt x="330" y="77"/>
                      </a:lnTo>
                      <a:lnTo>
                        <a:pt x="304" y="90"/>
                      </a:lnTo>
                      <a:lnTo>
                        <a:pt x="278" y="104"/>
                      </a:lnTo>
                      <a:lnTo>
                        <a:pt x="254" y="119"/>
                      </a:lnTo>
                      <a:lnTo>
                        <a:pt x="229" y="133"/>
                      </a:lnTo>
                      <a:lnTo>
                        <a:pt x="203" y="149"/>
                      </a:lnTo>
                      <a:lnTo>
                        <a:pt x="179" y="165"/>
                      </a:lnTo>
                      <a:lnTo>
                        <a:pt x="157" y="181"/>
                      </a:lnTo>
                      <a:lnTo>
                        <a:pt x="134" y="197"/>
                      </a:lnTo>
                      <a:lnTo>
                        <a:pt x="112" y="213"/>
                      </a:lnTo>
                      <a:lnTo>
                        <a:pt x="93" y="231"/>
                      </a:lnTo>
                      <a:lnTo>
                        <a:pt x="85" y="221"/>
                      </a:lnTo>
                      <a:lnTo>
                        <a:pt x="77" y="213"/>
                      </a:lnTo>
                      <a:lnTo>
                        <a:pt x="69" y="208"/>
                      </a:lnTo>
                      <a:lnTo>
                        <a:pt x="59" y="207"/>
                      </a:lnTo>
                      <a:lnTo>
                        <a:pt x="48" y="204"/>
                      </a:lnTo>
                      <a:lnTo>
                        <a:pt x="38" y="204"/>
                      </a:lnTo>
                      <a:lnTo>
                        <a:pt x="29" y="202"/>
                      </a:lnTo>
                      <a:lnTo>
                        <a:pt x="18" y="200"/>
                      </a:lnTo>
                      <a:lnTo>
                        <a:pt x="10" y="197"/>
                      </a:lnTo>
                      <a:lnTo>
                        <a:pt x="0" y="192"/>
                      </a:lnTo>
                      <a:lnTo>
                        <a:pt x="0" y="189"/>
                      </a:lnTo>
                      <a:lnTo>
                        <a:pt x="2" y="186"/>
                      </a:lnTo>
                      <a:lnTo>
                        <a:pt x="3" y="183"/>
                      </a:lnTo>
                      <a:lnTo>
                        <a:pt x="6" y="180"/>
                      </a:lnTo>
                      <a:lnTo>
                        <a:pt x="8" y="176"/>
                      </a:lnTo>
                      <a:lnTo>
                        <a:pt x="11" y="175"/>
                      </a:lnTo>
                      <a:lnTo>
                        <a:pt x="14" y="172"/>
                      </a:lnTo>
                      <a:lnTo>
                        <a:pt x="18" y="168"/>
                      </a:lnTo>
                      <a:lnTo>
                        <a:pt x="21" y="167"/>
                      </a:lnTo>
                      <a:lnTo>
                        <a:pt x="22" y="164"/>
                      </a:lnTo>
                      <a:lnTo>
                        <a:pt x="38" y="164"/>
                      </a:lnTo>
                      <a:lnTo>
                        <a:pt x="38" y="167"/>
                      </a:lnTo>
                      <a:lnTo>
                        <a:pt x="38" y="170"/>
                      </a:lnTo>
                      <a:lnTo>
                        <a:pt x="37" y="173"/>
                      </a:lnTo>
                      <a:lnTo>
                        <a:pt x="35" y="176"/>
                      </a:lnTo>
                      <a:lnTo>
                        <a:pt x="34" y="180"/>
                      </a:lnTo>
                      <a:lnTo>
                        <a:pt x="32" y="183"/>
                      </a:lnTo>
                      <a:lnTo>
                        <a:pt x="32" y="184"/>
                      </a:lnTo>
                      <a:lnTo>
                        <a:pt x="32" y="188"/>
                      </a:lnTo>
                      <a:lnTo>
                        <a:pt x="35" y="191"/>
                      </a:lnTo>
                      <a:lnTo>
                        <a:pt x="38" y="192"/>
                      </a:lnTo>
                      <a:lnTo>
                        <a:pt x="51" y="192"/>
                      </a:lnTo>
                      <a:lnTo>
                        <a:pt x="61" y="188"/>
                      </a:lnTo>
                      <a:lnTo>
                        <a:pt x="67" y="180"/>
                      </a:lnTo>
                      <a:lnTo>
                        <a:pt x="72" y="168"/>
                      </a:lnTo>
                      <a:lnTo>
                        <a:pt x="77" y="157"/>
                      </a:lnTo>
                      <a:lnTo>
                        <a:pt x="82" y="146"/>
                      </a:lnTo>
                      <a:lnTo>
                        <a:pt x="86" y="135"/>
                      </a:lnTo>
                      <a:lnTo>
                        <a:pt x="93" y="125"/>
                      </a:lnTo>
                      <a:lnTo>
                        <a:pt x="102" y="119"/>
                      </a:lnTo>
                      <a:lnTo>
                        <a:pt x="115" y="116"/>
                      </a:lnTo>
                      <a:lnTo>
                        <a:pt x="114" y="122"/>
                      </a:lnTo>
                      <a:lnTo>
                        <a:pt x="110" y="128"/>
                      </a:lnTo>
                      <a:lnTo>
                        <a:pt x="106" y="133"/>
                      </a:lnTo>
                      <a:lnTo>
                        <a:pt x="101" y="138"/>
                      </a:lnTo>
                      <a:lnTo>
                        <a:pt x="96" y="144"/>
                      </a:lnTo>
                      <a:lnTo>
                        <a:pt x="91" y="149"/>
                      </a:lnTo>
                      <a:lnTo>
                        <a:pt x="88" y="154"/>
                      </a:lnTo>
                      <a:lnTo>
                        <a:pt x="86" y="159"/>
                      </a:lnTo>
                      <a:lnTo>
                        <a:pt x="88" y="164"/>
                      </a:lnTo>
                      <a:lnTo>
                        <a:pt x="93" y="170"/>
                      </a:lnTo>
                      <a:lnTo>
                        <a:pt x="101" y="157"/>
                      </a:lnTo>
                      <a:lnTo>
                        <a:pt x="112" y="146"/>
                      </a:lnTo>
                      <a:lnTo>
                        <a:pt x="125" y="136"/>
                      </a:lnTo>
                      <a:lnTo>
                        <a:pt x="139" y="125"/>
                      </a:lnTo>
                      <a:lnTo>
                        <a:pt x="154" y="114"/>
                      </a:lnTo>
                      <a:lnTo>
                        <a:pt x="168" y="101"/>
                      </a:lnTo>
                      <a:lnTo>
                        <a:pt x="179" y="88"/>
                      </a:lnTo>
                      <a:lnTo>
                        <a:pt x="189" y="74"/>
                      </a:lnTo>
                      <a:lnTo>
                        <a:pt x="195" y="58"/>
                      </a:lnTo>
                      <a:lnTo>
                        <a:pt x="198" y="39"/>
                      </a:lnTo>
                      <a:lnTo>
                        <a:pt x="205" y="31"/>
                      </a:lnTo>
                      <a:lnTo>
                        <a:pt x="213" y="26"/>
                      </a:lnTo>
                      <a:lnTo>
                        <a:pt x="222" y="24"/>
                      </a:lnTo>
                      <a:lnTo>
                        <a:pt x="234" y="24"/>
                      </a:lnTo>
                      <a:lnTo>
                        <a:pt x="245" y="24"/>
                      </a:lnTo>
                      <a:lnTo>
                        <a:pt x="254" y="24"/>
                      </a:lnTo>
                      <a:lnTo>
                        <a:pt x="262" y="23"/>
                      </a:lnTo>
                      <a:lnTo>
                        <a:pt x="267" y="20"/>
                      </a:lnTo>
                      <a:lnTo>
                        <a:pt x="270" y="12"/>
                      </a:lnTo>
                      <a:lnTo>
                        <a:pt x="269" y="0"/>
                      </a:lnTo>
                      <a:lnTo>
                        <a:pt x="269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2" name="Freeform 26"/>
                <p:cNvSpPr>
                  <a:spLocks/>
                </p:cNvSpPr>
                <p:nvPr/>
              </p:nvSpPr>
              <p:spPr bwMode="auto">
                <a:xfrm>
                  <a:off x="1694" y="394"/>
                  <a:ext cx="515" cy="241"/>
                </a:xfrm>
                <a:custGeom>
                  <a:avLst/>
                  <a:gdLst>
                    <a:gd name="T0" fmla="*/ 32 w 1031"/>
                    <a:gd name="T1" fmla="*/ 248 h 483"/>
                    <a:gd name="T2" fmla="*/ 99 w 1031"/>
                    <a:gd name="T3" fmla="*/ 171 h 483"/>
                    <a:gd name="T4" fmla="*/ 176 w 1031"/>
                    <a:gd name="T5" fmla="*/ 104 h 483"/>
                    <a:gd name="T6" fmla="*/ 261 w 1031"/>
                    <a:gd name="T7" fmla="*/ 56 h 483"/>
                    <a:gd name="T8" fmla="*/ 307 w 1031"/>
                    <a:gd name="T9" fmla="*/ 51 h 483"/>
                    <a:gd name="T10" fmla="*/ 338 w 1031"/>
                    <a:gd name="T11" fmla="*/ 23 h 483"/>
                    <a:gd name="T12" fmla="*/ 389 w 1031"/>
                    <a:gd name="T13" fmla="*/ 18 h 483"/>
                    <a:gd name="T14" fmla="*/ 439 w 1031"/>
                    <a:gd name="T15" fmla="*/ 8 h 483"/>
                    <a:gd name="T16" fmla="*/ 480 w 1031"/>
                    <a:gd name="T17" fmla="*/ 24 h 483"/>
                    <a:gd name="T18" fmla="*/ 471 w 1031"/>
                    <a:gd name="T19" fmla="*/ 50 h 483"/>
                    <a:gd name="T20" fmla="*/ 472 w 1031"/>
                    <a:gd name="T21" fmla="*/ 67 h 483"/>
                    <a:gd name="T22" fmla="*/ 499 w 1031"/>
                    <a:gd name="T23" fmla="*/ 67 h 483"/>
                    <a:gd name="T24" fmla="*/ 509 w 1031"/>
                    <a:gd name="T25" fmla="*/ 47 h 483"/>
                    <a:gd name="T26" fmla="*/ 507 w 1031"/>
                    <a:gd name="T27" fmla="*/ 24 h 483"/>
                    <a:gd name="T28" fmla="*/ 506 w 1031"/>
                    <a:gd name="T29" fmla="*/ 2 h 483"/>
                    <a:gd name="T30" fmla="*/ 538 w 1031"/>
                    <a:gd name="T31" fmla="*/ 2 h 483"/>
                    <a:gd name="T32" fmla="*/ 571 w 1031"/>
                    <a:gd name="T33" fmla="*/ 0 h 483"/>
                    <a:gd name="T34" fmla="*/ 594 w 1031"/>
                    <a:gd name="T35" fmla="*/ 13 h 483"/>
                    <a:gd name="T36" fmla="*/ 600 w 1031"/>
                    <a:gd name="T37" fmla="*/ 34 h 483"/>
                    <a:gd name="T38" fmla="*/ 595 w 1031"/>
                    <a:gd name="T39" fmla="*/ 45 h 483"/>
                    <a:gd name="T40" fmla="*/ 587 w 1031"/>
                    <a:gd name="T41" fmla="*/ 55 h 483"/>
                    <a:gd name="T42" fmla="*/ 621 w 1031"/>
                    <a:gd name="T43" fmla="*/ 63 h 483"/>
                    <a:gd name="T44" fmla="*/ 675 w 1031"/>
                    <a:gd name="T45" fmla="*/ 24 h 483"/>
                    <a:gd name="T46" fmla="*/ 805 w 1031"/>
                    <a:gd name="T47" fmla="*/ 82 h 483"/>
                    <a:gd name="T48" fmla="*/ 915 w 1031"/>
                    <a:gd name="T49" fmla="*/ 176 h 483"/>
                    <a:gd name="T50" fmla="*/ 1005 w 1031"/>
                    <a:gd name="T51" fmla="*/ 291 h 483"/>
                    <a:gd name="T52" fmla="*/ 1021 w 1031"/>
                    <a:gd name="T53" fmla="*/ 347 h 483"/>
                    <a:gd name="T54" fmla="*/ 1010 w 1031"/>
                    <a:gd name="T55" fmla="*/ 376 h 483"/>
                    <a:gd name="T56" fmla="*/ 994 w 1031"/>
                    <a:gd name="T57" fmla="*/ 392 h 483"/>
                    <a:gd name="T58" fmla="*/ 957 w 1031"/>
                    <a:gd name="T59" fmla="*/ 371 h 483"/>
                    <a:gd name="T60" fmla="*/ 898 w 1031"/>
                    <a:gd name="T61" fmla="*/ 363 h 483"/>
                    <a:gd name="T62" fmla="*/ 835 w 1031"/>
                    <a:gd name="T63" fmla="*/ 379 h 483"/>
                    <a:gd name="T64" fmla="*/ 775 w 1031"/>
                    <a:gd name="T65" fmla="*/ 379 h 483"/>
                    <a:gd name="T66" fmla="*/ 727 w 1031"/>
                    <a:gd name="T67" fmla="*/ 403 h 483"/>
                    <a:gd name="T68" fmla="*/ 690 w 1031"/>
                    <a:gd name="T69" fmla="*/ 448 h 483"/>
                    <a:gd name="T70" fmla="*/ 651 w 1031"/>
                    <a:gd name="T71" fmla="*/ 469 h 483"/>
                    <a:gd name="T72" fmla="*/ 605 w 1031"/>
                    <a:gd name="T73" fmla="*/ 479 h 483"/>
                    <a:gd name="T74" fmla="*/ 562 w 1031"/>
                    <a:gd name="T75" fmla="*/ 482 h 483"/>
                    <a:gd name="T76" fmla="*/ 523 w 1031"/>
                    <a:gd name="T77" fmla="*/ 463 h 483"/>
                    <a:gd name="T78" fmla="*/ 471 w 1031"/>
                    <a:gd name="T79" fmla="*/ 440 h 483"/>
                    <a:gd name="T80" fmla="*/ 394 w 1031"/>
                    <a:gd name="T81" fmla="*/ 440 h 483"/>
                    <a:gd name="T82" fmla="*/ 323 w 1031"/>
                    <a:gd name="T83" fmla="*/ 447 h 483"/>
                    <a:gd name="T84" fmla="*/ 247 w 1031"/>
                    <a:gd name="T85" fmla="*/ 469 h 483"/>
                    <a:gd name="T86" fmla="*/ 48 w 1031"/>
                    <a:gd name="T87" fmla="*/ 351 h 483"/>
                    <a:gd name="T88" fmla="*/ 23 w 1031"/>
                    <a:gd name="T89" fmla="*/ 344 h 483"/>
                    <a:gd name="T90" fmla="*/ 8 w 1031"/>
                    <a:gd name="T91" fmla="*/ 325 h 483"/>
                    <a:gd name="T92" fmla="*/ 0 w 1031"/>
                    <a:gd name="T93" fmla="*/ 303 h 483"/>
                    <a:gd name="T94" fmla="*/ 16 w 1031"/>
                    <a:gd name="T95" fmla="*/ 275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31" h="483">
                      <a:moveTo>
                        <a:pt x="16" y="275"/>
                      </a:moveTo>
                      <a:lnTo>
                        <a:pt x="45" y="293"/>
                      </a:lnTo>
                      <a:lnTo>
                        <a:pt x="32" y="248"/>
                      </a:lnTo>
                      <a:lnTo>
                        <a:pt x="53" y="223"/>
                      </a:lnTo>
                      <a:lnTo>
                        <a:pt x="75" y="197"/>
                      </a:lnTo>
                      <a:lnTo>
                        <a:pt x="99" y="171"/>
                      </a:lnTo>
                      <a:lnTo>
                        <a:pt x="123" y="147"/>
                      </a:lnTo>
                      <a:lnTo>
                        <a:pt x="149" y="125"/>
                      </a:lnTo>
                      <a:lnTo>
                        <a:pt x="176" y="104"/>
                      </a:lnTo>
                      <a:lnTo>
                        <a:pt x="203" y="85"/>
                      </a:lnTo>
                      <a:lnTo>
                        <a:pt x="232" y="69"/>
                      </a:lnTo>
                      <a:lnTo>
                        <a:pt x="261" y="56"/>
                      </a:lnTo>
                      <a:lnTo>
                        <a:pt x="291" y="47"/>
                      </a:lnTo>
                      <a:lnTo>
                        <a:pt x="307" y="72"/>
                      </a:lnTo>
                      <a:lnTo>
                        <a:pt x="307" y="51"/>
                      </a:lnTo>
                      <a:lnTo>
                        <a:pt x="314" y="39"/>
                      </a:lnTo>
                      <a:lnTo>
                        <a:pt x="325" y="29"/>
                      </a:lnTo>
                      <a:lnTo>
                        <a:pt x="338" y="23"/>
                      </a:lnTo>
                      <a:lnTo>
                        <a:pt x="354" y="19"/>
                      </a:lnTo>
                      <a:lnTo>
                        <a:pt x="371" y="18"/>
                      </a:lnTo>
                      <a:lnTo>
                        <a:pt x="389" y="18"/>
                      </a:lnTo>
                      <a:lnTo>
                        <a:pt x="407" y="16"/>
                      </a:lnTo>
                      <a:lnTo>
                        <a:pt x="424" y="13"/>
                      </a:lnTo>
                      <a:lnTo>
                        <a:pt x="439" y="8"/>
                      </a:lnTo>
                      <a:lnTo>
                        <a:pt x="477" y="8"/>
                      </a:lnTo>
                      <a:lnTo>
                        <a:pt x="480" y="16"/>
                      </a:lnTo>
                      <a:lnTo>
                        <a:pt x="480" y="24"/>
                      </a:lnTo>
                      <a:lnTo>
                        <a:pt x="477" y="34"/>
                      </a:lnTo>
                      <a:lnTo>
                        <a:pt x="474" y="42"/>
                      </a:lnTo>
                      <a:lnTo>
                        <a:pt x="471" y="50"/>
                      </a:lnTo>
                      <a:lnTo>
                        <a:pt x="469" y="56"/>
                      </a:lnTo>
                      <a:lnTo>
                        <a:pt x="469" y="63"/>
                      </a:lnTo>
                      <a:lnTo>
                        <a:pt x="472" y="67"/>
                      </a:lnTo>
                      <a:lnTo>
                        <a:pt x="480" y="71"/>
                      </a:lnTo>
                      <a:lnTo>
                        <a:pt x="493" y="72"/>
                      </a:lnTo>
                      <a:lnTo>
                        <a:pt x="499" y="67"/>
                      </a:lnTo>
                      <a:lnTo>
                        <a:pt x="504" y="61"/>
                      </a:lnTo>
                      <a:lnTo>
                        <a:pt x="507" y="55"/>
                      </a:lnTo>
                      <a:lnTo>
                        <a:pt x="509" y="47"/>
                      </a:lnTo>
                      <a:lnTo>
                        <a:pt x="509" y="39"/>
                      </a:lnTo>
                      <a:lnTo>
                        <a:pt x="507" y="32"/>
                      </a:lnTo>
                      <a:lnTo>
                        <a:pt x="507" y="24"/>
                      </a:lnTo>
                      <a:lnTo>
                        <a:pt x="506" y="16"/>
                      </a:lnTo>
                      <a:lnTo>
                        <a:pt x="506" y="8"/>
                      </a:lnTo>
                      <a:lnTo>
                        <a:pt x="506" y="2"/>
                      </a:lnTo>
                      <a:lnTo>
                        <a:pt x="515" y="3"/>
                      </a:lnTo>
                      <a:lnTo>
                        <a:pt x="527" y="2"/>
                      </a:lnTo>
                      <a:lnTo>
                        <a:pt x="538" y="2"/>
                      </a:lnTo>
                      <a:lnTo>
                        <a:pt x="549" y="0"/>
                      </a:lnTo>
                      <a:lnTo>
                        <a:pt x="560" y="0"/>
                      </a:lnTo>
                      <a:lnTo>
                        <a:pt x="571" y="0"/>
                      </a:lnTo>
                      <a:lnTo>
                        <a:pt x="581" y="2"/>
                      </a:lnTo>
                      <a:lnTo>
                        <a:pt x="587" y="7"/>
                      </a:lnTo>
                      <a:lnTo>
                        <a:pt x="594" y="13"/>
                      </a:lnTo>
                      <a:lnTo>
                        <a:pt x="599" y="24"/>
                      </a:lnTo>
                      <a:lnTo>
                        <a:pt x="600" y="29"/>
                      </a:lnTo>
                      <a:lnTo>
                        <a:pt x="600" y="34"/>
                      </a:lnTo>
                      <a:lnTo>
                        <a:pt x="599" y="39"/>
                      </a:lnTo>
                      <a:lnTo>
                        <a:pt x="597" y="42"/>
                      </a:lnTo>
                      <a:lnTo>
                        <a:pt x="595" y="45"/>
                      </a:lnTo>
                      <a:lnTo>
                        <a:pt x="592" y="48"/>
                      </a:lnTo>
                      <a:lnTo>
                        <a:pt x="591" y="51"/>
                      </a:lnTo>
                      <a:lnTo>
                        <a:pt x="587" y="55"/>
                      </a:lnTo>
                      <a:lnTo>
                        <a:pt x="584" y="59"/>
                      </a:lnTo>
                      <a:lnTo>
                        <a:pt x="583" y="63"/>
                      </a:lnTo>
                      <a:lnTo>
                        <a:pt x="621" y="63"/>
                      </a:lnTo>
                      <a:lnTo>
                        <a:pt x="631" y="8"/>
                      </a:lnTo>
                      <a:lnTo>
                        <a:pt x="669" y="79"/>
                      </a:lnTo>
                      <a:lnTo>
                        <a:pt x="675" y="24"/>
                      </a:lnTo>
                      <a:lnTo>
                        <a:pt x="722" y="39"/>
                      </a:lnTo>
                      <a:lnTo>
                        <a:pt x="765" y="58"/>
                      </a:lnTo>
                      <a:lnTo>
                        <a:pt x="805" y="82"/>
                      </a:lnTo>
                      <a:lnTo>
                        <a:pt x="843" y="111"/>
                      </a:lnTo>
                      <a:lnTo>
                        <a:pt x="880" y="141"/>
                      </a:lnTo>
                      <a:lnTo>
                        <a:pt x="915" y="176"/>
                      </a:lnTo>
                      <a:lnTo>
                        <a:pt x="947" y="213"/>
                      </a:lnTo>
                      <a:lnTo>
                        <a:pt x="976" y="251"/>
                      </a:lnTo>
                      <a:lnTo>
                        <a:pt x="1005" y="291"/>
                      </a:lnTo>
                      <a:lnTo>
                        <a:pt x="1031" y="331"/>
                      </a:lnTo>
                      <a:lnTo>
                        <a:pt x="1026" y="338"/>
                      </a:lnTo>
                      <a:lnTo>
                        <a:pt x="1021" y="347"/>
                      </a:lnTo>
                      <a:lnTo>
                        <a:pt x="1018" y="357"/>
                      </a:lnTo>
                      <a:lnTo>
                        <a:pt x="1015" y="367"/>
                      </a:lnTo>
                      <a:lnTo>
                        <a:pt x="1010" y="376"/>
                      </a:lnTo>
                      <a:lnTo>
                        <a:pt x="1007" y="384"/>
                      </a:lnTo>
                      <a:lnTo>
                        <a:pt x="1002" y="391"/>
                      </a:lnTo>
                      <a:lnTo>
                        <a:pt x="994" y="392"/>
                      </a:lnTo>
                      <a:lnTo>
                        <a:pt x="986" y="392"/>
                      </a:lnTo>
                      <a:lnTo>
                        <a:pt x="976" y="386"/>
                      </a:lnTo>
                      <a:lnTo>
                        <a:pt x="957" y="371"/>
                      </a:lnTo>
                      <a:lnTo>
                        <a:pt x="938" y="363"/>
                      </a:lnTo>
                      <a:lnTo>
                        <a:pt x="919" y="362"/>
                      </a:lnTo>
                      <a:lnTo>
                        <a:pt x="898" y="363"/>
                      </a:lnTo>
                      <a:lnTo>
                        <a:pt x="877" y="368"/>
                      </a:lnTo>
                      <a:lnTo>
                        <a:pt x="856" y="373"/>
                      </a:lnTo>
                      <a:lnTo>
                        <a:pt x="835" y="379"/>
                      </a:lnTo>
                      <a:lnTo>
                        <a:pt x="815" y="383"/>
                      </a:lnTo>
                      <a:lnTo>
                        <a:pt x="795" y="383"/>
                      </a:lnTo>
                      <a:lnTo>
                        <a:pt x="775" y="379"/>
                      </a:lnTo>
                      <a:lnTo>
                        <a:pt x="757" y="383"/>
                      </a:lnTo>
                      <a:lnTo>
                        <a:pt x="741" y="391"/>
                      </a:lnTo>
                      <a:lnTo>
                        <a:pt x="727" y="403"/>
                      </a:lnTo>
                      <a:lnTo>
                        <a:pt x="714" y="419"/>
                      </a:lnTo>
                      <a:lnTo>
                        <a:pt x="703" y="434"/>
                      </a:lnTo>
                      <a:lnTo>
                        <a:pt x="690" y="448"/>
                      </a:lnTo>
                      <a:lnTo>
                        <a:pt x="679" y="459"/>
                      </a:lnTo>
                      <a:lnTo>
                        <a:pt x="666" y="467"/>
                      </a:lnTo>
                      <a:lnTo>
                        <a:pt x="651" y="469"/>
                      </a:lnTo>
                      <a:lnTo>
                        <a:pt x="637" y="463"/>
                      </a:lnTo>
                      <a:lnTo>
                        <a:pt x="619" y="472"/>
                      </a:lnTo>
                      <a:lnTo>
                        <a:pt x="605" y="479"/>
                      </a:lnTo>
                      <a:lnTo>
                        <a:pt x="589" y="483"/>
                      </a:lnTo>
                      <a:lnTo>
                        <a:pt x="576" y="483"/>
                      </a:lnTo>
                      <a:lnTo>
                        <a:pt x="562" y="482"/>
                      </a:lnTo>
                      <a:lnTo>
                        <a:pt x="549" y="479"/>
                      </a:lnTo>
                      <a:lnTo>
                        <a:pt x="536" y="472"/>
                      </a:lnTo>
                      <a:lnTo>
                        <a:pt x="523" y="463"/>
                      </a:lnTo>
                      <a:lnTo>
                        <a:pt x="512" y="453"/>
                      </a:lnTo>
                      <a:lnTo>
                        <a:pt x="499" y="440"/>
                      </a:lnTo>
                      <a:lnTo>
                        <a:pt x="471" y="440"/>
                      </a:lnTo>
                      <a:lnTo>
                        <a:pt x="443" y="440"/>
                      </a:lnTo>
                      <a:lnTo>
                        <a:pt x="418" y="440"/>
                      </a:lnTo>
                      <a:lnTo>
                        <a:pt x="394" y="440"/>
                      </a:lnTo>
                      <a:lnTo>
                        <a:pt x="370" y="442"/>
                      </a:lnTo>
                      <a:lnTo>
                        <a:pt x="347" y="443"/>
                      </a:lnTo>
                      <a:lnTo>
                        <a:pt x="323" y="447"/>
                      </a:lnTo>
                      <a:lnTo>
                        <a:pt x="299" y="453"/>
                      </a:lnTo>
                      <a:lnTo>
                        <a:pt x="274" y="459"/>
                      </a:lnTo>
                      <a:lnTo>
                        <a:pt x="247" y="469"/>
                      </a:lnTo>
                      <a:lnTo>
                        <a:pt x="45" y="370"/>
                      </a:lnTo>
                      <a:lnTo>
                        <a:pt x="61" y="347"/>
                      </a:lnTo>
                      <a:lnTo>
                        <a:pt x="48" y="351"/>
                      </a:lnTo>
                      <a:lnTo>
                        <a:pt x="39" y="351"/>
                      </a:lnTo>
                      <a:lnTo>
                        <a:pt x="29" y="349"/>
                      </a:lnTo>
                      <a:lnTo>
                        <a:pt x="23" y="344"/>
                      </a:lnTo>
                      <a:lnTo>
                        <a:pt x="18" y="339"/>
                      </a:lnTo>
                      <a:lnTo>
                        <a:pt x="13" y="333"/>
                      </a:lnTo>
                      <a:lnTo>
                        <a:pt x="8" y="325"/>
                      </a:lnTo>
                      <a:lnTo>
                        <a:pt x="5" y="317"/>
                      </a:lnTo>
                      <a:lnTo>
                        <a:pt x="3" y="309"/>
                      </a:lnTo>
                      <a:lnTo>
                        <a:pt x="0" y="303"/>
                      </a:lnTo>
                      <a:lnTo>
                        <a:pt x="16" y="277"/>
                      </a:lnTo>
                      <a:lnTo>
                        <a:pt x="16" y="277"/>
                      </a:lnTo>
                      <a:lnTo>
                        <a:pt x="16" y="27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3" name="Freeform 27"/>
                <p:cNvSpPr>
                  <a:spLocks/>
                </p:cNvSpPr>
                <p:nvPr/>
              </p:nvSpPr>
              <p:spPr bwMode="auto">
                <a:xfrm>
                  <a:off x="2050" y="603"/>
                  <a:ext cx="135" cy="87"/>
                </a:xfrm>
                <a:custGeom>
                  <a:avLst/>
                  <a:gdLst>
                    <a:gd name="T0" fmla="*/ 224 w 269"/>
                    <a:gd name="T1" fmla="*/ 175 h 175"/>
                    <a:gd name="T2" fmla="*/ 198 w 269"/>
                    <a:gd name="T3" fmla="*/ 173 h 175"/>
                    <a:gd name="T4" fmla="*/ 173 w 269"/>
                    <a:gd name="T5" fmla="*/ 173 h 175"/>
                    <a:gd name="T6" fmla="*/ 149 w 269"/>
                    <a:gd name="T7" fmla="*/ 173 h 175"/>
                    <a:gd name="T8" fmla="*/ 125 w 269"/>
                    <a:gd name="T9" fmla="*/ 175 h 175"/>
                    <a:gd name="T10" fmla="*/ 102 w 269"/>
                    <a:gd name="T11" fmla="*/ 175 h 175"/>
                    <a:gd name="T12" fmla="*/ 80 w 269"/>
                    <a:gd name="T13" fmla="*/ 173 h 175"/>
                    <a:gd name="T14" fmla="*/ 59 w 269"/>
                    <a:gd name="T15" fmla="*/ 168 h 175"/>
                    <a:gd name="T16" fmla="*/ 38 w 269"/>
                    <a:gd name="T17" fmla="*/ 159 h 175"/>
                    <a:gd name="T18" fmla="*/ 19 w 269"/>
                    <a:gd name="T19" fmla="*/ 146 h 175"/>
                    <a:gd name="T20" fmla="*/ 0 w 269"/>
                    <a:gd name="T21" fmla="*/ 127 h 175"/>
                    <a:gd name="T22" fmla="*/ 5 w 269"/>
                    <a:gd name="T23" fmla="*/ 117 h 175"/>
                    <a:gd name="T24" fmla="*/ 8 w 269"/>
                    <a:gd name="T25" fmla="*/ 108 h 175"/>
                    <a:gd name="T26" fmla="*/ 11 w 269"/>
                    <a:gd name="T27" fmla="*/ 96 h 175"/>
                    <a:gd name="T28" fmla="*/ 11 w 269"/>
                    <a:gd name="T29" fmla="*/ 84 h 175"/>
                    <a:gd name="T30" fmla="*/ 13 w 269"/>
                    <a:gd name="T31" fmla="*/ 72 h 175"/>
                    <a:gd name="T32" fmla="*/ 13 w 269"/>
                    <a:gd name="T33" fmla="*/ 61 h 175"/>
                    <a:gd name="T34" fmla="*/ 14 w 269"/>
                    <a:gd name="T35" fmla="*/ 50 h 175"/>
                    <a:gd name="T36" fmla="*/ 17 w 269"/>
                    <a:gd name="T37" fmla="*/ 39 h 175"/>
                    <a:gd name="T38" fmla="*/ 24 w 269"/>
                    <a:gd name="T39" fmla="*/ 29 h 175"/>
                    <a:gd name="T40" fmla="*/ 32 w 269"/>
                    <a:gd name="T41" fmla="*/ 21 h 175"/>
                    <a:gd name="T42" fmla="*/ 56 w 269"/>
                    <a:gd name="T43" fmla="*/ 28 h 175"/>
                    <a:gd name="T44" fmla="*/ 80 w 269"/>
                    <a:gd name="T45" fmla="*/ 28 h 175"/>
                    <a:gd name="T46" fmla="*/ 105 w 269"/>
                    <a:gd name="T47" fmla="*/ 23 h 175"/>
                    <a:gd name="T48" fmla="*/ 131 w 269"/>
                    <a:gd name="T49" fmla="*/ 15 h 175"/>
                    <a:gd name="T50" fmla="*/ 157 w 269"/>
                    <a:gd name="T51" fmla="*/ 7 h 175"/>
                    <a:gd name="T52" fmla="*/ 181 w 269"/>
                    <a:gd name="T53" fmla="*/ 2 h 175"/>
                    <a:gd name="T54" fmla="*/ 205 w 269"/>
                    <a:gd name="T55" fmla="*/ 0 h 175"/>
                    <a:gd name="T56" fmla="*/ 225 w 269"/>
                    <a:gd name="T57" fmla="*/ 5 h 175"/>
                    <a:gd name="T58" fmla="*/ 245 w 269"/>
                    <a:gd name="T59" fmla="*/ 20 h 175"/>
                    <a:gd name="T60" fmla="*/ 262 w 269"/>
                    <a:gd name="T61" fmla="*/ 44 h 175"/>
                    <a:gd name="T62" fmla="*/ 265 w 269"/>
                    <a:gd name="T63" fmla="*/ 58 h 175"/>
                    <a:gd name="T64" fmla="*/ 267 w 269"/>
                    <a:gd name="T65" fmla="*/ 72 h 175"/>
                    <a:gd name="T66" fmla="*/ 269 w 269"/>
                    <a:gd name="T67" fmla="*/ 88 h 175"/>
                    <a:gd name="T68" fmla="*/ 269 w 269"/>
                    <a:gd name="T69" fmla="*/ 103 h 175"/>
                    <a:gd name="T70" fmla="*/ 269 w 269"/>
                    <a:gd name="T71" fmla="*/ 119 h 175"/>
                    <a:gd name="T72" fmla="*/ 265 w 269"/>
                    <a:gd name="T73" fmla="*/ 133 h 175"/>
                    <a:gd name="T74" fmla="*/ 259 w 269"/>
                    <a:gd name="T75" fmla="*/ 146 h 175"/>
                    <a:gd name="T76" fmla="*/ 251 w 269"/>
                    <a:gd name="T77" fmla="*/ 157 h 175"/>
                    <a:gd name="T78" fmla="*/ 238 w 269"/>
                    <a:gd name="T79" fmla="*/ 167 h 175"/>
                    <a:gd name="T80" fmla="*/ 224 w 269"/>
                    <a:gd name="T81" fmla="*/ 175 h 175"/>
                    <a:gd name="T82" fmla="*/ 224 w 269"/>
                    <a:gd name="T83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9" h="175">
                      <a:moveTo>
                        <a:pt x="224" y="175"/>
                      </a:moveTo>
                      <a:lnTo>
                        <a:pt x="198" y="173"/>
                      </a:lnTo>
                      <a:lnTo>
                        <a:pt x="173" y="173"/>
                      </a:lnTo>
                      <a:lnTo>
                        <a:pt x="149" y="173"/>
                      </a:lnTo>
                      <a:lnTo>
                        <a:pt x="125" y="175"/>
                      </a:lnTo>
                      <a:lnTo>
                        <a:pt x="102" y="175"/>
                      </a:lnTo>
                      <a:lnTo>
                        <a:pt x="80" y="173"/>
                      </a:lnTo>
                      <a:lnTo>
                        <a:pt x="59" y="168"/>
                      </a:lnTo>
                      <a:lnTo>
                        <a:pt x="38" y="159"/>
                      </a:lnTo>
                      <a:lnTo>
                        <a:pt x="19" y="146"/>
                      </a:lnTo>
                      <a:lnTo>
                        <a:pt x="0" y="127"/>
                      </a:lnTo>
                      <a:lnTo>
                        <a:pt x="5" y="117"/>
                      </a:lnTo>
                      <a:lnTo>
                        <a:pt x="8" y="108"/>
                      </a:lnTo>
                      <a:lnTo>
                        <a:pt x="11" y="96"/>
                      </a:lnTo>
                      <a:lnTo>
                        <a:pt x="11" y="84"/>
                      </a:lnTo>
                      <a:lnTo>
                        <a:pt x="13" y="72"/>
                      </a:lnTo>
                      <a:lnTo>
                        <a:pt x="13" y="61"/>
                      </a:lnTo>
                      <a:lnTo>
                        <a:pt x="14" y="50"/>
                      </a:lnTo>
                      <a:lnTo>
                        <a:pt x="17" y="39"/>
                      </a:lnTo>
                      <a:lnTo>
                        <a:pt x="24" y="29"/>
                      </a:lnTo>
                      <a:lnTo>
                        <a:pt x="32" y="21"/>
                      </a:lnTo>
                      <a:lnTo>
                        <a:pt x="56" y="28"/>
                      </a:lnTo>
                      <a:lnTo>
                        <a:pt x="80" y="28"/>
                      </a:lnTo>
                      <a:lnTo>
                        <a:pt x="105" y="23"/>
                      </a:lnTo>
                      <a:lnTo>
                        <a:pt x="131" y="15"/>
                      </a:lnTo>
                      <a:lnTo>
                        <a:pt x="157" y="7"/>
                      </a:lnTo>
                      <a:lnTo>
                        <a:pt x="181" y="2"/>
                      </a:lnTo>
                      <a:lnTo>
                        <a:pt x="205" y="0"/>
                      </a:lnTo>
                      <a:lnTo>
                        <a:pt x="225" y="5"/>
                      </a:lnTo>
                      <a:lnTo>
                        <a:pt x="245" y="20"/>
                      </a:lnTo>
                      <a:lnTo>
                        <a:pt x="262" y="44"/>
                      </a:lnTo>
                      <a:lnTo>
                        <a:pt x="265" y="58"/>
                      </a:lnTo>
                      <a:lnTo>
                        <a:pt x="267" y="72"/>
                      </a:lnTo>
                      <a:lnTo>
                        <a:pt x="269" y="88"/>
                      </a:lnTo>
                      <a:lnTo>
                        <a:pt x="269" y="103"/>
                      </a:lnTo>
                      <a:lnTo>
                        <a:pt x="269" y="119"/>
                      </a:lnTo>
                      <a:lnTo>
                        <a:pt x="265" y="133"/>
                      </a:lnTo>
                      <a:lnTo>
                        <a:pt x="259" y="146"/>
                      </a:lnTo>
                      <a:lnTo>
                        <a:pt x="251" y="157"/>
                      </a:lnTo>
                      <a:lnTo>
                        <a:pt x="238" y="167"/>
                      </a:lnTo>
                      <a:lnTo>
                        <a:pt x="224" y="175"/>
                      </a:lnTo>
                      <a:lnTo>
                        <a:pt x="224" y="17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4" name="Freeform 28"/>
                <p:cNvSpPr>
                  <a:spLocks/>
                </p:cNvSpPr>
                <p:nvPr/>
              </p:nvSpPr>
              <p:spPr bwMode="auto">
                <a:xfrm>
                  <a:off x="1820" y="639"/>
                  <a:ext cx="140" cy="90"/>
                </a:xfrm>
                <a:custGeom>
                  <a:avLst/>
                  <a:gdLst>
                    <a:gd name="T0" fmla="*/ 214 w 280"/>
                    <a:gd name="T1" fmla="*/ 180 h 180"/>
                    <a:gd name="T2" fmla="*/ 186 w 280"/>
                    <a:gd name="T3" fmla="*/ 178 h 180"/>
                    <a:gd name="T4" fmla="*/ 158 w 280"/>
                    <a:gd name="T5" fmla="*/ 178 h 180"/>
                    <a:gd name="T6" fmla="*/ 131 w 280"/>
                    <a:gd name="T7" fmla="*/ 178 h 180"/>
                    <a:gd name="T8" fmla="*/ 107 w 280"/>
                    <a:gd name="T9" fmla="*/ 180 h 180"/>
                    <a:gd name="T10" fmla="*/ 83 w 280"/>
                    <a:gd name="T11" fmla="*/ 180 h 180"/>
                    <a:gd name="T12" fmla="*/ 61 w 280"/>
                    <a:gd name="T13" fmla="*/ 176 h 180"/>
                    <a:gd name="T14" fmla="*/ 42 w 280"/>
                    <a:gd name="T15" fmla="*/ 168 h 180"/>
                    <a:gd name="T16" fmla="*/ 26 w 280"/>
                    <a:gd name="T17" fmla="*/ 156 h 180"/>
                    <a:gd name="T18" fmla="*/ 11 w 280"/>
                    <a:gd name="T19" fmla="*/ 136 h 180"/>
                    <a:gd name="T20" fmla="*/ 0 w 280"/>
                    <a:gd name="T21" fmla="*/ 109 h 180"/>
                    <a:gd name="T22" fmla="*/ 5 w 280"/>
                    <a:gd name="T23" fmla="*/ 98 h 180"/>
                    <a:gd name="T24" fmla="*/ 6 w 280"/>
                    <a:gd name="T25" fmla="*/ 85 h 180"/>
                    <a:gd name="T26" fmla="*/ 8 w 280"/>
                    <a:gd name="T27" fmla="*/ 72 h 180"/>
                    <a:gd name="T28" fmla="*/ 10 w 280"/>
                    <a:gd name="T29" fmla="*/ 56 h 180"/>
                    <a:gd name="T30" fmla="*/ 10 w 280"/>
                    <a:gd name="T31" fmla="*/ 44 h 180"/>
                    <a:gd name="T32" fmla="*/ 13 w 280"/>
                    <a:gd name="T33" fmla="*/ 32 h 180"/>
                    <a:gd name="T34" fmla="*/ 18 w 280"/>
                    <a:gd name="T35" fmla="*/ 23 h 180"/>
                    <a:gd name="T36" fmla="*/ 26 w 280"/>
                    <a:gd name="T37" fmla="*/ 18 h 180"/>
                    <a:gd name="T38" fmla="*/ 38 w 280"/>
                    <a:gd name="T39" fmla="*/ 20 h 180"/>
                    <a:gd name="T40" fmla="*/ 54 w 280"/>
                    <a:gd name="T41" fmla="*/ 26 h 180"/>
                    <a:gd name="T42" fmla="*/ 82 w 280"/>
                    <a:gd name="T43" fmla="*/ 23 h 180"/>
                    <a:gd name="T44" fmla="*/ 107 w 280"/>
                    <a:gd name="T45" fmla="*/ 18 h 180"/>
                    <a:gd name="T46" fmla="*/ 134 w 280"/>
                    <a:gd name="T47" fmla="*/ 12 h 180"/>
                    <a:gd name="T48" fmla="*/ 158 w 280"/>
                    <a:gd name="T49" fmla="*/ 7 h 180"/>
                    <a:gd name="T50" fmla="*/ 182 w 280"/>
                    <a:gd name="T51" fmla="*/ 2 h 180"/>
                    <a:gd name="T52" fmla="*/ 206 w 280"/>
                    <a:gd name="T53" fmla="*/ 0 h 180"/>
                    <a:gd name="T54" fmla="*/ 227 w 280"/>
                    <a:gd name="T55" fmla="*/ 4 h 180"/>
                    <a:gd name="T56" fmla="*/ 246 w 280"/>
                    <a:gd name="T57" fmla="*/ 13 h 180"/>
                    <a:gd name="T58" fmla="*/ 264 w 280"/>
                    <a:gd name="T59" fmla="*/ 29 h 180"/>
                    <a:gd name="T60" fmla="*/ 278 w 280"/>
                    <a:gd name="T61" fmla="*/ 55 h 180"/>
                    <a:gd name="T62" fmla="*/ 280 w 280"/>
                    <a:gd name="T63" fmla="*/ 72 h 180"/>
                    <a:gd name="T64" fmla="*/ 280 w 280"/>
                    <a:gd name="T65" fmla="*/ 88 h 180"/>
                    <a:gd name="T66" fmla="*/ 278 w 280"/>
                    <a:gd name="T67" fmla="*/ 103 h 180"/>
                    <a:gd name="T68" fmla="*/ 274 w 280"/>
                    <a:gd name="T69" fmla="*/ 117 h 180"/>
                    <a:gd name="T70" fmla="*/ 267 w 280"/>
                    <a:gd name="T71" fmla="*/ 128 h 180"/>
                    <a:gd name="T72" fmla="*/ 261 w 280"/>
                    <a:gd name="T73" fmla="*/ 141 h 180"/>
                    <a:gd name="T74" fmla="*/ 251 w 280"/>
                    <a:gd name="T75" fmla="*/ 151 h 180"/>
                    <a:gd name="T76" fmla="*/ 240 w 280"/>
                    <a:gd name="T77" fmla="*/ 162 h 180"/>
                    <a:gd name="T78" fmla="*/ 227 w 280"/>
                    <a:gd name="T79" fmla="*/ 170 h 180"/>
                    <a:gd name="T80" fmla="*/ 214 w 280"/>
                    <a:gd name="T81" fmla="*/ 180 h 180"/>
                    <a:gd name="T82" fmla="*/ 214 w 280"/>
                    <a:gd name="T83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0" h="180">
                      <a:moveTo>
                        <a:pt x="214" y="180"/>
                      </a:moveTo>
                      <a:lnTo>
                        <a:pt x="186" y="178"/>
                      </a:lnTo>
                      <a:lnTo>
                        <a:pt x="158" y="178"/>
                      </a:lnTo>
                      <a:lnTo>
                        <a:pt x="131" y="178"/>
                      </a:lnTo>
                      <a:lnTo>
                        <a:pt x="107" y="180"/>
                      </a:lnTo>
                      <a:lnTo>
                        <a:pt x="83" y="180"/>
                      </a:lnTo>
                      <a:lnTo>
                        <a:pt x="61" y="176"/>
                      </a:lnTo>
                      <a:lnTo>
                        <a:pt x="42" y="168"/>
                      </a:lnTo>
                      <a:lnTo>
                        <a:pt x="26" y="156"/>
                      </a:lnTo>
                      <a:lnTo>
                        <a:pt x="11" y="136"/>
                      </a:lnTo>
                      <a:lnTo>
                        <a:pt x="0" y="109"/>
                      </a:lnTo>
                      <a:lnTo>
                        <a:pt x="5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0" y="56"/>
                      </a:lnTo>
                      <a:lnTo>
                        <a:pt x="10" y="44"/>
                      </a:lnTo>
                      <a:lnTo>
                        <a:pt x="13" y="32"/>
                      </a:lnTo>
                      <a:lnTo>
                        <a:pt x="18" y="23"/>
                      </a:lnTo>
                      <a:lnTo>
                        <a:pt x="26" y="18"/>
                      </a:lnTo>
                      <a:lnTo>
                        <a:pt x="38" y="20"/>
                      </a:lnTo>
                      <a:lnTo>
                        <a:pt x="54" y="26"/>
                      </a:lnTo>
                      <a:lnTo>
                        <a:pt x="82" y="23"/>
                      </a:lnTo>
                      <a:lnTo>
                        <a:pt x="107" y="18"/>
                      </a:lnTo>
                      <a:lnTo>
                        <a:pt x="134" y="12"/>
                      </a:lnTo>
                      <a:lnTo>
                        <a:pt x="158" y="7"/>
                      </a:lnTo>
                      <a:lnTo>
                        <a:pt x="182" y="2"/>
                      </a:lnTo>
                      <a:lnTo>
                        <a:pt x="206" y="0"/>
                      </a:lnTo>
                      <a:lnTo>
                        <a:pt x="227" y="4"/>
                      </a:lnTo>
                      <a:lnTo>
                        <a:pt x="246" y="13"/>
                      </a:lnTo>
                      <a:lnTo>
                        <a:pt x="264" y="29"/>
                      </a:lnTo>
                      <a:lnTo>
                        <a:pt x="278" y="55"/>
                      </a:lnTo>
                      <a:lnTo>
                        <a:pt x="280" y="72"/>
                      </a:lnTo>
                      <a:lnTo>
                        <a:pt x="280" y="88"/>
                      </a:lnTo>
                      <a:lnTo>
                        <a:pt x="278" y="103"/>
                      </a:lnTo>
                      <a:lnTo>
                        <a:pt x="274" y="117"/>
                      </a:lnTo>
                      <a:lnTo>
                        <a:pt x="267" y="128"/>
                      </a:lnTo>
                      <a:lnTo>
                        <a:pt x="261" y="141"/>
                      </a:lnTo>
                      <a:lnTo>
                        <a:pt x="251" y="151"/>
                      </a:lnTo>
                      <a:lnTo>
                        <a:pt x="240" y="162"/>
                      </a:lnTo>
                      <a:lnTo>
                        <a:pt x="227" y="170"/>
                      </a:lnTo>
                      <a:lnTo>
                        <a:pt x="214" y="180"/>
                      </a:lnTo>
                      <a:lnTo>
                        <a:pt x="214" y="18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5" name="Freeform 29"/>
                <p:cNvSpPr>
                  <a:spLocks/>
                </p:cNvSpPr>
                <p:nvPr/>
              </p:nvSpPr>
              <p:spPr bwMode="auto">
                <a:xfrm>
                  <a:off x="1912" y="986"/>
                  <a:ext cx="66" cy="58"/>
                </a:xfrm>
                <a:custGeom>
                  <a:avLst/>
                  <a:gdLst>
                    <a:gd name="T0" fmla="*/ 0 w 133"/>
                    <a:gd name="T1" fmla="*/ 0 h 115"/>
                    <a:gd name="T2" fmla="*/ 133 w 133"/>
                    <a:gd name="T3" fmla="*/ 0 h 115"/>
                    <a:gd name="T4" fmla="*/ 62 w 133"/>
                    <a:gd name="T5" fmla="*/ 115 h 115"/>
                    <a:gd name="T6" fmla="*/ 54 w 133"/>
                    <a:gd name="T7" fmla="*/ 110 h 115"/>
                    <a:gd name="T8" fmla="*/ 46 w 133"/>
                    <a:gd name="T9" fmla="*/ 102 h 115"/>
                    <a:gd name="T10" fmla="*/ 38 w 133"/>
                    <a:gd name="T11" fmla="*/ 93 h 115"/>
                    <a:gd name="T12" fmla="*/ 30 w 133"/>
                    <a:gd name="T13" fmla="*/ 81 h 115"/>
                    <a:gd name="T14" fmla="*/ 24 w 133"/>
                    <a:gd name="T15" fmla="*/ 69 h 115"/>
                    <a:gd name="T16" fmla="*/ 19 w 133"/>
                    <a:gd name="T17" fmla="*/ 54 h 115"/>
                    <a:gd name="T18" fmla="*/ 13 w 133"/>
                    <a:gd name="T19" fmla="*/ 40 h 115"/>
                    <a:gd name="T20" fmla="*/ 8 w 133"/>
                    <a:gd name="T21" fmla="*/ 27 h 115"/>
                    <a:gd name="T22" fmla="*/ 5 w 133"/>
                    <a:gd name="T23" fmla="*/ 13 h 115"/>
                    <a:gd name="T24" fmla="*/ 2 w 133"/>
                    <a:gd name="T25" fmla="*/ 0 h 115"/>
                    <a:gd name="T26" fmla="*/ 2 w 133"/>
                    <a:gd name="T27" fmla="*/ 0 h 115"/>
                    <a:gd name="T28" fmla="*/ 0 w 133"/>
                    <a:gd name="T29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5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62" y="115"/>
                      </a:lnTo>
                      <a:lnTo>
                        <a:pt x="54" y="110"/>
                      </a:lnTo>
                      <a:lnTo>
                        <a:pt x="46" y="102"/>
                      </a:lnTo>
                      <a:lnTo>
                        <a:pt x="38" y="93"/>
                      </a:lnTo>
                      <a:lnTo>
                        <a:pt x="30" y="81"/>
                      </a:lnTo>
                      <a:lnTo>
                        <a:pt x="24" y="69"/>
                      </a:lnTo>
                      <a:lnTo>
                        <a:pt x="19" y="54"/>
                      </a:lnTo>
                      <a:lnTo>
                        <a:pt x="13" y="40"/>
                      </a:lnTo>
                      <a:lnTo>
                        <a:pt x="8" y="27"/>
                      </a:lnTo>
                      <a:lnTo>
                        <a:pt x="5" y="1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6" name="Freeform 30"/>
                <p:cNvSpPr>
                  <a:spLocks/>
                </p:cNvSpPr>
                <p:nvPr/>
              </p:nvSpPr>
              <p:spPr bwMode="auto">
                <a:xfrm>
                  <a:off x="1951" y="1020"/>
                  <a:ext cx="27" cy="58"/>
                </a:xfrm>
                <a:custGeom>
                  <a:avLst/>
                  <a:gdLst>
                    <a:gd name="T0" fmla="*/ 39 w 55"/>
                    <a:gd name="T1" fmla="*/ 115 h 117"/>
                    <a:gd name="T2" fmla="*/ 32 w 55"/>
                    <a:gd name="T3" fmla="*/ 117 h 117"/>
                    <a:gd name="T4" fmla="*/ 28 w 55"/>
                    <a:gd name="T5" fmla="*/ 117 h 117"/>
                    <a:gd name="T6" fmla="*/ 24 w 55"/>
                    <a:gd name="T7" fmla="*/ 115 h 117"/>
                    <a:gd name="T8" fmla="*/ 20 w 55"/>
                    <a:gd name="T9" fmla="*/ 110 h 117"/>
                    <a:gd name="T10" fmla="*/ 16 w 55"/>
                    <a:gd name="T11" fmla="*/ 106 h 117"/>
                    <a:gd name="T12" fmla="*/ 12 w 55"/>
                    <a:gd name="T13" fmla="*/ 99 h 117"/>
                    <a:gd name="T14" fmla="*/ 8 w 55"/>
                    <a:gd name="T15" fmla="*/ 93 h 117"/>
                    <a:gd name="T16" fmla="*/ 7 w 55"/>
                    <a:gd name="T17" fmla="*/ 86 h 117"/>
                    <a:gd name="T18" fmla="*/ 4 w 55"/>
                    <a:gd name="T19" fmla="*/ 82 h 117"/>
                    <a:gd name="T20" fmla="*/ 0 w 55"/>
                    <a:gd name="T21" fmla="*/ 77 h 117"/>
                    <a:gd name="T22" fmla="*/ 29 w 55"/>
                    <a:gd name="T23" fmla="*/ 0 h 117"/>
                    <a:gd name="T24" fmla="*/ 37 w 55"/>
                    <a:gd name="T25" fmla="*/ 10 h 117"/>
                    <a:gd name="T26" fmla="*/ 44 w 55"/>
                    <a:gd name="T27" fmla="*/ 21 h 117"/>
                    <a:gd name="T28" fmla="*/ 48 w 55"/>
                    <a:gd name="T29" fmla="*/ 32 h 117"/>
                    <a:gd name="T30" fmla="*/ 52 w 55"/>
                    <a:gd name="T31" fmla="*/ 45 h 117"/>
                    <a:gd name="T32" fmla="*/ 55 w 55"/>
                    <a:gd name="T33" fmla="*/ 58 h 117"/>
                    <a:gd name="T34" fmla="*/ 55 w 55"/>
                    <a:gd name="T35" fmla="*/ 70 h 117"/>
                    <a:gd name="T36" fmla="*/ 53 w 55"/>
                    <a:gd name="T37" fmla="*/ 83 h 117"/>
                    <a:gd name="T38" fmla="*/ 50 w 55"/>
                    <a:gd name="T39" fmla="*/ 94 h 117"/>
                    <a:gd name="T40" fmla="*/ 45 w 55"/>
                    <a:gd name="T41" fmla="*/ 106 h 117"/>
                    <a:gd name="T42" fmla="*/ 39 w 55"/>
                    <a:gd name="T43" fmla="*/ 115 h 117"/>
                    <a:gd name="T44" fmla="*/ 39 w 55"/>
                    <a:gd name="T45" fmla="*/ 1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117">
                      <a:moveTo>
                        <a:pt x="39" y="115"/>
                      </a:moveTo>
                      <a:lnTo>
                        <a:pt x="32" y="117"/>
                      </a:lnTo>
                      <a:lnTo>
                        <a:pt x="28" y="117"/>
                      </a:lnTo>
                      <a:lnTo>
                        <a:pt x="24" y="115"/>
                      </a:lnTo>
                      <a:lnTo>
                        <a:pt x="20" y="110"/>
                      </a:lnTo>
                      <a:lnTo>
                        <a:pt x="16" y="106"/>
                      </a:lnTo>
                      <a:lnTo>
                        <a:pt x="12" y="99"/>
                      </a:lnTo>
                      <a:lnTo>
                        <a:pt x="8" y="93"/>
                      </a:lnTo>
                      <a:lnTo>
                        <a:pt x="7" y="86"/>
                      </a:lnTo>
                      <a:lnTo>
                        <a:pt x="4" y="82"/>
                      </a:lnTo>
                      <a:lnTo>
                        <a:pt x="0" y="77"/>
                      </a:lnTo>
                      <a:lnTo>
                        <a:pt x="29" y="0"/>
                      </a:lnTo>
                      <a:lnTo>
                        <a:pt x="37" y="10"/>
                      </a:lnTo>
                      <a:lnTo>
                        <a:pt x="44" y="21"/>
                      </a:lnTo>
                      <a:lnTo>
                        <a:pt x="48" y="32"/>
                      </a:lnTo>
                      <a:lnTo>
                        <a:pt x="52" y="45"/>
                      </a:lnTo>
                      <a:lnTo>
                        <a:pt x="55" y="58"/>
                      </a:lnTo>
                      <a:lnTo>
                        <a:pt x="55" y="70"/>
                      </a:lnTo>
                      <a:lnTo>
                        <a:pt x="53" y="83"/>
                      </a:lnTo>
                      <a:lnTo>
                        <a:pt x="50" y="94"/>
                      </a:lnTo>
                      <a:lnTo>
                        <a:pt x="45" y="106"/>
                      </a:lnTo>
                      <a:lnTo>
                        <a:pt x="39" y="115"/>
                      </a:lnTo>
                      <a:lnTo>
                        <a:pt x="39" y="11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7" name="Freeform 31"/>
                <p:cNvSpPr>
                  <a:spLocks/>
                </p:cNvSpPr>
                <p:nvPr/>
              </p:nvSpPr>
              <p:spPr bwMode="auto">
                <a:xfrm>
                  <a:off x="1978" y="1073"/>
                  <a:ext cx="50" cy="29"/>
                </a:xfrm>
                <a:custGeom>
                  <a:avLst/>
                  <a:gdLst>
                    <a:gd name="T0" fmla="*/ 99 w 99"/>
                    <a:gd name="T1" fmla="*/ 3 h 57"/>
                    <a:gd name="T2" fmla="*/ 0 w 99"/>
                    <a:gd name="T3" fmla="*/ 57 h 57"/>
                    <a:gd name="T4" fmla="*/ 6 w 99"/>
                    <a:gd name="T5" fmla="*/ 51 h 57"/>
                    <a:gd name="T6" fmla="*/ 13 w 99"/>
                    <a:gd name="T7" fmla="*/ 43 h 57"/>
                    <a:gd name="T8" fmla="*/ 21 w 99"/>
                    <a:gd name="T9" fmla="*/ 33 h 57"/>
                    <a:gd name="T10" fmla="*/ 29 w 99"/>
                    <a:gd name="T11" fmla="*/ 25 h 57"/>
                    <a:gd name="T12" fmla="*/ 38 w 99"/>
                    <a:gd name="T13" fmla="*/ 17 h 57"/>
                    <a:gd name="T14" fmla="*/ 49 w 99"/>
                    <a:gd name="T15" fmla="*/ 9 h 57"/>
                    <a:gd name="T16" fmla="*/ 61 w 99"/>
                    <a:gd name="T17" fmla="*/ 4 h 57"/>
                    <a:gd name="T18" fmla="*/ 72 w 99"/>
                    <a:gd name="T19" fmla="*/ 0 h 57"/>
                    <a:gd name="T20" fmla="*/ 85 w 99"/>
                    <a:gd name="T21" fmla="*/ 0 h 57"/>
                    <a:gd name="T22" fmla="*/ 99 w 99"/>
                    <a:gd name="T23" fmla="*/ 3 h 57"/>
                    <a:gd name="T24" fmla="*/ 99 w 99"/>
                    <a:gd name="T25" fmla="*/ 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9" h="57">
                      <a:moveTo>
                        <a:pt x="99" y="3"/>
                      </a:moveTo>
                      <a:lnTo>
                        <a:pt x="0" y="57"/>
                      </a:lnTo>
                      <a:lnTo>
                        <a:pt x="6" y="51"/>
                      </a:lnTo>
                      <a:lnTo>
                        <a:pt x="13" y="43"/>
                      </a:lnTo>
                      <a:lnTo>
                        <a:pt x="21" y="33"/>
                      </a:lnTo>
                      <a:lnTo>
                        <a:pt x="29" y="25"/>
                      </a:lnTo>
                      <a:lnTo>
                        <a:pt x="38" y="17"/>
                      </a:lnTo>
                      <a:lnTo>
                        <a:pt x="49" y="9"/>
                      </a:lnTo>
                      <a:lnTo>
                        <a:pt x="61" y="4"/>
                      </a:lnTo>
                      <a:lnTo>
                        <a:pt x="72" y="0"/>
                      </a:lnTo>
                      <a:lnTo>
                        <a:pt x="85" y="0"/>
                      </a:lnTo>
                      <a:lnTo>
                        <a:pt x="99" y="3"/>
                      </a:lnTo>
                      <a:lnTo>
                        <a:pt x="99" y="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8" name="Freeform 32"/>
                <p:cNvSpPr>
                  <a:spLocks/>
                </p:cNvSpPr>
                <p:nvPr/>
              </p:nvSpPr>
              <p:spPr bwMode="auto">
                <a:xfrm>
                  <a:off x="1980" y="999"/>
                  <a:ext cx="26" cy="21"/>
                </a:xfrm>
                <a:custGeom>
                  <a:avLst/>
                  <a:gdLst>
                    <a:gd name="T0" fmla="*/ 3 w 51"/>
                    <a:gd name="T1" fmla="*/ 42 h 42"/>
                    <a:gd name="T2" fmla="*/ 0 w 51"/>
                    <a:gd name="T3" fmla="*/ 36 h 42"/>
                    <a:gd name="T4" fmla="*/ 0 w 51"/>
                    <a:gd name="T5" fmla="*/ 31 h 42"/>
                    <a:gd name="T6" fmla="*/ 3 w 51"/>
                    <a:gd name="T7" fmla="*/ 26 h 42"/>
                    <a:gd name="T8" fmla="*/ 8 w 51"/>
                    <a:gd name="T9" fmla="*/ 21 h 42"/>
                    <a:gd name="T10" fmla="*/ 14 w 51"/>
                    <a:gd name="T11" fmla="*/ 18 h 42"/>
                    <a:gd name="T12" fmla="*/ 21 w 51"/>
                    <a:gd name="T13" fmla="*/ 15 h 42"/>
                    <a:gd name="T14" fmla="*/ 27 w 51"/>
                    <a:gd name="T15" fmla="*/ 12 h 42"/>
                    <a:gd name="T16" fmla="*/ 35 w 51"/>
                    <a:gd name="T17" fmla="*/ 8 h 42"/>
                    <a:gd name="T18" fmla="*/ 42 w 51"/>
                    <a:gd name="T19" fmla="*/ 5 h 42"/>
                    <a:gd name="T20" fmla="*/ 46 w 51"/>
                    <a:gd name="T21" fmla="*/ 0 h 42"/>
                    <a:gd name="T22" fmla="*/ 46 w 51"/>
                    <a:gd name="T23" fmla="*/ 2 h 42"/>
                    <a:gd name="T24" fmla="*/ 48 w 51"/>
                    <a:gd name="T25" fmla="*/ 2 h 42"/>
                    <a:gd name="T26" fmla="*/ 48 w 51"/>
                    <a:gd name="T27" fmla="*/ 2 h 42"/>
                    <a:gd name="T28" fmla="*/ 48 w 51"/>
                    <a:gd name="T29" fmla="*/ 4 h 42"/>
                    <a:gd name="T30" fmla="*/ 48 w 51"/>
                    <a:gd name="T31" fmla="*/ 4 h 42"/>
                    <a:gd name="T32" fmla="*/ 50 w 51"/>
                    <a:gd name="T33" fmla="*/ 5 h 42"/>
                    <a:gd name="T34" fmla="*/ 50 w 51"/>
                    <a:gd name="T35" fmla="*/ 5 h 42"/>
                    <a:gd name="T36" fmla="*/ 50 w 51"/>
                    <a:gd name="T37" fmla="*/ 7 h 42"/>
                    <a:gd name="T38" fmla="*/ 51 w 51"/>
                    <a:gd name="T39" fmla="*/ 7 h 42"/>
                    <a:gd name="T40" fmla="*/ 51 w 51"/>
                    <a:gd name="T41" fmla="*/ 8 h 42"/>
                    <a:gd name="T42" fmla="*/ 48 w 51"/>
                    <a:gd name="T43" fmla="*/ 12 h 42"/>
                    <a:gd name="T44" fmla="*/ 45 w 51"/>
                    <a:gd name="T45" fmla="*/ 16 h 42"/>
                    <a:gd name="T46" fmla="*/ 40 w 51"/>
                    <a:gd name="T47" fmla="*/ 21 h 42"/>
                    <a:gd name="T48" fmla="*/ 35 w 51"/>
                    <a:gd name="T49" fmla="*/ 26 h 42"/>
                    <a:gd name="T50" fmla="*/ 30 w 51"/>
                    <a:gd name="T51" fmla="*/ 31 h 42"/>
                    <a:gd name="T52" fmla="*/ 26 w 51"/>
                    <a:gd name="T53" fmla="*/ 34 h 42"/>
                    <a:gd name="T54" fmla="*/ 21 w 51"/>
                    <a:gd name="T55" fmla="*/ 37 h 42"/>
                    <a:gd name="T56" fmla="*/ 14 w 51"/>
                    <a:gd name="T57" fmla="*/ 40 h 42"/>
                    <a:gd name="T58" fmla="*/ 10 w 51"/>
                    <a:gd name="T59" fmla="*/ 42 h 42"/>
                    <a:gd name="T60" fmla="*/ 3 w 51"/>
                    <a:gd name="T61" fmla="*/ 42 h 42"/>
                    <a:gd name="T62" fmla="*/ 3 w 51"/>
                    <a:gd name="T6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" h="42">
                      <a:moveTo>
                        <a:pt x="3" y="42"/>
                      </a:moveTo>
                      <a:lnTo>
                        <a:pt x="0" y="36"/>
                      </a:lnTo>
                      <a:lnTo>
                        <a:pt x="0" y="31"/>
                      </a:lnTo>
                      <a:lnTo>
                        <a:pt x="3" y="26"/>
                      </a:lnTo>
                      <a:lnTo>
                        <a:pt x="8" y="21"/>
                      </a:lnTo>
                      <a:lnTo>
                        <a:pt x="14" y="18"/>
                      </a:lnTo>
                      <a:lnTo>
                        <a:pt x="21" y="15"/>
                      </a:lnTo>
                      <a:lnTo>
                        <a:pt x="27" y="12"/>
                      </a:lnTo>
                      <a:lnTo>
                        <a:pt x="35" y="8"/>
                      </a:lnTo>
                      <a:lnTo>
                        <a:pt x="42" y="5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50" y="7"/>
                      </a:lnTo>
                      <a:lnTo>
                        <a:pt x="51" y="7"/>
                      </a:lnTo>
                      <a:lnTo>
                        <a:pt x="51" y="8"/>
                      </a:lnTo>
                      <a:lnTo>
                        <a:pt x="48" y="12"/>
                      </a:lnTo>
                      <a:lnTo>
                        <a:pt x="45" y="16"/>
                      </a:lnTo>
                      <a:lnTo>
                        <a:pt x="40" y="21"/>
                      </a:lnTo>
                      <a:lnTo>
                        <a:pt x="35" y="26"/>
                      </a:lnTo>
                      <a:lnTo>
                        <a:pt x="30" y="31"/>
                      </a:lnTo>
                      <a:lnTo>
                        <a:pt x="26" y="34"/>
                      </a:lnTo>
                      <a:lnTo>
                        <a:pt x="21" y="37"/>
                      </a:lnTo>
                      <a:lnTo>
                        <a:pt x="14" y="40"/>
                      </a:lnTo>
                      <a:lnTo>
                        <a:pt x="10" y="42"/>
                      </a:lnTo>
                      <a:lnTo>
                        <a:pt x="3" y="42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29" name="Freeform 33"/>
                <p:cNvSpPr>
                  <a:spLocks/>
                </p:cNvSpPr>
                <p:nvPr/>
              </p:nvSpPr>
              <p:spPr bwMode="auto">
                <a:xfrm>
                  <a:off x="1990" y="1044"/>
                  <a:ext cx="19" cy="14"/>
                </a:xfrm>
                <a:custGeom>
                  <a:avLst/>
                  <a:gdLst>
                    <a:gd name="T0" fmla="*/ 37 w 39"/>
                    <a:gd name="T1" fmla="*/ 0 h 29"/>
                    <a:gd name="T2" fmla="*/ 0 w 39"/>
                    <a:gd name="T3" fmla="*/ 29 h 29"/>
                    <a:gd name="T4" fmla="*/ 16 w 39"/>
                    <a:gd name="T5" fmla="*/ 0 h 29"/>
                    <a:gd name="T6" fmla="*/ 39 w 39"/>
                    <a:gd name="T7" fmla="*/ 0 h 29"/>
                    <a:gd name="T8" fmla="*/ 39 w 39"/>
                    <a:gd name="T9" fmla="*/ 0 h 29"/>
                    <a:gd name="T10" fmla="*/ 37 w 3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29">
                      <a:moveTo>
                        <a:pt x="37" y="0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0" name="Freeform 34"/>
                <p:cNvSpPr>
                  <a:spLocks/>
                </p:cNvSpPr>
                <p:nvPr/>
              </p:nvSpPr>
              <p:spPr bwMode="auto">
                <a:xfrm>
                  <a:off x="2020" y="1020"/>
                  <a:ext cx="19" cy="50"/>
                </a:xfrm>
                <a:custGeom>
                  <a:avLst/>
                  <a:gdLst>
                    <a:gd name="T0" fmla="*/ 16 w 38"/>
                    <a:gd name="T1" fmla="*/ 0 h 99"/>
                    <a:gd name="T2" fmla="*/ 18 w 38"/>
                    <a:gd name="T3" fmla="*/ 13 h 99"/>
                    <a:gd name="T4" fmla="*/ 21 w 38"/>
                    <a:gd name="T5" fmla="*/ 24 h 99"/>
                    <a:gd name="T6" fmla="*/ 22 w 38"/>
                    <a:gd name="T7" fmla="*/ 35 h 99"/>
                    <a:gd name="T8" fmla="*/ 24 w 38"/>
                    <a:gd name="T9" fmla="*/ 48 h 99"/>
                    <a:gd name="T10" fmla="*/ 24 w 38"/>
                    <a:gd name="T11" fmla="*/ 58 h 99"/>
                    <a:gd name="T12" fmla="*/ 26 w 38"/>
                    <a:gd name="T13" fmla="*/ 67 h 99"/>
                    <a:gd name="T14" fmla="*/ 29 w 38"/>
                    <a:gd name="T15" fmla="*/ 77 h 99"/>
                    <a:gd name="T16" fmla="*/ 30 w 38"/>
                    <a:gd name="T17" fmla="*/ 85 h 99"/>
                    <a:gd name="T18" fmla="*/ 34 w 38"/>
                    <a:gd name="T19" fmla="*/ 93 h 99"/>
                    <a:gd name="T20" fmla="*/ 38 w 38"/>
                    <a:gd name="T21" fmla="*/ 99 h 99"/>
                    <a:gd name="T22" fmla="*/ 32 w 38"/>
                    <a:gd name="T23" fmla="*/ 90 h 99"/>
                    <a:gd name="T24" fmla="*/ 26 w 38"/>
                    <a:gd name="T25" fmla="*/ 80 h 99"/>
                    <a:gd name="T26" fmla="*/ 18 w 38"/>
                    <a:gd name="T27" fmla="*/ 70 h 99"/>
                    <a:gd name="T28" fmla="*/ 11 w 38"/>
                    <a:gd name="T29" fmla="*/ 61 h 99"/>
                    <a:gd name="T30" fmla="*/ 5 w 38"/>
                    <a:gd name="T31" fmla="*/ 51 h 99"/>
                    <a:gd name="T32" fmla="*/ 2 w 38"/>
                    <a:gd name="T33" fmla="*/ 40 h 99"/>
                    <a:gd name="T34" fmla="*/ 0 w 38"/>
                    <a:gd name="T35" fmla="*/ 30 h 99"/>
                    <a:gd name="T36" fmla="*/ 2 w 38"/>
                    <a:gd name="T37" fmla="*/ 19 h 99"/>
                    <a:gd name="T38" fmla="*/ 6 w 38"/>
                    <a:gd name="T39" fmla="*/ 10 h 99"/>
                    <a:gd name="T40" fmla="*/ 16 w 38"/>
                    <a:gd name="T41" fmla="*/ 0 h 99"/>
                    <a:gd name="T42" fmla="*/ 16 w 38"/>
                    <a:gd name="T4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99">
                      <a:moveTo>
                        <a:pt x="16" y="0"/>
                      </a:moveTo>
                      <a:lnTo>
                        <a:pt x="18" y="13"/>
                      </a:lnTo>
                      <a:lnTo>
                        <a:pt x="21" y="24"/>
                      </a:lnTo>
                      <a:lnTo>
                        <a:pt x="22" y="35"/>
                      </a:lnTo>
                      <a:lnTo>
                        <a:pt x="24" y="48"/>
                      </a:lnTo>
                      <a:lnTo>
                        <a:pt x="24" y="58"/>
                      </a:lnTo>
                      <a:lnTo>
                        <a:pt x="26" y="67"/>
                      </a:lnTo>
                      <a:lnTo>
                        <a:pt x="29" y="77"/>
                      </a:lnTo>
                      <a:lnTo>
                        <a:pt x="30" y="85"/>
                      </a:lnTo>
                      <a:lnTo>
                        <a:pt x="34" y="93"/>
                      </a:lnTo>
                      <a:lnTo>
                        <a:pt x="38" y="99"/>
                      </a:lnTo>
                      <a:lnTo>
                        <a:pt x="32" y="90"/>
                      </a:lnTo>
                      <a:lnTo>
                        <a:pt x="26" y="80"/>
                      </a:lnTo>
                      <a:lnTo>
                        <a:pt x="18" y="70"/>
                      </a:lnTo>
                      <a:lnTo>
                        <a:pt x="11" y="61"/>
                      </a:lnTo>
                      <a:lnTo>
                        <a:pt x="5" y="51"/>
                      </a:lnTo>
                      <a:lnTo>
                        <a:pt x="2" y="40"/>
                      </a:lnTo>
                      <a:lnTo>
                        <a:pt x="0" y="30"/>
                      </a:lnTo>
                      <a:lnTo>
                        <a:pt x="2" y="19"/>
                      </a:lnTo>
                      <a:lnTo>
                        <a:pt x="6" y="1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1" name="Freeform 35"/>
                <p:cNvSpPr>
                  <a:spLocks/>
                </p:cNvSpPr>
                <p:nvPr/>
              </p:nvSpPr>
              <p:spPr bwMode="auto">
                <a:xfrm>
                  <a:off x="2020" y="1154"/>
                  <a:ext cx="11" cy="24"/>
                </a:xfrm>
                <a:custGeom>
                  <a:avLst/>
                  <a:gdLst>
                    <a:gd name="T0" fmla="*/ 22 w 22"/>
                    <a:gd name="T1" fmla="*/ 48 h 48"/>
                    <a:gd name="T2" fmla="*/ 0 w 22"/>
                    <a:gd name="T3" fmla="*/ 9 h 48"/>
                    <a:gd name="T4" fmla="*/ 22 w 22"/>
                    <a:gd name="T5" fmla="*/ 0 h 48"/>
                    <a:gd name="T6" fmla="*/ 22 w 22"/>
                    <a:gd name="T7" fmla="*/ 48 h 48"/>
                    <a:gd name="T8" fmla="*/ 22 w 22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8">
                      <a:moveTo>
                        <a:pt x="22" y="48"/>
                      </a:moveTo>
                      <a:lnTo>
                        <a:pt x="0" y="9"/>
                      </a:lnTo>
                      <a:lnTo>
                        <a:pt x="22" y="0"/>
                      </a:lnTo>
                      <a:lnTo>
                        <a:pt x="22" y="48"/>
                      </a:lnTo>
                      <a:lnTo>
                        <a:pt x="22" y="48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2" name="Freeform 36"/>
                <p:cNvSpPr>
                  <a:spLocks/>
                </p:cNvSpPr>
                <p:nvPr/>
              </p:nvSpPr>
              <p:spPr bwMode="auto">
                <a:xfrm>
                  <a:off x="1998" y="1108"/>
                  <a:ext cx="44" cy="27"/>
                </a:xfrm>
                <a:custGeom>
                  <a:avLst/>
                  <a:gdLst>
                    <a:gd name="T0" fmla="*/ 90 w 90"/>
                    <a:gd name="T1" fmla="*/ 10 h 54"/>
                    <a:gd name="T2" fmla="*/ 82 w 90"/>
                    <a:gd name="T3" fmla="*/ 8 h 54"/>
                    <a:gd name="T4" fmla="*/ 74 w 90"/>
                    <a:gd name="T5" fmla="*/ 10 h 54"/>
                    <a:gd name="T6" fmla="*/ 66 w 90"/>
                    <a:gd name="T7" fmla="*/ 13 h 54"/>
                    <a:gd name="T8" fmla="*/ 58 w 90"/>
                    <a:gd name="T9" fmla="*/ 18 h 54"/>
                    <a:gd name="T10" fmla="*/ 48 w 90"/>
                    <a:gd name="T11" fmla="*/ 22 h 54"/>
                    <a:gd name="T12" fmla="*/ 40 w 90"/>
                    <a:gd name="T13" fmla="*/ 29 h 54"/>
                    <a:gd name="T14" fmla="*/ 32 w 90"/>
                    <a:gd name="T15" fmla="*/ 35 h 54"/>
                    <a:gd name="T16" fmla="*/ 24 w 90"/>
                    <a:gd name="T17" fmla="*/ 42 h 54"/>
                    <a:gd name="T18" fmla="*/ 18 w 90"/>
                    <a:gd name="T19" fmla="*/ 48 h 54"/>
                    <a:gd name="T20" fmla="*/ 13 w 90"/>
                    <a:gd name="T21" fmla="*/ 54 h 54"/>
                    <a:gd name="T22" fmla="*/ 0 w 90"/>
                    <a:gd name="T23" fmla="*/ 38 h 54"/>
                    <a:gd name="T24" fmla="*/ 8 w 90"/>
                    <a:gd name="T25" fmla="*/ 37 h 54"/>
                    <a:gd name="T26" fmla="*/ 16 w 90"/>
                    <a:gd name="T27" fmla="*/ 32 h 54"/>
                    <a:gd name="T28" fmla="*/ 24 w 90"/>
                    <a:gd name="T29" fmla="*/ 27 h 54"/>
                    <a:gd name="T30" fmla="*/ 32 w 90"/>
                    <a:gd name="T31" fmla="*/ 22 h 54"/>
                    <a:gd name="T32" fmla="*/ 42 w 90"/>
                    <a:gd name="T33" fmla="*/ 16 h 54"/>
                    <a:gd name="T34" fmla="*/ 50 w 90"/>
                    <a:gd name="T35" fmla="*/ 11 h 54"/>
                    <a:gd name="T36" fmla="*/ 59 w 90"/>
                    <a:gd name="T37" fmla="*/ 6 h 54"/>
                    <a:gd name="T38" fmla="*/ 69 w 90"/>
                    <a:gd name="T39" fmla="*/ 2 h 54"/>
                    <a:gd name="T40" fmla="*/ 79 w 90"/>
                    <a:gd name="T41" fmla="*/ 0 h 54"/>
                    <a:gd name="T42" fmla="*/ 90 w 90"/>
                    <a:gd name="T43" fmla="*/ 0 h 54"/>
                    <a:gd name="T44" fmla="*/ 90 w 90"/>
                    <a:gd name="T45" fmla="*/ 10 h 54"/>
                    <a:gd name="T46" fmla="*/ 90 w 90"/>
                    <a:gd name="T47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54">
                      <a:moveTo>
                        <a:pt x="90" y="10"/>
                      </a:moveTo>
                      <a:lnTo>
                        <a:pt x="82" y="8"/>
                      </a:lnTo>
                      <a:lnTo>
                        <a:pt x="74" y="10"/>
                      </a:lnTo>
                      <a:lnTo>
                        <a:pt x="66" y="13"/>
                      </a:lnTo>
                      <a:lnTo>
                        <a:pt x="58" y="18"/>
                      </a:lnTo>
                      <a:lnTo>
                        <a:pt x="48" y="22"/>
                      </a:lnTo>
                      <a:lnTo>
                        <a:pt x="40" y="29"/>
                      </a:lnTo>
                      <a:lnTo>
                        <a:pt x="32" y="35"/>
                      </a:lnTo>
                      <a:lnTo>
                        <a:pt x="24" y="42"/>
                      </a:lnTo>
                      <a:lnTo>
                        <a:pt x="18" y="48"/>
                      </a:lnTo>
                      <a:lnTo>
                        <a:pt x="13" y="54"/>
                      </a:lnTo>
                      <a:lnTo>
                        <a:pt x="0" y="38"/>
                      </a:lnTo>
                      <a:lnTo>
                        <a:pt x="8" y="37"/>
                      </a:lnTo>
                      <a:lnTo>
                        <a:pt x="16" y="32"/>
                      </a:lnTo>
                      <a:lnTo>
                        <a:pt x="24" y="27"/>
                      </a:lnTo>
                      <a:lnTo>
                        <a:pt x="32" y="22"/>
                      </a:lnTo>
                      <a:lnTo>
                        <a:pt x="42" y="16"/>
                      </a:lnTo>
                      <a:lnTo>
                        <a:pt x="50" y="11"/>
                      </a:lnTo>
                      <a:lnTo>
                        <a:pt x="59" y="6"/>
                      </a:lnTo>
                      <a:lnTo>
                        <a:pt x="69" y="2"/>
                      </a:lnTo>
                      <a:lnTo>
                        <a:pt x="79" y="0"/>
                      </a:lnTo>
                      <a:lnTo>
                        <a:pt x="90" y="0"/>
                      </a:lnTo>
                      <a:lnTo>
                        <a:pt x="90" y="10"/>
                      </a:lnTo>
                      <a:lnTo>
                        <a:pt x="90" y="1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3" name="Freeform 37"/>
                <p:cNvSpPr>
                  <a:spLocks/>
                </p:cNvSpPr>
                <p:nvPr/>
              </p:nvSpPr>
              <p:spPr bwMode="auto">
                <a:xfrm>
                  <a:off x="2004" y="981"/>
                  <a:ext cx="43" cy="39"/>
                </a:xfrm>
                <a:custGeom>
                  <a:avLst/>
                  <a:gdLst>
                    <a:gd name="T0" fmla="*/ 8 w 86"/>
                    <a:gd name="T1" fmla="*/ 33 h 78"/>
                    <a:gd name="T2" fmla="*/ 10 w 86"/>
                    <a:gd name="T3" fmla="*/ 33 h 78"/>
                    <a:gd name="T4" fmla="*/ 10 w 86"/>
                    <a:gd name="T5" fmla="*/ 35 h 78"/>
                    <a:gd name="T6" fmla="*/ 8 w 86"/>
                    <a:gd name="T7" fmla="*/ 35 h 78"/>
                    <a:gd name="T8" fmla="*/ 8 w 86"/>
                    <a:gd name="T9" fmla="*/ 35 h 78"/>
                    <a:gd name="T10" fmla="*/ 8 w 86"/>
                    <a:gd name="T11" fmla="*/ 36 h 78"/>
                    <a:gd name="T12" fmla="*/ 8 w 86"/>
                    <a:gd name="T13" fmla="*/ 36 h 78"/>
                    <a:gd name="T14" fmla="*/ 6 w 86"/>
                    <a:gd name="T15" fmla="*/ 38 h 78"/>
                    <a:gd name="T16" fmla="*/ 6 w 86"/>
                    <a:gd name="T17" fmla="*/ 38 h 78"/>
                    <a:gd name="T18" fmla="*/ 6 w 86"/>
                    <a:gd name="T19" fmla="*/ 38 h 78"/>
                    <a:gd name="T20" fmla="*/ 6 w 86"/>
                    <a:gd name="T21" fmla="*/ 40 h 78"/>
                    <a:gd name="T22" fmla="*/ 5 w 86"/>
                    <a:gd name="T23" fmla="*/ 38 h 78"/>
                    <a:gd name="T24" fmla="*/ 5 w 86"/>
                    <a:gd name="T25" fmla="*/ 38 h 78"/>
                    <a:gd name="T26" fmla="*/ 5 w 86"/>
                    <a:gd name="T27" fmla="*/ 38 h 78"/>
                    <a:gd name="T28" fmla="*/ 5 w 86"/>
                    <a:gd name="T29" fmla="*/ 36 h 78"/>
                    <a:gd name="T30" fmla="*/ 3 w 86"/>
                    <a:gd name="T31" fmla="*/ 36 h 78"/>
                    <a:gd name="T32" fmla="*/ 3 w 86"/>
                    <a:gd name="T33" fmla="*/ 35 h 78"/>
                    <a:gd name="T34" fmla="*/ 3 w 86"/>
                    <a:gd name="T35" fmla="*/ 35 h 78"/>
                    <a:gd name="T36" fmla="*/ 3 w 86"/>
                    <a:gd name="T37" fmla="*/ 33 h 78"/>
                    <a:gd name="T38" fmla="*/ 2 w 86"/>
                    <a:gd name="T39" fmla="*/ 33 h 78"/>
                    <a:gd name="T40" fmla="*/ 2 w 86"/>
                    <a:gd name="T41" fmla="*/ 33 h 78"/>
                    <a:gd name="T42" fmla="*/ 3 w 86"/>
                    <a:gd name="T43" fmla="*/ 32 h 78"/>
                    <a:gd name="T44" fmla="*/ 3 w 86"/>
                    <a:gd name="T45" fmla="*/ 28 h 78"/>
                    <a:gd name="T46" fmla="*/ 5 w 86"/>
                    <a:gd name="T47" fmla="*/ 27 h 78"/>
                    <a:gd name="T48" fmla="*/ 5 w 86"/>
                    <a:gd name="T49" fmla="*/ 25 h 78"/>
                    <a:gd name="T50" fmla="*/ 5 w 86"/>
                    <a:gd name="T51" fmla="*/ 24 h 78"/>
                    <a:gd name="T52" fmla="*/ 5 w 86"/>
                    <a:gd name="T53" fmla="*/ 20 h 78"/>
                    <a:gd name="T54" fmla="*/ 3 w 86"/>
                    <a:gd name="T55" fmla="*/ 19 h 78"/>
                    <a:gd name="T56" fmla="*/ 3 w 86"/>
                    <a:gd name="T57" fmla="*/ 16 h 78"/>
                    <a:gd name="T58" fmla="*/ 2 w 86"/>
                    <a:gd name="T59" fmla="*/ 14 h 78"/>
                    <a:gd name="T60" fmla="*/ 0 w 86"/>
                    <a:gd name="T61" fmla="*/ 11 h 78"/>
                    <a:gd name="T62" fmla="*/ 8 w 86"/>
                    <a:gd name="T63" fmla="*/ 16 h 78"/>
                    <a:gd name="T64" fmla="*/ 16 w 86"/>
                    <a:gd name="T65" fmla="*/ 17 h 78"/>
                    <a:gd name="T66" fmla="*/ 22 w 86"/>
                    <a:gd name="T67" fmla="*/ 17 h 78"/>
                    <a:gd name="T68" fmla="*/ 30 w 86"/>
                    <a:gd name="T69" fmla="*/ 16 h 78"/>
                    <a:gd name="T70" fmla="*/ 37 w 86"/>
                    <a:gd name="T71" fmla="*/ 12 h 78"/>
                    <a:gd name="T72" fmla="*/ 43 w 86"/>
                    <a:gd name="T73" fmla="*/ 8 h 78"/>
                    <a:gd name="T74" fmla="*/ 50 w 86"/>
                    <a:gd name="T75" fmla="*/ 4 h 78"/>
                    <a:gd name="T76" fmla="*/ 56 w 86"/>
                    <a:gd name="T77" fmla="*/ 1 h 78"/>
                    <a:gd name="T78" fmla="*/ 62 w 86"/>
                    <a:gd name="T79" fmla="*/ 0 h 78"/>
                    <a:gd name="T80" fmla="*/ 70 w 86"/>
                    <a:gd name="T81" fmla="*/ 1 h 78"/>
                    <a:gd name="T82" fmla="*/ 72 w 86"/>
                    <a:gd name="T83" fmla="*/ 9 h 78"/>
                    <a:gd name="T84" fmla="*/ 72 w 86"/>
                    <a:gd name="T85" fmla="*/ 17 h 78"/>
                    <a:gd name="T86" fmla="*/ 70 w 86"/>
                    <a:gd name="T87" fmla="*/ 25 h 78"/>
                    <a:gd name="T88" fmla="*/ 70 w 86"/>
                    <a:gd name="T89" fmla="*/ 35 h 78"/>
                    <a:gd name="T90" fmla="*/ 70 w 86"/>
                    <a:gd name="T91" fmla="*/ 43 h 78"/>
                    <a:gd name="T92" fmla="*/ 70 w 86"/>
                    <a:gd name="T93" fmla="*/ 51 h 78"/>
                    <a:gd name="T94" fmla="*/ 72 w 86"/>
                    <a:gd name="T95" fmla="*/ 59 h 78"/>
                    <a:gd name="T96" fmla="*/ 74 w 86"/>
                    <a:gd name="T97" fmla="*/ 67 h 78"/>
                    <a:gd name="T98" fmla="*/ 78 w 86"/>
                    <a:gd name="T99" fmla="*/ 73 h 78"/>
                    <a:gd name="T100" fmla="*/ 86 w 86"/>
                    <a:gd name="T101" fmla="*/ 78 h 78"/>
                    <a:gd name="T102" fmla="*/ 10 w 86"/>
                    <a:gd name="T103" fmla="*/ 33 h 78"/>
                    <a:gd name="T104" fmla="*/ 10 w 86"/>
                    <a:gd name="T105" fmla="*/ 33 h 78"/>
                    <a:gd name="T106" fmla="*/ 8 w 86"/>
                    <a:gd name="T107" fmla="*/ 3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78">
                      <a:moveTo>
                        <a:pt x="8" y="33"/>
                      </a:move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8" y="35"/>
                      </a:lnTo>
                      <a:lnTo>
                        <a:pt x="8" y="35"/>
                      </a:ln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6" y="40"/>
                      </a:lnTo>
                      <a:lnTo>
                        <a:pt x="5" y="38"/>
                      </a:lnTo>
                      <a:lnTo>
                        <a:pt x="5" y="38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3" y="32"/>
                      </a:lnTo>
                      <a:lnTo>
                        <a:pt x="3" y="28"/>
                      </a:lnTo>
                      <a:lnTo>
                        <a:pt x="5" y="27"/>
                      </a:lnTo>
                      <a:lnTo>
                        <a:pt x="5" y="25"/>
                      </a:lnTo>
                      <a:lnTo>
                        <a:pt x="5" y="24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0" y="11"/>
                      </a:lnTo>
                      <a:lnTo>
                        <a:pt x="8" y="16"/>
                      </a:lnTo>
                      <a:lnTo>
                        <a:pt x="16" y="17"/>
                      </a:lnTo>
                      <a:lnTo>
                        <a:pt x="22" y="17"/>
                      </a:lnTo>
                      <a:lnTo>
                        <a:pt x="30" y="16"/>
                      </a:lnTo>
                      <a:lnTo>
                        <a:pt x="37" y="12"/>
                      </a:lnTo>
                      <a:lnTo>
                        <a:pt x="43" y="8"/>
                      </a:lnTo>
                      <a:lnTo>
                        <a:pt x="50" y="4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70" y="1"/>
                      </a:lnTo>
                      <a:lnTo>
                        <a:pt x="72" y="9"/>
                      </a:lnTo>
                      <a:lnTo>
                        <a:pt x="72" y="17"/>
                      </a:lnTo>
                      <a:lnTo>
                        <a:pt x="70" y="25"/>
                      </a:lnTo>
                      <a:lnTo>
                        <a:pt x="70" y="35"/>
                      </a:lnTo>
                      <a:lnTo>
                        <a:pt x="70" y="43"/>
                      </a:lnTo>
                      <a:lnTo>
                        <a:pt x="70" y="51"/>
                      </a:lnTo>
                      <a:lnTo>
                        <a:pt x="72" y="59"/>
                      </a:lnTo>
                      <a:lnTo>
                        <a:pt x="74" y="67"/>
                      </a:lnTo>
                      <a:lnTo>
                        <a:pt x="78" y="73"/>
                      </a:lnTo>
                      <a:lnTo>
                        <a:pt x="86" y="78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4" name="Freeform 38"/>
                <p:cNvSpPr>
                  <a:spLocks/>
                </p:cNvSpPr>
                <p:nvPr/>
              </p:nvSpPr>
              <p:spPr bwMode="auto">
                <a:xfrm>
                  <a:off x="2050" y="986"/>
                  <a:ext cx="12" cy="7"/>
                </a:xfrm>
                <a:custGeom>
                  <a:avLst/>
                  <a:gdLst>
                    <a:gd name="T0" fmla="*/ 0 w 22"/>
                    <a:gd name="T1" fmla="*/ 13 h 13"/>
                    <a:gd name="T2" fmla="*/ 0 w 22"/>
                    <a:gd name="T3" fmla="*/ 0 h 13"/>
                    <a:gd name="T4" fmla="*/ 1 w 22"/>
                    <a:gd name="T5" fmla="*/ 1 h 13"/>
                    <a:gd name="T6" fmla="*/ 3 w 22"/>
                    <a:gd name="T7" fmla="*/ 5 h 13"/>
                    <a:gd name="T8" fmla="*/ 5 w 22"/>
                    <a:gd name="T9" fmla="*/ 5 h 13"/>
                    <a:gd name="T10" fmla="*/ 8 w 22"/>
                    <a:gd name="T11" fmla="*/ 6 h 13"/>
                    <a:gd name="T12" fmla="*/ 9 w 22"/>
                    <a:gd name="T13" fmla="*/ 6 h 13"/>
                    <a:gd name="T14" fmla="*/ 13 w 22"/>
                    <a:gd name="T15" fmla="*/ 6 h 13"/>
                    <a:gd name="T16" fmla="*/ 14 w 22"/>
                    <a:gd name="T17" fmla="*/ 6 h 13"/>
                    <a:gd name="T18" fmla="*/ 17 w 22"/>
                    <a:gd name="T19" fmla="*/ 6 h 13"/>
                    <a:gd name="T20" fmla="*/ 21 w 22"/>
                    <a:gd name="T21" fmla="*/ 6 h 13"/>
                    <a:gd name="T22" fmla="*/ 22 w 22"/>
                    <a:gd name="T23" fmla="*/ 6 h 13"/>
                    <a:gd name="T24" fmla="*/ 0 w 22"/>
                    <a:gd name="T25" fmla="*/ 13 h 13"/>
                    <a:gd name="T26" fmla="*/ 0 w 22"/>
                    <a:gd name="T2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2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5" name="Freeform 39"/>
                <p:cNvSpPr>
                  <a:spLocks/>
                </p:cNvSpPr>
                <p:nvPr/>
              </p:nvSpPr>
              <p:spPr bwMode="auto">
                <a:xfrm>
                  <a:off x="1626" y="570"/>
                  <a:ext cx="606" cy="402"/>
                </a:xfrm>
                <a:custGeom>
                  <a:avLst/>
                  <a:gdLst>
                    <a:gd name="T0" fmla="*/ 255 w 1213"/>
                    <a:gd name="T1" fmla="*/ 667 h 803"/>
                    <a:gd name="T2" fmla="*/ 99 w 1213"/>
                    <a:gd name="T3" fmla="*/ 438 h 803"/>
                    <a:gd name="T4" fmla="*/ 96 w 1213"/>
                    <a:gd name="T5" fmla="*/ 377 h 803"/>
                    <a:gd name="T6" fmla="*/ 75 w 1213"/>
                    <a:gd name="T7" fmla="*/ 376 h 803"/>
                    <a:gd name="T8" fmla="*/ 51 w 1213"/>
                    <a:gd name="T9" fmla="*/ 413 h 803"/>
                    <a:gd name="T10" fmla="*/ 0 w 1213"/>
                    <a:gd name="T11" fmla="*/ 208 h 803"/>
                    <a:gd name="T12" fmla="*/ 56 w 1213"/>
                    <a:gd name="T13" fmla="*/ 8 h 803"/>
                    <a:gd name="T14" fmla="*/ 91 w 1213"/>
                    <a:gd name="T15" fmla="*/ 80 h 803"/>
                    <a:gd name="T16" fmla="*/ 120 w 1213"/>
                    <a:gd name="T17" fmla="*/ 109 h 803"/>
                    <a:gd name="T18" fmla="*/ 120 w 1213"/>
                    <a:gd name="T19" fmla="*/ 89 h 803"/>
                    <a:gd name="T20" fmla="*/ 139 w 1213"/>
                    <a:gd name="T21" fmla="*/ 101 h 803"/>
                    <a:gd name="T22" fmla="*/ 114 w 1213"/>
                    <a:gd name="T23" fmla="*/ 147 h 803"/>
                    <a:gd name="T24" fmla="*/ 127 w 1213"/>
                    <a:gd name="T25" fmla="*/ 187 h 803"/>
                    <a:gd name="T26" fmla="*/ 114 w 1213"/>
                    <a:gd name="T27" fmla="*/ 206 h 803"/>
                    <a:gd name="T28" fmla="*/ 143 w 1213"/>
                    <a:gd name="T29" fmla="*/ 224 h 803"/>
                    <a:gd name="T30" fmla="*/ 139 w 1213"/>
                    <a:gd name="T31" fmla="*/ 259 h 803"/>
                    <a:gd name="T32" fmla="*/ 199 w 1213"/>
                    <a:gd name="T33" fmla="*/ 203 h 803"/>
                    <a:gd name="T34" fmla="*/ 211 w 1213"/>
                    <a:gd name="T35" fmla="*/ 158 h 803"/>
                    <a:gd name="T36" fmla="*/ 197 w 1213"/>
                    <a:gd name="T37" fmla="*/ 147 h 803"/>
                    <a:gd name="T38" fmla="*/ 226 w 1213"/>
                    <a:gd name="T39" fmla="*/ 104 h 803"/>
                    <a:gd name="T40" fmla="*/ 341 w 1213"/>
                    <a:gd name="T41" fmla="*/ 173 h 803"/>
                    <a:gd name="T42" fmla="*/ 346 w 1213"/>
                    <a:gd name="T43" fmla="*/ 286 h 803"/>
                    <a:gd name="T44" fmla="*/ 463 w 1213"/>
                    <a:gd name="T45" fmla="*/ 360 h 803"/>
                    <a:gd name="T46" fmla="*/ 645 w 1213"/>
                    <a:gd name="T47" fmla="*/ 353 h 803"/>
                    <a:gd name="T48" fmla="*/ 848 w 1213"/>
                    <a:gd name="T49" fmla="*/ 379 h 803"/>
                    <a:gd name="T50" fmla="*/ 995 w 1213"/>
                    <a:gd name="T51" fmla="*/ 441 h 803"/>
                    <a:gd name="T52" fmla="*/ 799 w 1213"/>
                    <a:gd name="T53" fmla="*/ 541 h 803"/>
                    <a:gd name="T54" fmla="*/ 623 w 1213"/>
                    <a:gd name="T55" fmla="*/ 515 h 803"/>
                    <a:gd name="T56" fmla="*/ 514 w 1213"/>
                    <a:gd name="T57" fmla="*/ 453 h 803"/>
                    <a:gd name="T58" fmla="*/ 448 w 1213"/>
                    <a:gd name="T59" fmla="*/ 403 h 803"/>
                    <a:gd name="T60" fmla="*/ 399 w 1213"/>
                    <a:gd name="T61" fmla="*/ 438 h 803"/>
                    <a:gd name="T62" fmla="*/ 586 w 1213"/>
                    <a:gd name="T63" fmla="*/ 534 h 803"/>
                    <a:gd name="T64" fmla="*/ 799 w 1213"/>
                    <a:gd name="T65" fmla="*/ 573 h 803"/>
                    <a:gd name="T66" fmla="*/ 1007 w 1213"/>
                    <a:gd name="T67" fmla="*/ 477 h 803"/>
                    <a:gd name="T68" fmla="*/ 1077 w 1213"/>
                    <a:gd name="T69" fmla="*/ 425 h 803"/>
                    <a:gd name="T70" fmla="*/ 1119 w 1213"/>
                    <a:gd name="T71" fmla="*/ 416 h 803"/>
                    <a:gd name="T72" fmla="*/ 866 w 1213"/>
                    <a:gd name="T73" fmla="*/ 349 h 803"/>
                    <a:gd name="T74" fmla="*/ 704 w 1213"/>
                    <a:gd name="T75" fmla="*/ 294 h 803"/>
                    <a:gd name="T76" fmla="*/ 717 w 1213"/>
                    <a:gd name="T77" fmla="*/ 224 h 803"/>
                    <a:gd name="T78" fmla="*/ 751 w 1213"/>
                    <a:gd name="T79" fmla="*/ 197 h 803"/>
                    <a:gd name="T80" fmla="*/ 795 w 1213"/>
                    <a:gd name="T81" fmla="*/ 201 h 803"/>
                    <a:gd name="T82" fmla="*/ 919 w 1213"/>
                    <a:gd name="T83" fmla="*/ 261 h 803"/>
                    <a:gd name="T84" fmla="*/ 1026 w 1213"/>
                    <a:gd name="T85" fmla="*/ 318 h 803"/>
                    <a:gd name="T86" fmla="*/ 1106 w 1213"/>
                    <a:gd name="T87" fmla="*/ 365 h 803"/>
                    <a:gd name="T88" fmla="*/ 1128 w 1213"/>
                    <a:gd name="T89" fmla="*/ 405 h 803"/>
                    <a:gd name="T90" fmla="*/ 1160 w 1213"/>
                    <a:gd name="T91" fmla="*/ 379 h 803"/>
                    <a:gd name="T92" fmla="*/ 1104 w 1213"/>
                    <a:gd name="T93" fmla="*/ 331 h 803"/>
                    <a:gd name="T94" fmla="*/ 1051 w 1213"/>
                    <a:gd name="T95" fmla="*/ 296 h 803"/>
                    <a:gd name="T96" fmla="*/ 1131 w 1213"/>
                    <a:gd name="T97" fmla="*/ 272 h 803"/>
                    <a:gd name="T98" fmla="*/ 1173 w 1213"/>
                    <a:gd name="T99" fmla="*/ 182 h 803"/>
                    <a:gd name="T100" fmla="*/ 1162 w 1213"/>
                    <a:gd name="T101" fmla="*/ 69 h 803"/>
                    <a:gd name="T102" fmla="*/ 1176 w 1213"/>
                    <a:gd name="T103" fmla="*/ 49 h 803"/>
                    <a:gd name="T104" fmla="*/ 1179 w 1213"/>
                    <a:gd name="T105" fmla="*/ 48 h 803"/>
                    <a:gd name="T106" fmla="*/ 1175 w 1213"/>
                    <a:gd name="T107" fmla="*/ 51 h 803"/>
                    <a:gd name="T108" fmla="*/ 1173 w 1213"/>
                    <a:gd name="T109" fmla="*/ 57 h 803"/>
                    <a:gd name="T110" fmla="*/ 1173 w 1213"/>
                    <a:gd name="T111" fmla="*/ 69 h 803"/>
                    <a:gd name="T112" fmla="*/ 1183 w 1213"/>
                    <a:gd name="T113" fmla="*/ 77 h 803"/>
                    <a:gd name="T114" fmla="*/ 1207 w 1213"/>
                    <a:gd name="T115" fmla="*/ 139 h 803"/>
                    <a:gd name="T116" fmla="*/ 1151 w 1213"/>
                    <a:gd name="T117" fmla="*/ 485 h 803"/>
                    <a:gd name="T118" fmla="*/ 907 w 1213"/>
                    <a:gd name="T119" fmla="*/ 745 h 803"/>
                    <a:gd name="T120" fmla="*/ 555 w 1213"/>
                    <a:gd name="T121" fmla="*/ 800 h 8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13" h="803">
                      <a:moveTo>
                        <a:pt x="498" y="793"/>
                      </a:moveTo>
                      <a:lnTo>
                        <a:pt x="447" y="779"/>
                      </a:lnTo>
                      <a:lnTo>
                        <a:pt x="395" y="758"/>
                      </a:lnTo>
                      <a:lnTo>
                        <a:pt x="346" y="733"/>
                      </a:lnTo>
                      <a:lnTo>
                        <a:pt x="299" y="702"/>
                      </a:lnTo>
                      <a:lnTo>
                        <a:pt x="255" y="667"/>
                      </a:lnTo>
                      <a:lnTo>
                        <a:pt x="215" y="629"/>
                      </a:lnTo>
                      <a:lnTo>
                        <a:pt x="179" y="587"/>
                      </a:lnTo>
                      <a:lnTo>
                        <a:pt x="147" y="542"/>
                      </a:lnTo>
                      <a:lnTo>
                        <a:pt x="123" y="496"/>
                      </a:lnTo>
                      <a:lnTo>
                        <a:pt x="104" y="448"/>
                      </a:lnTo>
                      <a:lnTo>
                        <a:pt x="99" y="438"/>
                      </a:lnTo>
                      <a:lnTo>
                        <a:pt x="98" y="429"/>
                      </a:lnTo>
                      <a:lnTo>
                        <a:pt x="96" y="419"/>
                      </a:lnTo>
                      <a:lnTo>
                        <a:pt x="98" y="408"/>
                      </a:lnTo>
                      <a:lnTo>
                        <a:pt x="98" y="398"/>
                      </a:lnTo>
                      <a:lnTo>
                        <a:pt x="98" y="387"/>
                      </a:lnTo>
                      <a:lnTo>
                        <a:pt x="96" y="377"/>
                      </a:lnTo>
                      <a:lnTo>
                        <a:pt x="95" y="369"/>
                      </a:lnTo>
                      <a:lnTo>
                        <a:pt x="90" y="361"/>
                      </a:lnTo>
                      <a:lnTo>
                        <a:pt x="82" y="355"/>
                      </a:lnTo>
                      <a:lnTo>
                        <a:pt x="79" y="361"/>
                      </a:lnTo>
                      <a:lnTo>
                        <a:pt x="77" y="368"/>
                      </a:lnTo>
                      <a:lnTo>
                        <a:pt x="75" y="376"/>
                      </a:lnTo>
                      <a:lnTo>
                        <a:pt x="74" y="382"/>
                      </a:lnTo>
                      <a:lnTo>
                        <a:pt x="71" y="390"/>
                      </a:lnTo>
                      <a:lnTo>
                        <a:pt x="67" y="397"/>
                      </a:lnTo>
                      <a:lnTo>
                        <a:pt x="64" y="403"/>
                      </a:lnTo>
                      <a:lnTo>
                        <a:pt x="58" y="409"/>
                      </a:lnTo>
                      <a:lnTo>
                        <a:pt x="51" y="413"/>
                      </a:lnTo>
                      <a:lnTo>
                        <a:pt x="43" y="416"/>
                      </a:lnTo>
                      <a:lnTo>
                        <a:pt x="27" y="377"/>
                      </a:lnTo>
                      <a:lnTo>
                        <a:pt x="16" y="336"/>
                      </a:lnTo>
                      <a:lnTo>
                        <a:pt x="7" y="294"/>
                      </a:lnTo>
                      <a:lnTo>
                        <a:pt x="2" y="251"/>
                      </a:lnTo>
                      <a:lnTo>
                        <a:pt x="0" y="208"/>
                      </a:lnTo>
                      <a:lnTo>
                        <a:pt x="2" y="165"/>
                      </a:lnTo>
                      <a:lnTo>
                        <a:pt x="7" y="121"/>
                      </a:lnTo>
                      <a:lnTo>
                        <a:pt x="16" y="78"/>
                      </a:lnTo>
                      <a:lnTo>
                        <a:pt x="27" y="38"/>
                      </a:lnTo>
                      <a:lnTo>
                        <a:pt x="43" y="0"/>
                      </a:lnTo>
                      <a:lnTo>
                        <a:pt x="56" y="8"/>
                      </a:lnTo>
                      <a:lnTo>
                        <a:pt x="66" y="17"/>
                      </a:lnTo>
                      <a:lnTo>
                        <a:pt x="74" y="29"/>
                      </a:lnTo>
                      <a:lnTo>
                        <a:pt x="79" y="41"/>
                      </a:lnTo>
                      <a:lnTo>
                        <a:pt x="83" y="54"/>
                      </a:lnTo>
                      <a:lnTo>
                        <a:pt x="87" y="67"/>
                      </a:lnTo>
                      <a:lnTo>
                        <a:pt x="91" y="80"/>
                      </a:lnTo>
                      <a:lnTo>
                        <a:pt x="96" y="93"/>
                      </a:lnTo>
                      <a:lnTo>
                        <a:pt x="104" y="104"/>
                      </a:lnTo>
                      <a:lnTo>
                        <a:pt x="114" y="115"/>
                      </a:lnTo>
                      <a:lnTo>
                        <a:pt x="117" y="113"/>
                      </a:lnTo>
                      <a:lnTo>
                        <a:pt x="119" y="112"/>
                      </a:lnTo>
                      <a:lnTo>
                        <a:pt x="120" y="109"/>
                      </a:lnTo>
                      <a:lnTo>
                        <a:pt x="122" y="105"/>
                      </a:lnTo>
                      <a:lnTo>
                        <a:pt x="122" y="102"/>
                      </a:lnTo>
                      <a:lnTo>
                        <a:pt x="122" y="99"/>
                      </a:lnTo>
                      <a:lnTo>
                        <a:pt x="122" y="96"/>
                      </a:lnTo>
                      <a:lnTo>
                        <a:pt x="120" y="93"/>
                      </a:lnTo>
                      <a:lnTo>
                        <a:pt x="120" y="89"/>
                      </a:lnTo>
                      <a:lnTo>
                        <a:pt x="120" y="86"/>
                      </a:lnTo>
                      <a:lnTo>
                        <a:pt x="122" y="89"/>
                      </a:lnTo>
                      <a:lnTo>
                        <a:pt x="125" y="93"/>
                      </a:lnTo>
                      <a:lnTo>
                        <a:pt x="130" y="96"/>
                      </a:lnTo>
                      <a:lnTo>
                        <a:pt x="135" y="97"/>
                      </a:lnTo>
                      <a:lnTo>
                        <a:pt x="139" y="101"/>
                      </a:lnTo>
                      <a:lnTo>
                        <a:pt x="144" y="102"/>
                      </a:lnTo>
                      <a:lnTo>
                        <a:pt x="149" y="105"/>
                      </a:lnTo>
                      <a:lnTo>
                        <a:pt x="154" y="109"/>
                      </a:lnTo>
                      <a:lnTo>
                        <a:pt x="157" y="112"/>
                      </a:lnTo>
                      <a:lnTo>
                        <a:pt x="159" y="115"/>
                      </a:lnTo>
                      <a:lnTo>
                        <a:pt x="114" y="147"/>
                      </a:lnTo>
                      <a:lnTo>
                        <a:pt x="143" y="179"/>
                      </a:lnTo>
                      <a:lnTo>
                        <a:pt x="139" y="179"/>
                      </a:lnTo>
                      <a:lnTo>
                        <a:pt x="136" y="181"/>
                      </a:lnTo>
                      <a:lnTo>
                        <a:pt x="133" y="182"/>
                      </a:lnTo>
                      <a:lnTo>
                        <a:pt x="130" y="184"/>
                      </a:lnTo>
                      <a:lnTo>
                        <a:pt x="127" y="187"/>
                      </a:lnTo>
                      <a:lnTo>
                        <a:pt x="125" y="189"/>
                      </a:lnTo>
                      <a:lnTo>
                        <a:pt x="122" y="192"/>
                      </a:lnTo>
                      <a:lnTo>
                        <a:pt x="119" y="195"/>
                      </a:lnTo>
                      <a:lnTo>
                        <a:pt x="117" y="198"/>
                      </a:lnTo>
                      <a:lnTo>
                        <a:pt x="114" y="201"/>
                      </a:lnTo>
                      <a:lnTo>
                        <a:pt x="114" y="206"/>
                      </a:lnTo>
                      <a:lnTo>
                        <a:pt x="117" y="211"/>
                      </a:lnTo>
                      <a:lnTo>
                        <a:pt x="120" y="216"/>
                      </a:lnTo>
                      <a:lnTo>
                        <a:pt x="125" y="219"/>
                      </a:lnTo>
                      <a:lnTo>
                        <a:pt x="131" y="221"/>
                      </a:lnTo>
                      <a:lnTo>
                        <a:pt x="138" y="222"/>
                      </a:lnTo>
                      <a:lnTo>
                        <a:pt x="143" y="224"/>
                      </a:lnTo>
                      <a:lnTo>
                        <a:pt x="149" y="222"/>
                      </a:lnTo>
                      <a:lnTo>
                        <a:pt x="154" y="221"/>
                      </a:lnTo>
                      <a:lnTo>
                        <a:pt x="159" y="217"/>
                      </a:lnTo>
                      <a:lnTo>
                        <a:pt x="114" y="262"/>
                      </a:lnTo>
                      <a:lnTo>
                        <a:pt x="127" y="262"/>
                      </a:lnTo>
                      <a:lnTo>
                        <a:pt x="139" y="259"/>
                      </a:lnTo>
                      <a:lnTo>
                        <a:pt x="151" y="254"/>
                      </a:lnTo>
                      <a:lnTo>
                        <a:pt x="162" y="246"/>
                      </a:lnTo>
                      <a:lnTo>
                        <a:pt x="171" y="237"/>
                      </a:lnTo>
                      <a:lnTo>
                        <a:pt x="181" y="227"/>
                      </a:lnTo>
                      <a:lnTo>
                        <a:pt x="191" y="214"/>
                      </a:lnTo>
                      <a:lnTo>
                        <a:pt x="199" y="203"/>
                      </a:lnTo>
                      <a:lnTo>
                        <a:pt x="207" y="190"/>
                      </a:lnTo>
                      <a:lnTo>
                        <a:pt x="213" y="179"/>
                      </a:lnTo>
                      <a:lnTo>
                        <a:pt x="215" y="173"/>
                      </a:lnTo>
                      <a:lnTo>
                        <a:pt x="215" y="168"/>
                      </a:lnTo>
                      <a:lnTo>
                        <a:pt x="213" y="163"/>
                      </a:lnTo>
                      <a:lnTo>
                        <a:pt x="211" y="158"/>
                      </a:lnTo>
                      <a:lnTo>
                        <a:pt x="208" y="153"/>
                      </a:lnTo>
                      <a:lnTo>
                        <a:pt x="205" y="150"/>
                      </a:lnTo>
                      <a:lnTo>
                        <a:pt x="203" y="147"/>
                      </a:lnTo>
                      <a:lnTo>
                        <a:pt x="200" y="145"/>
                      </a:lnTo>
                      <a:lnTo>
                        <a:pt x="199" y="145"/>
                      </a:lnTo>
                      <a:lnTo>
                        <a:pt x="197" y="147"/>
                      </a:lnTo>
                      <a:lnTo>
                        <a:pt x="202" y="139"/>
                      </a:lnTo>
                      <a:lnTo>
                        <a:pt x="207" y="131"/>
                      </a:lnTo>
                      <a:lnTo>
                        <a:pt x="211" y="123"/>
                      </a:lnTo>
                      <a:lnTo>
                        <a:pt x="216" y="115"/>
                      </a:lnTo>
                      <a:lnTo>
                        <a:pt x="219" y="109"/>
                      </a:lnTo>
                      <a:lnTo>
                        <a:pt x="226" y="104"/>
                      </a:lnTo>
                      <a:lnTo>
                        <a:pt x="231" y="101"/>
                      </a:lnTo>
                      <a:lnTo>
                        <a:pt x="239" y="99"/>
                      </a:lnTo>
                      <a:lnTo>
                        <a:pt x="247" y="102"/>
                      </a:lnTo>
                      <a:lnTo>
                        <a:pt x="258" y="109"/>
                      </a:lnTo>
                      <a:lnTo>
                        <a:pt x="344" y="153"/>
                      </a:lnTo>
                      <a:lnTo>
                        <a:pt x="341" y="173"/>
                      </a:lnTo>
                      <a:lnTo>
                        <a:pt x="338" y="190"/>
                      </a:lnTo>
                      <a:lnTo>
                        <a:pt x="336" y="211"/>
                      </a:lnTo>
                      <a:lnTo>
                        <a:pt x="336" y="230"/>
                      </a:lnTo>
                      <a:lnTo>
                        <a:pt x="338" y="249"/>
                      </a:lnTo>
                      <a:lnTo>
                        <a:pt x="341" y="267"/>
                      </a:lnTo>
                      <a:lnTo>
                        <a:pt x="346" y="286"/>
                      </a:lnTo>
                      <a:lnTo>
                        <a:pt x="352" y="302"/>
                      </a:lnTo>
                      <a:lnTo>
                        <a:pt x="362" y="318"/>
                      </a:lnTo>
                      <a:lnTo>
                        <a:pt x="373" y="333"/>
                      </a:lnTo>
                      <a:lnTo>
                        <a:pt x="402" y="342"/>
                      </a:lnTo>
                      <a:lnTo>
                        <a:pt x="432" y="352"/>
                      </a:lnTo>
                      <a:lnTo>
                        <a:pt x="463" y="360"/>
                      </a:lnTo>
                      <a:lnTo>
                        <a:pt x="493" y="366"/>
                      </a:lnTo>
                      <a:lnTo>
                        <a:pt x="523" y="369"/>
                      </a:lnTo>
                      <a:lnTo>
                        <a:pt x="554" y="371"/>
                      </a:lnTo>
                      <a:lnTo>
                        <a:pt x="584" y="368"/>
                      </a:lnTo>
                      <a:lnTo>
                        <a:pt x="615" y="363"/>
                      </a:lnTo>
                      <a:lnTo>
                        <a:pt x="645" y="353"/>
                      </a:lnTo>
                      <a:lnTo>
                        <a:pt x="674" y="339"/>
                      </a:lnTo>
                      <a:lnTo>
                        <a:pt x="709" y="344"/>
                      </a:lnTo>
                      <a:lnTo>
                        <a:pt x="744" y="352"/>
                      </a:lnTo>
                      <a:lnTo>
                        <a:pt x="779" y="360"/>
                      </a:lnTo>
                      <a:lnTo>
                        <a:pt x="813" y="369"/>
                      </a:lnTo>
                      <a:lnTo>
                        <a:pt x="848" y="379"/>
                      </a:lnTo>
                      <a:lnTo>
                        <a:pt x="882" y="389"/>
                      </a:lnTo>
                      <a:lnTo>
                        <a:pt x="915" y="397"/>
                      </a:lnTo>
                      <a:lnTo>
                        <a:pt x="951" y="403"/>
                      </a:lnTo>
                      <a:lnTo>
                        <a:pt x="984" y="408"/>
                      </a:lnTo>
                      <a:lnTo>
                        <a:pt x="1019" y="409"/>
                      </a:lnTo>
                      <a:lnTo>
                        <a:pt x="995" y="441"/>
                      </a:lnTo>
                      <a:lnTo>
                        <a:pt x="970" y="469"/>
                      </a:lnTo>
                      <a:lnTo>
                        <a:pt x="939" y="491"/>
                      </a:lnTo>
                      <a:lnTo>
                        <a:pt x="907" y="510"/>
                      </a:lnTo>
                      <a:lnTo>
                        <a:pt x="872" y="523"/>
                      </a:lnTo>
                      <a:lnTo>
                        <a:pt x="835" y="534"/>
                      </a:lnTo>
                      <a:lnTo>
                        <a:pt x="799" y="541"/>
                      </a:lnTo>
                      <a:lnTo>
                        <a:pt x="759" y="542"/>
                      </a:lnTo>
                      <a:lnTo>
                        <a:pt x="720" y="542"/>
                      </a:lnTo>
                      <a:lnTo>
                        <a:pt x="680" y="537"/>
                      </a:lnTo>
                      <a:lnTo>
                        <a:pt x="661" y="531"/>
                      </a:lnTo>
                      <a:lnTo>
                        <a:pt x="642" y="523"/>
                      </a:lnTo>
                      <a:lnTo>
                        <a:pt x="623" y="515"/>
                      </a:lnTo>
                      <a:lnTo>
                        <a:pt x="603" y="507"/>
                      </a:lnTo>
                      <a:lnTo>
                        <a:pt x="586" y="499"/>
                      </a:lnTo>
                      <a:lnTo>
                        <a:pt x="567" y="489"/>
                      </a:lnTo>
                      <a:lnTo>
                        <a:pt x="549" y="478"/>
                      </a:lnTo>
                      <a:lnTo>
                        <a:pt x="531" y="465"/>
                      </a:lnTo>
                      <a:lnTo>
                        <a:pt x="514" y="453"/>
                      </a:lnTo>
                      <a:lnTo>
                        <a:pt x="498" y="438"/>
                      </a:lnTo>
                      <a:lnTo>
                        <a:pt x="498" y="400"/>
                      </a:lnTo>
                      <a:lnTo>
                        <a:pt x="483" y="397"/>
                      </a:lnTo>
                      <a:lnTo>
                        <a:pt x="471" y="397"/>
                      </a:lnTo>
                      <a:lnTo>
                        <a:pt x="459" y="400"/>
                      </a:lnTo>
                      <a:lnTo>
                        <a:pt x="448" y="403"/>
                      </a:lnTo>
                      <a:lnTo>
                        <a:pt x="440" y="408"/>
                      </a:lnTo>
                      <a:lnTo>
                        <a:pt x="431" y="414"/>
                      </a:lnTo>
                      <a:lnTo>
                        <a:pt x="423" y="421"/>
                      </a:lnTo>
                      <a:lnTo>
                        <a:pt x="415" y="427"/>
                      </a:lnTo>
                      <a:lnTo>
                        <a:pt x="407" y="433"/>
                      </a:lnTo>
                      <a:lnTo>
                        <a:pt x="399" y="438"/>
                      </a:lnTo>
                      <a:lnTo>
                        <a:pt x="434" y="445"/>
                      </a:lnTo>
                      <a:lnTo>
                        <a:pt x="466" y="457"/>
                      </a:lnTo>
                      <a:lnTo>
                        <a:pt x="496" y="473"/>
                      </a:lnTo>
                      <a:lnTo>
                        <a:pt x="527" y="493"/>
                      </a:lnTo>
                      <a:lnTo>
                        <a:pt x="555" y="513"/>
                      </a:lnTo>
                      <a:lnTo>
                        <a:pt x="586" y="534"/>
                      </a:lnTo>
                      <a:lnTo>
                        <a:pt x="616" y="552"/>
                      </a:lnTo>
                      <a:lnTo>
                        <a:pt x="648" y="566"/>
                      </a:lnTo>
                      <a:lnTo>
                        <a:pt x="682" y="574"/>
                      </a:lnTo>
                      <a:lnTo>
                        <a:pt x="719" y="576"/>
                      </a:lnTo>
                      <a:lnTo>
                        <a:pt x="759" y="576"/>
                      </a:lnTo>
                      <a:lnTo>
                        <a:pt x="799" y="573"/>
                      </a:lnTo>
                      <a:lnTo>
                        <a:pt x="839" y="565"/>
                      </a:lnTo>
                      <a:lnTo>
                        <a:pt x="875" y="555"/>
                      </a:lnTo>
                      <a:lnTo>
                        <a:pt x="912" y="541"/>
                      </a:lnTo>
                      <a:lnTo>
                        <a:pt x="946" y="521"/>
                      </a:lnTo>
                      <a:lnTo>
                        <a:pt x="978" y="501"/>
                      </a:lnTo>
                      <a:lnTo>
                        <a:pt x="1007" y="477"/>
                      </a:lnTo>
                      <a:lnTo>
                        <a:pt x="1031" y="448"/>
                      </a:lnTo>
                      <a:lnTo>
                        <a:pt x="1051" y="416"/>
                      </a:lnTo>
                      <a:lnTo>
                        <a:pt x="1058" y="419"/>
                      </a:lnTo>
                      <a:lnTo>
                        <a:pt x="1064" y="422"/>
                      </a:lnTo>
                      <a:lnTo>
                        <a:pt x="1071" y="424"/>
                      </a:lnTo>
                      <a:lnTo>
                        <a:pt x="1077" y="425"/>
                      </a:lnTo>
                      <a:lnTo>
                        <a:pt x="1085" y="425"/>
                      </a:lnTo>
                      <a:lnTo>
                        <a:pt x="1091" y="425"/>
                      </a:lnTo>
                      <a:lnTo>
                        <a:pt x="1099" y="424"/>
                      </a:lnTo>
                      <a:lnTo>
                        <a:pt x="1106" y="422"/>
                      </a:lnTo>
                      <a:lnTo>
                        <a:pt x="1112" y="419"/>
                      </a:lnTo>
                      <a:lnTo>
                        <a:pt x="1119" y="416"/>
                      </a:lnTo>
                      <a:lnTo>
                        <a:pt x="1079" y="405"/>
                      </a:lnTo>
                      <a:lnTo>
                        <a:pt x="1037" y="392"/>
                      </a:lnTo>
                      <a:lnTo>
                        <a:pt x="995" y="381"/>
                      </a:lnTo>
                      <a:lnTo>
                        <a:pt x="952" y="369"/>
                      </a:lnTo>
                      <a:lnTo>
                        <a:pt x="909" y="358"/>
                      </a:lnTo>
                      <a:lnTo>
                        <a:pt x="866" y="349"/>
                      </a:lnTo>
                      <a:lnTo>
                        <a:pt x="823" y="339"/>
                      </a:lnTo>
                      <a:lnTo>
                        <a:pt x="781" y="331"/>
                      </a:lnTo>
                      <a:lnTo>
                        <a:pt x="738" y="323"/>
                      </a:lnTo>
                      <a:lnTo>
                        <a:pt x="696" y="317"/>
                      </a:lnTo>
                      <a:lnTo>
                        <a:pt x="699" y="305"/>
                      </a:lnTo>
                      <a:lnTo>
                        <a:pt x="704" y="294"/>
                      </a:lnTo>
                      <a:lnTo>
                        <a:pt x="707" y="283"/>
                      </a:lnTo>
                      <a:lnTo>
                        <a:pt x="712" y="272"/>
                      </a:lnTo>
                      <a:lnTo>
                        <a:pt x="715" y="261"/>
                      </a:lnTo>
                      <a:lnTo>
                        <a:pt x="717" y="248"/>
                      </a:lnTo>
                      <a:lnTo>
                        <a:pt x="719" y="237"/>
                      </a:lnTo>
                      <a:lnTo>
                        <a:pt x="717" y="224"/>
                      </a:lnTo>
                      <a:lnTo>
                        <a:pt x="715" y="213"/>
                      </a:lnTo>
                      <a:lnTo>
                        <a:pt x="712" y="201"/>
                      </a:lnTo>
                      <a:lnTo>
                        <a:pt x="722" y="195"/>
                      </a:lnTo>
                      <a:lnTo>
                        <a:pt x="731" y="192"/>
                      </a:lnTo>
                      <a:lnTo>
                        <a:pt x="741" y="193"/>
                      </a:lnTo>
                      <a:lnTo>
                        <a:pt x="751" y="197"/>
                      </a:lnTo>
                      <a:lnTo>
                        <a:pt x="760" y="201"/>
                      </a:lnTo>
                      <a:lnTo>
                        <a:pt x="768" y="206"/>
                      </a:lnTo>
                      <a:lnTo>
                        <a:pt x="776" y="209"/>
                      </a:lnTo>
                      <a:lnTo>
                        <a:pt x="784" y="211"/>
                      </a:lnTo>
                      <a:lnTo>
                        <a:pt x="791" y="208"/>
                      </a:lnTo>
                      <a:lnTo>
                        <a:pt x="795" y="201"/>
                      </a:lnTo>
                      <a:lnTo>
                        <a:pt x="815" y="214"/>
                      </a:lnTo>
                      <a:lnTo>
                        <a:pt x="835" y="224"/>
                      </a:lnTo>
                      <a:lnTo>
                        <a:pt x="856" y="233"/>
                      </a:lnTo>
                      <a:lnTo>
                        <a:pt x="877" y="243"/>
                      </a:lnTo>
                      <a:lnTo>
                        <a:pt x="898" y="251"/>
                      </a:lnTo>
                      <a:lnTo>
                        <a:pt x="919" y="261"/>
                      </a:lnTo>
                      <a:lnTo>
                        <a:pt x="938" y="270"/>
                      </a:lnTo>
                      <a:lnTo>
                        <a:pt x="959" y="280"/>
                      </a:lnTo>
                      <a:lnTo>
                        <a:pt x="978" y="293"/>
                      </a:lnTo>
                      <a:lnTo>
                        <a:pt x="997" y="307"/>
                      </a:lnTo>
                      <a:lnTo>
                        <a:pt x="1011" y="312"/>
                      </a:lnTo>
                      <a:lnTo>
                        <a:pt x="1026" y="318"/>
                      </a:lnTo>
                      <a:lnTo>
                        <a:pt x="1042" y="323"/>
                      </a:lnTo>
                      <a:lnTo>
                        <a:pt x="1056" y="329"/>
                      </a:lnTo>
                      <a:lnTo>
                        <a:pt x="1071" y="336"/>
                      </a:lnTo>
                      <a:lnTo>
                        <a:pt x="1085" y="344"/>
                      </a:lnTo>
                      <a:lnTo>
                        <a:pt x="1096" y="353"/>
                      </a:lnTo>
                      <a:lnTo>
                        <a:pt x="1106" y="365"/>
                      </a:lnTo>
                      <a:lnTo>
                        <a:pt x="1114" y="377"/>
                      </a:lnTo>
                      <a:lnTo>
                        <a:pt x="1119" y="393"/>
                      </a:lnTo>
                      <a:lnTo>
                        <a:pt x="1112" y="400"/>
                      </a:lnTo>
                      <a:lnTo>
                        <a:pt x="1117" y="405"/>
                      </a:lnTo>
                      <a:lnTo>
                        <a:pt x="1123" y="406"/>
                      </a:lnTo>
                      <a:lnTo>
                        <a:pt x="1128" y="405"/>
                      </a:lnTo>
                      <a:lnTo>
                        <a:pt x="1133" y="401"/>
                      </a:lnTo>
                      <a:lnTo>
                        <a:pt x="1138" y="397"/>
                      </a:lnTo>
                      <a:lnTo>
                        <a:pt x="1143" y="392"/>
                      </a:lnTo>
                      <a:lnTo>
                        <a:pt x="1149" y="387"/>
                      </a:lnTo>
                      <a:lnTo>
                        <a:pt x="1154" y="382"/>
                      </a:lnTo>
                      <a:lnTo>
                        <a:pt x="1160" y="379"/>
                      </a:lnTo>
                      <a:lnTo>
                        <a:pt x="1167" y="377"/>
                      </a:lnTo>
                      <a:lnTo>
                        <a:pt x="1155" y="368"/>
                      </a:lnTo>
                      <a:lnTo>
                        <a:pt x="1144" y="358"/>
                      </a:lnTo>
                      <a:lnTo>
                        <a:pt x="1131" y="349"/>
                      </a:lnTo>
                      <a:lnTo>
                        <a:pt x="1119" y="339"/>
                      </a:lnTo>
                      <a:lnTo>
                        <a:pt x="1104" y="331"/>
                      </a:lnTo>
                      <a:lnTo>
                        <a:pt x="1091" y="323"/>
                      </a:lnTo>
                      <a:lnTo>
                        <a:pt x="1077" y="315"/>
                      </a:lnTo>
                      <a:lnTo>
                        <a:pt x="1063" y="307"/>
                      </a:lnTo>
                      <a:lnTo>
                        <a:pt x="1048" y="301"/>
                      </a:lnTo>
                      <a:lnTo>
                        <a:pt x="1035" y="294"/>
                      </a:lnTo>
                      <a:lnTo>
                        <a:pt x="1051" y="296"/>
                      </a:lnTo>
                      <a:lnTo>
                        <a:pt x="1067" y="296"/>
                      </a:lnTo>
                      <a:lnTo>
                        <a:pt x="1083" y="294"/>
                      </a:lnTo>
                      <a:lnTo>
                        <a:pt x="1096" y="291"/>
                      </a:lnTo>
                      <a:lnTo>
                        <a:pt x="1109" y="286"/>
                      </a:lnTo>
                      <a:lnTo>
                        <a:pt x="1120" y="280"/>
                      </a:lnTo>
                      <a:lnTo>
                        <a:pt x="1131" y="272"/>
                      </a:lnTo>
                      <a:lnTo>
                        <a:pt x="1141" y="264"/>
                      </a:lnTo>
                      <a:lnTo>
                        <a:pt x="1149" y="253"/>
                      </a:lnTo>
                      <a:lnTo>
                        <a:pt x="1157" y="240"/>
                      </a:lnTo>
                      <a:lnTo>
                        <a:pt x="1168" y="221"/>
                      </a:lnTo>
                      <a:lnTo>
                        <a:pt x="1173" y="201"/>
                      </a:lnTo>
                      <a:lnTo>
                        <a:pt x="1173" y="182"/>
                      </a:lnTo>
                      <a:lnTo>
                        <a:pt x="1170" y="161"/>
                      </a:lnTo>
                      <a:lnTo>
                        <a:pt x="1165" y="142"/>
                      </a:lnTo>
                      <a:lnTo>
                        <a:pt x="1160" y="123"/>
                      </a:lnTo>
                      <a:lnTo>
                        <a:pt x="1157" y="104"/>
                      </a:lnTo>
                      <a:lnTo>
                        <a:pt x="1157" y="86"/>
                      </a:lnTo>
                      <a:lnTo>
                        <a:pt x="1162" y="69"/>
                      </a:lnTo>
                      <a:lnTo>
                        <a:pt x="1175" y="53"/>
                      </a:lnTo>
                      <a:lnTo>
                        <a:pt x="1175" y="51"/>
                      </a:lnTo>
                      <a:lnTo>
                        <a:pt x="1175" y="51"/>
                      </a:lnTo>
                      <a:lnTo>
                        <a:pt x="1175" y="51"/>
                      </a:lnTo>
                      <a:lnTo>
                        <a:pt x="1176" y="49"/>
                      </a:lnTo>
                      <a:lnTo>
                        <a:pt x="1176" y="49"/>
                      </a:lnTo>
                      <a:lnTo>
                        <a:pt x="1176" y="49"/>
                      </a:lnTo>
                      <a:lnTo>
                        <a:pt x="1178" y="49"/>
                      </a:lnTo>
                      <a:lnTo>
                        <a:pt x="1178" y="48"/>
                      </a:lnTo>
                      <a:lnTo>
                        <a:pt x="1178" y="48"/>
                      </a:lnTo>
                      <a:lnTo>
                        <a:pt x="1179" y="48"/>
                      </a:lnTo>
                      <a:lnTo>
                        <a:pt x="1179" y="48"/>
                      </a:lnTo>
                      <a:lnTo>
                        <a:pt x="1178" y="48"/>
                      </a:lnTo>
                      <a:lnTo>
                        <a:pt x="1178" y="49"/>
                      </a:lnTo>
                      <a:lnTo>
                        <a:pt x="1176" y="49"/>
                      </a:lnTo>
                      <a:lnTo>
                        <a:pt x="1176" y="49"/>
                      </a:lnTo>
                      <a:lnTo>
                        <a:pt x="1176" y="51"/>
                      </a:lnTo>
                      <a:lnTo>
                        <a:pt x="1175" y="51"/>
                      </a:lnTo>
                      <a:lnTo>
                        <a:pt x="1175" y="51"/>
                      </a:lnTo>
                      <a:lnTo>
                        <a:pt x="1175" y="53"/>
                      </a:lnTo>
                      <a:lnTo>
                        <a:pt x="1175" y="53"/>
                      </a:lnTo>
                      <a:lnTo>
                        <a:pt x="1173" y="54"/>
                      </a:lnTo>
                      <a:lnTo>
                        <a:pt x="1173" y="56"/>
                      </a:lnTo>
                      <a:lnTo>
                        <a:pt x="1173" y="57"/>
                      </a:lnTo>
                      <a:lnTo>
                        <a:pt x="1173" y="59"/>
                      </a:lnTo>
                      <a:lnTo>
                        <a:pt x="1173" y="62"/>
                      </a:lnTo>
                      <a:lnTo>
                        <a:pt x="1173" y="64"/>
                      </a:lnTo>
                      <a:lnTo>
                        <a:pt x="1173" y="65"/>
                      </a:lnTo>
                      <a:lnTo>
                        <a:pt x="1173" y="67"/>
                      </a:lnTo>
                      <a:lnTo>
                        <a:pt x="1173" y="69"/>
                      </a:lnTo>
                      <a:lnTo>
                        <a:pt x="1173" y="70"/>
                      </a:lnTo>
                      <a:lnTo>
                        <a:pt x="1175" y="72"/>
                      </a:lnTo>
                      <a:lnTo>
                        <a:pt x="1176" y="75"/>
                      </a:lnTo>
                      <a:lnTo>
                        <a:pt x="1178" y="75"/>
                      </a:lnTo>
                      <a:lnTo>
                        <a:pt x="1181" y="77"/>
                      </a:lnTo>
                      <a:lnTo>
                        <a:pt x="1183" y="77"/>
                      </a:lnTo>
                      <a:lnTo>
                        <a:pt x="1186" y="77"/>
                      </a:lnTo>
                      <a:lnTo>
                        <a:pt x="1187" y="77"/>
                      </a:lnTo>
                      <a:lnTo>
                        <a:pt x="1191" y="77"/>
                      </a:lnTo>
                      <a:lnTo>
                        <a:pt x="1194" y="77"/>
                      </a:lnTo>
                      <a:lnTo>
                        <a:pt x="1195" y="77"/>
                      </a:lnTo>
                      <a:lnTo>
                        <a:pt x="1207" y="139"/>
                      </a:lnTo>
                      <a:lnTo>
                        <a:pt x="1213" y="200"/>
                      </a:lnTo>
                      <a:lnTo>
                        <a:pt x="1211" y="261"/>
                      </a:lnTo>
                      <a:lnTo>
                        <a:pt x="1205" y="318"/>
                      </a:lnTo>
                      <a:lnTo>
                        <a:pt x="1192" y="376"/>
                      </a:lnTo>
                      <a:lnTo>
                        <a:pt x="1175" y="432"/>
                      </a:lnTo>
                      <a:lnTo>
                        <a:pt x="1151" y="485"/>
                      </a:lnTo>
                      <a:lnTo>
                        <a:pt x="1123" y="536"/>
                      </a:lnTo>
                      <a:lnTo>
                        <a:pt x="1090" y="584"/>
                      </a:lnTo>
                      <a:lnTo>
                        <a:pt x="1051" y="630"/>
                      </a:lnTo>
                      <a:lnTo>
                        <a:pt x="1008" y="677"/>
                      </a:lnTo>
                      <a:lnTo>
                        <a:pt x="959" y="715"/>
                      </a:lnTo>
                      <a:lnTo>
                        <a:pt x="907" y="745"/>
                      </a:lnTo>
                      <a:lnTo>
                        <a:pt x="851" y="768"/>
                      </a:lnTo>
                      <a:lnTo>
                        <a:pt x="794" y="785"/>
                      </a:lnTo>
                      <a:lnTo>
                        <a:pt x="735" y="795"/>
                      </a:lnTo>
                      <a:lnTo>
                        <a:pt x="674" y="801"/>
                      </a:lnTo>
                      <a:lnTo>
                        <a:pt x="615" y="803"/>
                      </a:lnTo>
                      <a:lnTo>
                        <a:pt x="555" y="800"/>
                      </a:lnTo>
                      <a:lnTo>
                        <a:pt x="498" y="793"/>
                      </a:lnTo>
                      <a:lnTo>
                        <a:pt x="498" y="79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6" name="Freeform 40"/>
                <p:cNvSpPr>
                  <a:spLocks/>
                </p:cNvSpPr>
                <p:nvPr/>
              </p:nvSpPr>
              <p:spPr bwMode="auto">
                <a:xfrm>
                  <a:off x="2215" y="1108"/>
                  <a:ext cx="66" cy="54"/>
                </a:xfrm>
                <a:custGeom>
                  <a:avLst/>
                  <a:gdLst>
                    <a:gd name="T0" fmla="*/ 132 w 132"/>
                    <a:gd name="T1" fmla="*/ 0 h 109"/>
                    <a:gd name="T2" fmla="*/ 128 w 132"/>
                    <a:gd name="T3" fmla="*/ 18 h 109"/>
                    <a:gd name="T4" fmla="*/ 122 w 132"/>
                    <a:gd name="T5" fmla="*/ 35 h 109"/>
                    <a:gd name="T6" fmla="*/ 112 w 132"/>
                    <a:gd name="T7" fmla="*/ 50 h 109"/>
                    <a:gd name="T8" fmla="*/ 101 w 132"/>
                    <a:gd name="T9" fmla="*/ 64 h 109"/>
                    <a:gd name="T10" fmla="*/ 88 w 132"/>
                    <a:gd name="T11" fmla="*/ 75 h 109"/>
                    <a:gd name="T12" fmla="*/ 74 w 132"/>
                    <a:gd name="T13" fmla="*/ 86 h 109"/>
                    <a:gd name="T14" fmla="*/ 61 w 132"/>
                    <a:gd name="T15" fmla="*/ 94 h 109"/>
                    <a:gd name="T16" fmla="*/ 47 w 132"/>
                    <a:gd name="T17" fmla="*/ 101 h 109"/>
                    <a:gd name="T18" fmla="*/ 36 w 132"/>
                    <a:gd name="T19" fmla="*/ 106 h 109"/>
                    <a:gd name="T20" fmla="*/ 26 w 132"/>
                    <a:gd name="T21" fmla="*/ 109 h 109"/>
                    <a:gd name="T22" fmla="*/ 0 w 132"/>
                    <a:gd name="T23" fmla="*/ 86 h 109"/>
                    <a:gd name="T24" fmla="*/ 132 w 132"/>
                    <a:gd name="T25" fmla="*/ 0 h 109"/>
                    <a:gd name="T26" fmla="*/ 132 w 132"/>
                    <a:gd name="T2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2" h="109">
                      <a:moveTo>
                        <a:pt x="132" y="0"/>
                      </a:moveTo>
                      <a:lnTo>
                        <a:pt x="128" y="18"/>
                      </a:lnTo>
                      <a:lnTo>
                        <a:pt x="122" y="35"/>
                      </a:lnTo>
                      <a:lnTo>
                        <a:pt x="112" y="50"/>
                      </a:lnTo>
                      <a:lnTo>
                        <a:pt x="101" y="64"/>
                      </a:lnTo>
                      <a:lnTo>
                        <a:pt x="88" y="75"/>
                      </a:lnTo>
                      <a:lnTo>
                        <a:pt x="74" y="86"/>
                      </a:lnTo>
                      <a:lnTo>
                        <a:pt x="61" y="94"/>
                      </a:lnTo>
                      <a:lnTo>
                        <a:pt x="47" y="101"/>
                      </a:lnTo>
                      <a:lnTo>
                        <a:pt x="36" y="106"/>
                      </a:lnTo>
                      <a:lnTo>
                        <a:pt x="26" y="109"/>
                      </a:lnTo>
                      <a:lnTo>
                        <a:pt x="0" y="86"/>
                      </a:lnTo>
                      <a:lnTo>
                        <a:pt x="132" y="0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7" name="Freeform 41"/>
                <p:cNvSpPr>
                  <a:spLocks/>
                </p:cNvSpPr>
                <p:nvPr/>
              </p:nvSpPr>
              <p:spPr bwMode="auto">
                <a:xfrm>
                  <a:off x="2159" y="1020"/>
                  <a:ext cx="122" cy="104"/>
                </a:xfrm>
                <a:custGeom>
                  <a:avLst/>
                  <a:gdLst>
                    <a:gd name="T0" fmla="*/ 189 w 244"/>
                    <a:gd name="T1" fmla="*/ 149 h 208"/>
                    <a:gd name="T2" fmla="*/ 189 w 244"/>
                    <a:gd name="T3" fmla="*/ 154 h 208"/>
                    <a:gd name="T4" fmla="*/ 191 w 244"/>
                    <a:gd name="T5" fmla="*/ 160 h 208"/>
                    <a:gd name="T6" fmla="*/ 192 w 244"/>
                    <a:gd name="T7" fmla="*/ 165 h 208"/>
                    <a:gd name="T8" fmla="*/ 196 w 244"/>
                    <a:gd name="T9" fmla="*/ 168 h 208"/>
                    <a:gd name="T10" fmla="*/ 189 w 244"/>
                    <a:gd name="T11" fmla="*/ 179 h 208"/>
                    <a:gd name="T12" fmla="*/ 172 w 244"/>
                    <a:gd name="T13" fmla="*/ 190 h 208"/>
                    <a:gd name="T14" fmla="*/ 154 w 244"/>
                    <a:gd name="T15" fmla="*/ 192 h 208"/>
                    <a:gd name="T16" fmla="*/ 135 w 244"/>
                    <a:gd name="T17" fmla="*/ 194 h 208"/>
                    <a:gd name="T18" fmla="*/ 116 w 244"/>
                    <a:gd name="T19" fmla="*/ 200 h 208"/>
                    <a:gd name="T20" fmla="*/ 106 w 244"/>
                    <a:gd name="T21" fmla="*/ 187 h 208"/>
                    <a:gd name="T22" fmla="*/ 82 w 244"/>
                    <a:gd name="T23" fmla="*/ 165 h 208"/>
                    <a:gd name="T24" fmla="*/ 42 w 244"/>
                    <a:gd name="T25" fmla="*/ 154 h 208"/>
                    <a:gd name="T26" fmla="*/ 8 w 244"/>
                    <a:gd name="T27" fmla="*/ 141 h 208"/>
                    <a:gd name="T28" fmla="*/ 0 w 244"/>
                    <a:gd name="T29" fmla="*/ 112 h 208"/>
                    <a:gd name="T30" fmla="*/ 26 w 244"/>
                    <a:gd name="T31" fmla="*/ 83 h 208"/>
                    <a:gd name="T32" fmla="*/ 40 w 244"/>
                    <a:gd name="T33" fmla="*/ 67 h 208"/>
                    <a:gd name="T34" fmla="*/ 48 w 244"/>
                    <a:gd name="T35" fmla="*/ 46 h 208"/>
                    <a:gd name="T36" fmla="*/ 56 w 244"/>
                    <a:gd name="T37" fmla="*/ 29 h 208"/>
                    <a:gd name="T38" fmla="*/ 74 w 244"/>
                    <a:gd name="T39" fmla="*/ 21 h 208"/>
                    <a:gd name="T40" fmla="*/ 96 w 244"/>
                    <a:gd name="T41" fmla="*/ 21 h 208"/>
                    <a:gd name="T42" fmla="*/ 108 w 244"/>
                    <a:gd name="T43" fmla="*/ 13 h 208"/>
                    <a:gd name="T44" fmla="*/ 119 w 244"/>
                    <a:gd name="T45" fmla="*/ 5 h 208"/>
                    <a:gd name="T46" fmla="*/ 132 w 244"/>
                    <a:gd name="T47" fmla="*/ 0 h 208"/>
                    <a:gd name="T48" fmla="*/ 144 w 244"/>
                    <a:gd name="T49" fmla="*/ 3 h 208"/>
                    <a:gd name="T50" fmla="*/ 154 w 244"/>
                    <a:gd name="T51" fmla="*/ 21 h 208"/>
                    <a:gd name="T52" fmla="*/ 168 w 244"/>
                    <a:gd name="T53" fmla="*/ 42 h 208"/>
                    <a:gd name="T54" fmla="*/ 186 w 244"/>
                    <a:gd name="T55" fmla="*/ 56 h 208"/>
                    <a:gd name="T56" fmla="*/ 208 w 244"/>
                    <a:gd name="T57" fmla="*/ 62 h 208"/>
                    <a:gd name="T58" fmla="*/ 232 w 244"/>
                    <a:gd name="T59" fmla="*/ 61 h 208"/>
                    <a:gd name="T60" fmla="*/ 236 w 244"/>
                    <a:gd name="T61" fmla="*/ 64 h 208"/>
                    <a:gd name="T62" fmla="*/ 218 w 244"/>
                    <a:gd name="T63" fmla="*/ 80 h 208"/>
                    <a:gd name="T64" fmla="*/ 199 w 244"/>
                    <a:gd name="T65" fmla="*/ 96 h 208"/>
                    <a:gd name="T66" fmla="*/ 186 w 244"/>
                    <a:gd name="T67" fmla="*/ 112 h 208"/>
                    <a:gd name="T68" fmla="*/ 184 w 244"/>
                    <a:gd name="T69" fmla="*/ 134 h 208"/>
                    <a:gd name="T70" fmla="*/ 189 w 244"/>
                    <a:gd name="T71" fmla="*/ 147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4" h="208">
                      <a:moveTo>
                        <a:pt x="188" y="147"/>
                      </a:moveTo>
                      <a:lnTo>
                        <a:pt x="189" y="149"/>
                      </a:lnTo>
                      <a:lnTo>
                        <a:pt x="189" y="152"/>
                      </a:lnTo>
                      <a:lnTo>
                        <a:pt x="189" y="154"/>
                      </a:lnTo>
                      <a:lnTo>
                        <a:pt x="189" y="157"/>
                      </a:lnTo>
                      <a:lnTo>
                        <a:pt x="191" y="160"/>
                      </a:lnTo>
                      <a:lnTo>
                        <a:pt x="191" y="162"/>
                      </a:lnTo>
                      <a:lnTo>
                        <a:pt x="192" y="165"/>
                      </a:lnTo>
                      <a:lnTo>
                        <a:pt x="194" y="166"/>
                      </a:lnTo>
                      <a:lnTo>
                        <a:pt x="196" y="168"/>
                      </a:lnTo>
                      <a:lnTo>
                        <a:pt x="199" y="170"/>
                      </a:lnTo>
                      <a:lnTo>
                        <a:pt x="189" y="179"/>
                      </a:lnTo>
                      <a:lnTo>
                        <a:pt x="181" y="186"/>
                      </a:lnTo>
                      <a:lnTo>
                        <a:pt x="172" y="190"/>
                      </a:lnTo>
                      <a:lnTo>
                        <a:pt x="162" y="192"/>
                      </a:lnTo>
                      <a:lnTo>
                        <a:pt x="154" y="192"/>
                      </a:lnTo>
                      <a:lnTo>
                        <a:pt x="144" y="192"/>
                      </a:lnTo>
                      <a:lnTo>
                        <a:pt x="135" y="194"/>
                      </a:lnTo>
                      <a:lnTo>
                        <a:pt x="125" y="195"/>
                      </a:lnTo>
                      <a:lnTo>
                        <a:pt x="116" y="200"/>
                      </a:lnTo>
                      <a:lnTo>
                        <a:pt x="106" y="208"/>
                      </a:lnTo>
                      <a:lnTo>
                        <a:pt x="106" y="187"/>
                      </a:lnTo>
                      <a:lnTo>
                        <a:pt x="98" y="174"/>
                      </a:lnTo>
                      <a:lnTo>
                        <a:pt x="82" y="165"/>
                      </a:lnTo>
                      <a:lnTo>
                        <a:pt x="63" y="158"/>
                      </a:lnTo>
                      <a:lnTo>
                        <a:pt x="42" y="154"/>
                      </a:lnTo>
                      <a:lnTo>
                        <a:pt x="23" y="149"/>
                      </a:lnTo>
                      <a:lnTo>
                        <a:pt x="8" y="141"/>
                      </a:lnTo>
                      <a:lnTo>
                        <a:pt x="0" y="130"/>
                      </a:lnTo>
                      <a:lnTo>
                        <a:pt x="0" y="112"/>
                      </a:lnTo>
                      <a:lnTo>
                        <a:pt x="13" y="86"/>
                      </a:lnTo>
                      <a:lnTo>
                        <a:pt x="26" y="83"/>
                      </a:lnTo>
                      <a:lnTo>
                        <a:pt x="36" y="75"/>
                      </a:lnTo>
                      <a:lnTo>
                        <a:pt x="40" y="67"/>
                      </a:lnTo>
                      <a:lnTo>
                        <a:pt x="45" y="58"/>
                      </a:lnTo>
                      <a:lnTo>
                        <a:pt x="48" y="46"/>
                      </a:lnTo>
                      <a:lnTo>
                        <a:pt x="52" y="37"/>
                      </a:lnTo>
                      <a:lnTo>
                        <a:pt x="56" y="29"/>
                      </a:lnTo>
                      <a:lnTo>
                        <a:pt x="63" y="24"/>
                      </a:lnTo>
                      <a:lnTo>
                        <a:pt x="74" y="21"/>
                      </a:lnTo>
                      <a:lnTo>
                        <a:pt x="90" y="22"/>
                      </a:lnTo>
                      <a:lnTo>
                        <a:pt x="96" y="21"/>
                      </a:lnTo>
                      <a:lnTo>
                        <a:pt x="101" y="18"/>
                      </a:lnTo>
                      <a:lnTo>
                        <a:pt x="108" y="13"/>
                      </a:lnTo>
                      <a:lnTo>
                        <a:pt x="112" y="10"/>
                      </a:lnTo>
                      <a:lnTo>
                        <a:pt x="119" y="5"/>
                      </a:lnTo>
                      <a:lnTo>
                        <a:pt x="125" y="2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4" y="3"/>
                      </a:lnTo>
                      <a:lnTo>
                        <a:pt x="151" y="10"/>
                      </a:lnTo>
                      <a:lnTo>
                        <a:pt x="154" y="21"/>
                      </a:lnTo>
                      <a:lnTo>
                        <a:pt x="160" y="32"/>
                      </a:lnTo>
                      <a:lnTo>
                        <a:pt x="168" y="42"/>
                      </a:lnTo>
                      <a:lnTo>
                        <a:pt x="176" y="50"/>
                      </a:lnTo>
                      <a:lnTo>
                        <a:pt x="186" y="56"/>
                      </a:lnTo>
                      <a:lnTo>
                        <a:pt x="197" y="61"/>
                      </a:lnTo>
                      <a:lnTo>
                        <a:pt x="208" y="62"/>
                      </a:lnTo>
                      <a:lnTo>
                        <a:pt x="220" y="62"/>
                      </a:lnTo>
                      <a:lnTo>
                        <a:pt x="232" y="61"/>
                      </a:lnTo>
                      <a:lnTo>
                        <a:pt x="244" y="54"/>
                      </a:lnTo>
                      <a:lnTo>
                        <a:pt x="236" y="64"/>
                      </a:lnTo>
                      <a:lnTo>
                        <a:pt x="228" y="74"/>
                      </a:lnTo>
                      <a:lnTo>
                        <a:pt x="218" y="80"/>
                      </a:lnTo>
                      <a:lnTo>
                        <a:pt x="208" y="88"/>
                      </a:lnTo>
                      <a:lnTo>
                        <a:pt x="199" y="96"/>
                      </a:lnTo>
                      <a:lnTo>
                        <a:pt x="192" y="104"/>
                      </a:lnTo>
                      <a:lnTo>
                        <a:pt x="186" y="112"/>
                      </a:lnTo>
                      <a:lnTo>
                        <a:pt x="184" y="122"/>
                      </a:lnTo>
                      <a:lnTo>
                        <a:pt x="184" y="134"/>
                      </a:lnTo>
                      <a:lnTo>
                        <a:pt x="189" y="147"/>
                      </a:lnTo>
                      <a:lnTo>
                        <a:pt x="189" y="147"/>
                      </a:lnTo>
                      <a:lnTo>
                        <a:pt x="188" y="14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8" name="Freeform 42"/>
                <p:cNvSpPr>
                  <a:spLocks/>
                </p:cNvSpPr>
                <p:nvPr/>
              </p:nvSpPr>
              <p:spPr bwMode="auto">
                <a:xfrm>
                  <a:off x="2174" y="998"/>
                  <a:ext cx="39" cy="32"/>
                </a:xfrm>
                <a:custGeom>
                  <a:avLst/>
                  <a:gdLst>
                    <a:gd name="T0" fmla="*/ 23 w 79"/>
                    <a:gd name="T1" fmla="*/ 23 h 64"/>
                    <a:gd name="T2" fmla="*/ 27 w 79"/>
                    <a:gd name="T3" fmla="*/ 19 h 64"/>
                    <a:gd name="T4" fmla="*/ 34 w 79"/>
                    <a:gd name="T5" fmla="*/ 18 h 64"/>
                    <a:gd name="T6" fmla="*/ 40 w 79"/>
                    <a:gd name="T7" fmla="*/ 16 h 64"/>
                    <a:gd name="T8" fmla="*/ 45 w 79"/>
                    <a:gd name="T9" fmla="*/ 15 h 64"/>
                    <a:gd name="T10" fmla="*/ 51 w 79"/>
                    <a:gd name="T11" fmla="*/ 13 h 64"/>
                    <a:gd name="T12" fmla="*/ 56 w 79"/>
                    <a:gd name="T13" fmla="*/ 11 h 64"/>
                    <a:gd name="T14" fmla="*/ 61 w 79"/>
                    <a:gd name="T15" fmla="*/ 8 h 64"/>
                    <a:gd name="T16" fmla="*/ 67 w 79"/>
                    <a:gd name="T17" fmla="*/ 7 h 64"/>
                    <a:gd name="T18" fmla="*/ 72 w 79"/>
                    <a:gd name="T19" fmla="*/ 3 h 64"/>
                    <a:gd name="T20" fmla="*/ 77 w 79"/>
                    <a:gd name="T21" fmla="*/ 0 h 64"/>
                    <a:gd name="T22" fmla="*/ 79 w 79"/>
                    <a:gd name="T23" fmla="*/ 10 h 64"/>
                    <a:gd name="T24" fmla="*/ 77 w 79"/>
                    <a:gd name="T25" fmla="*/ 18 h 64"/>
                    <a:gd name="T26" fmla="*/ 74 w 79"/>
                    <a:gd name="T27" fmla="*/ 24 h 64"/>
                    <a:gd name="T28" fmla="*/ 71 w 79"/>
                    <a:gd name="T29" fmla="*/ 31 h 64"/>
                    <a:gd name="T30" fmla="*/ 64 w 79"/>
                    <a:gd name="T31" fmla="*/ 37 h 64"/>
                    <a:gd name="T32" fmla="*/ 58 w 79"/>
                    <a:gd name="T33" fmla="*/ 42 h 64"/>
                    <a:gd name="T34" fmla="*/ 50 w 79"/>
                    <a:gd name="T35" fmla="*/ 47 h 64"/>
                    <a:gd name="T36" fmla="*/ 43 w 79"/>
                    <a:gd name="T37" fmla="*/ 51 h 64"/>
                    <a:gd name="T38" fmla="*/ 37 w 79"/>
                    <a:gd name="T39" fmla="*/ 56 h 64"/>
                    <a:gd name="T40" fmla="*/ 32 w 79"/>
                    <a:gd name="T41" fmla="*/ 61 h 64"/>
                    <a:gd name="T42" fmla="*/ 21 w 79"/>
                    <a:gd name="T43" fmla="*/ 64 h 64"/>
                    <a:gd name="T44" fmla="*/ 15 w 79"/>
                    <a:gd name="T45" fmla="*/ 64 h 64"/>
                    <a:gd name="T46" fmla="*/ 10 w 79"/>
                    <a:gd name="T47" fmla="*/ 61 h 64"/>
                    <a:gd name="T48" fmla="*/ 8 w 79"/>
                    <a:gd name="T49" fmla="*/ 56 h 64"/>
                    <a:gd name="T50" fmla="*/ 8 w 79"/>
                    <a:gd name="T51" fmla="*/ 51 h 64"/>
                    <a:gd name="T52" fmla="*/ 8 w 79"/>
                    <a:gd name="T53" fmla="*/ 45 h 64"/>
                    <a:gd name="T54" fmla="*/ 8 w 79"/>
                    <a:gd name="T55" fmla="*/ 39 h 64"/>
                    <a:gd name="T56" fmla="*/ 7 w 79"/>
                    <a:gd name="T57" fmla="*/ 32 h 64"/>
                    <a:gd name="T58" fmla="*/ 5 w 79"/>
                    <a:gd name="T59" fmla="*/ 26 h 64"/>
                    <a:gd name="T60" fmla="*/ 0 w 79"/>
                    <a:gd name="T61" fmla="*/ 23 h 64"/>
                    <a:gd name="T62" fmla="*/ 7 w 79"/>
                    <a:gd name="T63" fmla="*/ 0 h 64"/>
                    <a:gd name="T64" fmla="*/ 7 w 79"/>
                    <a:gd name="T65" fmla="*/ 3 h 64"/>
                    <a:gd name="T66" fmla="*/ 7 w 79"/>
                    <a:gd name="T67" fmla="*/ 5 h 64"/>
                    <a:gd name="T68" fmla="*/ 7 w 79"/>
                    <a:gd name="T69" fmla="*/ 8 h 64"/>
                    <a:gd name="T70" fmla="*/ 8 w 79"/>
                    <a:gd name="T71" fmla="*/ 10 h 64"/>
                    <a:gd name="T72" fmla="*/ 11 w 79"/>
                    <a:gd name="T73" fmla="*/ 13 h 64"/>
                    <a:gd name="T74" fmla="*/ 13 w 79"/>
                    <a:gd name="T75" fmla="*/ 15 h 64"/>
                    <a:gd name="T76" fmla="*/ 16 w 79"/>
                    <a:gd name="T77" fmla="*/ 16 h 64"/>
                    <a:gd name="T78" fmla="*/ 18 w 79"/>
                    <a:gd name="T79" fmla="*/ 18 h 64"/>
                    <a:gd name="T80" fmla="*/ 21 w 79"/>
                    <a:gd name="T81" fmla="*/ 21 h 64"/>
                    <a:gd name="T82" fmla="*/ 23 w 79"/>
                    <a:gd name="T83" fmla="*/ 23 h 64"/>
                    <a:gd name="T84" fmla="*/ 23 w 79"/>
                    <a:gd name="T85" fmla="*/ 2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9" h="64">
                      <a:moveTo>
                        <a:pt x="23" y="23"/>
                      </a:moveTo>
                      <a:lnTo>
                        <a:pt x="27" y="19"/>
                      </a:lnTo>
                      <a:lnTo>
                        <a:pt x="34" y="18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51" y="13"/>
                      </a:lnTo>
                      <a:lnTo>
                        <a:pt x="56" y="11"/>
                      </a:lnTo>
                      <a:lnTo>
                        <a:pt x="61" y="8"/>
                      </a:lnTo>
                      <a:lnTo>
                        <a:pt x="67" y="7"/>
                      </a:lnTo>
                      <a:lnTo>
                        <a:pt x="72" y="3"/>
                      </a:lnTo>
                      <a:lnTo>
                        <a:pt x="77" y="0"/>
                      </a:lnTo>
                      <a:lnTo>
                        <a:pt x="79" y="10"/>
                      </a:lnTo>
                      <a:lnTo>
                        <a:pt x="77" y="18"/>
                      </a:lnTo>
                      <a:lnTo>
                        <a:pt x="74" y="24"/>
                      </a:lnTo>
                      <a:lnTo>
                        <a:pt x="71" y="31"/>
                      </a:lnTo>
                      <a:lnTo>
                        <a:pt x="64" y="37"/>
                      </a:lnTo>
                      <a:lnTo>
                        <a:pt x="58" y="42"/>
                      </a:lnTo>
                      <a:lnTo>
                        <a:pt x="50" y="47"/>
                      </a:lnTo>
                      <a:lnTo>
                        <a:pt x="43" y="51"/>
                      </a:lnTo>
                      <a:lnTo>
                        <a:pt x="37" y="56"/>
                      </a:lnTo>
                      <a:lnTo>
                        <a:pt x="32" y="61"/>
                      </a:lnTo>
                      <a:lnTo>
                        <a:pt x="21" y="64"/>
                      </a:lnTo>
                      <a:lnTo>
                        <a:pt x="15" y="64"/>
                      </a:lnTo>
                      <a:lnTo>
                        <a:pt x="10" y="61"/>
                      </a:lnTo>
                      <a:lnTo>
                        <a:pt x="8" y="56"/>
                      </a:lnTo>
                      <a:lnTo>
                        <a:pt x="8" y="51"/>
                      </a:lnTo>
                      <a:lnTo>
                        <a:pt x="8" y="45"/>
                      </a:lnTo>
                      <a:lnTo>
                        <a:pt x="8" y="39"/>
                      </a:lnTo>
                      <a:lnTo>
                        <a:pt x="7" y="32"/>
                      </a:lnTo>
                      <a:lnTo>
                        <a:pt x="5" y="26"/>
                      </a:ln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8"/>
                      </a:lnTo>
                      <a:lnTo>
                        <a:pt x="8" y="10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8" y="18"/>
                      </a:lnTo>
                      <a:lnTo>
                        <a:pt x="21" y="21"/>
                      </a:lnTo>
                      <a:lnTo>
                        <a:pt x="23" y="23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39" name="Freeform 43"/>
                <p:cNvSpPr>
                  <a:spLocks/>
                </p:cNvSpPr>
                <p:nvPr/>
              </p:nvSpPr>
              <p:spPr bwMode="auto">
                <a:xfrm>
                  <a:off x="2253" y="1020"/>
                  <a:ext cx="39" cy="19"/>
                </a:xfrm>
                <a:custGeom>
                  <a:avLst/>
                  <a:gdLst>
                    <a:gd name="T0" fmla="*/ 78 w 78"/>
                    <a:gd name="T1" fmla="*/ 10 h 38"/>
                    <a:gd name="T2" fmla="*/ 1 w 78"/>
                    <a:gd name="T3" fmla="*/ 38 h 38"/>
                    <a:gd name="T4" fmla="*/ 0 w 78"/>
                    <a:gd name="T5" fmla="*/ 32 h 38"/>
                    <a:gd name="T6" fmla="*/ 0 w 78"/>
                    <a:gd name="T7" fmla="*/ 26 h 38"/>
                    <a:gd name="T8" fmla="*/ 1 w 78"/>
                    <a:gd name="T9" fmla="*/ 21 h 38"/>
                    <a:gd name="T10" fmla="*/ 3 w 78"/>
                    <a:gd name="T11" fmla="*/ 18 h 38"/>
                    <a:gd name="T12" fmla="*/ 4 w 78"/>
                    <a:gd name="T13" fmla="*/ 13 h 38"/>
                    <a:gd name="T14" fmla="*/ 8 w 78"/>
                    <a:gd name="T15" fmla="*/ 10 h 38"/>
                    <a:gd name="T16" fmla="*/ 11 w 78"/>
                    <a:gd name="T17" fmla="*/ 6 h 38"/>
                    <a:gd name="T18" fmla="*/ 16 w 78"/>
                    <a:gd name="T19" fmla="*/ 5 h 38"/>
                    <a:gd name="T20" fmla="*/ 20 w 78"/>
                    <a:gd name="T21" fmla="*/ 2 h 38"/>
                    <a:gd name="T22" fmla="*/ 27 w 78"/>
                    <a:gd name="T23" fmla="*/ 0 h 38"/>
                    <a:gd name="T24" fmla="*/ 32 w 78"/>
                    <a:gd name="T25" fmla="*/ 0 h 38"/>
                    <a:gd name="T26" fmla="*/ 36 w 78"/>
                    <a:gd name="T27" fmla="*/ 0 h 38"/>
                    <a:gd name="T28" fmla="*/ 43 w 78"/>
                    <a:gd name="T29" fmla="*/ 0 h 38"/>
                    <a:gd name="T30" fmla="*/ 48 w 78"/>
                    <a:gd name="T31" fmla="*/ 0 h 38"/>
                    <a:gd name="T32" fmla="*/ 54 w 78"/>
                    <a:gd name="T33" fmla="*/ 0 h 38"/>
                    <a:gd name="T34" fmla="*/ 59 w 78"/>
                    <a:gd name="T35" fmla="*/ 0 h 38"/>
                    <a:gd name="T36" fmla="*/ 64 w 78"/>
                    <a:gd name="T37" fmla="*/ 2 h 38"/>
                    <a:gd name="T38" fmla="*/ 68 w 78"/>
                    <a:gd name="T39" fmla="*/ 3 h 38"/>
                    <a:gd name="T40" fmla="*/ 73 w 78"/>
                    <a:gd name="T41" fmla="*/ 5 h 38"/>
                    <a:gd name="T42" fmla="*/ 78 w 78"/>
                    <a:gd name="T43" fmla="*/ 10 h 38"/>
                    <a:gd name="T44" fmla="*/ 78 w 78"/>
                    <a:gd name="T45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8" h="38">
                      <a:moveTo>
                        <a:pt x="78" y="10"/>
                      </a:moveTo>
                      <a:lnTo>
                        <a:pt x="1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1" y="21"/>
                      </a:lnTo>
                      <a:lnTo>
                        <a:pt x="3" y="18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1" y="6"/>
                      </a:lnTo>
                      <a:lnTo>
                        <a:pt x="16" y="5"/>
                      </a:lnTo>
                      <a:lnTo>
                        <a:pt x="20" y="2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2"/>
                      </a:lnTo>
                      <a:lnTo>
                        <a:pt x="68" y="3"/>
                      </a:lnTo>
                      <a:lnTo>
                        <a:pt x="73" y="5"/>
                      </a:lnTo>
                      <a:lnTo>
                        <a:pt x="78" y="10"/>
                      </a:lnTo>
                      <a:lnTo>
                        <a:pt x="78" y="1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0" name="Freeform 44"/>
                <p:cNvSpPr>
                  <a:spLocks/>
                </p:cNvSpPr>
                <p:nvPr/>
              </p:nvSpPr>
              <p:spPr bwMode="auto">
                <a:xfrm>
                  <a:off x="2222" y="990"/>
                  <a:ext cx="48" cy="19"/>
                </a:xfrm>
                <a:custGeom>
                  <a:avLst/>
                  <a:gdLst>
                    <a:gd name="T0" fmla="*/ 94 w 94"/>
                    <a:gd name="T1" fmla="*/ 16 h 39"/>
                    <a:gd name="T2" fmla="*/ 88 w 94"/>
                    <a:gd name="T3" fmla="*/ 23 h 39"/>
                    <a:gd name="T4" fmla="*/ 81 w 94"/>
                    <a:gd name="T5" fmla="*/ 27 h 39"/>
                    <a:gd name="T6" fmla="*/ 72 w 94"/>
                    <a:gd name="T7" fmla="*/ 31 h 39"/>
                    <a:gd name="T8" fmla="*/ 62 w 94"/>
                    <a:gd name="T9" fmla="*/ 31 h 39"/>
                    <a:gd name="T10" fmla="*/ 53 w 94"/>
                    <a:gd name="T11" fmla="*/ 31 h 39"/>
                    <a:gd name="T12" fmla="*/ 41 w 94"/>
                    <a:gd name="T13" fmla="*/ 31 h 39"/>
                    <a:gd name="T14" fmla="*/ 30 w 94"/>
                    <a:gd name="T15" fmla="*/ 31 h 39"/>
                    <a:gd name="T16" fmla="*/ 21 w 94"/>
                    <a:gd name="T17" fmla="*/ 32 h 39"/>
                    <a:gd name="T18" fmla="*/ 11 w 94"/>
                    <a:gd name="T19" fmla="*/ 34 h 39"/>
                    <a:gd name="T20" fmla="*/ 1 w 94"/>
                    <a:gd name="T21" fmla="*/ 39 h 39"/>
                    <a:gd name="T22" fmla="*/ 0 w 94"/>
                    <a:gd name="T23" fmla="*/ 32 h 39"/>
                    <a:gd name="T24" fmla="*/ 0 w 94"/>
                    <a:gd name="T25" fmla="*/ 27 h 39"/>
                    <a:gd name="T26" fmla="*/ 1 w 94"/>
                    <a:gd name="T27" fmla="*/ 23 h 39"/>
                    <a:gd name="T28" fmla="*/ 3 w 94"/>
                    <a:gd name="T29" fmla="*/ 18 h 39"/>
                    <a:gd name="T30" fmla="*/ 5 w 94"/>
                    <a:gd name="T31" fmla="*/ 13 h 39"/>
                    <a:gd name="T32" fmla="*/ 8 w 94"/>
                    <a:gd name="T33" fmla="*/ 10 h 39"/>
                    <a:gd name="T34" fmla="*/ 13 w 94"/>
                    <a:gd name="T35" fmla="*/ 7 h 39"/>
                    <a:gd name="T36" fmla="*/ 16 w 94"/>
                    <a:gd name="T37" fmla="*/ 3 h 39"/>
                    <a:gd name="T38" fmla="*/ 19 w 94"/>
                    <a:gd name="T39" fmla="*/ 2 h 39"/>
                    <a:gd name="T40" fmla="*/ 24 w 94"/>
                    <a:gd name="T41" fmla="*/ 0 h 39"/>
                    <a:gd name="T42" fmla="*/ 32 w 94"/>
                    <a:gd name="T43" fmla="*/ 2 h 39"/>
                    <a:gd name="T44" fmla="*/ 40 w 94"/>
                    <a:gd name="T45" fmla="*/ 2 h 39"/>
                    <a:gd name="T46" fmla="*/ 48 w 94"/>
                    <a:gd name="T47" fmla="*/ 0 h 39"/>
                    <a:gd name="T48" fmla="*/ 56 w 94"/>
                    <a:gd name="T49" fmla="*/ 0 h 39"/>
                    <a:gd name="T50" fmla="*/ 64 w 94"/>
                    <a:gd name="T51" fmla="*/ 0 h 39"/>
                    <a:gd name="T52" fmla="*/ 72 w 94"/>
                    <a:gd name="T53" fmla="*/ 0 h 39"/>
                    <a:gd name="T54" fmla="*/ 78 w 94"/>
                    <a:gd name="T55" fmla="*/ 2 h 39"/>
                    <a:gd name="T56" fmla="*/ 85 w 94"/>
                    <a:gd name="T57" fmla="*/ 3 h 39"/>
                    <a:gd name="T58" fmla="*/ 89 w 94"/>
                    <a:gd name="T59" fmla="*/ 8 h 39"/>
                    <a:gd name="T60" fmla="*/ 94 w 94"/>
                    <a:gd name="T61" fmla="*/ 16 h 39"/>
                    <a:gd name="T62" fmla="*/ 94 w 94"/>
                    <a:gd name="T63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4" h="39">
                      <a:moveTo>
                        <a:pt x="94" y="16"/>
                      </a:moveTo>
                      <a:lnTo>
                        <a:pt x="88" y="23"/>
                      </a:lnTo>
                      <a:lnTo>
                        <a:pt x="81" y="27"/>
                      </a:lnTo>
                      <a:lnTo>
                        <a:pt x="72" y="31"/>
                      </a:lnTo>
                      <a:lnTo>
                        <a:pt x="62" y="31"/>
                      </a:lnTo>
                      <a:lnTo>
                        <a:pt x="53" y="31"/>
                      </a:lnTo>
                      <a:lnTo>
                        <a:pt x="41" y="31"/>
                      </a:lnTo>
                      <a:lnTo>
                        <a:pt x="30" y="31"/>
                      </a:lnTo>
                      <a:lnTo>
                        <a:pt x="21" y="32"/>
                      </a:lnTo>
                      <a:lnTo>
                        <a:pt x="11" y="34"/>
                      </a:lnTo>
                      <a:lnTo>
                        <a:pt x="1" y="39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8" y="10"/>
                      </a:lnTo>
                      <a:lnTo>
                        <a:pt x="13" y="7"/>
                      </a:lnTo>
                      <a:lnTo>
                        <a:pt x="16" y="3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2" y="2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5" y="3"/>
                      </a:lnTo>
                      <a:lnTo>
                        <a:pt x="89" y="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1" name="Freeform 45"/>
                <p:cNvSpPr>
                  <a:spLocks/>
                </p:cNvSpPr>
                <p:nvPr/>
              </p:nvSpPr>
              <p:spPr bwMode="auto">
                <a:xfrm>
                  <a:off x="2185" y="967"/>
                  <a:ext cx="62" cy="26"/>
                </a:xfrm>
                <a:custGeom>
                  <a:avLst/>
                  <a:gdLst>
                    <a:gd name="T0" fmla="*/ 115 w 124"/>
                    <a:gd name="T1" fmla="*/ 7 h 52"/>
                    <a:gd name="T2" fmla="*/ 115 w 124"/>
                    <a:gd name="T3" fmla="*/ 8 h 52"/>
                    <a:gd name="T4" fmla="*/ 115 w 124"/>
                    <a:gd name="T5" fmla="*/ 10 h 52"/>
                    <a:gd name="T6" fmla="*/ 115 w 124"/>
                    <a:gd name="T7" fmla="*/ 12 h 52"/>
                    <a:gd name="T8" fmla="*/ 116 w 124"/>
                    <a:gd name="T9" fmla="*/ 15 h 52"/>
                    <a:gd name="T10" fmla="*/ 116 w 124"/>
                    <a:gd name="T11" fmla="*/ 16 h 52"/>
                    <a:gd name="T12" fmla="*/ 118 w 124"/>
                    <a:gd name="T13" fmla="*/ 18 h 52"/>
                    <a:gd name="T14" fmla="*/ 120 w 124"/>
                    <a:gd name="T15" fmla="*/ 20 h 52"/>
                    <a:gd name="T16" fmla="*/ 121 w 124"/>
                    <a:gd name="T17" fmla="*/ 20 h 52"/>
                    <a:gd name="T18" fmla="*/ 123 w 124"/>
                    <a:gd name="T19" fmla="*/ 21 h 52"/>
                    <a:gd name="T20" fmla="*/ 124 w 124"/>
                    <a:gd name="T21" fmla="*/ 23 h 52"/>
                    <a:gd name="T22" fmla="*/ 110 w 124"/>
                    <a:gd name="T23" fmla="*/ 21 h 52"/>
                    <a:gd name="T24" fmla="*/ 96 w 124"/>
                    <a:gd name="T25" fmla="*/ 24 h 52"/>
                    <a:gd name="T26" fmla="*/ 81 w 124"/>
                    <a:gd name="T27" fmla="*/ 29 h 52"/>
                    <a:gd name="T28" fmla="*/ 67 w 124"/>
                    <a:gd name="T29" fmla="*/ 37 h 52"/>
                    <a:gd name="T30" fmla="*/ 54 w 124"/>
                    <a:gd name="T31" fmla="*/ 44 h 52"/>
                    <a:gd name="T32" fmla="*/ 41 w 124"/>
                    <a:gd name="T33" fmla="*/ 50 h 52"/>
                    <a:gd name="T34" fmla="*/ 28 w 124"/>
                    <a:gd name="T35" fmla="*/ 52 h 52"/>
                    <a:gd name="T36" fmla="*/ 17 w 124"/>
                    <a:gd name="T37" fmla="*/ 50 h 52"/>
                    <a:gd name="T38" fmla="*/ 8 w 124"/>
                    <a:gd name="T39" fmla="*/ 44 h 52"/>
                    <a:gd name="T40" fmla="*/ 0 w 124"/>
                    <a:gd name="T41" fmla="*/ 29 h 52"/>
                    <a:gd name="T42" fmla="*/ 9 w 124"/>
                    <a:gd name="T43" fmla="*/ 20 h 52"/>
                    <a:gd name="T44" fmla="*/ 20 w 124"/>
                    <a:gd name="T45" fmla="*/ 13 h 52"/>
                    <a:gd name="T46" fmla="*/ 33 w 124"/>
                    <a:gd name="T47" fmla="*/ 8 h 52"/>
                    <a:gd name="T48" fmla="*/ 46 w 124"/>
                    <a:gd name="T49" fmla="*/ 4 h 52"/>
                    <a:gd name="T50" fmla="*/ 59 w 124"/>
                    <a:gd name="T51" fmla="*/ 0 h 52"/>
                    <a:gd name="T52" fmla="*/ 72 w 124"/>
                    <a:gd name="T53" fmla="*/ 0 h 52"/>
                    <a:gd name="T54" fmla="*/ 83 w 124"/>
                    <a:gd name="T55" fmla="*/ 0 h 52"/>
                    <a:gd name="T56" fmla="*/ 94 w 124"/>
                    <a:gd name="T57" fmla="*/ 0 h 52"/>
                    <a:gd name="T58" fmla="*/ 105 w 124"/>
                    <a:gd name="T59" fmla="*/ 4 h 52"/>
                    <a:gd name="T60" fmla="*/ 115 w 124"/>
                    <a:gd name="T61" fmla="*/ 7 h 52"/>
                    <a:gd name="T62" fmla="*/ 115 w 124"/>
                    <a:gd name="T63" fmla="*/ 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4" h="52">
                      <a:moveTo>
                        <a:pt x="115" y="7"/>
                      </a:moveTo>
                      <a:lnTo>
                        <a:pt x="115" y="8"/>
                      </a:lnTo>
                      <a:lnTo>
                        <a:pt x="115" y="10"/>
                      </a:lnTo>
                      <a:lnTo>
                        <a:pt x="115" y="12"/>
                      </a:lnTo>
                      <a:lnTo>
                        <a:pt x="116" y="15"/>
                      </a:lnTo>
                      <a:lnTo>
                        <a:pt x="116" y="16"/>
                      </a:lnTo>
                      <a:lnTo>
                        <a:pt x="118" y="18"/>
                      </a:lnTo>
                      <a:lnTo>
                        <a:pt x="120" y="20"/>
                      </a:lnTo>
                      <a:lnTo>
                        <a:pt x="121" y="20"/>
                      </a:lnTo>
                      <a:lnTo>
                        <a:pt x="123" y="21"/>
                      </a:lnTo>
                      <a:lnTo>
                        <a:pt x="124" y="23"/>
                      </a:lnTo>
                      <a:lnTo>
                        <a:pt x="110" y="21"/>
                      </a:lnTo>
                      <a:lnTo>
                        <a:pt x="96" y="24"/>
                      </a:lnTo>
                      <a:lnTo>
                        <a:pt x="81" y="29"/>
                      </a:lnTo>
                      <a:lnTo>
                        <a:pt x="67" y="37"/>
                      </a:lnTo>
                      <a:lnTo>
                        <a:pt x="54" y="44"/>
                      </a:lnTo>
                      <a:lnTo>
                        <a:pt x="41" y="50"/>
                      </a:lnTo>
                      <a:lnTo>
                        <a:pt x="28" y="52"/>
                      </a:lnTo>
                      <a:lnTo>
                        <a:pt x="17" y="50"/>
                      </a:lnTo>
                      <a:lnTo>
                        <a:pt x="8" y="44"/>
                      </a:lnTo>
                      <a:lnTo>
                        <a:pt x="0" y="29"/>
                      </a:lnTo>
                      <a:lnTo>
                        <a:pt x="9" y="20"/>
                      </a:lnTo>
                      <a:lnTo>
                        <a:pt x="20" y="13"/>
                      </a:lnTo>
                      <a:lnTo>
                        <a:pt x="33" y="8"/>
                      </a:lnTo>
                      <a:lnTo>
                        <a:pt x="46" y="4"/>
                      </a:lnTo>
                      <a:lnTo>
                        <a:pt x="59" y="0"/>
                      </a:lnTo>
                      <a:lnTo>
                        <a:pt x="72" y="0"/>
                      </a:lnTo>
                      <a:lnTo>
                        <a:pt x="83" y="0"/>
                      </a:lnTo>
                      <a:lnTo>
                        <a:pt x="94" y="0"/>
                      </a:lnTo>
                      <a:lnTo>
                        <a:pt x="105" y="4"/>
                      </a:lnTo>
                      <a:lnTo>
                        <a:pt x="115" y="7"/>
                      </a:lnTo>
                      <a:lnTo>
                        <a:pt x="115" y="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2" name="Freeform 46"/>
                <p:cNvSpPr>
                  <a:spLocks/>
                </p:cNvSpPr>
                <p:nvPr/>
              </p:nvSpPr>
              <p:spPr bwMode="auto">
                <a:xfrm>
                  <a:off x="2156" y="947"/>
                  <a:ext cx="53" cy="54"/>
                </a:xfrm>
                <a:custGeom>
                  <a:avLst/>
                  <a:gdLst>
                    <a:gd name="T0" fmla="*/ 29 w 106"/>
                    <a:gd name="T1" fmla="*/ 40 h 108"/>
                    <a:gd name="T2" fmla="*/ 35 w 106"/>
                    <a:gd name="T3" fmla="*/ 34 h 108"/>
                    <a:gd name="T4" fmla="*/ 42 w 106"/>
                    <a:gd name="T5" fmla="*/ 26 h 108"/>
                    <a:gd name="T6" fmla="*/ 50 w 106"/>
                    <a:gd name="T7" fmla="*/ 20 h 108"/>
                    <a:gd name="T8" fmla="*/ 56 w 106"/>
                    <a:gd name="T9" fmla="*/ 12 h 108"/>
                    <a:gd name="T10" fmla="*/ 64 w 106"/>
                    <a:gd name="T11" fmla="*/ 5 h 108"/>
                    <a:gd name="T12" fmla="*/ 74 w 106"/>
                    <a:gd name="T13" fmla="*/ 2 h 108"/>
                    <a:gd name="T14" fmla="*/ 82 w 106"/>
                    <a:gd name="T15" fmla="*/ 0 h 108"/>
                    <a:gd name="T16" fmla="*/ 90 w 106"/>
                    <a:gd name="T17" fmla="*/ 0 h 108"/>
                    <a:gd name="T18" fmla="*/ 98 w 106"/>
                    <a:gd name="T19" fmla="*/ 5 h 108"/>
                    <a:gd name="T20" fmla="*/ 106 w 106"/>
                    <a:gd name="T21" fmla="*/ 15 h 108"/>
                    <a:gd name="T22" fmla="*/ 19 w 106"/>
                    <a:gd name="T23" fmla="*/ 69 h 108"/>
                    <a:gd name="T24" fmla="*/ 24 w 106"/>
                    <a:gd name="T25" fmla="*/ 74 h 108"/>
                    <a:gd name="T26" fmla="*/ 27 w 106"/>
                    <a:gd name="T27" fmla="*/ 79 h 108"/>
                    <a:gd name="T28" fmla="*/ 27 w 106"/>
                    <a:gd name="T29" fmla="*/ 82 h 108"/>
                    <a:gd name="T30" fmla="*/ 27 w 106"/>
                    <a:gd name="T31" fmla="*/ 85 h 108"/>
                    <a:gd name="T32" fmla="*/ 24 w 106"/>
                    <a:gd name="T33" fmla="*/ 88 h 108"/>
                    <a:gd name="T34" fmla="*/ 21 w 106"/>
                    <a:gd name="T35" fmla="*/ 92 h 108"/>
                    <a:gd name="T36" fmla="*/ 18 w 106"/>
                    <a:gd name="T37" fmla="*/ 95 h 108"/>
                    <a:gd name="T38" fmla="*/ 16 w 106"/>
                    <a:gd name="T39" fmla="*/ 98 h 108"/>
                    <a:gd name="T40" fmla="*/ 13 w 106"/>
                    <a:gd name="T41" fmla="*/ 103 h 108"/>
                    <a:gd name="T42" fmla="*/ 13 w 106"/>
                    <a:gd name="T43" fmla="*/ 108 h 108"/>
                    <a:gd name="T44" fmla="*/ 5 w 106"/>
                    <a:gd name="T45" fmla="*/ 104 h 108"/>
                    <a:gd name="T46" fmla="*/ 2 w 106"/>
                    <a:gd name="T47" fmla="*/ 98 h 108"/>
                    <a:gd name="T48" fmla="*/ 0 w 106"/>
                    <a:gd name="T49" fmla="*/ 92 h 108"/>
                    <a:gd name="T50" fmla="*/ 2 w 106"/>
                    <a:gd name="T51" fmla="*/ 85 h 108"/>
                    <a:gd name="T52" fmla="*/ 5 w 106"/>
                    <a:gd name="T53" fmla="*/ 77 h 108"/>
                    <a:gd name="T54" fmla="*/ 10 w 106"/>
                    <a:gd name="T55" fmla="*/ 69 h 108"/>
                    <a:gd name="T56" fmla="*/ 14 w 106"/>
                    <a:gd name="T57" fmla="*/ 61 h 108"/>
                    <a:gd name="T58" fmla="*/ 21 w 106"/>
                    <a:gd name="T59" fmla="*/ 53 h 108"/>
                    <a:gd name="T60" fmla="*/ 26 w 106"/>
                    <a:gd name="T61" fmla="*/ 47 h 108"/>
                    <a:gd name="T62" fmla="*/ 29 w 106"/>
                    <a:gd name="T63" fmla="*/ 40 h 108"/>
                    <a:gd name="T64" fmla="*/ 29 w 106"/>
                    <a:gd name="T65" fmla="*/ 4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108">
                      <a:moveTo>
                        <a:pt x="29" y="40"/>
                      </a:moveTo>
                      <a:lnTo>
                        <a:pt x="35" y="34"/>
                      </a:lnTo>
                      <a:lnTo>
                        <a:pt x="42" y="26"/>
                      </a:lnTo>
                      <a:lnTo>
                        <a:pt x="50" y="20"/>
                      </a:lnTo>
                      <a:lnTo>
                        <a:pt x="56" y="12"/>
                      </a:lnTo>
                      <a:lnTo>
                        <a:pt x="64" y="5"/>
                      </a:lnTo>
                      <a:lnTo>
                        <a:pt x="74" y="2"/>
                      </a:lnTo>
                      <a:lnTo>
                        <a:pt x="82" y="0"/>
                      </a:lnTo>
                      <a:lnTo>
                        <a:pt x="90" y="0"/>
                      </a:lnTo>
                      <a:lnTo>
                        <a:pt x="98" y="5"/>
                      </a:lnTo>
                      <a:lnTo>
                        <a:pt x="106" y="15"/>
                      </a:lnTo>
                      <a:lnTo>
                        <a:pt x="19" y="69"/>
                      </a:lnTo>
                      <a:lnTo>
                        <a:pt x="24" y="74"/>
                      </a:lnTo>
                      <a:lnTo>
                        <a:pt x="27" y="79"/>
                      </a:lnTo>
                      <a:lnTo>
                        <a:pt x="27" y="82"/>
                      </a:lnTo>
                      <a:lnTo>
                        <a:pt x="27" y="85"/>
                      </a:lnTo>
                      <a:lnTo>
                        <a:pt x="24" y="88"/>
                      </a:lnTo>
                      <a:lnTo>
                        <a:pt x="21" y="92"/>
                      </a:lnTo>
                      <a:lnTo>
                        <a:pt x="18" y="95"/>
                      </a:lnTo>
                      <a:lnTo>
                        <a:pt x="16" y="98"/>
                      </a:lnTo>
                      <a:lnTo>
                        <a:pt x="13" y="103"/>
                      </a:lnTo>
                      <a:lnTo>
                        <a:pt x="13" y="108"/>
                      </a:lnTo>
                      <a:lnTo>
                        <a:pt x="5" y="104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2" y="85"/>
                      </a:lnTo>
                      <a:lnTo>
                        <a:pt x="5" y="77"/>
                      </a:lnTo>
                      <a:lnTo>
                        <a:pt x="10" y="69"/>
                      </a:lnTo>
                      <a:lnTo>
                        <a:pt x="14" y="61"/>
                      </a:lnTo>
                      <a:lnTo>
                        <a:pt x="21" y="53"/>
                      </a:lnTo>
                      <a:lnTo>
                        <a:pt x="26" y="47"/>
                      </a:lnTo>
                      <a:lnTo>
                        <a:pt x="29" y="40"/>
                      </a:lnTo>
                      <a:lnTo>
                        <a:pt x="29" y="4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3" name="Freeform 47"/>
                <p:cNvSpPr>
                  <a:spLocks/>
                </p:cNvSpPr>
                <p:nvPr/>
              </p:nvSpPr>
              <p:spPr bwMode="auto">
                <a:xfrm>
                  <a:off x="2142" y="1108"/>
                  <a:ext cx="174" cy="150"/>
                </a:xfrm>
                <a:custGeom>
                  <a:avLst/>
                  <a:gdLst>
                    <a:gd name="T0" fmla="*/ 13 w 349"/>
                    <a:gd name="T1" fmla="*/ 8 h 301"/>
                    <a:gd name="T2" fmla="*/ 43 w 349"/>
                    <a:gd name="T3" fmla="*/ 0 h 301"/>
                    <a:gd name="T4" fmla="*/ 75 w 349"/>
                    <a:gd name="T5" fmla="*/ 3 h 301"/>
                    <a:gd name="T6" fmla="*/ 103 w 349"/>
                    <a:gd name="T7" fmla="*/ 18 h 301"/>
                    <a:gd name="T8" fmla="*/ 119 w 349"/>
                    <a:gd name="T9" fmla="*/ 45 h 301"/>
                    <a:gd name="T10" fmla="*/ 115 w 349"/>
                    <a:gd name="T11" fmla="*/ 62 h 301"/>
                    <a:gd name="T12" fmla="*/ 111 w 349"/>
                    <a:gd name="T13" fmla="*/ 64 h 301"/>
                    <a:gd name="T14" fmla="*/ 107 w 349"/>
                    <a:gd name="T15" fmla="*/ 64 h 301"/>
                    <a:gd name="T16" fmla="*/ 106 w 349"/>
                    <a:gd name="T17" fmla="*/ 67 h 301"/>
                    <a:gd name="T18" fmla="*/ 104 w 349"/>
                    <a:gd name="T19" fmla="*/ 69 h 301"/>
                    <a:gd name="T20" fmla="*/ 117 w 349"/>
                    <a:gd name="T21" fmla="*/ 75 h 301"/>
                    <a:gd name="T22" fmla="*/ 135 w 349"/>
                    <a:gd name="T23" fmla="*/ 93 h 301"/>
                    <a:gd name="T24" fmla="*/ 141 w 349"/>
                    <a:gd name="T25" fmla="*/ 117 h 301"/>
                    <a:gd name="T26" fmla="*/ 141 w 349"/>
                    <a:gd name="T27" fmla="*/ 144 h 301"/>
                    <a:gd name="T28" fmla="*/ 141 w 349"/>
                    <a:gd name="T29" fmla="*/ 173 h 301"/>
                    <a:gd name="T30" fmla="*/ 163 w 349"/>
                    <a:gd name="T31" fmla="*/ 154 h 301"/>
                    <a:gd name="T32" fmla="*/ 165 w 349"/>
                    <a:gd name="T33" fmla="*/ 184 h 301"/>
                    <a:gd name="T34" fmla="*/ 178 w 349"/>
                    <a:gd name="T35" fmla="*/ 210 h 301"/>
                    <a:gd name="T36" fmla="*/ 195 w 349"/>
                    <a:gd name="T37" fmla="*/ 232 h 301"/>
                    <a:gd name="T38" fmla="*/ 218 w 349"/>
                    <a:gd name="T39" fmla="*/ 253 h 301"/>
                    <a:gd name="T40" fmla="*/ 240 w 349"/>
                    <a:gd name="T41" fmla="*/ 269 h 301"/>
                    <a:gd name="T42" fmla="*/ 250 w 349"/>
                    <a:gd name="T43" fmla="*/ 270 h 301"/>
                    <a:gd name="T44" fmla="*/ 258 w 349"/>
                    <a:gd name="T45" fmla="*/ 269 h 301"/>
                    <a:gd name="T46" fmla="*/ 266 w 349"/>
                    <a:gd name="T47" fmla="*/ 267 h 301"/>
                    <a:gd name="T48" fmla="*/ 272 w 349"/>
                    <a:gd name="T49" fmla="*/ 262 h 301"/>
                    <a:gd name="T50" fmla="*/ 279 w 349"/>
                    <a:gd name="T51" fmla="*/ 256 h 301"/>
                    <a:gd name="T52" fmla="*/ 251 w 349"/>
                    <a:gd name="T53" fmla="*/ 240 h 301"/>
                    <a:gd name="T54" fmla="*/ 235 w 349"/>
                    <a:gd name="T55" fmla="*/ 214 h 301"/>
                    <a:gd name="T56" fmla="*/ 223 w 349"/>
                    <a:gd name="T57" fmla="*/ 182 h 301"/>
                    <a:gd name="T58" fmla="*/ 207 w 349"/>
                    <a:gd name="T59" fmla="*/ 152 h 301"/>
                    <a:gd name="T60" fmla="*/ 186 w 349"/>
                    <a:gd name="T61" fmla="*/ 125 h 301"/>
                    <a:gd name="T62" fmla="*/ 211 w 349"/>
                    <a:gd name="T63" fmla="*/ 117 h 301"/>
                    <a:gd name="T64" fmla="*/ 234 w 349"/>
                    <a:gd name="T65" fmla="*/ 104 h 301"/>
                    <a:gd name="T66" fmla="*/ 253 w 349"/>
                    <a:gd name="T67" fmla="*/ 88 h 301"/>
                    <a:gd name="T68" fmla="*/ 271 w 349"/>
                    <a:gd name="T69" fmla="*/ 70 h 301"/>
                    <a:gd name="T70" fmla="*/ 288 w 349"/>
                    <a:gd name="T71" fmla="*/ 48 h 301"/>
                    <a:gd name="T72" fmla="*/ 320 w 349"/>
                    <a:gd name="T73" fmla="*/ 86 h 301"/>
                    <a:gd name="T74" fmla="*/ 338 w 349"/>
                    <a:gd name="T75" fmla="*/ 130 h 301"/>
                    <a:gd name="T76" fmla="*/ 347 w 349"/>
                    <a:gd name="T77" fmla="*/ 179 h 301"/>
                    <a:gd name="T78" fmla="*/ 349 w 349"/>
                    <a:gd name="T79" fmla="*/ 235 h 301"/>
                    <a:gd name="T80" fmla="*/ 349 w 349"/>
                    <a:gd name="T81" fmla="*/ 294 h 301"/>
                    <a:gd name="T82" fmla="*/ 279 w 349"/>
                    <a:gd name="T83" fmla="*/ 299 h 301"/>
                    <a:gd name="T84" fmla="*/ 223 w 349"/>
                    <a:gd name="T85" fmla="*/ 274 h 301"/>
                    <a:gd name="T86" fmla="*/ 176 w 349"/>
                    <a:gd name="T87" fmla="*/ 230 h 301"/>
                    <a:gd name="T88" fmla="*/ 131 w 349"/>
                    <a:gd name="T89" fmla="*/ 181 h 301"/>
                    <a:gd name="T90" fmla="*/ 80 w 349"/>
                    <a:gd name="T91" fmla="*/ 141 h 301"/>
                    <a:gd name="T92" fmla="*/ 61 w 349"/>
                    <a:gd name="T93" fmla="*/ 120 h 301"/>
                    <a:gd name="T94" fmla="*/ 37 w 349"/>
                    <a:gd name="T95" fmla="*/ 99 h 301"/>
                    <a:gd name="T96" fmla="*/ 16 w 349"/>
                    <a:gd name="T97" fmla="*/ 78 h 301"/>
                    <a:gd name="T98" fmla="*/ 2 w 349"/>
                    <a:gd name="T99" fmla="*/ 51 h 301"/>
                    <a:gd name="T100" fmla="*/ 3 w 349"/>
                    <a:gd name="T101" fmla="*/ 16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9" h="301">
                      <a:moveTo>
                        <a:pt x="3" y="16"/>
                      </a:moveTo>
                      <a:lnTo>
                        <a:pt x="13" y="8"/>
                      </a:lnTo>
                      <a:lnTo>
                        <a:pt x="27" y="3"/>
                      </a:lnTo>
                      <a:lnTo>
                        <a:pt x="43" y="0"/>
                      </a:lnTo>
                      <a:lnTo>
                        <a:pt x="59" y="0"/>
                      </a:lnTo>
                      <a:lnTo>
                        <a:pt x="75" y="3"/>
                      </a:lnTo>
                      <a:lnTo>
                        <a:pt x="90" y="8"/>
                      </a:lnTo>
                      <a:lnTo>
                        <a:pt x="103" y="18"/>
                      </a:lnTo>
                      <a:lnTo>
                        <a:pt x="112" y="29"/>
                      </a:lnTo>
                      <a:lnTo>
                        <a:pt x="119" y="45"/>
                      </a:lnTo>
                      <a:lnTo>
                        <a:pt x="119" y="64"/>
                      </a:lnTo>
                      <a:lnTo>
                        <a:pt x="115" y="62"/>
                      </a:lnTo>
                      <a:lnTo>
                        <a:pt x="114" y="62"/>
                      </a:lnTo>
                      <a:lnTo>
                        <a:pt x="111" y="64"/>
                      </a:lnTo>
                      <a:lnTo>
                        <a:pt x="109" y="64"/>
                      </a:lnTo>
                      <a:lnTo>
                        <a:pt x="107" y="64"/>
                      </a:lnTo>
                      <a:lnTo>
                        <a:pt x="107" y="66"/>
                      </a:lnTo>
                      <a:lnTo>
                        <a:pt x="106" y="67"/>
                      </a:lnTo>
                      <a:lnTo>
                        <a:pt x="104" y="69"/>
                      </a:lnTo>
                      <a:lnTo>
                        <a:pt x="104" y="69"/>
                      </a:lnTo>
                      <a:lnTo>
                        <a:pt x="103" y="70"/>
                      </a:lnTo>
                      <a:lnTo>
                        <a:pt x="117" y="75"/>
                      </a:lnTo>
                      <a:lnTo>
                        <a:pt x="127" y="83"/>
                      </a:lnTo>
                      <a:lnTo>
                        <a:pt x="135" y="93"/>
                      </a:lnTo>
                      <a:lnTo>
                        <a:pt x="138" y="104"/>
                      </a:lnTo>
                      <a:lnTo>
                        <a:pt x="141" y="117"/>
                      </a:lnTo>
                      <a:lnTo>
                        <a:pt x="141" y="131"/>
                      </a:lnTo>
                      <a:lnTo>
                        <a:pt x="141" y="144"/>
                      </a:lnTo>
                      <a:lnTo>
                        <a:pt x="141" y="158"/>
                      </a:lnTo>
                      <a:lnTo>
                        <a:pt x="141" y="173"/>
                      </a:lnTo>
                      <a:lnTo>
                        <a:pt x="141" y="186"/>
                      </a:lnTo>
                      <a:lnTo>
                        <a:pt x="163" y="154"/>
                      </a:lnTo>
                      <a:lnTo>
                        <a:pt x="163" y="170"/>
                      </a:lnTo>
                      <a:lnTo>
                        <a:pt x="165" y="184"/>
                      </a:lnTo>
                      <a:lnTo>
                        <a:pt x="170" y="197"/>
                      </a:lnTo>
                      <a:lnTo>
                        <a:pt x="178" y="210"/>
                      </a:lnTo>
                      <a:lnTo>
                        <a:pt x="186" y="222"/>
                      </a:lnTo>
                      <a:lnTo>
                        <a:pt x="195" y="232"/>
                      </a:lnTo>
                      <a:lnTo>
                        <a:pt x="207" y="243"/>
                      </a:lnTo>
                      <a:lnTo>
                        <a:pt x="218" y="253"/>
                      </a:lnTo>
                      <a:lnTo>
                        <a:pt x="229" y="261"/>
                      </a:lnTo>
                      <a:lnTo>
                        <a:pt x="240" y="269"/>
                      </a:lnTo>
                      <a:lnTo>
                        <a:pt x="245" y="269"/>
                      </a:lnTo>
                      <a:lnTo>
                        <a:pt x="250" y="270"/>
                      </a:lnTo>
                      <a:lnTo>
                        <a:pt x="253" y="270"/>
                      </a:lnTo>
                      <a:lnTo>
                        <a:pt x="258" y="269"/>
                      </a:lnTo>
                      <a:lnTo>
                        <a:pt x="261" y="269"/>
                      </a:lnTo>
                      <a:lnTo>
                        <a:pt x="266" y="267"/>
                      </a:lnTo>
                      <a:lnTo>
                        <a:pt x="269" y="266"/>
                      </a:lnTo>
                      <a:lnTo>
                        <a:pt x="272" y="262"/>
                      </a:lnTo>
                      <a:lnTo>
                        <a:pt x="275" y="259"/>
                      </a:lnTo>
                      <a:lnTo>
                        <a:pt x="279" y="256"/>
                      </a:lnTo>
                      <a:lnTo>
                        <a:pt x="264" y="250"/>
                      </a:lnTo>
                      <a:lnTo>
                        <a:pt x="251" y="240"/>
                      </a:lnTo>
                      <a:lnTo>
                        <a:pt x="243" y="227"/>
                      </a:lnTo>
                      <a:lnTo>
                        <a:pt x="235" y="214"/>
                      </a:lnTo>
                      <a:lnTo>
                        <a:pt x="229" y="198"/>
                      </a:lnTo>
                      <a:lnTo>
                        <a:pt x="223" y="182"/>
                      </a:lnTo>
                      <a:lnTo>
                        <a:pt x="215" y="166"/>
                      </a:lnTo>
                      <a:lnTo>
                        <a:pt x="207" y="152"/>
                      </a:lnTo>
                      <a:lnTo>
                        <a:pt x="197" y="138"/>
                      </a:lnTo>
                      <a:lnTo>
                        <a:pt x="186" y="125"/>
                      </a:lnTo>
                      <a:lnTo>
                        <a:pt x="199" y="122"/>
                      </a:lnTo>
                      <a:lnTo>
                        <a:pt x="211" y="117"/>
                      </a:lnTo>
                      <a:lnTo>
                        <a:pt x="224" y="110"/>
                      </a:lnTo>
                      <a:lnTo>
                        <a:pt x="234" y="104"/>
                      </a:lnTo>
                      <a:lnTo>
                        <a:pt x="243" y="98"/>
                      </a:lnTo>
                      <a:lnTo>
                        <a:pt x="253" y="88"/>
                      </a:lnTo>
                      <a:lnTo>
                        <a:pt x="263" y="80"/>
                      </a:lnTo>
                      <a:lnTo>
                        <a:pt x="271" y="70"/>
                      </a:lnTo>
                      <a:lnTo>
                        <a:pt x="280" y="59"/>
                      </a:lnTo>
                      <a:lnTo>
                        <a:pt x="288" y="48"/>
                      </a:lnTo>
                      <a:lnTo>
                        <a:pt x="306" y="66"/>
                      </a:lnTo>
                      <a:lnTo>
                        <a:pt x="320" y="86"/>
                      </a:lnTo>
                      <a:lnTo>
                        <a:pt x="331" y="107"/>
                      </a:lnTo>
                      <a:lnTo>
                        <a:pt x="338" y="130"/>
                      </a:lnTo>
                      <a:lnTo>
                        <a:pt x="344" y="154"/>
                      </a:lnTo>
                      <a:lnTo>
                        <a:pt x="347" y="179"/>
                      </a:lnTo>
                      <a:lnTo>
                        <a:pt x="349" y="206"/>
                      </a:lnTo>
                      <a:lnTo>
                        <a:pt x="349" y="235"/>
                      </a:lnTo>
                      <a:lnTo>
                        <a:pt x="349" y="264"/>
                      </a:lnTo>
                      <a:lnTo>
                        <a:pt x="349" y="294"/>
                      </a:lnTo>
                      <a:lnTo>
                        <a:pt x="311" y="301"/>
                      </a:lnTo>
                      <a:lnTo>
                        <a:pt x="279" y="299"/>
                      </a:lnTo>
                      <a:lnTo>
                        <a:pt x="250" y="290"/>
                      </a:lnTo>
                      <a:lnTo>
                        <a:pt x="223" y="274"/>
                      </a:lnTo>
                      <a:lnTo>
                        <a:pt x="199" y="253"/>
                      </a:lnTo>
                      <a:lnTo>
                        <a:pt x="176" y="230"/>
                      </a:lnTo>
                      <a:lnTo>
                        <a:pt x="154" y="206"/>
                      </a:lnTo>
                      <a:lnTo>
                        <a:pt x="131" y="181"/>
                      </a:lnTo>
                      <a:lnTo>
                        <a:pt x="106" y="160"/>
                      </a:lnTo>
                      <a:lnTo>
                        <a:pt x="80" y="141"/>
                      </a:lnTo>
                      <a:lnTo>
                        <a:pt x="72" y="130"/>
                      </a:lnTo>
                      <a:lnTo>
                        <a:pt x="61" y="120"/>
                      </a:lnTo>
                      <a:lnTo>
                        <a:pt x="50" y="109"/>
                      </a:lnTo>
                      <a:lnTo>
                        <a:pt x="37" y="99"/>
                      </a:lnTo>
                      <a:lnTo>
                        <a:pt x="26" y="90"/>
                      </a:lnTo>
                      <a:lnTo>
                        <a:pt x="16" y="78"/>
                      </a:lnTo>
                      <a:lnTo>
                        <a:pt x="7" y="66"/>
                      </a:lnTo>
                      <a:lnTo>
                        <a:pt x="2" y="51"/>
                      </a:lnTo>
                      <a:lnTo>
                        <a:pt x="0" y="35"/>
                      </a:lnTo>
                      <a:lnTo>
                        <a:pt x="3" y="16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4" name="Freeform 48"/>
                <p:cNvSpPr>
                  <a:spLocks/>
                </p:cNvSpPr>
                <p:nvPr/>
              </p:nvSpPr>
              <p:spPr bwMode="auto">
                <a:xfrm>
                  <a:off x="2231" y="1185"/>
                  <a:ext cx="19" cy="35"/>
                </a:xfrm>
                <a:custGeom>
                  <a:avLst/>
                  <a:gdLst>
                    <a:gd name="T0" fmla="*/ 0 w 39"/>
                    <a:gd name="T1" fmla="*/ 0 h 70"/>
                    <a:gd name="T2" fmla="*/ 39 w 39"/>
                    <a:gd name="T3" fmla="*/ 70 h 70"/>
                    <a:gd name="T4" fmla="*/ 31 w 39"/>
                    <a:gd name="T5" fmla="*/ 67 h 70"/>
                    <a:gd name="T6" fmla="*/ 24 w 39"/>
                    <a:gd name="T7" fmla="*/ 64 h 70"/>
                    <a:gd name="T8" fmla="*/ 20 w 39"/>
                    <a:gd name="T9" fmla="*/ 57 h 70"/>
                    <a:gd name="T10" fmla="*/ 15 w 39"/>
                    <a:gd name="T11" fmla="*/ 51 h 70"/>
                    <a:gd name="T12" fmla="*/ 12 w 39"/>
                    <a:gd name="T13" fmla="*/ 43 h 70"/>
                    <a:gd name="T14" fmla="*/ 10 w 39"/>
                    <a:gd name="T15" fmla="*/ 35 h 70"/>
                    <a:gd name="T16" fmla="*/ 7 w 39"/>
                    <a:gd name="T17" fmla="*/ 27 h 70"/>
                    <a:gd name="T18" fmla="*/ 5 w 39"/>
                    <a:gd name="T19" fmla="*/ 17 h 70"/>
                    <a:gd name="T20" fmla="*/ 4 w 39"/>
                    <a:gd name="T21" fmla="*/ 8 h 70"/>
                    <a:gd name="T22" fmla="*/ 0 w 39"/>
                    <a:gd name="T23" fmla="*/ 0 h 70"/>
                    <a:gd name="T24" fmla="*/ 0 w 39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70">
                      <a:moveTo>
                        <a:pt x="0" y="0"/>
                      </a:moveTo>
                      <a:lnTo>
                        <a:pt x="39" y="70"/>
                      </a:lnTo>
                      <a:lnTo>
                        <a:pt x="31" y="67"/>
                      </a:lnTo>
                      <a:lnTo>
                        <a:pt x="24" y="64"/>
                      </a:lnTo>
                      <a:lnTo>
                        <a:pt x="20" y="57"/>
                      </a:lnTo>
                      <a:lnTo>
                        <a:pt x="15" y="51"/>
                      </a:lnTo>
                      <a:lnTo>
                        <a:pt x="12" y="43"/>
                      </a:lnTo>
                      <a:lnTo>
                        <a:pt x="10" y="35"/>
                      </a:lnTo>
                      <a:lnTo>
                        <a:pt x="7" y="27"/>
                      </a:lnTo>
                      <a:lnTo>
                        <a:pt x="5" y="17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5" name="Freeform 49"/>
                <p:cNvSpPr>
                  <a:spLocks/>
                </p:cNvSpPr>
                <p:nvPr/>
              </p:nvSpPr>
              <p:spPr bwMode="auto">
                <a:xfrm>
                  <a:off x="1652" y="1834"/>
                  <a:ext cx="95" cy="170"/>
                </a:xfrm>
                <a:custGeom>
                  <a:avLst/>
                  <a:gdLst>
                    <a:gd name="T0" fmla="*/ 123 w 190"/>
                    <a:gd name="T1" fmla="*/ 320 h 341"/>
                    <a:gd name="T2" fmla="*/ 78 w 190"/>
                    <a:gd name="T3" fmla="*/ 274 h 341"/>
                    <a:gd name="T4" fmla="*/ 37 w 190"/>
                    <a:gd name="T5" fmla="*/ 223 h 341"/>
                    <a:gd name="T6" fmla="*/ 8 w 190"/>
                    <a:gd name="T7" fmla="*/ 167 h 341"/>
                    <a:gd name="T8" fmla="*/ 0 w 190"/>
                    <a:gd name="T9" fmla="*/ 104 h 341"/>
                    <a:gd name="T10" fmla="*/ 29 w 190"/>
                    <a:gd name="T11" fmla="*/ 72 h 341"/>
                    <a:gd name="T12" fmla="*/ 29 w 190"/>
                    <a:gd name="T13" fmla="*/ 80 h 341"/>
                    <a:gd name="T14" fmla="*/ 30 w 190"/>
                    <a:gd name="T15" fmla="*/ 88 h 341"/>
                    <a:gd name="T16" fmla="*/ 34 w 190"/>
                    <a:gd name="T17" fmla="*/ 96 h 341"/>
                    <a:gd name="T18" fmla="*/ 38 w 190"/>
                    <a:gd name="T19" fmla="*/ 104 h 341"/>
                    <a:gd name="T20" fmla="*/ 45 w 190"/>
                    <a:gd name="T21" fmla="*/ 111 h 341"/>
                    <a:gd name="T22" fmla="*/ 59 w 190"/>
                    <a:gd name="T23" fmla="*/ 111 h 341"/>
                    <a:gd name="T24" fmla="*/ 72 w 190"/>
                    <a:gd name="T25" fmla="*/ 109 h 341"/>
                    <a:gd name="T26" fmla="*/ 85 w 190"/>
                    <a:gd name="T27" fmla="*/ 103 h 341"/>
                    <a:gd name="T28" fmla="*/ 96 w 190"/>
                    <a:gd name="T29" fmla="*/ 95 h 341"/>
                    <a:gd name="T30" fmla="*/ 106 w 190"/>
                    <a:gd name="T31" fmla="*/ 85 h 341"/>
                    <a:gd name="T32" fmla="*/ 85 w 190"/>
                    <a:gd name="T33" fmla="*/ 80 h 341"/>
                    <a:gd name="T34" fmla="*/ 69 w 190"/>
                    <a:gd name="T35" fmla="*/ 79 h 341"/>
                    <a:gd name="T36" fmla="*/ 56 w 190"/>
                    <a:gd name="T37" fmla="*/ 75 h 341"/>
                    <a:gd name="T38" fmla="*/ 48 w 190"/>
                    <a:gd name="T39" fmla="*/ 64 h 341"/>
                    <a:gd name="T40" fmla="*/ 45 w 190"/>
                    <a:gd name="T41" fmla="*/ 40 h 341"/>
                    <a:gd name="T42" fmla="*/ 54 w 190"/>
                    <a:gd name="T43" fmla="*/ 47 h 341"/>
                    <a:gd name="T44" fmla="*/ 59 w 190"/>
                    <a:gd name="T45" fmla="*/ 58 h 341"/>
                    <a:gd name="T46" fmla="*/ 66 w 190"/>
                    <a:gd name="T47" fmla="*/ 69 h 341"/>
                    <a:gd name="T48" fmla="*/ 74 w 190"/>
                    <a:gd name="T49" fmla="*/ 75 h 341"/>
                    <a:gd name="T50" fmla="*/ 90 w 190"/>
                    <a:gd name="T51" fmla="*/ 72 h 341"/>
                    <a:gd name="T52" fmla="*/ 96 w 190"/>
                    <a:gd name="T53" fmla="*/ 64 h 341"/>
                    <a:gd name="T54" fmla="*/ 99 w 190"/>
                    <a:gd name="T55" fmla="*/ 55 h 341"/>
                    <a:gd name="T56" fmla="*/ 99 w 190"/>
                    <a:gd name="T57" fmla="*/ 43 h 341"/>
                    <a:gd name="T58" fmla="*/ 98 w 190"/>
                    <a:gd name="T59" fmla="*/ 34 h 341"/>
                    <a:gd name="T60" fmla="*/ 99 w 190"/>
                    <a:gd name="T61" fmla="*/ 24 h 341"/>
                    <a:gd name="T62" fmla="*/ 90 w 190"/>
                    <a:gd name="T63" fmla="*/ 18 h 341"/>
                    <a:gd name="T64" fmla="*/ 78 w 190"/>
                    <a:gd name="T65" fmla="*/ 16 h 341"/>
                    <a:gd name="T66" fmla="*/ 67 w 190"/>
                    <a:gd name="T67" fmla="*/ 16 h 341"/>
                    <a:gd name="T68" fmla="*/ 56 w 190"/>
                    <a:gd name="T69" fmla="*/ 18 h 341"/>
                    <a:gd name="T70" fmla="*/ 45 w 190"/>
                    <a:gd name="T71" fmla="*/ 18 h 341"/>
                    <a:gd name="T72" fmla="*/ 54 w 190"/>
                    <a:gd name="T73" fmla="*/ 13 h 341"/>
                    <a:gd name="T74" fmla="*/ 64 w 190"/>
                    <a:gd name="T75" fmla="*/ 8 h 341"/>
                    <a:gd name="T76" fmla="*/ 75 w 190"/>
                    <a:gd name="T77" fmla="*/ 3 h 341"/>
                    <a:gd name="T78" fmla="*/ 86 w 190"/>
                    <a:gd name="T79" fmla="*/ 0 h 341"/>
                    <a:gd name="T80" fmla="*/ 99 w 190"/>
                    <a:gd name="T81" fmla="*/ 2 h 341"/>
                    <a:gd name="T82" fmla="*/ 101 w 190"/>
                    <a:gd name="T83" fmla="*/ 34 h 341"/>
                    <a:gd name="T84" fmla="*/ 109 w 190"/>
                    <a:gd name="T85" fmla="*/ 59 h 341"/>
                    <a:gd name="T86" fmla="*/ 126 w 190"/>
                    <a:gd name="T87" fmla="*/ 77 h 341"/>
                    <a:gd name="T88" fmla="*/ 150 w 190"/>
                    <a:gd name="T89" fmla="*/ 85 h 341"/>
                    <a:gd name="T90" fmla="*/ 182 w 190"/>
                    <a:gd name="T91" fmla="*/ 85 h 341"/>
                    <a:gd name="T92" fmla="*/ 189 w 190"/>
                    <a:gd name="T93" fmla="*/ 138 h 341"/>
                    <a:gd name="T94" fmla="*/ 190 w 190"/>
                    <a:gd name="T95" fmla="*/ 192 h 341"/>
                    <a:gd name="T96" fmla="*/ 186 w 190"/>
                    <a:gd name="T97" fmla="*/ 247 h 341"/>
                    <a:gd name="T98" fmla="*/ 171 w 190"/>
                    <a:gd name="T99" fmla="*/ 296 h 341"/>
                    <a:gd name="T100" fmla="*/ 144 w 190"/>
                    <a:gd name="T101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0" h="341">
                      <a:moveTo>
                        <a:pt x="144" y="341"/>
                      </a:moveTo>
                      <a:lnTo>
                        <a:pt x="123" y="320"/>
                      </a:lnTo>
                      <a:lnTo>
                        <a:pt x="101" y="298"/>
                      </a:lnTo>
                      <a:lnTo>
                        <a:pt x="78" y="274"/>
                      </a:lnTo>
                      <a:lnTo>
                        <a:pt x="56" y="250"/>
                      </a:lnTo>
                      <a:lnTo>
                        <a:pt x="37" y="223"/>
                      </a:lnTo>
                      <a:lnTo>
                        <a:pt x="21" y="195"/>
                      </a:lnTo>
                      <a:lnTo>
                        <a:pt x="8" y="167"/>
                      </a:lnTo>
                      <a:lnTo>
                        <a:pt x="0" y="136"/>
                      </a:lnTo>
                      <a:lnTo>
                        <a:pt x="0" y="104"/>
                      </a:lnTo>
                      <a:lnTo>
                        <a:pt x="6" y="72"/>
                      </a:lnTo>
                      <a:lnTo>
                        <a:pt x="29" y="72"/>
                      </a:lnTo>
                      <a:lnTo>
                        <a:pt x="29" y="75"/>
                      </a:lnTo>
                      <a:lnTo>
                        <a:pt x="29" y="80"/>
                      </a:lnTo>
                      <a:lnTo>
                        <a:pt x="30" y="83"/>
                      </a:lnTo>
                      <a:lnTo>
                        <a:pt x="30" y="88"/>
                      </a:lnTo>
                      <a:lnTo>
                        <a:pt x="32" y="93"/>
                      </a:lnTo>
                      <a:lnTo>
                        <a:pt x="34" y="96"/>
                      </a:lnTo>
                      <a:lnTo>
                        <a:pt x="35" y="101"/>
                      </a:lnTo>
                      <a:lnTo>
                        <a:pt x="38" y="104"/>
                      </a:lnTo>
                      <a:lnTo>
                        <a:pt x="42" y="107"/>
                      </a:lnTo>
                      <a:lnTo>
                        <a:pt x="45" y="111"/>
                      </a:lnTo>
                      <a:lnTo>
                        <a:pt x="53" y="111"/>
                      </a:lnTo>
                      <a:lnTo>
                        <a:pt x="59" y="111"/>
                      </a:lnTo>
                      <a:lnTo>
                        <a:pt x="66" y="111"/>
                      </a:lnTo>
                      <a:lnTo>
                        <a:pt x="72" y="109"/>
                      </a:lnTo>
                      <a:lnTo>
                        <a:pt x="78" y="106"/>
                      </a:lnTo>
                      <a:lnTo>
                        <a:pt x="85" y="103"/>
                      </a:lnTo>
                      <a:lnTo>
                        <a:pt x="90" y="99"/>
                      </a:lnTo>
                      <a:lnTo>
                        <a:pt x="96" y="95"/>
                      </a:lnTo>
                      <a:lnTo>
                        <a:pt x="101" y="90"/>
                      </a:lnTo>
                      <a:lnTo>
                        <a:pt x="106" y="85"/>
                      </a:lnTo>
                      <a:lnTo>
                        <a:pt x="94" y="82"/>
                      </a:lnTo>
                      <a:lnTo>
                        <a:pt x="85" y="80"/>
                      </a:lnTo>
                      <a:lnTo>
                        <a:pt x="77" y="80"/>
                      </a:lnTo>
                      <a:lnTo>
                        <a:pt x="69" y="79"/>
                      </a:lnTo>
                      <a:lnTo>
                        <a:pt x="62" y="79"/>
                      </a:lnTo>
                      <a:lnTo>
                        <a:pt x="56" y="75"/>
                      </a:lnTo>
                      <a:lnTo>
                        <a:pt x="51" y="71"/>
                      </a:lnTo>
                      <a:lnTo>
                        <a:pt x="48" y="64"/>
                      </a:lnTo>
                      <a:lnTo>
                        <a:pt x="45" y="55"/>
                      </a:lnTo>
                      <a:lnTo>
                        <a:pt x="45" y="40"/>
                      </a:lnTo>
                      <a:lnTo>
                        <a:pt x="50" y="42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8"/>
                      </a:lnTo>
                      <a:lnTo>
                        <a:pt x="62" y="63"/>
                      </a:lnTo>
                      <a:lnTo>
                        <a:pt x="66" y="69"/>
                      </a:lnTo>
                      <a:lnTo>
                        <a:pt x="69" y="72"/>
                      </a:lnTo>
                      <a:lnTo>
                        <a:pt x="74" y="75"/>
                      </a:lnTo>
                      <a:lnTo>
                        <a:pt x="82" y="75"/>
                      </a:lnTo>
                      <a:lnTo>
                        <a:pt x="90" y="72"/>
                      </a:lnTo>
                      <a:lnTo>
                        <a:pt x="93" y="67"/>
                      </a:lnTo>
                      <a:lnTo>
                        <a:pt x="96" y="64"/>
                      </a:lnTo>
                      <a:lnTo>
                        <a:pt x="98" y="59"/>
                      </a:lnTo>
                      <a:lnTo>
                        <a:pt x="99" y="55"/>
                      </a:lnTo>
                      <a:lnTo>
                        <a:pt x="99" y="50"/>
                      </a:lnTo>
                      <a:lnTo>
                        <a:pt x="99" y="43"/>
                      </a:lnTo>
                      <a:lnTo>
                        <a:pt x="99" y="39"/>
                      </a:lnTo>
                      <a:lnTo>
                        <a:pt x="98" y="34"/>
                      </a:lnTo>
                      <a:lnTo>
                        <a:pt x="99" y="29"/>
                      </a:lnTo>
                      <a:lnTo>
                        <a:pt x="99" y="24"/>
                      </a:lnTo>
                      <a:lnTo>
                        <a:pt x="94" y="21"/>
                      </a:lnTo>
                      <a:lnTo>
                        <a:pt x="90" y="18"/>
                      </a:lnTo>
                      <a:lnTo>
                        <a:pt x="85" y="18"/>
                      </a:lnTo>
                      <a:lnTo>
                        <a:pt x="78" y="16"/>
                      </a:lnTo>
                      <a:lnTo>
                        <a:pt x="74" y="16"/>
                      </a:lnTo>
                      <a:lnTo>
                        <a:pt x="67" y="16"/>
                      </a:lnTo>
                      <a:lnTo>
                        <a:pt x="61" y="16"/>
                      </a:lnTo>
                      <a:lnTo>
                        <a:pt x="56" y="18"/>
                      </a:lnTo>
                      <a:lnTo>
                        <a:pt x="50" y="18"/>
                      </a:lnTo>
                      <a:lnTo>
                        <a:pt x="45" y="18"/>
                      </a:lnTo>
                      <a:lnTo>
                        <a:pt x="50" y="16"/>
                      </a:lnTo>
                      <a:lnTo>
                        <a:pt x="54" y="13"/>
                      </a:lnTo>
                      <a:lnTo>
                        <a:pt x="59" y="10"/>
                      </a:lnTo>
                      <a:lnTo>
                        <a:pt x="64" y="8"/>
                      </a:lnTo>
                      <a:lnTo>
                        <a:pt x="69" y="5"/>
                      </a:lnTo>
                      <a:lnTo>
                        <a:pt x="75" y="3"/>
                      </a:lnTo>
                      <a:lnTo>
                        <a:pt x="80" y="2"/>
                      </a:lnTo>
                      <a:lnTo>
                        <a:pt x="86" y="0"/>
                      </a:lnTo>
                      <a:lnTo>
                        <a:pt x="93" y="0"/>
                      </a:lnTo>
                      <a:lnTo>
                        <a:pt x="99" y="2"/>
                      </a:lnTo>
                      <a:lnTo>
                        <a:pt x="99" y="19"/>
                      </a:lnTo>
                      <a:lnTo>
                        <a:pt x="101" y="34"/>
                      </a:lnTo>
                      <a:lnTo>
                        <a:pt x="104" y="48"/>
                      </a:lnTo>
                      <a:lnTo>
                        <a:pt x="109" y="59"/>
                      </a:lnTo>
                      <a:lnTo>
                        <a:pt x="117" y="69"/>
                      </a:lnTo>
                      <a:lnTo>
                        <a:pt x="126" y="77"/>
                      </a:lnTo>
                      <a:lnTo>
                        <a:pt x="138" y="82"/>
                      </a:lnTo>
                      <a:lnTo>
                        <a:pt x="150" y="85"/>
                      </a:lnTo>
                      <a:lnTo>
                        <a:pt x="165" y="87"/>
                      </a:lnTo>
                      <a:lnTo>
                        <a:pt x="182" y="85"/>
                      </a:lnTo>
                      <a:lnTo>
                        <a:pt x="186" y="111"/>
                      </a:lnTo>
                      <a:lnTo>
                        <a:pt x="189" y="138"/>
                      </a:lnTo>
                      <a:lnTo>
                        <a:pt x="190" y="165"/>
                      </a:lnTo>
                      <a:lnTo>
                        <a:pt x="190" y="192"/>
                      </a:lnTo>
                      <a:lnTo>
                        <a:pt x="189" y="219"/>
                      </a:lnTo>
                      <a:lnTo>
                        <a:pt x="186" y="247"/>
                      </a:lnTo>
                      <a:lnTo>
                        <a:pt x="179" y="272"/>
                      </a:lnTo>
                      <a:lnTo>
                        <a:pt x="171" y="296"/>
                      </a:lnTo>
                      <a:lnTo>
                        <a:pt x="160" y="320"/>
                      </a:lnTo>
                      <a:lnTo>
                        <a:pt x="144" y="341"/>
                      </a:lnTo>
                      <a:lnTo>
                        <a:pt x="144" y="341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6" name="Freeform 50"/>
                <p:cNvSpPr>
                  <a:spLocks/>
                </p:cNvSpPr>
                <p:nvPr/>
              </p:nvSpPr>
              <p:spPr bwMode="auto">
                <a:xfrm>
                  <a:off x="1716" y="1850"/>
                  <a:ext cx="21" cy="15"/>
                </a:xfrm>
                <a:custGeom>
                  <a:avLst/>
                  <a:gdLst>
                    <a:gd name="T0" fmla="*/ 0 w 42"/>
                    <a:gd name="T1" fmla="*/ 0 h 29"/>
                    <a:gd name="T2" fmla="*/ 38 w 42"/>
                    <a:gd name="T3" fmla="*/ 0 h 29"/>
                    <a:gd name="T4" fmla="*/ 42 w 42"/>
                    <a:gd name="T5" fmla="*/ 8 h 29"/>
                    <a:gd name="T6" fmla="*/ 42 w 42"/>
                    <a:gd name="T7" fmla="*/ 13 h 29"/>
                    <a:gd name="T8" fmla="*/ 40 w 42"/>
                    <a:gd name="T9" fmla="*/ 17 h 29"/>
                    <a:gd name="T10" fmla="*/ 37 w 42"/>
                    <a:gd name="T11" fmla="*/ 19 h 29"/>
                    <a:gd name="T12" fmla="*/ 32 w 42"/>
                    <a:gd name="T13" fmla="*/ 21 h 29"/>
                    <a:gd name="T14" fmla="*/ 27 w 42"/>
                    <a:gd name="T15" fmla="*/ 21 h 29"/>
                    <a:gd name="T16" fmla="*/ 22 w 42"/>
                    <a:gd name="T17" fmla="*/ 21 h 29"/>
                    <a:gd name="T18" fmla="*/ 18 w 42"/>
                    <a:gd name="T19" fmla="*/ 22 h 29"/>
                    <a:gd name="T20" fmla="*/ 13 w 42"/>
                    <a:gd name="T21" fmla="*/ 25 h 29"/>
                    <a:gd name="T22" fmla="*/ 10 w 42"/>
                    <a:gd name="T23" fmla="*/ 29 h 29"/>
                    <a:gd name="T24" fmla="*/ 0 w 42"/>
                    <a:gd name="T25" fmla="*/ 0 h 29"/>
                    <a:gd name="T26" fmla="*/ 0 w 42"/>
                    <a:gd name="T2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29"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42" y="8"/>
                      </a:lnTo>
                      <a:lnTo>
                        <a:pt x="42" y="13"/>
                      </a:lnTo>
                      <a:lnTo>
                        <a:pt x="40" y="17"/>
                      </a:lnTo>
                      <a:lnTo>
                        <a:pt x="37" y="19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22" y="21"/>
                      </a:lnTo>
                      <a:lnTo>
                        <a:pt x="18" y="22"/>
                      </a:lnTo>
                      <a:lnTo>
                        <a:pt x="13" y="25"/>
                      </a:lnTo>
                      <a:lnTo>
                        <a:pt x="1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7" name="Freeform 51"/>
                <p:cNvSpPr>
                  <a:spLocks/>
                </p:cNvSpPr>
                <p:nvPr/>
              </p:nvSpPr>
              <p:spPr bwMode="auto">
                <a:xfrm>
                  <a:off x="1655" y="1639"/>
                  <a:ext cx="115" cy="218"/>
                </a:xfrm>
                <a:custGeom>
                  <a:avLst/>
                  <a:gdLst>
                    <a:gd name="T0" fmla="*/ 197 w 231"/>
                    <a:gd name="T1" fmla="*/ 269 h 436"/>
                    <a:gd name="T2" fmla="*/ 181 w 231"/>
                    <a:gd name="T3" fmla="*/ 320 h 436"/>
                    <a:gd name="T4" fmla="*/ 160 w 231"/>
                    <a:gd name="T5" fmla="*/ 373 h 436"/>
                    <a:gd name="T6" fmla="*/ 141 w 231"/>
                    <a:gd name="T7" fmla="*/ 400 h 436"/>
                    <a:gd name="T8" fmla="*/ 103 w 231"/>
                    <a:gd name="T9" fmla="*/ 383 h 436"/>
                    <a:gd name="T10" fmla="*/ 63 w 231"/>
                    <a:gd name="T11" fmla="*/ 375 h 436"/>
                    <a:gd name="T12" fmla="*/ 18 w 231"/>
                    <a:gd name="T13" fmla="*/ 389 h 436"/>
                    <a:gd name="T14" fmla="*/ 18 w 231"/>
                    <a:gd name="T15" fmla="*/ 391 h 436"/>
                    <a:gd name="T16" fmla="*/ 18 w 231"/>
                    <a:gd name="T17" fmla="*/ 392 h 436"/>
                    <a:gd name="T18" fmla="*/ 16 w 231"/>
                    <a:gd name="T19" fmla="*/ 392 h 436"/>
                    <a:gd name="T20" fmla="*/ 0 w 231"/>
                    <a:gd name="T21" fmla="*/ 436 h 436"/>
                    <a:gd name="T22" fmla="*/ 5 w 231"/>
                    <a:gd name="T23" fmla="*/ 423 h 436"/>
                    <a:gd name="T24" fmla="*/ 10 w 231"/>
                    <a:gd name="T25" fmla="*/ 410 h 436"/>
                    <a:gd name="T26" fmla="*/ 15 w 231"/>
                    <a:gd name="T27" fmla="*/ 397 h 436"/>
                    <a:gd name="T28" fmla="*/ 16 w 231"/>
                    <a:gd name="T29" fmla="*/ 391 h 436"/>
                    <a:gd name="T30" fmla="*/ 16 w 231"/>
                    <a:gd name="T31" fmla="*/ 391 h 436"/>
                    <a:gd name="T32" fmla="*/ 18 w 231"/>
                    <a:gd name="T33" fmla="*/ 389 h 436"/>
                    <a:gd name="T34" fmla="*/ 18 w 231"/>
                    <a:gd name="T35" fmla="*/ 389 h 436"/>
                    <a:gd name="T36" fmla="*/ 66 w 231"/>
                    <a:gd name="T37" fmla="*/ 295 h 436"/>
                    <a:gd name="T38" fmla="*/ 112 w 231"/>
                    <a:gd name="T39" fmla="*/ 200 h 436"/>
                    <a:gd name="T40" fmla="*/ 138 w 231"/>
                    <a:gd name="T41" fmla="*/ 100 h 436"/>
                    <a:gd name="T42" fmla="*/ 132 w 231"/>
                    <a:gd name="T43" fmla="*/ 66 h 436"/>
                    <a:gd name="T44" fmla="*/ 135 w 231"/>
                    <a:gd name="T45" fmla="*/ 63 h 436"/>
                    <a:gd name="T46" fmla="*/ 138 w 231"/>
                    <a:gd name="T47" fmla="*/ 61 h 436"/>
                    <a:gd name="T48" fmla="*/ 141 w 231"/>
                    <a:gd name="T49" fmla="*/ 58 h 436"/>
                    <a:gd name="T50" fmla="*/ 140 w 231"/>
                    <a:gd name="T51" fmla="*/ 48 h 436"/>
                    <a:gd name="T52" fmla="*/ 140 w 231"/>
                    <a:gd name="T53" fmla="*/ 40 h 436"/>
                    <a:gd name="T54" fmla="*/ 138 w 231"/>
                    <a:gd name="T55" fmla="*/ 32 h 436"/>
                    <a:gd name="T56" fmla="*/ 152 w 231"/>
                    <a:gd name="T57" fmla="*/ 21 h 436"/>
                    <a:gd name="T58" fmla="*/ 175 w 231"/>
                    <a:gd name="T59" fmla="*/ 13 h 436"/>
                    <a:gd name="T60" fmla="*/ 197 w 231"/>
                    <a:gd name="T61" fmla="*/ 8 h 436"/>
                    <a:gd name="T62" fmla="*/ 215 w 231"/>
                    <a:gd name="T63" fmla="*/ 4 h 436"/>
                    <a:gd name="T64" fmla="*/ 220 w 231"/>
                    <a:gd name="T65" fmla="*/ 2 h 436"/>
                    <a:gd name="T66" fmla="*/ 224 w 231"/>
                    <a:gd name="T67" fmla="*/ 2 h 436"/>
                    <a:gd name="T68" fmla="*/ 231 w 231"/>
                    <a:gd name="T69" fmla="*/ 0 h 436"/>
                    <a:gd name="T70" fmla="*/ 226 w 231"/>
                    <a:gd name="T71" fmla="*/ 2 h 436"/>
                    <a:gd name="T72" fmla="*/ 220 w 231"/>
                    <a:gd name="T73" fmla="*/ 4 h 436"/>
                    <a:gd name="T74" fmla="*/ 215 w 231"/>
                    <a:gd name="T75" fmla="*/ 4 h 436"/>
                    <a:gd name="T76" fmla="*/ 196 w 231"/>
                    <a:gd name="T77" fmla="*/ 12 h 436"/>
                    <a:gd name="T78" fmla="*/ 175 w 231"/>
                    <a:gd name="T79" fmla="*/ 26 h 436"/>
                    <a:gd name="T80" fmla="*/ 154 w 231"/>
                    <a:gd name="T81" fmla="*/ 44 h 436"/>
                    <a:gd name="T82" fmla="*/ 141 w 231"/>
                    <a:gd name="T83" fmla="*/ 58 h 436"/>
                    <a:gd name="T84" fmla="*/ 141 w 231"/>
                    <a:gd name="T85" fmla="*/ 60 h 436"/>
                    <a:gd name="T86" fmla="*/ 141 w 231"/>
                    <a:gd name="T87" fmla="*/ 63 h 436"/>
                    <a:gd name="T88" fmla="*/ 141 w 231"/>
                    <a:gd name="T89" fmla="*/ 64 h 436"/>
                    <a:gd name="T90" fmla="*/ 224 w 231"/>
                    <a:gd name="T91" fmla="*/ 82 h 436"/>
                    <a:gd name="T92" fmla="*/ 212 w 231"/>
                    <a:gd name="T93" fmla="*/ 138 h 436"/>
                    <a:gd name="T94" fmla="*/ 192 w 231"/>
                    <a:gd name="T95" fmla="*/ 194 h 436"/>
                    <a:gd name="T96" fmla="*/ 199 w 231"/>
                    <a:gd name="T97" fmla="*/ 23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1" h="436">
                      <a:moveTo>
                        <a:pt x="199" y="237"/>
                      </a:moveTo>
                      <a:lnTo>
                        <a:pt x="200" y="253"/>
                      </a:lnTo>
                      <a:lnTo>
                        <a:pt x="197" y="269"/>
                      </a:lnTo>
                      <a:lnTo>
                        <a:pt x="194" y="285"/>
                      </a:lnTo>
                      <a:lnTo>
                        <a:pt x="188" y="303"/>
                      </a:lnTo>
                      <a:lnTo>
                        <a:pt x="181" y="320"/>
                      </a:lnTo>
                      <a:lnTo>
                        <a:pt x="173" y="338"/>
                      </a:lnTo>
                      <a:lnTo>
                        <a:pt x="167" y="356"/>
                      </a:lnTo>
                      <a:lnTo>
                        <a:pt x="160" y="373"/>
                      </a:lnTo>
                      <a:lnTo>
                        <a:pt x="156" y="391"/>
                      </a:lnTo>
                      <a:lnTo>
                        <a:pt x="154" y="407"/>
                      </a:lnTo>
                      <a:lnTo>
                        <a:pt x="141" y="400"/>
                      </a:lnTo>
                      <a:lnTo>
                        <a:pt x="128" y="394"/>
                      </a:lnTo>
                      <a:lnTo>
                        <a:pt x="116" y="388"/>
                      </a:lnTo>
                      <a:lnTo>
                        <a:pt x="103" y="383"/>
                      </a:lnTo>
                      <a:lnTo>
                        <a:pt x="90" y="378"/>
                      </a:lnTo>
                      <a:lnTo>
                        <a:pt x="76" y="376"/>
                      </a:lnTo>
                      <a:lnTo>
                        <a:pt x="63" y="375"/>
                      </a:lnTo>
                      <a:lnTo>
                        <a:pt x="48" y="376"/>
                      </a:lnTo>
                      <a:lnTo>
                        <a:pt x="34" y="381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18" y="391"/>
                      </a:lnTo>
                      <a:lnTo>
                        <a:pt x="18" y="391"/>
                      </a:lnTo>
                      <a:lnTo>
                        <a:pt x="18" y="391"/>
                      </a:lnTo>
                      <a:lnTo>
                        <a:pt x="18" y="391"/>
                      </a:lnTo>
                      <a:lnTo>
                        <a:pt x="18" y="392"/>
                      </a:lnTo>
                      <a:lnTo>
                        <a:pt x="16" y="392"/>
                      </a:lnTo>
                      <a:lnTo>
                        <a:pt x="16" y="392"/>
                      </a:lnTo>
                      <a:lnTo>
                        <a:pt x="16" y="392"/>
                      </a:lnTo>
                      <a:lnTo>
                        <a:pt x="16" y="394"/>
                      </a:lnTo>
                      <a:lnTo>
                        <a:pt x="23" y="436"/>
                      </a:lnTo>
                      <a:lnTo>
                        <a:pt x="0" y="436"/>
                      </a:lnTo>
                      <a:lnTo>
                        <a:pt x="2" y="431"/>
                      </a:lnTo>
                      <a:lnTo>
                        <a:pt x="4" y="428"/>
                      </a:lnTo>
                      <a:lnTo>
                        <a:pt x="5" y="423"/>
                      </a:lnTo>
                      <a:lnTo>
                        <a:pt x="7" y="418"/>
                      </a:lnTo>
                      <a:lnTo>
                        <a:pt x="8" y="415"/>
                      </a:lnTo>
                      <a:lnTo>
                        <a:pt x="10" y="410"/>
                      </a:lnTo>
                      <a:lnTo>
                        <a:pt x="12" y="405"/>
                      </a:lnTo>
                      <a:lnTo>
                        <a:pt x="13" y="402"/>
                      </a:lnTo>
                      <a:lnTo>
                        <a:pt x="15" y="397"/>
                      </a:lnTo>
                      <a:lnTo>
                        <a:pt x="16" y="394"/>
                      </a:lnTo>
                      <a:lnTo>
                        <a:pt x="16" y="391"/>
                      </a:lnTo>
                      <a:lnTo>
                        <a:pt x="16" y="391"/>
                      </a:lnTo>
                      <a:lnTo>
                        <a:pt x="16" y="391"/>
                      </a:lnTo>
                      <a:lnTo>
                        <a:pt x="16" y="391"/>
                      </a:lnTo>
                      <a:lnTo>
                        <a:pt x="16" y="391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18" y="389"/>
                      </a:lnTo>
                      <a:lnTo>
                        <a:pt x="34" y="357"/>
                      </a:lnTo>
                      <a:lnTo>
                        <a:pt x="50" y="327"/>
                      </a:lnTo>
                      <a:lnTo>
                        <a:pt x="66" y="295"/>
                      </a:lnTo>
                      <a:lnTo>
                        <a:pt x="82" y="264"/>
                      </a:lnTo>
                      <a:lnTo>
                        <a:pt x="98" y="232"/>
                      </a:lnTo>
                      <a:lnTo>
                        <a:pt x="112" y="200"/>
                      </a:lnTo>
                      <a:lnTo>
                        <a:pt x="124" y="168"/>
                      </a:lnTo>
                      <a:lnTo>
                        <a:pt x="133" y="135"/>
                      </a:lnTo>
                      <a:lnTo>
                        <a:pt x="138" y="100"/>
                      </a:lnTo>
                      <a:lnTo>
                        <a:pt x="141" y="64"/>
                      </a:lnTo>
                      <a:lnTo>
                        <a:pt x="132" y="68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5" y="63"/>
                      </a:lnTo>
                      <a:lnTo>
                        <a:pt x="136" y="63"/>
                      </a:lnTo>
                      <a:lnTo>
                        <a:pt x="136" y="61"/>
                      </a:lnTo>
                      <a:lnTo>
                        <a:pt x="138" y="61"/>
                      </a:lnTo>
                      <a:lnTo>
                        <a:pt x="138" y="60"/>
                      </a:lnTo>
                      <a:lnTo>
                        <a:pt x="140" y="58"/>
                      </a:lnTo>
                      <a:lnTo>
                        <a:pt x="141" y="58"/>
                      </a:lnTo>
                      <a:lnTo>
                        <a:pt x="140" y="55"/>
                      </a:lnTo>
                      <a:lnTo>
                        <a:pt x="140" y="52"/>
                      </a:lnTo>
                      <a:lnTo>
                        <a:pt x="140" y="48"/>
                      </a:lnTo>
                      <a:lnTo>
                        <a:pt x="140" y="47"/>
                      </a:lnTo>
                      <a:lnTo>
                        <a:pt x="140" y="44"/>
                      </a:lnTo>
                      <a:lnTo>
                        <a:pt x="140" y="40"/>
                      </a:lnTo>
                      <a:lnTo>
                        <a:pt x="140" y="37"/>
                      </a:lnTo>
                      <a:lnTo>
                        <a:pt x="138" y="36"/>
                      </a:lnTo>
                      <a:lnTo>
                        <a:pt x="138" y="32"/>
                      </a:lnTo>
                      <a:lnTo>
                        <a:pt x="138" y="29"/>
                      </a:lnTo>
                      <a:lnTo>
                        <a:pt x="144" y="24"/>
                      </a:lnTo>
                      <a:lnTo>
                        <a:pt x="152" y="21"/>
                      </a:lnTo>
                      <a:lnTo>
                        <a:pt x="159" y="18"/>
                      </a:lnTo>
                      <a:lnTo>
                        <a:pt x="167" y="15"/>
                      </a:lnTo>
                      <a:lnTo>
                        <a:pt x="175" y="13"/>
                      </a:lnTo>
                      <a:lnTo>
                        <a:pt x="181" y="12"/>
                      </a:lnTo>
                      <a:lnTo>
                        <a:pt x="189" y="10"/>
                      </a:lnTo>
                      <a:lnTo>
                        <a:pt x="197" y="8"/>
                      </a:lnTo>
                      <a:lnTo>
                        <a:pt x="205" y="7"/>
                      </a:lnTo>
                      <a:lnTo>
                        <a:pt x="213" y="5"/>
                      </a:lnTo>
                      <a:lnTo>
                        <a:pt x="215" y="4"/>
                      </a:lnTo>
                      <a:lnTo>
                        <a:pt x="216" y="4"/>
                      </a:lnTo>
                      <a:lnTo>
                        <a:pt x="218" y="4"/>
                      </a:lnTo>
                      <a:lnTo>
                        <a:pt x="220" y="2"/>
                      </a:lnTo>
                      <a:lnTo>
                        <a:pt x="221" y="2"/>
                      </a:lnTo>
                      <a:lnTo>
                        <a:pt x="223" y="2"/>
                      </a:lnTo>
                      <a:lnTo>
                        <a:pt x="224" y="2"/>
                      </a:lnTo>
                      <a:lnTo>
                        <a:pt x="228" y="0"/>
                      </a:lnTo>
                      <a:lnTo>
                        <a:pt x="229" y="0"/>
                      </a:lnTo>
                      <a:lnTo>
                        <a:pt x="231" y="0"/>
                      </a:lnTo>
                      <a:lnTo>
                        <a:pt x="229" y="0"/>
                      </a:lnTo>
                      <a:lnTo>
                        <a:pt x="228" y="2"/>
                      </a:lnTo>
                      <a:lnTo>
                        <a:pt x="226" y="2"/>
                      </a:lnTo>
                      <a:lnTo>
                        <a:pt x="223" y="2"/>
                      </a:lnTo>
                      <a:lnTo>
                        <a:pt x="221" y="2"/>
                      </a:lnTo>
                      <a:lnTo>
                        <a:pt x="220" y="4"/>
                      </a:lnTo>
                      <a:lnTo>
                        <a:pt x="218" y="4"/>
                      </a:lnTo>
                      <a:lnTo>
                        <a:pt x="216" y="4"/>
                      </a:lnTo>
                      <a:lnTo>
                        <a:pt x="215" y="4"/>
                      </a:lnTo>
                      <a:lnTo>
                        <a:pt x="213" y="5"/>
                      </a:lnTo>
                      <a:lnTo>
                        <a:pt x="204" y="8"/>
                      </a:lnTo>
                      <a:lnTo>
                        <a:pt x="196" y="12"/>
                      </a:lnTo>
                      <a:lnTo>
                        <a:pt x="189" y="16"/>
                      </a:lnTo>
                      <a:lnTo>
                        <a:pt x="181" y="21"/>
                      </a:lnTo>
                      <a:lnTo>
                        <a:pt x="175" y="26"/>
                      </a:lnTo>
                      <a:lnTo>
                        <a:pt x="167" y="32"/>
                      </a:lnTo>
                      <a:lnTo>
                        <a:pt x="160" y="37"/>
                      </a:lnTo>
                      <a:lnTo>
                        <a:pt x="154" y="44"/>
                      </a:lnTo>
                      <a:lnTo>
                        <a:pt x="148" y="50"/>
                      </a:lnTo>
                      <a:lnTo>
                        <a:pt x="141" y="58"/>
                      </a:lnTo>
                      <a:lnTo>
                        <a:pt x="141" y="58"/>
                      </a:lnTo>
                      <a:lnTo>
                        <a:pt x="141" y="60"/>
                      </a:lnTo>
                      <a:lnTo>
                        <a:pt x="141" y="60"/>
                      </a:lnTo>
                      <a:lnTo>
                        <a:pt x="141" y="60"/>
                      </a:lnTo>
                      <a:lnTo>
                        <a:pt x="141" y="61"/>
                      </a:lnTo>
                      <a:lnTo>
                        <a:pt x="141" y="61"/>
                      </a:lnTo>
                      <a:lnTo>
                        <a:pt x="141" y="63"/>
                      </a:lnTo>
                      <a:lnTo>
                        <a:pt x="141" y="63"/>
                      </a:lnTo>
                      <a:lnTo>
                        <a:pt x="141" y="63"/>
                      </a:lnTo>
                      <a:lnTo>
                        <a:pt x="141" y="64"/>
                      </a:lnTo>
                      <a:lnTo>
                        <a:pt x="208" y="39"/>
                      </a:lnTo>
                      <a:lnTo>
                        <a:pt x="220" y="61"/>
                      </a:lnTo>
                      <a:lnTo>
                        <a:pt x="224" y="82"/>
                      </a:lnTo>
                      <a:lnTo>
                        <a:pt x="224" y="101"/>
                      </a:lnTo>
                      <a:lnTo>
                        <a:pt x="220" y="120"/>
                      </a:lnTo>
                      <a:lnTo>
                        <a:pt x="212" y="138"/>
                      </a:lnTo>
                      <a:lnTo>
                        <a:pt x="204" y="156"/>
                      </a:lnTo>
                      <a:lnTo>
                        <a:pt x="197" y="175"/>
                      </a:lnTo>
                      <a:lnTo>
                        <a:pt x="192" y="194"/>
                      </a:lnTo>
                      <a:lnTo>
                        <a:pt x="192" y="215"/>
                      </a:lnTo>
                      <a:lnTo>
                        <a:pt x="199" y="237"/>
                      </a:lnTo>
                      <a:lnTo>
                        <a:pt x="199" y="23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8" name="Freeform 52"/>
                <p:cNvSpPr>
                  <a:spLocks/>
                </p:cNvSpPr>
                <p:nvPr/>
              </p:nvSpPr>
              <p:spPr bwMode="auto">
                <a:xfrm>
                  <a:off x="1770" y="1658"/>
                  <a:ext cx="12" cy="31"/>
                </a:xfrm>
                <a:custGeom>
                  <a:avLst/>
                  <a:gdLst>
                    <a:gd name="T0" fmla="*/ 16 w 24"/>
                    <a:gd name="T1" fmla="*/ 63 h 63"/>
                    <a:gd name="T2" fmla="*/ 0 w 24"/>
                    <a:gd name="T3" fmla="*/ 2 h 63"/>
                    <a:gd name="T4" fmla="*/ 6 w 24"/>
                    <a:gd name="T5" fmla="*/ 0 h 63"/>
                    <a:gd name="T6" fmla="*/ 11 w 24"/>
                    <a:gd name="T7" fmla="*/ 0 h 63"/>
                    <a:gd name="T8" fmla="*/ 14 w 24"/>
                    <a:gd name="T9" fmla="*/ 0 h 63"/>
                    <a:gd name="T10" fmla="*/ 17 w 24"/>
                    <a:gd name="T11" fmla="*/ 3 h 63"/>
                    <a:gd name="T12" fmla="*/ 21 w 24"/>
                    <a:gd name="T13" fmla="*/ 7 h 63"/>
                    <a:gd name="T14" fmla="*/ 22 w 24"/>
                    <a:gd name="T15" fmla="*/ 11 h 63"/>
                    <a:gd name="T16" fmla="*/ 22 w 24"/>
                    <a:gd name="T17" fmla="*/ 15 h 63"/>
                    <a:gd name="T18" fmla="*/ 24 w 24"/>
                    <a:gd name="T19" fmla="*/ 21 h 63"/>
                    <a:gd name="T20" fmla="*/ 22 w 24"/>
                    <a:gd name="T21" fmla="*/ 26 h 63"/>
                    <a:gd name="T22" fmla="*/ 22 w 24"/>
                    <a:gd name="T23" fmla="*/ 31 h 63"/>
                    <a:gd name="T24" fmla="*/ 22 w 24"/>
                    <a:gd name="T25" fmla="*/ 34 h 63"/>
                    <a:gd name="T26" fmla="*/ 22 w 24"/>
                    <a:gd name="T27" fmla="*/ 37 h 63"/>
                    <a:gd name="T28" fmla="*/ 24 w 24"/>
                    <a:gd name="T29" fmla="*/ 40 h 63"/>
                    <a:gd name="T30" fmla="*/ 24 w 24"/>
                    <a:gd name="T31" fmla="*/ 43 h 63"/>
                    <a:gd name="T32" fmla="*/ 24 w 24"/>
                    <a:gd name="T33" fmla="*/ 48 h 63"/>
                    <a:gd name="T34" fmla="*/ 24 w 24"/>
                    <a:gd name="T35" fmla="*/ 51 h 63"/>
                    <a:gd name="T36" fmla="*/ 22 w 24"/>
                    <a:gd name="T37" fmla="*/ 55 h 63"/>
                    <a:gd name="T38" fmla="*/ 21 w 24"/>
                    <a:gd name="T39" fmla="*/ 58 h 63"/>
                    <a:gd name="T40" fmla="*/ 19 w 24"/>
                    <a:gd name="T41" fmla="*/ 61 h 63"/>
                    <a:gd name="T42" fmla="*/ 16 w 24"/>
                    <a:gd name="T43" fmla="*/ 63 h 63"/>
                    <a:gd name="T44" fmla="*/ 16 w 24"/>
                    <a:gd name="T4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63">
                      <a:moveTo>
                        <a:pt x="16" y="63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3"/>
                      </a:lnTo>
                      <a:lnTo>
                        <a:pt x="21" y="7"/>
                      </a:lnTo>
                      <a:lnTo>
                        <a:pt x="22" y="11"/>
                      </a:lnTo>
                      <a:lnTo>
                        <a:pt x="22" y="15"/>
                      </a:lnTo>
                      <a:lnTo>
                        <a:pt x="24" y="21"/>
                      </a:lnTo>
                      <a:lnTo>
                        <a:pt x="22" y="26"/>
                      </a:lnTo>
                      <a:lnTo>
                        <a:pt x="22" y="31"/>
                      </a:lnTo>
                      <a:lnTo>
                        <a:pt x="22" y="34"/>
                      </a:lnTo>
                      <a:lnTo>
                        <a:pt x="22" y="37"/>
                      </a:lnTo>
                      <a:lnTo>
                        <a:pt x="24" y="40"/>
                      </a:lnTo>
                      <a:lnTo>
                        <a:pt x="24" y="43"/>
                      </a:lnTo>
                      <a:lnTo>
                        <a:pt x="24" y="48"/>
                      </a:lnTo>
                      <a:lnTo>
                        <a:pt x="24" y="51"/>
                      </a:lnTo>
                      <a:lnTo>
                        <a:pt x="22" y="55"/>
                      </a:lnTo>
                      <a:lnTo>
                        <a:pt x="21" y="58"/>
                      </a:lnTo>
                      <a:lnTo>
                        <a:pt x="19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49" name="Freeform 53"/>
                <p:cNvSpPr>
                  <a:spLocks/>
                </p:cNvSpPr>
                <p:nvPr/>
              </p:nvSpPr>
              <p:spPr bwMode="auto">
                <a:xfrm>
                  <a:off x="2239" y="1716"/>
                  <a:ext cx="15" cy="110"/>
                </a:xfrm>
                <a:custGeom>
                  <a:avLst/>
                  <a:gdLst>
                    <a:gd name="T0" fmla="*/ 28 w 29"/>
                    <a:gd name="T1" fmla="*/ 122 h 221"/>
                    <a:gd name="T2" fmla="*/ 29 w 29"/>
                    <a:gd name="T3" fmla="*/ 221 h 221"/>
                    <a:gd name="T4" fmla="*/ 0 w 29"/>
                    <a:gd name="T5" fmla="*/ 0 h 221"/>
                    <a:gd name="T6" fmla="*/ 29 w 29"/>
                    <a:gd name="T7" fmla="*/ 122 h 221"/>
                    <a:gd name="T8" fmla="*/ 29 w 29"/>
                    <a:gd name="T9" fmla="*/ 122 h 221"/>
                    <a:gd name="T10" fmla="*/ 28 w 29"/>
                    <a:gd name="T11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21">
                      <a:moveTo>
                        <a:pt x="28" y="122"/>
                      </a:moveTo>
                      <a:lnTo>
                        <a:pt x="29" y="221"/>
                      </a:lnTo>
                      <a:lnTo>
                        <a:pt x="0" y="0"/>
                      </a:lnTo>
                      <a:lnTo>
                        <a:pt x="29" y="122"/>
                      </a:lnTo>
                      <a:lnTo>
                        <a:pt x="29" y="122"/>
                      </a:lnTo>
                      <a:lnTo>
                        <a:pt x="28" y="12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0" name="Freeform 54"/>
                <p:cNvSpPr>
                  <a:spLocks/>
                </p:cNvSpPr>
                <p:nvPr/>
              </p:nvSpPr>
              <p:spPr bwMode="auto">
                <a:xfrm>
                  <a:off x="2238" y="1785"/>
                  <a:ext cx="12" cy="72"/>
                </a:xfrm>
                <a:custGeom>
                  <a:avLst/>
                  <a:gdLst>
                    <a:gd name="T0" fmla="*/ 1 w 24"/>
                    <a:gd name="T1" fmla="*/ 40 h 144"/>
                    <a:gd name="T2" fmla="*/ 1 w 24"/>
                    <a:gd name="T3" fmla="*/ 0 h 144"/>
                    <a:gd name="T4" fmla="*/ 1 w 24"/>
                    <a:gd name="T5" fmla="*/ 3 h 144"/>
                    <a:gd name="T6" fmla="*/ 1 w 24"/>
                    <a:gd name="T7" fmla="*/ 8 h 144"/>
                    <a:gd name="T8" fmla="*/ 3 w 24"/>
                    <a:gd name="T9" fmla="*/ 11 h 144"/>
                    <a:gd name="T10" fmla="*/ 3 w 24"/>
                    <a:gd name="T11" fmla="*/ 16 h 144"/>
                    <a:gd name="T12" fmla="*/ 3 w 24"/>
                    <a:gd name="T13" fmla="*/ 19 h 144"/>
                    <a:gd name="T14" fmla="*/ 3 w 24"/>
                    <a:gd name="T15" fmla="*/ 24 h 144"/>
                    <a:gd name="T16" fmla="*/ 1 w 24"/>
                    <a:gd name="T17" fmla="*/ 27 h 144"/>
                    <a:gd name="T18" fmla="*/ 1 w 24"/>
                    <a:gd name="T19" fmla="*/ 32 h 144"/>
                    <a:gd name="T20" fmla="*/ 1 w 24"/>
                    <a:gd name="T21" fmla="*/ 36 h 144"/>
                    <a:gd name="T22" fmla="*/ 1 w 24"/>
                    <a:gd name="T23" fmla="*/ 40 h 144"/>
                    <a:gd name="T24" fmla="*/ 1 w 24"/>
                    <a:gd name="T25" fmla="*/ 99 h 144"/>
                    <a:gd name="T26" fmla="*/ 3 w 24"/>
                    <a:gd name="T27" fmla="*/ 104 h 144"/>
                    <a:gd name="T28" fmla="*/ 3 w 24"/>
                    <a:gd name="T29" fmla="*/ 108 h 144"/>
                    <a:gd name="T30" fmla="*/ 5 w 24"/>
                    <a:gd name="T31" fmla="*/ 112 h 144"/>
                    <a:gd name="T32" fmla="*/ 6 w 24"/>
                    <a:gd name="T33" fmla="*/ 116 h 144"/>
                    <a:gd name="T34" fmla="*/ 8 w 24"/>
                    <a:gd name="T35" fmla="*/ 120 h 144"/>
                    <a:gd name="T36" fmla="*/ 11 w 24"/>
                    <a:gd name="T37" fmla="*/ 124 h 144"/>
                    <a:gd name="T38" fmla="*/ 14 w 24"/>
                    <a:gd name="T39" fmla="*/ 128 h 144"/>
                    <a:gd name="T40" fmla="*/ 16 w 24"/>
                    <a:gd name="T41" fmla="*/ 131 h 144"/>
                    <a:gd name="T42" fmla="*/ 21 w 24"/>
                    <a:gd name="T43" fmla="*/ 134 h 144"/>
                    <a:gd name="T44" fmla="*/ 24 w 24"/>
                    <a:gd name="T45" fmla="*/ 137 h 144"/>
                    <a:gd name="T46" fmla="*/ 22 w 24"/>
                    <a:gd name="T47" fmla="*/ 139 h 144"/>
                    <a:gd name="T48" fmla="*/ 21 w 24"/>
                    <a:gd name="T49" fmla="*/ 142 h 144"/>
                    <a:gd name="T50" fmla="*/ 19 w 24"/>
                    <a:gd name="T51" fmla="*/ 142 h 144"/>
                    <a:gd name="T52" fmla="*/ 16 w 24"/>
                    <a:gd name="T53" fmla="*/ 144 h 144"/>
                    <a:gd name="T54" fmla="*/ 14 w 24"/>
                    <a:gd name="T55" fmla="*/ 144 h 144"/>
                    <a:gd name="T56" fmla="*/ 11 w 24"/>
                    <a:gd name="T57" fmla="*/ 144 h 144"/>
                    <a:gd name="T58" fmla="*/ 8 w 24"/>
                    <a:gd name="T59" fmla="*/ 144 h 144"/>
                    <a:gd name="T60" fmla="*/ 6 w 24"/>
                    <a:gd name="T61" fmla="*/ 144 h 144"/>
                    <a:gd name="T62" fmla="*/ 3 w 24"/>
                    <a:gd name="T63" fmla="*/ 144 h 144"/>
                    <a:gd name="T64" fmla="*/ 1 w 24"/>
                    <a:gd name="T65" fmla="*/ 144 h 144"/>
                    <a:gd name="T66" fmla="*/ 1 w 24"/>
                    <a:gd name="T67" fmla="*/ 99 h 144"/>
                    <a:gd name="T68" fmla="*/ 0 w 24"/>
                    <a:gd name="T69" fmla="*/ 94 h 144"/>
                    <a:gd name="T70" fmla="*/ 0 w 24"/>
                    <a:gd name="T71" fmla="*/ 88 h 144"/>
                    <a:gd name="T72" fmla="*/ 0 w 24"/>
                    <a:gd name="T73" fmla="*/ 83 h 144"/>
                    <a:gd name="T74" fmla="*/ 0 w 24"/>
                    <a:gd name="T75" fmla="*/ 76 h 144"/>
                    <a:gd name="T76" fmla="*/ 0 w 24"/>
                    <a:gd name="T77" fmla="*/ 70 h 144"/>
                    <a:gd name="T78" fmla="*/ 0 w 24"/>
                    <a:gd name="T79" fmla="*/ 65 h 144"/>
                    <a:gd name="T80" fmla="*/ 0 w 24"/>
                    <a:gd name="T81" fmla="*/ 59 h 144"/>
                    <a:gd name="T82" fmla="*/ 0 w 24"/>
                    <a:gd name="T83" fmla="*/ 52 h 144"/>
                    <a:gd name="T84" fmla="*/ 1 w 24"/>
                    <a:gd name="T85" fmla="*/ 46 h 144"/>
                    <a:gd name="T86" fmla="*/ 1 w 24"/>
                    <a:gd name="T87" fmla="*/ 40 h 144"/>
                    <a:gd name="T88" fmla="*/ 1 w 24"/>
                    <a:gd name="T89" fmla="*/ 4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" h="144">
                      <a:moveTo>
                        <a:pt x="1" y="40"/>
                      </a:move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3" y="24"/>
                      </a:lnTo>
                      <a:lnTo>
                        <a:pt x="1" y="27"/>
                      </a:lnTo>
                      <a:lnTo>
                        <a:pt x="1" y="32"/>
                      </a:lnTo>
                      <a:lnTo>
                        <a:pt x="1" y="36"/>
                      </a:lnTo>
                      <a:lnTo>
                        <a:pt x="1" y="40"/>
                      </a:lnTo>
                      <a:lnTo>
                        <a:pt x="1" y="99"/>
                      </a:lnTo>
                      <a:lnTo>
                        <a:pt x="3" y="104"/>
                      </a:lnTo>
                      <a:lnTo>
                        <a:pt x="3" y="108"/>
                      </a:lnTo>
                      <a:lnTo>
                        <a:pt x="5" y="112"/>
                      </a:lnTo>
                      <a:lnTo>
                        <a:pt x="6" y="116"/>
                      </a:lnTo>
                      <a:lnTo>
                        <a:pt x="8" y="120"/>
                      </a:lnTo>
                      <a:lnTo>
                        <a:pt x="11" y="124"/>
                      </a:lnTo>
                      <a:lnTo>
                        <a:pt x="14" y="128"/>
                      </a:lnTo>
                      <a:lnTo>
                        <a:pt x="16" y="131"/>
                      </a:lnTo>
                      <a:lnTo>
                        <a:pt x="21" y="134"/>
                      </a:lnTo>
                      <a:lnTo>
                        <a:pt x="24" y="137"/>
                      </a:lnTo>
                      <a:lnTo>
                        <a:pt x="22" y="139"/>
                      </a:lnTo>
                      <a:lnTo>
                        <a:pt x="21" y="142"/>
                      </a:lnTo>
                      <a:lnTo>
                        <a:pt x="19" y="142"/>
                      </a:lnTo>
                      <a:lnTo>
                        <a:pt x="16" y="144"/>
                      </a:lnTo>
                      <a:lnTo>
                        <a:pt x="14" y="144"/>
                      </a:lnTo>
                      <a:lnTo>
                        <a:pt x="11" y="144"/>
                      </a:lnTo>
                      <a:lnTo>
                        <a:pt x="8" y="144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1" y="144"/>
                      </a:lnTo>
                      <a:lnTo>
                        <a:pt x="1" y="99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0" y="83"/>
                      </a:lnTo>
                      <a:lnTo>
                        <a:pt x="0" y="76"/>
                      </a:lnTo>
                      <a:lnTo>
                        <a:pt x="0" y="70"/>
                      </a:lnTo>
                      <a:lnTo>
                        <a:pt x="0" y="65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1" y="40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1" name="Freeform 55"/>
                <p:cNvSpPr>
                  <a:spLocks/>
                </p:cNvSpPr>
                <p:nvPr/>
              </p:nvSpPr>
              <p:spPr bwMode="auto">
                <a:xfrm>
                  <a:off x="2174" y="1601"/>
                  <a:ext cx="22" cy="22"/>
                </a:xfrm>
                <a:custGeom>
                  <a:avLst/>
                  <a:gdLst>
                    <a:gd name="T0" fmla="*/ 39 w 45"/>
                    <a:gd name="T1" fmla="*/ 22 h 44"/>
                    <a:gd name="T2" fmla="*/ 45 w 45"/>
                    <a:gd name="T3" fmla="*/ 44 h 44"/>
                    <a:gd name="T4" fmla="*/ 0 w 45"/>
                    <a:gd name="T5" fmla="*/ 0 h 44"/>
                    <a:gd name="T6" fmla="*/ 39 w 45"/>
                    <a:gd name="T7" fmla="*/ 22 h 44"/>
                    <a:gd name="T8" fmla="*/ 39 w 45"/>
                    <a:gd name="T9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39" y="22"/>
                      </a:moveTo>
                      <a:lnTo>
                        <a:pt x="45" y="44"/>
                      </a:lnTo>
                      <a:lnTo>
                        <a:pt x="0" y="0"/>
                      </a:lnTo>
                      <a:lnTo>
                        <a:pt x="39" y="22"/>
                      </a:lnTo>
                      <a:lnTo>
                        <a:pt x="39" y="2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2" name="Freeform 56"/>
                <p:cNvSpPr>
                  <a:spLocks/>
                </p:cNvSpPr>
                <p:nvPr/>
              </p:nvSpPr>
              <p:spPr bwMode="auto">
                <a:xfrm>
                  <a:off x="2154" y="1604"/>
                  <a:ext cx="50" cy="58"/>
                </a:xfrm>
                <a:custGeom>
                  <a:avLst/>
                  <a:gdLst>
                    <a:gd name="T0" fmla="*/ 99 w 99"/>
                    <a:gd name="T1" fmla="*/ 109 h 115"/>
                    <a:gd name="T2" fmla="*/ 99 w 99"/>
                    <a:gd name="T3" fmla="*/ 115 h 115"/>
                    <a:gd name="T4" fmla="*/ 0 w 99"/>
                    <a:gd name="T5" fmla="*/ 0 h 115"/>
                    <a:gd name="T6" fmla="*/ 99 w 99"/>
                    <a:gd name="T7" fmla="*/ 109 h 115"/>
                    <a:gd name="T8" fmla="*/ 99 w 99"/>
                    <a:gd name="T9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115">
                      <a:moveTo>
                        <a:pt x="99" y="109"/>
                      </a:moveTo>
                      <a:lnTo>
                        <a:pt x="99" y="115"/>
                      </a:lnTo>
                      <a:lnTo>
                        <a:pt x="0" y="0"/>
                      </a:lnTo>
                      <a:lnTo>
                        <a:pt x="99" y="109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3" name="Freeform 57"/>
                <p:cNvSpPr>
                  <a:spLocks/>
                </p:cNvSpPr>
                <p:nvPr/>
              </p:nvSpPr>
              <p:spPr bwMode="auto">
                <a:xfrm>
                  <a:off x="2138" y="1585"/>
                  <a:ext cx="8" cy="3"/>
                </a:xfrm>
                <a:custGeom>
                  <a:avLst/>
                  <a:gdLst>
                    <a:gd name="T0" fmla="*/ 9 w 16"/>
                    <a:gd name="T1" fmla="*/ 0 h 6"/>
                    <a:gd name="T2" fmla="*/ 16 w 16"/>
                    <a:gd name="T3" fmla="*/ 6 h 6"/>
                    <a:gd name="T4" fmla="*/ 0 w 16"/>
                    <a:gd name="T5" fmla="*/ 6 h 6"/>
                    <a:gd name="T6" fmla="*/ 9 w 16"/>
                    <a:gd name="T7" fmla="*/ 0 h 6"/>
                    <a:gd name="T8" fmla="*/ 9 w 1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6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4" name="Freeform 58"/>
                <p:cNvSpPr>
                  <a:spLocks/>
                </p:cNvSpPr>
                <p:nvPr/>
              </p:nvSpPr>
              <p:spPr bwMode="auto">
                <a:xfrm>
                  <a:off x="2124" y="1574"/>
                  <a:ext cx="11" cy="22"/>
                </a:xfrm>
                <a:custGeom>
                  <a:avLst/>
                  <a:gdLst>
                    <a:gd name="T0" fmla="*/ 6 w 22"/>
                    <a:gd name="T1" fmla="*/ 0 h 45"/>
                    <a:gd name="T2" fmla="*/ 22 w 22"/>
                    <a:gd name="T3" fmla="*/ 45 h 45"/>
                    <a:gd name="T4" fmla="*/ 0 w 22"/>
                    <a:gd name="T5" fmla="*/ 39 h 45"/>
                    <a:gd name="T6" fmla="*/ 6 w 22"/>
                    <a:gd name="T7" fmla="*/ 0 h 45"/>
                    <a:gd name="T8" fmla="*/ 6 w 2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5">
                      <a:moveTo>
                        <a:pt x="6" y="0"/>
                      </a:moveTo>
                      <a:lnTo>
                        <a:pt x="22" y="45"/>
                      </a:lnTo>
                      <a:lnTo>
                        <a:pt x="0" y="39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5" name="Freeform 59"/>
                <p:cNvSpPr>
                  <a:spLocks/>
                </p:cNvSpPr>
                <p:nvPr/>
              </p:nvSpPr>
              <p:spPr bwMode="auto">
                <a:xfrm>
                  <a:off x="2108" y="1543"/>
                  <a:ext cx="5" cy="31"/>
                </a:xfrm>
                <a:custGeom>
                  <a:avLst/>
                  <a:gdLst>
                    <a:gd name="T0" fmla="*/ 10 w 10"/>
                    <a:gd name="T1" fmla="*/ 0 h 61"/>
                    <a:gd name="T2" fmla="*/ 10 w 10"/>
                    <a:gd name="T3" fmla="*/ 52 h 61"/>
                    <a:gd name="T4" fmla="*/ 0 w 10"/>
                    <a:gd name="T5" fmla="*/ 61 h 61"/>
                    <a:gd name="T6" fmla="*/ 10 w 10"/>
                    <a:gd name="T7" fmla="*/ 0 h 61"/>
                    <a:gd name="T8" fmla="*/ 10 w 10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1">
                      <a:moveTo>
                        <a:pt x="10" y="0"/>
                      </a:moveTo>
                      <a:lnTo>
                        <a:pt x="10" y="52"/>
                      </a:lnTo>
                      <a:lnTo>
                        <a:pt x="0" y="61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6" name="Freeform 60"/>
                <p:cNvSpPr>
                  <a:spLocks/>
                </p:cNvSpPr>
                <p:nvPr/>
              </p:nvSpPr>
              <p:spPr bwMode="auto">
                <a:xfrm>
                  <a:off x="2047" y="1442"/>
                  <a:ext cx="19" cy="146"/>
                </a:xfrm>
                <a:custGeom>
                  <a:avLst/>
                  <a:gdLst>
                    <a:gd name="T0" fmla="*/ 28 w 39"/>
                    <a:gd name="T1" fmla="*/ 0 h 291"/>
                    <a:gd name="T2" fmla="*/ 36 w 39"/>
                    <a:gd name="T3" fmla="*/ 29 h 291"/>
                    <a:gd name="T4" fmla="*/ 37 w 39"/>
                    <a:gd name="T5" fmla="*/ 59 h 291"/>
                    <a:gd name="T6" fmla="*/ 39 w 39"/>
                    <a:gd name="T7" fmla="*/ 88 h 291"/>
                    <a:gd name="T8" fmla="*/ 37 w 39"/>
                    <a:gd name="T9" fmla="*/ 117 h 291"/>
                    <a:gd name="T10" fmla="*/ 34 w 39"/>
                    <a:gd name="T11" fmla="*/ 147 h 291"/>
                    <a:gd name="T12" fmla="*/ 29 w 39"/>
                    <a:gd name="T13" fmla="*/ 176 h 291"/>
                    <a:gd name="T14" fmla="*/ 26 w 39"/>
                    <a:gd name="T15" fmla="*/ 205 h 291"/>
                    <a:gd name="T16" fmla="*/ 21 w 39"/>
                    <a:gd name="T17" fmla="*/ 233 h 291"/>
                    <a:gd name="T18" fmla="*/ 18 w 39"/>
                    <a:gd name="T19" fmla="*/ 262 h 291"/>
                    <a:gd name="T20" fmla="*/ 16 w 39"/>
                    <a:gd name="T21" fmla="*/ 291 h 291"/>
                    <a:gd name="T22" fmla="*/ 0 w 39"/>
                    <a:gd name="T23" fmla="*/ 291 h 291"/>
                    <a:gd name="T24" fmla="*/ 29 w 39"/>
                    <a:gd name="T25" fmla="*/ 0 h 291"/>
                    <a:gd name="T26" fmla="*/ 29 w 39"/>
                    <a:gd name="T27" fmla="*/ 0 h 291"/>
                    <a:gd name="T28" fmla="*/ 28 w 39"/>
                    <a:gd name="T29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291">
                      <a:moveTo>
                        <a:pt x="28" y="0"/>
                      </a:moveTo>
                      <a:lnTo>
                        <a:pt x="36" y="29"/>
                      </a:lnTo>
                      <a:lnTo>
                        <a:pt x="37" y="59"/>
                      </a:lnTo>
                      <a:lnTo>
                        <a:pt x="39" y="88"/>
                      </a:lnTo>
                      <a:lnTo>
                        <a:pt x="37" y="117"/>
                      </a:lnTo>
                      <a:lnTo>
                        <a:pt x="34" y="147"/>
                      </a:lnTo>
                      <a:lnTo>
                        <a:pt x="29" y="176"/>
                      </a:lnTo>
                      <a:lnTo>
                        <a:pt x="26" y="205"/>
                      </a:lnTo>
                      <a:lnTo>
                        <a:pt x="21" y="233"/>
                      </a:lnTo>
                      <a:lnTo>
                        <a:pt x="18" y="262"/>
                      </a:lnTo>
                      <a:lnTo>
                        <a:pt x="16" y="291"/>
                      </a:lnTo>
                      <a:lnTo>
                        <a:pt x="0" y="291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7" name="Freeform 61"/>
                <p:cNvSpPr>
                  <a:spLocks/>
                </p:cNvSpPr>
                <p:nvPr/>
              </p:nvSpPr>
              <p:spPr bwMode="auto">
                <a:xfrm>
                  <a:off x="1882" y="1601"/>
                  <a:ext cx="45" cy="69"/>
                </a:xfrm>
                <a:custGeom>
                  <a:avLst/>
                  <a:gdLst>
                    <a:gd name="T0" fmla="*/ 67 w 89"/>
                    <a:gd name="T1" fmla="*/ 0 h 137"/>
                    <a:gd name="T2" fmla="*/ 70 w 89"/>
                    <a:gd name="T3" fmla="*/ 0 h 137"/>
                    <a:gd name="T4" fmla="*/ 72 w 89"/>
                    <a:gd name="T5" fmla="*/ 0 h 137"/>
                    <a:gd name="T6" fmla="*/ 75 w 89"/>
                    <a:gd name="T7" fmla="*/ 0 h 137"/>
                    <a:gd name="T8" fmla="*/ 78 w 89"/>
                    <a:gd name="T9" fmla="*/ 0 h 137"/>
                    <a:gd name="T10" fmla="*/ 80 w 89"/>
                    <a:gd name="T11" fmla="*/ 0 h 137"/>
                    <a:gd name="T12" fmla="*/ 83 w 89"/>
                    <a:gd name="T13" fmla="*/ 0 h 137"/>
                    <a:gd name="T14" fmla="*/ 85 w 89"/>
                    <a:gd name="T15" fmla="*/ 0 h 137"/>
                    <a:gd name="T16" fmla="*/ 86 w 89"/>
                    <a:gd name="T17" fmla="*/ 1 h 137"/>
                    <a:gd name="T18" fmla="*/ 88 w 89"/>
                    <a:gd name="T19" fmla="*/ 3 h 137"/>
                    <a:gd name="T20" fmla="*/ 89 w 89"/>
                    <a:gd name="T21" fmla="*/ 6 h 137"/>
                    <a:gd name="T22" fmla="*/ 0 w 89"/>
                    <a:gd name="T23" fmla="*/ 137 h 137"/>
                    <a:gd name="T24" fmla="*/ 67 w 89"/>
                    <a:gd name="T25" fmla="*/ 0 h 137"/>
                    <a:gd name="T26" fmla="*/ 67 w 89"/>
                    <a:gd name="T2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9" h="137">
                      <a:moveTo>
                        <a:pt x="67" y="0"/>
                      </a:move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6" y="1"/>
                      </a:lnTo>
                      <a:lnTo>
                        <a:pt x="88" y="3"/>
                      </a:lnTo>
                      <a:lnTo>
                        <a:pt x="89" y="6"/>
                      </a:lnTo>
                      <a:lnTo>
                        <a:pt x="0" y="137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8" name="Freeform 62"/>
                <p:cNvSpPr>
                  <a:spLocks/>
                </p:cNvSpPr>
                <p:nvPr/>
              </p:nvSpPr>
              <p:spPr bwMode="auto">
                <a:xfrm>
                  <a:off x="1863" y="1606"/>
                  <a:ext cx="103" cy="132"/>
                </a:xfrm>
                <a:custGeom>
                  <a:avLst/>
                  <a:gdLst>
                    <a:gd name="T0" fmla="*/ 204 w 205"/>
                    <a:gd name="T1" fmla="*/ 0 h 264"/>
                    <a:gd name="T2" fmla="*/ 184 w 205"/>
                    <a:gd name="T3" fmla="*/ 22 h 264"/>
                    <a:gd name="T4" fmla="*/ 162 w 205"/>
                    <a:gd name="T5" fmla="*/ 43 h 264"/>
                    <a:gd name="T6" fmla="*/ 140 w 205"/>
                    <a:gd name="T7" fmla="*/ 65 h 264"/>
                    <a:gd name="T8" fmla="*/ 119 w 205"/>
                    <a:gd name="T9" fmla="*/ 89 h 264"/>
                    <a:gd name="T10" fmla="*/ 98 w 205"/>
                    <a:gd name="T11" fmla="*/ 112 h 264"/>
                    <a:gd name="T12" fmla="*/ 79 w 205"/>
                    <a:gd name="T13" fmla="*/ 137 h 264"/>
                    <a:gd name="T14" fmla="*/ 60 w 205"/>
                    <a:gd name="T15" fmla="*/ 161 h 264"/>
                    <a:gd name="T16" fmla="*/ 42 w 205"/>
                    <a:gd name="T17" fmla="*/ 187 h 264"/>
                    <a:gd name="T18" fmla="*/ 26 w 205"/>
                    <a:gd name="T19" fmla="*/ 214 h 264"/>
                    <a:gd name="T20" fmla="*/ 12 w 205"/>
                    <a:gd name="T21" fmla="*/ 240 h 264"/>
                    <a:gd name="T22" fmla="*/ 10 w 205"/>
                    <a:gd name="T23" fmla="*/ 243 h 264"/>
                    <a:gd name="T24" fmla="*/ 8 w 205"/>
                    <a:gd name="T25" fmla="*/ 245 h 264"/>
                    <a:gd name="T26" fmla="*/ 8 w 205"/>
                    <a:gd name="T27" fmla="*/ 248 h 264"/>
                    <a:gd name="T28" fmla="*/ 7 w 205"/>
                    <a:gd name="T29" fmla="*/ 249 h 264"/>
                    <a:gd name="T30" fmla="*/ 5 w 205"/>
                    <a:gd name="T31" fmla="*/ 253 h 264"/>
                    <a:gd name="T32" fmla="*/ 4 w 205"/>
                    <a:gd name="T33" fmla="*/ 254 h 264"/>
                    <a:gd name="T34" fmla="*/ 4 w 205"/>
                    <a:gd name="T35" fmla="*/ 256 h 264"/>
                    <a:gd name="T36" fmla="*/ 2 w 205"/>
                    <a:gd name="T37" fmla="*/ 259 h 264"/>
                    <a:gd name="T38" fmla="*/ 2 w 205"/>
                    <a:gd name="T39" fmla="*/ 261 h 264"/>
                    <a:gd name="T40" fmla="*/ 0 w 205"/>
                    <a:gd name="T41" fmla="*/ 264 h 264"/>
                    <a:gd name="T42" fmla="*/ 2 w 205"/>
                    <a:gd name="T43" fmla="*/ 262 h 264"/>
                    <a:gd name="T44" fmla="*/ 2 w 205"/>
                    <a:gd name="T45" fmla="*/ 259 h 264"/>
                    <a:gd name="T46" fmla="*/ 4 w 205"/>
                    <a:gd name="T47" fmla="*/ 257 h 264"/>
                    <a:gd name="T48" fmla="*/ 4 w 205"/>
                    <a:gd name="T49" fmla="*/ 254 h 264"/>
                    <a:gd name="T50" fmla="*/ 5 w 205"/>
                    <a:gd name="T51" fmla="*/ 253 h 264"/>
                    <a:gd name="T52" fmla="*/ 7 w 205"/>
                    <a:gd name="T53" fmla="*/ 249 h 264"/>
                    <a:gd name="T54" fmla="*/ 7 w 205"/>
                    <a:gd name="T55" fmla="*/ 248 h 264"/>
                    <a:gd name="T56" fmla="*/ 8 w 205"/>
                    <a:gd name="T57" fmla="*/ 245 h 264"/>
                    <a:gd name="T58" fmla="*/ 10 w 205"/>
                    <a:gd name="T59" fmla="*/ 243 h 264"/>
                    <a:gd name="T60" fmla="*/ 12 w 205"/>
                    <a:gd name="T61" fmla="*/ 240 h 264"/>
                    <a:gd name="T62" fmla="*/ 23 w 205"/>
                    <a:gd name="T63" fmla="*/ 216 h 264"/>
                    <a:gd name="T64" fmla="*/ 37 w 205"/>
                    <a:gd name="T65" fmla="*/ 189 h 264"/>
                    <a:gd name="T66" fmla="*/ 52 w 205"/>
                    <a:gd name="T67" fmla="*/ 161 h 264"/>
                    <a:gd name="T68" fmla="*/ 69 w 205"/>
                    <a:gd name="T69" fmla="*/ 133 h 264"/>
                    <a:gd name="T70" fmla="*/ 88 w 205"/>
                    <a:gd name="T71" fmla="*/ 104 h 264"/>
                    <a:gd name="T72" fmla="*/ 109 w 205"/>
                    <a:gd name="T73" fmla="*/ 77 h 264"/>
                    <a:gd name="T74" fmla="*/ 130 w 205"/>
                    <a:gd name="T75" fmla="*/ 53 h 264"/>
                    <a:gd name="T76" fmla="*/ 154 w 205"/>
                    <a:gd name="T77" fmla="*/ 30 h 264"/>
                    <a:gd name="T78" fmla="*/ 180 w 205"/>
                    <a:gd name="T79" fmla="*/ 14 h 264"/>
                    <a:gd name="T80" fmla="*/ 205 w 205"/>
                    <a:gd name="T81" fmla="*/ 1 h 264"/>
                    <a:gd name="T82" fmla="*/ 205 w 205"/>
                    <a:gd name="T83" fmla="*/ 1 h 264"/>
                    <a:gd name="T84" fmla="*/ 204 w 205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5" h="264">
                      <a:moveTo>
                        <a:pt x="204" y="0"/>
                      </a:moveTo>
                      <a:lnTo>
                        <a:pt x="184" y="22"/>
                      </a:lnTo>
                      <a:lnTo>
                        <a:pt x="162" y="43"/>
                      </a:lnTo>
                      <a:lnTo>
                        <a:pt x="140" y="65"/>
                      </a:lnTo>
                      <a:lnTo>
                        <a:pt x="119" y="89"/>
                      </a:lnTo>
                      <a:lnTo>
                        <a:pt x="98" y="112"/>
                      </a:lnTo>
                      <a:lnTo>
                        <a:pt x="79" y="137"/>
                      </a:lnTo>
                      <a:lnTo>
                        <a:pt x="60" y="161"/>
                      </a:lnTo>
                      <a:lnTo>
                        <a:pt x="42" y="187"/>
                      </a:lnTo>
                      <a:lnTo>
                        <a:pt x="26" y="214"/>
                      </a:lnTo>
                      <a:lnTo>
                        <a:pt x="12" y="240"/>
                      </a:lnTo>
                      <a:lnTo>
                        <a:pt x="10" y="243"/>
                      </a:lnTo>
                      <a:lnTo>
                        <a:pt x="8" y="245"/>
                      </a:lnTo>
                      <a:lnTo>
                        <a:pt x="8" y="248"/>
                      </a:lnTo>
                      <a:lnTo>
                        <a:pt x="7" y="249"/>
                      </a:lnTo>
                      <a:lnTo>
                        <a:pt x="5" y="253"/>
                      </a:lnTo>
                      <a:lnTo>
                        <a:pt x="4" y="254"/>
                      </a:lnTo>
                      <a:lnTo>
                        <a:pt x="4" y="256"/>
                      </a:lnTo>
                      <a:lnTo>
                        <a:pt x="2" y="259"/>
                      </a:lnTo>
                      <a:lnTo>
                        <a:pt x="2" y="261"/>
                      </a:lnTo>
                      <a:lnTo>
                        <a:pt x="0" y="264"/>
                      </a:lnTo>
                      <a:lnTo>
                        <a:pt x="2" y="262"/>
                      </a:lnTo>
                      <a:lnTo>
                        <a:pt x="2" y="259"/>
                      </a:lnTo>
                      <a:lnTo>
                        <a:pt x="4" y="257"/>
                      </a:lnTo>
                      <a:lnTo>
                        <a:pt x="4" y="254"/>
                      </a:lnTo>
                      <a:lnTo>
                        <a:pt x="5" y="253"/>
                      </a:lnTo>
                      <a:lnTo>
                        <a:pt x="7" y="249"/>
                      </a:lnTo>
                      <a:lnTo>
                        <a:pt x="7" y="248"/>
                      </a:lnTo>
                      <a:lnTo>
                        <a:pt x="8" y="245"/>
                      </a:lnTo>
                      <a:lnTo>
                        <a:pt x="10" y="243"/>
                      </a:lnTo>
                      <a:lnTo>
                        <a:pt x="12" y="240"/>
                      </a:lnTo>
                      <a:lnTo>
                        <a:pt x="23" y="216"/>
                      </a:lnTo>
                      <a:lnTo>
                        <a:pt x="37" y="189"/>
                      </a:lnTo>
                      <a:lnTo>
                        <a:pt x="52" y="161"/>
                      </a:lnTo>
                      <a:lnTo>
                        <a:pt x="69" y="133"/>
                      </a:lnTo>
                      <a:lnTo>
                        <a:pt x="88" y="104"/>
                      </a:lnTo>
                      <a:lnTo>
                        <a:pt x="109" y="77"/>
                      </a:lnTo>
                      <a:lnTo>
                        <a:pt x="130" y="53"/>
                      </a:lnTo>
                      <a:lnTo>
                        <a:pt x="154" y="30"/>
                      </a:lnTo>
                      <a:lnTo>
                        <a:pt x="180" y="14"/>
                      </a:lnTo>
                      <a:lnTo>
                        <a:pt x="205" y="1"/>
                      </a:lnTo>
                      <a:lnTo>
                        <a:pt x="205" y="1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59" name="Freeform 63"/>
                <p:cNvSpPr>
                  <a:spLocks/>
                </p:cNvSpPr>
                <p:nvPr/>
              </p:nvSpPr>
              <p:spPr bwMode="auto">
                <a:xfrm>
                  <a:off x="1847" y="1593"/>
                  <a:ext cx="24" cy="77"/>
                </a:xfrm>
                <a:custGeom>
                  <a:avLst/>
                  <a:gdLst>
                    <a:gd name="T0" fmla="*/ 39 w 48"/>
                    <a:gd name="T1" fmla="*/ 0 h 153"/>
                    <a:gd name="T2" fmla="*/ 45 w 48"/>
                    <a:gd name="T3" fmla="*/ 14 h 153"/>
                    <a:gd name="T4" fmla="*/ 48 w 48"/>
                    <a:gd name="T5" fmla="*/ 28 h 153"/>
                    <a:gd name="T6" fmla="*/ 47 w 48"/>
                    <a:gd name="T7" fmla="*/ 43 h 153"/>
                    <a:gd name="T8" fmla="*/ 42 w 48"/>
                    <a:gd name="T9" fmla="*/ 59 h 153"/>
                    <a:gd name="T10" fmla="*/ 36 w 48"/>
                    <a:gd name="T11" fmla="*/ 73 h 153"/>
                    <a:gd name="T12" fmla="*/ 29 w 48"/>
                    <a:gd name="T13" fmla="*/ 89 h 153"/>
                    <a:gd name="T14" fmla="*/ 20 w 48"/>
                    <a:gd name="T15" fmla="*/ 105 h 153"/>
                    <a:gd name="T16" fmla="*/ 12 w 48"/>
                    <a:gd name="T17" fmla="*/ 121 h 153"/>
                    <a:gd name="T18" fmla="*/ 5 w 48"/>
                    <a:gd name="T19" fmla="*/ 137 h 153"/>
                    <a:gd name="T20" fmla="*/ 0 w 48"/>
                    <a:gd name="T21" fmla="*/ 153 h 153"/>
                    <a:gd name="T22" fmla="*/ 4 w 48"/>
                    <a:gd name="T23" fmla="*/ 140 h 153"/>
                    <a:gd name="T24" fmla="*/ 5 w 48"/>
                    <a:gd name="T25" fmla="*/ 124 h 153"/>
                    <a:gd name="T26" fmla="*/ 7 w 48"/>
                    <a:gd name="T27" fmla="*/ 110 h 153"/>
                    <a:gd name="T28" fmla="*/ 8 w 48"/>
                    <a:gd name="T29" fmla="*/ 92 h 153"/>
                    <a:gd name="T30" fmla="*/ 12 w 48"/>
                    <a:gd name="T31" fmla="*/ 76 h 153"/>
                    <a:gd name="T32" fmla="*/ 13 w 48"/>
                    <a:gd name="T33" fmla="*/ 59 h 153"/>
                    <a:gd name="T34" fmla="*/ 18 w 48"/>
                    <a:gd name="T35" fmla="*/ 43 h 153"/>
                    <a:gd name="T36" fmla="*/ 23 w 48"/>
                    <a:gd name="T37" fmla="*/ 27 h 153"/>
                    <a:gd name="T38" fmla="*/ 29 w 48"/>
                    <a:gd name="T39" fmla="*/ 12 h 153"/>
                    <a:gd name="T40" fmla="*/ 39 w 48"/>
                    <a:gd name="T41" fmla="*/ 0 h 153"/>
                    <a:gd name="T42" fmla="*/ 39 w 48"/>
                    <a:gd name="T43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153">
                      <a:moveTo>
                        <a:pt x="39" y="0"/>
                      </a:moveTo>
                      <a:lnTo>
                        <a:pt x="45" y="14"/>
                      </a:lnTo>
                      <a:lnTo>
                        <a:pt x="48" y="28"/>
                      </a:lnTo>
                      <a:lnTo>
                        <a:pt x="47" y="43"/>
                      </a:lnTo>
                      <a:lnTo>
                        <a:pt x="42" y="59"/>
                      </a:lnTo>
                      <a:lnTo>
                        <a:pt x="36" y="73"/>
                      </a:lnTo>
                      <a:lnTo>
                        <a:pt x="29" y="89"/>
                      </a:lnTo>
                      <a:lnTo>
                        <a:pt x="20" y="105"/>
                      </a:lnTo>
                      <a:lnTo>
                        <a:pt x="12" y="121"/>
                      </a:lnTo>
                      <a:lnTo>
                        <a:pt x="5" y="137"/>
                      </a:lnTo>
                      <a:lnTo>
                        <a:pt x="0" y="153"/>
                      </a:lnTo>
                      <a:lnTo>
                        <a:pt x="4" y="140"/>
                      </a:lnTo>
                      <a:lnTo>
                        <a:pt x="5" y="124"/>
                      </a:lnTo>
                      <a:lnTo>
                        <a:pt x="7" y="110"/>
                      </a:lnTo>
                      <a:lnTo>
                        <a:pt x="8" y="92"/>
                      </a:lnTo>
                      <a:lnTo>
                        <a:pt x="12" y="76"/>
                      </a:lnTo>
                      <a:lnTo>
                        <a:pt x="13" y="59"/>
                      </a:lnTo>
                      <a:lnTo>
                        <a:pt x="18" y="43"/>
                      </a:lnTo>
                      <a:lnTo>
                        <a:pt x="23" y="27"/>
                      </a:lnTo>
                      <a:lnTo>
                        <a:pt x="29" y="12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0" name="Freeform 64"/>
                <p:cNvSpPr>
                  <a:spLocks/>
                </p:cNvSpPr>
                <p:nvPr/>
              </p:nvSpPr>
              <p:spPr bwMode="auto">
                <a:xfrm>
                  <a:off x="1825" y="1754"/>
                  <a:ext cx="11" cy="20"/>
                </a:xfrm>
                <a:custGeom>
                  <a:avLst/>
                  <a:gdLst>
                    <a:gd name="T0" fmla="*/ 22 w 22"/>
                    <a:gd name="T1" fmla="*/ 0 h 38"/>
                    <a:gd name="T2" fmla="*/ 22 w 22"/>
                    <a:gd name="T3" fmla="*/ 13 h 38"/>
                    <a:gd name="T4" fmla="*/ 0 w 22"/>
                    <a:gd name="T5" fmla="*/ 38 h 38"/>
                    <a:gd name="T6" fmla="*/ 22 w 22"/>
                    <a:gd name="T7" fmla="*/ 0 h 38"/>
                    <a:gd name="T8" fmla="*/ 22 w 2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22" y="13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1" name="Freeform 65"/>
                <p:cNvSpPr>
                  <a:spLocks/>
                </p:cNvSpPr>
                <p:nvPr/>
              </p:nvSpPr>
              <p:spPr bwMode="auto">
                <a:xfrm>
                  <a:off x="1798" y="1780"/>
                  <a:ext cx="41" cy="43"/>
                </a:xfrm>
                <a:custGeom>
                  <a:avLst/>
                  <a:gdLst>
                    <a:gd name="T0" fmla="*/ 0 w 83"/>
                    <a:gd name="T1" fmla="*/ 0 h 86"/>
                    <a:gd name="T2" fmla="*/ 83 w 83"/>
                    <a:gd name="T3" fmla="*/ 86 h 86"/>
                    <a:gd name="T4" fmla="*/ 74 w 83"/>
                    <a:gd name="T5" fmla="*/ 83 h 86"/>
                    <a:gd name="T6" fmla="*/ 64 w 83"/>
                    <a:gd name="T7" fmla="*/ 77 h 86"/>
                    <a:gd name="T8" fmla="*/ 55 w 83"/>
                    <a:gd name="T9" fmla="*/ 70 h 86"/>
                    <a:gd name="T10" fmla="*/ 45 w 83"/>
                    <a:gd name="T11" fmla="*/ 62 h 86"/>
                    <a:gd name="T12" fmla="*/ 34 w 83"/>
                    <a:gd name="T13" fmla="*/ 53 h 86"/>
                    <a:gd name="T14" fmla="*/ 26 w 83"/>
                    <a:gd name="T15" fmla="*/ 43 h 86"/>
                    <a:gd name="T16" fmla="*/ 16 w 83"/>
                    <a:gd name="T17" fmla="*/ 32 h 86"/>
                    <a:gd name="T18" fmla="*/ 10 w 83"/>
                    <a:gd name="T19" fmla="*/ 21 h 86"/>
                    <a:gd name="T20" fmla="*/ 3 w 83"/>
                    <a:gd name="T21" fmla="*/ 11 h 86"/>
                    <a:gd name="T22" fmla="*/ 0 w 83"/>
                    <a:gd name="T23" fmla="*/ 0 h 86"/>
                    <a:gd name="T24" fmla="*/ 0 w 83"/>
                    <a:gd name="T25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3" h="86">
                      <a:moveTo>
                        <a:pt x="0" y="0"/>
                      </a:moveTo>
                      <a:lnTo>
                        <a:pt x="83" y="86"/>
                      </a:lnTo>
                      <a:lnTo>
                        <a:pt x="74" y="83"/>
                      </a:lnTo>
                      <a:lnTo>
                        <a:pt x="64" y="77"/>
                      </a:lnTo>
                      <a:lnTo>
                        <a:pt x="55" y="70"/>
                      </a:lnTo>
                      <a:lnTo>
                        <a:pt x="45" y="62"/>
                      </a:lnTo>
                      <a:lnTo>
                        <a:pt x="34" y="53"/>
                      </a:lnTo>
                      <a:lnTo>
                        <a:pt x="26" y="43"/>
                      </a:lnTo>
                      <a:lnTo>
                        <a:pt x="16" y="32"/>
                      </a:lnTo>
                      <a:lnTo>
                        <a:pt x="10" y="21"/>
                      </a:lnTo>
                      <a:lnTo>
                        <a:pt x="3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2" name="Freeform 66"/>
                <p:cNvSpPr>
                  <a:spLocks/>
                </p:cNvSpPr>
                <p:nvPr/>
              </p:nvSpPr>
              <p:spPr bwMode="auto">
                <a:xfrm>
                  <a:off x="1812" y="1750"/>
                  <a:ext cx="44" cy="49"/>
                </a:xfrm>
                <a:custGeom>
                  <a:avLst/>
                  <a:gdLst>
                    <a:gd name="T0" fmla="*/ 51 w 88"/>
                    <a:gd name="T1" fmla="*/ 98 h 99"/>
                    <a:gd name="T2" fmla="*/ 40 w 88"/>
                    <a:gd name="T3" fmla="*/ 93 h 99"/>
                    <a:gd name="T4" fmla="*/ 24 w 88"/>
                    <a:gd name="T5" fmla="*/ 85 h 99"/>
                    <a:gd name="T6" fmla="*/ 10 w 88"/>
                    <a:gd name="T7" fmla="*/ 72 h 99"/>
                    <a:gd name="T8" fmla="*/ 2 w 88"/>
                    <a:gd name="T9" fmla="*/ 58 h 99"/>
                    <a:gd name="T10" fmla="*/ 0 w 88"/>
                    <a:gd name="T11" fmla="*/ 51 h 99"/>
                    <a:gd name="T12" fmla="*/ 3 w 88"/>
                    <a:gd name="T13" fmla="*/ 58 h 99"/>
                    <a:gd name="T14" fmla="*/ 10 w 88"/>
                    <a:gd name="T15" fmla="*/ 64 h 99"/>
                    <a:gd name="T16" fmla="*/ 16 w 88"/>
                    <a:gd name="T17" fmla="*/ 69 h 99"/>
                    <a:gd name="T18" fmla="*/ 22 w 88"/>
                    <a:gd name="T19" fmla="*/ 74 h 99"/>
                    <a:gd name="T20" fmla="*/ 29 w 88"/>
                    <a:gd name="T21" fmla="*/ 77 h 99"/>
                    <a:gd name="T22" fmla="*/ 35 w 88"/>
                    <a:gd name="T23" fmla="*/ 75 h 99"/>
                    <a:gd name="T24" fmla="*/ 40 w 88"/>
                    <a:gd name="T25" fmla="*/ 74 h 99"/>
                    <a:gd name="T26" fmla="*/ 45 w 88"/>
                    <a:gd name="T27" fmla="*/ 71 h 99"/>
                    <a:gd name="T28" fmla="*/ 50 w 88"/>
                    <a:gd name="T29" fmla="*/ 67 h 99"/>
                    <a:gd name="T30" fmla="*/ 53 w 88"/>
                    <a:gd name="T31" fmla="*/ 64 h 99"/>
                    <a:gd name="T32" fmla="*/ 54 w 88"/>
                    <a:gd name="T33" fmla="*/ 61 h 99"/>
                    <a:gd name="T34" fmla="*/ 56 w 88"/>
                    <a:gd name="T35" fmla="*/ 59 h 99"/>
                    <a:gd name="T36" fmla="*/ 58 w 88"/>
                    <a:gd name="T37" fmla="*/ 56 h 99"/>
                    <a:gd name="T38" fmla="*/ 59 w 88"/>
                    <a:gd name="T39" fmla="*/ 53 h 99"/>
                    <a:gd name="T40" fmla="*/ 64 w 88"/>
                    <a:gd name="T41" fmla="*/ 47 h 99"/>
                    <a:gd name="T42" fmla="*/ 67 w 88"/>
                    <a:gd name="T43" fmla="*/ 35 h 99"/>
                    <a:gd name="T44" fmla="*/ 72 w 88"/>
                    <a:gd name="T45" fmla="*/ 24 h 99"/>
                    <a:gd name="T46" fmla="*/ 77 w 88"/>
                    <a:gd name="T47" fmla="*/ 15 h 99"/>
                    <a:gd name="T48" fmla="*/ 83 w 88"/>
                    <a:gd name="T49" fmla="*/ 5 h 99"/>
                    <a:gd name="T50" fmla="*/ 88 w 88"/>
                    <a:gd name="T51" fmla="*/ 7 h 99"/>
                    <a:gd name="T52" fmla="*/ 86 w 88"/>
                    <a:gd name="T53" fmla="*/ 18 h 99"/>
                    <a:gd name="T54" fmla="*/ 82 w 88"/>
                    <a:gd name="T55" fmla="*/ 29 h 99"/>
                    <a:gd name="T56" fmla="*/ 74 w 88"/>
                    <a:gd name="T57" fmla="*/ 39 h 99"/>
                    <a:gd name="T58" fmla="*/ 66 w 88"/>
                    <a:gd name="T59" fmla="*/ 48 h 99"/>
                    <a:gd name="T60" fmla="*/ 61 w 88"/>
                    <a:gd name="T61" fmla="*/ 53 h 99"/>
                    <a:gd name="T62" fmla="*/ 59 w 88"/>
                    <a:gd name="T63" fmla="*/ 56 h 99"/>
                    <a:gd name="T64" fmla="*/ 58 w 88"/>
                    <a:gd name="T65" fmla="*/ 59 h 99"/>
                    <a:gd name="T66" fmla="*/ 54 w 88"/>
                    <a:gd name="T67" fmla="*/ 63 h 99"/>
                    <a:gd name="T68" fmla="*/ 53 w 88"/>
                    <a:gd name="T69" fmla="*/ 64 h 99"/>
                    <a:gd name="T70" fmla="*/ 51 w 88"/>
                    <a:gd name="T71" fmla="*/ 69 h 99"/>
                    <a:gd name="T72" fmla="*/ 50 w 88"/>
                    <a:gd name="T73" fmla="*/ 74 h 99"/>
                    <a:gd name="T74" fmla="*/ 48 w 88"/>
                    <a:gd name="T75" fmla="*/ 80 h 99"/>
                    <a:gd name="T76" fmla="*/ 50 w 88"/>
                    <a:gd name="T77" fmla="*/ 88 h 99"/>
                    <a:gd name="T78" fmla="*/ 53 w 88"/>
                    <a:gd name="T79" fmla="*/ 95 h 99"/>
                    <a:gd name="T80" fmla="*/ 54 w 88"/>
                    <a:gd name="T81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8" h="99">
                      <a:moveTo>
                        <a:pt x="54" y="99"/>
                      </a:moveTo>
                      <a:lnTo>
                        <a:pt x="51" y="98"/>
                      </a:lnTo>
                      <a:lnTo>
                        <a:pt x="46" y="96"/>
                      </a:lnTo>
                      <a:lnTo>
                        <a:pt x="40" y="93"/>
                      </a:lnTo>
                      <a:lnTo>
                        <a:pt x="32" y="90"/>
                      </a:lnTo>
                      <a:lnTo>
                        <a:pt x="24" y="85"/>
                      </a:lnTo>
                      <a:lnTo>
                        <a:pt x="18" y="79"/>
                      </a:lnTo>
                      <a:lnTo>
                        <a:pt x="10" y="72"/>
                      </a:lnTo>
                      <a:lnTo>
                        <a:pt x="5" y="66"/>
                      </a:lnTo>
                      <a:lnTo>
                        <a:pt x="2" y="58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2" y="55"/>
                      </a:lnTo>
                      <a:lnTo>
                        <a:pt x="3" y="58"/>
                      </a:lnTo>
                      <a:lnTo>
                        <a:pt x="6" y="61"/>
                      </a:lnTo>
                      <a:lnTo>
                        <a:pt x="10" y="64"/>
                      </a:lnTo>
                      <a:lnTo>
                        <a:pt x="13" y="66"/>
                      </a:lnTo>
                      <a:lnTo>
                        <a:pt x="16" y="69"/>
                      </a:lnTo>
                      <a:lnTo>
                        <a:pt x="19" y="71"/>
                      </a:lnTo>
                      <a:lnTo>
                        <a:pt x="22" y="74"/>
                      </a:lnTo>
                      <a:lnTo>
                        <a:pt x="26" y="77"/>
                      </a:lnTo>
                      <a:lnTo>
                        <a:pt x="29" y="77"/>
                      </a:lnTo>
                      <a:lnTo>
                        <a:pt x="32" y="77"/>
                      </a:lnTo>
                      <a:lnTo>
                        <a:pt x="35" y="75"/>
                      </a:lnTo>
                      <a:lnTo>
                        <a:pt x="38" y="75"/>
                      </a:lnTo>
                      <a:lnTo>
                        <a:pt x="40" y="74"/>
                      </a:lnTo>
                      <a:lnTo>
                        <a:pt x="43" y="72"/>
                      </a:lnTo>
                      <a:lnTo>
                        <a:pt x="45" y="71"/>
                      </a:lnTo>
                      <a:lnTo>
                        <a:pt x="48" y="69"/>
                      </a:lnTo>
                      <a:lnTo>
                        <a:pt x="50" y="67"/>
                      </a:lnTo>
                      <a:lnTo>
                        <a:pt x="51" y="66"/>
                      </a:lnTo>
                      <a:lnTo>
                        <a:pt x="53" y="64"/>
                      </a:lnTo>
                      <a:lnTo>
                        <a:pt x="53" y="63"/>
                      </a:lnTo>
                      <a:lnTo>
                        <a:pt x="54" y="61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8" y="58"/>
                      </a:lnTo>
                      <a:lnTo>
                        <a:pt x="58" y="56"/>
                      </a:lnTo>
                      <a:lnTo>
                        <a:pt x="59" y="55"/>
                      </a:lnTo>
                      <a:lnTo>
                        <a:pt x="59" y="53"/>
                      </a:lnTo>
                      <a:lnTo>
                        <a:pt x="61" y="51"/>
                      </a:lnTo>
                      <a:lnTo>
                        <a:pt x="64" y="47"/>
                      </a:lnTo>
                      <a:lnTo>
                        <a:pt x="66" y="42"/>
                      </a:lnTo>
                      <a:lnTo>
                        <a:pt x="67" y="35"/>
                      </a:lnTo>
                      <a:lnTo>
                        <a:pt x="70" y="31"/>
                      </a:lnTo>
                      <a:lnTo>
                        <a:pt x="72" y="24"/>
                      </a:lnTo>
                      <a:lnTo>
                        <a:pt x="75" y="19"/>
                      </a:lnTo>
                      <a:lnTo>
                        <a:pt x="77" y="15"/>
                      </a:lnTo>
                      <a:lnTo>
                        <a:pt x="80" y="10"/>
                      </a:lnTo>
                      <a:lnTo>
                        <a:pt x="83" y="5"/>
                      </a:lnTo>
                      <a:lnTo>
                        <a:pt x="86" y="0"/>
                      </a:lnTo>
                      <a:lnTo>
                        <a:pt x="88" y="7"/>
                      </a:lnTo>
                      <a:lnTo>
                        <a:pt x="88" y="13"/>
                      </a:lnTo>
                      <a:lnTo>
                        <a:pt x="86" y="18"/>
                      </a:lnTo>
                      <a:lnTo>
                        <a:pt x="85" y="24"/>
                      </a:lnTo>
                      <a:lnTo>
                        <a:pt x="82" y="29"/>
                      </a:lnTo>
                      <a:lnTo>
                        <a:pt x="78" y="34"/>
                      </a:lnTo>
                      <a:lnTo>
                        <a:pt x="74" y="39"/>
                      </a:lnTo>
                      <a:lnTo>
                        <a:pt x="70" y="43"/>
                      </a:lnTo>
                      <a:lnTo>
                        <a:pt x="66" y="48"/>
                      </a:lnTo>
                      <a:lnTo>
                        <a:pt x="61" y="51"/>
                      </a:lnTo>
                      <a:lnTo>
                        <a:pt x="61" y="53"/>
                      </a:lnTo>
                      <a:lnTo>
                        <a:pt x="59" y="55"/>
                      </a:lnTo>
                      <a:lnTo>
                        <a:pt x="59" y="56"/>
                      </a:lnTo>
                      <a:lnTo>
                        <a:pt x="58" y="58"/>
                      </a:lnTo>
                      <a:lnTo>
                        <a:pt x="58" y="59"/>
                      </a:lnTo>
                      <a:lnTo>
                        <a:pt x="56" y="61"/>
                      </a:lnTo>
                      <a:lnTo>
                        <a:pt x="54" y="63"/>
                      </a:lnTo>
                      <a:lnTo>
                        <a:pt x="54" y="64"/>
                      </a:lnTo>
                      <a:lnTo>
                        <a:pt x="53" y="64"/>
                      </a:lnTo>
                      <a:lnTo>
                        <a:pt x="51" y="66"/>
                      </a:lnTo>
                      <a:lnTo>
                        <a:pt x="51" y="69"/>
                      </a:lnTo>
                      <a:lnTo>
                        <a:pt x="50" y="72"/>
                      </a:lnTo>
                      <a:lnTo>
                        <a:pt x="50" y="74"/>
                      </a:lnTo>
                      <a:lnTo>
                        <a:pt x="48" y="77"/>
                      </a:lnTo>
                      <a:lnTo>
                        <a:pt x="48" y="80"/>
                      </a:lnTo>
                      <a:lnTo>
                        <a:pt x="50" y="85"/>
                      </a:lnTo>
                      <a:lnTo>
                        <a:pt x="50" y="88"/>
                      </a:lnTo>
                      <a:lnTo>
                        <a:pt x="51" y="91"/>
                      </a:lnTo>
                      <a:lnTo>
                        <a:pt x="53" y="95"/>
                      </a:lnTo>
                      <a:lnTo>
                        <a:pt x="54" y="99"/>
                      </a:lnTo>
                      <a:lnTo>
                        <a:pt x="54" y="99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3" name="Freeform 67"/>
                <p:cNvSpPr>
                  <a:spLocks/>
                </p:cNvSpPr>
                <p:nvPr/>
              </p:nvSpPr>
              <p:spPr bwMode="auto">
                <a:xfrm>
                  <a:off x="1848" y="1758"/>
                  <a:ext cx="22" cy="49"/>
                </a:xfrm>
                <a:custGeom>
                  <a:avLst/>
                  <a:gdLst>
                    <a:gd name="T0" fmla="*/ 29 w 43"/>
                    <a:gd name="T1" fmla="*/ 35 h 99"/>
                    <a:gd name="T2" fmla="*/ 5 w 43"/>
                    <a:gd name="T3" fmla="*/ 99 h 99"/>
                    <a:gd name="T4" fmla="*/ 2 w 43"/>
                    <a:gd name="T5" fmla="*/ 93 h 99"/>
                    <a:gd name="T6" fmla="*/ 0 w 43"/>
                    <a:gd name="T7" fmla="*/ 88 h 99"/>
                    <a:gd name="T8" fmla="*/ 2 w 43"/>
                    <a:gd name="T9" fmla="*/ 82 h 99"/>
                    <a:gd name="T10" fmla="*/ 3 w 43"/>
                    <a:gd name="T11" fmla="*/ 75 h 99"/>
                    <a:gd name="T12" fmla="*/ 6 w 43"/>
                    <a:gd name="T13" fmla="*/ 69 h 99"/>
                    <a:gd name="T14" fmla="*/ 10 w 43"/>
                    <a:gd name="T15" fmla="*/ 63 h 99"/>
                    <a:gd name="T16" fmla="*/ 14 w 43"/>
                    <a:gd name="T17" fmla="*/ 56 h 99"/>
                    <a:gd name="T18" fmla="*/ 19 w 43"/>
                    <a:gd name="T19" fmla="*/ 50 h 99"/>
                    <a:gd name="T20" fmla="*/ 24 w 43"/>
                    <a:gd name="T21" fmla="*/ 43 h 99"/>
                    <a:gd name="T22" fmla="*/ 29 w 43"/>
                    <a:gd name="T23" fmla="*/ 35 h 99"/>
                    <a:gd name="T24" fmla="*/ 43 w 43"/>
                    <a:gd name="T25" fmla="*/ 0 h 99"/>
                    <a:gd name="T26" fmla="*/ 43 w 43"/>
                    <a:gd name="T27" fmla="*/ 3 h 99"/>
                    <a:gd name="T28" fmla="*/ 42 w 43"/>
                    <a:gd name="T29" fmla="*/ 8 h 99"/>
                    <a:gd name="T30" fmla="*/ 42 w 43"/>
                    <a:gd name="T31" fmla="*/ 11 h 99"/>
                    <a:gd name="T32" fmla="*/ 40 w 43"/>
                    <a:gd name="T33" fmla="*/ 15 h 99"/>
                    <a:gd name="T34" fmla="*/ 38 w 43"/>
                    <a:gd name="T35" fmla="*/ 18 h 99"/>
                    <a:gd name="T36" fmla="*/ 37 w 43"/>
                    <a:gd name="T37" fmla="*/ 23 h 99"/>
                    <a:gd name="T38" fmla="*/ 35 w 43"/>
                    <a:gd name="T39" fmla="*/ 26 h 99"/>
                    <a:gd name="T40" fmla="*/ 34 w 43"/>
                    <a:gd name="T41" fmla="*/ 29 h 99"/>
                    <a:gd name="T42" fmla="*/ 32 w 43"/>
                    <a:gd name="T43" fmla="*/ 32 h 99"/>
                    <a:gd name="T44" fmla="*/ 29 w 43"/>
                    <a:gd name="T45" fmla="*/ 35 h 99"/>
                    <a:gd name="T46" fmla="*/ 29 w 43"/>
                    <a:gd name="T47" fmla="*/ 3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3" h="99">
                      <a:moveTo>
                        <a:pt x="29" y="35"/>
                      </a:moveTo>
                      <a:lnTo>
                        <a:pt x="5" y="99"/>
                      </a:lnTo>
                      <a:lnTo>
                        <a:pt x="2" y="93"/>
                      </a:lnTo>
                      <a:lnTo>
                        <a:pt x="0" y="88"/>
                      </a:lnTo>
                      <a:lnTo>
                        <a:pt x="2" y="82"/>
                      </a:lnTo>
                      <a:lnTo>
                        <a:pt x="3" y="75"/>
                      </a:lnTo>
                      <a:lnTo>
                        <a:pt x="6" y="69"/>
                      </a:lnTo>
                      <a:lnTo>
                        <a:pt x="10" y="63"/>
                      </a:lnTo>
                      <a:lnTo>
                        <a:pt x="14" y="56"/>
                      </a:lnTo>
                      <a:lnTo>
                        <a:pt x="19" y="50"/>
                      </a:lnTo>
                      <a:lnTo>
                        <a:pt x="24" y="43"/>
                      </a:lnTo>
                      <a:lnTo>
                        <a:pt x="29" y="35"/>
                      </a:lnTo>
                      <a:lnTo>
                        <a:pt x="43" y="0"/>
                      </a:lnTo>
                      <a:lnTo>
                        <a:pt x="43" y="3"/>
                      </a:lnTo>
                      <a:lnTo>
                        <a:pt x="42" y="8"/>
                      </a:lnTo>
                      <a:lnTo>
                        <a:pt x="42" y="11"/>
                      </a:lnTo>
                      <a:lnTo>
                        <a:pt x="40" y="15"/>
                      </a:lnTo>
                      <a:lnTo>
                        <a:pt x="38" y="18"/>
                      </a:lnTo>
                      <a:lnTo>
                        <a:pt x="37" y="23"/>
                      </a:lnTo>
                      <a:lnTo>
                        <a:pt x="35" y="26"/>
                      </a:lnTo>
                      <a:lnTo>
                        <a:pt x="34" y="29"/>
                      </a:lnTo>
                      <a:lnTo>
                        <a:pt x="32" y="32"/>
                      </a:lnTo>
                      <a:lnTo>
                        <a:pt x="29" y="35"/>
                      </a:lnTo>
                      <a:lnTo>
                        <a:pt x="29" y="3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4" name="Freeform 68"/>
                <p:cNvSpPr>
                  <a:spLocks/>
                </p:cNvSpPr>
                <p:nvPr/>
              </p:nvSpPr>
              <p:spPr bwMode="auto">
                <a:xfrm>
                  <a:off x="1897" y="1589"/>
                  <a:ext cx="112" cy="122"/>
                </a:xfrm>
                <a:custGeom>
                  <a:avLst/>
                  <a:gdLst>
                    <a:gd name="T0" fmla="*/ 214 w 224"/>
                    <a:gd name="T1" fmla="*/ 24 h 244"/>
                    <a:gd name="T2" fmla="*/ 212 w 224"/>
                    <a:gd name="T3" fmla="*/ 24 h 244"/>
                    <a:gd name="T4" fmla="*/ 212 w 224"/>
                    <a:gd name="T5" fmla="*/ 24 h 244"/>
                    <a:gd name="T6" fmla="*/ 212 w 224"/>
                    <a:gd name="T7" fmla="*/ 25 h 244"/>
                    <a:gd name="T8" fmla="*/ 211 w 224"/>
                    <a:gd name="T9" fmla="*/ 25 h 244"/>
                    <a:gd name="T10" fmla="*/ 203 w 224"/>
                    <a:gd name="T11" fmla="*/ 35 h 244"/>
                    <a:gd name="T12" fmla="*/ 182 w 224"/>
                    <a:gd name="T13" fmla="*/ 52 h 244"/>
                    <a:gd name="T14" fmla="*/ 160 w 224"/>
                    <a:gd name="T15" fmla="*/ 72 h 244"/>
                    <a:gd name="T16" fmla="*/ 137 w 224"/>
                    <a:gd name="T17" fmla="*/ 88 h 244"/>
                    <a:gd name="T18" fmla="*/ 116 w 224"/>
                    <a:gd name="T19" fmla="*/ 105 h 244"/>
                    <a:gd name="T20" fmla="*/ 0 w 224"/>
                    <a:gd name="T21" fmla="*/ 244 h 244"/>
                    <a:gd name="T22" fmla="*/ 27 w 224"/>
                    <a:gd name="T23" fmla="*/ 187 h 244"/>
                    <a:gd name="T24" fmla="*/ 67 w 224"/>
                    <a:gd name="T25" fmla="*/ 139 h 244"/>
                    <a:gd name="T26" fmla="*/ 115 w 224"/>
                    <a:gd name="T27" fmla="*/ 96 h 244"/>
                    <a:gd name="T28" fmla="*/ 166 w 224"/>
                    <a:gd name="T29" fmla="*/ 57 h 244"/>
                    <a:gd name="T30" fmla="*/ 211 w 224"/>
                    <a:gd name="T31" fmla="*/ 25 h 244"/>
                    <a:gd name="T32" fmla="*/ 212 w 224"/>
                    <a:gd name="T33" fmla="*/ 25 h 244"/>
                    <a:gd name="T34" fmla="*/ 212 w 224"/>
                    <a:gd name="T35" fmla="*/ 25 h 244"/>
                    <a:gd name="T36" fmla="*/ 212 w 224"/>
                    <a:gd name="T37" fmla="*/ 24 h 244"/>
                    <a:gd name="T38" fmla="*/ 212 w 224"/>
                    <a:gd name="T39" fmla="*/ 24 h 244"/>
                    <a:gd name="T40" fmla="*/ 212 w 224"/>
                    <a:gd name="T41" fmla="*/ 24 h 244"/>
                    <a:gd name="T42" fmla="*/ 190 w 224"/>
                    <a:gd name="T43" fmla="*/ 16 h 244"/>
                    <a:gd name="T44" fmla="*/ 166 w 224"/>
                    <a:gd name="T45" fmla="*/ 14 h 244"/>
                    <a:gd name="T46" fmla="*/ 140 w 224"/>
                    <a:gd name="T47" fmla="*/ 14 h 244"/>
                    <a:gd name="T48" fmla="*/ 115 w 224"/>
                    <a:gd name="T49" fmla="*/ 14 h 244"/>
                    <a:gd name="T50" fmla="*/ 92 w 224"/>
                    <a:gd name="T51" fmla="*/ 8 h 244"/>
                    <a:gd name="T52" fmla="*/ 120 w 224"/>
                    <a:gd name="T53" fmla="*/ 1 h 244"/>
                    <a:gd name="T54" fmla="*/ 147 w 224"/>
                    <a:gd name="T55" fmla="*/ 0 h 244"/>
                    <a:gd name="T56" fmla="*/ 174 w 224"/>
                    <a:gd name="T57" fmla="*/ 1 h 244"/>
                    <a:gd name="T58" fmla="*/ 200 w 224"/>
                    <a:gd name="T59" fmla="*/ 4 h 244"/>
                    <a:gd name="T60" fmla="*/ 224 w 224"/>
                    <a:gd name="T61" fmla="*/ 8 h 244"/>
                    <a:gd name="T62" fmla="*/ 222 w 224"/>
                    <a:gd name="T63" fmla="*/ 11 h 244"/>
                    <a:gd name="T64" fmla="*/ 220 w 224"/>
                    <a:gd name="T65" fmla="*/ 14 h 244"/>
                    <a:gd name="T66" fmla="*/ 217 w 224"/>
                    <a:gd name="T67" fmla="*/ 17 h 244"/>
                    <a:gd name="T68" fmla="*/ 216 w 224"/>
                    <a:gd name="T69" fmla="*/ 20 h 244"/>
                    <a:gd name="T70" fmla="*/ 212 w 224"/>
                    <a:gd name="T71" fmla="*/ 24 h 244"/>
                    <a:gd name="T72" fmla="*/ 214 w 224"/>
                    <a:gd name="T73" fmla="*/ 24 h 244"/>
                    <a:gd name="T74" fmla="*/ 214 w 224"/>
                    <a:gd name="T75" fmla="*/ 24 h 244"/>
                    <a:gd name="T76" fmla="*/ 214 w 224"/>
                    <a:gd name="T77" fmla="*/ 24 h 244"/>
                    <a:gd name="T78" fmla="*/ 214 w 224"/>
                    <a:gd name="T79" fmla="*/ 24 h 244"/>
                    <a:gd name="T80" fmla="*/ 214 w 224"/>
                    <a:gd name="T81" fmla="*/ 2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44">
                      <a:moveTo>
                        <a:pt x="214" y="24"/>
                      </a:move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5"/>
                      </a:lnTo>
                      <a:lnTo>
                        <a:pt x="212" y="25"/>
                      </a:lnTo>
                      <a:lnTo>
                        <a:pt x="212" y="25"/>
                      </a:lnTo>
                      <a:lnTo>
                        <a:pt x="211" y="25"/>
                      </a:lnTo>
                      <a:lnTo>
                        <a:pt x="211" y="25"/>
                      </a:lnTo>
                      <a:lnTo>
                        <a:pt x="203" y="35"/>
                      </a:lnTo>
                      <a:lnTo>
                        <a:pt x="193" y="44"/>
                      </a:lnTo>
                      <a:lnTo>
                        <a:pt x="182" y="52"/>
                      </a:lnTo>
                      <a:lnTo>
                        <a:pt x="171" y="62"/>
                      </a:lnTo>
                      <a:lnTo>
                        <a:pt x="160" y="72"/>
                      </a:lnTo>
                      <a:lnTo>
                        <a:pt x="148" y="80"/>
                      </a:lnTo>
                      <a:lnTo>
                        <a:pt x="137" y="88"/>
                      </a:lnTo>
                      <a:lnTo>
                        <a:pt x="126" y="97"/>
                      </a:lnTo>
                      <a:lnTo>
                        <a:pt x="116" y="105"/>
                      </a:lnTo>
                      <a:lnTo>
                        <a:pt x="108" y="113"/>
                      </a:lnTo>
                      <a:lnTo>
                        <a:pt x="0" y="244"/>
                      </a:lnTo>
                      <a:lnTo>
                        <a:pt x="11" y="216"/>
                      </a:lnTo>
                      <a:lnTo>
                        <a:pt x="27" y="187"/>
                      </a:lnTo>
                      <a:lnTo>
                        <a:pt x="46" y="161"/>
                      </a:lnTo>
                      <a:lnTo>
                        <a:pt x="67" y="139"/>
                      </a:lnTo>
                      <a:lnTo>
                        <a:pt x="91" y="116"/>
                      </a:lnTo>
                      <a:lnTo>
                        <a:pt x="115" y="96"/>
                      </a:lnTo>
                      <a:lnTo>
                        <a:pt x="140" y="76"/>
                      </a:lnTo>
                      <a:lnTo>
                        <a:pt x="166" y="57"/>
                      </a:lnTo>
                      <a:lnTo>
                        <a:pt x="188" y="41"/>
                      </a:lnTo>
                      <a:lnTo>
                        <a:pt x="211" y="25"/>
                      </a:lnTo>
                      <a:lnTo>
                        <a:pt x="211" y="25"/>
                      </a:lnTo>
                      <a:lnTo>
                        <a:pt x="212" y="25"/>
                      </a:lnTo>
                      <a:lnTo>
                        <a:pt x="212" y="25"/>
                      </a:lnTo>
                      <a:lnTo>
                        <a:pt x="212" y="25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03" y="19"/>
                      </a:lnTo>
                      <a:lnTo>
                        <a:pt x="190" y="16"/>
                      </a:lnTo>
                      <a:lnTo>
                        <a:pt x="179" y="14"/>
                      </a:lnTo>
                      <a:lnTo>
                        <a:pt x="166" y="14"/>
                      </a:lnTo>
                      <a:lnTo>
                        <a:pt x="153" y="14"/>
                      </a:lnTo>
                      <a:lnTo>
                        <a:pt x="140" y="14"/>
                      </a:lnTo>
                      <a:lnTo>
                        <a:pt x="128" y="14"/>
                      </a:lnTo>
                      <a:lnTo>
                        <a:pt x="115" y="14"/>
                      </a:lnTo>
                      <a:lnTo>
                        <a:pt x="104" y="11"/>
                      </a:lnTo>
                      <a:lnTo>
                        <a:pt x="92" y="8"/>
                      </a:lnTo>
                      <a:lnTo>
                        <a:pt x="105" y="3"/>
                      </a:lnTo>
                      <a:lnTo>
                        <a:pt x="120" y="1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0" y="0"/>
                      </a:lnTo>
                      <a:lnTo>
                        <a:pt x="174" y="1"/>
                      </a:lnTo>
                      <a:lnTo>
                        <a:pt x="187" y="3"/>
                      </a:lnTo>
                      <a:lnTo>
                        <a:pt x="200" y="4"/>
                      </a:lnTo>
                      <a:lnTo>
                        <a:pt x="212" y="6"/>
                      </a:lnTo>
                      <a:lnTo>
                        <a:pt x="224" y="8"/>
                      </a:lnTo>
                      <a:lnTo>
                        <a:pt x="222" y="9"/>
                      </a:lnTo>
                      <a:lnTo>
                        <a:pt x="222" y="11"/>
                      </a:lnTo>
                      <a:lnTo>
                        <a:pt x="220" y="12"/>
                      </a:lnTo>
                      <a:lnTo>
                        <a:pt x="220" y="14"/>
                      </a:lnTo>
                      <a:lnTo>
                        <a:pt x="219" y="16"/>
                      </a:lnTo>
                      <a:lnTo>
                        <a:pt x="217" y="17"/>
                      </a:lnTo>
                      <a:lnTo>
                        <a:pt x="217" y="19"/>
                      </a:lnTo>
                      <a:lnTo>
                        <a:pt x="216" y="20"/>
                      </a:lnTo>
                      <a:lnTo>
                        <a:pt x="214" y="22"/>
                      </a:lnTo>
                      <a:lnTo>
                        <a:pt x="212" y="24"/>
                      </a:lnTo>
                      <a:lnTo>
                        <a:pt x="212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5" name="Freeform 69"/>
                <p:cNvSpPr>
                  <a:spLocks/>
                </p:cNvSpPr>
                <p:nvPr/>
              </p:nvSpPr>
              <p:spPr bwMode="auto">
                <a:xfrm>
                  <a:off x="2028" y="1505"/>
                  <a:ext cx="19" cy="91"/>
                </a:xfrm>
                <a:custGeom>
                  <a:avLst/>
                  <a:gdLst>
                    <a:gd name="T0" fmla="*/ 27 w 38"/>
                    <a:gd name="T1" fmla="*/ 35 h 182"/>
                    <a:gd name="T2" fmla="*/ 29 w 38"/>
                    <a:gd name="T3" fmla="*/ 32 h 182"/>
                    <a:gd name="T4" fmla="*/ 29 w 38"/>
                    <a:gd name="T5" fmla="*/ 28 h 182"/>
                    <a:gd name="T6" fmla="*/ 30 w 38"/>
                    <a:gd name="T7" fmla="*/ 25 h 182"/>
                    <a:gd name="T8" fmla="*/ 30 w 38"/>
                    <a:gd name="T9" fmla="*/ 20 h 182"/>
                    <a:gd name="T10" fmla="*/ 32 w 38"/>
                    <a:gd name="T11" fmla="*/ 17 h 182"/>
                    <a:gd name="T12" fmla="*/ 34 w 38"/>
                    <a:gd name="T13" fmla="*/ 14 h 182"/>
                    <a:gd name="T14" fmla="*/ 34 w 38"/>
                    <a:gd name="T15" fmla="*/ 9 h 182"/>
                    <a:gd name="T16" fmla="*/ 35 w 38"/>
                    <a:gd name="T17" fmla="*/ 6 h 182"/>
                    <a:gd name="T18" fmla="*/ 37 w 38"/>
                    <a:gd name="T19" fmla="*/ 3 h 182"/>
                    <a:gd name="T20" fmla="*/ 38 w 38"/>
                    <a:gd name="T21" fmla="*/ 0 h 182"/>
                    <a:gd name="T22" fmla="*/ 37 w 38"/>
                    <a:gd name="T23" fmla="*/ 3 h 182"/>
                    <a:gd name="T24" fmla="*/ 37 w 38"/>
                    <a:gd name="T25" fmla="*/ 6 h 182"/>
                    <a:gd name="T26" fmla="*/ 35 w 38"/>
                    <a:gd name="T27" fmla="*/ 11 h 182"/>
                    <a:gd name="T28" fmla="*/ 34 w 38"/>
                    <a:gd name="T29" fmla="*/ 14 h 182"/>
                    <a:gd name="T30" fmla="*/ 32 w 38"/>
                    <a:gd name="T31" fmla="*/ 17 h 182"/>
                    <a:gd name="T32" fmla="*/ 32 w 38"/>
                    <a:gd name="T33" fmla="*/ 22 h 182"/>
                    <a:gd name="T34" fmla="*/ 30 w 38"/>
                    <a:gd name="T35" fmla="*/ 25 h 182"/>
                    <a:gd name="T36" fmla="*/ 29 w 38"/>
                    <a:gd name="T37" fmla="*/ 28 h 182"/>
                    <a:gd name="T38" fmla="*/ 29 w 38"/>
                    <a:gd name="T39" fmla="*/ 32 h 182"/>
                    <a:gd name="T40" fmla="*/ 27 w 38"/>
                    <a:gd name="T41" fmla="*/ 36 h 182"/>
                    <a:gd name="T42" fmla="*/ 24 w 38"/>
                    <a:gd name="T43" fmla="*/ 51 h 182"/>
                    <a:gd name="T44" fmla="*/ 22 w 38"/>
                    <a:gd name="T45" fmla="*/ 67 h 182"/>
                    <a:gd name="T46" fmla="*/ 21 w 38"/>
                    <a:gd name="T47" fmla="*/ 83 h 182"/>
                    <a:gd name="T48" fmla="*/ 19 w 38"/>
                    <a:gd name="T49" fmla="*/ 97 h 182"/>
                    <a:gd name="T50" fmla="*/ 18 w 38"/>
                    <a:gd name="T51" fmla="*/ 113 h 182"/>
                    <a:gd name="T52" fmla="*/ 16 w 38"/>
                    <a:gd name="T53" fmla="*/ 128 h 182"/>
                    <a:gd name="T54" fmla="*/ 13 w 38"/>
                    <a:gd name="T55" fmla="*/ 144 h 182"/>
                    <a:gd name="T56" fmla="*/ 10 w 38"/>
                    <a:gd name="T57" fmla="*/ 156 h 182"/>
                    <a:gd name="T58" fmla="*/ 5 w 38"/>
                    <a:gd name="T59" fmla="*/ 169 h 182"/>
                    <a:gd name="T60" fmla="*/ 0 w 38"/>
                    <a:gd name="T61" fmla="*/ 182 h 182"/>
                    <a:gd name="T62" fmla="*/ 0 w 38"/>
                    <a:gd name="T63" fmla="*/ 169 h 182"/>
                    <a:gd name="T64" fmla="*/ 0 w 38"/>
                    <a:gd name="T65" fmla="*/ 155 h 182"/>
                    <a:gd name="T66" fmla="*/ 2 w 38"/>
                    <a:gd name="T67" fmla="*/ 140 h 182"/>
                    <a:gd name="T68" fmla="*/ 3 w 38"/>
                    <a:gd name="T69" fmla="*/ 126 h 182"/>
                    <a:gd name="T70" fmla="*/ 6 w 38"/>
                    <a:gd name="T71" fmla="*/ 112 h 182"/>
                    <a:gd name="T72" fmla="*/ 10 w 38"/>
                    <a:gd name="T73" fmla="*/ 97 h 182"/>
                    <a:gd name="T74" fmla="*/ 14 w 38"/>
                    <a:gd name="T75" fmla="*/ 81 h 182"/>
                    <a:gd name="T76" fmla="*/ 18 w 38"/>
                    <a:gd name="T77" fmla="*/ 67 h 182"/>
                    <a:gd name="T78" fmla="*/ 22 w 38"/>
                    <a:gd name="T79" fmla="*/ 51 h 182"/>
                    <a:gd name="T80" fmla="*/ 27 w 38"/>
                    <a:gd name="T81" fmla="*/ 36 h 182"/>
                    <a:gd name="T82" fmla="*/ 27 w 38"/>
                    <a:gd name="T83" fmla="*/ 36 h 182"/>
                    <a:gd name="T84" fmla="*/ 27 w 38"/>
                    <a:gd name="T85" fmla="*/ 35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" h="182">
                      <a:moveTo>
                        <a:pt x="27" y="35"/>
                      </a:moveTo>
                      <a:lnTo>
                        <a:pt x="29" y="32"/>
                      </a:lnTo>
                      <a:lnTo>
                        <a:pt x="29" y="28"/>
                      </a:lnTo>
                      <a:lnTo>
                        <a:pt x="30" y="25"/>
                      </a:lnTo>
                      <a:lnTo>
                        <a:pt x="30" y="20"/>
                      </a:lnTo>
                      <a:lnTo>
                        <a:pt x="32" y="17"/>
                      </a:lnTo>
                      <a:lnTo>
                        <a:pt x="34" y="14"/>
                      </a:lnTo>
                      <a:lnTo>
                        <a:pt x="34" y="9"/>
                      </a:lnTo>
                      <a:lnTo>
                        <a:pt x="35" y="6"/>
                      </a:lnTo>
                      <a:lnTo>
                        <a:pt x="37" y="3"/>
                      </a:lnTo>
                      <a:lnTo>
                        <a:pt x="38" y="0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5" y="11"/>
                      </a:lnTo>
                      <a:lnTo>
                        <a:pt x="34" y="14"/>
                      </a:lnTo>
                      <a:lnTo>
                        <a:pt x="32" y="17"/>
                      </a:lnTo>
                      <a:lnTo>
                        <a:pt x="32" y="22"/>
                      </a:lnTo>
                      <a:lnTo>
                        <a:pt x="30" y="25"/>
                      </a:lnTo>
                      <a:lnTo>
                        <a:pt x="29" y="28"/>
                      </a:lnTo>
                      <a:lnTo>
                        <a:pt x="29" y="32"/>
                      </a:lnTo>
                      <a:lnTo>
                        <a:pt x="27" y="36"/>
                      </a:lnTo>
                      <a:lnTo>
                        <a:pt x="24" y="51"/>
                      </a:lnTo>
                      <a:lnTo>
                        <a:pt x="22" y="67"/>
                      </a:lnTo>
                      <a:lnTo>
                        <a:pt x="21" y="83"/>
                      </a:lnTo>
                      <a:lnTo>
                        <a:pt x="19" y="97"/>
                      </a:lnTo>
                      <a:lnTo>
                        <a:pt x="18" y="113"/>
                      </a:lnTo>
                      <a:lnTo>
                        <a:pt x="16" y="128"/>
                      </a:lnTo>
                      <a:lnTo>
                        <a:pt x="13" y="144"/>
                      </a:lnTo>
                      <a:lnTo>
                        <a:pt x="10" y="156"/>
                      </a:lnTo>
                      <a:lnTo>
                        <a:pt x="5" y="169"/>
                      </a:lnTo>
                      <a:lnTo>
                        <a:pt x="0" y="182"/>
                      </a:lnTo>
                      <a:lnTo>
                        <a:pt x="0" y="169"/>
                      </a:lnTo>
                      <a:lnTo>
                        <a:pt x="0" y="155"/>
                      </a:lnTo>
                      <a:lnTo>
                        <a:pt x="2" y="140"/>
                      </a:lnTo>
                      <a:lnTo>
                        <a:pt x="3" y="126"/>
                      </a:lnTo>
                      <a:lnTo>
                        <a:pt x="6" y="112"/>
                      </a:lnTo>
                      <a:lnTo>
                        <a:pt x="10" y="97"/>
                      </a:lnTo>
                      <a:lnTo>
                        <a:pt x="14" y="81"/>
                      </a:lnTo>
                      <a:lnTo>
                        <a:pt x="18" y="67"/>
                      </a:lnTo>
                      <a:lnTo>
                        <a:pt x="22" y="51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3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6" name="Freeform 70"/>
                <p:cNvSpPr>
                  <a:spLocks/>
                </p:cNvSpPr>
                <p:nvPr/>
              </p:nvSpPr>
              <p:spPr bwMode="auto">
                <a:xfrm>
                  <a:off x="2036" y="1458"/>
                  <a:ext cx="141" cy="250"/>
                </a:xfrm>
                <a:custGeom>
                  <a:avLst/>
                  <a:gdLst>
                    <a:gd name="T0" fmla="*/ 90 w 282"/>
                    <a:gd name="T1" fmla="*/ 313 h 499"/>
                    <a:gd name="T2" fmla="*/ 74 w 282"/>
                    <a:gd name="T3" fmla="*/ 307 h 499"/>
                    <a:gd name="T4" fmla="*/ 54 w 282"/>
                    <a:gd name="T5" fmla="*/ 305 h 499"/>
                    <a:gd name="T6" fmla="*/ 37 w 282"/>
                    <a:gd name="T7" fmla="*/ 305 h 499"/>
                    <a:gd name="T8" fmla="*/ 18 w 282"/>
                    <a:gd name="T9" fmla="*/ 307 h 499"/>
                    <a:gd name="T10" fmla="*/ 0 w 282"/>
                    <a:gd name="T11" fmla="*/ 307 h 499"/>
                    <a:gd name="T12" fmla="*/ 50 w 282"/>
                    <a:gd name="T13" fmla="*/ 264 h 499"/>
                    <a:gd name="T14" fmla="*/ 75 w 282"/>
                    <a:gd name="T15" fmla="*/ 208 h 499"/>
                    <a:gd name="T16" fmla="*/ 85 w 282"/>
                    <a:gd name="T17" fmla="*/ 141 h 499"/>
                    <a:gd name="T18" fmla="*/ 83 w 282"/>
                    <a:gd name="T19" fmla="*/ 70 h 499"/>
                    <a:gd name="T20" fmla="*/ 77 w 282"/>
                    <a:gd name="T21" fmla="*/ 0 h 499"/>
                    <a:gd name="T22" fmla="*/ 85 w 282"/>
                    <a:gd name="T23" fmla="*/ 56 h 499"/>
                    <a:gd name="T24" fmla="*/ 86 w 282"/>
                    <a:gd name="T25" fmla="*/ 113 h 499"/>
                    <a:gd name="T26" fmla="*/ 83 w 282"/>
                    <a:gd name="T27" fmla="*/ 174 h 499"/>
                    <a:gd name="T28" fmla="*/ 74 w 282"/>
                    <a:gd name="T29" fmla="*/ 233 h 499"/>
                    <a:gd name="T30" fmla="*/ 61 w 282"/>
                    <a:gd name="T31" fmla="*/ 291 h 499"/>
                    <a:gd name="T32" fmla="*/ 83 w 282"/>
                    <a:gd name="T33" fmla="*/ 286 h 499"/>
                    <a:gd name="T34" fmla="*/ 96 w 282"/>
                    <a:gd name="T35" fmla="*/ 248 h 499"/>
                    <a:gd name="T36" fmla="*/ 107 w 282"/>
                    <a:gd name="T37" fmla="*/ 208 h 499"/>
                    <a:gd name="T38" fmla="*/ 115 w 282"/>
                    <a:gd name="T39" fmla="*/ 166 h 499"/>
                    <a:gd name="T40" fmla="*/ 117 w 282"/>
                    <a:gd name="T41" fmla="*/ 123 h 499"/>
                    <a:gd name="T42" fmla="*/ 118 w 282"/>
                    <a:gd name="T43" fmla="*/ 121 h 499"/>
                    <a:gd name="T44" fmla="*/ 120 w 282"/>
                    <a:gd name="T45" fmla="*/ 165 h 499"/>
                    <a:gd name="T46" fmla="*/ 114 w 282"/>
                    <a:gd name="T47" fmla="*/ 208 h 499"/>
                    <a:gd name="T48" fmla="*/ 106 w 282"/>
                    <a:gd name="T49" fmla="*/ 251 h 499"/>
                    <a:gd name="T50" fmla="*/ 94 w 282"/>
                    <a:gd name="T51" fmla="*/ 293 h 499"/>
                    <a:gd name="T52" fmla="*/ 282 w 282"/>
                    <a:gd name="T53" fmla="*/ 499 h 499"/>
                    <a:gd name="T54" fmla="*/ 243 w 282"/>
                    <a:gd name="T55" fmla="*/ 469 h 499"/>
                    <a:gd name="T56" fmla="*/ 202 w 282"/>
                    <a:gd name="T57" fmla="*/ 433 h 499"/>
                    <a:gd name="T58" fmla="*/ 158 w 282"/>
                    <a:gd name="T59" fmla="*/ 397 h 499"/>
                    <a:gd name="T60" fmla="*/ 118 w 282"/>
                    <a:gd name="T61" fmla="*/ 360 h 499"/>
                    <a:gd name="T62" fmla="*/ 83 w 282"/>
                    <a:gd name="T63" fmla="*/ 323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499">
                      <a:moveTo>
                        <a:pt x="83" y="323"/>
                      </a:moveTo>
                      <a:lnTo>
                        <a:pt x="90" y="313"/>
                      </a:lnTo>
                      <a:lnTo>
                        <a:pt x="82" y="310"/>
                      </a:lnTo>
                      <a:lnTo>
                        <a:pt x="74" y="307"/>
                      </a:lnTo>
                      <a:lnTo>
                        <a:pt x="64" y="307"/>
                      </a:lnTo>
                      <a:lnTo>
                        <a:pt x="54" y="305"/>
                      </a:lnTo>
                      <a:lnTo>
                        <a:pt x="46" y="305"/>
                      </a:lnTo>
                      <a:lnTo>
                        <a:pt x="37" y="305"/>
                      </a:lnTo>
                      <a:lnTo>
                        <a:pt x="27" y="305"/>
                      </a:lnTo>
                      <a:lnTo>
                        <a:pt x="18" y="307"/>
                      </a:lnTo>
                      <a:lnTo>
                        <a:pt x="8" y="307"/>
                      </a:lnTo>
                      <a:lnTo>
                        <a:pt x="0" y="307"/>
                      </a:lnTo>
                      <a:lnTo>
                        <a:pt x="27" y="288"/>
                      </a:lnTo>
                      <a:lnTo>
                        <a:pt x="50" y="264"/>
                      </a:lnTo>
                      <a:lnTo>
                        <a:pt x="66" y="237"/>
                      </a:lnTo>
                      <a:lnTo>
                        <a:pt x="75" y="208"/>
                      </a:lnTo>
                      <a:lnTo>
                        <a:pt x="82" y="174"/>
                      </a:lnTo>
                      <a:lnTo>
                        <a:pt x="85" y="141"/>
                      </a:lnTo>
                      <a:lnTo>
                        <a:pt x="85" y="105"/>
                      </a:lnTo>
                      <a:lnTo>
                        <a:pt x="83" y="70"/>
                      </a:lnTo>
                      <a:lnTo>
                        <a:pt x="80" y="35"/>
                      </a:lnTo>
                      <a:lnTo>
                        <a:pt x="77" y="0"/>
                      </a:lnTo>
                      <a:lnTo>
                        <a:pt x="82" y="27"/>
                      </a:lnTo>
                      <a:lnTo>
                        <a:pt x="85" y="56"/>
                      </a:lnTo>
                      <a:lnTo>
                        <a:pt x="86" y="85"/>
                      </a:lnTo>
                      <a:lnTo>
                        <a:pt x="86" y="113"/>
                      </a:lnTo>
                      <a:lnTo>
                        <a:pt x="85" y="144"/>
                      </a:lnTo>
                      <a:lnTo>
                        <a:pt x="83" y="174"/>
                      </a:lnTo>
                      <a:lnTo>
                        <a:pt x="78" y="205"/>
                      </a:lnTo>
                      <a:lnTo>
                        <a:pt x="74" y="233"/>
                      </a:lnTo>
                      <a:lnTo>
                        <a:pt x="67" y="262"/>
                      </a:lnTo>
                      <a:lnTo>
                        <a:pt x="61" y="291"/>
                      </a:lnTo>
                      <a:lnTo>
                        <a:pt x="77" y="307"/>
                      </a:lnTo>
                      <a:lnTo>
                        <a:pt x="83" y="286"/>
                      </a:lnTo>
                      <a:lnTo>
                        <a:pt x="90" y="267"/>
                      </a:lnTo>
                      <a:lnTo>
                        <a:pt x="96" y="248"/>
                      </a:lnTo>
                      <a:lnTo>
                        <a:pt x="102" y="227"/>
                      </a:lnTo>
                      <a:lnTo>
                        <a:pt x="107" y="208"/>
                      </a:lnTo>
                      <a:lnTo>
                        <a:pt x="112" y="187"/>
                      </a:lnTo>
                      <a:lnTo>
                        <a:pt x="115" y="166"/>
                      </a:lnTo>
                      <a:lnTo>
                        <a:pt x="117" y="145"/>
                      </a:lnTo>
                      <a:lnTo>
                        <a:pt x="117" y="123"/>
                      </a:lnTo>
                      <a:lnTo>
                        <a:pt x="115" y="99"/>
                      </a:lnTo>
                      <a:lnTo>
                        <a:pt x="118" y="121"/>
                      </a:lnTo>
                      <a:lnTo>
                        <a:pt x="120" y="142"/>
                      </a:lnTo>
                      <a:lnTo>
                        <a:pt x="120" y="165"/>
                      </a:lnTo>
                      <a:lnTo>
                        <a:pt x="117" y="187"/>
                      </a:lnTo>
                      <a:lnTo>
                        <a:pt x="114" y="208"/>
                      </a:lnTo>
                      <a:lnTo>
                        <a:pt x="110" y="230"/>
                      </a:lnTo>
                      <a:lnTo>
                        <a:pt x="106" y="251"/>
                      </a:lnTo>
                      <a:lnTo>
                        <a:pt x="99" y="272"/>
                      </a:lnTo>
                      <a:lnTo>
                        <a:pt x="94" y="293"/>
                      </a:lnTo>
                      <a:lnTo>
                        <a:pt x="90" y="313"/>
                      </a:lnTo>
                      <a:lnTo>
                        <a:pt x="282" y="499"/>
                      </a:lnTo>
                      <a:lnTo>
                        <a:pt x="264" y="485"/>
                      </a:lnTo>
                      <a:lnTo>
                        <a:pt x="243" y="469"/>
                      </a:lnTo>
                      <a:lnTo>
                        <a:pt x="222" y="451"/>
                      </a:lnTo>
                      <a:lnTo>
                        <a:pt x="202" y="433"/>
                      </a:lnTo>
                      <a:lnTo>
                        <a:pt x="179" y="416"/>
                      </a:lnTo>
                      <a:lnTo>
                        <a:pt x="158" y="397"/>
                      </a:lnTo>
                      <a:lnTo>
                        <a:pt x="138" y="379"/>
                      </a:lnTo>
                      <a:lnTo>
                        <a:pt x="118" y="360"/>
                      </a:lnTo>
                      <a:lnTo>
                        <a:pt x="99" y="341"/>
                      </a:lnTo>
                      <a:lnTo>
                        <a:pt x="83" y="323"/>
                      </a:lnTo>
                      <a:lnTo>
                        <a:pt x="83" y="32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7" name="Freeform 71"/>
                <p:cNvSpPr>
                  <a:spLocks/>
                </p:cNvSpPr>
                <p:nvPr/>
              </p:nvSpPr>
              <p:spPr bwMode="auto">
                <a:xfrm>
                  <a:off x="2100" y="1582"/>
                  <a:ext cx="134" cy="184"/>
                </a:xfrm>
                <a:custGeom>
                  <a:avLst/>
                  <a:gdLst>
                    <a:gd name="T0" fmla="*/ 0 w 269"/>
                    <a:gd name="T1" fmla="*/ 29 h 368"/>
                    <a:gd name="T2" fmla="*/ 16 w 269"/>
                    <a:gd name="T3" fmla="*/ 0 h 368"/>
                    <a:gd name="T4" fmla="*/ 16 w 269"/>
                    <a:gd name="T5" fmla="*/ 3 h 368"/>
                    <a:gd name="T6" fmla="*/ 16 w 269"/>
                    <a:gd name="T7" fmla="*/ 5 h 368"/>
                    <a:gd name="T8" fmla="*/ 14 w 269"/>
                    <a:gd name="T9" fmla="*/ 8 h 368"/>
                    <a:gd name="T10" fmla="*/ 13 w 269"/>
                    <a:gd name="T11" fmla="*/ 11 h 368"/>
                    <a:gd name="T12" fmla="*/ 11 w 269"/>
                    <a:gd name="T13" fmla="*/ 13 h 368"/>
                    <a:gd name="T14" fmla="*/ 10 w 269"/>
                    <a:gd name="T15" fmla="*/ 16 h 368"/>
                    <a:gd name="T16" fmla="*/ 8 w 269"/>
                    <a:gd name="T17" fmla="*/ 19 h 368"/>
                    <a:gd name="T18" fmla="*/ 8 w 269"/>
                    <a:gd name="T19" fmla="*/ 23 h 368"/>
                    <a:gd name="T20" fmla="*/ 8 w 269"/>
                    <a:gd name="T21" fmla="*/ 26 h 368"/>
                    <a:gd name="T22" fmla="*/ 10 w 269"/>
                    <a:gd name="T23" fmla="*/ 29 h 368"/>
                    <a:gd name="T24" fmla="*/ 26 w 269"/>
                    <a:gd name="T25" fmla="*/ 45 h 368"/>
                    <a:gd name="T26" fmla="*/ 32 w 269"/>
                    <a:gd name="T27" fmla="*/ 39 h 368"/>
                    <a:gd name="T28" fmla="*/ 54 w 269"/>
                    <a:gd name="T29" fmla="*/ 55 h 368"/>
                    <a:gd name="T30" fmla="*/ 75 w 269"/>
                    <a:gd name="T31" fmla="*/ 72 h 368"/>
                    <a:gd name="T32" fmla="*/ 98 w 269"/>
                    <a:gd name="T33" fmla="*/ 90 h 368"/>
                    <a:gd name="T34" fmla="*/ 117 w 269"/>
                    <a:gd name="T35" fmla="*/ 109 h 368"/>
                    <a:gd name="T36" fmla="*/ 138 w 269"/>
                    <a:gd name="T37" fmla="*/ 128 h 368"/>
                    <a:gd name="T38" fmla="*/ 157 w 269"/>
                    <a:gd name="T39" fmla="*/ 147 h 368"/>
                    <a:gd name="T40" fmla="*/ 174 w 269"/>
                    <a:gd name="T41" fmla="*/ 168 h 368"/>
                    <a:gd name="T42" fmla="*/ 192 w 269"/>
                    <a:gd name="T43" fmla="*/ 189 h 368"/>
                    <a:gd name="T44" fmla="*/ 208 w 269"/>
                    <a:gd name="T45" fmla="*/ 211 h 368"/>
                    <a:gd name="T46" fmla="*/ 222 w 269"/>
                    <a:gd name="T47" fmla="*/ 234 h 368"/>
                    <a:gd name="T48" fmla="*/ 230 w 269"/>
                    <a:gd name="T49" fmla="*/ 247 h 368"/>
                    <a:gd name="T50" fmla="*/ 238 w 269"/>
                    <a:gd name="T51" fmla="*/ 258 h 368"/>
                    <a:gd name="T52" fmla="*/ 246 w 269"/>
                    <a:gd name="T53" fmla="*/ 271 h 368"/>
                    <a:gd name="T54" fmla="*/ 253 w 269"/>
                    <a:gd name="T55" fmla="*/ 282 h 368"/>
                    <a:gd name="T56" fmla="*/ 258 w 269"/>
                    <a:gd name="T57" fmla="*/ 295 h 368"/>
                    <a:gd name="T58" fmla="*/ 262 w 269"/>
                    <a:gd name="T59" fmla="*/ 309 h 368"/>
                    <a:gd name="T60" fmla="*/ 266 w 269"/>
                    <a:gd name="T61" fmla="*/ 323 h 368"/>
                    <a:gd name="T62" fmla="*/ 269 w 269"/>
                    <a:gd name="T63" fmla="*/ 338 h 368"/>
                    <a:gd name="T64" fmla="*/ 269 w 269"/>
                    <a:gd name="T65" fmla="*/ 352 h 368"/>
                    <a:gd name="T66" fmla="*/ 269 w 269"/>
                    <a:gd name="T67" fmla="*/ 368 h 368"/>
                    <a:gd name="T68" fmla="*/ 266 w 269"/>
                    <a:gd name="T69" fmla="*/ 354 h 368"/>
                    <a:gd name="T70" fmla="*/ 264 w 269"/>
                    <a:gd name="T71" fmla="*/ 339 h 368"/>
                    <a:gd name="T72" fmla="*/ 261 w 269"/>
                    <a:gd name="T73" fmla="*/ 325 h 368"/>
                    <a:gd name="T74" fmla="*/ 256 w 269"/>
                    <a:gd name="T75" fmla="*/ 312 h 368"/>
                    <a:gd name="T76" fmla="*/ 251 w 269"/>
                    <a:gd name="T77" fmla="*/ 298 h 368"/>
                    <a:gd name="T78" fmla="*/ 246 w 269"/>
                    <a:gd name="T79" fmla="*/ 285 h 368"/>
                    <a:gd name="T80" fmla="*/ 242 w 269"/>
                    <a:gd name="T81" fmla="*/ 272 h 368"/>
                    <a:gd name="T82" fmla="*/ 235 w 269"/>
                    <a:gd name="T83" fmla="*/ 259 h 368"/>
                    <a:gd name="T84" fmla="*/ 229 w 269"/>
                    <a:gd name="T85" fmla="*/ 247 h 368"/>
                    <a:gd name="T86" fmla="*/ 222 w 269"/>
                    <a:gd name="T87" fmla="*/ 234 h 368"/>
                    <a:gd name="T88" fmla="*/ 203 w 269"/>
                    <a:gd name="T89" fmla="*/ 215 h 368"/>
                    <a:gd name="T90" fmla="*/ 182 w 269"/>
                    <a:gd name="T91" fmla="*/ 194 h 368"/>
                    <a:gd name="T92" fmla="*/ 162 w 269"/>
                    <a:gd name="T93" fmla="*/ 175 h 368"/>
                    <a:gd name="T94" fmla="*/ 138 w 269"/>
                    <a:gd name="T95" fmla="*/ 155 h 368"/>
                    <a:gd name="T96" fmla="*/ 114 w 269"/>
                    <a:gd name="T97" fmla="*/ 136 h 368"/>
                    <a:gd name="T98" fmla="*/ 90 w 269"/>
                    <a:gd name="T99" fmla="*/ 115 h 368"/>
                    <a:gd name="T100" fmla="*/ 66 w 269"/>
                    <a:gd name="T101" fmla="*/ 96 h 368"/>
                    <a:gd name="T102" fmla="*/ 43 w 269"/>
                    <a:gd name="T103" fmla="*/ 75 h 368"/>
                    <a:gd name="T104" fmla="*/ 21 w 269"/>
                    <a:gd name="T105" fmla="*/ 53 h 368"/>
                    <a:gd name="T106" fmla="*/ 0 w 269"/>
                    <a:gd name="T107" fmla="*/ 29 h 368"/>
                    <a:gd name="T108" fmla="*/ 0 w 269"/>
                    <a:gd name="T109" fmla="*/ 29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69" h="368">
                      <a:moveTo>
                        <a:pt x="0" y="29"/>
                      </a:moveTo>
                      <a:lnTo>
                        <a:pt x="16" y="0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8" y="19"/>
                      </a:lnTo>
                      <a:lnTo>
                        <a:pt x="8" y="23"/>
                      </a:lnTo>
                      <a:lnTo>
                        <a:pt x="8" y="26"/>
                      </a:lnTo>
                      <a:lnTo>
                        <a:pt x="10" y="29"/>
                      </a:lnTo>
                      <a:lnTo>
                        <a:pt x="26" y="45"/>
                      </a:lnTo>
                      <a:lnTo>
                        <a:pt x="32" y="39"/>
                      </a:lnTo>
                      <a:lnTo>
                        <a:pt x="54" y="55"/>
                      </a:lnTo>
                      <a:lnTo>
                        <a:pt x="75" y="72"/>
                      </a:lnTo>
                      <a:lnTo>
                        <a:pt x="98" y="90"/>
                      </a:lnTo>
                      <a:lnTo>
                        <a:pt x="117" y="109"/>
                      </a:lnTo>
                      <a:lnTo>
                        <a:pt x="138" y="128"/>
                      </a:lnTo>
                      <a:lnTo>
                        <a:pt x="157" y="147"/>
                      </a:lnTo>
                      <a:lnTo>
                        <a:pt x="174" y="168"/>
                      </a:lnTo>
                      <a:lnTo>
                        <a:pt x="192" y="189"/>
                      </a:lnTo>
                      <a:lnTo>
                        <a:pt x="208" y="211"/>
                      </a:lnTo>
                      <a:lnTo>
                        <a:pt x="222" y="234"/>
                      </a:lnTo>
                      <a:lnTo>
                        <a:pt x="230" y="247"/>
                      </a:lnTo>
                      <a:lnTo>
                        <a:pt x="238" y="258"/>
                      </a:lnTo>
                      <a:lnTo>
                        <a:pt x="246" y="271"/>
                      </a:lnTo>
                      <a:lnTo>
                        <a:pt x="253" y="282"/>
                      </a:lnTo>
                      <a:lnTo>
                        <a:pt x="258" y="295"/>
                      </a:lnTo>
                      <a:lnTo>
                        <a:pt x="262" y="309"/>
                      </a:lnTo>
                      <a:lnTo>
                        <a:pt x="266" y="323"/>
                      </a:lnTo>
                      <a:lnTo>
                        <a:pt x="269" y="338"/>
                      </a:lnTo>
                      <a:lnTo>
                        <a:pt x="269" y="352"/>
                      </a:lnTo>
                      <a:lnTo>
                        <a:pt x="269" y="368"/>
                      </a:lnTo>
                      <a:lnTo>
                        <a:pt x="266" y="354"/>
                      </a:lnTo>
                      <a:lnTo>
                        <a:pt x="264" y="339"/>
                      </a:lnTo>
                      <a:lnTo>
                        <a:pt x="261" y="325"/>
                      </a:lnTo>
                      <a:lnTo>
                        <a:pt x="256" y="312"/>
                      </a:lnTo>
                      <a:lnTo>
                        <a:pt x="251" y="298"/>
                      </a:lnTo>
                      <a:lnTo>
                        <a:pt x="246" y="285"/>
                      </a:lnTo>
                      <a:lnTo>
                        <a:pt x="242" y="272"/>
                      </a:lnTo>
                      <a:lnTo>
                        <a:pt x="235" y="259"/>
                      </a:lnTo>
                      <a:lnTo>
                        <a:pt x="229" y="247"/>
                      </a:lnTo>
                      <a:lnTo>
                        <a:pt x="222" y="234"/>
                      </a:lnTo>
                      <a:lnTo>
                        <a:pt x="203" y="215"/>
                      </a:lnTo>
                      <a:lnTo>
                        <a:pt x="182" y="194"/>
                      </a:lnTo>
                      <a:lnTo>
                        <a:pt x="162" y="175"/>
                      </a:lnTo>
                      <a:lnTo>
                        <a:pt x="138" y="155"/>
                      </a:lnTo>
                      <a:lnTo>
                        <a:pt x="114" y="136"/>
                      </a:lnTo>
                      <a:lnTo>
                        <a:pt x="90" y="115"/>
                      </a:lnTo>
                      <a:lnTo>
                        <a:pt x="66" y="96"/>
                      </a:lnTo>
                      <a:lnTo>
                        <a:pt x="43" y="75"/>
                      </a:lnTo>
                      <a:lnTo>
                        <a:pt x="21" y="53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8" name="Freeform 72"/>
                <p:cNvSpPr>
                  <a:spLocks/>
                </p:cNvSpPr>
                <p:nvPr/>
              </p:nvSpPr>
              <p:spPr bwMode="auto">
                <a:xfrm>
                  <a:off x="2220" y="1758"/>
                  <a:ext cx="3" cy="107"/>
                </a:xfrm>
                <a:custGeom>
                  <a:avLst/>
                  <a:gdLst>
                    <a:gd name="T0" fmla="*/ 6 w 6"/>
                    <a:gd name="T1" fmla="*/ 208 h 215"/>
                    <a:gd name="T2" fmla="*/ 0 w 6"/>
                    <a:gd name="T3" fmla="*/ 215 h 215"/>
                    <a:gd name="T4" fmla="*/ 0 w 6"/>
                    <a:gd name="T5" fmla="*/ 0 h 215"/>
                    <a:gd name="T6" fmla="*/ 6 w 6"/>
                    <a:gd name="T7" fmla="*/ 208 h 215"/>
                    <a:gd name="T8" fmla="*/ 6 w 6"/>
                    <a:gd name="T9" fmla="*/ 20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5">
                      <a:moveTo>
                        <a:pt x="6" y="208"/>
                      </a:moveTo>
                      <a:lnTo>
                        <a:pt x="0" y="215"/>
                      </a:lnTo>
                      <a:lnTo>
                        <a:pt x="0" y="0"/>
                      </a:lnTo>
                      <a:lnTo>
                        <a:pt x="6" y="208"/>
                      </a:lnTo>
                      <a:lnTo>
                        <a:pt x="6" y="208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69" name="Freeform 73"/>
                <p:cNvSpPr>
                  <a:spLocks/>
                </p:cNvSpPr>
                <p:nvPr/>
              </p:nvSpPr>
              <p:spPr bwMode="auto">
                <a:xfrm>
                  <a:off x="2185" y="1719"/>
                  <a:ext cx="21" cy="162"/>
                </a:xfrm>
                <a:custGeom>
                  <a:avLst/>
                  <a:gdLst>
                    <a:gd name="T0" fmla="*/ 40 w 41"/>
                    <a:gd name="T1" fmla="*/ 181 h 324"/>
                    <a:gd name="T2" fmla="*/ 41 w 41"/>
                    <a:gd name="T3" fmla="*/ 162 h 324"/>
                    <a:gd name="T4" fmla="*/ 40 w 41"/>
                    <a:gd name="T5" fmla="*/ 143 h 324"/>
                    <a:gd name="T6" fmla="*/ 38 w 41"/>
                    <a:gd name="T7" fmla="*/ 124 h 324"/>
                    <a:gd name="T8" fmla="*/ 36 w 41"/>
                    <a:gd name="T9" fmla="*/ 104 h 324"/>
                    <a:gd name="T10" fmla="*/ 32 w 41"/>
                    <a:gd name="T11" fmla="*/ 85 h 324"/>
                    <a:gd name="T12" fmla="*/ 28 w 41"/>
                    <a:gd name="T13" fmla="*/ 68 h 324"/>
                    <a:gd name="T14" fmla="*/ 22 w 41"/>
                    <a:gd name="T15" fmla="*/ 48 h 324"/>
                    <a:gd name="T16" fmla="*/ 16 w 41"/>
                    <a:gd name="T17" fmla="*/ 32 h 324"/>
                    <a:gd name="T18" fmla="*/ 8 w 41"/>
                    <a:gd name="T19" fmla="*/ 16 h 324"/>
                    <a:gd name="T20" fmla="*/ 0 w 41"/>
                    <a:gd name="T21" fmla="*/ 0 h 324"/>
                    <a:gd name="T22" fmla="*/ 11 w 41"/>
                    <a:gd name="T23" fmla="*/ 15 h 324"/>
                    <a:gd name="T24" fmla="*/ 19 w 41"/>
                    <a:gd name="T25" fmla="*/ 29 h 324"/>
                    <a:gd name="T26" fmla="*/ 27 w 41"/>
                    <a:gd name="T27" fmla="*/ 47 h 324"/>
                    <a:gd name="T28" fmla="*/ 32 w 41"/>
                    <a:gd name="T29" fmla="*/ 63 h 324"/>
                    <a:gd name="T30" fmla="*/ 36 w 41"/>
                    <a:gd name="T31" fmla="*/ 82 h 324"/>
                    <a:gd name="T32" fmla="*/ 40 w 41"/>
                    <a:gd name="T33" fmla="*/ 101 h 324"/>
                    <a:gd name="T34" fmla="*/ 41 w 41"/>
                    <a:gd name="T35" fmla="*/ 120 h 324"/>
                    <a:gd name="T36" fmla="*/ 41 w 41"/>
                    <a:gd name="T37" fmla="*/ 141 h 324"/>
                    <a:gd name="T38" fmla="*/ 41 w 41"/>
                    <a:gd name="T39" fmla="*/ 162 h 324"/>
                    <a:gd name="T40" fmla="*/ 41 w 41"/>
                    <a:gd name="T41" fmla="*/ 181 h 324"/>
                    <a:gd name="T42" fmla="*/ 40 w 41"/>
                    <a:gd name="T43" fmla="*/ 197 h 324"/>
                    <a:gd name="T44" fmla="*/ 40 w 41"/>
                    <a:gd name="T45" fmla="*/ 213 h 324"/>
                    <a:gd name="T46" fmla="*/ 38 w 41"/>
                    <a:gd name="T47" fmla="*/ 228 h 324"/>
                    <a:gd name="T48" fmla="*/ 36 w 41"/>
                    <a:gd name="T49" fmla="*/ 244 h 324"/>
                    <a:gd name="T50" fmla="*/ 35 w 41"/>
                    <a:gd name="T51" fmla="*/ 258 h 324"/>
                    <a:gd name="T52" fmla="*/ 33 w 41"/>
                    <a:gd name="T53" fmla="*/ 272 h 324"/>
                    <a:gd name="T54" fmla="*/ 30 w 41"/>
                    <a:gd name="T55" fmla="*/ 285 h 324"/>
                    <a:gd name="T56" fmla="*/ 27 w 41"/>
                    <a:gd name="T57" fmla="*/ 300 h 324"/>
                    <a:gd name="T58" fmla="*/ 25 w 41"/>
                    <a:gd name="T59" fmla="*/ 311 h 324"/>
                    <a:gd name="T60" fmla="*/ 22 w 41"/>
                    <a:gd name="T61" fmla="*/ 324 h 324"/>
                    <a:gd name="T62" fmla="*/ 24 w 41"/>
                    <a:gd name="T63" fmla="*/ 311 h 324"/>
                    <a:gd name="T64" fmla="*/ 27 w 41"/>
                    <a:gd name="T65" fmla="*/ 298 h 324"/>
                    <a:gd name="T66" fmla="*/ 28 w 41"/>
                    <a:gd name="T67" fmla="*/ 284 h 324"/>
                    <a:gd name="T68" fmla="*/ 30 w 41"/>
                    <a:gd name="T69" fmla="*/ 269 h 324"/>
                    <a:gd name="T70" fmla="*/ 33 w 41"/>
                    <a:gd name="T71" fmla="*/ 256 h 324"/>
                    <a:gd name="T72" fmla="*/ 35 w 41"/>
                    <a:gd name="T73" fmla="*/ 242 h 324"/>
                    <a:gd name="T74" fmla="*/ 36 w 41"/>
                    <a:gd name="T75" fmla="*/ 226 h 324"/>
                    <a:gd name="T76" fmla="*/ 38 w 41"/>
                    <a:gd name="T77" fmla="*/ 212 h 324"/>
                    <a:gd name="T78" fmla="*/ 40 w 41"/>
                    <a:gd name="T79" fmla="*/ 197 h 324"/>
                    <a:gd name="T80" fmla="*/ 41 w 41"/>
                    <a:gd name="T81" fmla="*/ 181 h 324"/>
                    <a:gd name="T82" fmla="*/ 41 w 41"/>
                    <a:gd name="T83" fmla="*/ 181 h 324"/>
                    <a:gd name="T84" fmla="*/ 40 w 41"/>
                    <a:gd name="T85" fmla="*/ 181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" h="324">
                      <a:moveTo>
                        <a:pt x="40" y="181"/>
                      </a:moveTo>
                      <a:lnTo>
                        <a:pt x="41" y="162"/>
                      </a:lnTo>
                      <a:lnTo>
                        <a:pt x="40" y="143"/>
                      </a:lnTo>
                      <a:lnTo>
                        <a:pt x="38" y="124"/>
                      </a:lnTo>
                      <a:lnTo>
                        <a:pt x="36" y="104"/>
                      </a:lnTo>
                      <a:lnTo>
                        <a:pt x="32" y="85"/>
                      </a:lnTo>
                      <a:lnTo>
                        <a:pt x="28" y="68"/>
                      </a:lnTo>
                      <a:lnTo>
                        <a:pt x="22" y="48"/>
                      </a:lnTo>
                      <a:lnTo>
                        <a:pt x="16" y="32"/>
                      </a:lnTo>
                      <a:lnTo>
                        <a:pt x="8" y="16"/>
                      </a:lnTo>
                      <a:lnTo>
                        <a:pt x="0" y="0"/>
                      </a:lnTo>
                      <a:lnTo>
                        <a:pt x="11" y="15"/>
                      </a:lnTo>
                      <a:lnTo>
                        <a:pt x="19" y="29"/>
                      </a:lnTo>
                      <a:lnTo>
                        <a:pt x="27" y="47"/>
                      </a:lnTo>
                      <a:lnTo>
                        <a:pt x="32" y="63"/>
                      </a:lnTo>
                      <a:lnTo>
                        <a:pt x="36" y="82"/>
                      </a:lnTo>
                      <a:lnTo>
                        <a:pt x="40" y="101"/>
                      </a:lnTo>
                      <a:lnTo>
                        <a:pt x="41" y="120"/>
                      </a:lnTo>
                      <a:lnTo>
                        <a:pt x="41" y="141"/>
                      </a:lnTo>
                      <a:lnTo>
                        <a:pt x="41" y="162"/>
                      </a:lnTo>
                      <a:lnTo>
                        <a:pt x="41" y="181"/>
                      </a:lnTo>
                      <a:lnTo>
                        <a:pt x="40" y="197"/>
                      </a:lnTo>
                      <a:lnTo>
                        <a:pt x="40" y="213"/>
                      </a:lnTo>
                      <a:lnTo>
                        <a:pt x="38" y="228"/>
                      </a:lnTo>
                      <a:lnTo>
                        <a:pt x="36" y="244"/>
                      </a:lnTo>
                      <a:lnTo>
                        <a:pt x="35" y="258"/>
                      </a:lnTo>
                      <a:lnTo>
                        <a:pt x="33" y="272"/>
                      </a:lnTo>
                      <a:lnTo>
                        <a:pt x="30" y="285"/>
                      </a:lnTo>
                      <a:lnTo>
                        <a:pt x="27" y="300"/>
                      </a:lnTo>
                      <a:lnTo>
                        <a:pt x="25" y="311"/>
                      </a:lnTo>
                      <a:lnTo>
                        <a:pt x="22" y="324"/>
                      </a:lnTo>
                      <a:lnTo>
                        <a:pt x="24" y="311"/>
                      </a:lnTo>
                      <a:lnTo>
                        <a:pt x="27" y="298"/>
                      </a:lnTo>
                      <a:lnTo>
                        <a:pt x="28" y="284"/>
                      </a:lnTo>
                      <a:lnTo>
                        <a:pt x="30" y="269"/>
                      </a:lnTo>
                      <a:lnTo>
                        <a:pt x="33" y="256"/>
                      </a:lnTo>
                      <a:lnTo>
                        <a:pt x="35" y="242"/>
                      </a:lnTo>
                      <a:lnTo>
                        <a:pt x="36" y="226"/>
                      </a:lnTo>
                      <a:lnTo>
                        <a:pt x="38" y="212"/>
                      </a:lnTo>
                      <a:lnTo>
                        <a:pt x="40" y="197"/>
                      </a:lnTo>
                      <a:lnTo>
                        <a:pt x="41" y="181"/>
                      </a:lnTo>
                      <a:lnTo>
                        <a:pt x="41" y="181"/>
                      </a:lnTo>
                      <a:lnTo>
                        <a:pt x="40" y="181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0" name="Freeform 74"/>
                <p:cNvSpPr>
                  <a:spLocks/>
                </p:cNvSpPr>
                <p:nvPr/>
              </p:nvSpPr>
              <p:spPr bwMode="auto">
                <a:xfrm>
                  <a:off x="2196" y="1934"/>
                  <a:ext cx="58" cy="54"/>
                </a:xfrm>
                <a:custGeom>
                  <a:avLst/>
                  <a:gdLst>
                    <a:gd name="T0" fmla="*/ 26 w 115"/>
                    <a:gd name="T1" fmla="*/ 103 h 109"/>
                    <a:gd name="T2" fmla="*/ 19 w 115"/>
                    <a:gd name="T3" fmla="*/ 98 h 109"/>
                    <a:gd name="T4" fmla="*/ 14 w 115"/>
                    <a:gd name="T5" fmla="*/ 93 h 109"/>
                    <a:gd name="T6" fmla="*/ 11 w 115"/>
                    <a:gd name="T7" fmla="*/ 88 h 109"/>
                    <a:gd name="T8" fmla="*/ 8 w 115"/>
                    <a:gd name="T9" fmla="*/ 83 h 109"/>
                    <a:gd name="T10" fmla="*/ 5 w 115"/>
                    <a:gd name="T11" fmla="*/ 77 h 109"/>
                    <a:gd name="T12" fmla="*/ 2 w 115"/>
                    <a:gd name="T13" fmla="*/ 72 h 109"/>
                    <a:gd name="T14" fmla="*/ 0 w 115"/>
                    <a:gd name="T15" fmla="*/ 67 h 109"/>
                    <a:gd name="T16" fmla="*/ 0 w 115"/>
                    <a:gd name="T17" fmla="*/ 61 h 109"/>
                    <a:gd name="T18" fmla="*/ 0 w 115"/>
                    <a:gd name="T19" fmla="*/ 55 h 109"/>
                    <a:gd name="T20" fmla="*/ 0 w 115"/>
                    <a:gd name="T21" fmla="*/ 48 h 109"/>
                    <a:gd name="T22" fmla="*/ 48 w 115"/>
                    <a:gd name="T23" fmla="*/ 0 h 109"/>
                    <a:gd name="T24" fmla="*/ 54 w 115"/>
                    <a:gd name="T25" fmla="*/ 10 h 109"/>
                    <a:gd name="T26" fmla="*/ 61 w 115"/>
                    <a:gd name="T27" fmla="*/ 19 h 109"/>
                    <a:gd name="T28" fmla="*/ 69 w 115"/>
                    <a:gd name="T29" fmla="*/ 29 h 109"/>
                    <a:gd name="T30" fmla="*/ 75 w 115"/>
                    <a:gd name="T31" fmla="*/ 39 h 109"/>
                    <a:gd name="T32" fmla="*/ 82 w 115"/>
                    <a:gd name="T33" fmla="*/ 48 h 109"/>
                    <a:gd name="T34" fmla="*/ 88 w 115"/>
                    <a:gd name="T35" fmla="*/ 56 h 109"/>
                    <a:gd name="T36" fmla="*/ 94 w 115"/>
                    <a:gd name="T37" fmla="*/ 66 h 109"/>
                    <a:gd name="T38" fmla="*/ 101 w 115"/>
                    <a:gd name="T39" fmla="*/ 75 h 109"/>
                    <a:gd name="T40" fmla="*/ 109 w 115"/>
                    <a:gd name="T41" fmla="*/ 83 h 109"/>
                    <a:gd name="T42" fmla="*/ 115 w 115"/>
                    <a:gd name="T43" fmla="*/ 93 h 109"/>
                    <a:gd name="T44" fmla="*/ 107 w 115"/>
                    <a:gd name="T45" fmla="*/ 98 h 109"/>
                    <a:gd name="T46" fmla="*/ 99 w 115"/>
                    <a:gd name="T47" fmla="*/ 103 h 109"/>
                    <a:gd name="T48" fmla="*/ 91 w 115"/>
                    <a:gd name="T49" fmla="*/ 106 h 109"/>
                    <a:gd name="T50" fmla="*/ 82 w 115"/>
                    <a:gd name="T51" fmla="*/ 107 h 109"/>
                    <a:gd name="T52" fmla="*/ 72 w 115"/>
                    <a:gd name="T53" fmla="*/ 109 h 109"/>
                    <a:gd name="T54" fmla="*/ 61 w 115"/>
                    <a:gd name="T55" fmla="*/ 109 h 109"/>
                    <a:gd name="T56" fmla="*/ 51 w 115"/>
                    <a:gd name="T57" fmla="*/ 109 h 109"/>
                    <a:gd name="T58" fmla="*/ 43 w 115"/>
                    <a:gd name="T59" fmla="*/ 107 h 109"/>
                    <a:gd name="T60" fmla="*/ 34 w 115"/>
                    <a:gd name="T61" fmla="*/ 106 h 109"/>
                    <a:gd name="T62" fmla="*/ 26 w 115"/>
                    <a:gd name="T63" fmla="*/ 103 h 109"/>
                    <a:gd name="T64" fmla="*/ 26 w 115"/>
                    <a:gd name="T65" fmla="*/ 103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09">
                      <a:moveTo>
                        <a:pt x="26" y="103"/>
                      </a:moveTo>
                      <a:lnTo>
                        <a:pt x="19" y="98"/>
                      </a:lnTo>
                      <a:lnTo>
                        <a:pt x="14" y="93"/>
                      </a:lnTo>
                      <a:lnTo>
                        <a:pt x="11" y="88"/>
                      </a:lnTo>
                      <a:lnTo>
                        <a:pt x="8" y="83"/>
                      </a:lnTo>
                      <a:lnTo>
                        <a:pt x="5" y="77"/>
                      </a:lnTo>
                      <a:lnTo>
                        <a:pt x="2" y="72"/>
                      </a:lnTo>
                      <a:lnTo>
                        <a:pt x="0" y="67"/>
                      </a:lnTo>
                      <a:lnTo>
                        <a:pt x="0" y="61"/>
                      </a:lnTo>
                      <a:lnTo>
                        <a:pt x="0" y="55"/>
                      </a:ln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54" y="10"/>
                      </a:lnTo>
                      <a:lnTo>
                        <a:pt x="61" y="19"/>
                      </a:lnTo>
                      <a:lnTo>
                        <a:pt x="69" y="29"/>
                      </a:lnTo>
                      <a:lnTo>
                        <a:pt x="75" y="39"/>
                      </a:lnTo>
                      <a:lnTo>
                        <a:pt x="82" y="48"/>
                      </a:lnTo>
                      <a:lnTo>
                        <a:pt x="88" y="56"/>
                      </a:lnTo>
                      <a:lnTo>
                        <a:pt x="94" y="66"/>
                      </a:lnTo>
                      <a:lnTo>
                        <a:pt x="101" y="75"/>
                      </a:lnTo>
                      <a:lnTo>
                        <a:pt x="109" y="83"/>
                      </a:lnTo>
                      <a:lnTo>
                        <a:pt x="115" y="93"/>
                      </a:lnTo>
                      <a:lnTo>
                        <a:pt x="107" y="98"/>
                      </a:lnTo>
                      <a:lnTo>
                        <a:pt x="99" y="103"/>
                      </a:lnTo>
                      <a:lnTo>
                        <a:pt x="91" y="106"/>
                      </a:lnTo>
                      <a:lnTo>
                        <a:pt x="82" y="107"/>
                      </a:lnTo>
                      <a:lnTo>
                        <a:pt x="72" y="109"/>
                      </a:lnTo>
                      <a:lnTo>
                        <a:pt x="61" y="109"/>
                      </a:lnTo>
                      <a:lnTo>
                        <a:pt x="51" y="109"/>
                      </a:lnTo>
                      <a:lnTo>
                        <a:pt x="43" y="107"/>
                      </a:lnTo>
                      <a:lnTo>
                        <a:pt x="34" y="106"/>
                      </a:lnTo>
                      <a:lnTo>
                        <a:pt x="26" y="103"/>
                      </a:lnTo>
                      <a:lnTo>
                        <a:pt x="26" y="10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1" name="Freeform 75"/>
                <p:cNvSpPr>
                  <a:spLocks/>
                </p:cNvSpPr>
                <p:nvPr/>
              </p:nvSpPr>
              <p:spPr bwMode="auto">
                <a:xfrm>
                  <a:off x="2239" y="1930"/>
                  <a:ext cx="23" cy="39"/>
                </a:xfrm>
                <a:custGeom>
                  <a:avLst/>
                  <a:gdLst>
                    <a:gd name="T0" fmla="*/ 0 w 45"/>
                    <a:gd name="T1" fmla="*/ 0 h 79"/>
                    <a:gd name="T2" fmla="*/ 45 w 45"/>
                    <a:gd name="T3" fmla="*/ 79 h 79"/>
                    <a:gd name="T4" fmla="*/ 40 w 45"/>
                    <a:gd name="T5" fmla="*/ 79 h 79"/>
                    <a:gd name="T6" fmla="*/ 36 w 45"/>
                    <a:gd name="T7" fmla="*/ 75 h 79"/>
                    <a:gd name="T8" fmla="*/ 29 w 45"/>
                    <a:gd name="T9" fmla="*/ 69 h 79"/>
                    <a:gd name="T10" fmla="*/ 23 w 45"/>
                    <a:gd name="T11" fmla="*/ 63 h 79"/>
                    <a:gd name="T12" fmla="*/ 16 w 45"/>
                    <a:gd name="T13" fmla="*/ 53 h 79"/>
                    <a:gd name="T14" fmla="*/ 12 w 45"/>
                    <a:gd name="T15" fmla="*/ 43 h 79"/>
                    <a:gd name="T16" fmla="*/ 7 w 45"/>
                    <a:gd name="T17" fmla="*/ 32 h 79"/>
                    <a:gd name="T18" fmla="*/ 2 w 45"/>
                    <a:gd name="T19" fmla="*/ 23 h 79"/>
                    <a:gd name="T20" fmla="*/ 0 w 45"/>
                    <a:gd name="T21" fmla="*/ 11 h 79"/>
                    <a:gd name="T22" fmla="*/ 0 w 45"/>
                    <a:gd name="T23" fmla="*/ 2 h 79"/>
                    <a:gd name="T24" fmla="*/ 0 w 45"/>
                    <a:gd name="T25" fmla="*/ 2 h 79"/>
                    <a:gd name="T26" fmla="*/ 0 w 45"/>
                    <a:gd name="T27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5" h="79">
                      <a:moveTo>
                        <a:pt x="0" y="0"/>
                      </a:moveTo>
                      <a:lnTo>
                        <a:pt x="45" y="79"/>
                      </a:lnTo>
                      <a:lnTo>
                        <a:pt x="40" y="79"/>
                      </a:lnTo>
                      <a:lnTo>
                        <a:pt x="36" y="75"/>
                      </a:lnTo>
                      <a:lnTo>
                        <a:pt x="29" y="69"/>
                      </a:lnTo>
                      <a:lnTo>
                        <a:pt x="23" y="63"/>
                      </a:lnTo>
                      <a:lnTo>
                        <a:pt x="16" y="53"/>
                      </a:lnTo>
                      <a:lnTo>
                        <a:pt x="12" y="43"/>
                      </a:lnTo>
                      <a:lnTo>
                        <a:pt x="7" y="32"/>
                      </a:lnTo>
                      <a:lnTo>
                        <a:pt x="2" y="23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2" name="Freeform 76"/>
                <p:cNvSpPr>
                  <a:spLocks/>
                </p:cNvSpPr>
                <p:nvPr/>
              </p:nvSpPr>
              <p:spPr bwMode="auto">
                <a:xfrm>
                  <a:off x="2211" y="1703"/>
                  <a:ext cx="235" cy="250"/>
                </a:xfrm>
                <a:custGeom>
                  <a:avLst/>
                  <a:gdLst>
                    <a:gd name="T0" fmla="*/ 367 w 471"/>
                    <a:gd name="T1" fmla="*/ 375 h 500"/>
                    <a:gd name="T2" fmla="*/ 311 w 471"/>
                    <a:gd name="T3" fmla="*/ 404 h 500"/>
                    <a:gd name="T4" fmla="*/ 252 w 471"/>
                    <a:gd name="T5" fmla="*/ 428 h 500"/>
                    <a:gd name="T6" fmla="*/ 192 w 471"/>
                    <a:gd name="T7" fmla="*/ 450 h 500"/>
                    <a:gd name="T8" fmla="*/ 136 w 471"/>
                    <a:gd name="T9" fmla="*/ 480 h 500"/>
                    <a:gd name="T10" fmla="*/ 106 w 471"/>
                    <a:gd name="T11" fmla="*/ 490 h 500"/>
                    <a:gd name="T12" fmla="*/ 96 w 471"/>
                    <a:gd name="T13" fmla="*/ 472 h 500"/>
                    <a:gd name="T14" fmla="*/ 87 w 471"/>
                    <a:gd name="T15" fmla="*/ 455 h 500"/>
                    <a:gd name="T16" fmla="*/ 77 w 471"/>
                    <a:gd name="T17" fmla="*/ 440 h 500"/>
                    <a:gd name="T18" fmla="*/ 64 w 471"/>
                    <a:gd name="T19" fmla="*/ 428 h 500"/>
                    <a:gd name="T20" fmla="*/ 55 w 471"/>
                    <a:gd name="T21" fmla="*/ 429 h 500"/>
                    <a:gd name="T22" fmla="*/ 47 w 471"/>
                    <a:gd name="T23" fmla="*/ 434 h 500"/>
                    <a:gd name="T24" fmla="*/ 34 w 471"/>
                    <a:gd name="T25" fmla="*/ 436 h 500"/>
                    <a:gd name="T26" fmla="*/ 20 w 471"/>
                    <a:gd name="T27" fmla="*/ 436 h 500"/>
                    <a:gd name="T28" fmla="*/ 7 w 471"/>
                    <a:gd name="T29" fmla="*/ 442 h 500"/>
                    <a:gd name="T30" fmla="*/ 0 w 471"/>
                    <a:gd name="T31" fmla="*/ 447 h 500"/>
                    <a:gd name="T32" fmla="*/ 5 w 471"/>
                    <a:gd name="T33" fmla="*/ 439 h 500"/>
                    <a:gd name="T34" fmla="*/ 18 w 471"/>
                    <a:gd name="T35" fmla="*/ 426 h 500"/>
                    <a:gd name="T36" fmla="*/ 36 w 471"/>
                    <a:gd name="T37" fmla="*/ 415 h 500"/>
                    <a:gd name="T38" fmla="*/ 55 w 471"/>
                    <a:gd name="T39" fmla="*/ 410 h 500"/>
                    <a:gd name="T40" fmla="*/ 72 w 471"/>
                    <a:gd name="T41" fmla="*/ 400 h 500"/>
                    <a:gd name="T42" fmla="*/ 95 w 471"/>
                    <a:gd name="T43" fmla="*/ 408 h 500"/>
                    <a:gd name="T44" fmla="*/ 130 w 471"/>
                    <a:gd name="T45" fmla="*/ 368 h 500"/>
                    <a:gd name="T46" fmla="*/ 159 w 471"/>
                    <a:gd name="T47" fmla="*/ 320 h 500"/>
                    <a:gd name="T48" fmla="*/ 181 w 471"/>
                    <a:gd name="T49" fmla="*/ 266 h 500"/>
                    <a:gd name="T50" fmla="*/ 204 w 471"/>
                    <a:gd name="T51" fmla="*/ 212 h 500"/>
                    <a:gd name="T52" fmla="*/ 239 w 471"/>
                    <a:gd name="T53" fmla="*/ 165 h 500"/>
                    <a:gd name="T54" fmla="*/ 288 w 471"/>
                    <a:gd name="T55" fmla="*/ 132 h 500"/>
                    <a:gd name="T56" fmla="*/ 343 w 471"/>
                    <a:gd name="T57" fmla="*/ 103 h 500"/>
                    <a:gd name="T58" fmla="*/ 396 w 471"/>
                    <a:gd name="T59" fmla="*/ 71 h 500"/>
                    <a:gd name="T60" fmla="*/ 444 w 471"/>
                    <a:gd name="T61" fmla="*/ 28 h 500"/>
                    <a:gd name="T62" fmla="*/ 464 w 471"/>
                    <a:gd name="T63" fmla="*/ 36 h 500"/>
                    <a:gd name="T64" fmla="*/ 471 w 471"/>
                    <a:gd name="T65" fmla="*/ 111 h 500"/>
                    <a:gd name="T66" fmla="*/ 469 w 471"/>
                    <a:gd name="T67" fmla="*/ 189 h 500"/>
                    <a:gd name="T68" fmla="*/ 455 w 471"/>
                    <a:gd name="T69" fmla="*/ 263 h 500"/>
                    <a:gd name="T70" fmla="*/ 420 w 471"/>
                    <a:gd name="T71" fmla="*/ 328 h 500"/>
                    <a:gd name="T72" fmla="*/ 392 w 471"/>
                    <a:gd name="T73" fmla="*/ 356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71" h="500">
                      <a:moveTo>
                        <a:pt x="392" y="356"/>
                      </a:moveTo>
                      <a:lnTo>
                        <a:pt x="367" y="375"/>
                      </a:lnTo>
                      <a:lnTo>
                        <a:pt x="340" y="391"/>
                      </a:lnTo>
                      <a:lnTo>
                        <a:pt x="311" y="404"/>
                      </a:lnTo>
                      <a:lnTo>
                        <a:pt x="280" y="416"/>
                      </a:lnTo>
                      <a:lnTo>
                        <a:pt x="252" y="428"/>
                      </a:lnTo>
                      <a:lnTo>
                        <a:pt x="221" y="439"/>
                      </a:lnTo>
                      <a:lnTo>
                        <a:pt x="192" y="450"/>
                      </a:lnTo>
                      <a:lnTo>
                        <a:pt x="164" y="464"/>
                      </a:lnTo>
                      <a:lnTo>
                        <a:pt x="136" y="480"/>
                      </a:lnTo>
                      <a:lnTo>
                        <a:pt x="111" y="500"/>
                      </a:lnTo>
                      <a:lnTo>
                        <a:pt x="106" y="490"/>
                      </a:lnTo>
                      <a:lnTo>
                        <a:pt x="100" y="480"/>
                      </a:lnTo>
                      <a:lnTo>
                        <a:pt x="96" y="472"/>
                      </a:lnTo>
                      <a:lnTo>
                        <a:pt x="92" y="463"/>
                      </a:lnTo>
                      <a:lnTo>
                        <a:pt x="87" y="455"/>
                      </a:lnTo>
                      <a:lnTo>
                        <a:pt x="82" y="447"/>
                      </a:lnTo>
                      <a:lnTo>
                        <a:pt x="77" y="440"/>
                      </a:lnTo>
                      <a:lnTo>
                        <a:pt x="71" y="434"/>
                      </a:lnTo>
                      <a:lnTo>
                        <a:pt x="64" y="428"/>
                      </a:lnTo>
                      <a:lnTo>
                        <a:pt x="56" y="423"/>
                      </a:lnTo>
                      <a:lnTo>
                        <a:pt x="55" y="429"/>
                      </a:lnTo>
                      <a:lnTo>
                        <a:pt x="52" y="432"/>
                      </a:lnTo>
                      <a:lnTo>
                        <a:pt x="47" y="434"/>
                      </a:lnTo>
                      <a:lnTo>
                        <a:pt x="40" y="436"/>
                      </a:lnTo>
                      <a:lnTo>
                        <a:pt x="34" y="436"/>
                      </a:lnTo>
                      <a:lnTo>
                        <a:pt x="28" y="436"/>
                      </a:lnTo>
                      <a:lnTo>
                        <a:pt x="20" y="436"/>
                      </a:lnTo>
                      <a:lnTo>
                        <a:pt x="13" y="439"/>
                      </a:lnTo>
                      <a:lnTo>
                        <a:pt x="7" y="442"/>
                      </a:lnTo>
                      <a:lnTo>
                        <a:pt x="2" y="448"/>
                      </a:lnTo>
                      <a:lnTo>
                        <a:pt x="0" y="447"/>
                      </a:lnTo>
                      <a:lnTo>
                        <a:pt x="0" y="444"/>
                      </a:lnTo>
                      <a:lnTo>
                        <a:pt x="5" y="439"/>
                      </a:lnTo>
                      <a:lnTo>
                        <a:pt x="10" y="432"/>
                      </a:lnTo>
                      <a:lnTo>
                        <a:pt x="18" y="426"/>
                      </a:lnTo>
                      <a:lnTo>
                        <a:pt x="26" y="421"/>
                      </a:lnTo>
                      <a:lnTo>
                        <a:pt x="36" y="415"/>
                      </a:lnTo>
                      <a:lnTo>
                        <a:pt x="45" y="412"/>
                      </a:lnTo>
                      <a:lnTo>
                        <a:pt x="55" y="410"/>
                      </a:lnTo>
                      <a:lnTo>
                        <a:pt x="63" y="410"/>
                      </a:lnTo>
                      <a:lnTo>
                        <a:pt x="72" y="400"/>
                      </a:lnTo>
                      <a:lnTo>
                        <a:pt x="72" y="423"/>
                      </a:lnTo>
                      <a:lnTo>
                        <a:pt x="95" y="408"/>
                      </a:lnTo>
                      <a:lnTo>
                        <a:pt x="114" y="391"/>
                      </a:lnTo>
                      <a:lnTo>
                        <a:pt x="130" y="368"/>
                      </a:lnTo>
                      <a:lnTo>
                        <a:pt x="146" y="346"/>
                      </a:lnTo>
                      <a:lnTo>
                        <a:pt x="159" y="320"/>
                      </a:lnTo>
                      <a:lnTo>
                        <a:pt x="170" y="293"/>
                      </a:lnTo>
                      <a:lnTo>
                        <a:pt x="181" y="266"/>
                      </a:lnTo>
                      <a:lnTo>
                        <a:pt x="192" y="239"/>
                      </a:lnTo>
                      <a:lnTo>
                        <a:pt x="204" y="212"/>
                      </a:lnTo>
                      <a:lnTo>
                        <a:pt x="216" y="186"/>
                      </a:lnTo>
                      <a:lnTo>
                        <a:pt x="239" y="165"/>
                      </a:lnTo>
                      <a:lnTo>
                        <a:pt x="263" y="148"/>
                      </a:lnTo>
                      <a:lnTo>
                        <a:pt x="288" y="132"/>
                      </a:lnTo>
                      <a:lnTo>
                        <a:pt x="316" y="117"/>
                      </a:lnTo>
                      <a:lnTo>
                        <a:pt x="343" y="103"/>
                      </a:lnTo>
                      <a:lnTo>
                        <a:pt x="370" y="87"/>
                      </a:lnTo>
                      <a:lnTo>
                        <a:pt x="396" y="71"/>
                      </a:lnTo>
                      <a:lnTo>
                        <a:pt x="421" y="50"/>
                      </a:lnTo>
                      <a:lnTo>
                        <a:pt x="444" y="28"/>
                      </a:lnTo>
                      <a:lnTo>
                        <a:pt x="463" y="0"/>
                      </a:lnTo>
                      <a:lnTo>
                        <a:pt x="464" y="36"/>
                      </a:lnTo>
                      <a:lnTo>
                        <a:pt x="468" y="72"/>
                      </a:lnTo>
                      <a:lnTo>
                        <a:pt x="471" y="111"/>
                      </a:lnTo>
                      <a:lnTo>
                        <a:pt x="471" y="151"/>
                      </a:lnTo>
                      <a:lnTo>
                        <a:pt x="469" y="189"/>
                      </a:lnTo>
                      <a:lnTo>
                        <a:pt x="464" y="226"/>
                      </a:lnTo>
                      <a:lnTo>
                        <a:pt x="455" y="263"/>
                      </a:lnTo>
                      <a:lnTo>
                        <a:pt x="440" y="296"/>
                      </a:lnTo>
                      <a:lnTo>
                        <a:pt x="420" y="328"/>
                      </a:lnTo>
                      <a:lnTo>
                        <a:pt x="392" y="356"/>
                      </a:lnTo>
                      <a:lnTo>
                        <a:pt x="392" y="356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3" name="Freeform 77"/>
                <p:cNvSpPr>
                  <a:spLocks/>
                </p:cNvSpPr>
                <p:nvPr/>
              </p:nvSpPr>
              <p:spPr bwMode="auto">
                <a:xfrm>
                  <a:off x="1770" y="986"/>
                  <a:ext cx="508" cy="588"/>
                </a:xfrm>
                <a:custGeom>
                  <a:avLst/>
                  <a:gdLst>
                    <a:gd name="T0" fmla="*/ 230 w 1014"/>
                    <a:gd name="T1" fmla="*/ 214 h 1174"/>
                    <a:gd name="T2" fmla="*/ 230 w 1014"/>
                    <a:gd name="T3" fmla="*/ 214 h 1174"/>
                    <a:gd name="T4" fmla="*/ 257 w 1014"/>
                    <a:gd name="T5" fmla="*/ 245 h 1174"/>
                    <a:gd name="T6" fmla="*/ 381 w 1014"/>
                    <a:gd name="T7" fmla="*/ 352 h 1174"/>
                    <a:gd name="T8" fmla="*/ 507 w 1014"/>
                    <a:gd name="T9" fmla="*/ 454 h 1174"/>
                    <a:gd name="T10" fmla="*/ 475 w 1014"/>
                    <a:gd name="T11" fmla="*/ 456 h 1174"/>
                    <a:gd name="T12" fmla="*/ 336 w 1014"/>
                    <a:gd name="T13" fmla="*/ 350 h 1174"/>
                    <a:gd name="T14" fmla="*/ 208 w 1014"/>
                    <a:gd name="T15" fmla="*/ 232 h 1174"/>
                    <a:gd name="T16" fmla="*/ 176 w 1014"/>
                    <a:gd name="T17" fmla="*/ 329 h 1174"/>
                    <a:gd name="T18" fmla="*/ 182 w 1014"/>
                    <a:gd name="T19" fmla="*/ 513 h 1174"/>
                    <a:gd name="T20" fmla="*/ 192 w 1014"/>
                    <a:gd name="T21" fmla="*/ 697 h 1174"/>
                    <a:gd name="T22" fmla="*/ 129 w 1014"/>
                    <a:gd name="T23" fmla="*/ 768 h 1174"/>
                    <a:gd name="T24" fmla="*/ 46 w 1014"/>
                    <a:gd name="T25" fmla="*/ 897 h 1174"/>
                    <a:gd name="T26" fmla="*/ 16 w 1014"/>
                    <a:gd name="T27" fmla="*/ 984 h 1174"/>
                    <a:gd name="T28" fmla="*/ 67 w 1014"/>
                    <a:gd name="T29" fmla="*/ 934 h 1174"/>
                    <a:gd name="T30" fmla="*/ 109 w 1014"/>
                    <a:gd name="T31" fmla="*/ 894 h 1174"/>
                    <a:gd name="T32" fmla="*/ 107 w 1014"/>
                    <a:gd name="T33" fmla="*/ 957 h 1174"/>
                    <a:gd name="T34" fmla="*/ 94 w 1014"/>
                    <a:gd name="T35" fmla="*/ 1029 h 1174"/>
                    <a:gd name="T36" fmla="*/ 117 w 1014"/>
                    <a:gd name="T37" fmla="*/ 1107 h 1174"/>
                    <a:gd name="T38" fmla="*/ 261 w 1014"/>
                    <a:gd name="T39" fmla="*/ 1161 h 1174"/>
                    <a:gd name="T40" fmla="*/ 419 w 1014"/>
                    <a:gd name="T41" fmla="*/ 1171 h 1174"/>
                    <a:gd name="T42" fmla="*/ 523 w 1014"/>
                    <a:gd name="T43" fmla="*/ 1043 h 1174"/>
                    <a:gd name="T44" fmla="*/ 569 w 1014"/>
                    <a:gd name="T45" fmla="*/ 864 h 1174"/>
                    <a:gd name="T46" fmla="*/ 592 w 1014"/>
                    <a:gd name="T47" fmla="*/ 769 h 1174"/>
                    <a:gd name="T48" fmla="*/ 656 w 1014"/>
                    <a:gd name="T49" fmla="*/ 933 h 1174"/>
                    <a:gd name="T50" fmla="*/ 726 w 1014"/>
                    <a:gd name="T51" fmla="*/ 1096 h 1174"/>
                    <a:gd name="T52" fmla="*/ 838 w 1014"/>
                    <a:gd name="T53" fmla="*/ 1126 h 1174"/>
                    <a:gd name="T54" fmla="*/ 947 w 1014"/>
                    <a:gd name="T55" fmla="*/ 1064 h 1174"/>
                    <a:gd name="T56" fmla="*/ 1014 w 1014"/>
                    <a:gd name="T57" fmla="*/ 969 h 1174"/>
                    <a:gd name="T58" fmla="*/ 992 w 1014"/>
                    <a:gd name="T59" fmla="*/ 896 h 1174"/>
                    <a:gd name="T60" fmla="*/ 949 w 1014"/>
                    <a:gd name="T61" fmla="*/ 827 h 1174"/>
                    <a:gd name="T62" fmla="*/ 909 w 1014"/>
                    <a:gd name="T63" fmla="*/ 833 h 1174"/>
                    <a:gd name="T64" fmla="*/ 869 w 1014"/>
                    <a:gd name="T65" fmla="*/ 854 h 1174"/>
                    <a:gd name="T66" fmla="*/ 835 w 1014"/>
                    <a:gd name="T67" fmla="*/ 841 h 1174"/>
                    <a:gd name="T68" fmla="*/ 811 w 1014"/>
                    <a:gd name="T69" fmla="*/ 805 h 1174"/>
                    <a:gd name="T70" fmla="*/ 797 w 1014"/>
                    <a:gd name="T71" fmla="*/ 768 h 1174"/>
                    <a:gd name="T72" fmla="*/ 942 w 1014"/>
                    <a:gd name="T73" fmla="*/ 768 h 1174"/>
                    <a:gd name="T74" fmla="*/ 909 w 1014"/>
                    <a:gd name="T75" fmla="*/ 739 h 1174"/>
                    <a:gd name="T76" fmla="*/ 872 w 1014"/>
                    <a:gd name="T77" fmla="*/ 717 h 1174"/>
                    <a:gd name="T78" fmla="*/ 797 w 1014"/>
                    <a:gd name="T79" fmla="*/ 590 h 1174"/>
                    <a:gd name="T80" fmla="*/ 749 w 1014"/>
                    <a:gd name="T81" fmla="*/ 408 h 1174"/>
                    <a:gd name="T82" fmla="*/ 713 w 1014"/>
                    <a:gd name="T83" fmla="*/ 275 h 1174"/>
                    <a:gd name="T84" fmla="*/ 702 w 1014"/>
                    <a:gd name="T85" fmla="*/ 270 h 1174"/>
                    <a:gd name="T86" fmla="*/ 696 w 1014"/>
                    <a:gd name="T87" fmla="*/ 257 h 1174"/>
                    <a:gd name="T88" fmla="*/ 691 w 1014"/>
                    <a:gd name="T89" fmla="*/ 269 h 1174"/>
                    <a:gd name="T90" fmla="*/ 667 w 1014"/>
                    <a:gd name="T91" fmla="*/ 273 h 1174"/>
                    <a:gd name="T92" fmla="*/ 646 w 1014"/>
                    <a:gd name="T93" fmla="*/ 281 h 1174"/>
                    <a:gd name="T94" fmla="*/ 600 w 1014"/>
                    <a:gd name="T95" fmla="*/ 417 h 1174"/>
                    <a:gd name="T96" fmla="*/ 566 w 1014"/>
                    <a:gd name="T97" fmla="*/ 557 h 1174"/>
                    <a:gd name="T98" fmla="*/ 537 w 1014"/>
                    <a:gd name="T99" fmla="*/ 576 h 1174"/>
                    <a:gd name="T100" fmla="*/ 569 w 1014"/>
                    <a:gd name="T101" fmla="*/ 433 h 1174"/>
                    <a:gd name="T102" fmla="*/ 609 w 1014"/>
                    <a:gd name="T103" fmla="*/ 296 h 1174"/>
                    <a:gd name="T104" fmla="*/ 600 w 1014"/>
                    <a:gd name="T105" fmla="*/ 246 h 1174"/>
                    <a:gd name="T106" fmla="*/ 585 w 1014"/>
                    <a:gd name="T107" fmla="*/ 229 h 1174"/>
                    <a:gd name="T108" fmla="*/ 569 w 1014"/>
                    <a:gd name="T109" fmla="*/ 249 h 1174"/>
                    <a:gd name="T110" fmla="*/ 557 w 1014"/>
                    <a:gd name="T111" fmla="*/ 337 h 1174"/>
                    <a:gd name="T112" fmla="*/ 544 w 1014"/>
                    <a:gd name="T113" fmla="*/ 429 h 1174"/>
                    <a:gd name="T114" fmla="*/ 441 w 1014"/>
                    <a:gd name="T115" fmla="*/ 321 h 1174"/>
                    <a:gd name="T116" fmla="*/ 326 w 1014"/>
                    <a:gd name="T117" fmla="*/ 142 h 1174"/>
                    <a:gd name="T118" fmla="*/ 233 w 1014"/>
                    <a:gd name="T119" fmla="*/ 0 h 1174"/>
                    <a:gd name="T120" fmla="*/ 229 w 1014"/>
                    <a:gd name="T121" fmla="*/ 213 h 1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14" h="1174">
                      <a:moveTo>
                        <a:pt x="229" y="213"/>
                      </a:moveTo>
                      <a:lnTo>
                        <a:pt x="230" y="213"/>
                      </a:lnTo>
                      <a:lnTo>
                        <a:pt x="230" y="213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30" y="214"/>
                      </a:lnTo>
                      <a:lnTo>
                        <a:pt x="257" y="245"/>
                      </a:lnTo>
                      <a:lnTo>
                        <a:pt x="286" y="275"/>
                      </a:lnTo>
                      <a:lnTo>
                        <a:pt x="317" y="301"/>
                      </a:lnTo>
                      <a:lnTo>
                        <a:pt x="349" y="328"/>
                      </a:lnTo>
                      <a:lnTo>
                        <a:pt x="381" y="352"/>
                      </a:lnTo>
                      <a:lnTo>
                        <a:pt x="413" y="377"/>
                      </a:lnTo>
                      <a:lnTo>
                        <a:pt x="445" y="401"/>
                      </a:lnTo>
                      <a:lnTo>
                        <a:pt x="475" y="427"/>
                      </a:lnTo>
                      <a:lnTo>
                        <a:pt x="507" y="454"/>
                      </a:lnTo>
                      <a:lnTo>
                        <a:pt x="537" y="483"/>
                      </a:lnTo>
                      <a:lnTo>
                        <a:pt x="537" y="505"/>
                      </a:lnTo>
                      <a:lnTo>
                        <a:pt x="507" y="480"/>
                      </a:lnTo>
                      <a:lnTo>
                        <a:pt x="475" y="456"/>
                      </a:lnTo>
                      <a:lnTo>
                        <a:pt x="441" y="430"/>
                      </a:lnTo>
                      <a:lnTo>
                        <a:pt x="406" y="403"/>
                      </a:lnTo>
                      <a:lnTo>
                        <a:pt x="371" y="377"/>
                      </a:lnTo>
                      <a:lnTo>
                        <a:pt x="336" y="350"/>
                      </a:lnTo>
                      <a:lnTo>
                        <a:pt x="301" y="321"/>
                      </a:lnTo>
                      <a:lnTo>
                        <a:pt x="269" y="293"/>
                      </a:lnTo>
                      <a:lnTo>
                        <a:pt x="237" y="262"/>
                      </a:lnTo>
                      <a:lnTo>
                        <a:pt x="208" y="232"/>
                      </a:lnTo>
                      <a:lnTo>
                        <a:pt x="203" y="235"/>
                      </a:lnTo>
                      <a:lnTo>
                        <a:pt x="182" y="233"/>
                      </a:lnTo>
                      <a:lnTo>
                        <a:pt x="177" y="281"/>
                      </a:lnTo>
                      <a:lnTo>
                        <a:pt x="176" y="329"/>
                      </a:lnTo>
                      <a:lnTo>
                        <a:pt x="176" y="376"/>
                      </a:lnTo>
                      <a:lnTo>
                        <a:pt x="177" y="422"/>
                      </a:lnTo>
                      <a:lnTo>
                        <a:pt x="179" y="469"/>
                      </a:lnTo>
                      <a:lnTo>
                        <a:pt x="182" y="513"/>
                      </a:lnTo>
                      <a:lnTo>
                        <a:pt x="185" y="560"/>
                      </a:lnTo>
                      <a:lnTo>
                        <a:pt x="189" y="606"/>
                      </a:lnTo>
                      <a:lnTo>
                        <a:pt x="190" y="651"/>
                      </a:lnTo>
                      <a:lnTo>
                        <a:pt x="192" y="697"/>
                      </a:lnTo>
                      <a:lnTo>
                        <a:pt x="176" y="665"/>
                      </a:lnTo>
                      <a:lnTo>
                        <a:pt x="163" y="701"/>
                      </a:lnTo>
                      <a:lnTo>
                        <a:pt x="147" y="734"/>
                      </a:lnTo>
                      <a:lnTo>
                        <a:pt x="129" y="768"/>
                      </a:lnTo>
                      <a:lnTo>
                        <a:pt x="109" y="801"/>
                      </a:lnTo>
                      <a:lnTo>
                        <a:pt x="88" y="833"/>
                      </a:lnTo>
                      <a:lnTo>
                        <a:pt x="67" y="865"/>
                      </a:lnTo>
                      <a:lnTo>
                        <a:pt x="46" y="897"/>
                      </a:lnTo>
                      <a:lnTo>
                        <a:pt x="29" y="928"/>
                      </a:lnTo>
                      <a:lnTo>
                        <a:pt x="13" y="958"/>
                      </a:lnTo>
                      <a:lnTo>
                        <a:pt x="0" y="989"/>
                      </a:lnTo>
                      <a:lnTo>
                        <a:pt x="16" y="984"/>
                      </a:lnTo>
                      <a:lnTo>
                        <a:pt x="30" y="974"/>
                      </a:lnTo>
                      <a:lnTo>
                        <a:pt x="43" y="961"/>
                      </a:lnTo>
                      <a:lnTo>
                        <a:pt x="56" y="949"/>
                      </a:lnTo>
                      <a:lnTo>
                        <a:pt x="67" y="934"/>
                      </a:lnTo>
                      <a:lnTo>
                        <a:pt x="77" y="920"/>
                      </a:lnTo>
                      <a:lnTo>
                        <a:pt x="88" y="909"/>
                      </a:lnTo>
                      <a:lnTo>
                        <a:pt x="97" y="899"/>
                      </a:lnTo>
                      <a:lnTo>
                        <a:pt x="109" y="894"/>
                      </a:lnTo>
                      <a:lnTo>
                        <a:pt x="121" y="896"/>
                      </a:lnTo>
                      <a:lnTo>
                        <a:pt x="117" y="917"/>
                      </a:lnTo>
                      <a:lnTo>
                        <a:pt x="112" y="937"/>
                      </a:lnTo>
                      <a:lnTo>
                        <a:pt x="107" y="957"/>
                      </a:lnTo>
                      <a:lnTo>
                        <a:pt x="104" y="974"/>
                      </a:lnTo>
                      <a:lnTo>
                        <a:pt x="101" y="993"/>
                      </a:lnTo>
                      <a:lnTo>
                        <a:pt x="97" y="1011"/>
                      </a:lnTo>
                      <a:lnTo>
                        <a:pt x="94" y="1029"/>
                      </a:lnTo>
                      <a:lnTo>
                        <a:pt x="91" y="1048"/>
                      </a:lnTo>
                      <a:lnTo>
                        <a:pt x="88" y="1067"/>
                      </a:lnTo>
                      <a:lnTo>
                        <a:pt x="83" y="1088"/>
                      </a:lnTo>
                      <a:lnTo>
                        <a:pt x="117" y="1107"/>
                      </a:lnTo>
                      <a:lnTo>
                        <a:pt x="152" y="1123"/>
                      </a:lnTo>
                      <a:lnTo>
                        <a:pt x="187" y="1139"/>
                      </a:lnTo>
                      <a:lnTo>
                        <a:pt x="224" y="1152"/>
                      </a:lnTo>
                      <a:lnTo>
                        <a:pt x="261" y="1161"/>
                      </a:lnTo>
                      <a:lnTo>
                        <a:pt x="299" y="1169"/>
                      </a:lnTo>
                      <a:lnTo>
                        <a:pt x="337" y="1174"/>
                      </a:lnTo>
                      <a:lnTo>
                        <a:pt x="377" y="1174"/>
                      </a:lnTo>
                      <a:lnTo>
                        <a:pt x="419" y="1171"/>
                      </a:lnTo>
                      <a:lnTo>
                        <a:pt x="461" y="1165"/>
                      </a:lnTo>
                      <a:lnTo>
                        <a:pt x="485" y="1126"/>
                      </a:lnTo>
                      <a:lnTo>
                        <a:pt x="505" y="1085"/>
                      </a:lnTo>
                      <a:lnTo>
                        <a:pt x="523" y="1043"/>
                      </a:lnTo>
                      <a:lnTo>
                        <a:pt x="539" y="998"/>
                      </a:lnTo>
                      <a:lnTo>
                        <a:pt x="552" y="953"/>
                      </a:lnTo>
                      <a:lnTo>
                        <a:pt x="561" y="909"/>
                      </a:lnTo>
                      <a:lnTo>
                        <a:pt x="569" y="864"/>
                      </a:lnTo>
                      <a:lnTo>
                        <a:pt x="574" y="817"/>
                      </a:lnTo>
                      <a:lnTo>
                        <a:pt x="576" y="773"/>
                      </a:lnTo>
                      <a:lnTo>
                        <a:pt x="576" y="729"/>
                      </a:lnTo>
                      <a:lnTo>
                        <a:pt x="592" y="769"/>
                      </a:lnTo>
                      <a:lnTo>
                        <a:pt x="608" y="811"/>
                      </a:lnTo>
                      <a:lnTo>
                        <a:pt x="624" y="851"/>
                      </a:lnTo>
                      <a:lnTo>
                        <a:pt x="640" y="891"/>
                      </a:lnTo>
                      <a:lnTo>
                        <a:pt x="656" y="933"/>
                      </a:lnTo>
                      <a:lnTo>
                        <a:pt x="672" y="973"/>
                      </a:lnTo>
                      <a:lnTo>
                        <a:pt x="689" y="1014"/>
                      </a:lnTo>
                      <a:lnTo>
                        <a:pt x="707" y="1054"/>
                      </a:lnTo>
                      <a:lnTo>
                        <a:pt x="726" y="1096"/>
                      </a:lnTo>
                      <a:lnTo>
                        <a:pt x="745" y="1136"/>
                      </a:lnTo>
                      <a:lnTo>
                        <a:pt x="777" y="1136"/>
                      </a:lnTo>
                      <a:lnTo>
                        <a:pt x="808" y="1133"/>
                      </a:lnTo>
                      <a:lnTo>
                        <a:pt x="838" y="1126"/>
                      </a:lnTo>
                      <a:lnTo>
                        <a:pt x="867" y="1115"/>
                      </a:lnTo>
                      <a:lnTo>
                        <a:pt x="896" y="1102"/>
                      </a:lnTo>
                      <a:lnTo>
                        <a:pt x="921" y="1085"/>
                      </a:lnTo>
                      <a:lnTo>
                        <a:pt x="947" y="1064"/>
                      </a:lnTo>
                      <a:lnTo>
                        <a:pt x="971" y="1041"/>
                      </a:lnTo>
                      <a:lnTo>
                        <a:pt x="993" y="1016"/>
                      </a:lnTo>
                      <a:lnTo>
                        <a:pt x="1014" y="989"/>
                      </a:lnTo>
                      <a:lnTo>
                        <a:pt x="1014" y="969"/>
                      </a:lnTo>
                      <a:lnTo>
                        <a:pt x="1013" y="952"/>
                      </a:lnTo>
                      <a:lnTo>
                        <a:pt x="1006" y="933"/>
                      </a:lnTo>
                      <a:lnTo>
                        <a:pt x="1000" y="913"/>
                      </a:lnTo>
                      <a:lnTo>
                        <a:pt x="992" y="896"/>
                      </a:lnTo>
                      <a:lnTo>
                        <a:pt x="981" y="878"/>
                      </a:lnTo>
                      <a:lnTo>
                        <a:pt x="971" y="861"/>
                      </a:lnTo>
                      <a:lnTo>
                        <a:pt x="960" y="843"/>
                      </a:lnTo>
                      <a:lnTo>
                        <a:pt x="949" y="827"/>
                      </a:lnTo>
                      <a:lnTo>
                        <a:pt x="937" y="813"/>
                      </a:lnTo>
                      <a:lnTo>
                        <a:pt x="928" y="819"/>
                      </a:lnTo>
                      <a:lnTo>
                        <a:pt x="918" y="825"/>
                      </a:lnTo>
                      <a:lnTo>
                        <a:pt x="909" y="833"/>
                      </a:lnTo>
                      <a:lnTo>
                        <a:pt x="899" y="840"/>
                      </a:lnTo>
                      <a:lnTo>
                        <a:pt x="889" y="846"/>
                      </a:lnTo>
                      <a:lnTo>
                        <a:pt x="878" y="851"/>
                      </a:lnTo>
                      <a:lnTo>
                        <a:pt x="869" y="854"/>
                      </a:lnTo>
                      <a:lnTo>
                        <a:pt x="859" y="856"/>
                      </a:lnTo>
                      <a:lnTo>
                        <a:pt x="848" y="854"/>
                      </a:lnTo>
                      <a:lnTo>
                        <a:pt x="838" y="851"/>
                      </a:lnTo>
                      <a:lnTo>
                        <a:pt x="835" y="841"/>
                      </a:lnTo>
                      <a:lnTo>
                        <a:pt x="830" y="832"/>
                      </a:lnTo>
                      <a:lnTo>
                        <a:pt x="825" y="822"/>
                      </a:lnTo>
                      <a:lnTo>
                        <a:pt x="817" y="813"/>
                      </a:lnTo>
                      <a:lnTo>
                        <a:pt x="811" y="805"/>
                      </a:lnTo>
                      <a:lnTo>
                        <a:pt x="805" y="795"/>
                      </a:lnTo>
                      <a:lnTo>
                        <a:pt x="798" y="787"/>
                      </a:lnTo>
                      <a:lnTo>
                        <a:pt x="797" y="777"/>
                      </a:lnTo>
                      <a:lnTo>
                        <a:pt x="797" y="768"/>
                      </a:lnTo>
                      <a:lnTo>
                        <a:pt x="800" y="758"/>
                      </a:lnTo>
                      <a:lnTo>
                        <a:pt x="861" y="835"/>
                      </a:lnTo>
                      <a:lnTo>
                        <a:pt x="953" y="774"/>
                      </a:lnTo>
                      <a:lnTo>
                        <a:pt x="942" y="768"/>
                      </a:lnTo>
                      <a:lnTo>
                        <a:pt x="933" y="760"/>
                      </a:lnTo>
                      <a:lnTo>
                        <a:pt x="925" y="753"/>
                      </a:lnTo>
                      <a:lnTo>
                        <a:pt x="917" y="745"/>
                      </a:lnTo>
                      <a:lnTo>
                        <a:pt x="909" y="739"/>
                      </a:lnTo>
                      <a:lnTo>
                        <a:pt x="901" y="733"/>
                      </a:lnTo>
                      <a:lnTo>
                        <a:pt x="891" y="726"/>
                      </a:lnTo>
                      <a:lnTo>
                        <a:pt x="883" y="721"/>
                      </a:lnTo>
                      <a:lnTo>
                        <a:pt x="872" y="717"/>
                      </a:lnTo>
                      <a:lnTo>
                        <a:pt x="861" y="713"/>
                      </a:lnTo>
                      <a:lnTo>
                        <a:pt x="835" y="673"/>
                      </a:lnTo>
                      <a:lnTo>
                        <a:pt x="814" y="632"/>
                      </a:lnTo>
                      <a:lnTo>
                        <a:pt x="797" y="590"/>
                      </a:lnTo>
                      <a:lnTo>
                        <a:pt x="781" y="545"/>
                      </a:lnTo>
                      <a:lnTo>
                        <a:pt x="769" y="501"/>
                      </a:lnTo>
                      <a:lnTo>
                        <a:pt x="758" y="454"/>
                      </a:lnTo>
                      <a:lnTo>
                        <a:pt x="749" y="408"/>
                      </a:lnTo>
                      <a:lnTo>
                        <a:pt x="741" y="361"/>
                      </a:lnTo>
                      <a:lnTo>
                        <a:pt x="733" y="315"/>
                      </a:lnTo>
                      <a:lnTo>
                        <a:pt x="723" y="269"/>
                      </a:lnTo>
                      <a:lnTo>
                        <a:pt x="713" y="275"/>
                      </a:lnTo>
                      <a:lnTo>
                        <a:pt x="709" y="275"/>
                      </a:lnTo>
                      <a:lnTo>
                        <a:pt x="705" y="275"/>
                      </a:lnTo>
                      <a:lnTo>
                        <a:pt x="704" y="273"/>
                      </a:lnTo>
                      <a:lnTo>
                        <a:pt x="702" y="270"/>
                      </a:lnTo>
                      <a:lnTo>
                        <a:pt x="701" y="267"/>
                      </a:lnTo>
                      <a:lnTo>
                        <a:pt x="699" y="264"/>
                      </a:lnTo>
                      <a:lnTo>
                        <a:pt x="699" y="261"/>
                      </a:lnTo>
                      <a:lnTo>
                        <a:pt x="696" y="257"/>
                      </a:lnTo>
                      <a:lnTo>
                        <a:pt x="694" y="254"/>
                      </a:lnTo>
                      <a:lnTo>
                        <a:pt x="691" y="253"/>
                      </a:lnTo>
                      <a:lnTo>
                        <a:pt x="693" y="262"/>
                      </a:lnTo>
                      <a:lnTo>
                        <a:pt x="691" y="269"/>
                      </a:lnTo>
                      <a:lnTo>
                        <a:pt x="688" y="272"/>
                      </a:lnTo>
                      <a:lnTo>
                        <a:pt x="681" y="273"/>
                      </a:lnTo>
                      <a:lnTo>
                        <a:pt x="675" y="273"/>
                      </a:lnTo>
                      <a:lnTo>
                        <a:pt x="667" y="273"/>
                      </a:lnTo>
                      <a:lnTo>
                        <a:pt x="659" y="273"/>
                      </a:lnTo>
                      <a:lnTo>
                        <a:pt x="653" y="275"/>
                      </a:lnTo>
                      <a:lnTo>
                        <a:pt x="648" y="277"/>
                      </a:lnTo>
                      <a:lnTo>
                        <a:pt x="646" y="281"/>
                      </a:lnTo>
                      <a:lnTo>
                        <a:pt x="633" y="315"/>
                      </a:lnTo>
                      <a:lnTo>
                        <a:pt x="621" y="349"/>
                      </a:lnTo>
                      <a:lnTo>
                        <a:pt x="609" y="382"/>
                      </a:lnTo>
                      <a:lnTo>
                        <a:pt x="600" y="417"/>
                      </a:lnTo>
                      <a:lnTo>
                        <a:pt x="590" y="451"/>
                      </a:lnTo>
                      <a:lnTo>
                        <a:pt x="581" y="486"/>
                      </a:lnTo>
                      <a:lnTo>
                        <a:pt x="573" y="521"/>
                      </a:lnTo>
                      <a:lnTo>
                        <a:pt x="566" y="557"/>
                      </a:lnTo>
                      <a:lnTo>
                        <a:pt x="560" y="592"/>
                      </a:lnTo>
                      <a:lnTo>
                        <a:pt x="553" y="627"/>
                      </a:lnTo>
                      <a:lnTo>
                        <a:pt x="537" y="614"/>
                      </a:lnTo>
                      <a:lnTo>
                        <a:pt x="537" y="576"/>
                      </a:lnTo>
                      <a:lnTo>
                        <a:pt x="542" y="539"/>
                      </a:lnTo>
                      <a:lnTo>
                        <a:pt x="549" y="504"/>
                      </a:lnTo>
                      <a:lnTo>
                        <a:pt x="558" y="469"/>
                      </a:lnTo>
                      <a:lnTo>
                        <a:pt x="569" y="433"/>
                      </a:lnTo>
                      <a:lnTo>
                        <a:pt x="581" y="400"/>
                      </a:lnTo>
                      <a:lnTo>
                        <a:pt x="592" y="366"/>
                      </a:lnTo>
                      <a:lnTo>
                        <a:pt x="601" y="331"/>
                      </a:lnTo>
                      <a:lnTo>
                        <a:pt x="609" y="296"/>
                      </a:lnTo>
                      <a:lnTo>
                        <a:pt x="614" y="259"/>
                      </a:lnTo>
                      <a:lnTo>
                        <a:pt x="609" y="256"/>
                      </a:lnTo>
                      <a:lnTo>
                        <a:pt x="605" y="251"/>
                      </a:lnTo>
                      <a:lnTo>
                        <a:pt x="600" y="246"/>
                      </a:lnTo>
                      <a:lnTo>
                        <a:pt x="597" y="241"/>
                      </a:lnTo>
                      <a:lnTo>
                        <a:pt x="592" y="237"/>
                      </a:lnTo>
                      <a:lnTo>
                        <a:pt x="589" y="232"/>
                      </a:lnTo>
                      <a:lnTo>
                        <a:pt x="585" y="229"/>
                      </a:lnTo>
                      <a:lnTo>
                        <a:pt x="582" y="227"/>
                      </a:lnTo>
                      <a:lnTo>
                        <a:pt x="579" y="227"/>
                      </a:lnTo>
                      <a:lnTo>
                        <a:pt x="576" y="230"/>
                      </a:lnTo>
                      <a:lnTo>
                        <a:pt x="569" y="249"/>
                      </a:lnTo>
                      <a:lnTo>
                        <a:pt x="565" y="270"/>
                      </a:lnTo>
                      <a:lnTo>
                        <a:pt x="561" y="291"/>
                      </a:lnTo>
                      <a:lnTo>
                        <a:pt x="558" y="313"/>
                      </a:lnTo>
                      <a:lnTo>
                        <a:pt x="557" y="337"/>
                      </a:lnTo>
                      <a:lnTo>
                        <a:pt x="553" y="360"/>
                      </a:lnTo>
                      <a:lnTo>
                        <a:pt x="552" y="384"/>
                      </a:lnTo>
                      <a:lnTo>
                        <a:pt x="547" y="406"/>
                      </a:lnTo>
                      <a:lnTo>
                        <a:pt x="544" y="429"/>
                      </a:lnTo>
                      <a:lnTo>
                        <a:pt x="537" y="451"/>
                      </a:lnTo>
                      <a:lnTo>
                        <a:pt x="504" y="408"/>
                      </a:lnTo>
                      <a:lnTo>
                        <a:pt x="472" y="365"/>
                      </a:lnTo>
                      <a:lnTo>
                        <a:pt x="441" y="321"/>
                      </a:lnTo>
                      <a:lnTo>
                        <a:pt x="411" y="277"/>
                      </a:lnTo>
                      <a:lnTo>
                        <a:pt x="382" y="232"/>
                      </a:lnTo>
                      <a:lnTo>
                        <a:pt x="353" y="187"/>
                      </a:lnTo>
                      <a:lnTo>
                        <a:pt x="326" y="142"/>
                      </a:lnTo>
                      <a:lnTo>
                        <a:pt x="299" y="96"/>
                      </a:lnTo>
                      <a:lnTo>
                        <a:pt x="272" y="48"/>
                      </a:lnTo>
                      <a:lnTo>
                        <a:pt x="246" y="0"/>
                      </a:lnTo>
                      <a:lnTo>
                        <a:pt x="233" y="0"/>
                      </a:lnTo>
                      <a:lnTo>
                        <a:pt x="283" y="171"/>
                      </a:lnTo>
                      <a:lnTo>
                        <a:pt x="230" y="213"/>
                      </a:lnTo>
                      <a:lnTo>
                        <a:pt x="230" y="213"/>
                      </a:lnTo>
                      <a:lnTo>
                        <a:pt x="229" y="213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4" name="Freeform 78"/>
                <p:cNvSpPr>
                  <a:spLocks/>
                </p:cNvSpPr>
                <p:nvPr/>
              </p:nvSpPr>
              <p:spPr bwMode="auto">
                <a:xfrm>
                  <a:off x="1759" y="1014"/>
                  <a:ext cx="42" cy="68"/>
                </a:xfrm>
                <a:custGeom>
                  <a:avLst/>
                  <a:gdLst>
                    <a:gd name="T0" fmla="*/ 45 w 84"/>
                    <a:gd name="T1" fmla="*/ 110 h 136"/>
                    <a:gd name="T2" fmla="*/ 48 w 84"/>
                    <a:gd name="T3" fmla="*/ 115 h 136"/>
                    <a:gd name="T4" fmla="*/ 52 w 84"/>
                    <a:gd name="T5" fmla="*/ 118 h 136"/>
                    <a:gd name="T6" fmla="*/ 55 w 84"/>
                    <a:gd name="T7" fmla="*/ 121 h 136"/>
                    <a:gd name="T8" fmla="*/ 60 w 84"/>
                    <a:gd name="T9" fmla="*/ 123 h 136"/>
                    <a:gd name="T10" fmla="*/ 63 w 84"/>
                    <a:gd name="T11" fmla="*/ 125 h 136"/>
                    <a:gd name="T12" fmla="*/ 68 w 84"/>
                    <a:gd name="T13" fmla="*/ 128 h 136"/>
                    <a:gd name="T14" fmla="*/ 71 w 84"/>
                    <a:gd name="T15" fmla="*/ 129 h 136"/>
                    <a:gd name="T16" fmla="*/ 76 w 84"/>
                    <a:gd name="T17" fmla="*/ 131 h 136"/>
                    <a:gd name="T18" fmla="*/ 79 w 84"/>
                    <a:gd name="T19" fmla="*/ 133 h 136"/>
                    <a:gd name="T20" fmla="*/ 84 w 84"/>
                    <a:gd name="T21" fmla="*/ 136 h 136"/>
                    <a:gd name="T22" fmla="*/ 80 w 84"/>
                    <a:gd name="T23" fmla="*/ 125 h 136"/>
                    <a:gd name="T24" fmla="*/ 79 w 84"/>
                    <a:gd name="T25" fmla="*/ 112 h 136"/>
                    <a:gd name="T26" fmla="*/ 77 w 84"/>
                    <a:gd name="T27" fmla="*/ 97 h 136"/>
                    <a:gd name="T28" fmla="*/ 76 w 84"/>
                    <a:gd name="T29" fmla="*/ 83 h 136"/>
                    <a:gd name="T30" fmla="*/ 74 w 84"/>
                    <a:gd name="T31" fmla="*/ 69 h 136"/>
                    <a:gd name="T32" fmla="*/ 72 w 84"/>
                    <a:gd name="T33" fmla="*/ 54 h 136"/>
                    <a:gd name="T34" fmla="*/ 69 w 84"/>
                    <a:gd name="T35" fmla="*/ 40 h 136"/>
                    <a:gd name="T36" fmla="*/ 64 w 84"/>
                    <a:gd name="T37" fmla="*/ 25 h 136"/>
                    <a:gd name="T38" fmla="*/ 58 w 84"/>
                    <a:gd name="T39" fmla="*/ 13 h 136"/>
                    <a:gd name="T40" fmla="*/ 50 w 84"/>
                    <a:gd name="T41" fmla="*/ 0 h 136"/>
                    <a:gd name="T42" fmla="*/ 24 w 84"/>
                    <a:gd name="T43" fmla="*/ 13 h 136"/>
                    <a:gd name="T44" fmla="*/ 12 w 84"/>
                    <a:gd name="T45" fmla="*/ 21 h 136"/>
                    <a:gd name="T46" fmla="*/ 5 w 84"/>
                    <a:gd name="T47" fmla="*/ 30 h 136"/>
                    <a:gd name="T48" fmla="*/ 0 w 84"/>
                    <a:gd name="T49" fmla="*/ 41 h 136"/>
                    <a:gd name="T50" fmla="*/ 2 w 84"/>
                    <a:gd name="T51" fmla="*/ 53 h 136"/>
                    <a:gd name="T52" fmla="*/ 5 w 84"/>
                    <a:gd name="T53" fmla="*/ 64 h 136"/>
                    <a:gd name="T54" fmla="*/ 10 w 84"/>
                    <a:gd name="T55" fmla="*/ 73 h 136"/>
                    <a:gd name="T56" fmla="*/ 18 w 84"/>
                    <a:gd name="T57" fmla="*/ 85 h 136"/>
                    <a:gd name="T58" fmla="*/ 28 w 84"/>
                    <a:gd name="T59" fmla="*/ 94 h 136"/>
                    <a:gd name="T60" fmla="*/ 36 w 84"/>
                    <a:gd name="T61" fmla="*/ 102 h 136"/>
                    <a:gd name="T62" fmla="*/ 45 w 84"/>
                    <a:gd name="T63" fmla="*/ 110 h 136"/>
                    <a:gd name="T64" fmla="*/ 45 w 84"/>
                    <a:gd name="T65" fmla="*/ 11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4" h="136">
                      <a:moveTo>
                        <a:pt x="45" y="110"/>
                      </a:moveTo>
                      <a:lnTo>
                        <a:pt x="48" y="115"/>
                      </a:lnTo>
                      <a:lnTo>
                        <a:pt x="52" y="118"/>
                      </a:lnTo>
                      <a:lnTo>
                        <a:pt x="55" y="121"/>
                      </a:lnTo>
                      <a:lnTo>
                        <a:pt x="60" y="123"/>
                      </a:lnTo>
                      <a:lnTo>
                        <a:pt x="63" y="125"/>
                      </a:lnTo>
                      <a:lnTo>
                        <a:pt x="68" y="128"/>
                      </a:lnTo>
                      <a:lnTo>
                        <a:pt x="71" y="129"/>
                      </a:lnTo>
                      <a:lnTo>
                        <a:pt x="76" y="131"/>
                      </a:lnTo>
                      <a:lnTo>
                        <a:pt x="79" y="133"/>
                      </a:lnTo>
                      <a:lnTo>
                        <a:pt x="84" y="136"/>
                      </a:lnTo>
                      <a:lnTo>
                        <a:pt x="80" y="125"/>
                      </a:lnTo>
                      <a:lnTo>
                        <a:pt x="79" y="112"/>
                      </a:lnTo>
                      <a:lnTo>
                        <a:pt x="77" y="97"/>
                      </a:lnTo>
                      <a:lnTo>
                        <a:pt x="76" y="83"/>
                      </a:lnTo>
                      <a:lnTo>
                        <a:pt x="74" y="69"/>
                      </a:lnTo>
                      <a:lnTo>
                        <a:pt x="72" y="54"/>
                      </a:lnTo>
                      <a:lnTo>
                        <a:pt x="69" y="40"/>
                      </a:lnTo>
                      <a:lnTo>
                        <a:pt x="64" y="25"/>
                      </a:lnTo>
                      <a:lnTo>
                        <a:pt x="58" y="13"/>
                      </a:lnTo>
                      <a:lnTo>
                        <a:pt x="50" y="0"/>
                      </a:lnTo>
                      <a:lnTo>
                        <a:pt x="24" y="13"/>
                      </a:lnTo>
                      <a:lnTo>
                        <a:pt x="12" y="21"/>
                      </a:lnTo>
                      <a:lnTo>
                        <a:pt x="5" y="30"/>
                      </a:lnTo>
                      <a:lnTo>
                        <a:pt x="0" y="41"/>
                      </a:lnTo>
                      <a:lnTo>
                        <a:pt x="2" y="53"/>
                      </a:lnTo>
                      <a:lnTo>
                        <a:pt x="5" y="64"/>
                      </a:lnTo>
                      <a:lnTo>
                        <a:pt x="10" y="73"/>
                      </a:lnTo>
                      <a:lnTo>
                        <a:pt x="18" y="85"/>
                      </a:lnTo>
                      <a:lnTo>
                        <a:pt x="28" y="94"/>
                      </a:lnTo>
                      <a:lnTo>
                        <a:pt x="36" y="102"/>
                      </a:lnTo>
                      <a:lnTo>
                        <a:pt x="45" y="110"/>
                      </a:lnTo>
                      <a:lnTo>
                        <a:pt x="45" y="11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5" name="Freeform 79"/>
                <p:cNvSpPr>
                  <a:spLocks/>
                </p:cNvSpPr>
                <p:nvPr/>
              </p:nvSpPr>
              <p:spPr bwMode="auto">
                <a:xfrm>
                  <a:off x="1816" y="990"/>
                  <a:ext cx="63" cy="100"/>
                </a:xfrm>
                <a:custGeom>
                  <a:avLst/>
                  <a:gdLst>
                    <a:gd name="T0" fmla="*/ 11 w 126"/>
                    <a:gd name="T1" fmla="*/ 35 h 200"/>
                    <a:gd name="T2" fmla="*/ 34 w 126"/>
                    <a:gd name="T3" fmla="*/ 27 h 200"/>
                    <a:gd name="T4" fmla="*/ 54 w 126"/>
                    <a:gd name="T5" fmla="*/ 19 h 200"/>
                    <a:gd name="T6" fmla="*/ 75 w 126"/>
                    <a:gd name="T7" fmla="*/ 11 h 200"/>
                    <a:gd name="T8" fmla="*/ 96 w 126"/>
                    <a:gd name="T9" fmla="*/ 3 h 200"/>
                    <a:gd name="T10" fmla="*/ 106 w 126"/>
                    <a:gd name="T11" fmla="*/ 15 h 200"/>
                    <a:gd name="T12" fmla="*/ 101 w 126"/>
                    <a:gd name="T13" fmla="*/ 43 h 200"/>
                    <a:gd name="T14" fmla="*/ 98 w 126"/>
                    <a:gd name="T15" fmla="*/ 74 h 200"/>
                    <a:gd name="T16" fmla="*/ 93 w 126"/>
                    <a:gd name="T17" fmla="*/ 103 h 200"/>
                    <a:gd name="T18" fmla="*/ 88 w 126"/>
                    <a:gd name="T19" fmla="*/ 133 h 200"/>
                    <a:gd name="T20" fmla="*/ 123 w 126"/>
                    <a:gd name="T21" fmla="*/ 170 h 200"/>
                    <a:gd name="T22" fmla="*/ 126 w 126"/>
                    <a:gd name="T23" fmla="*/ 175 h 200"/>
                    <a:gd name="T24" fmla="*/ 120 w 126"/>
                    <a:gd name="T25" fmla="*/ 178 h 200"/>
                    <a:gd name="T26" fmla="*/ 109 w 126"/>
                    <a:gd name="T27" fmla="*/ 178 h 200"/>
                    <a:gd name="T28" fmla="*/ 94 w 126"/>
                    <a:gd name="T29" fmla="*/ 176 h 200"/>
                    <a:gd name="T30" fmla="*/ 85 w 126"/>
                    <a:gd name="T31" fmla="*/ 176 h 200"/>
                    <a:gd name="T32" fmla="*/ 78 w 126"/>
                    <a:gd name="T33" fmla="*/ 171 h 200"/>
                    <a:gd name="T34" fmla="*/ 75 w 126"/>
                    <a:gd name="T35" fmla="*/ 165 h 200"/>
                    <a:gd name="T36" fmla="*/ 74 w 126"/>
                    <a:gd name="T37" fmla="*/ 159 h 200"/>
                    <a:gd name="T38" fmla="*/ 69 w 126"/>
                    <a:gd name="T39" fmla="*/ 154 h 200"/>
                    <a:gd name="T40" fmla="*/ 62 w 126"/>
                    <a:gd name="T41" fmla="*/ 154 h 200"/>
                    <a:gd name="T42" fmla="*/ 56 w 126"/>
                    <a:gd name="T43" fmla="*/ 163 h 200"/>
                    <a:gd name="T44" fmla="*/ 54 w 126"/>
                    <a:gd name="T45" fmla="*/ 178 h 200"/>
                    <a:gd name="T46" fmla="*/ 53 w 126"/>
                    <a:gd name="T47" fmla="*/ 191 h 200"/>
                    <a:gd name="T48" fmla="*/ 46 w 126"/>
                    <a:gd name="T49" fmla="*/ 199 h 200"/>
                    <a:gd name="T50" fmla="*/ 30 w 126"/>
                    <a:gd name="T51" fmla="*/ 199 h 200"/>
                    <a:gd name="T52" fmla="*/ 14 w 126"/>
                    <a:gd name="T53" fmla="*/ 171 h 200"/>
                    <a:gd name="T54" fmla="*/ 5 w 126"/>
                    <a:gd name="T55" fmla="*/ 139 h 200"/>
                    <a:gd name="T56" fmla="*/ 2 w 126"/>
                    <a:gd name="T57" fmla="*/ 104 h 200"/>
                    <a:gd name="T58" fmla="*/ 0 w 126"/>
                    <a:gd name="T59" fmla="*/ 71 h 200"/>
                    <a:gd name="T60" fmla="*/ 2 w 126"/>
                    <a:gd name="T61" fmla="*/ 39 h 200"/>
                    <a:gd name="T62" fmla="*/ 0 w 126"/>
                    <a:gd name="T63" fmla="*/ 3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6" h="200">
                      <a:moveTo>
                        <a:pt x="0" y="39"/>
                      </a:moveTo>
                      <a:lnTo>
                        <a:pt x="11" y="35"/>
                      </a:lnTo>
                      <a:lnTo>
                        <a:pt x="22" y="31"/>
                      </a:lnTo>
                      <a:lnTo>
                        <a:pt x="34" y="27"/>
                      </a:lnTo>
                      <a:lnTo>
                        <a:pt x="43" y="23"/>
                      </a:lnTo>
                      <a:lnTo>
                        <a:pt x="54" y="19"/>
                      </a:lnTo>
                      <a:lnTo>
                        <a:pt x="66" y="16"/>
                      </a:lnTo>
                      <a:lnTo>
                        <a:pt x="75" y="11"/>
                      </a:lnTo>
                      <a:lnTo>
                        <a:pt x="86" y="8"/>
                      </a:lnTo>
                      <a:lnTo>
                        <a:pt x="96" y="3"/>
                      </a:lnTo>
                      <a:lnTo>
                        <a:pt x="107" y="0"/>
                      </a:lnTo>
                      <a:lnTo>
                        <a:pt x="106" y="15"/>
                      </a:lnTo>
                      <a:lnTo>
                        <a:pt x="102" y="29"/>
                      </a:lnTo>
                      <a:lnTo>
                        <a:pt x="101" y="43"/>
                      </a:lnTo>
                      <a:lnTo>
                        <a:pt x="99" y="59"/>
                      </a:lnTo>
                      <a:lnTo>
                        <a:pt x="98" y="74"/>
                      </a:lnTo>
                      <a:lnTo>
                        <a:pt x="94" y="88"/>
                      </a:lnTo>
                      <a:lnTo>
                        <a:pt x="93" y="103"/>
                      </a:lnTo>
                      <a:lnTo>
                        <a:pt x="90" y="119"/>
                      </a:lnTo>
                      <a:lnTo>
                        <a:pt x="88" y="133"/>
                      </a:lnTo>
                      <a:lnTo>
                        <a:pt x="85" y="147"/>
                      </a:lnTo>
                      <a:lnTo>
                        <a:pt x="123" y="170"/>
                      </a:lnTo>
                      <a:lnTo>
                        <a:pt x="126" y="173"/>
                      </a:lnTo>
                      <a:lnTo>
                        <a:pt x="126" y="175"/>
                      </a:lnTo>
                      <a:lnTo>
                        <a:pt x="125" y="176"/>
                      </a:lnTo>
                      <a:lnTo>
                        <a:pt x="120" y="178"/>
                      </a:lnTo>
                      <a:lnTo>
                        <a:pt x="115" y="178"/>
                      </a:lnTo>
                      <a:lnTo>
                        <a:pt x="109" y="178"/>
                      </a:lnTo>
                      <a:lnTo>
                        <a:pt x="102" y="178"/>
                      </a:lnTo>
                      <a:lnTo>
                        <a:pt x="94" y="176"/>
                      </a:lnTo>
                      <a:lnTo>
                        <a:pt x="90" y="176"/>
                      </a:lnTo>
                      <a:lnTo>
                        <a:pt x="85" y="176"/>
                      </a:lnTo>
                      <a:lnTo>
                        <a:pt x="82" y="173"/>
                      </a:lnTo>
                      <a:lnTo>
                        <a:pt x="78" y="171"/>
                      </a:lnTo>
                      <a:lnTo>
                        <a:pt x="77" y="168"/>
                      </a:lnTo>
                      <a:lnTo>
                        <a:pt x="75" y="165"/>
                      </a:lnTo>
                      <a:lnTo>
                        <a:pt x="75" y="162"/>
                      </a:lnTo>
                      <a:lnTo>
                        <a:pt x="74" y="159"/>
                      </a:lnTo>
                      <a:lnTo>
                        <a:pt x="72" y="155"/>
                      </a:lnTo>
                      <a:lnTo>
                        <a:pt x="69" y="154"/>
                      </a:lnTo>
                      <a:lnTo>
                        <a:pt x="67" y="154"/>
                      </a:lnTo>
                      <a:lnTo>
                        <a:pt x="62" y="154"/>
                      </a:lnTo>
                      <a:lnTo>
                        <a:pt x="59" y="159"/>
                      </a:lnTo>
                      <a:lnTo>
                        <a:pt x="56" y="163"/>
                      </a:lnTo>
                      <a:lnTo>
                        <a:pt x="56" y="171"/>
                      </a:lnTo>
                      <a:lnTo>
                        <a:pt x="54" y="178"/>
                      </a:lnTo>
                      <a:lnTo>
                        <a:pt x="54" y="184"/>
                      </a:lnTo>
                      <a:lnTo>
                        <a:pt x="53" y="191"/>
                      </a:lnTo>
                      <a:lnTo>
                        <a:pt x="51" y="195"/>
                      </a:lnTo>
                      <a:lnTo>
                        <a:pt x="46" y="199"/>
                      </a:lnTo>
                      <a:lnTo>
                        <a:pt x="40" y="200"/>
                      </a:lnTo>
                      <a:lnTo>
                        <a:pt x="30" y="199"/>
                      </a:lnTo>
                      <a:lnTo>
                        <a:pt x="21" y="186"/>
                      </a:lnTo>
                      <a:lnTo>
                        <a:pt x="14" y="171"/>
                      </a:lnTo>
                      <a:lnTo>
                        <a:pt x="10" y="155"/>
                      </a:lnTo>
                      <a:lnTo>
                        <a:pt x="5" y="139"/>
                      </a:lnTo>
                      <a:lnTo>
                        <a:pt x="3" y="122"/>
                      </a:lnTo>
                      <a:lnTo>
                        <a:pt x="2" y="104"/>
                      </a:lnTo>
                      <a:lnTo>
                        <a:pt x="0" y="88"/>
                      </a:lnTo>
                      <a:lnTo>
                        <a:pt x="0" y="71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6" name="Freeform 80"/>
                <p:cNvSpPr>
                  <a:spLocks/>
                </p:cNvSpPr>
                <p:nvPr/>
              </p:nvSpPr>
              <p:spPr bwMode="auto">
                <a:xfrm>
                  <a:off x="1801" y="1017"/>
                  <a:ext cx="8" cy="33"/>
                </a:xfrm>
                <a:custGeom>
                  <a:avLst/>
                  <a:gdLst>
                    <a:gd name="T0" fmla="*/ 0 w 16"/>
                    <a:gd name="T1" fmla="*/ 4 h 67"/>
                    <a:gd name="T2" fmla="*/ 0 w 16"/>
                    <a:gd name="T3" fmla="*/ 0 h 67"/>
                    <a:gd name="T4" fmla="*/ 1 w 16"/>
                    <a:gd name="T5" fmla="*/ 4 h 67"/>
                    <a:gd name="T6" fmla="*/ 16 w 16"/>
                    <a:gd name="T7" fmla="*/ 67 h 67"/>
                    <a:gd name="T8" fmla="*/ 9 w 16"/>
                    <a:gd name="T9" fmla="*/ 64 h 67"/>
                    <a:gd name="T10" fmla="*/ 4 w 16"/>
                    <a:gd name="T11" fmla="*/ 60 h 67"/>
                    <a:gd name="T12" fmla="*/ 1 w 16"/>
                    <a:gd name="T13" fmla="*/ 54 h 67"/>
                    <a:gd name="T14" fmla="*/ 0 w 16"/>
                    <a:gd name="T15" fmla="*/ 48 h 67"/>
                    <a:gd name="T16" fmla="*/ 0 w 16"/>
                    <a:gd name="T17" fmla="*/ 40 h 67"/>
                    <a:gd name="T18" fmla="*/ 0 w 16"/>
                    <a:gd name="T19" fmla="*/ 32 h 67"/>
                    <a:gd name="T20" fmla="*/ 0 w 16"/>
                    <a:gd name="T21" fmla="*/ 24 h 67"/>
                    <a:gd name="T22" fmla="*/ 0 w 16"/>
                    <a:gd name="T23" fmla="*/ 17 h 67"/>
                    <a:gd name="T24" fmla="*/ 1 w 16"/>
                    <a:gd name="T25" fmla="*/ 11 h 67"/>
                    <a:gd name="T26" fmla="*/ 1 w 16"/>
                    <a:gd name="T27" fmla="*/ 4 h 67"/>
                    <a:gd name="T28" fmla="*/ 1 w 16"/>
                    <a:gd name="T29" fmla="*/ 4 h 67"/>
                    <a:gd name="T30" fmla="*/ 0 w 16"/>
                    <a:gd name="T31" fmla="*/ 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6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16" y="67"/>
                      </a:lnTo>
                      <a:lnTo>
                        <a:pt x="9" y="64"/>
                      </a:lnTo>
                      <a:lnTo>
                        <a:pt x="4" y="60"/>
                      </a:lnTo>
                      <a:lnTo>
                        <a:pt x="1" y="54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7" name="Freeform 81"/>
                <p:cNvSpPr>
                  <a:spLocks/>
                </p:cNvSpPr>
                <p:nvPr/>
              </p:nvSpPr>
              <p:spPr bwMode="auto">
                <a:xfrm>
                  <a:off x="1921" y="1374"/>
                  <a:ext cx="22" cy="1"/>
                </a:xfrm>
                <a:custGeom>
                  <a:avLst/>
                  <a:gdLst>
                    <a:gd name="T0" fmla="*/ 44 w 44"/>
                    <a:gd name="T1" fmla="*/ 0 w 44"/>
                    <a:gd name="T2" fmla="*/ 44 w 44"/>
                    <a:gd name="T3" fmla="*/ 44 w 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4">
                      <a:moveTo>
                        <a:pt x="44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8" name="Freeform 82"/>
                <p:cNvSpPr>
                  <a:spLocks/>
                </p:cNvSpPr>
                <p:nvPr/>
              </p:nvSpPr>
              <p:spPr bwMode="auto">
                <a:xfrm>
                  <a:off x="1850" y="1409"/>
                  <a:ext cx="132" cy="57"/>
                </a:xfrm>
                <a:custGeom>
                  <a:avLst/>
                  <a:gdLst>
                    <a:gd name="T0" fmla="*/ 185 w 262"/>
                    <a:gd name="T1" fmla="*/ 115 h 115"/>
                    <a:gd name="T2" fmla="*/ 163 w 262"/>
                    <a:gd name="T3" fmla="*/ 107 h 115"/>
                    <a:gd name="T4" fmla="*/ 141 w 262"/>
                    <a:gd name="T5" fmla="*/ 100 h 115"/>
                    <a:gd name="T6" fmla="*/ 117 w 262"/>
                    <a:gd name="T7" fmla="*/ 94 h 115"/>
                    <a:gd name="T8" fmla="*/ 94 w 262"/>
                    <a:gd name="T9" fmla="*/ 88 h 115"/>
                    <a:gd name="T10" fmla="*/ 72 w 262"/>
                    <a:gd name="T11" fmla="*/ 78 h 115"/>
                    <a:gd name="T12" fmla="*/ 51 w 262"/>
                    <a:gd name="T13" fmla="*/ 68 h 115"/>
                    <a:gd name="T14" fmla="*/ 33 w 262"/>
                    <a:gd name="T15" fmla="*/ 56 h 115"/>
                    <a:gd name="T16" fmla="*/ 19 w 262"/>
                    <a:gd name="T17" fmla="*/ 41 h 115"/>
                    <a:gd name="T18" fmla="*/ 6 w 262"/>
                    <a:gd name="T19" fmla="*/ 22 h 115"/>
                    <a:gd name="T20" fmla="*/ 0 w 262"/>
                    <a:gd name="T21" fmla="*/ 0 h 115"/>
                    <a:gd name="T22" fmla="*/ 13 w 262"/>
                    <a:gd name="T23" fmla="*/ 20 h 115"/>
                    <a:gd name="T24" fmla="*/ 27 w 262"/>
                    <a:gd name="T25" fmla="*/ 38 h 115"/>
                    <a:gd name="T26" fmla="*/ 46 w 262"/>
                    <a:gd name="T27" fmla="*/ 52 h 115"/>
                    <a:gd name="T28" fmla="*/ 65 w 262"/>
                    <a:gd name="T29" fmla="*/ 64 h 115"/>
                    <a:gd name="T30" fmla="*/ 88 w 262"/>
                    <a:gd name="T31" fmla="*/ 73 h 115"/>
                    <a:gd name="T32" fmla="*/ 110 w 262"/>
                    <a:gd name="T33" fmla="*/ 80 h 115"/>
                    <a:gd name="T34" fmla="*/ 133 w 262"/>
                    <a:gd name="T35" fmla="*/ 86 h 115"/>
                    <a:gd name="T36" fmla="*/ 157 w 262"/>
                    <a:gd name="T37" fmla="*/ 92 h 115"/>
                    <a:gd name="T38" fmla="*/ 179 w 262"/>
                    <a:gd name="T39" fmla="*/ 99 h 115"/>
                    <a:gd name="T40" fmla="*/ 201 w 262"/>
                    <a:gd name="T41" fmla="*/ 105 h 115"/>
                    <a:gd name="T42" fmla="*/ 209 w 262"/>
                    <a:gd name="T43" fmla="*/ 97 h 115"/>
                    <a:gd name="T44" fmla="*/ 216 w 262"/>
                    <a:gd name="T45" fmla="*/ 88 h 115"/>
                    <a:gd name="T46" fmla="*/ 222 w 262"/>
                    <a:gd name="T47" fmla="*/ 80 h 115"/>
                    <a:gd name="T48" fmla="*/ 227 w 262"/>
                    <a:gd name="T49" fmla="*/ 70 h 115"/>
                    <a:gd name="T50" fmla="*/ 232 w 262"/>
                    <a:gd name="T51" fmla="*/ 60 h 115"/>
                    <a:gd name="T52" fmla="*/ 237 w 262"/>
                    <a:gd name="T53" fmla="*/ 49 h 115"/>
                    <a:gd name="T54" fmla="*/ 241 w 262"/>
                    <a:gd name="T55" fmla="*/ 40 h 115"/>
                    <a:gd name="T56" fmla="*/ 248 w 262"/>
                    <a:gd name="T57" fmla="*/ 30 h 115"/>
                    <a:gd name="T58" fmla="*/ 254 w 262"/>
                    <a:gd name="T59" fmla="*/ 20 h 115"/>
                    <a:gd name="T60" fmla="*/ 262 w 262"/>
                    <a:gd name="T61" fmla="*/ 12 h 115"/>
                    <a:gd name="T62" fmla="*/ 257 w 262"/>
                    <a:gd name="T63" fmla="*/ 22 h 115"/>
                    <a:gd name="T64" fmla="*/ 253 w 262"/>
                    <a:gd name="T65" fmla="*/ 35 h 115"/>
                    <a:gd name="T66" fmla="*/ 248 w 262"/>
                    <a:gd name="T67" fmla="*/ 48 h 115"/>
                    <a:gd name="T68" fmla="*/ 243 w 262"/>
                    <a:gd name="T69" fmla="*/ 60 h 115"/>
                    <a:gd name="T70" fmla="*/ 237 w 262"/>
                    <a:gd name="T71" fmla="*/ 73 h 115"/>
                    <a:gd name="T72" fmla="*/ 230 w 262"/>
                    <a:gd name="T73" fmla="*/ 84 h 115"/>
                    <a:gd name="T74" fmla="*/ 221 w 262"/>
                    <a:gd name="T75" fmla="*/ 96 h 115"/>
                    <a:gd name="T76" fmla="*/ 211 w 262"/>
                    <a:gd name="T77" fmla="*/ 105 h 115"/>
                    <a:gd name="T78" fmla="*/ 200 w 262"/>
                    <a:gd name="T79" fmla="*/ 112 h 115"/>
                    <a:gd name="T80" fmla="*/ 185 w 262"/>
                    <a:gd name="T81" fmla="*/ 115 h 115"/>
                    <a:gd name="T82" fmla="*/ 185 w 262"/>
                    <a:gd name="T83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2" h="115">
                      <a:moveTo>
                        <a:pt x="185" y="115"/>
                      </a:moveTo>
                      <a:lnTo>
                        <a:pt x="163" y="107"/>
                      </a:lnTo>
                      <a:lnTo>
                        <a:pt x="141" y="100"/>
                      </a:lnTo>
                      <a:lnTo>
                        <a:pt x="117" y="94"/>
                      </a:lnTo>
                      <a:lnTo>
                        <a:pt x="94" y="88"/>
                      </a:lnTo>
                      <a:lnTo>
                        <a:pt x="72" y="78"/>
                      </a:lnTo>
                      <a:lnTo>
                        <a:pt x="51" y="68"/>
                      </a:lnTo>
                      <a:lnTo>
                        <a:pt x="33" y="56"/>
                      </a:lnTo>
                      <a:lnTo>
                        <a:pt x="19" y="41"/>
                      </a:lnTo>
                      <a:lnTo>
                        <a:pt x="6" y="22"/>
                      </a:lnTo>
                      <a:lnTo>
                        <a:pt x="0" y="0"/>
                      </a:lnTo>
                      <a:lnTo>
                        <a:pt x="13" y="20"/>
                      </a:lnTo>
                      <a:lnTo>
                        <a:pt x="27" y="38"/>
                      </a:lnTo>
                      <a:lnTo>
                        <a:pt x="46" y="52"/>
                      </a:lnTo>
                      <a:lnTo>
                        <a:pt x="65" y="64"/>
                      </a:lnTo>
                      <a:lnTo>
                        <a:pt x="88" y="73"/>
                      </a:lnTo>
                      <a:lnTo>
                        <a:pt x="110" y="80"/>
                      </a:lnTo>
                      <a:lnTo>
                        <a:pt x="133" y="86"/>
                      </a:lnTo>
                      <a:lnTo>
                        <a:pt x="157" y="92"/>
                      </a:lnTo>
                      <a:lnTo>
                        <a:pt x="179" y="99"/>
                      </a:lnTo>
                      <a:lnTo>
                        <a:pt x="201" y="105"/>
                      </a:lnTo>
                      <a:lnTo>
                        <a:pt x="209" y="97"/>
                      </a:lnTo>
                      <a:lnTo>
                        <a:pt x="216" y="88"/>
                      </a:lnTo>
                      <a:lnTo>
                        <a:pt x="222" y="80"/>
                      </a:lnTo>
                      <a:lnTo>
                        <a:pt x="227" y="70"/>
                      </a:lnTo>
                      <a:lnTo>
                        <a:pt x="232" y="60"/>
                      </a:lnTo>
                      <a:lnTo>
                        <a:pt x="237" y="49"/>
                      </a:lnTo>
                      <a:lnTo>
                        <a:pt x="241" y="40"/>
                      </a:lnTo>
                      <a:lnTo>
                        <a:pt x="248" y="30"/>
                      </a:lnTo>
                      <a:lnTo>
                        <a:pt x="254" y="20"/>
                      </a:lnTo>
                      <a:lnTo>
                        <a:pt x="262" y="12"/>
                      </a:lnTo>
                      <a:lnTo>
                        <a:pt x="257" y="22"/>
                      </a:lnTo>
                      <a:lnTo>
                        <a:pt x="253" y="35"/>
                      </a:lnTo>
                      <a:lnTo>
                        <a:pt x="248" y="48"/>
                      </a:lnTo>
                      <a:lnTo>
                        <a:pt x="243" y="60"/>
                      </a:lnTo>
                      <a:lnTo>
                        <a:pt x="237" y="73"/>
                      </a:lnTo>
                      <a:lnTo>
                        <a:pt x="230" y="84"/>
                      </a:lnTo>
                      <a:lnTo>
                        <a:pt x="221" y="96"/>
                      </a:lnTo>
                      <a:lnTo>
                        <a:pt x="211" y="105"/>
                      </a:lnTo>
                      <a:lnTo>
                        <a:pt x="200" y="112"/>
                      </a:lnTo>
                      <a:lnTo>
                        <a:pt x="185" y="115"/>
                      </a:lnTo>
                      <a:lnTo>
                        <a:pt x="185" y="115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79" name="Freeform 83"/>
                <p:cNvSpPr>
                  <a:spLocks/>
                </p:cNvSpPr>
                <p:nvPr/>
              </p:nvSpPr>
              <p:spPr bwMode="auto">
                <a:xfrm>
                  <a:off x="2174" y="1428"/>
                  <a:ext cx="42" cy="99"/>
                </a:xfrm>
                <a:custGeom>
                  <a:avLst/>
                  <a:gdLst>
                    <a:gd name="T0" fmla="*/ 75 w 85"/>
                    <a:gd name="T1" fmla="*/ 70 h 198"/>
                    <a:gd name="T2" fmla="*/ 79 w 85"/>
                    <a:gd name="T3" fmla="*/ 64 h 198"/>
                    <a:gd name="T4" fmla="*/ 80 w 85"/>
                    <a:gd name="T5" fmla="*/ 56 h 198"/>
                    <a:gd name="T6" fmla="*/ 80 w 85"/>
                    <a:gd name="T7" fmla="*/ 50 h 198"/>
                    <a:gd name="T8" fmla="*/ 82 w 85"/>
                    <a:gd name="T9" fmla="*/ 42 h 198"/>
                    <a:gd name="T10" fmla="*/ 82 w 85"/>
                    <a:gd name="T11" fmla="*/ 35 h 198"/>
                    <a:gd name="T12" fmla="*/ 83 w 85"/>
                    <a:gd name="T13" fmla="*/ 27 h 198"/>
                    <a:gd name="T14" fmla="*/ 83 w 85"/>
                    <a:gd name="T15" fmla="*/ 21 h 198"/>
                    <a:gd name="T16" fmla="*/ 83 w 85"/>
                    <a:gd name="T17" fmla="*/ 13 h 198"/>
                    <a:gd name="T18" fmla="*/ 83 w 85"/>
                    <a:gd name="T19" fmla="*/ 6 h 198"/>
                    <a:gd name="T20" fmla="*/ 83 w 85"/>
                    <a:gd name="T21" fmla="*/ 0 h 198"/>
                    <a:gd name="T22" fmla="*/ 83 w 85"/>
                    <a:gd name="T23" fmla="*/ 8 h 198"/>
                    <a:gd name="T24" fmla="*/ 85 w 85"/>
                    <a:gd name="T25" fmla="*/ 14 h 198"/>
                    <a:gd name="T26" fmla="*/ 85 w 85"/>
                    <a:gd name="T27" fmla="*/ 22 h 198"/>
                    <a:gd name="T28" fmla="*/ 83 w 85"/>
                    <a:gd name="T29" fmla="*/ 30 h 198"/>
                    <a:gd name="T30" fmla="*/ 83 w 85"/>
                    <a:gd name="T31" fmla="*/ 37 h 198"/>
                    <a:gd name="T32" fmla="*/ 83 w 85"/>
                    <a:gd name="T33" fmla="*/ 43 h 198"/>
                    <a:gd name="T34" fmla="*/ 82 w 85"/>
                    <a:gd name="T35" fmla="*/ 51 h 198"/>
                    <a:gd name="T36" fmla="*/ 80 w 85"/>
                    <a:gd name="T37" fmla="*/ 58 h 198"/>
                    <a:gd name="T38" fmla="*/ 79 w 85"/>
                    <a:gd name="T39" fmla="*/ 64 h 198"/>
                    <a:gd name="T40" fmla="*/ 77 w 85"/>
                    <a:gd name="T41" fmla="*/ 70 h 198"/>
                    <a:gd name="T42" fmla="*/ 72 w 85"/>
                    <a:gd name="T43" fmla="*/ 86 h 198"/>
                    <a:gd name="T44" fmla="*/ 69 w 85"/>
                    <a:gd name="T45" fmla="*/ 101 h 198"/>
                    <a:gd name="T46" fmla="*/ 63 w 85"/>
                    <a:gd name="T47" fmla="*/ 114 h 198"/>
                    <a:gd name="T48" fmla="*/ 56 w 85"/>
                    <a:gd name="T49" fmla="*/ 128 h 198"/>
                    <a:gd name="T50" fmla="*/ 50 w 85"/>
                    <a:gd name="T51" fmla="*/ 142 h 198"/>
                    <a:gd name="T52" fmla="*/ 42 w 85"/>
                    <a:gd name="T53" fmla="*/ 155 h 198"/>
                    <a:gd name="T54" fmla="*/ 32 w 85"/>
                    <a:gd name="T55" fmla="*/ 166 h 198"/>
                    <a:gd name="T56" fmla="*/ 23 w 85"/>
                    <a:gd name="T57" fmla="*/ 178 h 198"/>
                    <a:gd name="T58" fmla="*/ 11 w 85"/>
                    <a:gd name="T59" fmla="*/ 189 h 198"/>
                    <a:gd name="T60" fmla="*/ 0 w 85"/>
                    <a:gd name="T61" fmla="*/ 198 h 198"/>
                    <a:gd name="T62" fmla="*/ 10 w 85"/>
                    <a:gd name="T63" fmla="*/ 186 h 198"/>
                    <a:gd name="T64" fmla="*/ 18 w 85"/>
                    <a:gd name="T65" fmla="*/ 174 h 198"/>
                    <a:gd name="T66" fmla="*/ 27 w 85"/>
                    <a:gd name="T67" fmla="*/ 162 h 198"/>
                    <a:gd name="T68" fmla="*/ 35 w 85"/>
                    <a:gd name="T69" fmla="*/ 149 h 198"/>
                    <a:gd name="T70" fmla="*/ 45 w 85"/>
                    <a:gd name="T71" fmla="*/ 136 h 198"/>
                    <a:gd name="T72" fmla="*/ 51 w 85"/>
                    <a:gd name="T73" fmla="*/ 123 h 198"/>
                    <a:gd name="T74" fmla="*/ 59 w 85"/>
                    <a:gd name="T75" fmla="*/ 110 h 198"/>
                    <a:gd name="T76" fmla="*/ 66 w 85"/>
                    <a:gd name="T77" fmla="*/ 98 h 198"/>
                    <a:gd name="T78" fmla="*/ 72 w 85"/>
                    <a:gd name="T79" fmla="*/ 85 h 198"/>
                    <a:gd name="T80" fmla="*/ 77 w 85"/>
                    <a:gd name="T81" fmla="*/ 70 h 198"/>
                    <a:gd name="T82" fmla="*/ 77 w 85"/>
                    <a:gd name="T83" fmla="*/ 70 h 198"/>
                    <a:gd name="T84" fmla="*/ 75 w 85"/>
                    <a:gd name="T85" fmla="*/ 7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" h="198">
                      <a:moveTo>
                        <a:pt x="75" y="70"/>
                      </a:moveTo>
                      <a:lnTo>
                        <a:pt x="79" y="64"/>
                      </a:lnTo>
                      <a:lnTo>
                        <a:pt x="80" y="56"/>
                      </a:lnTo>
                      <a:lnTo>
                        <a:pt x="80" y="50"/>
                      </a:lnTo>
                      <a:lnTo>
                        <a:pt x="82" y="42"/>
                      </a:lnTo>
                      <a:lnTo>
                        <a:pt x="82" y="35"/>
                      </a:lnTo>
                      <a:lnTo>
                        <a:pt x="83" y="27"/>
                      </a:lnTo>
                      <a:lnTo>
                        <a:pt x="83" y="21"/>
                      </a:lnTo>
                      <a:lnTo>
                        <a:pt x="83" y="13"/>
                      </a:lnTo>
                      <a:lnTo>
                        <a:pt x="83" y="6"/>
                      </a:lnTo>
                      <a:lnTo>
                        <a:pt x="83" y="0"/>
                      </a:lnTo>
                      <a:lnTo>
                        <a:pt x="83" y="8"/>
                      </a:lnTo>
                      <a:lnTo>
                        <a:pt x="85" y="14"/>
                      </a:lnTo>
                      <a:lnTo>
                        <a:pt x="85" y="22"/>
                      </a:lnTo>
                      <a:lnTo>
                        <a:pt x="83" y="30"/>
                      </a:lnTo>
                      <a:lnTo>
                        <a:pt x="83" y="37"/>
                      </a:lnTo>
                      <a:lnTo>
                        <a:pt x="83" y="43"/>
                      </a:lnTo>
                      <a:lnTo>
                        <a:pt x="82" y="51"/>
                      </a:lnTo>
                      <a:lnTo>
                        <a:pt x="80" y="58"/>
                      </a:lnTo>
                      <a:lnTo>
                        <a:pt x="79" y="64"/>
                      </a:lnTo>
                      <a:lnTo>
                        <a:pt x="77" y="70"/>
                      </a:lnTo>
                      <a:lnTo>
                        <a:pt x="72" y="86"/>
                      </a:lnTo>
                      <a:lnTo>
                        <a:pt x="69" y="101"/>
                      </a:lnTo>
                      <a:lnTo>
                        <a:pt x="63" y="114"/>
                      </a:lnTo>
                      <a:lnTo>
                        <a:pt x="56" y="128"/>
                      </a:lnTo>
                      <a:lnTo>
                        <a:pt x="50" y="142"/>
                      </a:lnTo>
                      <a:lnTo>
                        <a:pt x="42" y="155"/>
                      </a:lnTo>
                      <a:lnTo>
                        <a:pt x="32" y="166"/>
                      </a:lnTo>
                      <a:lnTo>
                        <a:pt x="23" y="178"/>
                      </a:lnTo>
                      <a:lnTo>
                        <a:pt x="11" y="189"/>
                      </a:lnTo>
                      <a:lnTo>
                        <a:pt x="0" y="198"/>
                      </a:lnTo>
                      <a:lnTo>
                        <a:pt x="10" y="186"/>
                      </a:lnTo>
                      <a:lnTo>
                        <a:pt x="18" y="174"/>
                      </a:lnTo>
                      <a:lnTo>
                        <a:pt x="27" y="162"/>
                      </a:lnTo>
                      <a:lnTo>
                        <a:pt x="35" y="149"/>
                      </a:lnTo>
                      <a:lnTo>
                        <a:pt x="45" y="136"/>
                      </a:lnTo>
                      <a:lnTo>
                        <a:pt x="51" y="123"/>
                      </a:lnTo>
                      <a:lnTo>
                        <a:pt x="59" y="110"/>
                      </a:lnTo>
                      <a:lnTo>
                        <a:pt x="66" y="98"/>
                      </a:lnTo>
                      <a:lnTo>
                        <a:pt x="72" y="85"/>
                      </a:lnTo>
                      <a:lnTo>
                        <a:pt x="77" y="70"/>
                      </a:lnTo>
                      <a:lnTo>
                        <a:pt x="77" y="70"/>
                      </a:lnTo>
                      <a:lnTo>
                        <a:pt x="75" y="7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0" name="Freeform 84"/>
                <p:cNvSpPr>
                  <a:spLocks/>
                </p:cNvSpPr>
                <p:nvPr/>
              </p:nvSpPr>
              <p:spPr bwMode="auto">
                <a:xfrm>
                  <a:off x="2113" y="1401"/>
                  <a:ext cx="7" cy="22"/>
                </a:xfrm>
                <a:custGeom>
                  <a:avLst/>
                  <a:gdLst>
                    <a:gd name="T0" fmla="*/ 12 w 14"/>
                    <a:gd name="T1" fmla="*/ 22 h 44"/>
                    <a:gd name="T2" fmla="*/ 12 w 14"/>
                    <a:gd name="T3" fmla="*/ 44 h 44"/>
                    <a:gd name="T4" fmla="*/ 0 w 14"/>
                    <a:gd name="T5" fmla="*/ 44 h 44"/>
                    <a:gd name="T6" fmla="*/ 0 w 14"/>
                    <a:gd name="T7" fmla="*/ 0 h 44"/>
                    <a:gd name="T8" fmla="*/ 3 w 14"/>
                    <a:gd name="T9" fmla="*/ 0 h 44"/>
                    <a:gd name="T10" fmla="*/ 6 w 14"/>
                    <a:gd name="T11" fmla="*/ 0 h 44"/>
                    <a:gd name="T12" fmla="*/ 9 w 14"/>
                    <a:gd name="T13" fmla="*/ 1 h 44"/>
                    <a:gd name="T14" fmla="*/ 11 w 14"/>
                    <a:gd name="T15" fmla="*/ 3 h 44"/>
                    <a:gd name="T16" fmla="*/ 12 w 14"/>
                    <a:gd name="T17" fmla="*/ 4 h 44"/>
                    <a:gd name="T18" fmla="*/ 12 w 14"/>
                    <a:gd name="T19" fmla="*/ 8 h 44"/>
                    <a:gd name="T20" fmla="*/ 14 w 14"/>
                    <a:gd name="T21" fmla="*/ 11 h 44"/>
                    <a:gd name="T22" fmla="*/ 14 w 14"/>
                    <a:gd name="T23" fmla="*/ 14 h 44"/>
                    <a:gd name="T24" fmla="*/ 12 w 14"/>
                    <a:gd name="T25" fmla="*/ 19 h 44"/>
                    <a:gd name="T26" fmla="*/ 12 w 14"/>
                    <a:gd name="T27" fmla="*/ 22 h 44"/>
                    <a:gd name="T28" fmla="*/ 12 w 14"/>
                    <a:gd name="T29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44">
                      <a:moveTo>
                        <a:pt x="12" y="22"/>
                      </a:moveTo>
                      <a:lnTo>
                        <a:pt x="12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9"/>
                      </a:lnTo>
                      <a:lnTo>
                        <a:pt x="12" y="22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1" name="Freeform 85"/>
                <p:cNvSpPr>
                  <a:spLocks/>
                </p:cNvSpPr>
                <p:nvPr/>
              </p:nvSpPr>
              <p:spPr bwMode="auto">
                <a:xfrm>
                  <a:off x="2100" y="1327"/>
                  <a:ext cx="35" cy="27"/>
                </a:xfrm>
                <a:custGeom>
                  <a:avLst/>
                  <a:gdLst>
                    <a:gd name="T0" fmla="*/ 70 w 70"/>
                    <a:gd name="T1" fmla="*/ 0 h 55"/>
                    <a:gd name="T2" fmla="*/ 70 w 70"/>
                    <a:gd name="T3" fmla="*/ 16 h 55"/>
                    <a:gd name="T4" fmla="*/ 0 w 70"/>
                    <a:gd name="T5" fmla="*/ 55 h 55"/>
                    <a:gd name="T6" fmla="*/ 70 w 70"/>
                    <a:gd name="T7" fmla="*/ 0 h 55"/>
                    <a:gd name="T8" fmla="*/ 70 w 7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55">
                      <a:moveTo>
                        <a:pt x="70" y="0"/>
                      </a:moveTo>
                      <a:lnTo>
                        <a:pt x="70" y="16"/>
                      </a:lnTo>
                      <a:lnTo>
                        <a:pt x="0" y="55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2" name="Freeform 86"/>
                <p:cNvSpPr>
                  <a:spLocks/>
                </p:cNvSpPr>
                <p:nvPr/>
              </p:nvSpPr>
              <p:spPr bwMode="auto">
                <a:xfrm>
                  <a:off x="2066" y="1299"/>
                  <a:ext cx="16" cy="28"/>
                </a:xfrm>
                <a:custGeom>
                  <a:avLst/>
                  <a:gdLst>
                    <a:gd name="T0" fmla="*/ 0 w 30"/>
                    <a:gd name="T1" fmla="*/ 0 h 56"/>
                    <a:gd name="T2" fmla="*/ 5 w 30"/>
                    <a:gd name="T3" fmla="*/ 0 h 56"/>
                    <a:gd name="T4" fmla="*/ 9 w 30"/>
                    <a:gd name="T5" fmla="*/ 0 h 56"/>
                    <a:gd name="T6" fmla="*/ 13 w 30"/>
                    <a:gd name="T7" fmla="*/ 2 h 56"/>
                    <a:gd name="T8" fmla="*/ 16 w 30"/>
                    <a:gd name="T9" fmla="*/ 4 h 56"/>
                    <a:gd name="T10" fmla="*/ 17 w 30"/>
                    <a:gd name="T11" fmla="*/ 7 h 56"/>
                    <a:gd name="T12" fmla="*/ 19 w 30"/>
                    <a:gd name="T13" fmla="*/ 12 h 56"/>
                    <a:gd name="T14" fmla="*/ 22 w 30"/>
                    <a:gd name="T15" fmla="*/ 16 h 56"/>
                    <a:gd name="T16" fmla="*/ 24 w 30"/>
                    <a:gd name="T17" fmla="*/ 20 h 56"/>
                    <a:gd name="T18" fmla="*/ 25 w 30"/>
                    <a:gd name="T19" fmla="*/ 24 h 56"/>
                    <a:gd name="T20" fmla="*/ 29 w 30"/>
                    <a:gd name="T21" fmla="*/ 28 h 56"/>
                    <a:gd name="T22" fmla="*/ 30 w 30"/>
                    <a:gd name="T23" fmla="*/ 31 h 56"/>
                    <a:gd name="T24" fmla="*/ 30 w 30"/>
                    <a:gd name="T25" fmla="*/ 34 h 56"/>
                    <a:gd name="T26" fmla="*/ 30 w 30"/>
                    <a:gd name="T27" fmla="*/ 37 h 56"/>
                    <a:gd name="T28" fmla="*/ 29 w 30"/>
                    <a:gd name="T29" fmla="*/ 40 h 56"/>
                    <a:gd name="T30" fmla="*/ 27 w 30"/>
                    <a:gd name="T31" fmla="*/ 44 h 56"/>
                    <a:gd name="T32" fmla="*/ 25 w 30"/>
                    <a:gd name="T33" fmla="*/ 45 h 56"/>
                    <a:gd name="T34" fmla="*/ 22 w 30"/>
                    <a:gd name="T35" fmla="*/ 48 h 56"/>
                    <a:gd name="T36" fmla="*/ 21 w 30"/>
                    <a:gd name="T37" fmla="*/ 50 h 56"/>
                    <a:gd name="T38" fmla="*/ 17 w 30"/>
                    <a:gd name="T39" fmla="*/ 53 h 56"/>
                    <a:gd name="T40" fmla="*/ 16 w 30"/>
                    <a:gd name="T41" fmla="*/ 56 h 56"/>
                    <a:gd name="T42" fmla="*/ 0 w 30"/>
                    <a:gd name="T43" fmla="*/ 56 h 56"/>
                    <a:gd name="T44" fmla="*/ 0 w 30"/>
                    <a:gd name="T45" fmla="*/ 2 h 56"/>
                    <a:gd name="T46" fmla="*/ 0 w 30"/>
                    <a:gd name="T47" fmla="*/ 2 h 56"/>
                    <a:gd name="T48" fmla="*/ 0 w 30"/>
                    <a:gd name="T4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" h="5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6" y="4"/>
                      </a:lnTo>
                      <a:lnTo>
                        <a:pt x="17" y="7"/>
                      </a:lnTo>
                      <a:lnTo>
                        <a:pt x="19" y="12"/>
                      </a:lnTo>
                      <a:lnTo>
                        <a:pt x="22" y="16"/>
                      </a:lnTo>
                      <a:lnTo>
                        <a:pt x="24" y="20"/>
                      </a:lnTo>
                      <a:lnTo>
                        <a:pt x="25" y="24"/>
                      </a:lnTo>
                      <a:lnTo>
                        <a:pt x="29" y="28"/>
                      </a:lnTo>
                      <a:lnTo>
                        <a:pt x="30" y="31"/>
                      </a:lnTo>
                      <a:lnTo>
                        <a:pt x="30" y="34"/>
                      </a:lnTo>
                      <a:lnTo>
                        <a:pt x="30" y="37"/>
                      </a:lnTo>
                      <a:lnTo>
                        <a:pt x="29" y="40"/>
                      </a:lnTo>
                      <a:lnTo>
                        <a:pt x="27" y="44"/>
                      </a:lnTo>
                      <a:lnTo>
                        <a:pt x="25" y="45"/>
                      </a:lnTo>
                      <a:lnTo>
                        <a:pt x="22" y="48"/>
                      </a:lnTo>
                      <a:lnTo>
                        <a:pt x="21" y="50"/>
                      </a:lnTo>
                      <a:lnTo>
                        <a:pt x="17" y="53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3" name="Freeform 87"/>
                <p:cNvSpPr>
                  <a:spLocks/>
                </p:cNvSpPr>
                <p:nvPr/>
              </p:nvSpPr>
              <p:spPr bwMode="auto">
                <a:xfrm>
                  <a:off x="1862" y="1089"/>
                  <a:ext cx="12" cy="15"/>
                </a:xfrm>
                <a:custGeom>
                  <a:avLst/>
                  <a:gdLst>
                    <a:gd name="T0" fmla="*/ 24 w 26"/>
                    <a:gd name="T1" fmla="*/ 25 h 30"/>
                    <a:gd name="T2" fmla="*/ 23 w 26"/>
                    <a:gd name="T3" fmla="*/ 24 h 30"/>
                    <a:gd name="T4" fmla="*/ 21 w 26"/>
                    <a:gd name="T5" fmla="*/ 20 h 30"/>
                    <a:gd name="T6" fmla="*/ 18 w 26"/>
                    <a:gd name="T7" fmla="*/ 19 h 30"/>
                    <a:gd name="T8" fmla="*/ 16 w 26"/>
                    <a:gd name="T9" fmla="*/ 16 h 30"/>
                    <a:gd name="T10" fmla="*/ 15 w 26"/>
                    <a:gd name="T11" fmla="*/ 12 h 30"/>
                    <a:gd name="T12" fmla="*/ 11 w 26"/>
                    <a:gd name="T13" fmla="*/ 11 h 30"/>
                    <a:gd name="T14" fmla="*/ 10 w 26"/>
                    <a:gd name="T15" fmla="*/ 8 h 30"/>
                    <a:gd name="T16" fmla="*/ 8 w 26"/>
                    <a:gd name="T17" fmla="*/ 4 h 30"/>
                    <a:gd name="T18" fmla="*/ 5 w 26"/>
                    <a:gd name="T19" fmla="*/ 3 h 30"/>
                    <a:gd name="T20" fmla="*/ 3 w 26"/>
                    <a:gd name="T21" fmla="*/ 0 h 30"/>
                    <a:gd name="T22" fmla="*/ 3 w 26"/>
                    <a:gd name="T23" fmla="*/ 3 h 30"/>
                    <a:gd name="T24" fmla="*/ 2 w 26"/>
                    <a:gd name="T25" fmla="*/ 6 h 30"/>
                    <a:gd name="T26" fmla="*/ 2 w 26"/>
                    <a:gd name="T27" fmla="*/ 8 h 30"/>
                    <a:gd name="T28" fmla="*/ 2 w 26"/>
                    <a:gd name="T29" fmla="*/ 11 h 30"/>
                    <a:gd name="T30" fmla="*/ 2 w 26"/>
                    <a:gd name="T31" fmla="*/ 14 h 30"/>
                    <a:gd name="T32" fmla="*/ 2 w 26"/>
                    <a:gd name="T33" fmla="*/ 17 h 30"/>
                    <a:gd name="T34" fmla="*/ 0 w 26"/>
                    <a:gd name="T35" fmla="*/ 20 h 30"/>
                    <a:gd name="T36" fmla="*/ 0 w 26"/>
                    <a:gd name="T37" fmla="*/ 24 h 30"/>
                    <a:gd name="T38" fmla="*/ 0 w 26"/>
                    <a:gd name="T39" fmla="*/ 27 h 30"/>
                    <a:gd name="T40" fmla="*/ 0 w 26"/>
                    <a:gd name="T41" fmla="*/ 28 h 30"/>
                    <a:gd name="T42" fmla="*/ 21 w 26"/>
                    <a:gd name="T43" fmla="*/ 30 h 30"/>
                    <a:gd name="T44" fmla="*/ 26 w 26"/>
                    <a:gd name="T45" fmla="*/ 27 h 30"/>
                    <a:gd name="T46" fmla="*/ 26 w 26"/>
                    <a:gd name="T47" fmla="*/ 27 h 30"/>
                    <a:gd name="T48" fmla="*/ 24 w 26"/>
                    <a:gd name="T49" fmla="*/ 2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30">
                      <a:moveTo>
                        <a:pt x="24" y="25"/>
                      </a:moveTo>
                      <a:lnTo>
                        <a:pt x="23" y="24"/>
                      </a:lnTo>
                      <a:lnTo>
                        <a:pt x="21" y="20"/>
                      </a:lnTo>
                      <a:lnTo>
                        <a:pt x="18" y="19"/>
                      </a:lnTo>
                      <a:lnTo>
                        <a:pt x="16" y="16"/>
                      </a:lnTo>
                      <a:lnTo>
                        <a:pt x="15" y="12"/>
                      </a:ln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8" y="4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21" y="30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4" name="Freeform 88"/>
                <p:cNvSpPr>
                  <a:spLocks/>
                </p:cNvSpPr>
                <p:nvPr/>
              </p:nvSpPr>
              <p:spPr bwMode="auto">
                <a:xfrm>
                  <a:off x="1874" y="986"/>
                  <a:ext cx="38" cy="107"/>
                </a:xfrm>
                <a:custGeom>
                  <a:avLst/>
                  <a:gdLst>
                    <a:gd name="T0" fmla="*/ 0 w 75"/>
                    <a:gd name="T1" fmla="*/ 137 h 213"/>
                    <a:gd name="T2" fmla="*/ 54 w 75"/>
                    <a:gd name="T3" fmla="*/ 137 h 213"/>
                    <a:gd name="T4" fmla="*/ 64 w 75"/>
                    <a:gd name="T5" fmla="*/ 149 h 213"/>
                    <a:gd name="T6" fmla="*/ 67 w 75"/>
                    <a:gd name="T7" fmla="*/ 157 h 213"/>
                    <a:gd name="T8" fmla="*/ 65 w 75"/>
                    <a:gd name="T9" fmla="*/ 163 h 213"/>
                    <a:gd name="T10" fmla="*/ 59 w 75"/>
                    <a:gd name="T11" fmla="*/ 168 h 213"/>
                    <a:gd name="T12" fmla="*/ 51 w 75"/>
                    <a:gd name="T13" fmla="*/ 173 h 213"/>
                    <a:gd name="T14" fmla="*/ 41 w 75"/>
                    <a:gd name="T15" fmla="*/ 177 h 213"/>
                    <a:gd name="T16" fmla="*/ 32 w 75"/>
                    <a:gd name="T17" fmla="*/ 184 h 213"/>
                    <a:gd name="T18" fmla="*/ 24 w 75"/>
                    <a:gd name="T19" fmla="*/ 192 h 213"/>
                    <a:gd name="T20" fmla="*/ 21 w 75"/>
                    <a:gd name="T21" fmla="*/ 201 h 213"/>
                    <a:gd name="T22" fmla="*/ 22 w 75"/>
                    <a:gd name="T23" fmla="*/ 213 h 213"/>
                    <a:gd name="T24" fmla="*/ 75 w 75"/>
                    <a:gd name="T25" fmla="*/ 171 h 213"/>
                    <a:gd name="T26" fmla="*/ 25 w 75"/>
                    <a:gd name="T27" fmla="*/ 0 h 213"/>
                    <a:gd name="T28" fmla="*/ 6 w 75"/>
                    <a:gd name="T29" fmla="*/ 0 h 213"/>
                    <a:gd name="T30" fmla="*/ 0 w 75"/>
                    <a:gd name="T31" fmla="*/ 137 h 213"/>
                    <a:gd name="T32" fmla="*/ 0 w 75"/>
                    <a:gd name="T33" fmla="*/ 137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213">
                      <a:moveTo>
                        <a:pt x="0" y="137"/>
                      </a:moveTo>
                      <a:lnTo>
                        <a:pt x="54" y="137"/>
                      </a:lnTo>
                      <a:lnTo>
                        <a:pt x="64" y="149"/>
                      </a:lnTo>
                      <a:lnTo>
                        <a:pt x="67" y="157"/>
                      </a:lnTo>
                      <a:lnTo>
                        <a:pt x="65" y="163"/>
                      </a:lnTo>
                      <a:lnTo>
                        <a:pt x="59" y="168"/>
                      </a:lnTo>
                      <a:lnTo>
                        <a:pt x="51" y="173"/>
                      </a:lnTo>
                      <a:lnTo>
                        <a:pt x="41" y="177"/>
                      </a:lnTo>
                      <a:lnTo>
                        <a:pt x="32" y="184"/>
                      </a:lnTo>
                      <a:lnTo>
                        <a:pt x="24" y="192"/>
                      </a:lnTo>
                      <a:lnTo>
                        <a:pt x="21" y="201"/>
                      </a:lnTo>
                      <a:lnTo>
                        <a:pt x="22" y="213"/>
                      </a:lnTo>
                      <a:lnTo>
                        <a:pt x="75" y="171"/>
                      </a:lnTo>
                      <a:lnTo>
                        <a:pt x="25" y="0"/>
                      </a:lnTo>
                      <a:lnTo>
                        <a:pt x="6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5" name="Freeform 89"/>
                <p:cNvSpPr>
                  <a:spLocks/>
                </p:cNvSpPr>
                <p:nvPr/>
              </p:nvSpPr>
              <p:spPr bwMode="auto">
                <a:xfrm>
                  <a:off x="2050" y="986"/>
                  <a:ext cx="12" cy="7"/>
                </a:xfrm>
                <a:custGeom>
                  <a:avLst/>
                  <a:gdLst>
                    <a:gd name="T0" fmla="*/ 0 w 22"/>
                    <a:gd name="T1" fmla="*/ 0 h 13"/>
                    <a:gd name="T2" fmla="*/ 0 w 22"/>
                    <a:gd name="T3" fmla="*/ 13 h 13"/>
                    <a:gd name="T4" fmla="*/ 22 w 22"/>
                    <a:gd name="T5" fmla="*/ 6 h 13"/>
                    <a:gd name="T6" fmla="*/ 21 w 22"/>
                    <a:gd name="T7" fmla="*/ 6 h 13"/>
                    <a:gd name="T8" fmla="*/ 17 w 22"/>
                    <a:gd name="T9" fmla="*/ 6 h 13"/>
                    <a:gd name="T10" fmla="*/ 14 w 22"/>
                    <a:gd name="T11" fmla="*/ 6 h 13"/>
                    <a:gd name="T12" fmla="*/ 13 w 22"/>
                    <a:gd name="T13" fmla="*/ 6 h 13"/>
                    <a:gd name="T14" fmla="*/ 9 w 22"/>
                    <a:gd name="T15" fmla="*/ 6 h 13"/>
                    <a:gd name="T16" fmla="*/ 8 w 22"/>
                    <a:gd name="T17" fmla="*/ 6 h 13"/>
                    <a:gd name="T18" fmla="*/ 5 w 22"/>
                    <a:gd name="T19" fmla="*/ 5 h 13"/>
                    <a:gd name="T20" fmla="*/ 3 w 22"/>
                    <a:gd name="T21" fmla="*/ 5 h 13"/>
                    <a:gd name="T22" fmla="*/ 1 w 22"/>
                    <a:gd name="T23" fmla="*/ 1 h 13"/>
                    <a:gd name="T24" fmla="*/ 0 w 22"/>
                    <a:gd name="T25" fmla="*/ 0 h 13"/>
                    <a:gd name="T26" fmla="*/ 0 w 22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1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7" y="6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6" name="Freeform 90"/>
                <p:cNvSpPr>
                  <a:spLocks/>
                </p:cNvSpPr>
                <p:nvPr/>
              </p:nvSpPr>
              <p:spPr bwMode="auto">
                <a:xfrm>
                  <a:off x="1816" y="990"/>
                  <a:ext cx="63" cy="100"/>
                </a:xfrm>
                <a:custGeom>
                  <a:avLst/>
                  <a:gdLst>
                    <a:gd name="T0" fmla="*/ 62 w 126"/>
                    <a:gd name="T1" fmla="*/ 154 h 200"/>
                    <a:gd name="T2" fmla="*/ 67 w 126"/>
                    <a:gd name="T3" fmla="*/ 154 h 200"/>
                    <a:gd name="T4" fmla="*/ 69 w 126"/>
                    <a:gd name="T5" fmla="*/ 154 h 200"/>
                    <a:gd name="T6" fmla="*/ 72 w 126"/>
                    <a:gd name="T7" fmla="*/ 155 h 200"/>
                    <a:gd name="T8" fmla="*/ 74 w 126"/>
                    <a:gd name="T9" fmla="*/ 159 h 200"/>
                    <a:gd name="T10" fmla="*/ 75 w 126"/>
                    <a:gd name="T11" fmla="*/ 162 h 200"/>
                    <a:gd name="T12" fmla="*/ 75 w 126"/>
                    <a:gd name="T13" fmla="*/ 165 h 200"/>
                    <a:gd name="T14" fmla="*/ 77 w 126"/>
                    <a:gd name="T15" fmla="*/ 168 h 200"/>
                    <a:gd name="T16" fmla="*/ 78 w 126"/>
                    <a:gd name="T17" fmla="*/ 171 h 200"/>
                    <a:gd name="T18" fmla="*/ 82 w 126"/>
                    <a:gd name="T19" fmla="*/ 173 h 200"/>
                    <a:gd name="T20" fmla="*/ 85 w 126"/>
                    <a:gd name="T21" fmla="*/ 176 h 200"/>
                    <a:gd name="T22" fmla="*/ 90 w 126"/>
                    <a:gd name="T23" fmla="*/ 176 h 200"/>
                    <a:gd name="T24" fmla="*/ 94 w 126"/>
                    <a:gd name="T25" fmla="*/ 176 h 200"/>
                    <a:gd name="T26" fmla="*/ 102 w 126"/>
                    <a:gd name="T27" fmla="*/ 178 h 200"/>
                    <a:gd name="T28" fmla="*/ 109 w 126"/>
                    <a:gd name="T29" fmla="*/ 178 h 200"/>
                    <a:gd name="T30" fmla="*/ 115 w 126"/>
                    <a:gd name="T31" fmla="*/ 178 h 200"/>
                    <a:gd name="T32" fmla="*/ 120 w 126"/>
                    <a:gd name="T33" fmla="*/ 178 h 200"/>
                    <a:gd name="T34" fmla="*/ 125 w 126"/>
                    <a:gd name="T35" fmla="*/ 176 h 200"/>
                    <a:gd name="T36" fmla="*/ 126 w 126"/>
                    <a:gd name="T37" fmla="*/ 175 h 200"/>
                    <a:gd name="T38" fmla="*/ 126 w 126"/>
                    <a:gd name="T39" fmla="*/ 173 h 200"/>
                    <a:gd name="T40" fmla="*/ 123 w 126"/>
                    <a:gd name="T41" fmla="*/ 170 h 200"/>
                    <a:gd name="T42" fmla="*/ 85 w 126"/>
                    <a:gd name="T43" fmla="*/ 147 h 200"/>
                    <a:gd name="T44" fmla="*/ 88 w 126"/>
                    <a:gd name="T45" fmla="*/ 133 h 200"/>
                    <a:gd name="T46" fmla="*/ 90 w 126"/>
                    <a:gd name="T47" fmla="*/ 119 h 200"/>
                    <a:gd name="T48" fmla="*/ 93 w 126"/>
                    <a:gd name="T49" fmla="*/ 103 h 200"/>
                    <a:gd name="T50" fmla="*/ 94 w 126"/>
                    <a:gd name="T51" fmla="*/ 88 h 200"/>
                    <a:gd name="T52" fmla="*/ 98 w 126"/>
                    <a:gd name="T53" fmla="*/ 74 h 200"/>
                    <a:gd name="T54" fmla="*/ 99 w 126"/>
                    <a:gd name="T55" fmla="*/ 59 h 200"/>
                    <a:gd name="T56" fmla="*/ 101 w 126"/>
                    <a:gd name="T57" fmla="*/ 43 h 200"/>
                    <a:gd name="T58" fmla="*/ 102 w 126"/>
                    <a:gd name="T59" fmla="*/ 29 h 200"/>
                    <a:gd name="T60" fmla="*/ 106 w 126"/>
                    <a:gd name="T61" fmla="*/ 15 h 200"/>
                    <a:gd name="T62" fmla="*/ 107 w 126"/>
                    <a:gd name="T63" fmla="*/ 0 h 200"/>
                    <a:gd name="T64" fmla="*/ 96 w 126"/>
                    <a:gd name="T65" fmla="*/ 3 h 200"/>
                    <a:gd name="T66" fmla="*/ 86 w 126"/>
                    <a:gd name="T67" fmla="*/ 8 h 200"/>
                    <a:gd name="T68" fmla="*/ 75 w 126"/>
                    <a:gd name="T69" fmla="*/ 11 h 200"/>
                    <a:gd name="T70" fmla="*/ 66 w 126"/>
                    <a:gd name="T71" fmla="*/ 16 h 200"/>
                    <a:gd name="T72" fmla="*/ 54 w 126"/>
                    <a:gd name="T73" fmla="*/ 19 h 200"/>
                    <a:gd name="T74" fmla="*/ 43 w 126"/>
                    <a:gd name="T75" fmla="*/ 23 h 200"/>
                    <a:gd name="T76" fmla="*/ 34 w 126"/>
                    <a:gd name="T77" fmla="*/ 27 h 200"/>
                    <a:gd name="T78" fmla="*/ 22 w 126"/>
                    <a:gd name="T79" fmla="*/ 31 h 200"/>
                    <a:gd name="T80" fmla="*/ 11 w 126"/>
                    <a:gd name="T81" fmla="*/ 35 h 200"/>
                    <a:gd name="T82" fmla="*/ 2 w 126"/>
                    <a:gd name="T83" fmla="*/ 39 h 200"/>
                    <a:gd name="T84" fmla="*/ 0 w 126"/>
                    <a:gd name="T85" fmla="*/ 55 h 200"/>
                    <a:gd name="T86" fmla="*/ 0 w 126"/>
                    <a:gd name="T87" fmla="*/ 71 h 200"/>
                    <a:gd name="T88" fmla="*/ 0 w 126"/>
                    <a:gd name="T89" fmla="*/ 88 h 200"/>
                    <a:gd name="T90" fmla="*/ 2 w 126"/>
                    <a:gd name="T91" fmla="*/ 104 h 200"/>
                    <a:gd name="T92" fmla="*/ 3 w 126"/>
                    <a:gd name="T93" fmla="*/ 122 h 200"/>
                    <a:gd name="T94" fmla="*/ 5 w 126"/>
                    <a:gd name="T95" fmla="*/ 139 h 200"/>
                    <a:gd name="T96" fmla="*/ 10 w 126"/>
                    <a:gd name="T97" fmla="*/ 155 h 200"/>
                    <a:gd name="T98" fmla="*/ 14 w 126"/>
                    <a:gd name="T99" fmla="*/ 171 h 200"/>
                    <a:gd name="T100" fmla="*/ 21 w 126"/>
                    <a:gd name="T101" fmla="*/ 186 h 200"/>
                    <a:gd name="T102" fmla="*/ 30 w 126"/>
                    <a:gd name="T103" fmla="*/ 199 h 200"/>
                    <a:gd name="T104" fmla="*/ 40 w 126"/>
                    <a:gd name="T105" fmla="*/ 200 h 200"/>
                    <a:gd name="T106" fmla="*/ 46 w 126"/>
                    <a:gd name="T107" fmla="*/ 199 h 200"/>
                    <a:gd name="T108" fmla="*/ 51 w 126"/>
                    <a:gd name="T109" fmla="*/ 195 h 200"/>
                    <a:gd name="T110" fmla="*/ 53 w 126"/>
                    <a:gd name="T111" fmla="*/ 191 h 200"/>
                    <a:gd name="T112" fmla="*/ 54 w 126"/>
                    <a:gd name="T113" fmla="*/ 184 h 200"/>
                    <a:gd name="T114" fmla="*/ 54 w 126"/>
                    <a:gd name="T115" fmla="*/ 178 h 200"/>
                    <a:gd name="T116" fmla="*/ 56 w 126"/>
                    <a:gd name="T117" fmla="*/ 171 h 200"/>
                    <a:gd name="T118" fmla="*/ 56 w 126"/>
                    <a:gd name="T119" fmla="*/ 163 h 200"/>
                    <a:gd name="T120" fmla="*/ 59 w 126"/>
                    <a:gd name="T121" fmla="*/ 159 h 200"/>
                    <a:gd name="T122" fmla="*/ 62 w 126"/>
                    <a:gd name="T123" fmla="*/ 154 h 200"/>
                    <a:gd name="T124" fmla="*/ 62 w 126"/>
                    <a:gd name="T125" fmla="*/ 15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6" h="200">
                      <a:moveTo>
                        <a:pt x="62" y="154"/>
                      </a:moveTo>
                      <a:lnTo>
                        <a:pt x="67" y="154"/>
                      </a:lnTo>
                      <a:lnTo>
                        <a:pt x="69" y="154"/>
                      </a:lnTo>
                      <a:lnTo>
                        <a:pt x="72" y="155"/>
                      </a:lnTo>
                      <a:lnTo>
                        <a:pt x="74" y="159"/>
                      </a:lnTo>
                      <a:lnTo>
                        <a:pt x="75" y="162"/>
                      </a:lnTo>
                      <a:lnTo>
                        <a:pt x="75" y="165"/>
                      </a:lnTo>
                      <a:lnTo>
                        <a:pt x="77" y="168"/>
                      </a:lnTo>
                      <a:lnTo>
                        <a:pt x="78" y="171"/>
                      </a:lnTo>
                      <a:lnTo>
                        <a:pt x="82" y="173"/>
                      </a:lnTo>
                      <a:lnTo>
                        <a:pt x="85" y="176"/>
                      </a:lnTo>
                      <a:lnTo>
                        <a:pt x="90" y="176"/>
                      </a:lnTo>
                      <a:lnTo>
                        <a:pt x="94" y="176"/>
                      </a:lnTo>
                      <a:lnTo>
                        <a:pt x="102" y="178"/>
                      </a:lnTo>
                      <a:lnTo>
                        <a:pt x="109" y="178"/>
                      </a:lnTo>
                      <a:lnTo>
                        <a:pt x="115" y="178"/>
                      </a:lnTo>
                      <a:lnTo>
                        <a:pt x="120" y="178"/>
                      </a:lnTo>
                      <a:lnTo>
                        <a:pt x="125" y="176"/>
                      </a:lnTo>
                      <a:lnTo>
                        <a:pt x="126" y="175"/>
                      </a:lnTo>
                      <a:lnTo>
                        <a:pt x="126" y="173"/>
                      </a:lnTo>
                      <a:lnTo>
                        <a:pt x="123" y="170"/>
                      </a:lnTo>
                      <a:lnTo>
                        <a:pt x="85" y="147"/>
                      </a:lnTo>
                      <a:lnTo>
                        <a:pt x="88" y="133"/>
                      </a:lnTo>
                      <a:lnTo>
                        <a:pt x="90" y="119"/>
                      </a:lnTo>
                      <a:lnTo>
                        <a:pt x="93" y="103"/>
                      </a:lnTo>
                      <a:lnTo>
                        <a:pt x="94" y="88"/>
                      </a:lnTo>
                      <a:lnTo>
                        <a:pt x="98" y="74"/>
                      </a:lnTo>
                      <a:lnTo>
                        <a:pt x="99" y="59"/>
                      </a:lnTo>
                      <a:lnTo>
                        <a:pt x="101" y="43"/>
                      </a:lnTo>
                      <a:lnTo>
                        <a:pt x="102" y="29"/>
                      </a:lnTo>
                      <a:lnTo>
                        <a:pt x="106" y="15"/>
                      </a:lnTo>
                      <a:lnTo>
                        <a:pt x="107" y="0"/>
                      </a:lnTo>
                      <a:lnTo>
                        <a:pt x="96" y="3"/>
                      </a:lnTo>
                      <a:lnTo>
                        <a:pt x="86" y="8"/>
                      </a:lnTo>
                      <a:lnTo>
                        <a:pt x="75" y="11"/>
                      </a:lnTo>
                      <a:lnTo>
                        <a:pt x="66" y="16"/>
                      </a:lnTo>
                      <a:lnTo>
                        <a:pt x="54" y="19"/>
                      </a:lnTo>
                      <a:lnTo>
                        <a:pt x="43" y="23"/>
                      </a:lnTo>
                      <a:lnTo>
                        <a:pt x="34" y="27"/>
                      </a:lnTo>
                      <a:lnTo>
                        <a:pt x="22" y="31"/>
                      </a:lnTo>
                      <a:lnTo>
                        <a:pt x="11" y="35"/>
                      </a:lnTo>
                      <a:lnTo>
                        <a:pt x="2" y="39"/>
                      </a:lnTo>
                      <a:lnTo>
                        <a:pt x="0" y="55"/>
                      </a:lnTo>
                      <a:lnTo>
                        <a:pt x="0" y="71"/>
                      </a:lnTo>
                      <a:lnTo>
                        <a:pt x="0" y="88"/>
                      </a:lnTo>
                      <a:lnTo>
                        <a:pt x="2" y="104"/>
                      </a:lnTo>
                      <a:lnTo>
                        <a:pt x="3" y="122"/>
                      </a:lnTo>
                      <a:lnTo>
                        <a:pt x="5" y="139"/>
                      </a:lnTo>
                      <a:lnTo>
                        <a:pt x="10" y="155"/>
                      </a:lnTo>
                      <a:lnTo>
                        <a:pt x="14" y="171"/>
                      </a:lnTo>
                      <a:lnTo>
                        <a:pt x="21" y="186"/>
                      </a:lnTo>
                      <a:lnTo>
                        <a:pt x="30" y="199"/>
                      </a:lnTo>
                      <a:lnTo>
                        <a:pt x="40" y="200"/>
                      </a:lnTo>
                      <a:lnTo>
                        <a:pt x="46" y="199"/>
                      </a:lnTo>
                      <a:lnTo>
                        <a:pt x="51" y="195"/>
                      </a:lnTo>
                      <a:lnTo>
                        <a:pt x="53" y="191"/>
                      </a:lnTo>
                      <a:lnTo>
                        <a:pt x="54" y="184"/>
                      </a:lnTo>
                      <a:lnTo>
                        <a:pt x="54" y="178"/>
                      </a:lnTo>
                      <a:lnTo>
                        <a:pt x="56" y="171"/>
                      </a:lnTo>
                      <a:lnTo>
                        <a:pt x="56" y="163"/>
                      </a:lnTo>
                      <a:lnTo>
                        <a:pt x="59" y="159"/>
                      </a:lnTo>
                      <a:lnTo>
                        <a:pt x="62" y="154"/>
                      </a:lnTo>
                      <a:lnTo>
                        <a:pt x="62" y="154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7" name="Freeform 91"/>
                <p:cNvSpPr>
                  <a:spLocks/>
                </p:cNvSpPr>
                <p:nvPr/>
              </p:nvSpPr>
              <p:spPr bwMode="auto">
                <a:xfrm>
                  <a:off x="1844" y="1031"/>
                  <a:ext cx="3" cy="24"/>
                </a:xfrm>
                <a:custGeom>
                  <a:avLst/>
                  <a:gdLst>
                    <a:gd name="T0" fmla="*/ 0 w 6"/>
                    <a:gd name="T1" fmla="*/ 0 h 48"/>
                    <a:gd name="T2" fmla="*/ 6 w 6"/>
                    <a:gd name="T3" fmla="*/ 0 h 48"/>
                    <a:gd name="T4" fmla="*/ 6 w 6"/>
                    <a:gd name="T5" fmla="*/ 48 h 48"/>
                    <a:gd name="T6" fmla="*/ 0 w 6"/>
                    <a:gd name="T7" fmla="*/ 48 h 48"/>
                    <a:gd name="T8" fmla="*/ 0 w 6"/>
                    <a:gd name="T9" fmla="*/ 0 h 48"/>
                    <a:gd name="T10" fmla="*/ 0 w 6"/>
                    <a:gd name="T1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8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8" name="Freeform 92"/>
                <p:cNvSpPr>
                  <a:spLocks/>
                </p:cNvSpPr>
                <p:nvPr/>
              </p:nvSpPr>
              <p:spPr bwMode="auto">
                <a:xfrm>
                  <a:off x="1801" y="1019"/>
                  <a:ext cx="8" cy="31"/>
                </a:xfrm>
                <a:custGeom>
                  <a:avLst/>
                  <a:gdLst>
                    <a:gd name="T0" fmla="*/ 16 w 16"/>
                    <a:gd name="T1" fmla="*/ 63 h 63"/>
                    <a:gd name="T2" fmla="*/ 1 w 16"/>
                    <a:gd name="T3" fmla="*/ 0 h 63"/>
                    <a:gd name="T4" fmla="*/ 1 w 16"/>
                    <a:gd name="T5" fmla="*/ 7 h 63"/>
                    <a:gd name="T6" fmla="*/ 0 w 16"/>
                    <a:gd name="T7" fmla="*/ 13 h 63"/>
                    <a:gd name="T8" fmla="*/ 0 w 16"/>
                    <a:gd name="T9" fmla="*/ 20 h 63"/>
                    <a:gd name="T10" fmla="*/ 0 w 16"/>
                    <a:gd name="T11" fmla="*/ 28 h 63"/>
                    <a:gd name="T12" fmla="*/ 0 w 16"/>
                    <a:gd name="T13" fmla="*/ 36 h 63"/>
                    <a:gd name="T14" fmla="*/ 0 w 16"/>
                    <a:gd name="T15" fmla="*/ 44 h 63"/>
                    <a:gd name="T16" fmla="*/ 1 w 16"/>
                    <a:gd name="T17" fmla="*/ 50 h 63"/>
                    <a:gd name="T18" fmla="*/ 4 w 16"/>
                    <a:gd name="T19" fmla="*/ 56 h 63"/>
                    <a:gd name="T20" fmla="*/ 9 w 16"/>
                    <a:gd name="T21" fmla="*/ 60 h 63"/>
                    <a:gd name="T22" fmla="*/ 16 w 16"/>
                    <a:gd name="T23" fmla="*/ 63 h 63"/>
                    <a:gd name="T24" fmla="*/ 16 w 16"/>
                    <a:gd name="T2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63">
                      <a:moveTo>
                        <a:pt x="16" y="63"/>
                      </a:moveTo>
                      <a:lnTo>
                        <a:pt x="1" y="0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1" y="50"/>
                      </a:lnTo>
                      <a:lnTo>
                        <a:pt x="4" y="56"/>
                      </a:lnTo>
                      <a:lnTo>
                        <a:pt x="9" y="60"/>
                      </a:lnTo>
                      <a:lnTo>
                        <a:pt x="16" y="63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89" name="Freeform 93"/>
                <p:cNvSpPr>
                  <a:spLocks/>
                </p:cNvSpPr>
                <p:nvPr/>
              </p:nvSpPr>
              <p:spPr bwMode="auto">
                <a:xfrm>
                  <a:off x="1625" y="1070"/>
                  <a:ext cx="38" cy="57"/>
                </a:xfrm>
                <a:custGeom>
                  <a:avLst/>
                  <a:gdLst>
                    <a:gd name="T0" fmla="*/ 76 w 76"/>
                    <a:gd name="T1" fmla="*/ 115 h 115"/>
                    <a:gd name="T2" fmla="*/ 75 w 76"/>
                    <a:gd name="T3" fmla="*/ 112 h 115"/>
                    <a:gd name="T4" fmla="*/ 73 w 76"/>
                    <a:gd name="T5" fmla="*/ 109 h 115"/>
                    <a:gd name="T6" fmla="*/ 72 w 76"/>
                    <a:gd name="T7" fmla="*/ 106 h 115"/>
                    <a:gd name="T8" fmla="*/ 72 w 76"/>
                    <a:gd name="T9" fmla="*/ 103 h 115"/>
                    <a:gd name="T10" fmla="*/ 70 w 76"/>
                    <a:gd name="T11" fmla="*/ 99 h 115"/>
                    <a:gd name="T12" fmla="*/ 68 w 76"/>
                    <a:gd name="T13" fmla="*/ 96 h 115"/>
                    <a:gd name="T14" fmla="*/ 68 w 76"/>
                    <a:gd name="T15" fmla="*/ 95 h 115"/>
                    <a:gd name="T16" fmla="*/ 67 w 76"/>
                    <a:gd name="T17" fmla="*/ 91 h 115"/>
                    <a:gd name="T18" fmla="*/ 65 w 76"/>
                    <a:gd name="T19" fmla="*/ 88 h 115"/>
                    <a:gd name="T20" fmla="*/ 65 w 76"/>
                    <a:gd name="T21" fmla="*/ 85 h 115"/>
                    <a:gd name="T22" fmla="*/ 62 w 76"/>
                    <a:gd name="T23" fmla="*/ 82 h 115"/>
                    <a:gd name="T24" fmla="*/ 60 w 76"/>
                    <a:gd name="T25" fmla="*/ 79 h 115"/>
                    <a:gd name="T26" fmla="*/ 57 w 76"/>
                    <a:gd name="T27" fmla="*/ 74 h 115"/>
                    <a:gd name="T28" fmla="*/ 56 w 76"/>
                    <a:gd name="T29" fmla="*/ 71 h 115"/>
                    <a:gd name="T30" fmla="*/ 54 w 76"/>
                    <a:gd name="T31" fmla="*/ 66 h 115"/>
                    <a:gd name="T32" fmla="*/ 52 w 76"/>
                    <a:gd name="T33" fmla="*/ 61 h 115"/>
                    <a:gd name="T34" fmla="*/ 51 w 76"/>
                    <a:gd name="T35" fmla="*/ 56 h 115"/>
                    <a:gd name="T36" fmla="*/ 49 w 76"/>
                    <a:gd name="T37" fmla="*/ 51 h 115"/>
                    <a:gd name="T38" fmla="*/ 48 w 76"/>
                    <a:gd name="T39" fmla="*/ 45 h 115"/>
                    <a:gd name="T40" fmla="*/ 48 w 76"/>
                    <a:gd name="T41" fmla="*/ 40 h 115"/>
                    <a:gd name="T42" fmla="*/ 46 w 76"/>
                    <a:gd name="T43" fmla="*/ 37 h 115"/>
                    <a:gd name="T44" fmla="*/ 44 w 76"/>
                    <a:gd name="T45" fmla="*/ 34 h 115"/>
                    <a:gd name="T46" fmla="*/ 43 w 76"/>
                    <a:gd name="T47" fmla="*/ 32 h 115"/>
                    <a:gd name="T48" fmla="*/ 41 w 76"/>
                    <a:gd name="T49" fmla="*/ 29 h 115"/>
                    <a:gd name="T50" fmla="*/ 40 w 76"/>
                    <a:gd name="T51" fmla="*/ 27 h 115"/>
                    <a:gd name="T52" fmla="*/ 36 w 76"/>
                    <a:gd name="T53" fmla="*/ 26 h 115"/>
                    <a:gd name="T54" fmla="*/ 35 w 76"/>
                    <a:gd name="T55" fmla="*/ 23 h 115"/>
                    <a:gd name="T56" fmla="*/ 33 w 76"/>
                    <a:gd name="T57" fmla="*/ 21 h 115"/>
                    <a:gd name="T58" fmla="*/ 30 w 76"/>
                    <a:gd name="T59" fmla="*/ 18 h 115"/>
                    <a:gd name="T60" fmla="*/ 28 w 76"/>
                    <a:gd name="T61" fmla="*/ 16 h 115"/>
                    <a:gd name="T62" fmla="*/ 28 w 76"/>
                    <a:gd name="T63" fmla="*/ 26 h 115"/>
                    <a:gd name="T64" fmla="*/ 32 w 76"/>
                    <a:gd name="T65" fmla="*/ 34 h 115"/>
                    <a:gd name="T66" fmla="*/ 35 w 76"/>
                    <a:gd name="T67" fmla="*/ 42 h 115"/>
                    <a:gd name="T68" fmla="*/ 40 w 76"/>
                    <a:gd name="T69" fmla="*/ 50 h 115"/>
                    <a:gd name="T70" fmla="*/ 44 w 76"/>
                    <a:gd name="T71" fmla="*/ 56 h 115"/>
                    <a:gd name="T72" fmla="*/ 49 w 76"/>
                    <a:gd name="T73" fmla="*/ 64 h 115"/>
                    <a:gd name="T74" fmla="*/ 54 w 76"/>
                    <a:gd name="T75" fmla="*/ 71 h 115"/>
                    <a:gd name="T76" fmla="*/ 56 w 76"/>
                    <a:gd name="T77" fmla="*/ 79 h 115"/>
                    <a:gd name="T78" fmla="*/ 56 w 76"/>
                    <a:gd name="T79" fmla="*/ 85 h 115"/>
                    <a:gd name="T80" fmla="*/ 54 w 76"/>
                    <a:gd name="T81" fmla="*/ 93 h 115"/>
                    <a:gd name="T82" fmla="*/ 46 w 76"/>
                    <a:gd name="T83" fmla="*/ 85 h 115"/>
                    <a:gd name="T84" fmla="*/ 38 w 76"/>
                    <a:gd name="T85" fmla="*/ 75 h 115"/>
                    <a:gd name="T86" fmla="*/ 32 w 76"/>
                    <a:gd name="T87" fmla="*/ 67 h 115"/>
                    <a:gd name="T88" fmla="*/ 25 w 76"/>
                    <a:gd name="T89" fmla="*/ 59 h 115"/>
                    <a:gd name="T90" fmla="*/ 19 w 76"/>
                    <a:gd name="T91" fmla="*/ 50 h 115"/>
                    <a:gd name="T92" fmla="*/ 12 w 76"/>
                    <a:gd name="T93" fmla="*/ 40 h 115"/>
                    <a:gd name="T94" fmla="*/ 8 w 76"/>
                    <a:gd name="T95" fmla="*/ 32 h 115"/>
                    <a:gd name="T96" fmla="*/ 4 w 76"/>
                    <a:gd name="T97" fmla="*/ 21 h 115"/>
                    <a:gd name="T98" fmla="*/ 1 w 76"/>
                    <a:gd name="T99" fmla="*/ 11 h 115"/>
                    <a:gd name="T100" fmla="*/ 0 w 76"/>
                    <a:gd name="T101" fmla="*/ 0 h 115"/>
                    <a:gd name="T102" fmla="*/ 0 w 76"/>
                    <a:gd name="T103" fmla="*/ 39 h 115"/>
                    <a:gd name="T104" fmla="*/ 6 w 76"/>
                    <a:gd name="T105" fmla="*/ 47 h 115"/>
                    <a:gd name="T106" fmla="*/ 14 w 76"/>
                    <a:gd name="T107" fmla="*/ 56 h 115"/>
                    <a:gd name="T108" fmla="*/ 19 w 76"/>
                    <a:gd name="T109" fmla="*/ 66 h 115"/>
                    <a:gd name="T110" fmla="*/ 25 w 76"/>
                    <a:gd name="T111" fmla="*/ 75 h 115"/>
                    <a:gd name="T112" fmla="*/ 32 w 76"/>
                    <a:gd name="T113" fmla="*/ 85 h 115"/>
                    <a:gd name="T114" fmla="*/ 38 w 76"/>
                    <a:gd name="T115" fmla="*/ 95 h 115"/>
                    <a:gd name="T116" fmla="*/ 46 w 76"/>
                    <a:gd name="T117" fmla="*/ 103 h 115"/>
                    <a:gd name="T118" fmla="*/ 54 w 76"/>
                    <a:gd name="T119" fmla="*/ 109 h 115"/>
                    <a:gd name="T120" fmla="*/ 65 w 76"/>
                    <a:gd name="T121" fmla="*/ 114 h 115"/>
                    <a:gd name="T122" fmla="*/ 76 w 76"/>
                    <a:gd name="T123" fmla="*/ 115 h 115"/>
                    <a:gd name="T124" fmla="*/ 76 w 76"/>
                    <a:gd name="T12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6" h="115">
                      <a:moveTo>
                        <a:pt x="76" y="115"/>
                      </a:moveTo>
                      <a:lnTo>
                        <a:pt x="75" y="112"/>
                      </a:lnTo>
                      <a:lnTo>
                        <a:pt x="73" y="109"/>
                      </a:lnTo>
                      <a:lnTo>
                        <a:pt x="72" y="106"/>
                      </a:lnTo>
                      <a:lnTo>
                        <a:pt x="72" y="103"/>
                      </a:lnTo>
                      <a:lnTo>
                        <a:pt x="70" y="99"/>
                      </a:lnTo>
                      <a:lnTo>
                        <a:pt x="68" y="96"/>
                      </a:lnTo>
                      <a:lnTo>
                        <a:pt x="68" y="95"/>
                      </a:lnTo>
                      <a:lnTo>
                        <a:pt x="67" y="91"/>
                      </a:lnTo>
                      <a:lnTo>
                        <a:pt x="65" y="88"/>
                      </a:lnTo>
                      <a:lnTo>
                        <a:pt x="65" y="85"/>
                      </a:lnTo>
                      <a:lnTo>
                        <a:pt x="62" y="82"/>
                      </a:lnTo>
                      <a:lnTo>
                        <a:pt x="60" y="79"/>
                      </a:lnTo>
                      <a:lnTo>
                        <a:pt x="57" y="74"/>
                      </a:lnTo>
                      <a:lnTo>
                        <a:pt x="56" y="71"/>
                      </a:lnTo>
                      <a:lnTo>
                        <a:pt x="54" y="66"/>
                      </a:lnTo>
                      <a:lnTo>
                        <a:pt x="52" y="61"/>
                      </a:lnTo>
                      <a:lnTo>
                        <a:pt x="51" y="56"/>
                      </a:lnTo>
                      <a:lnTo>
                        <a:pt x="49" y="51"/>
                      </a:lnTo>
                      <a:lnTo>
                        <a:pt x="48" y="45"/>
                      </a:lnTo>
                      <a:lnTo>
                        <a:pt x="48" y="40"/>
                      </a:lnTo>
                      <a:lnTo>
                        <a:pt x="46" y="37"/>
                      </a:lnTo>
                      <a:lnTo>
                        <a:pt x="44" y="34"/>
                      </a:lnTo>
                      <a:lnTo>
                        <a:pt x="43" y="32"/>
                      </a:lnTo>
                      <a:lnTo>
                        <a:pt x="41" y="29"/>
                      </a:lnTo>
                      <a:lnTo>
                        <a:pt x="40" y="27"/>
                      </a:lnTo>
                      <a:lnTo>
                        <a:pt x="36" y="26"/>
                      </a:lnTo>
                      <a:lnTo>
                        <a:pt x="35" y="23"/>
                      </a:lnTo>
                      <a:lnTo>
                        <a:pt x="33" y="21"/>
                      </a:lnTo>
                      <a:lnTo>
                        <a:pt x="30" y="18"/>
                      </a:lnTo>
                      <a:lnTo>
                        <a:pt x="28" y="16"/>
                      </a:lnTo>
                      <a:lnTo>
                        <a:pt x="28" y="26"/>
                      </a:lnTo>
                      <a:lnTo>
                        <a:pt x="32" y="34"/>
                      </a:lnTo>
                      <a:lnTo>
                        <a:pt x="35" y="42"/>
                      </a:lnTo>
                      <a:lnTo>
                        <a:pt x="40" y="50"/>
                      </a:lnTo>
                      <a:lnTo>
                        <a:pt x="44" y="56"/>
                      </a:lnTo>
                      <a:lnTo>
                        <a:pt x="49" y="64"/>
                      </a:lnTo>
                      <a:lnTo>
                        <a:pt x="54" y="71"/>
                      </a:lnTo>
                      <a:lnTo>
                        <a:pt x="56" y="79"/>
                      </a:lnTo>
                      <a:lnTo>
                        <a:pt x="56" y="85"/>
                      </a:lnTo>
                      <a:lnTo>
                        <a:pt x="54" y="93"/>
                      </a:lnTo>
                      <a:lnTo>
                        <a:pt x="46" y="85"/>
                      </a:lnTo>
                      <a:lnTo>
                        <a:pt x="38" y="75"/>
                      </a:lnTo>
                      <a:lnTo>
                        <a:pt x="32" y="67"/>
                      </a:lnTo>
                      <a:lnTo>
                        <a:pt x="25" y="59"/>
                      </a:lnTo>
                      <a:lnTo>
                        <a:pt x="19" y="50"/>
                      </a:lnTo>
                      <a:lnTo>
                        <a:pt x="12" y="40"/>
                      </a:lnTo>
                      <a:lnTo>
                        <a:pt x="8" y="32"/>
                      </a:lnTo>
                      <a:lnTo>
                        <a:pt x="4" y="21"/>
                      </a:lnTo>
                      <a:lnTo>
                        <a:pt x="1" y="11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6" y="47"/>
                      </a:lnTo>
                      <a:lnTo>
                        <a:pt x="14" y="56"/>
                      </a:lnTo>
                      <a:lnTo>
                        <a:pt x="19" y="66"/>
                      </a:lnTo>
                      <a:lnTo>
                        <a:pt x="25" y="75"/>
                      </a:lnTo>
                      <a:lnTo>
                        <a:pt x="32" y="85"/>
                      </a:lnTo>
                      <a:lnTo>
                        <a:pt x="38" y="95"/>
                      </a:lnTo>
                      <a:lnTo>
                        <a:pt x="46" y="103"/>
                      </a:lnTo>
                      <a:lnTo>
                        <a:pt x="54" y="109"/>
                      </a:lnTo>
                      <a:lnTo>
                        <a:pt x="65" y="114"/>
                      </a:lnTo>
                      <a:lnTo>
                        <a:pt x="76" y="115"/>
                      </a:lnTo>
                      <a:lnTo>
                        <a:pt x="76" y="115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0" name="Freeform 94"/>
                <p:cNvSpPr>
                  <a:spLocks/>
                </p:cNvSpPr>
                <p:nvPr/>
              </p:nvSpPr>
              <p:spPr bwMode="auto">
                <a:xfrm>
                  <a:off x="1648" y="1089"/>
                  <a:ext cx="10" cy="23"/>
                </a:xfrm>
                <a:custGeom>
                  <a:avLst/>
                  <a:gdLst>
                    <a:gd name="T0" fmla="*/ 0 w 19"/>
                    <a:gd name="T1" fmla="*/ 0 h 46"/>
                    <a:gd name="T2" fmla="*/ 2 w 19"/>
                    <a:gd name="T3" fmla="*/ 6 h 46"/>
                    <a:gd name="T4" fmla="*/ 3 w 19"/>
                    <a:gd name="T5" fmla="*/ 12 h 46"/>
                    <a:gd name="T6" fmla="*/ 5 w 19"/>
                    <a:gd name="T7" fmla="*/ 17 h 46"/>
                    <a:gd name="T8" fmla="*/ 6 w 19"/>
                    <a:gd name="T9" fmla="*/ 22 h 46"/>
                    <a:gd name="T10" fmla="*/ 8 w 19"/>
                    <a:gd name="T11" fmla="*/ 27 h 46"/>
                    <a:gd name="T12" fmla="*/ 10 w 19"/>
                    <a:gd name="T13" fmla="*/ 32 h 46"/>
                    <a:gd name="T14" fmla="*/ 11 w 19"/>
                    <a:gd name="T15" fmla="*/ 35 h 46"/>
                    <a:gd name="T16" fmla="*/ 14 w 19"/>
                    <a:gd name="T17" fmla="*/ 40 h 46"/>
                    <a:gd name="T18" fmla="*/ 16 w 19"/>
                    <a:gd name="T19" fmla="*/ 43 h 46"/>
                    <a:gd name="T20" fmla="*/ 19 w 19"/>
                    <a:gd name="T21" fmla="*/ 46 h 46"/>
                    <a:gd name="T22" fmla="*/ 18 w 19"/>
                    <a:gd name="T23" fmla="*/ 41 h 46"/>
                    <a:gd name="T24" fmla="*/ 16 w 19"/>
                    <a:gd name="T25" fmla="*/ 36 h 46"/>
                    <a:gd name="T26" fmla="*/ 14 w 19"/>
                    <a:gd name="T27" fmla="*/ 32 h 46"/>
                    <a:gd name="T28" fmla="*/ 13 w 19"/>
                    <a:gd name="T29" fmla="*/ 27 h 46"/>
                    <a:gd name="T30" fmla="*/ 11 w 19"/>
                    <a:gd name="T31" fmla="*/ 22 h 46"/>
                    <a:gd name="T32" fmla="*/ 10 w 19"/>
                    <a:gd name="T33" fmla="*/ 19 h 46"/>
                    <a:gd name="T34" fmla="*/ 8 w 19"/>
                    <a:gd name="T35" fmla="*/ 14 h 46"/>
                    <a:gd name="T36" fmla="*/ 6 w 19"/>
                    <a:gd name="T37" fmla="*/ 9 h 46"/>
                    <a:gd name="T38" fmla="*/ 3 w 19"/>
                    <a:gd name="T39" fmla="*/ 4 h 46"/>
                    <a:gd name="T40" fmla="*/ 2 w 19"/>
                    <a:gd name="T41" fmla="*/ 1 h 46"/>
                    <a:gd name="T42" fmla="*/ 2 w 19"/>
                    <a:gd name="T43" fmla="*/ 1 h 46"/>
                    <a:gd name="T44" fmla="*/ 0 w 19"/>
                    <a:gd name="T4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4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3" y="12"/>
                      </a:lnTo>
                      <a:lnTo>
                        <a:pt x="5" y="17"/>
                      </a:lnTo>
                      <a:lnTo>
                        <a:pt x="6" y="22"/>
                      </a:lnTo>
                      <a:lnTo>
                        <a:pt x="8" y="27"/>
                      </a:lnTo>
                      <a:lnTo>
                        <a:pt x="10" y="32"/>
                      </a:lnTo>
                      <a:lnTo>
                        <a:pt x="11" y="35"/>
                      </a:lnTo>
                      <a:lnTo>
                        <a:pt x="14" y="40"/>
                      </a:lnTo>
                      <a:lnTo>
                        <a:pt x="16" y="43"/>
                      </a:lnTo>
                      <a:lnTo>
                        <a:pt x="19" y="46"/>
                      </a:lnTo>
                      <a:lnTo>
                        <a:pt x="18" y="41"/>
                      </a:lnTo>
                      <a:lnTo>
                        <a:pt x="16" y="36"/>
                      </a:lnTo>
                      <a:lnTo>
                        <a:pt x="14" y="32"/>
                      </a:lnTo>
                      <a:lnTo>
                        <a:pt x="13" y="27"/>
                      </a:lnTo>
                      <a:lnTo>
                        <a:pt x="11" y="22"/>
                      </a:lnTo>
                      <a:lnTo>
                        <a:pt x="10" y="19"/>
                      </a:lnTo>
                      <a:lnTo>
                        <a:pt x="8" y="14"/>
                      </a:lnTo>
                      <a:lnTo>
                        <a:pt x="6" y="9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1" name="Freeform 95"/>
                <p:cNvSpPr>
                  <a:spLocks/>
                </p:cNvSpPr>
                <p:nvPr/>
              </p:nvSpPr>
              <p:spPr bwMode="auto">
                <a:xfrm>
                  <a:off x="1586" y="976"/>
                  <a:ext cx="322" cy="274"/>
                </a:xfrm>
                <a:custGeom>
                  <a:avLst/>
                  <a:gdLst>
                    <a:gd name="T0" fmla="*/ 601 w 643"/>
                    <a:gd name="T1" fmla="*/ 21 h 549"/>
                    <a:gd name="T2" fmla="*/ 408 w 643"/>
                    <a:gd name="T3" fmla="*/ 104 h 549"/>
                    <a:gd name="T4" fmla="*/ 421 w 643"/>
                    <a:gd name="T5" fmla="*/ 160 h 549"/>
                    <a:gd name="T6" fmla="*/ 429 w 643"/>
                    <a:gd name="T7" fmla="*/ 213 h 549"/>
                    <a:gd name="T8" fmla="*/ 413 w 643"/>
                    <a:gd name="T9" fmla="*/ 205 h 549"/>
                    <a:gd name="T10" fmla="*/ 397 w 643"/>
                    <a:gd name="T11" fmla="*/ 195 h 549"/>
                    <a:gd name="T12" fmla="*/ 373 w 643"/>
                    <a:gd name="T13" fmla="*/ 171 h 549"/>
                    <a:gd name="T14" fmla="*/ 347 w 643"/>
                    <a:gd name="T15" fmla="*/ 130 h 549"/>
                    <a:gd name="T16" fmla="*/ 369 w 643"/>
                    <a:gd name="T17" fmla="*/ 90 h 549"/>
                    <a:gd name="T18" fmla="*/ 85 w 643"/>
                    <a:gd name="T19" fmla="*/ 219 h 549"/>
                    <a:gd name="T20" fmla="*/ 109 w 643"/>
                    <a:gd name="T21" fmla="*/ 254 h 549"/>
                    <a:gd name="T22" fmla="*/ 133 w 643"/>
                    <a:gd name="T23" fmla="*/ 272 h 549"/>
                    <a:gd name="T24" fmla="*/ 121 w 643"/>
                    <a:gd name="T25" fmla="*/ 243 h 549"/>
                    <a:gd name="T26" fmla="*/ 105 w 643"/>
                    <a:gd name="T27" fmla="*/ 213 h 549"/>
                    <a:gd name="T28" fmla="*/ 112 w 643"/>
                    <a:gd name="T29" fmla="*/ 210 h 549"/>
                    <a:gd name="T30" fmla="*/ 118 w 643"/>
                    <a:gd name="T31" fmla="*/ 218 h 549"/>
                    <a:gd name="T32" fmla="*/ 123 w 643"/>
                    <a:gd name="T33" fmla="*/ 226 h 549"/>
                    <a:gd name="T34" fmla="*/ 123 w 643"/>
                    <a:gd name="T35" fmla="*/ 226 h 549"/>
                    <a:gd name="T36" fmla="*/ 123 w 643"/>
                    <a:gd name="T37" fmla="*/ 226 h 549"/>
                    <a:gd name="T38" fmla="*/ 129 w 643"/>
                    <a:gd name="T39" fmla="*/ 240 h 549"/>
                    <a:gd name="T40" fmla="*/ 136 w 643"/>
                    <a:gd name="T41" fmla="*/ 258 h 549"/>
                    <a:gd name="T42" fmla="*/ 141 w 643"/>
                    <a:gd name="T43" fmla="*/ 272 h 549"/>
                    <a:gd name="T44" fmla="*/ 141 w 643"/>
                    <a:gd name="T45" fmla="*/ 272 h 549"/>
                    <a:gd name="T46" fmla="*/ 142 w 643"/>
                    <a:gd name="T47" fmla="*/ 272 h 549"/>
                    <a:gd name="T48" fmla="*/ 145 w 643"/>
                    <a:gd name="T49" fmla="*/ 282 h 549"/>
                    <a:gd name="T50" fmla="*/ 149 w 643"/>
                    <a:gd name="T51" fmla="*/ 294 h 549"/>
                    <a:gd name="T52" fmla="*/ 142 w 643"/>
                    <a:gd name="T53" fmla="*/ 301 h 549"/>
                    <a:gd name="T54" fmla="*/ 109 w 643"/>
                    <a:gd name="T55" fmla="*/ 272 h 549"/>
                    <a:gd name="T56" fmla="*/ 83 w 643"/>
                    <a:gd name="T57" fmla="*/ 234 h 549"/>
                    <a:gd name="T58" fmla="*/ 67 w 643"/>
                    <a:gd name="T59" fmla="*/ 237 h 549"/>
                    <a:gd name="T60" fmla="*/ 65 w 643"/>
                    <a:gd name="T61" fmla="*/ 246 h 549"/>
                    <a:gd name="T62" fmla="*/ 62 w 643"/>
                    <a:gd name="T63" fmla="*/ 258 h 549"/>
                    <a:gd name="T64" fmla="*/ 8 w 643"/>
                    <a:gd name="T65" fmla="*/ 515 h 549"/>
                    <a:gd name="T66" fmla="*/ 9 w 643"/>
                    <a:gd name="T67" fmla="*/ 530 h 549"/>
                    <a:gd name="T68" fmla="*/ 16 w 643"/>
                    <a:gd name="T69" fmla="*/ 526 h 549"/>
                    <a:gd name="T70" fmla="*/ 33 w 643"/>
                    <a:gd name="T71" fmla="*/ 530 h 549"/>
                    <a:gd name="T72" fmla="*/ 37 w 643"/>
                    <a:gd name="T73" fmla="*/ 534 h 549"/>
                    <a:gd name="T74" fmla="*/ 93 w 643"/>
                    <a:gd name="T75" fmla="*/ 549 h 549"/>
                    <a:gd name="T76" fmla="*/ 110 w 643"/>
                    <a:gd name="T77" fmla="*/ 459 h 549"/>
                    <a:gd name="T78" fmla="*/ 137 w 643"/>
                    <a:gd name="T79" fmla="*/ 366 h 549"/>
                    <a:gd name="T80" fmla="*/ 208 w 643"/>
                    <a:gd name="T81" fmla="*/ 301 h 549"/>
                    <a:gd name="T82" fmla="*/ 243 w 643"/>
                    <a:gd name="T83" fmla="*/ 286 h 549"/>
                    <a:gd name="T84" fmla="*/ 269 w 643"/>
                    <a:gd name="T85" fmla="*/ 280 h 549"/>
                    <a:gd name="T86" fmla="*/ 550 w 643"/>
                    <a:gd name="T87" fmla="*/ 254 h 549"/>
                    <a:gd name="T88" fmla="*/ 552 w 643"/>
                    <a:gd name="T89" fmla="*/ 243 h 549"/>
                    <a:gd name="T90" fmla="*/ 552 w 643"/>
                    <a:gd name="T91" fmla="*/ 232 h 549"/>
                    <a:gd name="T92" fmla="*/ 558 w 643"/>
                    <a:gd name="T93" fmla="*/ 230 h 549"/>
                    <a:gd name="T94" fmla="*/ 566 w 643"/>
                    <a:gd name="T95" fmla="*/ 242 h 549"/>
                    <a:gd name="T96" fmla="*/ 576 w 643"/>
                    <a:gd name="T97" fmla="*/ 253 h 549"/>
                    <a:gd name="T98" fmla="*/ 608 w 643"/>
                    <a:gd name="T99" fmla="*/ 205 h 549"/>
                    <a:gd name="T100" fmla="*/ 641 w 643"/>
                    <a:gd name="T101" fmla="*/ 184 h 549"/>
                    <a:gd name="T102" fmla="*/ 630 w 643"/>
                    <a:gd name="T103" fmla="*/ 158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43" h="549">
                      <a:moveTo>
                        <a:pt x="630" y="158"/>
                      </a:moveTo>
                      <a:lnTo>
                        <a:pt x="576" y="158"/>
                      </a:lnTo>
                      <a:lnTo>
                        <a:pt x="582" y="21"/>
                      </a:lnTo>
                      <a:lnTo>
                        <a:pt x="601" y="21"/>
                      </a:lnTo>
                      <a:lnTo>
                        <a:pt x="595" y="0"/>
                      </a:lnTo>
                      <a:lnTo>
                        <a:pt x="393" y="78"/>
                      </a:lnTo>
                      <a:lnTo>
                        <a:pt x="401" y="90"/>
                      </a:lnTo>
                      <a:lnTo>
                        <a:pt x="408" y="104"/>
                      </a:lnTo>
                      <a:lnTo>
                        <a:pt x="413" y="117"/>
                      </a:lnTo>
                      <a:lnTo>
                        <a:pt x="416" y="131"/>
                      </a:lnTo>
                      <a:lnTo>
                        <a:pt x="417" y="146"/>
                      </a:lnTo>
                      <a:lnTo>
                        <a:pt x="421" y="160"/>
                      </a:lnTo>
                      <a:lnTo>
                        <a:pt x="422" y="174"/>
                      </a:lnTo>
                      <a:lnTo>
                        <a:pt x="424" y="189"/>
                      </a:lnTo>
                      <a:lnTo>
                        <a:pt x="425" y="202"/>
                      </a:lnTo>
                      <a:lnTo>
                        <a:pt x="429" y="213"/>
                      </a:lnTo>
                      <a:lnTo>
                        <a:pt x="424" y="210"/>
                      </a:lnTo>
                      <a:lnTo>
                        <a:pt x="421" y="208"/>
                      </a:lnTo>
                      <a:lnTo>
                        <a:pt x="416" y="206"/>
                      </a:lnTo>
                      <a:lnTo>
                        <a:pt x="413" y="205"/>
                      </a:lnTo>
                      <a:lnTo>
                        <a:pt x="408" y="202"/>
                      </a:lnTo>
                      <a:lnTo>
                        <a:pt x="405" y="200"/>
                      </a:lnTo>
                      <a:lnTo>
                        <a:pt x="400" y="198"/>
                      </a:lnTo>
                      <a:lnTo>
                        <a:pt x="397" y="195"/>
                      </a:lnTo>
                      <a:lnTo>
                        <a:pt x="393" y="192"/>
                      </a:lnTo>
                      <a:lnTo>
                        <a:pt x="390" y="187"/>
                      </a:lnTo>
                      <a:lnTo>
                        <a:pt x="381" y="179"/>
                      </a:lnTo>
                      <a:lnTo>
                        <a:pt x="373" y="171"/>
                      </a:lnTo>
                      <a:lnTo>
                        <a:pt x="363" y="162"/>
                      </a:lnTo>
                      <a:lnTo>
                        <a:pt x="355" y="150"/>
                      </a:lnTo>
                      <a:lnTo>
                        <a:pt x="350" y="141"/>
                      </a:lnTo>
                      <a:lnTo>
                        <a:pt x="347" y="130"/>
                      </a:lnTo>
                      <a:lnTo>
                        <a:pt x="345" y="118"/>
                      </a:lnTo>
                      <a:lnTo>
                        <a:pt x="350" y="107"/>
                      </a:lnTo>
                      <a:lnTo>
                        <a:pt x="357" y="98"/>
                      </a:lnTo>
                      <a:lnTo>
                        <a:pt x="369" y="90"/>
                      </a:lnTo>
                      <a:lnTo>
                        <a:pt x="77" y="187"/>
                      </a:lnTo>
                      <a:lnTo>
                        <a:pt x="78" y="198"/>
                      </a:lnTo>
                      <a:lnTo>
                        <a:pt x="81" y="208"/>
                      </a:lnTo>
                      <a:lnTo>
                        <a:pt x="85" y="219"/>
                      </a:lnTo>
                      <a:lnTo>
                        <a:pt x="89" y="229"/>
                      </a:lnTo>
                      <a:lnTo>
                        <a:pt x="96" y="237"/>
                      </a:lnTo>
                      <a:lnTo>
                        <a:pt x="102" y="246"/>
                      </a:lnTo>
                      <a:lnTo>
                        <a:pt x="109" y="254"/>
                      </a:lnTo>
                      <a:lnTo>
                        <a:pt x="115" y="262"/>
                      </a:lnTo>
                      <a:lnTo>
                        <a:pt x="123" y="272"/>
                      </a:lnTo>
                      <a:lnTo>
                        <a:pt x="131" y="280"/>
                      </a:lnTo>
                      <a:lnTo>
                        <a:pt x="133" y="272"/>
                      </a:lnTo>
                      <a:lnTo>
                        <a:pt x="133" y="266"/>
                      </a:lnTo>
                      <a:lnTo>
                        <a:pt x="131" y="258"/>
                      </a:lnTo>
                      <a:lnTo>
                        <a:pt x="126" y="251"/>
                      </a:lnTo>
                      <a:lnTo>
                        <a:pt x="121" y="243"/>
                      </a:lnTo>
                      <a:lnTo>
                        <a:pt x="117" y="237"/>
                      </a:lnTo>
                      <a:lnTo>
                        <a:pt x="112" y="229"/>
                      </a:lnTo>
                      <a:lnTo>
                        <a:pt x="109" y="221"/>
                      </a:lnTo>
                      <a:lnTo>
                        <a:pt x="105" y="213"/>
                      </a:lnTo>
                      <a:lnTo>
                        <a:pt x="105" y="203"/>
                      </a:lnTo>
                      <a:lnTo>
                        <a:pt x="107" y="205"/>
                      </a:lnTo>
                      <a:lnTo>
                        <a:pt x="110" y="206"/>
                      </a:lnTo>
                      <a:lnTo>
                        <a:pt x="112" y="210"/>
                      </a:lnTo>
                      <a:lnTo>
                        <a:pt x="113" y="211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8" y="218"/>
                      </a:lnTo>
                      <a:lnTo>
                        <a:pt x="120" y="221"/>
                      </a:lnTo>
                      <a:lnTo>
                        <a:pt x="121" y="222"/>
                      </a:lnTo>
                      <a:lnTo>
                        <a:pt x="123" y="224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3" y="227"/>
                      </a:lnTo>
                      <a:lnTo>
                        <a:pt x="126" y="230"/>
                      </a:lnTo>
                      <a:lnTo>
                        <a:pt x="128" y="235"/>
                      </a:lnTo>
                      <a:lnTo>
                        <a:pt x="129" y="240"/>
                      </a:lnTo>
                      <a:lnTo>
                        <a:pt x="131" y="245"/>
                      </a:lnTo>
                      <a:lnTo>
                        <a:pt x="133" y="248"/>
                      </a:lnTo>
                      <a:lnTo>
                        <a:pt x="134" y="253"/>
                      </a:lnTo>
                      <a:lnTo>
                        <a:pt x="136" y="258"/>
                      </a:lnTo>
                      <a:lnTo>
                        <a:pt x="137" y="262"/>
                      </a:lnTo>
                      <a:lnTo>
                        <a:pt x="139" y="267"/>
                      </a:lnTo>
                      <a:lnTo>
                        <a:pt x="141" y="272"/>
                      </a:lnTo>
                      <a:lnTo>
                        <a:pt x="141" y="272"/>
                      </a:lnTo>
                      <a:lnTo>
                        <a:pt x="141" y="272"/>
                      </a:lnTo>
                      <a:lnTo>
                        <a:pt x="141" y="272"/>
                      </a:lnTo>
                      <a:lnTo>
                        <a:pt x="141" y="272"/>
                      </a:lnTo>
                      <a:lnTo>
                        <a:pt x="141" y="272"/>
                      </a:lnTo>
                      <a:lnTo>
                        <a:pt x="142" y="272"/>
                      </a:lnTo>
                      <a:lnTo>
                        <a:pt x="142" y="272"/>
                      </a:lnTo>
                      <a:lnTo>
                        <a:pt x="142" y="272"/>
                      </a:lnTo>
                      <a:lnTo>
                        <a:pt x="142" y="272"/>
                      </a:lnTo>
                      <a:lnTo>
                        <a:pt x="142" y="274"/>
                      </a:lnTo>
                      <a:lnTo>
                        <a:pt x="144" y="275"/>
                      </a:lnTo>
                      <a:lnTo>
                        <a:pt x="144" y="278"/>
                      </a:lnTo>
                      <a:lnTo>
                        <a:pt x="145" y="282"/>
                      </a:lnTo>
                      <a:lnTo>
                        <a:pt x="145" y="285"/>
                      </a:lnTo>
                      <a:lnTo>
                        <a:pt x="147" y="288"/>
                      </a:lnTo>
                      <a:lnTo>
                        <a:pt x="149" y="291"/>
                      </a:lnTo>
                      <a:lnTo>
                        <a:pt x="149" y="294"/>
                      </a:lnTo>
                      <a:lnTo>
                        <a:pt x="150" y="296"/>
                      </a:lnTo>
                      <a:lnTo>
                        <a:pt x="152" y="299"/>
                      </a:lnTo>
                      <a:lnTo>
                        <a:pt x="153" y="302"/>
                      </a:lnTo>
                      <a:lnTo>
                        <a:pt x="142" y="301"/>
                      </a:lnTo>
                      <a:lnTo>
                        <a:pt x="131" y="296"/>
                      </a:lnTo>
                      <a:lnTo>
                        <a:pt x="123" y="290"/>
                      </a:lnTo>
                      <a:lnTo>
                        <a:pt x="115" y="282"/>
                      </a:lnTo>
                      <a:lnTo>
                        <a:pt x="109" y="272"/>
                      </a:lnTo>
                      <a:lnTo>
                        <a:pt x="102" y="262"/>
                      </a:lnTo>
                      <a:lnTo>
                        <a:pt x="96" y="253"/>
                      </a:lnTo>
                      <a:lnTo>
                        <a:pt x="91" y="243"/>
                      </a:lnTo>
                      <a:lnTo>
                        <a:pt x="83" y="234"/>
                      </a:lnTo>
                      <a:lnTo>
                        <a:pt x="77" y="226"/>
                      </a:lnTo>
                      <a:lnTo>
                        <a:pt x="77" y="187"/>
                      </a:lnTo>
                      <a:lnTo>
                        <a:pt x="69" y="237"/>
                      </a:lnTo>
                      <a:lnTo>
                        <a:pt x="67" y="237"/>
                      </a:lnTo>
                      <a:lnTo>
                        <a:pt x="67" y="238"/>
                      </a:lnTo>
                      <a:lnTo>
                        <a:pt x="65" y="240"/>
                      </a:lnTo>
                      <a:lnTo>
                        <a:pt x="65" y="243"/>
                      </a:lnTo>
                      <a:lnTo>
                        <a:pt x="65" y="246"/>
                      </a:lnTo>
                      <a:lnTo>
                        <a:pt x="64" y="251"/>
                      </a:lnTo>
                      <a:lnTo>
                        <a:pt x="64" y="253"/>
                      </a:lnTo>
                      <a:lnTo>
                        <a:pt x="62" y="256"/>
                      </a:lnTo>
                      <a:lnTo>
                        <a:pt x="62" y="258"/>
                      </a:lnTo>
                      <a:lnTo>
                        <a:pt x="61" y="258"/>
                      </a:lnTo>
                      <a:lnTo>
                        <a:pt x="0" y="510"/>
                      </a:lnTo>
                      <a:lnTo>
                        <a:pt x="5" y="512"/>
                      </a:lnTo>
                      <a:lnTo>
                        <a:pt x="8" y="515"/>
                      </a:lnTo>
                      <a:lnTo>
                        <a:pt x="8" y="520"/>
                      </a:lnTo>
                      <a:lnTo>
                        <a:pt x="9" y="523"/>
                      </a:lnTo>
                      <a:lnTo>
                        <a:pt x="9" y="526"/>
                      </a:lnTo>
                      <a:lnTo>
                        <a:pt x="9" y="530"/>
                      </a:lnTo>
                      <a:lnTo>
                        <a:pt x="9" y="531"/>
                      </a:lnTo>
                      <a:lnTo>
                        <a:pt x="9" y="531"/>
                      </a:lnTo>
                      <a:lnTo>
                        <a:pt x="13" y="530"/>
                      </a:lnTo>
                      <a:lnTo>
                        <a:pt x="16" y="526"/>
                      </a:lnTo>
                      <a:lnTo>
                        <a:pt x="29" y="526"/>
                      </a:lnTo>
                      <a:lnTo>
                        <a:pt x="30" y="528"/>
                      </a:lnTo>
                      <a:lnTo>
                        <a:pt x="32" y="528"/>
                      </a:lnTo>
                      <a:lnTo>
                        <a:pt x="33" y="530"/>
                      </a:lnTo>
                      <a:lnTo>
                        <a:pt x="35" y="531"/>
                      </a:lnTo>
                      <a:lnTo>
                        <a:pt x="35" y="531"/>
                      </a:lnTo>
                      <a:lnTo>
                        <a:pt x="37" y="533"/>
                      </a:lnTo>
                      <a:lnTo>
                        <a:pt x="37" y="534"/>
                      </a:lnTo>
                      <a:lnTo>
                        <a:pt x="38" y="538"/>
                      </a:lnTo>
                      <a:lnTo>
                        <a:pt x="38" y="539"/>
                      </a:lnTo>
                      <a:lnTo>
                        <a:pt x="38" y="542"/>
                      </a:lnTo>
                      <a:lnTo>
                        <a:pt x="93" y="549"/>
                      </a:lnTo>
                      <a:lnTo>
                        <a:pt x="93" y="528"/>
                      </a:lnTo>
                      <a:lnTo>
                        <a:pt x="96" y="506"/>
                      </a:lnTo>
                      <a:lnTo>
                        <a:pt x="102" y="483"/>
                      </a:lnTo>
                      <a:lnTo>
                        <a:pt x="110" y="459"/>
                      </a:lnTo>
                      <a:lnTo>
                        <a:pt x="118" y="435"/>
                      </a:lnTo>
                      <a:lnTo>
                        <a:pt x="126" y="411"/>
                      </a:lnTo>
                      <a:lnTo>
                        <a:pt x="133" y="389"/>
                      </a:lnTo>
                      <a:lnTo>
                        <a:pt x="137" y="366"/>
                      </a:lnTo>
                      <a:lnTo>
                        <a:pt x="137" y="344"/>
                      </a:lnTo>
                      <a:lnTo>
                        <a:pt x="136" y="323"/>
                      </a:lnTo>
                      <a:lnTo>
                        <a:pt x="147" y="320"/>
                      </a:lnTo>
                      <a:lnTo>
                        <a:pt x="208" y="301"/>
                      </a:lnTo>
                      <a:lnTo>
                        <a:pt x="217" y="296"/>
                      </a:lnTo>
                      <a:lnTo>
                        <a:pt x="227" y="293"/>
                      </a:lnTo>
                      <a:lnTo>
                        <a:pt x="235" y="290"/>
                      </a:lnTo>
                      <a:lnTo>
                        <a:pt x="243" y="286"/>
                      </a:lnTo>
                      <a:lnTo>
                        <a:pt x="249" y="285"/>
                      </a:lnTo>
                      <a:lnTo>
                        <a:pt x="256" y="283"/>
                      </a:lnTo>
                      <a:lnTo>
                        <a:pt x="262" y="282"/>
                      </a:lnTo>
                      <a:lnTo>
                        <a:pt x="269" y="280"/>
                      </a:lnTo>
                      <a:lnTo>
                        <a:pt x="277" y="278"/>
                      </a:lnTo>
                      <a:lnTo>
                        <a:pt x="285" y="275"/>
                      </a:lnTo>
                      <a:lnTo>
                        <a:pt x="379" y="248"/>
                      </a:lnTo>
                      <a:lnTo>
                        <a:pt x="550" y="254"/>
                      </a:lnTo>
                      <a:lnTo>
                        <a:pt x="550" y="253"/>
                      </a:lnTo>
                      <a:lnTo>
                        <a:pt x="550" y="250"/>
                      </a:lnTo>
                      <a:lnTo>
                        <a:pt x="550" y="246"/>
                      </a:lnTo>
                      <a:lnTo>
                        <a:pt x="552" y="243"/>
                      </a:lnTo>
                      <a:lnTo>
                        <a:pt x="552" y="240"/>
                      </a:lnTo>
                      <a:lnTo>
                        <a:pt x="552" y="237"/>
                      </a:lnTo>
                      <a:lnTo>
                        <a:pt x="552" y="234"/>
                      </a:lnTo>
                      <a:lnTo>
                        <a:pt x="552" y="232"/>
                      </a:lnTo>
                      <a:lnTo>
                        <a:pt x="553" y="229"/>
                      </a:lnTo>
                      <a:lnTo>
                        <a:pt x="553" y="226"/>
                      </a:lnTo>
                      <a:lnTo>
                        <a:pt x="555" y="229"/>
                      </a:lnTo>
                      <a:lnTo>
                        <a:pt x="558" y="230"/>
                      </a:lnTo>
                      <a:lnTo>
                        <a:pt x="560" y="234"/>
                      </a:lnTo>
                      <a:lnTo>
                        <a:pt x="561" y="237"/>
                      </a:lnTo>
                      <a:lnTo>
                        <a:pt x="565" y="238"/>
                      </a:lnTo>
                      <a:lnTo>
                        <a:pt x="566" y="242"/>
                      </a:lnTo>
                      <a:lnTo>
                        <a:pt x="568" y="245"/>
                      </a:lnTo>
                      <a:lnTo>
                        <a:pt x="571" y="246"/>
                      </a:lnTo>
                      <a:lnTo>
                        <a:pt x="573" y="250"/>
                      </a:lnTo>
                      <a:lnTo>
                        <a:pt x="576" y="253"/>
                      </a:lnTo>
                      <a:lnTo>
                        <a:pt x="598" y="234"/>
                      </a:lnTo>
                      <a:lnTo>
                        <a:pt x="597" y="222"/>
                      </a:lnTo>
                      <a:lnTo>
                        <a:pt x="600" y="213"/>
                      </a:lnTo>
                      <a:lnTo>
                        <a:pt x="608" y="205"/>
                      </a:lnTo>
                      <a:lnTo>
                        <a:pt x="617" y="198"/>
                      </a:lnTo>
                      <a:lnTo>
                        <a:pt x="627" y="194"/>
                      </a:lnTo>
                      <a:lnTo>
                        <a:pt x="635" y="189"/>
                      </a:lnTo>
                      <a:lnTo>
                        <a:pt x="641" y="184"/>
                      </a:lnTo>
                      <a:lnTo>
                        <a:pt x="643" y="178"/>
                      </a:lnTo>
                      <a:lnTo>
                        <a:pt x="640" y="170"/>
                      </a:lnTo>
                      <a:lnTo>
                        <a:pt x="630" y="158"/>
                      </a:lnTo>
                      <a:lnTo>
                        <a:pt x="630" y="158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2" name="Freeform 96"/>
                <p:cNvSpPr>
                  <a:spLocks/>
                </p:cNvSpPr>
                <p:nvPr/>
              </p:nvSpPr>
              <p:spPr bwMode="auto">
                <a:xfrm>
                  <a:off x="1676" y="1086"/>
                  <a:ext cx="100" cy="34"/>
                </a:xfrm>
                <a:custGeom>
                  <a:avLst/>
                  <a:gdLst>
                    <a:gd name="T0" fmla="*/ 0 w 200"/>
                    <a:gd name="T1" fmla="*/ 65 h 67"/>
                    <a:gd name="T2" fmla="*/ 18 w 200"/>
                    <a:gd name="T3" fmla="*/ 64 h 67"/>
                    <a:gd name="T4" fmla="*/ 38 w 200"/>
                    <a:gd name="T5" fmla="*/ 59 h 67"/>
                    <a:gd name="T6" fmla="*/ 58 w 200"/>
                    <a:gd name="T7" fmla="*/ 51 h 67"/>
                    <a:gd name="T8" fmla="*/ 80 w 200"/>
                    <a:gd name="T9" fmla="*/ 43 h 67"/>
                    <a:gd name="T10" fmla="*/ 101 w 200"/>
                    <a:gd name="T11" fmla="*/ 32 h 67"/>
                    <a:gd name="T12" fmla="*/ 122 w 200"/>
                    <a:gd name="T13" fmla="*/ 22 h 67"/>
                    <a:gd name="T14" fmla="*/ 144 w 200"/>
                    <a:gd name="T15" fmla="*/ 14 h 67"/>
                    <a:gd name="T16" fmla="*/ 163 w 200"/>
                    <a:gd name="T17" fmla="*/ 6 h 67"/>
                    <a:gd name="T18" fmla="*/ 182 w 200"/>
                    <a:gd name="T19" fmla="*/ 1 h 67"/>
                    <a:gd name="T20" fmla="*/ 200 w 200"/>
                    <a:gd name="T21" fmla="*/ 0 h 67"/>
                    <a:gd name="T22" fmla="*/ 182 w 200"/>
                    <a:gd name="T23" fmla="*/ 1 h 67"/>
                    <a:gd name="T24" fmla="*/ 163 w 200"/>
                    <a:gd name="T25" fmla="*/ 6 h 67"/>
                    <a:gd name="T26" fmla="*/ 142 w 200"/>
                    <a:gd name="T27" fmla="*/ 14 h 67"/>
                    <a:gd name="T28" fmla="*/ 122 w 200"/>
                    <a:gd name="T29" fmla="*/ 24 h 67"/>
                    <a:gd name="T30" fmla="*/ 101 w 200"/>
                    <a:gd name="T31" fmla="*/ 33 h 67"/>
                    <a:gd name="T32" fmla="*/ 80 w 200"/>
                    <a:gd name="T33" fmla="*/ 43 h 67"/>
                    <a:gd name="T34" fmla="*/ 58 w 200"/>
                    <a:gd name="T35" fmla="*/ 53 h 67"/>
                    <a:gd name="T36" fmla="*/ 37 w 200"/>
                    <a:gd name="T37" fmla="*/ 59 h 67"/>
                    <a:gd name="T38" fmla="*/ 18 w 200"/>
                    <a:gd name="T39" fmla="*/ 65 h 67"/>
                    <a:gd name="T40" fmla="*/ 0 w 200"/>
                    <a:gd name="T41" fmla="*/ 67 h 67"/>
                    <a:gd name="T42" fmla="*/ 0 w 200"/>
                    <a:gd name="T43" fmla="*/ 67 h 67"/>
                    <a:gd name="T44" fmla="*/ 0 w 200"/>
                    <a:gd name="T45" fmla="*/ 6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67">
                      <a:moveTo>
                        <a:pt x="0" y="65"/>
                      </a:moveTo>
                      <a:lnTo>
                        <a:pt x="18" y="64"/>
                      </a:lnTo>
                      <a:lnTo>
                        <a:pt x="38" y="59"/>
                      </a:lnTo>
                      <a:lnTo>
                        <a:pt x="58" y="51"/>
                      </a:lnTo>
                      <a:lnTo>
                        <a:pt x="80" y="43"/>
                      </a:lnTo>
                      <a:lnTo>
                        <a:pt x="101" y="32"/>
                      </a:lnTo>
                      <a:lnTo>
                        <a:pt x="122" y="22"/>
                      </a:lnTo>
                      <a:lnTo>
                        <a:pt x="144" y="14"/>
                      </a:lnTo>
                      <a:lnTo>
                        <a:pt x="163" y="6"/>
                      </a:lnTo>
                      <a:lnTo>
                        <a:pt x="182" y="1"/>
                      </a:lnTo>
                      <a:lnTo>
                        <a:pt x="200" y="0"/>
                      </a:lnTo>
                      <a:lnTo>
                        <a:pt x="182" y="1"/>
                      </a:lnTo>
                      <a:lnTo>
                        <a:pt x="163" y="6"/>
                      </a:lnTo>
                      <a:lnTo>
                        <a:pt x="142" y="14"/>
                      </a:lnTo>
                      <a:lnTo>
                        <a:pt x="122" y="24"/>
                      </a:lnTo>
                      <a:lnTo>
                        <a:pt x="101" y="33"/>
                      </a:lnTo>
                      <a:lnTo>
                        <a:pt x="80" y="43"/>
                      </a:lnTo>
                      <a:lnTo>
                        <a:pt x="58" y="53"/>
                      </a:lnTo>
                      <a:lnTo>
                        <a:pt x="37" y="59"/>
                      </a:lnTo>
                      <a:lnTo>
                        <a:pt x="18" y="65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3" name="Freeform 97"/>
                <p:cNvSpPr>
                  <a:spLocks/>
                </p:cNvSpPr>
                <p:nvPr/>
              </p:nvSpPr>
              <p:spPr bwMode="auto">
                <a:xfrm>
                  <a:off x="1750" y="1039"/>
                  <a:ext cx="36" cy="50"/>
                </a:xfrm>
                <a:custGeom>
                  <a:avLst/>
                  <a:gdLst>
                    <a:gd name="T0" fmla="*/ 70 w 72"/>
                    <a:gd name="T1" fmla="*/ 98 h 100"/>
                    <a:gd name="T2" fmla="*/ 62 w 72"/>
                    <a:gd name="T3" fmla="*/ 90 h 100"/>
                    <a:gd name="T4" fmla="*/ 54 w 72"/>
                    <a:gd name="T5" fmla="*/ 80 h 100"/>
                    <a:gd name="T6" fmla="*/ 46 w 72"/>
                    <a:gd name="T7" fmla="*/ 71 h 100"/>
                    <a:gd name="T8" fmla="*/ 40 w 72"/>
                    <a:gd name="T9" fmla="*/ 61 h 100"/>
                    <a:gd name="T10" fmla="*/ 32 w 72"/>
                    <a:gd name="T11" fmla="*/ 52 h 100"/>
                    <a:gd name="T12" fmla="*/ 24 w 72"/>
                    <a:gd name="T13" fmla="*/ 42 h 100"/>
                    <a:gd name="T14" fmla="*/ 17 w 72"/>
                    <a:gd name="T15" fmla="*/ 32 h 100"/>
                    <a:gd name="T16" fmla="*/ 11 w 72"/>
                    <a:gd name="T17" fmla="*/ 23 h 100"/>
                    <a:gd name="T18" fmla="*/ 6 w 72"/>
                    <a:gd name="T19" fmla="*/ 12 h 100"/>
                    <a:gd name="T20" fmla="*/ 0 w 72"/>
                    <a:gd name="T21" fmla="*/ 0 h 100"/>
                    <a:gd name="T22" fmla="*/ 0 w 72"/>
                    <a:gd name="T23" fmla="*/ 0 h 100"/>
                    <a:gd name="T24" fmla="*/ 0 w 72"/>
                    <a:gd name="T25" fmla="*/ 0 h 100"/>
                    <a:gd name="T26" fmla="*/ 0 w 72"/>
                    <a:gd name="T27" fmla="*/ 0 h 100"/>
                    <a:gd name="T28" fmla="*/ 1 w 72"/>
                    <a:gd name="T29" fmla="*/ 0 h 100"/>
                    <a:gd name="T30" fmla="*/ 1 w 72"/>
                    <a:gd name="T31" fmla="*/ 0 h 100"/>
                    <a:gd name="T32" fmla="*/ 1 w 72"/>
                    <a:gd name="T33" fmla="*/ 0 h 100"/>
                    <a:gd name="T34" fmla="*/ 1 w 72"/>
                    <a:gd name="T35" fmla="*/ 0 h 100"/>
                    <a:gd name="T36" fmla="*/ 1 w 72"/>
                    <a:gd name="T37" fmla="*/ 0 h 100"/>
                    <a:gd name="T38" fmla="*/ 1 w 72"/>
                    <a:gd name="T39" fmla="*/ 0 h 100"/>
                    <a:gd name="T40" fmla="*/ 1 w 72"/>
                    <a:gd name="T41" fmla="*/ 0 h 100"/>
                    <a:gd name="T42" fmla="*/ 6 w 72"/>
                    <a:gd name="T43" fmla="*/ 12 h 100"/>
                    <a:gd name="T44" fmla="*/ 13 w 72"/>
                    <a:gd name="T45" fmla="*/ 23 h 100"/>
                    <a:gd name="T46" fmla="*/ 19 w 72"/>
                    <a:gd name="T47" fmla="*/ 32 h 100"/>
                    <a:gd name="T48" fmla="*/ 25 w 72"/>
                    <a:gd name="T49" fmla="*/ 42 h 100"/>
                    <a:gd name="T50" fmla="*/ 33 w 72"/>
                    <a:gd name="T51" fmla="*/ 52 h 100"/>
                    <a:gd name="T52" fmla="*/ 40 w 72"/>
                    <a:gd name="T53" fmla="*/ 61 h 100"/>
                    <a:gd name="T54" fmla="*/ 48 w 72"/>
                    <a:gd name="T55" fmla="*/ 71 h 100"/>
                    <a:gd name="T56" fmla="*/ 56 w 72"/>
                    <a:gd name="T57" fmla="*/ 80 h 100"/>
                    <a:gd name="T58" fmla="*/ 64 w 72"/>
                    <a:gd name="T59" fmla="*/ 90 h 100"/>
                    <a:gd name="T60" fmla="*/ 72 w 72"/>
                    <a:gd name="T61" fmla="*/ 100 h 100"/>
                    <a:gd name="T62" fmla="*/ 72 w 72"/>
                    <a:gd name="T63" fmla="*/ 100 h 100"/>
                    <a:gd name="T64" fmla="*/ 72 w 72"/>
                    <a:gd name="T65" fmla="*/ 100 h 100"/>
                    <a:gd name="T66" fmla="*/ 72 w 72"/>
                    <a:gd name="T67" fmla="*/ 100 h 100"/>
                    <a:gd name="T68" fmla="*/ 72 w 72"/>
                    <a:gd name="T69" fmla="*/ 100 h 100"/>
                    <a:gd name="T70" fmla="*/ 70 w 72"/>
                    <a:gd name="T71" fmla="*/ 100 h 100"/>
                    <a:gd name="T72" fmla="*/ 70 w 72"/>
                    <a:gd name="T73" fmla="*/ 100 h 100"/>
                    <a:gd name="T74" fmla="*/ 70 w 72"/>
                    <a:gd name="T75" fmla="*/ 100 h 100"/>
                    <a:gd name="T76" fmla="*/ 70 w 72"/>
                    <a:gd name="T77" fmla="*/ 100 h 100"/>
                    <a:gd name="T78" fmla="*/ 70 w 72"/>
                    <a:gd name="T79" fmla="*/ 100 h 100"/>
                    <a:gd name="T80" fmla="*/ 70 w 72"/>
                    <a:gd name="T81" fmla="*/ 100 h 100"/>
                    <a:gd name="T82" fmla="*/ 70 w 72"/>
                    <a:gd name="T83" fmla="*/ 100 h 100"/>
                    <a:gd name="T84" fmla="*/ 70 w 72"/>
                    <a:gd name="T85" fmla="*/ 9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" h="100">
                      <a:moveTo>
                        <a:pt x="70" y="98"/>
                      </a:moveTo>
                      <a:lnTo>
                        <a:pt x="62" y="90"/>
                      </a:lnTo>
                      <a:lnTo>
                        <a:pt x="54" y="80"/>
                      </a:lnTo>
                      <a:lnTo>
                        <a:pt x="46" y="71"/>
                      </a:lnTo>
                      <a:lnTo>
                        <a:pt x="40" y="61"/>
                      </a:lnTo>
                      <a:lnTo>
                        <a:pt x="32" y="52"/>
                      </a:lnTo>
                      <a:lnTo>
                        <a:pt x="24" y="42"/>
                      </a:lnTo>
                      <a:lnTo>
                        <a:pt x="17" y="32"/>
                      </a:lnTo>
                      <a:lnTo>
                        <a:pt x="11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12"/>
                      </a:lnTo>
                      <a:lnTo>
                        <a:pt x="13" y="23"/>
                      </a:lnTo>
                      <a:lnTo>
                        <a:pt x="19" y="32"/>
                      </a:lnTo>
                      <a:lnTo>
                        <a:pt x="25" y="42"/>
                      </a:lnTo>
                      <a:lnTo>
                        <a:pt x="33" y="52"/>
                      </a:lnTo>
                      <a:lnTo>
                        <a:pt x="40" y="61"/>
                      </a:lnTo>
                      <a:lnTo>
                        <a:pt x="48" y="71"/>
                      </a:lnTo>
                      <a:lnTo>
                        <a:pt x="56" y="80"/>
                      </a:lnTo>
                      <a:lnTo>
                        <a:pt x="64" y="90"/>
                      </a:lnTo>
                      <a:lnTo>
                        <a:pt x="72" y="100"/>
                      </a:lnTo>
                      <a:lnTo>
                        <a:pt x="72" y="100"/>
                      </a:lnTo>
                      <a:lnTo>
                        <a:pt x="72" y="100"/>
                      </a:lnTo>
                      <a:lnTo>
                        <a:pt x="72" y="100"/>
                      </a:lnTo>
                      <a:lnTo>
                        <a:pt x="72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70" y="98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4" name="Freeform 98"/>
                <p:cNvSpPr>
                  <a:spLocks/>
                </p:cNvSpPr>
                <p:nvPr/>
              </p:nvSpPr>
              <p:spPr bwMode="auto">
                <a:xfrm>
                  <a:off x="2142" y="1108"/>
                  <a:ext cx="174" cy="150"/>
                </a:xfrm>
                <a:custGeom>
                  <a:avLst/>
                  <a:gdLst>
                    <a:gd name="T0" fmla="*/ 106 w 349"/>
                    <a:gd name="T1" fmla="*/ 160 h 301"/>
                    <a:gd name="T2" fmla="*/ 154 w 349"/>
                    <a:gd name="T3" fmla="*/ 206 h 301"/>
                    <a:gd name="T4" fmla="*/ 199 w 349"/>
                    <a:gd name="T5" fmla="*/ 253 h 301"/>
                    <a:gd name="T6" fmla="*/ 250 w 349"/>
                    <a:gd name="T7" fmla="*/ 290 h 301"/>
                    <a:gd name="T8" fmla="*/ 311 w 349"/>
                    <a:gd name="T9" fmla="*/ 301 h 301"/>
                    <a:gd name="T10" fmla="*/ 349 w 349"/>
                    <a:gd name="T11" fmla="*/ 264 h 301"/>
                    <a:gd name="T12" fmla="*/ 349 w 349"/>
                    <a:gd name="T13" fmla="*/ 206 h 301"/>
                    <a:gd name="T14" fmla="*/ 344 w 349"/>
                    <a:gd name="T15" fmla="*/ 154 h 301"/>
                    <a:gd name="T16" fmla="*/ 331 w 349"/>
                    <a:gd name="T17" fmla="*/ 107 h 301"/>
                    <a:gd name="T18" fmla="*/ 306 w 349"/>
                    <a:gd name="T19" fmla="*/ 66 h 301"/>
                    <a:gd name="T20" fmla="*/ 280 w 349"/>
                    <a:gd name="T21" fmla="*/ 59 h 301"/>
                    <a:gd name="T22" fmla="*/ 263 w 349"/>
                    <a:gd name="T23" fmla="*/ 80 h 301"/>
                    <a:gd name="T24" fmla="*/ 243 w 349"/>
                    <a:gd name="T25" fmla="*/ 98 h 301"/>
                    <a:gd name="T26" fmla="*/ 224 w 349"/>
                    <a:gd name="T27" fmla="*/ 110 h 301"/>
                    <a:gd name="T28" fmla="*/ 199 w 349"/>
                    <a:gd name="T29" fmla="*/ 122 h 301"/>
                    <a:gd name="T30" fmla="*/ 197 w 349"/>
                    <a:gd name="T31" fmla="*/ 138 h 301"/>
                    <a:gd name="T32" fmla="*/ 215 w 349"/>
                    <a:gd name="T33" fmla="*/ 166 h 301"/>
                    <a:gd name="T34" fmla="*/ 229 w 349"/>
                    <a:gd name="T35" fmla="*/ 198 h 301"/>
                    <a:gd name="T36" fmla="*/ 243 w 349"/>
                    <a:gd name="T37" fmla="*/ 227 h 301"/>
                    <a:gd name="T38" fmla="*/ 264 w 349"/>
                    <a:gd name="T39" fmla="*/ 250 h 301"/>
                    <a:gd name="T40" fmla="*/ 275 w 349"/>
                    <a:gd name="T41" fmla="*/ 259 h 301"/>
                    <a:gd name="T42" fmla="*/ 269 w 349"/>
                    <a:gd name="T43" fmla="*/ 266 h 301"/>
                    <a:gd name="T44" fmla="*/ 261 w 349"/>
                    <a:gd name="T45" fmla="*/ 269 h 301"/>
                    <a:gd name="T46" fmla="*/ 253 w 349"/>
                    <a:gd name="T47" fmla="*/ 270 h 301"/>
                    <a:gd name="T48" fmla="*/ 245 w 349"/>
                    <a:gd name="T49" fmla="*/ 269 h 301"/>
                    <a:gd name="T50" fmla="*/ 229 w 349"/>
                    <a:gd name="T51" fmla="*/ 261 h 301"/>
                    <a:gd name="T52" fmla="*/ 207 w 349"/>
                    <a:gd name="T53" fmla="*/ 243 h 301"/>
                    <a:gd name="T54" fmla="*/ 186 w 349"/>
                    <a:gd name="T55" fmla="*/ 222 h 301"/>
                    <a:gd name="T56" fmla="*/ 170 w 349"/>
                    <a:gd name="T57" fmla="*/ 197 h 301"/>
                    <a:gd name="T58" fmla="*/ 163 w 349"/>
                    <a:gd name="T59" fmla="*/ 170 h 301"/>
                    <a:gd name="T60" fmla="*/ 141 w 349"/>
                    <a:gd name="T61" fmla="*/ 186 h 301"/>
                    <a:gd name="T62" fmla="*/ 141 w 349"/>
                    <a:gd name="T63" fmla="*/ 158 h 301"/>
                    <a:gd name="T64" fmla="*/ 141 w 349"/>
                    <a:gd name="T65" fmla="*/ 131 h 301"/>
                    <a:gd name="T66" fmla="*/ 138 w 349"/>
                    <a:gd name="T67" fmla="*/ 104 h 301"/>
                    <a:gd name="T68" fmla="*/ 127 w 349"/>
                    <a:gd name="T69" fmla="*/ 83 h 301"/>
                    <a:gd name="T70" fmla="*/ 103 w 349"/>
                    <a:gd name="T71" fmla="*/ 70 h 301"/>
                    <a:gd name="T72" fmla="*/ 104 w 349"/>
                    <a:gd name="T73" fmla="*/ 69 h 301"/>
                    <a:gd name="T74" fmla="*/ 107 w 349"/>
                    <a:gd name="T75" fmla="*/ 66 h 301"/>
                    <a:gd name="T76" fmla="*/ 109 w 349"/>
                    <a:gd name="T77" fmla="*/ 64 h 301"/>
                    <a:gd name="T78" fmla="*/ 114 w 349"/>
                    <a:gd name="T79" fmla="*/ 62 h 301"/>
                    <a:gd name="T80" fmla="*/ 119 w 349"/>
                    <a:gd name="T81" fmla="*/ 64 h 301"/>
                    <a:gd name="T82" fmla="*/ 112 w 349"/>
                    <a:gd name="T83" fmla="*/ 29 h 301"/>
                    <a:gd name="T84" fmla="*/ 90 w 349"/>
                    <a:gd name="T85" fmla="*/ 8 h 301"/>
                    <a:gd name="T86" fmla="*/ 59 w 349"/>
                    <a:gd name="T87" fmla="*/ 0 h 301"/>
                    <a:gd name="T88" fmla="*/ 27 w 349"/>
                    <a:gd name="T89" fmla="*/ 3 h 301"/>
                    <a:gd name="T90" fmla="*/ 3 w 349"/>
                    <a:gd name="T91" fmla="*/ 16 h 301"/>
                    <a:gd name="T92" fmla="*/ 2 w 349"/>
                    <a:gd name="T93" fmla="*/ 51 h 301"/>
                    <a:gd name="T94" fmla="*/ 16 w 349"/>
                    <a:gd name="T95" fmla="*/ 78 h 301"/>
                    <a:gd name="T96" fmla="*/ 39 w 349"/>
                    <a:gd name="T97" fmla="*/ 99 h 301"/>
                    <a:gd name="T98" fmla="*/ 61 w 349"/>
                    <a:gd name="T99" fmla="*/ 120 h 301"/>
                    <a:gd name="T100" fmla="*/ 80 w 349"/>
                    <a:gd name="T101" fmla="*/ 14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9" h="301">
                      <a:moveTo>
                        <a:pt x="80" y="141"/>
                      </a:moveTo>
                      <a:lnTo>
                        <a:pt x="106" y="160"/>
                      </a:lnTo>
                      <a:lnTo>
                        <a:pt x="131" y="181"/>
                      </a:lnTo>
                      <a:lnTo>
                        <a:pt x="154" y="206"/>
                      </a:lnTo>
                      <a:lnTo>
                        <a:pt x="176" y="230"/>
                      </a:lnTo>
                      <a:lnTo>
                        <a:pt x="199" y="253"/>
                      </a:lnTo>
                      <a:lnTo>
                        <a:pt x="223" y="274"/>
                      </a:lnTo>
                      <a:lnTo>
                        <a:pt x="250" y="290"/>
                      </a:lnTo>
                      <a:lnTo>
                        <a:pt x="279" y="299"/>
                      </a:lnTo>
                      <a:lnTo>
                        <a:pt x="311" y="301"/>
                      </a:lnTo>
                      <a:lnTo>
                        <a:pt x="349" y="294"/>
                      </a:lnTo>
                      <a:lnTo>
                        <a:pt x="349" y="264"/>
                      </a:lnTo>
                      <a:lnTo>
                        <a:pt x="349" y="235"/>
                      </a:lnTo>
                      <a:lnTo>
                        <a:pt x="349" y="206"/>
                      </a:lnTo>
                      <a:lnTo>
                        <a:pt x="347" y="179"/>
                      </a:lnTo>
                      <a:lnTo>
                        <a:pt x="344" y="154"/>
                      </a:lnTo>
                      <a:lnTo>
                        <a:pt x="338" y="130"/>
                      </a:lnTo>
                      <a:lnTo>
                        <a:pt x="331" y="107"/>
                      </a:lnTo>
                      <a:lnTo>
                        <a:pt x="320" y="86"/>
                      </a:lnTo>
                      <a:lnTo>
                        <a:pt x="306" y="66"/>
                      </a:lnTo>
                      <a:lnTo>
                        <a:pt x="288" y="48"/>
                      </a:lnTo>
                      <a:lnTo>
                        <a:pt x="280" y="59"/>
                      </a:lnTo>
                      <a:lnTo>
                        <a:pt x="271" y="70"/>
                      </a:lnTo>
                      <a:lnTo>
                        <a:pt x="263" y="80"/>
                      </a:lnTo>
                      <a:lnTo>
                        <a:pt x="253" y="88"/>
                      </a:lnTo>
                      <a:lnTo>
                        <a:pt x="243" y="98"/>
                      </a:lnTo>
                      <a:lnTo>
                        <a:pt x="234" y="104"/>
                      </a:lnTo>
                      <a:lnTo>
                        <a:pt x="224" y="110"/>
                      </a:lnTo>
                      <a:lnTo>
                        <a:pt x="211" y="117"/>
                      </a:lnTo>
                      <a:lnTo>
                        <a:pt x="199" y="122"/>
                      </a:lnTo>
                      <a:lnTo>
                        <a:pt x="186" y="125"/>
                      </a:lnTo>
                      <a:lnTo>
                        <a:pt x="197" y="138"/>
                      </a:lnTo>
                      <a:lnTo>
                        <a:pt x="207" y="152"/>
                      </a:lnTo>
                      <a:lnTo>
                        <a:pt x="215" y="166"/>
                      </a:lnTo>
                      <a:lnTo>
                        <a:pt x="223" y="182"/>
                      </a:lnTo>
                      <a:lnTo>
                        <a:pt x="229" y="198"/>
                      </a:lnTo>
                      <a:lnTo>
                        <a:pt x="235" y="214"/>
                      </a:lnTo>
                      <a:lnTo>
                        <a:pt x="243" y="227"/>
                      </a:lnTo>
                      <a:lnTo>
                        <a:pt x="251" y="240"/>
                      </a:lnTo>
                      <a:lnTo>
                        <a:pt x="264" y="250"/>
                      </a:lnTo>
                      <a:lnTo>
                        <a:pt x="279" y="256"/>
                      </a:lnTo>
                      <a:lnTo>
                        <a:pt x="275" y="259"/>
                      </a:lnTo>
                      <a:lnTo>
                        <a:pt x="272" y="262"/>
                      </a:lnTo>
                      <a:lnTo>
                        <a:pt x="269" y="266"/>
                      </a:lnTo>
                      <a:lnTo>
                        <a:pt x="266" y="267"/>
                      </a:lnTo>
                      <a:lnTo>
                        <a:pt x="261" y="269"/>
                      </a:lnTo>
                      <a:lnTo>
                        <a:pt x="258" y="269"/>
                      </a:lnTo>
                      <a:lnTo>
                        <a:pt x="253" y="270"/>
                      </a:lnTo>
                      <a:lnTo>
                        <a:pt x="250" y="270"/>
                      </a:lnTo>
                      <a:lnTo>
                        <a:pt x="245" y="269"/>
                      </a:lnTo>
                      <a:lnTo>
                        <a:pt x="240" y="269"/>
                      </a:lnTo>
                      <a:lnTo>
                        <a:pt x="229" y="261"/>
                      </a:lnTo>
                      <a:lnTo>
                        <a:pt x="218" y="253"/>
                      </a:lnTo>
                      <a:lnTo>
                        <a:pt x="207" y="243"/>
                      </a:lnTo>
                      <a:lnTo>
                        <a:pt x="195" y="232"/>
                      </a:lnTo>
                      <a:lnTo>
                        <a:pt x="186" y="222"/>
                      </a:lnTo>
                      <a:lnTo>
                        <a:pt x="178" y="210"/>
                      </a:lnTo>
                      <a:lnTo>
                        <a:pt x="170" y="197"/>
                      </a:lnTo>
                      <a:lnTo>
                        <a:pt x="165" y="184"/>
                      </a:lnTo>
                      <a:lnTo>
                        <a:pt x="163" y="170"/>
                      </a:lnTo>
                      <a:lnTo>
                        <a:pt x="163" y="154"/>
                      </a:lnTo>
                      <a:lnTo>
                        <a:pt x="141" y="186"/>
                      </a:lnTo>
                      <a:lnTo>
                        <a:pt x="141" y="173"/>
                      </a:lnTo>
                      <a:lnTo>
                        <a:pt x="141" y="158"/>
                      </a:lnTo>
                      <a:lnTo>
                        <a:pt x="141" y="144"/>
                      </a:lnTo>
                      <a:lnTo>
                        <a:pt x="141" y="131"/>
                      </a:lnTo>
                      <a:lnTo>
                        <a:pt x="141" y="117"/>
                      </a:lnTo>
                      <a:lnTo>
                        <a:pt x="138" y="104"/>
                      </a:lnTo>
                      <a:lnTo>
                        <a:pt x="135" y="93"/>
                      </a:lnTo>
                      <a:lnTo>
                        <a:pt x="127" y="83"/>
                      </a:lnTo>
                      <a:lnTo>
                        <a:pt x="117" y="75"/>
                      </a:lnTo>
                      <a:lnTo>
                        <a:pt x="103" y="70"/>
                      </a:lnTo>
                      <a:lnTo>
                        <a:pt x="104" y="69"/>
                      </a:lnTo>
                      <a:lnTo>
                        <a:pt x="104" y="69"/>
                      </a:lnTo>
                      <a:lnTo>
                        <a:pt x="106" y="67"/>
                      </a:lnTo>
                      <a:lnTo>
                        <a:pt x="107" y="66"/>
                      </a:lnTo>
                      <a:lnTo>
                        <a:pt x="107" y="64"/>
                      </a:lnTo>
                      <a:lnTo>
                        <a:pt x="109" y="64"/>
                      </a:lnTo>
                      <a:lnTo>
                        <a:pt x="111" y="64"/>
                      </a:lnTo>
                      <a:lnTo>
                        <a:pt x="114" y="62"/>
                      </a:lnTo>
                      <a:lnTo>
                        <a:pt x="115" y="62"/>
                      </a:lnTo>
                      <a:lnTo>
                        <a:pt x="119" y="64"/>
                      </a:lnTo>
                      <a:lnTo>
                        <a:pt x="119" y="45"/>
                      </a:lnTo>
                      <a:lnTo>
                        <a:pt x="112" y="29"/>
                      </a:lnTo>
                      <a:lnTo>
                        <a:pt x="103" y="18"/>
                      </a:lnTo>
                      <a:lnTo>
                        <a:pt x="90" y="8"/>
                      </a:lnTo>
                      <a:lnTo>
                        <a:pt x="75" y="3"/>
                      </a:lnTo>
                      <a:lnTo>
                        <a:pt x="59" y="0"/>
                      </a:lnTo>
                      <a:lnTo>
                        <a:pt x="43" y="0"/>
                      </a:lnTo>
                      <a:lnTo>
                        <a:pt x="27" y="3"/>
                      </a:lnTo>
                      <a:lnTo>
                        <a:pt x="13" y="8"/>
                      </a:lnTo>
                      <a:lnTo>
                        <a:pt x="3" y="16"/>
                      </a:lnTo>
                      <a:lnTo>
                        <a:pt x="0" y="35"/>
                      </a:lnTo>
                      <a:lnTo>
                        <a:pt x="2" y="51"/>
                      </a:lnTo>
                      <a:lnTo>
                        <a:pt x="7" y="66"/>
                      </a:lnTo>
                      <a:lnTo>
                        <a:pt x="16" y="78"/>
                      </a:lnTo>
                      <a:lnTo>
                        <a:pt x="26" y="90"/>
                      </a:lnTo>
                      <a:lnTo>
                        <a:pt x="39" y="99"/>
                      </a:lnTo>
                      <a:lnTo>
                        <a:pt x="50" y="109"/>
                      </a:lnTo>
                      <a:lnTo>
                        <a:pt x="61" y="120"/>
                      </a:lnTo>
                      <a:lnTo>
                        <a:pt x="72" y="130"/>
                      </a:lnTo>
                      <a:lnTo>
                        <a:pt x="80" y="141"/>
                      </a:lnTo>
                      <a:lnTo>
                        <a:pt x="80" y="141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5" name="Freeform 99"/>
                <p:cNvSpPr>
                  <a:spLocks/>
                </p:cNvSpPr>
                <p:nvPr/>
              </p:nvSpPr>
              <p:spPr bwMode="auto">
                <a:xfrm>
                  <a:off x="2231" y="1185"/>
                  <a:ext cx="19" cy="35"/>
                </a:xfrm>
                <a:custGeom>
                  <a:avLst/>
                  <a:gdLst>
                    <a:gd name="T0" fmla="*/ 39 w 39"/>
                    <a:gd name="T1" fmla="*/ 70 h 70"/>
                    <a:gd name="T2" fmla="*/ 0 w 39"/>
                    <a:gd name="T3" fmla="*/ 0 h 70"/>
                    <a:gd name="T4" fmla="*/ 4 w 39"/>
                    <a:gd name="T5" fmla="*/ 8 h 70"/>
                    <a:gd name="T6" fmla="*/ 5 w 39"/>
                    <a:gd name="T7" fmla="*/ 17 h 70"/>
                    <a:gd name="T8" fmla="*/ 7 w 39"/>
                    <a:gd name="T9" fmla="*/ 27 h 70"/>
                    <a:gd name="T10" fmla="*/ 10 w 39"/>
                    <a:gd name="T11" fmla="*/ 35 h 70"/>
                    <a:gd name="T12" fmla="*/ 12 w 39"/>
                    <a:gd name="T13" fmla="*/ 43 h 70"/>
                    <a:gd name="T14" fmla="*/ 15 w 39"/>
                    <a:gd name="T15" fmla="*/ 51 h 70"/>
                    <a:gd name="T16" fmla="*/ 20 w 39"/>
                    <a:gd name="T17" fmla="*/ 57 h 70"/>
                    <a:gd name="T18" fmla="*/ 24 w 39"/>
                    <a:gd name="T19" fmla="*/ 64 h 70"/>
                    <a:gd name="T20" fmla="*/ 31 w 39"/>
                    <a:gd name="T21" fmla="*/ 67 h 70"/>
                    <a:gd name="T22" fmla="*/ 39 w 39"/>
                    <a:gd name="T23" fmla="*/ 70 h 70"/>
                    <a:gd name="T24" fmla="*/ 39 w 39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70">
                      <a:moveTo>
                        <a:pt x="39" y="70"/>
                      </a:move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5" y="17"/>
                      </a:lnTo>
                      <a:lnTo>
                        <a:pt x="7" y="27"/>
                      </a:lnTo>
                      <a:lnTo>
                        <a:pt x="10" y="35"/>
                      </a:lnTo>
                      <a:lnTo>
                        <a:pt x="12" y="43"/>
                      </a:lnTo>
                      <a:lnTo>
                        <a:pt x="15" y="51"/>
                      </a:lnTo>
                      <a:lnTo>
                        <a:pt x="20" y="57"/>
                      </a:lnTo>
                      <a:lnTo>
                        <a:pt x="24" y="64"/>
                      </a:lnTo>
                      <a:lnTo>
                        <a:pt x="31" y="67"/>
                      </a:lnTo>
                      <a:lnTo>
                        <a:pt x="39" y="70"/>
                      </a:lnTo>
                      <a:lnTo>
                        <a:pt x="39" y="70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6" name="Freeform 100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16" cy="32"/>
                </a:xfrm>
                <a:custGeom>
                  <a:avLst/>
                  <a:gdLst>
                    <a:gd name="T0" fmla="*/ 0 w 32"/>
                    <a:gd name="T1" fmla="*/ 0 h 64"/>
                    <a:gd name="T2" fmla="*/ 32 w 32"/>
                    <a:gd name="T3" fmla="*/ 64 h 64"/>
                    <a:gd name="T4" fmla="*/ 25 w 32"/>
                    <a:gd name="T5" fmla="*/ 63 h 64"/>
                    <a:gd name="T6" fmla="*/ 19 w 32"/>
                    <a:gd name="T7" fmla="*/ 59 h 64"/>
                    <a:gd name="T8" fmla="*/ 14 w 32"/>
                    <a:gd name="T9" fmla="*/ 55 h 64"/>
                    <a:gd name="T10" fmla="*/ 11 w 32"/>
                    <a:gd name="T11" fmla="*/ 48 h 64"/>
                    <a:gd name="T12" fmla="*/ 8 w 32"/>
                    <a:gd name="T13" fmla="*/ 42 h 64"/>
                    <a:gd name="T14" fmla="*/ 5 w 32"/>
                    <a:gd name="T15" fmla="*/ 34 h 64"/>
                    <a:gd name="T16" fmla="*/ 3 w 32"/>
                    <a:gd name="T17" fmla="*/ 26 h 64"/>
                    <a:gd name="T18" fmla="*/ 1 w 32"/>
                    <a:gd name="T19" fmla="*/ 16 h 64"/>
                    <a:gd name="T20" fmla="*/ 1 w 32"/>
                    <a:gd name="T21" fmla="*/ 8 h 64"/>
                    <a:gd name="T22" fmla="*/ 0 w 32"/>
                    <a:gd name="T23" fmla="*/ 0 h 64"/>
                    <a:gd name="T24" fmla="*/ 0 w 32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64">
                      <a:moveTo>
                        <a:pt x="0" y="0"/>
                      </a:moveTo>
                      <a:lnTo>
                        <a:pt x="32" y="64"/>
                      </a:lnTo>
                      <a:lnTo>
                        <a:pt x="25" y="63"/>
                      </a:lnTo>
                      <a:lnTo>
                        <a:pt x="19" y="59"/>
                      </a:lnTo>
                      <a:lnTo>
                        <a:pt x="14" y="55"/>
                      </a:lnTo>
                      <a:lnTo>
                        <a:pt x="11" y="48"/>
                      </a:lnTo>
                      <a:lnTo>
                        <a:pt x="8" y="42"/>
                      </a:lnTo>
                      <a:lnTo>
                        <a:pt x="5" y="34"/>
                      </a:lnTo>
                      <a:lnTo>
                        <a:pt x="3" y="26"/>
                      </a:lnTo>
                      <a:lnTo>
                        <a:pt x="1" y="16"/>
                      </a:lnTo>
                      <a:lnTo>
                        <a:pt x="1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7" name="Freeform 101"/>
                <p:cNvSpPr>
                  <a:spLocks/>
                </p:cNvSpPr>
                <p:nvPr/>
              </p:nvSpPr>
              <p:spPr bwMode="auto">
                <a:xfrm>
                  <a:off x="1597" y="1577"/>
                  <a:ext cx="23" cy="169"/>
                </a:xfrm>
                <a:custGeom>
                  <a:avLst/>
                  <a:gdLst>
                    <a:gd name="T0" fmla="*/ 33 w 46"/>
                    <a:gd name="T1" fmla="*/ 339 h 339"/>
                    <a:gd name="T2" fmla="*/ 19 w 46"/>
                    <a:gd name="T3" fmla="*/ 307 h 339"/>
                    <a:gd name="T4" fmla="*/ 9 w 46"/>
                    <a:gd name="T5" fmla="*/ 275 h 339"/>
                    <a:gd name="T6" fmla="*/ 3 w 46"/>
                    <a:gd name="T7" fmla="*/ 240 h 339"/>
                    <a:gd name="T8" fmla="*/ 0 w 46"/>
                    <a:gd name="T9" fmla="*/ 206 h 339"/>
                    <a:gd name="T10" fmla="*/ 0 w 46"/>
                    <a:gd name="T11" fmla="*/ 171 h 339"/>
                    <a:gd name="T12" fmla="*/ 3 w 46"/>
                    <a:gd name="T13" fmla="*/ 136 h 339"/>
                    <a:gd name="T14" fmla="*/ 11 w 46"/>
                    <a:gd name="T15" fmla="*/ 100 h 339"/>
                    <a:gd name="T16" fmla="*/ 20 w 46"/>
                    <a:gd name="T17" fmla="*/ 65 h 339"/>
                    <a:gd name="T18" fmla="*/ 32 w 46"/>
                    <a:gd name="T19" fmla="*/ 32 h 339"/>
                    <a:gd name="T20" fmla="*/ 46 w 46"/>
                    <a:gd name="T21" fmla="*/ 0 h 339"/>
                    <a:gd name="T22" fmla="*/ 35 w 46"/>
                    <a:gd name="T23" fmla="*/ 27 h 339"/>
                    <a:gd name="T24" fmla="*/ 25 w 46"/>
                    <a:gd name="T25" fmla="*/ 57 h 339"/>
                    <a:gd name="T26" fmla="*/ 19 w 46"/>
                    <a:gd name="T27" fmla="*/ 89 h 339"/>
                    <a:gd name="T28" fmla="*/ 12 w 46"/>
                    <a:gd name="T29" fmla="*/ 124 h 339"/>
                    <a:gd name="T30" fmla="*/ 9 w 46"/>
                    <a:gd name="T31" fmla="*/ 161 h 339"/>
                    <a:gd name="T32" fmla="*/ 9 w 46"/>
                    <a:gd name="T33" fmla="*/ 198 h 339"/>
                    <a:gd name="T34" fmla="*/ 11 w 46"/>
                    <a:gd name="T35" fmla="*/ 235 h 339"/>
                    <a:gd name="T36" fmla="*/ 14 w 46"/>
                    <a:gd name="T37" fmla="*/ 272 h 339"/>
                    <a:gd name="T38" fmla="*/ 22 w 46"/>
                    <a:gd name="T39" fmla="*/ 305 h 339"/>
                    <a:gd name="T40" fmla="*/ 33 w 46"/>
                    <a:gd name="T41" fmla="*/ 339 h 339"/>
                    <a:gd name="T42" fmla="*/ 33 w 46"/>
                    <a:gd name="T43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339">
                      <a:moveTo>
                        <a:pt x="33" y="339"/>
                      </a:moveTo>
                      <a:lnTo>
                        <a:pt x="19" y="307"/>
                      </a:lnTo>
                      <a:lnTo>
                        <a:pt x="9" y="275"/>
                      </a:lnTo>
                      <a:lnTo>
                        <a:pt x="3" y="240"/>
                      </a:lnTo>
                      <a:lnTo>
                        <a:pt x="0" y="206"/>
                      </a:lnTo>
                      <a:lnTo>
                        <a:pt x="0" y="171"/>
                      </a:lnTo>
                      <a:lnTo>
                        <a:pt x="3" y="136"/>
                      </a:lnTo>
                      <a:lnTo>
                        <a:pt x="11" y="100"/>
                      </a:lnTo>
                      <a:lnTo>
                        <a:pt x="20" y="65"/>
                      </a:lnTo>
                      <a:lnTo>
                        <a:pt x="32" y="32"/>
                      </a:lnTo>
                      <a:lnTo>
                        <a:pt x="46" y="0"/>
                      </a:lnTo>
                      <a:lnTo>
                        <a:pt x="35" y="27"/>
                      </a:lnTo>
                      <a:lnTo>
                        <a:pt x="25" y="57"/>
                      </a:lnTo>
                      <a:lnTo>
                        <a:pt x="19" y="89"/>
                      </a:lnTo>
                      <a:lnTo>
                        <a:pt x="12" y="124"/>
                      </a:lnTo>
                      <a:lnTo>
                        <a:pt x="9" y="161"/>
                      </a:lnTo>
                      <a:lnTo>
                        <a:pt x="9" y="198"/>
                      </a:lnTo>
                      <a:lnTo>
                        <a:pt x="11" y="235"/>
                      </a:lnTo>
                      <a:lnTo>
                        <a:pt x="14" y="272"/>
                      </a:lnTo>
                      <a:lnTo>
                        <a:pt x="22" y="305"/>
                      </a:lnTo>
                      <a:lnTo>
                        <a:pt x="33" y="339"/>
                      </a:lnTo>
                      <a:lnTo>
                        <a:pt x="33" y="339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8" name="Freeform 102"/>
                <p:cNvSpPr>
                  <a:spLocks/>
                </p:cNvSpPr>
                <p:nvPr/>
              </p:nvSpPr>
              <p:spPr bwMode="auto">
                <a:xfrm>
                  <a:off x="2055" y="1908"/>
                  <a:ext cx="88" cy="45"/>
                </a:xfrm>
                <a:custGeom>
                  <a:avLst/>
                  <a:gdLst>
                    <a:gd name="T0" fmla="*/ 0 w 176"/>
                    <a:gd name="T1" fmla="*/ 0 h 90"/>
                    <a:gd name="T2" fmla="*/ 16 w 176"/>
                    <a:gd name="T3" fmla="*/ 13 h 90"/>
                    <a:gd name="T4" fmla="*/ 32 w 176"/>
                    <a:gd name="T5" fmla="*/ 24 h 90"/>
                    <a:gd name="T6" fmla="*/ 48 w 176"/>
                    <a:gd name="T7" fmla="*/ 35 h 90"/>
                    <a:gd name="T8" fmla="*/ 64 w 176"/>
                    <a:gd name="T9" fmla="*/ 45 h 90"/>
                    <a:gd name="T10" fmla="*/ 82 w 176"/>
                    <a:gd name="T11" fmla="*/ 54 h 90"/>
                    <a:gd name="T12" fmla="*/ 100 w 176"/>
                    <a:gd name="T13" fmla="*/ 62 h 90"/>
                    <a:gd name="T14" fmla="*/ 119 w 176"/>
                    <a:gd name="T15" fmla="*/ 70 h 90"/>
                    <a:gd name="T16" fmla="*/ 136 w 176"/>
                    <a:gd name="T17" fmla="*/ 75 h 90"/>
                    <a:gd name="T18" fmla="*/ 156 w 176"/>
                    <a:gd name="T19" fmla="*/ 80 h 90"/>
                    <a:gd name="T20" fmla="*/ 176 w 176"/>
                    <a:gd name="T21" fmla="*/ 83 h 90"/>
                    <a:gd name="T22" fmla="*/ 156 w 176"/>
                    <a:gd name="T23" fmla="*/ 88 h 90"/>
                    <a:gd name="T24" fmla="*/ 135 w 176"/>
                    <a:gd name="T25" fmla="*/ 90 h 90"/>
                    <a:gd name="T26" fmla="*/ 116 w 176"/>
                    <a:gd name="T27" fmla="*/ 85 h 90"/>
                    <a:gd name="T28" fmla="*/ 96 w 176"/>
                    <a:gd name="T29" fmla="*/ 78 h 90"/>
                    <a:gd name="T30" fmla="*/ 77 w 176"/>
                    <a:gd name="T31" fmla="*/ 69 h 90"/>
                    <a:gd name="T32" fmla="*/ 60 w 176"/>
                    <a:gd name="T33" fmla="*/ 58 h 90"/>
                    <a:gd name="T34" fmla="*/ 44 w 176"/>
                    <a:gd name="T35" fmla="*/ 43 h 90"/>
                    <a:gd name="T36" fmla="*/ 28 w 176"/>
                    <a:gd name="T37" fmla="*/ 29 h 90"/>
                    <a:gd name="T38" fmla="*/ 13 w 176"/>
                    <a:gd name="T39" fmla="*/ 14 h 90"/>
                    <a:gd name="T40" fmla="*/ 0 w 176"/>
                    <a:gd name="T41" fmla="*/ 0 h 90"/>
                    <a:gd name="T42" fmla="*/ 0 w 176"/>
                    <a:gd name="T4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6" h="90">
                      <a:moveTo>
                        <a:pt x="0" y="0"/>
                      </a:moveTo>
                      <a:lnTo>
                        <a:pt x="16" y="13"/>
                      </a:lnTo>
                      <a:lnTo>
                        <a:pt x="32" y="24"/>
                      </a:lnTo>
                      <a:lnTo>
                        <a:pt x="48" y="35"/>
                      </a:lnTo>
                      <a:lnTo>
                        <a:pt x="64" y="45"/>
                      </a:lnTo>
                      <a:lnTo>
                        <a:pt x="82" y="54"/>
                      </a:lnTo>
                      <a:lnTo>
                        <a:pt x="100" y="62"/>
                      </a:lnTo>
                      <a:lnTo>
                        <a:pt x="119" y="70"/>
                      </a:lnTo>
                      <a:lnTo>
                        <a:pt x="136" y="75"/>
                      </a:lnTo>
                      <a:lnTo>
                        <a:pt x="156" y="80"/>
                      </a:lnTo>
                      <a:lnTo>
                        <a:pt x="176" y="83"/>
                      </a:lnTo>
                      <a:lnTo>
                        <a:pt x="156" y="88"/>
                      </a:lnTo>
                      <a:lnTo>
                        <a:pt x="135" y="90"/>
                      </a:lnTo>
                      <a:lnTo>
                        <a:pt x="116" y="85"/>
                      </a:lnTo>
                      <a:lnTo>
                        <a:pt x="96" y="78"/>
                      </a:lnTo>
                      <a:lnTo>
                        <a:pt x="77" y="69"/>
                      </a:lnTo>
                      <a:lnTo>
                        <a:pt x="60" y="58"/>
                      </a:lnTo>
                      <a:lnTo>
                        <a:pt x="44" y="43"/>
                      </a:lnTo>
                      <a:lnTo>
                        <a:pt x="28" y="29"/>
                      </a:lnTo>
                      <a:lnTo>
                        <a:pt x="13" y="1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99" name="Freeform 103"/>
                <p:cNvSpPr>
                  <a:spLocks/>
                </p:cNvSpPr>
                <p:nvPr/>
              </p:nvSpPr>
              <p:spPr bwMode="auto">
                <a:xfrm>
                  <a:off x="2039" y="1780"/>
                  <a:ext cx="93" cy="131"/>
                </a:xfrm>
                <a:custGeom>
                  <a:avLst/>
                  <a:gdLst>
                    <a:gd name="T0" fmla="*/ 0 w 186"/>
                    <a:gd name="T1" fmla="*/ 38 h 262"/>
                    <a:gd name="T2" fmla="*/ 7 w 186"/>
                    <a:gd name="T3" fmla="*/ 0 h 262"/>
                    <a:gd name="T4" fmla="*/ 8 w 186"/>
                    <a:gd name="T5" fmla="*/ 30 h 262"/>
                    <a:gd name="T6" fmla="*/ 15 w 186"/>
                    <a:gd name="T7" fmla="*/ 61 h 262"/>
                    <a:gd name="T8" fmla="*/ 28 w 186"/>
                    <a:gd name="T9" fmla="*/ 91 h 262"/>
                    <a:gd name="T10" fmla="*/ 42 w 186"/>
                    <a:gd name="T11" fmla="*/ 120 h 262"/>
                    <a:gd name="T12" fmla="*/ 61 w 186"/>
                    <a:gd name="T13" fmla="*/ 149 h 262"/>
                    <a:gd name="T14" fmla="*/ 84 w 186"/>
                    <a:gd name="T15" fmla="*/ 174 h 262"/>
                    <a:gd name="T16" fmla="*/ 108 w 186"/>
                    <a:gd name="T17" fmla="*/ 198 h 262"/>
                    <a:gd name="T18" fmla="*/ 133 w 186"/>
                    <a:gd name="T19" fmla="*/ 221 h 262"/>
                    <a:gd name="T20" fmla="*/ 159 w 186"/>
                    <a:gd name="T21" fmla="*/ 240 h 262"/>
                    <a:gd name="T22" fmla="*/ 186 w 186"/>
                    <a:gd name="T23" fmla="*/ 256 h 262"/>
                    <a:gd name="T24" fmla="*/ 186 w 186"/>
                    <a:gd name="T25" fmla="*/ 262 h 262"/>
                    <a:gd name="T26" fmla="*/ 156 w 186"/>
                    <a:gd name="T27" fmla="*/ 253 h 262"/>
                    <a:gd name="T28" fmla="*/ 128 w 186"/>
                    <a:gd name="T29" fmla="*/ 238 h 262"/>
                    <a:gd name="T30" fmla="*/ 103 w 186"/>
                    <a:gd name="T31" fmla="*/ 219 h 262"/>
                    <a:gd name="T32" fmla="*/ 82 w 186"/>
                    <a:gd name="T33" fmla="*/ 198 h 262"/>
                    <a:gd name="T34" fmla="*/ 61 w 186"/>
                    <a:gd name="T35" fmla="*/ 173 h 262"/>
                    <a:gd name="T36" fmla="*/ 45 w 186"/>
                    <a:gd name="T37" fmla="*/ 147 h 262"/>
                    <a:gd name="T38" fmla="*/ 31 w 186"/>
                    <a:gd name="T39" fmla="*/ 118 h 262"/>
                    <a:gd name="T40" fmla="*/ 18 w 186"/>
                    <a:gd name="T41" fmla="*/ 91 h 262"/>
                    <a:gd name="T42" fmla="*/ 8 w 186"/>
                    <a:gd name="T43" fmla="*/ 64 h 262"/>
                    <a:gd name="T44" fmla="*/ 0 w 186"/>
                    <a:gd name="T45" fmla="*/ 38 h 262"/>
                    <a:gd name="T46" fmla="*/ 0 w 186"/>
                    <a:gd name="T47" fmla="*/ 38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6" h="262">
                      <a:moveTo>
                        <a:pt x="0" y="38"/>
                      </a:moveTo>
                      <a:lnTo>
                        <a:pt x="7" y="0"/>
                      </a:lnTo>
                      <a:lnTo>
                        <a:pt x="8" y="30"/>
                      </a:lnTo>
                      <a:lnTo>
                        <a:pt x="15" y="61"/>
                      </a:lnTo>
                      <a:lnTo>
                        <a:pt x="28" y="91"/>
                      </a:lnTo>
                      <a:lnTo>
                        <a:pt x="42" y="120"/>
                      </a:lnTo>
                      <a:lnTo>
                        <a:pt x="61" y="149"/>
                      </a:lnTo>
                      <a:lnTo>
                        <a:pt x="84" y="174"/>
                      </a:lnTo>
                      <a:lnTo>
                        <a:pt x="108" y="198"/>
                      </a:lnTo>
                      <a:lnTo>
                        <a:pt x="133" y="221"/>
                      </a:lnTo>
                      <a:lnTo>
                        <a:pt x="159" y="240"/>
                      </a:lnTo>
                      <a:lnTo>
                        <a:pt x="186" y="256"/>
                      </a:lnTo>
                      <a:lnTo>
                        <a:pt x="186" y="262"/>
                      </a:lnTo>
                      <a:lnTo>
                        <a:pt x="156" y="253"/>
                      </a:lnTo>
                      <a:lnTo>
                        <a:pt x="128" y="238"/>
                      </a:lnTo>
                      <a:lnTo>
                        <a:pt x="103" y="219"/>
                      </a:lnTo>
                      <a:lnTo>
                        <a:pt x="82" y="198"/>
                      </a:lnTo>
                      <a:lnTo>
                        <a:pt x="61" y="173"/>
                      </a:lnTo>
                      <a:lnTo>
                        <a:pt x="45" y="147"/>
                      </a:lnTo>
                      <a:lnTo>
                        <a:pt x="31" y="118"/>
                      </a:lnTo>
                      <a:lnTo>
                        <a:pt x="18" y="91"/>
                      </a:lnTo>
                      <a:lnTo>
                        <a:pt x="8" y="64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0" name="Freeform 104"/>
                <p:cNvSpPr>
                  <a:spLocks/>
                </p:cNvSpPr>
                <p:nvPr/>
              </p:nvSpPr>
              <p:spPr bwMode="auto">
                <a:xfrm>
                  <a:off x="1590" y="514"/>
                  <a:ext cx="15" cy="15"/>
                </a:xfrm>
                <a:custGeom>
                  <a:avLst/>
                  <a:gdLst>
                    <a:gd name="T0" fmla="*/ 0 w 31"/>
                    <a:gd name="T1" fmla="*/ 29 h 29"/>
                    <a:gd name="T2" fmla="*/ 3 w 31"/>
                    <a:gd name="T3" fmla="*/ 25 h 29"/>
                    <a:gd name="T4" fmla="*/ 7 w 31"/>
                    <a:gd name="T5" fmla="*/ 24 h 29"/>
                    <a:gd name="T6" fmla="*/ 8 w 31"/>
                    <a:gd name="T7" fmla="*/ 21 h 29"/>
                    <a:gd name="T8" fmla="*/ 11 w 31"/>
                    <a:gd name="T9" fmla="*/ 19 h 29"/>
                    <a:gd name="T10" fmla="*/ 15 w 31"/>
                    <a:gd name="T11" fmla="*/ 16 h 29"/>
                    <a:gd name="T12" fmla="*/ 18 w 31"/>
                    <a:gd name="T13" fmla="*/ 13 h 29"/>
                    <a:gd name="T14" fmla="*/ 21 w 31"/>
                    <a:gd name="T15" fmla="*/ 9 h 29"/>
                    <a:gd name="T16" fmla="*/ 24 w 31"/>
                    <a:gd name="T17" fmla="*/ 6 h 29"/>
                    <a:gd name="T18" fmla="*/ 27 w 31"/>
                    <a:gd name="T19" fmla="*/ 3 h 29"/>
                    <a:gd name="T20" fmla="*/ 31 w 31"/>
                    <a:gd name="T21" fmla="*/ 0 h 29"/>
                    <a:gd name="T22" fmla="*/ 26 w 31"/>
                    <a:gd name="T23" fmla="*/ 3 h 29"/>
                    <a:gd name="T24" fmla="*/ 23 w 31"/>
                    <a:gd name="T25" fmla="*/ 5 h 29"/>
                    <a:gd name="T26" fmla="*/ 19 w 31"/>
                    <a:gd name="T27" fmla="*/ 8 h 29"/>
                    <a:gd name="T28" fmla="*/ 16 w 31"/>
                    <a:gd name="T29" fmla="*/ 11 h 29"/>
                    <a:gd name="T30" fmla="*/ 15 w 31"/>
                    <a:gd name="T31" fmla="*/ 13 h 29"/>
                    <a:gd name="T32" fmla="*/ 11 w 31"/>
                    <a:gd name="T33" fmla="*/ 16 h 29"/>
                    <a:gd name="T34" fmla="*/ 8 w 31"/>
                    <a:gd name="T35" fmla="*/ 19 h 29"/>
                    <a:gd name="T36" fmla="*/ 5 w 31"/>
                    <a:gd name="T37" fmla="*/ 22 h 29"/>
                    <a:gd name="T38" fmla="*/ 3 w 31"/>
                    <a:gd name="T39" fmla="*/ 25 h 29"/>
                    <a:gd name="T40" fmla="*/ 0 w 31"/>
                    <a:gd name="T41" fmla="*/ 29 h 29"/>
                    <a:gd name="T42" fmla="*/ 0 w 31"/>
                    <a:gd name="T4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29">
                      <a:moveTo>
                        <a:pt x="0" y="29"/>
                      </a:moveTo>
                      <a:lnTo>
                        <a:pt x="3" y="25"/>
                      </a:lnTo>
                      <a:lnTo>
                        <a:pt x="7" y="24"/>
                      </a:lnTo>
                      <a:lnTo>
                        <a:pt x="8" y="21"/>
                      </a:lnTo>
                      <a:lnTo>
                        <a:pt x="11" y="19"/>
                      </a:lnTo>
                      <a:lnTo>
                        <a:pt x="15" y="16"/>
                      </a:lnTo>
                      <a:lnTo>
                        <a:pt x="18" y="13"/>
                      </a:lnTo>
                      <a:lnTo>
                        <a:pt x="21" y="9"/>
                      </a:lnTo>
                      <a:lnTo>
                        <a:pt x="24" y="6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26" y="3"/>
                      </a:lnTo>
                      <a:lnTo>
                        <a:pt x="23" y="5"/>
                      </a:lnTo>
                      <a:lnTo>
                        <a:pt x="19" y="8"/>
                      </a:lnTo>
                      <a:lnTo>
                        <a:pt x="16" y="11"/>
                      </a:lnTo>
                      <a:lnTo>
                        <a:pt x="15" y="13"/>
                      </a:lnTo>
                      <a:lnTo>
                        <a:pt x="11" y="16"/>
                      </a:lnTo>
                      <a:lnTo>
                        <a:pt x="8" y="19"/>
                      </a:lnTo>
                      <a:lnTo>
                        <a:pt x="5" y="22"/>
                      </a:lnTo>
                      <a:lnTo>
                        <a:pt x="3" y="25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1" name="Freeform 105"/>
                <p:cNvSpPr>
                  <a:spLocks/>
                </p:cNvSpPr>
                <p:nvPr/>
              </p:nvSpPr>
              <p:spPr bwMode="auto">
                <a:xfrm>
                  <a:off x="1874" y="1093"/>
                  <a:ext cx="165" cy="146"/>
                </a:xfrm>
                <a:custGeom>
                  <a:avLst/>
                  <a:gdLst>
                    <a:gd name="T0" fmla="*/ 329 w 329"/>
                    <a:gd name="T1" fmla="*/ 292 h 292"/>
                    <a:gd name="T2" fmla="*/ 329 w 329"/>
                    <a:gd name="T3" fmla="*/ 270 h 292"/>
                    <a:gd name="T4" fmla="*/ 299 w 329"/>
                    <a:gd name="T5" fmla="*/ 241 h 292"/>
                    <a:gd name="T6" fmla="*/ 267 w 329"/>
                    <a:gd name="T7" fmla="*/ 214 h 292"/>
                    <a:gd name="T8" fmla="*/ 237 w 329"/>
                    <a:gd name="T9" fmla="*/ 188 h 292"/>
                    <a:gd name="T10" fmla="*/ 205 w 329"/>
                    <a:gd name="T11" fmla="*/ 164 h 292"/>
                    <a:gd name="T12" fmla="*/ 173 w 329"/>
                    <a:gd name="T13" fmla="*/ 139 h 292"/>
                    <a:gd name="T14" fmla="*/ 141 w 329"/>
                    <a:gd name="T15" fmla="*/ 115 h 292"/>
                    <a:gd name="T16" fmla="*/ 109 w 329"/>
                    <a:gd name="T17" fmla="*/ 88 h 292"/>
                    <a:gd name="T18" fmla="*/ 78 w 329"/>
                    <a:gd name="T19" fmla="*/ 62 h 292"/>
                    <a:gd name="T20" fmla="*/ 49 w 329"/>
                    <a:gd name="T21" fmla="*/ 32 h 292"/>
                    <a:gd name="T22" fmla="*/ 22 w 329"/>
                    <a:gd name="T23" fmla="*/ 1 h 292"/>
                    <a:gd name="T24" fmla="*/ 22 w 329"/>
                    <a:gd name="T25" fmla="*/ 1 h 292"/>
                    <a:gd name="T26" fmla="*/ 22 w 329"/>
                    <a:gd name="T27" fmla="*/ 1 h 292"/>
                    <a:gd name="T28" fmla="*/ 22 w 329"/>
                    <a:gd name="T29" fmla="*/ 1 h 292"/>
                    <a:gd name="T30" fmla="*/ 22 w 329"/>
                    <a:gd name="T31" fmla="*/ 1 h 292"/>
                    <a:gd name="T32" fmla="*/ 22 w 329"/>
                    <a:gd name="T33" fmla="*/ 1 h 292"/>
                    <a:gd name="T34" fmla="*/ 22 w 329"/>
                    <a:gd name="T35" fmla="*/ 1 h 292"/>
                    <a:gd name="T36" fmla="*/ 22 w 329"/>
                    <a:gd name="T37" fmla="*/ 1 h 292"/>
                    <a:gd name="T38" fmla="*/ 22 w 329"/>
                    <a:gd name="T39" fmla="*/ 0 h 292"/>
                    <a:gd name="T40" fmla="*/ 22 w 329"/>
                    <a:gd name="T41" fmla="*/ 0 h 292"/>
                    <a:gd name="T42" fmla="*/ 22 w 329"/>
                    <a:gd name="T43" fmla="*/ 0 h 292"/>
                    <a:gd name="T44" fmla="*/ 0 w 329"/>
                    <a:gd name="T45" fmla="*/ 19 h 292"/>
                    <a:gd name="T46" fmla="*/ 29 w 329"/>
                    <a:gd name="T47" fmla="*/ 49 h 292"/>
                    <a:gd name="T48" fmla="*/ 61 w 329"/>
                    <a:gd name="T49" fmla="*/ 80 h 292"/>
                    <a:gd name="T50" fmla="*/ 93 w 329"/>
                    <a:gd name="T51" fmla="*/ 108 h 292"/>
                    <a:gd name="T52" fmla="*/ 128 w 329"/>
                    <a:gd name="T53" fmla="*/ 137 h 292"/>
                    <a:gd name="T54" fmla="*/ 163 w 329"/>
                    <a:gd name="T55" fmla="*/ 164 h 292"/>
                    <a:gd name="T56" fmla="*/ 198 w 329"/>
                    <a:gd name="T57" fmla="*/ 190 h 292"/>
                    <a:gd name="T58" fmla="*/ 233 w 329"/>
                    <a:gd name="T59" fmla="*/ 217 h 292"/>
                    <a:gd name="T60" fmla="*/ 267 w 329"/>
                    <a:gd name="T61" fmla="*/ 243 h 292"/>
                    <a:gd name="T62" fmla="*/ 299 w 329"/>
                    <a:gd name="T63" fmla="*/ 267 h 292"/>
                    <a:gd name="T64" fmla="*/ 329 w 329"/>
                    <a:gd name="T65" fmla="*/ 292 h 292"/>
                    <a:gd name="T66" fmla="*/ 329 w 329"/>
                    <a:gd name="T67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29" h="292">
                      <a:moveTo>
                        <a:pt x="329" y="292"/>
                      </a:moveTo>
                      <a:lnTo>
                        <a:pt x="329" y="270"/>
                      </a:lnTo>
                      <a:lnTo>
                        <a:pt x="299" y="241"/>
                      </a:lnTo>
                      <a:lnTo>
                        <a:pt x="267" y="214"/>
                      </a:lnTo>
                      <a:lnTo>
                        <a:pt x="237" y="188"/>
                      </a:lnTo>
                      <a:lnTo>
                        <a:pt x="205" y="164"/>
                      </a:lnTo>
                      <a:lnTo>
                        <a:pt x="173" y="139"/>
                      </a:lnTo>
                      <a:lnTo>
                        <a:pt x="141" y="115"/>
                      </a:lnTo>
                      <a:lnTo>
                        <a:pt x="109" y="88"/>
                      </a:lnTo>
                      <a:lnTo>
                        <a:pt x="78" y="62"/>
                      </a:lnTo>
                      <a:lnTo>
                        <a:pt x="49" y="32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19"/>
                      </a:lnTo>
                      <a:lnTo>
                        <a:pt x="29" y="49"/>
                      </a:lnTo>
                      <a:lnTo>
                        <a:pt x="61" y="80"/>
                      </a:lnTo>
                      <a:lnTo>
                        <a:pt x="93" y="108"/>
                      </a:lnTo>
                      <a:lnTo>
                        <a:pt x="128" y="137"/>
                      </a:lnTo>
                      <a:lnTo>
                        <a:pt x="163" y="164"/>
                      </a:lnTo>
                      <a:lnTo>
                        <a:pt x="198" y="190"/>
                      </a:lnTo>
                      <a:lnTo>
                        <a:pt x="233" y="217"/>
                      </a:lnTo>
                      <a:lnTo>
                        <a:pt x="267" y="243"/>
                      </a:lnTo>
                      <a:lnTo>
                        <a:pt x="299" y="267"/>
                      </a:lnTo>
                      <a:lnTo>
                        <a:pt x="329" y="292"/>
                      </a:lnTo>
                      <a:lnTo>
                        <a:pt x="329" y="29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2" name="Freeform 106"/>
                <p:cNvSpPr>
                  <a:spLocks/>
                </p:cNvSpPr>
                <p:nvPr/>
              </p:nvSpPr>
              <p:spPr bwMode="auto">
                <a:xfrm>
                  <a:off x="1694" y="394"/>
                  <a:ext cx="515" cy="241"/>
                </a:xfrm>
                <a:custGeom>
                  <a:avLst/>
                  <a:gdLst>
                    <a:gd name="T0" fmla="*/ 247 w 1031"/>
                    <a:gd name="T1" fmla="*/ 469 h 483"/>
                    <a:gd name="T2" fmla="*/ 323 w 1031"/>
                    <a:gd name="T3" fmla="*/ 447 h 483"/>
                    <a:gd name="T4" fmla="*/ 394 w 1031"/>
                    <a:gd name="T5" fmla="*/ 440 h 483"/>
                    <a:gd name="T6" fmla="*/ 471 w 1031"/>
                    <a:gd name="T7" fmla="*/ 440 h 483"/>
                    <a:gd name="T8" fmla="*/ 523 w 1031"/>
                    <a:gd name="T9" fmla="*/ 463 h 483"/>
                    <a:gd name="T10" fmla="*/ 562 w 1031"/>
                    <a:gd name="T11" fmla="*/ 482 h 483"/>
                    <a:gd name="T12" fmla="*/ 605 w 1031"/>
                    <a:gd name="T13" fmla="*/ 479 h 483"/>
                    <a:gd name="T14" fmla="*/ 651 w 1031"/>
                    <a:gd name="T15" fmla="*/ 469 h 483"/>
                    <a:gd name="T16" fmla="*/ 690 w 1031"/>
                    <a:gd name="T17" fmla="*/ 448 h 483"/>
                    <a:gd name="T18" fmla="*/ 727 w 1031"/>
                    <a:gd name="T19" fmla="*/ 403 h 483"/>
                    <a:gd name="T20" fmla="*/ 775 w 1031"/>
                    <a:gd name="T21" fmla="*/ 379 h 483"/>
                    <a:gd name="T22" fmla="*/ 835 w 1031"/>
                    <a:gd name="T23" fmla="*/ 379 h 483"/>
                    <a:gd name="T24" fmla="*/ 898 w 1031"/>
                    <a:gd name="T25" fmla="*/ 363 h 483"/>
                    <a:gd name="T26" fmla="*/ 957 w 1031"/>
                    <a:gd name="T27" fmla="*/ 371 h 483"/>
                    <a:gd name="T28" fmla="*/ 995 w 1031"/>
                    <a:gd name="T29" fmla="*/ 392 h 483"/>
                    <a:gd name="T30" fmla="*/ 1010 w 1031"/>
                    <a:gd name="T31" fmla="*/ 376 h 483"/>
                    <a:gd name="T32" fmla="*/ 1021 w 1031"/>
                    <a:gd name="T33" fmla="*/ 347 h 483"/>
                    <a:gd name="T34" fmla="*/ 1005 w 1031"/>
                    <a:gd name="T35" fmla="*/ 291 h 483"/>
                    <a:gd name="T36" fmla="*/ 915 w 1031"/>
                    <a:gd name="T37" fmla="*/ 176 h 483"/>
                    <a:gd name="T38" fmla="*/ 805 w 1031"/>
                    <a:gd name="T39" fmla="*/ 82 h 483"/>
                    <a:gd name="T40" fmla="*/ 675 w 1031"/>
                    <a:gd name="T41" fmla="*/ 24 h 483"/>
                    <a:gd name="T42" fmla="*/ 621 w 1031"/>
                    <a:gd name="T43" fmla="*/ 63 h 483"/>
                    <a:gd name="T44" fmla="*/ 587 w 1031"/>
                    <a:gd name="T45" fmla="*/ 55 h 483"/>
                    <a:gd name="T46" fmla="*/ 595 w 1031"/>
                    <a:gd name="T47" fmla="*/ 45 h 483"/>
                    <a:gd name="T48" fmla="*/ 600 w 1031"/>
                    <a:gd name="T49" fmla="*/ 34 h 483"/>
                    <a:gd name="T50" fmla="*/ 594 w 1031"/>
                    <a:gd name="T51" fmla="*/ 13 h 483"/>
                    <a:gd name="T52" fmla="*/ 571 w 1031"/>
                    <a:gd name="T53" fmla="*/ 0 h 483"/>
                    <a:gd name="T54" fmla="*/ 538 w 1031"/>
                    <a:gd name="T55" fmla="*/ 2 h 483"/>
                    <a:gd name="T56" fmla="*/ 506 w 1031"/>
                    <a:gd name="T57" fmla="*/ 2 h 483"/>
                    <a:gd name="T58" fmla="*/ 507 w 1031"/>
                    <a:gd name="T59" fmla="*/ 24 h 483"/>
                    <a:gd name="T60" fmla="*/ 509 w 1031"/>
                    <a:gd name="T61" fmla="*/ 47 h 483"/>
                    <a:gd name="T62" fmla="*/ 499 w 1031"/>
                    <a:gd name="T63" fmla="*/ 67 h 483"/>
                    <a:gd name="T64" fmla="*/ 472 w 1031"/>
                    <a:gd name="T65" fmla="*/ 67 h 483"/>
                    <a:gd name="T66" fmla="*/ 471 w 1031"/>
                    <a:gd name="T67" fmla="*/ 50 h 483"/>
                    <a:gd name="T68" fmla="*/ 480 w 1031"/>
                    <a:gd name="T69" fmla="*/ 24 h 483"/>
                    <a:gd name="T70" fmla="*/ 439 w 1031"/>
                    <a:gd name="T71" fmla="*/ 8 h 483"/>
                    <a:gd name="T72" fmla="*/ 389 w 1031"/>
                    <a:gd name="T73" fmla="*/ 18 h 483"/>
                    <a:gd name="T74" fmla="*/ 338 w 1031"/>
                    <a:gd name="T75" fmla="*/ 23 h 483"/>
                    <a:gd name="T76" fmla="*/ 307 w 1031"/>
                    <a:gd name="T77" fmla="*/ 51 h 483"/>
                    <a:gd name="T78" fmla="*/ 261 w 1031"/>
                    <a:gd name="T79" fmla="*/ 56 h 483"/>
                    <a:gd name="T80" fmla="*/ 176 w 1031"/>
                    <a:gd name="T81" fmla="*/ 104 h 483"/>
                    <a:gd name="T82" fmla="*/ 99 w 1031"/>
                    <a:gd name="T83" fmla="*/ 171 h 483"/>
                    <a:gd name="T84" fmla="*/ 32 w 1031"/>
                    <a:gd name="T85" fmla="*/ 248 h 483"/>
                    <a:gd name="T86" fmla="*/ 0 w 1031"/>
                    <a:gd name="T87" fmla="*/ 303 h 483"/>
                    <a:gd name="T88" fmla="*/ 8 w 1031"/>
                    <a:gd name="T89" fmla="*/ 325 h 483"/>
                    <a:gd name="T90" fmla="*/ 23 w 1031"/>
                    <a:gd name="T91" fmla="*/ 344 h 483"/>
                    <a:gd name="T92" fmla="*/ 48 w 1031"/>
                    <a:gd name="T93" fmla="*/ 351 h 483"/>
                    <a:gd name="T94" fmla="*/ 61 w 1031"/>
                    <a:gd name="T95" fmla="*/ 346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31" h="483">
                      <a:moveTo>
                        <a:pt x="61" y="346"/>
                      </a:moveTo>
                      <a:lnTo>
                        <a:pt x="45" y="370"/>
                      </a:lnTo>
                      <a:lnTo>
                        <a:pt x="247" y="469"/>
                      </a:lnTo>
                      <a:lnTo>
                        <a:pt x="274" y="459"/>
                      </a:lnTo>
                      <a:lnTo>
                        <a:pt x="299" y="453"/>
                      </a:lnTo>
                      <a:lnTo>
                        <a:pt x="323" y="447"/>
                      </a:lnTo>
                      <a:lnTo>
                        <a:pt x="347" y="443"/>
                      </a:lnTo>
                      <a:lnTo>
                        <a:pt x="370" y="442"/>
                      </a:lnTo>
                      <a:lnTo>
                        <a:pt x="394" y="440"/>
                      </a:lnTo>
                      <a:lnTo>
                        <a:pt x="418" y="440"/>
                      </a:lnTo>
                      <a:lnTo>
                        <a:pt x="443" y="440"/>
                      </a:lnTo>
                      <a:lnTo>
                        <a:pt x="471" y="440"/>
                      </a:lnTo>
                      <a:lnTo>
                        <a:pt x="499" y="440"/>
                      </a:lnTo>
                      <a:lnTo>
                        <a:pt x="512" y="453"/>
                      </a:lnTo>
                      <a:lnTo>
                        <a:pt x="523" y="463"/>
                      </a:lnTo>
                      <a:lnTo>
                        <a:pt x="536" y="472"/>
                      </a:lnTo>
                      <a:lnTo>
                        <a:pt x="549" y="479"/>
                      </a:lnTo>
                      <a:lnTo>
                        <a:pt x="562" y="482"/>
                      </a:lnTo>
                      <a:lnTo>
                        <a:pt x="576" y="483"/>
                      </a:lnTo>
                      <a:lnTo>
                        <a:pt x="589" y="483"/>
                      </a:lnTo>
                      <a:lnTo>
                        <a:pt x="605" y="479"/>
                      </a:lnTo>
                      <a:lnTo>
                        <a:pt x="619" y="472"/>
                      </a:lnTo>
                      <a:lnTo>
                        <a:pt x="637" y="463"/>
                      </a:lnTo>
                      <a:lnTo>
                        <a:pt x="651" y="469"/>
                      </a:lnTo>
                      <a:lnTo>
                        <a:pt x="666" y="467"/>
                      </a:lnTo>
                      <a:lnTo>
                        <a:pt x="679" y="459"/>
                      </a:lnTo>
                      <a:lnTo>
                        <a:pt x="690" y="448"/>
                      </a:lnTo>
                      <a:lnTo>
                        <a:pt x="703" y="434"/>
                      </a:lnTo>
                      <a:lnTo>
                        <a:pt x="714" y="419"/>
                      </a:lnTo>
                      <a:lnTo>
                        <a:pt x="727" y="403"/>
                      </a:lnTo>
                      <a:lnTo>
                        <a:pt x="741" y="391"/>
                      </a:lnTo>
                      <a:lnTo>
                        <a:pt x="757" y="383"/>
                      </a:lnTo>
                      <a:lnTo>
                        <a:pt x="775" y="379"/>
                      </a:lnTo>
                      <a:lnTo>
                        <a:pt x="795" y="383"/>
                      </a:lnTo>
                      <a:lnTo>
                        <a:pt x="815" y="383"/>
                      </a:lnTo>
                      <a:lnTo>
                        <a:pt x="835" y="379"/>
                      </a:lnTo>
                      <a:lnTo>
                        <a:pt x="856" y="373"/>
                      </a:lnTo>
                      <a:lnTo>
                        <a:pt x="877" y="368"/>
                      </a:lnTo>
                      <a:lnTo>
                        <a:pt x="898" y="363"/>
                      </a:lnTo>
                      <a:lnTo>
                        <a:pt x="919" y="362"/>
                      </a:lnTo>
                      <a:lnTo>
                        <a:pt x="938" y="363"/>
                      </a:lnTo>
                      <a:lnTo>
                        <a:pt x="957" y="371"/>
                      </a:lnTo>
                      <a:lnTo>
                        <a:pt x="976" y="386"/>
                      </a:lnTo>
                      <a:lnTo>
                        <a:pt x="986" y="392"/>
                      </a:lnTo>
                      <a:lnTo>
                        <a:pt x="995" y="392"/>
                      </a:lnTo>
                      <a:lnTo>
                        <a:pt x="1002" y="391"/>
                      </a:lnTo>
                      <a:lnTo>
                        <a:pt x="1007" y="384"/>
                      </a:lnTo>
                      <a:lnTo>
                        <a:pt x="1010" y="376"/>
                      </a:lnTo>
                      <a:lnTo>
                        <a:pt x="1015" y="367"/>
                      </a:lnTo>
                      <a:lnTo>
                        <a:pt x="1018" y="357"/>
                      </a:lnTo>
                      <a:lnTo>
                        <a:pt x="1021" y="347"/>
                      </a:lnTo>
                      <a:lnTo>
                        <a:pt x="1026" y="338"/>
                      </a:lnTo>
                      <a:lnTo>
                        <a:pt x="1031" y="331"/>
                      </a:lnTo>
                      <a:lnTo>
                        <a:pt x="1005" y="291"/>
                      </a:lnTo>
                      <a:lnTo>
                        <a:pt x="976" y="251"/>
                      </a:lnTo>
                      <a:lnTo>
                        <a:pt x="947" y="213"/>
                      </a:lnTo>
                      <a:lnTo>
                        <a:pt x="915" y="176"/>
                      </a:lnTo>
                      <a:lnTo>
                        <a:pt x="880" y="141"/>
                      </a:lnTo>
                      <a:lnTo>
                        <a:pt x="843" y="111"/>
                      </a:lnTo>
                      <a:lnTo>
                        <a:pt x="805" y="82"/>
                      </a:lnTo>
                      <a:lnTo>
                        <a:pt x="765" y="58"/>
                      </a:lnTo>
                      <a:lnTo>
                        <a:pt x="722" y="39"/>
                      </a:lnTo>
                      <a:lnTo>
                        <a:pt x="675" y="24"/>
                      </a:lnTo>
                      <a:lnTo>
                        <a:pt x="669" y="79"/>
                      </a:lnTo>
                      <a:lnTo>
                        <a:pt x="631" y="8"/>
                      </a:lnTo>
                      <a:lnTo>
                        <a:pt x="621" y="63"/>
                      </a:lnTo>
                      <a:lnTo>
                        <a:pt x="583" y="63"/>
                      </a:lnTo>
                      <a:lnTo>
                        <a:pt x="584" y="59"/>
                      </a:lnTo>
                      <a:lnTo>
                        <a:pt x="587" y="55"/>
                      </a:lnTo>
                      <a:lnTo>
                        <a:pt x="591" y="51"/>
                      </a:lnTo>
                      <a:lnTo>
                        <a:pt x="592" y="48"/>
                      </a:lnTo>
                      <a:lnTo>
                        <a:pt x="595" y="45"/>
                      </a:lnTo>
                      <a:lnTo>
                        <a:pt x="597" y="42"/>
                      </a:lnTo>
                      <a:lnTo>
                        <a:pt x="599" y="39"/>
                      </a:lnTo>
                      <a:lnTo>
                        <a:pt x="600" y="34"/>
                      </a:lnTo>
                      <a:lnTo>
                        <a:pt x="600" y="29"/>
                      </a:lnTo>
                      <a:lnTo>
                        <a:pt x="599" y="24"/>
                      </a:lnTo>
                      <a:lnTo>
                        <a:pt x="594" y="13"/>
                      </a:lnTo>
                      <a:lnTo>
                        <a:pt x="587" y="7"/>
                      </a:lnTo>
                      <a:lnTo>
                        <a:pt x="581" y="2"/>
                      </a:lnTo>
                      <a:lnTo>
                        <a:pt x="571" y="0"/>
                      </a:lnTo>
                      <a:lnTo>
                        <a:pt x="560" y="0"/>
                      </a:lnTo>
                      <a:lnTo>
                        <a:pt x="549" y="0"/>
                      </a:lnTo>
                      <a:lnTo>
                        <a:pt x="538" y="2"/>
                      </a:lnTo>
                      <a:lnTo>
                        <a:pt x="527" y="2"/>
                      </a:lnTo>
                      <a:lnTo>
                        <a:pt x="515" y="3"/>
                      </a:lnTo>
                      <a:lnTo>
                        <a:pt x="506" y="2"/>
                      </a:lnTo>
                      <a:lnTo>
                        <a:pt x="506" y="8"/>
                      </a:lnTo>
                      <a:lnTo>
                        <a:pt x="506" y="16"/>
                      </a:lnTo>
                      <a:lnTo>
                        <a:pt x="507" y="24"/>
                      </a:lnTo>
                      <a:lnTo>
                        <a:pt x="507" y="32"/>
                      </a:lnTo>
                      <a:lnTo>
                        <a:pt x="509" y="39"/>
                      </a:lnTo>
                      <a:lnTo>
                        <a:pt x="509" y="47"/>
                      </a:lnTo>
                      <a:lnTo>
                        <a:pt x="507" y="55"/>
                      </a:lnTo>
                      <a:lnTo>
                        <a:pt x="504" y="61"/>
                      </a:lnTo>
                      <a:lnTo>
                        <a:pt x="499" y="67"/>
                      </a:lnTo>
                      <a:lnTo>
                        <a:pt x="493" y="72"/>
                      </a:lnTo>
                      <a:lnTo>
                        <a:pt x="480" y="71"/>
                      </a:lnTo>
                      <a:lnTo>
                        <a:pt x="472" y="67"/>
                      </a:lnTo>
                      <a:lnTo>
                        <a:pt x="469" y="63"/>
                      </a:lnTo>
                      <a:lnTo>
                        <a:pt x="469" y="56"/>
                      </a:lnTo>
                      <a:lnTo>
                        <a:pt x="471" y="50"/>
                      </a:lnTo>
                      <a:lnTo>
                        <a:pt x="474" y="42"/>
                      </a:lnTo>
                      <a:lnTo>
                        <a:pt x="477" y="34"/>
                      </a:lnTo>
                      <a:lnTo>
                        <a:pt x="480" y="24"/>
                      </a:lnTo>
                      <a:lnTo>
                        <a:pt x="480" y="16"/>
                      </a:lnTo>
                      <a:lnTo>
                        <a:pt x="477" y="8"/>
                      </a:lnTo>
                      <a:lnTo>
                        <a:pt x="439" y="8"/>
                      </a:lnTo>
                      <a:lnTo>
                        <a:pt x="424" y="13"/>
                      </a:lnTo>
                      <a:lnTo>
                        <a:pt x="407" y="16"/>
                      </a:lnTo>
                      <a:lnTo>
                        <a:pt x="389" y="18"/>
                      </a:lnTo>
                      <a:lnTo>
                        <a:pt x="371" y="18"/>
                      </a:lnTo>
                      <a:lnTo>
                        <a:pt x="354" y="19"/>
                      </a:lnTo>
                      <a:lnTo>
                        <a:pt x="338" y="23"/>
                      </a:lnTo>
                      <a:lnTo>
                        <a:pt x="325" y="29"/>
                      </a:lnTo>
                      <a:lnTo>
                        <a:pt x="314" y="39"/>
                      </a:lnTo>
                      <a:lnTo>
                        <a:pt x="307" y="51"/>
                      </a:lnTo>
                      <a:lnTo>
                        <a:pt x="307" y="72"/>
                      </a:lnTo>
                      <a:lnTo>
                        <a:pt x="291" y="47"/>
                      </a:lnTo>
                      <a:lnTo>
                        <a:pt x="261" y="56"/>
                      </a:lnTo>
                      <a:lnTo>
                        <a:pt x="232" y="69"/>
                      </a:lnTo>
                      <a:lnTo>
                        <a:pt x="203" y="85"/>
                      </a:lnTo>
                      <a:lnTo>
                        <a:pt x="176" y="104"/>
                      </a:lnTo>
                      <a:lnTo>
                        <a:pt x="149" y="125"/>
                      </a:lnTo>
                      <a:lnTo>
                        <a:pt x="123" y="147"/>
                      </a:lnTo>
                      <a:lnTo>
                        <a:pt x="99" y="171"/>
                      </a:lnTo>
                      <a:lnTo>
                        <a:pt x="75" y="197"/>
                      </a:lnTo>
                      <a:lnTo>
                        <a:pt x="53" y="223"/>
                      </a:lnTo>
                      <a:lnTo>
                        <a:pt x="32" y="248"/>
                      </a:lnTo>
                      <a:lnTo>
                        <a:pt x="45" y="293"/>
                      </a:lnTo>
                      <a:lnTo>
                        <a:pt x="16" y="277"/>
                      </a:lnTo>
                      <a:lnTo>
                        <a:pt x="0" y="303"/>
                      </a:lnTo>
                      <a:lnTo>
                        <a:pt x="3" y="309"/>
                      </a:lnTo>
                      <a:lnTo>
                        <a:pt x="5" y="317"/>
                      </a:lnTo>
                      <a:lnTo>
                        <a:pt x="8" y="325"/>
                      </a:lnTo>
                      <a:lnTo>
                        <a:pt x="13" y="333"/>
                      </a:lnTo>
                      <a:lnTo>
                        <a:pt x="18" y="339"/>
                      </a:lnTo>
                      <a:lnTo>
                        <a:pt x="23" y="344"/>
                      </a:lnTo>
                      <a:lnTo>
                        <a:pt x="29" y="349"/>
                      </a:lnTo>
                      <a:lnTo>
                        <a:pt x="39" y="351"/>
                      </a:lnTo>
                      <a:lnTo>
                        <a:pt x="48" y="351"/>
                      </a:lnTo>
                      <a:lnTo>
                        <a:pt x="61" y="347"/>
                      </a:lnTo>
                      <a:lnTo>
                        <a:pt x="61" y="347"/>
                      </a:lnTo>
                      <a:lnTo>
                        <a:pt x="61" y="346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3" name="Freeform 107"/>
                <p:cNvSpPr>
                  <a:spLocks/>
                </p:cNvSpPr>
                <p:nvPr/>
              </p:nvSpPr>
              <p:spPr bwMode="auto">
                <a:xfrm>
                  <a:off x="2026" y="502"/>
                  <a:ext cx="71" cy="54"/>
                </a:xfrm>
                <a:custGeom>
                  <a:avLst/>
                  <a:gdLst>
                    <a:gd name="T0" fmla="*/ 3 w 141"/>
                    <a:gd name="T1" fmla="*/ 31 h 109"/>
                    <a:gd name="T2" fmla="*/ 48 w 141"/>
                    <a:gd name="T3" fmla="*/ 23 h 109"/>
                    <a:gd name="T4" fmla="*/ 41 w 141"/>
                    <a:gd name="T5" fmla="*/ 0 h 109"/>
                    <a:gd name="T6" fmla="*/ 53 w 141"/>
                    <a:gd name="T7" fmla="*/ 0 h 109"/>
                    <a:gd name="T8" fmla="*/ 64 w 141"/>
                    <a:gd name="T9" fmla="*/ 3 h 109"/>
                    <a:gd name="T10" fmla="*/ 75 w 141"/>
                    <a:gd name="T11" fmla="*/ 7 h 109"/>
                    <a:gd name="T12" fmla="*/ 85 w 141"/>
                    <a:gd name="T13" fmla="*/ 13 h 109"/>
                    <a:gd name="T14" fmla="*/ 94 w 141"/>
                    <a:gd name="T15" fmla="*/ 19 h 109"/>
                    <a:gd name="T16" fmla="*/ 104 w 141"/>
                    <a:gd name="T17" fmla="*/ 26 h 109"/>
                    <a:gd name="T18" fmla="*/ 113 w 141"/>
                    <a:gd name="T19" fmla="*/ 34 h 109"/>
                    <a:gd name="T20" fmla="*/ 121 w 141"/>
                    <a:gd name="T21" fmla="*/ 42 h 109"/>
                    <a:gd name="T22" fmla="*/ 131 w 141"/>
                    <a:gd name="T23" fmla="*/ 48 h 109"/>
                    <a:gd name="T24" fmla="*/ 141 w 141"/>
                    <a:gd name="T25" fmla="*/ 55 h 109"/>
                    <a:gd name="T26" fmla="*/ 141 w 141"/>
                    <a:gd name="T27" fmla="*/ 87 h 109"/>
                    <a:gd name="T28" fmla="*/ 109 w 141"/>
                    <a:gd name="T29" fmla="*/ 71 h 109"/>
                    <a:gd name="T30" fmla="*/ 102 w 141"/>
                    <a:gd name="T31" fmla="*/ 109 h 109"/>
                    <a:gd name="T32" fmla="*/ 89 w 141"/>
                    <a:gd name="T33" fmla="*/ 103 h 109"/>
                    <a:gd name="T34" fmla="*/ 77 w 141"/>
                    <a:gd name="T35" fmla="*/ 98 h 109"/>
                    <a:gd name="T36" fmla="*/ 62 w 141"/>
                    <a:gd name="T37" fmla="*/ 93 h 109"/>
                    <a:gd name="T38" fmla="*/ 46 w 141"/>
                    <a:gd name="T39" fmla="*/ 87 h 109"/>
                    <a:gd name="T40" fmla="*/ 32 w 141"/>
                    <a:gd name="T41" fmla="*/ 82 h 109"/>
                    <a:gd name="T42" fmla="*/ 19 w 141"/>
                    <a:gd name="T43" fmla="*/ 74 h 109"/>
                    <a:gd name="T44" fmla="*/ 9 w 141"/>
                    <a:gd name="T45" fmla="*/ 66 h 109"/>
                    <a:gd name="T46" fmla="*/ 3 w 141"/>
                    <a:gd name="T47" fmla="*/ 56 h 109"/>
                    <a:gd name="T48" fmla="*/ 0 w 141"/>
                    <a:gd name="T49" fmla="*/ 45 h 109"/>
                    <a:gd name="T50" fmla="*/ 3 w 141"/>
                    <a:gd name="T51" fmla="*/ 32 h 109"/>
                    <a:gd name="T52" fmla="*/ 3 w 141"/>
                    <a:gd name="T53" fmla="*/ 32 h 109"/>
                    <a:gd name="T54" fmla="*/ 3 w 141"/>
                    <a:gd name="T55" fmla="*/ 3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1" h="109">
                      <a:moveTo>
                        <a:pt x="3" y="31"/>
                      </a:moveTo>
                      <a:lnTo>
                        <a:pt x="48" y="23"/>
                      </a:lnTo>
                      <a:lnTo>
                        <a:pt x="41" y="0"/>
                      </a:lnTo>
                      <a:lnTo>
                        <a:pt x="53" y="0"/>
                      </a:lnTo>
                      <a:lnTo>
                        <a:pt x="64" y="3"/>
                      </a:lnTo>
                      <a:lnTo>
                        <a:pt x="75" y="7"/>
                      </a:lnTo>
                      <a:lnTo>
                        <a:pt x="85" y="13"/>
                      </a:lnTo>
                      <a:lnTo>
                        <a:pt x="94" y="19"/>
                      </a:lnTo>
                      <a:lnTo>
                        <a:pt x="104" y="26"/>
                      </a:lnTo>
                      <a:lnTo>
                        <a:pt x="113" y="34"/>
                      </a:lnTo>
                      <a:lnTo>
                        <a:pt x="121" y="42"/>
                      </a:lnTo>
                      <a:lnTo>
                        <a:pt x="131" y="48"/>
                      </a:lnTo>
                      <a:lnTo>
                        <a:pt x="141" y="55"/>
                      </a:lnTo>
                      <a:lnTo>
                        <a:pt x="141" y="87"/>
                      </a:lnTo>
                      <a:lnTo>
                        <a:pt x="109" y="71"/>
                      </a:lnTo>
                      <a:lnTo>
                        <a:pt x="102" y="109"/>
                      </a:lnTo>
                      <a:lnTo>
                        <a:pt x="89" y="103"/>
                      </a:lnTo>
                      <a:lnTo>
                        <a:pt x="77" y="98"/>
                      </a:lnTo>
                      <a:lnTo>
                        <a:pt x="62" y="93"/>
                      </a:lnTo>
                      <a:lnTo>
                        <a:pt x="46" y="87"/>
                      </a:lnTo>
                      <a:lnTo>
                        <a:pt x="32" y="82"/>
                      </a:lnTo>
                      <a:lnTo>
                        <a:pt x="19" y="74"/>
                      </a:lnTo>
                      <a:lnTo>
                        <a:pt x="9" y="66"/>
                      </a:lnTo>
                      <a:lnTo>
                        <a:pt x="3" y="56"/>
                      </a:lnTo>
                      <a:lnTo>
                        <a:pt x="0" y="45"/>
                      </a:lnTo>
                      <a:lnTo>
                        <a:pt x="3" y="32"/>
                      </a:lnTo>
                      <a:lnTo>
                        <a:pt x="3" y="32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4" name="Freeform 108"/>
                <p:cNvSpPr>
                  <a:spLocks/>
                </p:cNvSpPr>
                <p:nvPr/>
              </p:nvSpPr>
              <p:spPr bwMode="auto">
                <a:xfrm>
                  <a:off x="1862" y="506"/>
                  <a:ext cx="65" cy="58"/>
                </a:xfrm>
                <a:custGeom>
                  <a:avLst/>
                  <a:gdLst>
                    <a:gd name="T0" fmla="*/ 3 w 131"/>
                    <a:gd name="T1" fmla="*/ 45 h 115"/>
                    <a:gd name="T2" fmla="*/ 15 w 131"/>
                    <a:gd name="T3" fmla="*/ 25 h 115"/>
                    <a:gd name="T4" fmla="*/ 24 w 131"/>
                    <a:gd name="T5" fmla="*/ 14 h 115"/>
                    <a:gd name="T6" fmla="*/ 35 w 131"/>
                    <a:gd name="T7" fmla="*/ 9 h 115"/>
                    <a:gd name="T8" fmla="*/ 45 w 131"/>
                    <a:gd name="T9" fmla="*/ 8 h 115"/>
                    <a:gd name="T10" fmla="*/ 55 w 131"/>
                    <a:gd name="T11" fmla="*/ 9 h 115"/>
                    <a:gd name="T12" fmla="*/ 66 w 131"/>
                    <a:gd name="T13" fmla="*/ 13 h 115"/>
                    <a:gd name="T14" fmla="*/ 77 w 131"/>
                    <a:gd name="T15" fmla="*/ 14 h 115"/>
                    <a:gd name="T16" fmla="*/ 90 w 131"/>
                    <a:gd name="T17" fmla="*/ 14 h 115"/>
                    <a:gd name="T18" fmla="*/ 103 w 131"/>
                    <a:gd name="T19" fmla="*/ 9 h 115"/>
                    <a:gd name="T20" fmla="*/ 119 w 131"/>
                    <a:gd name="T21" fmla="*/ 0 h 115"/>
                    <a:gd name="T22" fmla="*/ 103 w 131"/>
                    <a:gd name="T23" fmla="*/ 45 h 115"/>
                    <a:gd name="T24" fmla="*/ 131 w 131"/>
                    <a:gd name="T25" fmla="*/ 45 h 115"/>
                    <a:gd name="T26" fmla="*/ 123 w 131"/>
                    <a:gd name="T27" fmla="*/ 51 h 115"/>
                    <a:gd name="T28" fmla="*/ 117 w 131"/>
                    <a:gd name="T29" fmla="*/ 59 h 115"/>
                    <a:gd name="T30" fmla="*/ 111 w 131"/>
                    <a:gd name="T31" fmla="*/ 67 h 115"/>
                    <a:gd name="T32" fmla="*/ 104 w 131"/>
                    <a:gd name="T33" fmla="*/ 77 h 115"/>
                    <a:gd name="T34" fmla="*/ 99 w 131"/>
                    <a:gd name="T35" fmla="*/ 85 h 115"/>
                    <a:gd name="T36" fmla="*/ 93 w 131"/>
                    <a:gd name="T37" fmla="*/ 93 h 115"/>
                    <a:gd name="T38" fmla="*/ 85 w 131"/>
                    <a:gd name="T39" fmla="*/ 99 h 115"/>
                    <a:gd name="T40" fmla="*/ 77 w 131"/>
                    <a:gd name="T41" fmla="*/ 105 h 115"/>
                    <a:gd name="T42" fmla="*/ 67 w 131"/>
                    <a:gd name="T43" fmla="*/ 112 h 115"/>
                    <a:gd name="T44" fmla="*/ 55 w 131"/>
                    <a:gd name="T45" fmla="*/ 115 h 115"/>
                    <a:gd name="T46" fmla="*/ 51 w 131"/>
                    <a:gd name="T47" fmla="*/ 109 h 115"/>
                    <a:gd name="T48" fmla="*/ 48 w 131"/>
                    <a:gd name="T49" fmla="*/ 104 h 115"/>
                    <a:gd name="T50" fmla="*/ 45 w 131"/>
                    <a:gd name="T51" fmla="*/ 102 h 115"/>
                    <a:gd name="T52" fmla="*/ 40 w 131"/>
                    <a:gd name="T53" fmla="*/ 102 h 115"/>
                    <a:gd name="T54" fmla="*/ 35 w 131"/>
                    <a:gd name="T55" fmla="*/ 102 h 115"/>
                    <a:gd name="T56" fmla="*/ 31 w 131"/>
                    <a:gd name="T57" fmla="*/ 105 h 115"/>
                    <a:gd name="T58" fmla="*/ 26 w 131"/>
                    <a:gd name="T59" fmla="*/ 107 h 115"/>
                    <a:gd name="T60" fmla="*/ 19 w 131"/>
                    <a:gd name="T61" fmla="*/ 110 h 115"/>
                    <a:gd name="T62" fmla="*/ 15 w 131"/>
                    <a:gd name="T63" fmla="*/ 112 h 115"/>
                    <a:gd name="T64" fmla="*/ 10 w 131"/>
                    <a:gd name="T65" fmla="*/ 115 h 115"/>
                    <a:gd name="T66" fmla="*/ 13 w 131"/>
                    <a:gd name="T67" fmla="*/ 109 h 115"/>
                    <a:gd name="T68" fmla="*/ 13 w 131"/>
                    <a:gd name="T69" fmla="*/ 102 h 115"/>
                    <a:gd name="T70" fmla="*/ 11 w 131"/>
                    <a:gd name="T71" fmla="*/ 94 h 115"/>
                    <a:gd name="T72" fmla="*/ 10 w 131"/>
                    <a:gd name="T73" fmla="*/ 88 h 115"/>
                    <a:gd name="T74" fmla="*/ 7 w 131"/>
                    <a:gd name="T75" fmla="*/ 80 h 115"/>
                    <a:gd name="T76" fmla="*/ 3 w 131"/>
                    <a:gd name="T77" fmla="*/ 72 h 115"/>
                    <a:gd name="T78" fmla="*/ 2 w 131"/>
                    <a:gd name="T79" fmla="*/ 64 h 115"/>
                    <a:gd name="T80" fmla="*/ 0 w 131"/>
                    <a:gd name="T81" fmla="*/ 57 h 115"/>
                    <a:gd name="T82" fmla="*/ 0 w 131"/>
                    <a:gd name="T83" fmla="*/ 51 h 115"/>
                    <a:gd name="T84" fmla="*/ 3 w 131"/>
                    <a:gd name="T85" fmla="*/ 45 h 115"/>
                    <a:gd name="T86" fmla="*/ 3 w 131"/>
                    <a:gd name="T87" fmla="*/ 4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1" h="115">
                      <a:moveTo>
                        <a:pt x="3" y="45"/>
                      </a:moveTo>
                      <a:lnTo>
                        <a:pt x="15" y="25"/>
                      </a:lnTo>
                      <a:lnTo>
                        <a:pt x="24" y="14"/>
                      </a:lnTo>
                      <a:lnTo>
                        <a:pt x="35" y="9"/>
                      </a:lnTo>
                      <a:lnTo>
                        <a:pt x="45" y="8"/>
                      </a:lnTo>
                      <a:lnTo>
                        <a:pt x="55" y="9"/>
                      </a:lnTo>
                      <a:lnTo>
                        <a:pt x="66" y="13"/>
                      </a:lnTo>
                      <a:lnTo>
                        <a:pt x="77" y="14"/>
                      </a:lnTo>
                      <a:lnTo>
                        <a:pt x="90" y="14"/>
                      </a:lnTo>
                      <a:lnTo>
                        <a:pt x="103" y="9"/>
                      </a:lnTo>
                      <a:lnTo>
                        <a:pt x="119" y="0"/>
                      </a:lnTo>
                      <a:lnTo>
                        <a:pt x="103" y="45"/>
                      </a:lnTo>
                      <a:lnTo>
                        <a:pt x="131" y="45"/>
                      </a:lnTo>
                      <a:lnTo>
                        <a:pt x="123" y="51"/>
                      </a:lnTo>
                      <a:lnTo>
                        <a:pt x="117" y="59"/>
                      </a:lnTo>
                      <a:lnTo>
                        <a:pt x="111" y="67"/>
                      </a:lnTo>
                      <a:lnTo>
                        <a:pt x="104" y="77"/>
                      </a:lnTo>
                      <a:lnTo>
                        <a:pt x="99" y="85"/>
                      </a:lnTo>
                      <a:lnTo>
                        <a:pt x="93" y="93"/>
                      </a:lnTo>
                      <a:lnTo>
                        <a:pt x="85" y="99"/>
                      </a:lnTo>
                      <a:lnTo>
                        <a:pt x="77" y="105"/>
                      </a:lnTo>
                      <a:lnTo>
                        <a:pt x="67" y="112"/>
                      </a:lnTo>
                      <a:lnTo>
                        <a:pt x="55" y="115"/>
                      </a:lnTo>
                      <a:lnTo>
                        <a:pt x="51" y="109"/>
                      </a:lnTo>
                      <a:lnTo>
                        <a:pt x="48" y="104"/>
                      </a:lnTo>
                      <a:lnTo>
                        <a:pt x="45" y="102"/>
                      </a:lnTo>
                      <a:lnTo>
                        <a:pt x="40" y="102"/>
                      </a:lnTo>
                      <a:lnTo>
                        <a:pt x="35" y="102"/>
                      </a:lnTo>
                      <a:lnTo>
                        <a:pt x="31" y="105"/>
                      </a:lnTo>
                      <a:lnTo>
                        <a:pt x="26" y="107"/>
                      </a:lnTo>
                      <a:lnTo>
                        <a:pt x="19" y="110"/>
                      </a:lnTo>
                      <a:lnTo>
                        <a:pt x="15" y="112"/>
                      </a:lnTo>
                      <a:lnTo>
                        <a:pt x="10" y="115"/>
                      </a:lnTo>
                      <a:lnTo>
                        <a:pt x="13" y="109"/>
                      </a:lnTo>
                      <a:lnTo>
                        <a:pt x="13" y="102"/>
                      </a:lnTo>
                      <a:lnTo>
                        <a:pt x="11" y="94"/>
                      </a:lnTo>
                      <a:lnTo>
                        <a:pt x="10" y="88"/>
                      </a:lnTo>
                      <a:lnTo>
                        <a:pt x="7" y="80"/>
                      </a:lnTo>
                      <a:lnTo>
                        <a:pt x="3" y="72"/>
                      </a:lnTo>
                      <a:lnTo>
                        <a:pt x="2" y="64"/>
                      </a:lnTo>
                      <a:lnTo>
                        <a:pt x="0" y="57"/>
                      </a:lnTo>
                      <a:lnTo>
                        <a:pt x="0" y="51"/>
                      </a:lnTo>
                      <a:lnTo>
                        <a:pt x="3" y="45"/>
                      </a:lnTo>
                      <a:lnTo>
                        <a:pt x="3" y="45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5" name="Freeform 109"/>
                <p:cNvSpPr>
                  <a:spLocks/>
                </p:cNvSpPr>
                <p:nvPr/>
              </p:nvSpPr>
              <p:spPr bwMode="auto">
                <a:xfrm>
                  <a:off x="1721" y="540"/>
                  <a:ext cx="14" cy="5"/>
                </a:xfrm>
                <a:custGeom>
                  <a:avLst/>
                  <a:gdLst>
                    <a:gd name="T0" fmla="*/ 28 w 28"/>
                    <a:gd name="T1" fmla="*/ 10 h 10"/>
                    <a:gd name="T2" fmla="*/ 0 w 28"/>
                    <a:gd name="T3" fmla="*/ 0 h 10"/>
                    <a:gd name="T4" fmla="*/ 28 w 28"/>
                    <a:gd name="T5" fmla="*/ 10 h 10"/>
                    <a:gd name="T6" fmla="*/ 28 w 28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10"/>
                      </a:moveTo>
                      <a:lnTo>
                        <a:pt x="0" y="0"/>
                      </a:lnTo>
                      <a:lnTo>
                        <a:pt x="28" y="10"/>
                      </a:lnTo>
                      <a:lnTo>
                        <a:pt x="28" y="1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6" name="Freeform 110"/>
                <p:cNvSpPr>
                  <a:spLocks/>
                </p:cNvSpPr>
                <p:nvPr/>
              </p:nvSpPr>
              <p:spPr bwMode="auto">
                <a:xfrm>
                  <a:off x="2026" y="502"/>
                  <a:ext cx="71" cy="54"/>
                </a:xfrm>
                <a:custGeom>
                  <a:avLst/>
                  <a:gdLst>
                    <a:gd name="T0" fmla="*/ 102 w 141"/>
                    <a:gd name="T1" fmla="*/ 107 h 109"/>
                    <a:gd name="T2" fmla="*/ 109 w 141"/>
                    <a:gd name="T3" fmla="*/ 71 h 109"/>
                    <a:gd name="T4" fmla="*/ 141 w 141"/>
                    <a:gd name="T5" fmla="*/ 87 h 109"/>
                    <a:gd name="T6" fmla="*/ 141 w 141"/>
                    <a:gd name="T7" fmla="*/ 55 h 109"/>
                    <a:gd name="T8" fmla="*/ 131 w 141"/>
                    <a:gd name="T9" fmla="*/ 48 h 109"/>
                    <a:gd name="T10" fmla="*/ 121 w 141"/>
                    <a:gd name="T11" fmla="*/ 42 h 109"/>
                    <a:gd name="T12" fmla="*/ 113 w 141"/>
                    <a:gd name="T13" fmla="*/ 34 h 109"/>
                    <a:gd name="T14" fmla="*/ 104 w 141"/>
                    <a:gd name="T15" fmla="*/ 26 h 109"/>
                    <a:gd name="T16" fmla="*/ 94 w 141"/>
                    <a:gd name="T17" fmla="*/ 19 h 109"/>
                    <a:gd name="T18" fmla="*/ 85 w 141"/>
                    <a:gd name="T19" fmla="*/ 13 h 109"/>
                    <a:gd name="T20" fmla="*/ 75 w 141"/>
                    <a:gd name="T21" fmla="*/ 7 h 109"/>
                    <a:gd name="T22" fmla="*/ 64 w 141"/>
                    <a:gd name="T23" fmla="*/ 3 h 109"/>
                    <a:gd name="T24" fmla="*/ 53 w 141"/>
                    <a:gd name="T25" fmla="*/ 0 h 109"/>
                    <a:gd name="T26" fmla="*/ 41 w 141"/>
                    <a:gd name="T27" fmla="*/ 0 h 109"/>
                    <a:gd name="T28" fmla="*/ 48 w 141"/>
                    <a:gd name="T29" fmla="*/ 23 h 109"/>
                    <a:gd name="T30" fmla="*/ 3 w 141"/>
                    <a:gd name="T31" fmla="*/ 32 h 109"/>
                    <a:gd name="T32" fmla="*/ 0 w 141"/>
                    <a:gd name="T33" fmla="*/ 45 h 109"/>
                    <a:gd name="T34" fmla="*/ 3 w 141"/>
                    <a:gd name="T35" fmla="*/ 56 h 109"/>
                    <a:gd name="T36" fmla="*/ 9 w 141"/>
                    <a:gd name="T37" fmla="*/ 66 h 109"/>
                    <a:gd name="T38" fmla="*/ 19 w 141"/>
                    <a:gd name="T39" fmla="*/ 74 h 109"/>
                    <a:gd name="T40" fmla="*/ 32 w 141"/>
                    <a:gd name="T41" fmla="*/ 82 h 109"/>
                    <a:gd name="T42" fmla="*/ 46 w 141"/>
                    <a:gd name="T43" fmla="*/ 87 h 109"/>
                    <a:gd name="T44" fmla="*/ 62 w 141"/>
                    <a:gd name="T45" fmla="*/ 93 h 109"/>
                    <a:gd name="T46" fmla="*/ 77 w 141"/>
                    <a:gd name="T47" fmla="*/ 98 h 109"/>
                    <a:gd name="T48" fmla="*/ 89 w 141"/>
                    <a:gd name="T49" fmla="*/ 103 h 109"/>
                    <a:gd name="T50" fmla="*/ 102 w 141"/>
                    <a:gd name="T51" fmla="*/ 109 h 109"/>
                    <a:gd name="T52" fmla="*/ 102 w 141"/>
                    <a:gd name="T53" fmla="*/ 109 h 109"/>
                    <a:gd name="T54" fmla="*/ 102 w 141"/>
                    <a:gd name="T55" fmla="*/ 10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1" h="109">
                      <a:moveTo>
                        <a:pt x="102" y="107"/>
                      </a:moveTo>
                      <a:lnTo>
                        <a:pt x="109" y="71"/>
                      </a:lnTo>
                      <a:lnTo>
                        <a:pt x="141" y="87"/>
                      </a:lnTo>
                      <a:lnTo>
                        <a:pt x="141" y="55"/>
                      </a:lnTo>
                      <a:lnTo>
                        <a:pt x="131" y="48"/>
                      </a:lnTo>
                      <a:lnTo>
                        <a:pt x="121" y="42"/>
                      </a:lnTo>
                      <a:lnTo>
                        <a:pt x="113" y="34"/>
                      </a:lnTo>
                      <a:lnTo>
                        <a:pt x="104" y="26"/>
                      </a:lnTo>
                      <a:lnTo>
                        <a:pt x="94" y="19"/>
                      </a:lnTo>
                      <a:lnTo>
                        <a:pt x="85" y="13"/>
                      </a:lnTo>
                      <a:lnTo>
                        <a:pt x="75" y="7"/>
                      </a:lnTo>
                      <a:lnTo>
                        <a:pt x="64" y="3"/>
                      </a:lnTo>
                      <a:lnTo>
                        <a:pt x="53" y="0"/>
                      </a:lnTo>
                      <a:lnTo>
                        <a:pt x="41" y="0"/>
                      </a:lnTo>
                      <a:lnTo>
                        <a:pt x="48" y="23"/>
                      </a:lnTo>
                      <a:lnTo>
                        <a:pt x="3" y="32"/>
                      </a:lnTo>
                      <a:lnTo>
                        <a:pt x="0" y="45"/>
                      </a:lnTo>
                      <a:lnTo>
                        <a:pt x="3" y="56"/>
                      </a:lnTo>
                      <a:lnTo>
                        <a:pt x="9" y="66"/>
                      </a:lnTo>
                      <a:lnTo>
                        <a:pt x="19" y="74"/>
                      </a:lnTo>
                      <a:lnTo>
                        <a:pt x="32" y="82"/>
                      </a:lnTo>
                      <a:lnTo>
                        <a:pt x="46" y="87"/>
                      </a:lnTo>
                      <a:lnTo>
                        <a:pt x="62" y="93"/>
                      </a:lnTo>
                      <a:lnTo>
                        <a:pt x="77" y="98"/>
                      </a:lnTo>
                      <a:lnTo>
                        <a:pt x="89" y="103"/>
                      </a:lnTo>
                      <a:lnTo>
                        <a:pt x="102" y="109"/>
                      </a:lnTo>
                      <a:lnTo>
                        <a:pt x="102" y="109"/>
                      </a:lnTo>
                      <a:lnTo>
                        <a:pt x="102" y="107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7" name="Freeform 111"/>
                <p:cNvSpPr>
                  <a:spLocks/>
                </p:cNvSpPr>
                <p:nvPr/>
              </p:nvSpPr>
              <p:spPr bwMode="auto">
                <a:xfrm>
                  <a:off x="1862" y="506"/>
                  <a:ext cx="65" cy="58"/>
                </a:xfrm>
                <a:custGeom>
                  <a:avLst/>
                  <a:gdLst>
                    <a:gd name="T0" fmla="*/ 10 w 131"/>
                    <a:gd name="T1" fmla="*/ 115 h 115"/>
                    <a:gd name="T2" fmla="*/ 15 w 131"/>
                    <a:gd name="T3" fmla="*/ 112 h 115"/>
                    <a:gd name="T4" fmla="*/ 19 w 131"/>
                    <a:gd name="T5" fmla="*/ 110 h 115"/>
                    <a:gd name="T6" fmla="*/ 26 w 131"/>
                    <a:gd name="T7" fmla="*/ 107 h 115"/>
                    <a:gd name="T8" fmla="*/ 31 w 131"/>
                    <a:gd name="T9" fmla="*/ 105 h 115"/>
                    <a:gd name="T10" fmla="*/ 35 w 131"/>
                    <a:gd name="T11" fmla="*/ 102 h 115"/>
                    <a:gd name="T12" fmla="*/ 40 w 131"/>
                    <a:gd name="T13" fmla="*/ 102 h 115"/>
                    <a:gd name="T14" fmla="*/ 45 w 131"/>
                    <a:gd name="T15" fmla="*/ 102 h 115"/>
                    <a:gd name="T16" fmla="*/ 48 w 131"/>
                    <a:gd name="T17" fmla="*/ 104 h 115"/>
                    <a:gd name="T18" fmla="*/ 51 w 131"/>
                    <a:gd name="T19" fmla="*/ 109 h 115"/>
                    <a:gd name="T20" fmla="*/ 55 w 131"/>
                    <a:gd name="T21" fmla="*/ 115 h 115"/>
                    <a:gd name="T22" fmla="*/ 67 w 131"/>
                    <a:gd name="T23" fmla="*/ 112 h 115"/>
                    <a:gd name="T24" fmla="*/ 77 w 131"/>
                    <a:gd name="T25" fmla="*/ 105 h 115"/>
                    <a:gd name="T26" fmla="*/ 85 w 131"/>
                    <a:gd name="T27" fmla="*/ 99 h 115"/>
                    <a:gd name="T28" fmla="*/ 93 w 131"/>
                    <a:gd name="T29" fmla="*/ 93 h 115"/>
                    <a:gd name="T30" fmla="*/ 99 w 131"/>
                    <a:gd name="T31" fmla="*/ 85 h 115"/>
                    <a:gd name="T32" fmla="*/ 104 w 131"/>
                    <a:gd name="T33" fmla="*/ 77 h 115"/>
                    <a:gd name="T34" fmla="*/ 111 w 131"/>
                    <a:gd name="T35" fmla="*/ 67 h 115"/>
                    <a:gd name="T36" fmla="*/ 117 w 131"/>
                    <a:gd name="T37" fmla="*/ 59 h 115"/>
                    <a:gd name="T38" fmla="*/ 123 w 131"/>
                    <a:gd name="T39" fmla="*/ 51 h 115"/>
                    <a:gd name="T40" fmla="*/ 131 w 131"/>
                    <a:gd name="T41" fmla="*/ 45 h 115"/>
                    <a:gd name="T42" fmla="*/ 103 w 131"/>
                    <a:gd name="T43" fmla="*/ 45 h 115"/>
                    <a:gd name="T44" fmla="*/ 119 w 131"/>
                    <a:gd name="T45" fmla="*/ 0 h 115"/>
                    <a:gd name="T46" fmla="*/ 103 w 131"/>
                    <a:gd name="T47" fmla="*/ 9 h 115"/>
                    <a:gd name="T48" fmla="*/ 90 w 131"/>
                    <a:gd name="T49" fmla="*/ 14 h 115"/>
                    <a:gd name="T50" fmla="*/ 77 w 131"/>
                    <a:gd name="T51" fmla="*/ 14 h 115"/>
                    <a:gd name="T52" fmla="*/ 66 w 131"/>
                    <a:gd name="T53" fmla="*/ 13 h 115"/>
                    <a:gd name="T54" fmla="*/ 55 w 131"/>
                    <a:gd name="T55" fmla="*/ 9 h 115"/>
                    <a:gd name="T56" fmla="*/ 45 w 131"/>
                    <a:gd name="T57" fmla="*/ 8 h 115"/>
                    <a:gd name="T58" fmla="*/ 35 w 131"/>
                    <a:gd name="T59" fmla="*/ 9 h 115"/>
                    <a:gd name="T60" fmla="*/ 24 w 131"/>
                    <a:gd name="T61" fmla="*/ 14 h 115"/>
                    <a:gd name="T62" fmla="*/ 15 w 131"/>
                    <a:gd name="T63" fmla="*/ 25 h 115"/>
                    <a:gd name="T64" fmla="*/ 3 w 131"/>
                    <a:gd name="T65" fmla="*/ 45 h 115"/>
                    <a:gd name="T66" fmla="*/ 0 w 131"/>
                    <a:gd name="T67" fmla="*/ 51 h 115"/>
                    <a:gd name="T68" fmla="*/ 0 w 131"/>
                    <a:gd name="T69" fmla="*/ 57 h 115"/>
                    <a:gd name="T70" fmla="*/ 2 w 131"/>
                    <a:gd name="T71" fmla="*/ 64 h 115"/>
                    <a:gd name="T72" fmla="*/ 3 w 131"/>
                    <a:gd name="T73" fmla="*/ 72 h 115"/>
                    <a:gd name="T74" fmla="*/ 7 w 131"/>
                    <a:gd name="T75" fmla="*/ 80 h 115"/>
                    <a:gd name="T76" fmla="*/ 10 w 131"/>
                    <a:gd name="T77" fmla="*/ 88 h 115"/>
                    <a:gd name="T78" fmla="*/ 11 w 131"/>
                    <a:gd name="T79" fmla="*/ 94 h 115"/>
                    <a:gd name="T80" fmla="*/ 13 w 131"/>
                    <a:gd name="T81" fmla="*/ 102 h 115"/>
                    <a:gd name="T82" fmla="*/ 13 w 131"/>
                    <a:gd name="T83" fmla="*/ 109 h 115"/>
                    <a:gd name="T84" fmla="*/ 10 w 131"/>
                    <a:gd name="T85" fmla="*/ 115 h 115"/>
                    <a:gd name="T86" fmla="*/ 10 w 131"/>
                    <a:gd name="T8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1" h="115">
                      <a:moveTo>
                        <a:pt x="10" y="115"/>
                      </a:moveTo>
                      <a:lnTo>
                        <a:pt x="15" y="112"/>
                      </a:lnTo>
                      <a:lnTo>
                        <a:pt x="19" y="110"/>
                      </a:lnTo>
                      <a:lnTo>
                        <a:pt x="26" y="107"/>
                      </a:lnTo>
                      <a:lnTo>
                        <a:pt x="31" y="105"/>
                      </a:lnTo>
                      <a:lnTo>
                        <a:pt x="35" y="102"/>
                      </a:lnTo>
                      <a:lnTo>
                        <a:pt x="40" y="102"/>
                      </a:lnTo>
                      <a:lnTo>
                        <a:pt x="45" y="102"/>
                      </a:lnTo>
                      <a:lnTo>
                        <a:pt x="48" y="104"/>
                      </a:lnTo>
                      <a:lnTo>
                        <a:pt x="51" y="109"/>
                      </a:lnTo>
                      <a:lnTo>
                        <a:pt x="55" y="115"/>
                      </a:lnTo>
                      <a:lnTo>
                        <a:pt x="67" y="112"/>
                      </a:lnTo>
                      <a:lnTo>
                        <a:pt x="77" y="105"/>
                      </a:lnTo>
                      <a:lnTo>
                        <a:pt x="85" y="99"/>
                      </a:lnTo>
                      <a:lnTo>
                        <a:pt x="93" y="93"/>
                      </a:lnTo>
                      <a:lnTo>
                        <a:pt x="99" y="85"/>
                      </a:lnTo>
                      <a:lnTo>
                        <a:pt x="104" y="77"/>
                      </a:lnTo>
                      <a:lnTo>
                        <a:pt x="111" y="67"/>
                      </a:lnTo>
                      <a:lnTo>
                        <a:pt x="117" y="59"/>
                      </a:lnTo>
                      <a:lnTo>
                        <a:pt x="123" y="51"/>
                      </a:lnTo>
                      <a:lnTo>
                        <a:pt x="131" y="45"/>
                      </a:lnTo>
                      <a:lnTo>
                        <a:pt x="103" y="45"/>
                      </a:lnTo>
                      <a:lnTo>
                        <a:pt x="119" y="0"/>
                      </a:lnTo>
                      <a:lnTo>
                        <a:pt x="103" y="9"/>
                      </a:lnTo>
                      <a:lnTo>
                        <a:pt x="90" y="14"/>
                      </a:lnTo>
                      <a:lnTo>
                        <a:pt x="77" y="14"/>
                      </a:lnTo>
                      <a:lnTo>
                        <a:pt x="66" y="13"/>
                      </a:lnTo>
                      <a:lnTo>
                        <a:pt x="55" y="9"/>
                      </a:lnTo>
                      <a:lnTo>
                        <a:pt x="45" y="8"/>
                      </a:lnTo>
                      <a:lnTo>
                        <a:pt x="35" y="9"/>
                      </a:lnTo>
                      <a:lnTo>
                        <a:pt x="24" y="14"/>
                      </a:lnTo>
                      <a:lnTo>
                        <a:pt x="15" y="25"/>
                      </a:lnTo>
                      <a:lnTo>
                        <a:pt x="3" y="45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4"/>
                      </a:lnTo>
                      <a:lnTo>
                        <a:pt x="3" y="72"/>
                      </a:lnTo>
                      <a:lnTo>
                        <a:pt x="7" y="80"/>
                      </a:lnTo>
                      <a:lnTo>
                        <a:pt x="10" y="88"/>
                      </a:lnTo>
                      <a:lnTo>
                        <a:pt x="11" y="94"/>
                      </a:lnTo>
                      <a:lnTo>
                        <a:pt x="13" y="102"/>
                      </a:lnTo>
                      <a:lnTo>
                        <a:pt x="13" y="109"/>
                      </a:lnTo>
                      <a:lnTo>
                        <a:pt x="10" y="115"/>
                      </a:lnTo>
                      <a:lnTo>
                        <a:pt x="10" y="115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8" name="Freeform 112"/>
                <p:cNvSpPr>
                  <a:spLocks/>
                </p:cNvSpPr>
                <p:nvPr/>
              </p:nvSpPr>
              <p:spPr bwMode="auto">
                <a:xfrm>
                  <a:off x="2212" y="594"/>
                  <a:ext cx="3" cy="3"/>
                </a:xfrm>
                <a:custGeom>
                  <a:avLst/>
                  <a:gdLst>
                    <a:gd name="T0" fmla="*/ 0 w 6"/>
                    <a:gd name="T1" fmla="*/ 3 h 5"/>
                    <a:gd name="T2" fmla="*/ 2 w 6"/>
                    <a:gd name="T3" fmla="*/ 5 h 5"/>
                    <a:gd name="T4" fmla="*/ 2 w 6"/>
                    <a:gd name="T5" fmla="*/ 3 h 5"/>
                    <a:gd name="T6" fmla="*/ 2 w 6"/>
                    <a:gd name="T7" fmla="*/ 3 h 5"/>
                    <a:gd name="T8" fmla="*/ 3 w 6"/>
                    <a:gd name="T9" fmla="*/ 3 h 5"/>
                    <a:gd name="T10" fmla="*/ 3 w 6"/>
                    <a:gd name="T11" fmla="*/ 1 h 5"/>
                    <a:gd name="T12" fmla="*/ 3 w 6"/>
                    <a:gd name="T13" fmla="*/ 1 h 5"/>
                    <a:gd name="T14" fmla="*/ 5 w 6"/>
                    <a:gd name="T15" fmla="*/ 1 h 5"/>
                    <a:gd name="T16" fmla="*/ 5 w 6"/>
                    <a:gd name="T17" fmla="*/ 0 h 5"/>
                    <a:gd name="T18" fmla="*/ 6 w 6"/>
                    <a:gd name="T19" fmla="*/ 0 h 5"/>
                    <a:gd name="T20" fmla="*/ 6 w 6"/>
                    <a:gd name="T21" fmla="*/ 0 h 5"/>
                    <a:gd name="T22" fmla="*/ 5 w 6"/>
                    <a:gd name="T23" fmla="*/ 0 h 5"/>
                    <a:gd name="T24" fmla="*/ 5 w 6"/>
                    <a:gd name="T25" fmla="*/ 0 h 5"/>
                    <a:gd name="T26" fmla="*/ 5 w 6"/>
                    <a:gd name="T27" fmla="*/ 1 h 5"/>
                    <a:gd name="T28" fmla="*/ 3 w 6"/>
                    <a:gd name="T29" fmla="*/ 1 h 5"/>
                    <a:gd name="T30" fmla="*/ 3 w 6"/>
                    <a:gd name="T31" fmla="*/ 1 h 5"/>
                    <a:gd name="T32" fmla="*/ 3 w 6"/>
                    <a:gd name="T33" fmla="*/ 1 h 5"/>
                    <a:gd name="T34" fmla="*/ 2 w 6"/>
                    <a:gd name="T35" fmla="*/ 3 h 5"/>
                    <a:gd name="T36" fmla="*/ 2 w 6"/>
                    <a:gd name="T37" fmla="*/ 3 h 5"/>
                    <a:gd name="T38" fmla="*/ 2 w 6"/>
                    <a:gd name="T39" fmla="*/ 3 h 5"/>
                    <a:gd name="T40" fmla="*/ 2 w 6"/>
                    <a:gd name="T41" fmla="*/ 5 h 5"/>
                    <a:gd name="T42" fmla="*/ 2 w 6"/>
                    <a:gd name="T43" fmla="*/ 5 h 5"/>
                    <a:gd name="T44" fmla="*/ 0 w 6"/>
                    <a:gd name="T4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" h="5">
                      <a:moveTo>
                        <a:pt x="0" y="3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09" name="Freeform 113"/>
                <p:cNvSpPr>
                  <a:spLocks/>
                </p:cNvSpPr>
                <p:nvPr/>
              </p:nvSpPr>
              <p:spPr bwMode="auto">
                <a:xfrm>
                  <a:off x="1626" y="570"/>
                  <a:ext cx="606" cy="402"/>
                </a:xfrm>
                <a:custGeom>
                  <a:avLst/>
                  <a:gdLst>
                    <a:gd name="T0" fmla="*/ 1192 w 1213"/>
                    <a:gd name="T1" fmla="*/ 376 h 803"/>
                    <a:gd name="T2" fmla="*/ 1194 w 1213"/>
                    <a:gd name="T3" fmla="*/ 77 h 803"/>
                    <a:gd name="T4" fmla="*/ 1178 w 1213"/>
                    <a:gd name="T5" fmla="*/ 75 h 803"/>
                    <a:gd name="T6" fmla="*/ 1173 w 1213"/>
                    <a:gd name="T7" fmla="*/ 65 h 803"/>
                    <a:gd name="T8" fmla="*/ 1173 w 1213"/>
                    <a:gd name="T9" fmla="*/ 54 h 803"/>
                    <a:gd name="T10" fmla="*/ 1165 w 1213"/>
                    <a:gd name="T11" fmla="*/ 142 h 803"/>
                    <a:gd name="T12" fmla="*/ 1149 w 1213"/>
                    <a:gd name="T13" fmla="*/ 253 h 803"/>
                    <a:gd name="T14" fmla="*/ 1083 w 1213"/>
                    <a:gd name="T15" fmla="*/ 294 h 803"/>
                    <a:gd name="T16" fmla="*/ 1077 w 1213"/>
                    <a:gd name="T17" fmla="*/ 315 h 803"/>
                    <a:gd name="T18" fmla="*/ 1155 w 1213"/>
                    <a:gd name="T19" fmla="*/ 368 h 803"/>
                    <a:gd name="T20" fmla="*/ 1138 w 1213"/>
                    <a:gd name="T21" fmla="*/ 397 h 803"/>
                    <a:gd name="T22" fmla="*/ 1119 w 1213"/>
                    <a:gd name="T23" fmla="*/ 393 h 803"/>
                    <a:gd name="T24" fmla="*/ 1056 w 1213"/>
                    <a:gd name="T25" fmla="*/ 329 h 803"/>
                    <a:gd name="T26" fmla="*/ 959 w 1213"/>
                    <a:gd name="T27" fmla="*/ 280 h 803"/>
                    <a:gd name="T28" fmla="*/ 835 w 1213"/>
                    <a:gd name="T29" fmla="*/ 224 h 803"/>
                    <a:gd name="T30" fmla="*/ 768 w 1213"/>
                    <a:gd name="T31" fmla="*/ 206 h 803"/>
                    <a:gd name="T32" fmla="*/ 712 w 1213"/>
                    <a:gd name="T33" fmla="*/ 201 h 803"/>
                    <a:gd name="T34" fmla="*/ 712 w 1213"/>
                    <a:gd name="T35" fmla="*/ 272 h 803"/>
                    <a:gd name="T36" fmla="*/ 781 w 1213"/>
                    <a:gd name="T37" fmla="*/ 331 h 803"/>
                    <a:gd name="T38" fmla="*/ 1037 w 1213"/>
                    <a:gd name="T39" fmla="*/ 392 h 803"/>
                    <a:gd name="T40" fmla="*/ 1091 w 1213"/>
                    <a:gd name="T41" fmla="*/ 425 h 803"/>
                    <a:gd name="T42" fmla="*/ 1051 w 1213"/>
                    <a:gd name="T43" fmla="*/ 416 h 803"/>
                    <a:gd name="T44" fmla="*/ 875 w 1213"/>
                    <a:gd name="T45" fmla="*/ 555 h 803"/>
                    <a:gd name="T46" fmla="*/ 648 w 1213"/>
                    <a:gd name="T47" fmla="*/ 566 h 803"/>
                    <a:gd name="T48" fmla="*/ 466 w 1213"/>
                    <a:gd name="T49" fmla="*/ 457 h 803"/>
                    <a:gd name="T50" fmla="*/ 431 w 1213"/>
                    <a:gd name="T51" fmla="*/ 414 h 803"/>
                    <a:gd name="T52" fmla="*/ 498 w 1213"/>
                    <a:gd name="T53" fmla="*/ 400 h 803"/>
                    <a:gd name="T54" fmla="*/ 586 w 1213"/>
                    <a:gd name="T55" fmla="*/ 499 h 803"/>
                    <a:gd name="T56" fmla="*/ 720 w 1213"/>
                    <a:gd name="T57" fmla="*/ 542 h 803"/>
                    <a:gd name="T58" fmla="*/ 939 w 1213"/>
                    <a:gd name="T59" fmla="*/ 491 h 803"/>
                    <a:gd name="T60" fmla="*/ 915 w 1213"/>
                    <a:gd name="T61" fmla="*/ 397 h 803"/>
                    <a:gd name="T62" fmla="*/ 709 w 1213"/>
                    <a:gd name="T63" fmla="*/ 344 h 803"/>
                    <a:gd name="T64" fmla="*/ 523 w 1213"/>
                    <a:gd name="T65" fmla="*/ 369 h 803"/>
                    <a:gd name="T66" fmla="*/ 362 w 1213"/>
                    <a:gd name="T67" fmla="*/ 318 h 803"/>
                    <a:gd name="T68" fmla="*/ 336 w 1213"/>
                    <a:gd name="T69" fmla="*/ 211 h 803"/>
                    <a:gd name="T70" fmla="*/ 239 w 1213"/>
                    <a:gd name="T71" fmla="*/ 99 h 803"/>
                    <a:gd name="T72" fmla="*/ 207 w 1213"/>
                    <a:gd name="T73" fmla="*/ 131 h 803"/>
                    <a:gd name="T74" fmla="*/ 205 w 1213"/>
                    <a:gd name="T75" fmla="*/ 150 h 803"/>
                    <a:gd name="T76" fmla="*/ 213 w 1213"/>
                    <a:gd name="T77" fmla="*/ 179 h 803"/>
                    <a:gd name="T78" fmla="*/ 162 w 1213"/>
                    <a:gd name="T79" fmla="*/ 246 h 803"/>
                    <a:gd name="T80" fmla="*/ 154 w 1213"/>
                    <a:gd name="T81" fmla="*/ 221 h 803"/>
                    <a:gd name="T82" fmla="*/ 120 w 1213"/>
                    <a:gd name="T83" fmla="*/ 216 h 803"/>
                    <a:gd name="T84" fmla="*/ 122 w 1213"/>
                    <a:gd name="T85" fmla="*/ 192 h 803"/>
                    <a:gd name="T86" fmla="*/ 139 w 1213"/>
                    <a:gd name="T87" fmla="*/ 179 h 803"/>
                    <a:gd name="T88" fmla="*/ 149 w 1213"/>
                    <a:gd name="T89" fmla="*/ 105 h 803"/>
                    <a:gd name="T90" fmla="*/ 122 w 1213"/>
                    <a:gd name="T91" fmla="*/ 89 h 803"/>
                    <a:gd name="T92" fmla="*/ 122 w 1213"/>
                    <a:gd name="T93" fmla="*/ 102 h 803"/>
                    <a:gd name="T94" fmla="*/ 104 w 1213"/>
                    <a:gd name="T95" fmla="*/ 104 h 803"/>
                    <a:gd name="T96" fmla="*/ 74 w 1213"/>
                    <a:gd name="T97" fmla="*/ 29 h 803"/>
                    <a:gd name="T98" fmla="*/ 7 w 1213"/>
                    <a:gd name="T99" fmla="*/ 121 h 803"/>
                    <a:gd name="T100" fmla="*/ 27 w 1213"/>
                    <a:gd name="T101" fmla="*/ 377 h 803"/>
                    <a:gd name="T102" fmla="*/ 71 w 1213"/>
                    <a:gd name="T103" fmla="*/ 390 h 803"/>
                    <a:gd name="T104" fmla="*/ 90 w 1213"/>
                    <a:gd name="T105" fmla="*/ 361 h 803"/>
                    <a:gd name="T106" fmla="*/ 96 w 1213"/>
                    <a:gd name="T107" fmla="*/ 419 h 803"/>
                    <a:gd name="T108" fmla="*/ 179 w 1213"/>
                    <a:gd name="T109" fmla="*/ 587 h 803"/>
                    <a:gd name="T110" fmla="*/ 447 w 1213"/>
                    <a:gd name="T111" fmla="*/ 779 h 803"/>
                    <a:gd name="T112" fmla="*/ 794 w 1213"/>
                    <a:gd name="T113" fmla="*/ 785 h 803"/>
                    <a:gd name="T114" fmla="*/ 1051 w 1213"/>
                    <a:gd name="T115" fmla="*/ 630 h 8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13" h="803">
                      <a:moveTo>
                        <a:pt x="1051" y="630"/>
                      </a:moveTo>
                      <a:lnTo>
                        <a:pt x="1090" y="584"/>
                      </a:lnTo>
                      <a:lnTo>
                        <a:pt x="1123" y="536"/>
                      </a:lnTo>
                      <a:lnTo>
                        <a:pt x="1151" y="485"/>
                      </a:lnTo>
                      <a:lnTo>
                        <a:pt x="1175" y="432"/>
                      </a:lnTo>
                      <a:lnTo>
                        <a:pt x="1192" y="376"/>
                      </a:lnTo>
                      <a:lnTo>
                        <a:pt x="1205" y="318"/>
                      </a:lnTo>
                      <a:lnTo>
                        <a:pt x="1211" y="261"/>
                      </a:lnTo>
                      <a:lnTo>
                        <a:pt x="1213" y="200"/>
                      </a:lnTo>
                      <a:lnTo>
                        <a:pt x="1207" y="139"/>
                      </a:lnTo>
                      <a:lnTo>
                        <a:pt x="1195" y="77"/>
                      </a:lnTo>
                      <a:lnTo>
                        <a:pt x="1194" y="77"/>
                      </a:lnTo>
                      <a:lnTo>
                        <a:pt x="1191" y="77"/>
                      </a:lnTo>
                      <a:lnTo>
                        <a:pt x="1187" y="77"/>
                      </a:lnTo>
                      <a:lnTo>
                        <a:pt x="1186" y="77"/>
                      </a:lnTo>
                      <a:lnTo>
                        <a:pt x="1183" y="77"/>
                      </a:lnTo>
                      <a:lnTo>
                        <a:pt x="1181" y="77"/>
                      </a:lnTo>
                      <a:lnTo>
                        <a:pt x="1178" y="75"/>
                      </a:lnTo>
                      <a:lnTo>
                        <a:pt x="1176" y="75"/>
                      </a:lnTo>
                      <a:lnTo>
                        <a:pt x="1175" y="72"/>
                      </a:lnTo>
                      <a:lnTo>
                        <a:pt x="1173" y="70"/>
                      </a:lnTo>
                      <a:lnTo>
                        <a:pt x="1173" y="69"/>
                      </a:lnTo>
                      <a:lnTo>
                        <a:pt x="1173" y="67"/>
                      </a:lnTo>
                      <a:lnTo>
                        <a:pt x="1173" y="65"/>
                      </a:lnTo>
                      <a:lnTo>
                        <a:pt x="1173" y="64"/>
                      </a:lnTo>
                      <a:lnTo>
                        <a:pt x="1173" y="62"/>
                      </a:lnTo>
                      <a:lnTo>
                        <a:pt x="1173" y="59"/>
                      </a:lnTo>
                      <a:lnTo>
                        <a:pt x="1173" y="57"/>
                      </a:lnTo>
                      <a:lnTo>
                        <a:pt x="1173" y="56"/>
                      </a:lnTo>
                      <a:lnTo>
                        <a:pt x="1173" y="54"/>
                      </a:lnTo>
                      <a:lnTo>
                        <a:pt x="1175" y="53"/>
                      </a:lnTo>
                      <a:lnTo>
                        <a:pt x="1162" y="69"/>
                      </a:lnTo>
                      <a:lnTo>
                        <a:pt x="1157" y="86"/>
                      </a:lnTo>
                      <a:lnTo>
                        <a:pt x="1157" y="104"/>
                      </a:lnTo>
                      <a:lnTo>
                        <a:pt x="1160" y="123"/>
                      </a:lnTo>
                      <a:lnTo>
                        <a:pt x="1165" y="142"/>
                      </a:lnTo>
                      <a:lnTo>
                        <a:pt x="1170" y="161"/>
                      </a:lnTo>
                      <a:lnTo>
                        <a:pt x="1173" y="182"/>
                      </a:lnTo>
                      <a:lnTo>
                        <a:pt x="1173" y="201"/>
                      </a:lnTo>
                      <a:lnTo>
                        <a:pt x="1168" y="221"/>
                      </a:lnTo>
                      <a:lnTo>
                        <a:pt x="1157" y="240"/>
                      </a:lnTo>
                      <a:lnTo>
                        <a:pt x="1149" y="253"/>
                      </a:lnTo>
                      <a:lnTo>
                        <a:pt x="1141" y="264"/>
                      </a:lnTo>
                      <a:lnTo>
                        <a:pt x="1131" y="272"/>
                      </a:lnTo>
                      <a:lnTo>
                        <a:pt x="1120" y="280"/>
                      </a:lnTo>
                      <a:lnTo>
                        <a:pt x="1109" y="286"/>
                      </a:lnTo>
                      <a:lnTo>
                        <a:pt x="1096" y="291"/>
                      </a:lnTo>
                      <a:lnTo>
                        <a:pt x="1083" y="294"/>
                      </a:lnTo>
                      <a:lnTo>
                        <a:pt x="1067" y="296"/>
                      </a:lnTo>
                      <a:lnTo>
                        <a:pt x="1051" y="296"/>
                      </a:lnTo>
                      <a:lnTo>
                        <a:pt x="1035" y="294"/>
                      </a:lnTo>
                      <a:lnTo>
                        <a:pt x="1048" y="301"/>
                      </a:lnTo>
                      <a:lnTo>
                        <a:pt x="1063" y="307"/>
                      </a:lnTo>
                      <a:lnTo>
                        <a:pt x="1077" y="315"/>
                      </a:lnTo>
                      <a:lnTo>
                        <a:pt x="1091" y="323"/>
                      </a:lnTo>
                      <a:lnTo>
                        <a:pt x="1104" y="331"/>
                      </a:lnTo>
                      <a:lnTo>
                        <a:pt x="1119" y="339"/>
                      </a:lnTo>
                      <a:lnTo>
                        <a:pt x="1131" y="349"/>
                      </a:lnTo>
                      <a:lnTo>
                        <a:pt x="1144" y="358"/>
                      </a:lnTo>
                      <a:lnTo>
                        <a:pt x="1155" y="368"/>
                      </a:lnTo>
                      <a:lnTo>
                        <a:pt x="1167" y="377"/>
                      </a:lnTo>
                      <a:lnTo>
                        <a:pt x="1160" y="379"/>
                      </a:lnTo>
                      <a:lnTo>
                        <a:pt x="1154" y="382"/>
                      </a:lnTo>
                      <a:lnTo>
                        <a:pt x="1149" y="387"/>
                      </a:lnTo>
                      <a:lnTo>
                        <a:pt x="1143" y="392"/>
                      </a:lnTo>
                      <a:lnTo>
                        <a:pt x="1138" y="397"/>
                      </a:lnTo>
                      <a:lnTo>
                        <a:pt x="1133" y="401"/>
                      </a:lnTo>
                      <a:lnTo>
                        <a:pt x="1128" y="405"/>
                      </a:lnTo>
                      <a:lnTo>
                        <a:pt x="1123" y="406"/>
                      </a:lnTo>
                      <a:lnTo>
                        <a:pt x="1117" y="405"/>
                      </a:lnTo>
                      <a:lnTo>
                        <a:pt x="1112" y="400"/>
                      </a:lnTo>
                      <a:lnTo>
                        <a:pt x="1119" y="393"/>
                      </a:lnTo>
                      <a:lnTo>
                        <a:pt x="1114" y="377"/>
                      </a:lnTo>
                      <a:lnTo>
                        <a:pt x="1106" y="365"/>
                      </a:lnTo>
                      <a:lnTo>
                        <a:pt x="1096" y="353"/>
                      </a:lnTo>
                      <a:lnTo>
                        <a:pt x="1085" y="344"/>
                      </a:lnTo>
                      <a:lnTo>
                        <a:pt x="1071" y="336"/>
                      </a:lnTo>
                      <a:lnTo>
                        <a:pt x="1056" y="329"/>
                      </a:lnTo>
                      <a:lnTo>
                        <a:pt x="1042" y="323"/>
                      </a:lnTo>
                      <a:lnTo>
                        <a:pt x="1026" y="318"/>
                      </a:lnTo>
                      <a:lnTo>
                        <a:pt x="1011" y="312"/>
                      </a:lnTo>
                      <a:lnTo>
                        <a:pt x="997" y="307"/>
                      </a:lnTo>
                      <a:lnTo>
                        <a:pt x="978" y="293"/>
                      </a:lnTo>
                      <a:lnTo>
                        <a:pt x="959" y="280"/>
                      </a:lnTo>
                      <a:lnTo>
                        <a:pt x="938" y="270"/>
                      </a:lnTo>
                      <a:lnTo>
                        <a:pt x="919" y="261"/>
                      </a:lnTo>
                      <a:lnTo>
                        <a:pt x="898" y="251"/>
                      </a:lnTo>
                      <a:lnTo>
                        <a:pt x="877" y="243"/>
                      </a:lnTo>
                      <a:lnTo>
                        <a:pt x="856" y="233"/>
                      </a:lnTo>
                      <a:lnTo>
                        <a:pt x="835" y="224"/>
                      </a:lnTo>
                      <a:lnTo>
                        <a:pt x="815" y="214"/>
                      </a:lnTo>
                      <a:lnTo>
                        <a:pt x="795" y="201"/>
                      </a:lnTo>
                      <a:lnTo>
                        <a:pt x="791" y="208"/>
                      </a:lnTo>
                      <a:lnTo>
                        <a:pt x="784" y="211"/>
                      </a:lnTo>
                      <a:lnTo>
                        <a:pt x="776" y="209"/>
                      </a:lnTo>
                      <a:lnTo>
                        <a:pt x="768" y="206"/>
                      </a:lnTo>
                      <a:lnTo>
                        <a:pt x="760" y="201"/>
                      </a:lnTo>
                      <a:lnTo>
                        <a:pt x="751" y="197"/>
                      </a:lnTo>
                      <a:lnTo>
                        <a:pt x="741" y="193"/>
                      </a:lnTo>
                      <a:lnTo>
                        <a:pt x="731" y="192"/>
                      </a:lnTo>
                      <a:lnTo>
                        <a:pt x="722" y="195"/>
                      </a:lnTo>
                      <a:lnTo>
                        <a:pt x="712" y="201"/>
                      </a:lnTo>
                      <a:lnTo>
                        <a:pt x="715" y="213"/>
                      </a:lnTo>
                      <a:lnTo>
                        <a:pt x="717" y="224"/>
                      </a:lnTo>
                      <a:lnTo>
                        <a:pt x="719" y="237"/>
                      </a:lnTo>
                      <a:lnTo>
                        <a:pt x="717" y="248"/>
                      </a:lnTo>
                      <a:lnTo>
                        <a:pt x="715" y="261"/>
                      </a:lnTo>
                      <a:lnTo>
                        <a:pt x="712" y="272"/>
                      </a:lnTo>
                      <a:lnTo>
                        <a:pt x="707" y="283"/>
                      </a:lnTo>
                      <a:lnTo>
                        <a:pt x="704" y="294"/>
                      </a:lnTo>
                      <a:lnTo>
                        <a:pt x="699" y="305"/>
                      </a:lnTo>
                      <a:lnTo>
                        <a:pt x="696" y="317"/>
                      </a:lnTo>
                      <a:lnTo>
                        <a:pt x="738" y="323"/>
                      </a:lnTo>
                      <a:lnTo>
                        <a:pt x="781" y="331"/>
                      </a:lnTo>
                      <a:lnTo>
                        <a:pt x="823" y="339"/>
                      </a:lnTo>
                      <a:lnTo>
                        <a:pt x="866" y="349"/>
                      </a:lnTo>
                      <a:lnTo>
                        <a:pt x="909" y="358"/>
                      </a:lnTo>
                      <a:lnTo>
                        <a:pt x="952" y="369"/>
                      </a:lnTo>
                      <a:lnTo>
                        <a:pt x="995" y="381"/>
                      </a:lnTo>
                      <a:lnTo>
                        <a:pt x="1037" y="392"/>
                      </a:lnTo>
                      <a:lnTo>
                        <a:pt x="1079" y="405"/>
                      </a:lnTo>
                      <a:lnTo>
                        <a:pt x="1119" y="416"/>
                      </a:lnTo>
                      <a:lnTo>
                        <a:pt x="1112" y="419"/>
                      </a:lnTo>
                      <a:lnTo>
                        <a:pt x="1106" y="422"/>
                      </a:lnTo>
                      <a:lnTo>
                        <a:pt x="1099" y="424"/>
                      </a:lnTo>
                      <a:lnTo>
                        <a:pt x="1091" y="425"/>
                      </a:lnTo>
                      <a:lnTo>
                        <a:pt x="1085" y="425"/>
                      </a:lnTo>
                      <a:lnTo>
                        <a:pt x="1077" y="425"/>
                      </a:lnTo>
                      <a:lnTo>
                        <a:pt x="1071" y="424"/>
                      </a:lnTo>
                      <a:lnTo>
                        <a:pt x="1064" y="422"/>
                      </a:lnTo>
                      <a:lnTo>
                        <a:pt x="1058" y="419"/>
                      </a:lnTo>
                      <a:lnTo>
                        <a:pt x="1051" y="416"/>
                      </a:lnTo>
                      <a:lnTo>
                        <a:pt x="1031" y="448"/>
                      </a:lnTo>
                      <a:lnTo>
                        <a:pt x="1007" y="477"/>
                      </a:lnTo>
                      <a:lnTo>
                        <a:pt x="978" y="501"/>
                      </a:lnTo>
                      <a:lnTo>
                        <a:pt x="946" y="521"/>
                      </a:lnTo>
                      <a:lnTo>
                        <a:pt x="912" y="541"/>
                      </a:lnTo>
                      <a:lnTo>
                        <a:pt x="875" y="555"/>
                      </a:lnTo>
                      <a:lnTo>
                        <a:pt x="839" y="565"/>
                      </a:lnTo>
                      <a:lnTo>
                        <a:pt x="799" y="573"/>
                      </a:lnTo>
                      <a:lnTo>
                        <a:pt x="759" y="576"/>
                      </a:lnTo>
                      <a:lnTo>
                        <a:pt x="719" y="576"/>
                      </a:lnTo>
                      <a:lnTo>
                        <a:pt x="682" y="574"/>
                      </a:lnTo>
                      <a:lnTo>
                        <a:pt x="648" y="566"/>
                      </a:lnTo>
                      <a:lnTo>
                        <a:pt x="616" y="552"/>
                      </a:lnTo>
                      <a:lnTo>
                        <a:pt x="586" y="534"/>
                      </a:lnTo>
                      <a:lnTo>
                        <a:pt x="555" y="513"/>
                      </a:lnTo>
                      <a:lnTo>
                        <a:pt x="527" y="493"/>
                      </a:lnTo>
                      <a:lnTo>
                        <a:pt x="496" y="473"/>
                      </a:lnTo>
                      <a:lnTo>
                        <a:pt x="466" y="457"/>
                      </a:lnTo>
                      <a:lnTo>
                        <a:pt x="434" y="445"/>
                      </a:lnTo>
                      <a:lnTo>
                        <a:pt x="399" y="438"/>
                      </a:lnTo>
                      <a:lnTo>
                        <a:pt x="407" y="433"/>
                      </a:lnTo>
                      <a:lnTo>
                        <a:pt x="415" y="427"/>
                      </a:lnTo>
                      <a:lnTo>
                        <a:pt x="423" y="421"/>
                      </a:lnTo>
                      <a:lnTo>
                        <a:pt x="431" y="414"/>
                      </a:lnTo>
                      <a:lnTo>
                        <a:pt x="440" y="408"/>
                      </a:lnTo>
                      <a:lnTo>
                        <a:pt x="448" y="403"/>
                      </a:lnTo>
                      <a:lnTo>
                        <a:pt x="459" y="400"/>
                      </a:lnTo>
                      <a:lnTo>
                        <a:pt x="471" y="397"/>
                      </a:lnTo>
                      <a:lnTo>
                        <a:pt x="483" y="397"/>
                      </a:lnTo>
                      <a:lnTo>
                        <a:pt x="498" y="400"/>
                      </a:lnTo>
                      <a:lnTo>
                        <a:pt x="498" y="438"/>
                      </a:lnTo>
                      <a:lnTo>
                        <a:pt x="514" y="453"/>
                      </a:lnTo>
                      <a:lnTo>
                        <a:pt x="531" y="465"/>
                      </a:lnTo>
                      <a:lnTo>
                        <a:pt x="549" y="478"/>
                      </a:lnTo>
                      <a:lnTo>
                        <a:pt x="567" y="489"/>
                      </a:lnTo>
                      <a:lnTo>
                        <a:pt x="586" y="499"/>
                      </a:lnTo>
                      <a:lnTo>
                        <a:pt x="603" y="507"/>
                      </a:lnTo>
                      <a:lnTo>
                        <a:pt x="623" y="515"/>
                      </a:lnTo>
                      <a:lnTo>
                        <a:pt x="642" y="523"/>
                      </a:lnTo>
                      <a:lnTo>
                        <a:pt x="661" y="531"/>
                      </a:lnTo>
                      <a:lnTo>
                        <a:pt x="680" y="537"/>
                      </a:lnTo>
                      <a:lnTo>
                        <a:pt x="720" y="542"/>
                      </a:lnTo>
                      <a:lnTo>
                        <a:pt x="759" y="542"/>
                      </a:lnTo>
                      <a:lnTo>
                        <a:pt x="799" y="541"/>
                      </a:lnTo>
                      <a:lnTo>
                        <a:pt x="835" y="534"/>
                      </a:lnTo>
                      <a:lnTo>
                        <a:pt x="872" y="523"/>
                      </a:lnTo>
                      <a:lnTo>
                        <a:pt x="907" y="510"/>
                      </a:lnTo>
                      <a:lnTo>
                        <a:pt x="939" y="491"/>
                      </a:lnTo>
                      <a:lnTo>
                        <a:pt x="970" y="469"/>
                      </a:lnTo>
                      <a:lnTo>
                        <a:pt x="995" y="441"/>
                      </a:lnTo>
                      <a:lnTo>
                        <a:pt x="1019" y="409"/>
                      </a:lnTo>
                      <a:lnTo>
                        <a:pt x="984" y="408"/>
                      </a:lnTo>
                      <a:lnTo>
                        <a:pt x="951" y="403"/>
                      </a:lnTo>
                      <a:lnTo>
                        <a:pt x="915" y="397"/>
                      </a:lnTo>
                      <a:lnTo>
                        <a:pt x="882" y="389"/>
                      </a:lnTo>
                      <a:lnTo>
                        <a:pt x="848" y="379"/>
                      </a:lnTo>
                      <a:lnTo>
                        <a:pt x="813" y="369"/>
                      </a:lnTo>
                      <a:lnTo>
                        <a:pt x="779" y="360"/>
                      </a:lnTo>
                      <a:lnTo>
                        <a:pt x="744" y="352"/>
                      </a:lnTo>
                      <a:lnTo>
                        <a:pt x="709" y="344"/>
                      </a:lnTo>
                      <a:lnTo>
                        <a:pt x="674" y="339"/>
                      </a:lnTo>
                      <a:lnTo>
                        <a:pt x="645" y="353"/>
                      </a:lnTo>
                      <a:lnTo>
                        <a:pt x="615" y="363"/>
                      </a:lnTo>
                      <a:lnTo>
                        <a:pt x="584" y="368"/>
                      </a:lnTo>
                      <a:lnTo>
                        <a:pt x="554" y="371"/>
                      </a:lnTo>
                      <a:lnTo>
                        <a:pt x="523" y="369"/>
                      </a:lnTo>
                      <a:lnTo>
                        <a:pt x="493" y="366"/>
                      </a:lnTo>
                      <a:lnTo>
                        <a:pt x="463" y="360"/>
                      </a:lnTo>
                      <a:lnTo>
                        <a:pt x="432" y="352"/>
                      </a:lnTo>
                      <a:lnTo>
                        <a:pt x="402" y="342"/>
                      </a:lnTo>
                      <a:lnTo>
                        <a:pt x="373" y="333"/>
                      </a:lnTo>
                      <a:lnTo>
                        <a:pt x="362" y="318"/>
                      </a:lnTo>
                      <a:lnTo>
                        <a:pt x="352" y="302"/>
                      </a:lnTo>
                      <a:lnTo>
                        <a:pt x="346" y="286"/>
                      </a:lnTo>
                      <a:lnTo>
                        <a:pt x="341" y="267"/>
                      </a:lnTo>
                      <a:lnTo>
                        <a:pt x="338" y="249"/>
                      </a:lnTo>
                      <a:lnTo>
                        <a:pt x="336" y="230"/>
                      </a:lnTo>
                      <a:lnTo>
                        <a:pt x="336" y="211"/>
                      </a:lnTo>
                      <a:lnTo>
                        <a:pt x="338" y="190"/>
                      </a:lnTo>
                      <a:lnTo>
                        <a:pt x="341" y="173"/>
                      </a:lnTo>
                      <a:lnTo>
                        <a:pt x="344" y="153"/>
                      </a:lnTo>
                      <a:lnTo>
                        <a:pt x="258" y="109"/>
                      </a:lnTo>
                      <a:lnTo>
                        <a:pt x="247" y="102"/>
                      </a:lnTo>
                      <a:lnTo>
                        <a:pt x="239" y="99"/>
                      </a:lnTo>
                      <a:lnTo>
                        <a:pt x="231" y="101"/>
                      </a:lnTo>
                      <a:lnTo>
                        <a:pt x="226" y="104"/>
                      </a:lnTo>
                      <a:lnTo>
                        <a:pt x="219" y="109"/>
                      </a:lnTo>
                      <a:lnTo>
                        <a:pt x="216" y="115"/>
                      </a:lnTo>
                      <a:lnTo>
                        <a:pt x="211" y="123"/>
                      </a:lnTo>
                      <a:lnTo>
                        <a:pt x="207" y="131"/>
                      </a:lnTo>
                      <a:lnTo>
                        <a:pt x="202" y="139"/>
                      </a:lnTo>
                      <a:lnTo>
                        <a:pt x="197" y="147"/>
                      </a:lnTo>
                      <a:lnTo>
                        <a:pt x="199" y="145"/>
                      </a:lnTo>
                      <a:lnTo>
                        <a:pt x="200" y="145"/>
                      </a:lnTo>
                      <a:lnTo>
                        <a:pt x="203" y="147"/>
                      </a:lnTo>
                      <a:lnTo>
                        <a:pt x="205" y="150"/>
                      </a:lnTo>
                      <a:lnTo>
                        <a:pt x="208" y="153"/>
                      </a:lnTo>
                      <a:lnTo>
                        <a:pt x="211" y="158"/>
                      </a:lnTo>
                      <a:lnTo>
                        <a:pt x="213" y="163"/>
                      </a:lnTo>
                      <a:lnTo>
                        <a:pt x="215" y="168"/>
                      </a:lnTo>
                      <a:lnTo>
                        <a:pt x="215" y="173"/>
                      </a:lnTo>
                      <a:lnTo>
                        <a:pt x="213" y="179"/>
                      </a:lnTo>
                      <a:lnTo>
                        <a:pt x="207" y="190"/>
                      </a:lnTo>
                      <a:lnTo>
                        <a:pt x="199" y="203"/>
                      </a:lnTo>
                      <a:lnTo>
                        <a:pt x="191" y="214"/>
                      </a:lnTo>
                      <a:lnTo>
                        <a:pt x="181" y="227"/>
                      </a:lnTo>
                      <a:lnTo>
                        <a:pt x="171" y="237"/>
                      </a:lnTo>
                      <a:lnTo>
                        <a:pt x="162" y="246"/>
                      </a:lnTo>
                      <a:lnTo>
                        <a:pt x="151" y="254"/>
                      </a:lnTo>
                      <a:lnTo>
                        <a:pt x="139" y="259"/>
                      </a:lnTo>
                      <a:lnTo>
                        <a:pt x="127" y="262"/>
                      </a:lnTo>
                      <a:lnTo>
                        <a:pt x="114" y="262"/>
                      </a:lnTo>
                      <a:lnTo>
                        <a:pt x="159" y="217"/>
                      </a:lnTo>
                      <a:lnTo>
                        <a:pt x="154" y="221"/>
                      </a:lnTo>
                      <a:lnTo>
                        <a:pt x="149" y="222"/>
                      </a:lnTo>
                      <a:lnTo>
                        <a:pt x="143" y="224"/>
                      </a:lnTo>
                      <a:lnTo>
                        <a:pt x="138" y="222"/>
                      </a:lnTo>
                      <a:lnTo>
                        <a:pt x="131" y="221"/>
                      </a:lnTo>
                      <a:lnTo>
                        <a:pt x="125" y="219"/>
                      </a:lnTo>
                      <a:lnTo>
                        <a:pt x="120" y="216"/>
                      </a:lnTo>
                      <a:lnTo>
                        <a:pt x="117" y="211"/>
                      </a:lnTo>
                      <a:lnTo>
                        <a:pt x="114" y="206"/>
                      </a:lnTo>
                      <a:lnTo>
                        <a:pt x="114" y="201"/>
                      </a:lnTo>
                      <a:lnTo>
                        <a:pt x="117" y="198"/>
                      </a:lnTo>
                      <a:lnTo>
                        <a:pt x="119" y="195"/>
                      </a:lnTo>
                      <a:lnTo>
                        <a:pt x="122" y="192"/>
                      </a:lnTo>
                      <a:lnTo>
                        <a:pt x="125" y="189"/>
                      </a:lnTo>
                      <a:lnTo>
                        <a:pt x="127" y="187"/>
                      </a:lnTo>
                      <a:lnTo>
                        <a:pt x="130" y="184"/>
                      </a:lnTo>
                      <a:lnTo>
                        <a:pt x="133" y="182"/>
                      </a:lnTo>
                      <a:lnTo>
                        <a:pt x="136" y="181"/>
                      </a:lnTo>
                      <a:lnTo>
                        <a:pt x="139" y="179"/>
                      </a:lnTo>
                      <a:lnTo>
                        <a:pt x="143" y="179"/>
                      </a:lnTo>
                      <a:lnTo>
                        <a:pt x="114" y="147"/>
                      </a:lnTo>
                      <a:lnTo>
                        <a:pt x="159" y="115"/>
                      </a:lnTo>
                      <a:lnTo>
                        <a:pt x="157" y="112"/>
                      </a:lnTo>
                      <a:lnTo>
                        <a:pt x="154" y="109"/>
                      </a:lnTo>
                      <a:lnTo>
                        <a:pt x="149" y="105"/>
                      </a:lnTo>
                      <a:lnTo>
                        <a:pt x="144" y="102"/>
                      </a:lnTo>
                      <a:lnTo>
                        <a:pt x="139" y="101"/>
                      </a:lnTo>
                      <a:lnTo>
                        <a:pt x="135" y="97"/>
                      </a:lnTo>
                      <a:lnTo>
                        <a:pt x="130" y="96"/>
                      </a:lnTo>
                      <a:lnTo>
                        <a:pt x="125" y="93"/>
                      </a:lnTo>
                      <a:lnTo>
                        <a:pt x="122" y="89"/>
                      </a:lnTo>
                      <a:lnTo>
                        <a:pt x="120" y="86"/>
                      </a:lnTo>
                      <a:lnTo>
                        <a:pt x="120" y="89"/>
                      </a:lnTo>
                      <a:lnTo>
                        <a:pt x="120" y="93"/>
                      </a:lnTo>
                      <a:lnTo>
                        <a:pt x="122" y="96"/>
                      </a:lnTo>
                      <a:lnTo>
                        <a:pt x="122" y="99"/>
                      </a:lnTo>
                      <a:lnTo>
                        <a:pt x="122" y="102"/>
                      </a:lnTo>
                      <a:lnTo>
                        <a:pt x="122" y="105"/>
                      </a:lnTo>
                      <a:lnTo>
                        <a:pt x="120" y="109"/>
                      </a:lnTo>
                      <a:lnTo>
                        <a:pt x="119" y="112"/>
                      </a:lnTo>
                      <a:lnTo>
                        <a:pt x="117" y="113"/>
                      </a:lnTo>
                      <a:lnTo>
                        <a:pt x="114" y="115"/>
                      </a:lnTo>
                      <a:lnTo>
                        <a:pt x="104" y="104"/>
                      </a:lnTo>
                      <a:lnTo>
                        <a:pt x="96" y="93"/>
                      </a:lnTo>
                      <a:lnTo>
                        <a:pt x="91" y="80"/>
                      </a:lnTo>
                      <a:lnTo>
                        <a:pt x="87" y="67"/>
                      </a:lnTo>
                      <a:lnTo>
                        <a:pt x="83" y="54"/>
                      </a:lnTo>
                      <a:lnTo>
                        <a:pt x="79" y="41"/>
                      </a:lnTo>
                      <a:lnTo>
                        <a:pt x="74" y="29"/>
                      </a:lnTo>
                      <a:lnTo>
                        <a:pt x="66" y="17"/>
                      </a:lnTo>
                      <a:lnTo>
                        <a:pt x="56" y="8"/>
                      </a:lnTo>
                      <a:lnTo>
                        <a:pt x="43" y="0"/>
                      </a:lnTo>
                      <a:lnTo>
                        <a:pt x="27" y="38"/>
                      </a:lnTo>
                      <a:lnTo>
                        <a:pt x="16" y="78"/>
                      </a:lnTo>
                      <a:lnTo>
                        <a:pt x="7" y="121"/>
                      </a:lnTo>
                      <a:lnTo>
                        <a:pt x="2" y="165"/>
                      </a:lnTo>
                      <a:lnTo>
                        <a:pt x="0" y="208"/>
                      </a:lnTo>
                      <a:lnTo>
                        <a:pt x="2" y="251"/>
                      </a:lnTo>
                      <a:lnTo>
                        <a:pt x="7" y="294"/>
                      </a:lnTo>
                      <a:lnTo>
                        <a:pt x="16" y="336"/>
                      </a:lnTo>
                      <a:lnTo>
                        <a:pt x="27" y="377"/>
                      </a:lnTo>
                      <a:lnTo>
                        <a:pt x="43" y="416"/>
                      </a:lnTo>
                      <a:lnTo>
                        <a:pt x="51" y="413"/>
                      </a:lnTo>
                      <a:lnTo>
                        <a:pt x="59" y="409"/>
                      </a:lnTo>
                      <a:lnTo>
                        <a:pt x="64" y="403"/>
                      </a:lnTo>
                      <a:lnTo>
                        <a:pt x="67" y="397"/>
                      </a:lnTo>
                      <a:lnTo>
                        <a:pt x="71" y="390"/>
                      </a:lnTo>
                      <a:lnTo>
                        <a:pt x="74" y="382"/>
                      </a:lnTo>
                      <a:lnTo>
                        <a:pt x="75" y="376"/>
                      </a:lnTo>
                      <a:lnTo>
                        <a:pt x="77" y="368"/>
                      </a:lnTo>
                      <a:lnTo>
                        <a:pt x="79" y="361"/>
                      </a:lnTo>
                      <a:lnTo>
                        <a:pt x="82" y="355"/>
                      </a:lnTo>
                      <a:lnTo>
                        <a:pt x="90" y="361"/>
                      </a:lnTo>
                      <a:lnTo>
                        <a:pt x="95" y="369"/>
                      </a:lnTo>
                      <a:lnTo>
                        <a:pt x="96" y="377"/>
                      </a:lnTo>
                      <a:lnTo>
                        <a:pt x="98" y="387"/>
                      </a:lnTo>
                      <a:lnTo>
                        <a:pt x="98" y="398"/>
                      </a:lnTo>
                      <a:lnTo>
                        <a:pt x="98" y="408"/>
                      </a:lnTo>
                      <a:lnTo>
                        <a:pt x="96" y="419"/>
                      </a:lnTo>
                      <a:lnTo>
                        <a:pt x="98" y="429"/>
                      </a:lnTo>
                      <a:lnTo>
                        <a:pt x="99" y="438"/>
                      </a:lnTo>
                      <a:lnTo>
                        <a:pt x="104" y="448"/>
                      </a:lnTo>
                      <a:lnTo>
                        <a:pt x="123" y="496"/>
                      </a:lnTo>
                      <a:lnTo>
                        <a:pt x="147" y="542"/>
                      </a:lnTo>
                      <a:lnTo>
                        <a:pt x="179" y="587"/>
                      </a:lnTo>
                      <a:lnTo>
                        <a:pt x="215" y="629"/>
                      </a:lnTo>
                      <a:lnTo>
                        <a:pt x="255" y="667"/>
                      </a:lnTo>
                      <a:lnTo>
                        <a:pt x="299" y="702"/>
                      </a:lnTo>
                      <a:lnTo>
                        <a:pt x="346" y="733"/>
                      </a:lnTo>
                      <a:lnTo>
                        <a:pt x="395" y="758"/>
                      </a:lnTo>
                      <a:lnTo>
                        <a:pt x="447" y="779"/>
                      </a:lnTo>
                      <a:lnTo>
                        <a:pt x="498" y="793"/>
                      </a:lnTo>
                      <a:lnTo>
                        <a:pt x="555" y="800"/>
                      </a:lnTo>
                      <a:lnTo>
                        <a:pt x="615" y="803"/>
                      </a:lnTo>
                      <a:lnTo>
                        <a:pt x="674" y="801"/>
                      </a:lnTo>
                      <a:lnTo>
                        <a:pt x="735" y="795"/>
                      </a:lnTo>
                      <a:lnTo>
                        <a:pt x="794" y="785"/>
                      </a:lnTo>
                      <a:lnTo>
                        <a:pt x="851" y="768"/>
                      </a:lnTo>
                      <a:lnTo>
                        <a:pt x="907" y="745"/>
                      </a:lnTo>
                      <a:lnTo>
                        <a:pt x="959" y="715"/>
                      </a:lnTo>
                      <a:lnTo>
                        <a:pt x="1008" y="677"/>
                      </a:lnTo>
                      <a:lnTo>
                        <a:pt x="1051" y="630"/>
                      </a:lnTo>
                      <a:lnTo>
                        <a:pt x="1051" y="63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0" name="Freeform 114"/>
                <p:cNvSpPr>
                  <a:spLocks/>
                </p:cNvSpPr>
                <p:nvPr/>
              </p:nvSpPr>
              <p:spPr bwMode="auto">
                <a:xfrm>
                  <a:off x="1643" y="609"/>
                  <a:ext cx="23" cy="96"/>
                </a:xfrm>
                <a:custGeom>
                  <a:avLst/>
                  <a:gdLst>
                    <a:gd name="T0" fmla="*/ 40 w 47"/>
                    <a:gd name="T1" fmla="*/ 163 h 192"/>
                    <a:gd name="T2" fmla="*/ 18 w 47"/>
                    <a:gd name="T3" fmla="*/ 147 h 192"/>
                    <a:gd name="T4" fmla="*/ 8 w 47"/>
                    <a:gd name="T5" fmla="*/ 192 h 192"/>
                    <a:gd name="T6" fmla="*/ 4 w 47"/>
                    <a:gd name="T7" fmla="*/ 182 h 192"/>
                    <a:gd name="T8" fmla="*/ 2 w 47"/>
                    <a:gd name="T9" fmla="*/ 172 h 192"/>
                    <a:gd name="T10" fmla="*/ 0 w 47"/>
                    <a:gd name="T11" fmla="*/ 163 h 192"/>
                    <a:gd name="T12" fmla="*/ 2 w 47"/>
                    <a:gd name="T13" fmla="*/ 153 h 192"/>
                    <a:gd name="T14" fmla="*/ 5 w 47"/>
                    <a:gd name="T15" fmla="*/ 144 h 192"/>
                    <a:gd name="T16" fmla="*/ 8 w 47"/>
                    <a:gd name="T17" fmla="*/ 134 h 192"/>
                    <a:gd name="T18" fmla="*/ 13 w 47"/>
                    <a:gd name="T19" fmla="*/ 124 h 192"/>
                    <a:gd name="T20" fmla="*/ 20 w 47"/>
                    <a:gd name="T21" fmla="*/ 116 h 192"/>
                    <a:gd name="T22" fmla="*/ 24 w 47"/>
                    <a:gd name="T23" fmla="*/ 108 h 192"/>
                    <a:gd name="T24" fmla="*/ 31 w 47"/>
                    <a:gd name="T25" fmla="*/ 102 h 192"/>
                    <a:gd name="T26" fmla="*/ 2 w 47"/>
                    <a:gd name="T27" fmla="*/ 0 h 192"/>
                    <a:gd name="T28" fmla="*/ 12 w 47"/>
                    <a:gd name="T29" fmla="*/ 12 h 192"/>
                    <a:gd name="T30" fmla="*/ 21 w 47"/>
                    <a:gd name="T31" fmla="*/ 27 h 192"/>
                    <a:gd name="T32" fmla="*/ 29 w 47"/>
                    <a:gd name="T33" fmla="*/ 43 h 192"/>
                    <a:gd name="T34" fmla="*/ 36 w 47"/>
                    <a:gd name="T35" fmla="*/ 60 h 192"/>
                    <a:gd name="T36" fmla="*/ 42 w 47"/>
                    <a:gd name="T37" fmla="*/ 78 h 192"/>
                    <a:gd name="T38" fmla="*/ 45 w 47"/>
                    <a:gd name="T39" fmla="*/ 96 h 192"/>
                    <a:gd name="T40" fmla="*/ 47 w 47"/>
                    <a:gd name="T41" fmla="*/ 113 h 192"/>
                    <a:gd name="T42" fmla="*/ 47 w 47"/>
                    <a:gd name="T43" fmla="*/ 131 h 192"/>
                    <a:gd name="T44" fmla="*/ 45 w 47"/>
                    <a:gd name="T45" fmla="*/ 147 h 192"/>
                    <a:gd name="T46" fmla="*/ 40 w 47"/>
                    <a:gd name="T47" fmla="*/ 163 h 192"/>
                    <a:gd name="T48" fmla="*/ 40 w 47"/>
                    <a:gd name="T49" fmla="*/ 16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192">
                      <a:moveTo>
                        <a:pt x="40" y="163"/>
                      </a:moveTo>
                      <a:lnTo>
                        <a:pt x="18" y="147"/>
                      </a:lnTo>
                      <a:lnTo>
                        <a:pt x="8" y="192"/>
                      </a:lnTo>
                      <a:lnTo>
                        <a:pt x="4" y="182"/>
                      </a:lnTo>
                      <a:lnTo>
                        <a:pt x="2" y="172"/>
                      </a:lnTo>
                      <a:lnTo>
                        <a:pt x="0" y="163"/>
                      </a:lnTo>
                      <a:lnTo>
                        <a:pt x="2" y="153"/>
                      </a:lnTo>
                      <a:lnTo>
                        <a:pt x="5" y="144"/>
                      </a:lnTo>
                      <a:lnTo>
                        <a:pt x="8" y="134"/>
                      </a:lnTo>
                      <a:lnTo>
                        <a:pt x="13" y="124"/>
                      </a:lnTo>
                      <a:lnTo>
                        <a:pt x="20" y="116"/>
                      </a:lnTo>
                      <a:lnTo>
                        <a:pt x="24" y="108"/>
                      </a:lnTo>
                      <a:lnTo>
                        <a:pt x="31" y="102"/>
                      </a:lnTo>
                      <a:lnTo>
                        <a:pt x="2" y="0"/>
                      </a:lnTo>
                      <a:lnTo>
                        <a:pt x="12" y="12"/>
                      </a:lnTo>
                      <a:lnTo>
                        <a:pt x="21" y="27"/>
                      </a:lnTo>
                      <a:lnTo>
                        <a:pt x="29" y="43"/>
                      </a:lnTo>
                      <a:lnTo>
                        <a:pt x="36" y="60"/>
                      </a:lnTo>
                      <a:lnTo>
                        <a:pt x="42" y="78"/>
                      </a:lnTo>
                      <a:lnTo>
                        <a:pt x="45" y="96"/>
                      </a:lnTo>
                      <a:lnTo>
                        <a:pt x="47" y="113"/>
                      </a:lnTo>
                      <a:lnTo>
                        <a:pt x="47" y="131"/>
                      </a:lnTo>
                      <a:lnTo>
                        <a:pt x="45" y="147"/>
                      </a:lnTo>
                      <a:lnTo>
                        <a:pt x="40" y="163"/>
                      </a:lnTo>
                      <a:lnTo>
                        <a:pt x="40" y="163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1" name="Freeform 115"/>
                <p:cNvSpPr>
                  <a:spLocks/>
                </p:cNvSpPr>
                <p:nvPr/>
              </p:nvSpPr>
              <p:spPr bwMode="auto">
                <a:xfrm>
                  <a:off x="1678" y="682"/>
                  <a:ext cx="47" cy="56"/>
                </a:xfrm>
                <a:custGeom>
                  <a:avLst/>
                  <a:gdLst>
                    <a:gd name="T0" fmla="*/ 93 w 95"/>
                    <a:gd name="T1" fmla="*/ 0 h 110"/>
                    <a:gd name="T2" fmla="*/ 95 w 95"/>
                    <a:gd name="T3" fmla="*/ 13 h 110"/>
                    <a:gd name="T4" fmla="*/ 95 w 95"/>
                    <a:gd name="T5" fmla="*/ 25 h 110"/>
                    <a:gd name="T6" fmla="*/ 95 w 95"/>
                    <a:gd name="T7" fmla="*/ 37 h 110"/>
                    <a:gd name="T8" fmla="*/ 91 w 95"/>
                    <a:gd name="T9" fmla="*/ 48 h 110"/>
                    <a:gd name="T10" fmla="*/ 88 w 95"/>
                    <a:gd name="T11" fmla="*/ 59 h 110"/>
                    <a:gd name="T12" fmla="*/ 83 w 95"/>
                    <a:gd name="T13" fmla="*/ 69 h 110"/>
                    <a:gd name="T14" fmla="*/ 77 w 95"/>
                    <a:gd name="T15" fmla="*/ 80 h 110"/>
                    <a:gd name="T16" fmla="*/ 71 w 95"/>
                    <a:gd name="T17" fmla="*/ 89 h 110"/>
                    <a:gd name="T18" fmla="*/ 63 w 95"/>
                    <a:gd name="T19" fmla="*/ 99 h 110"/>
                    <a:gd name="T20" fmla="*/ 55 w 95"/>
                    <a:gd name="T21" fmla="*/ 109 h 110"/>
                    <a:gd name="T22" fmla="*/ 45 w 95"/>
                    <a:gd name="T23" fmla="*/ 110 h 110"/>
                    <a:gd name="T24" fmla="*/ 37 w 95"/>
                    <a:gd name="T25" fmla="*/ 110 h 110"/>
                    <a:gd name="T26" fmla="*/ 31 w 95"/>
                    <a:gd name="T27" fmla="*/ 109 h 110"/>
                    <a:gd name="T28" fmla="*/ 24 w 95"/>
                    <a:gd name="T29" fmla="*/ 105 h 110"/>
                    <a:gd name="T30" fmla="*/ 19 w 95"/>
                    <a:gd name="T31" fmla="*/ 101 h 110"/>
                    <a:gd name="T32" fmla="*/ 16 w 95"/>
                    <a:gd name="T33" fmla="*/ 94 h 110"/>
                    <a:gd name="T34" fmla="*/ 11 w 95"/>
                    <a:gd name="T35" fmla="*/ 88 h 110"/>
                    <a:gd name="T36" fmla="*/ 8 w 95"/>
                    <a:gd name="T37" fmla="*/ 81 h 110"/>
                    <a:gd name="T38" fmla="*/ 5 w 95"/>
                    <a:gd name="T39" fmla="*/ 75 h 110"/>
                    <a:gd name="T40" fmla="*/ 0 w 95"/>
                    <a:gd name="T41" fmla="*/ 70 h 110"/>
                    <a:gd name="T42" fmla="*/ 10 w 95"/>
                    <a:gd name="T43" fmla="*/ 67 h 110"/>
                    <a:gd name="T44" fmla="*/ 19 w 95"/>
                    <a:gd name="T45" fmla="*/ 64 h 110"/>
                    <a:gd name="T46" fmla="*/ 32 w 95"/>
                    <a:gd name="T47" fmla="*/ 59 h 110"/>
                    <a:gd name="T48" fmla="*/ 43 w 95"/>
                    <a:gd name="T49" fmla="*/ 54 h 110"/>
                    <a:gd name="T50" fmla="*/ 55 w 95"/>
                    <a:gd name="T51" fmla="*/ 48 h 110"/>
                    <a:gd name="T52" fmla="*/ 66 w 95"/>
                    <a:gd name="T53" fmla="*/ 41 h 110"/>
                    <a:gd name="T54" fmla="*/ 75 w 95"/>
                    <a:gd name="T55" fmla="*/ 33 h 110"/>
                    <a:gd name="T56" fmla="*/ 83 w 95"/>
                    <a:gd name="T57" fmla="*/ 24 h 110"/>
                    <a:gd name="T58" fmla="*/ 90 w 95"/>
                    <a:gd name="T59" fmla="*/ 13 h 110"/>
                    <a:gd name="T60" fmla="*/ 93 w 95"/>
                    <a:gd name="T61" fmla="*/ 0 h 110"/>
                    <a:gd name="T62" fmla="*/ 93 w 95"/>
                    <a:gd name="T63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5" h="110">
                      <a:moveTo>
                        <a:pt x="93" y="0"/>
                      </a:moveTo>
                      <a:lnTo>
                        <a:pt x="95" y="13"/>
                      </a:lnTo>
                      <a:lnTo>
                        <a:pt x="95" y="25"/>
                      </a:lnTo>
                      <a:lnTo>
                        <a:pt x="95" y="37"/>
                      </a:lnTo>
                      <a:lnTo>
                        <a:pt x="91" y="48"/>
                      </a:lnTo>
                      <a:lnTo>
                        <a:pt x="88" y="59"/>
                      </a:lnTo>
                      <a:lnTo>
                        <a:pt x="83" y="69"/>
                      </a:lnTo>
                      <a:lnTo>
                        <a:pt x="77" y="80"/>
                      </a:lnTo>
                      <a:lnTo>
                        <a:pt x="71" y="89"/>
                      </a:lnTo>
                      <a:lnTo>
                        <a:pt x="63" y="99"/>
                      </a:lnTo>
                      <a:lnTo>
                        <a:pt x="55" y="109"/>
                      </a:lnTo>
                      <a:lnTo>
                        <a:pt x="45" y="110"/>
                      </a:lnTo>
                      <a:lnTo>
                        <a:pt x="37" y="110"/>
                      </a:lnTo>
                      <a:lnTo>
                        <a:pt x="31" y="109"/>
                      </a:lnTo>
                      <a:lnTo>
                        <a:pt x="24" y="105"/>
                      </a:lnTo>
                      <a:lnTo>
                        <a:pt x="19" y="101"/>
                      </a:lnTo>
                      <a:lnTo>
                        <a:pt x="16" y="94"/>
                      </a:lnTo>
                      <a:lnTo>
                        <a:pt x="11" y="88"/>
                      </a:lnTo>
                      <a:lnTo>
                        <a:pt x="8" y="81"/>
                      </a:lnTo>
                      <a:lnTo>
                        <a:pt x="5" y="75"/>
                      </a:lnTo>
                      <a:lnTo>
                        <a:pt x="0" y="70"/>
                      </a:lnTo>
                      <a:lnTo>
                        <a:pt x="10" y="67"/>
                      </a:lnTo>
                      <a:lnTo>
                        <a:pt x="19" y="64"/>
                      </a:lnTo>
                      <a:lnTo>
                        <a:pt x="32" y="59"/>
                      </a:lnTo>
                      <a:lnTo>
                        <a:pt x="43" y="54"/>
                      </a:lnTo>
                      <a:lnTo>
                        <a:pt x="55" y="48"/>
                      </a:lnTo>
                      <a:lnTo>
                        <a:pt x="66" y="41"/>
                      </a:lnTo>
                      <a:lnTo>
                        <a:pt x="75" y="33"/>
                      </a:lnTo>
                      <a:lnTo>
                        <a:pt x="83" y="24"/>
                      </a:lnTo>
                      <a:lnTo>
                        <a:pt x="90" y="13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2" name="Freeform 116"/>
                <p:cNvSpPr>
                  <a:spLocks/>
                </p:cNvSpPr>
                <p:nvPr/>
              </p:nvSpPr>
              <p:spPr bwMode="auto">
                <a:xfrm>
                  <a:off x="1686" y="718"/>
                  <a:ext cx="49" cy="41"/>
                </a:xfrm>
                <a:custGeom>
                  <a:avLst/>
                  <a:gdLst>
                    <a:gd name="T0" fmla="*/ 39 w 99"/>
                    <a:gd name="T1" fmla="*/ 83 h 83"/>
                    <a:gd name="T2" fmla="*/ 34 w 99"/>
                    <a:gd name="T3" fmla="*/ 83 h 83"/>
                    <a:gd name="T4" fmla="*/ 29 w 99"/>
                    <a:gd name="T5" fmla="*/ 83 h 83"/>
                    <a:gd name="T6" fmla="*/ 24 w 99"/>
                    <a:gd name="T7" fmla="*/ 83 h 83"/>
                    <a:gd name="T8" fmla="*/ 21 w 99"/>
                    <a:gd name="T9" fmla="*/ 83 h 83"/>
                    <a:gd name="T10" fmla="*/ 16 w 99"/>
                    <a:gd name="T11" fmla="*/ 82 h 83"/>
                    <a:gd name="T12" fmla="*/ 13 w 99"/>
                    <a:gd name="T13" fmla="*/ 79 h 83"/>
                    <a:gd name="T14" fmla="*/ 10 w 99"/>
                    <a:gd name="T15" fmla="*/ 77 h 83"/>
                    <a:gd name="T16" fmla="*/ 7 w 99"/>
                    <a:gd name="T17" fmla="*/ 74 h 83"/>
                    <a:gd name="T18" fmla="*/ 3 w 99"/>
                    <a:gd name="T19" fmla="*/ 71 h 83"/>
                    <a:gd name="T20" fmla="*/ 0 w 99"/>
                    <a:gd name="T21" fmla="*/ 67 h 83"/>
                    <a:gd name="T22" fmla="*/ 10 w 99"/>
                    <a:gd name="T23" fmla="*/ 71 h 83"/>
                    <a:gd name="T24" fmla="*/ 23 w 99"/>
                    <a:gd name="T25" fmla="*/ 72 h 83"/>
                    <a:gd name="T26" fmla="*/ 35 w 99"/>
                    <a:gd name="T27" fmla="*/ 71 h 83"/>
                    <a:gd name="T28" fmla="*/ 48 w 99"/>
                    <a:gd name="T29" fmla="*/ 66 h 83"/>
                    <a:gd name="T30" fmla="*/ 61 w 99"/>
                    <a:gd name="T31" fmla="*/ 59 h 83"/>
                    <a:gd name="T32" fmla="*/ 74 w 99"/>
                    <a:gd name="T33" fmla="*/ 50 h 83"/>
                    <a:gd name="T34" fmla="*/ 83 w 99"/>
                    <a:gd name="T35" fmla="*/ 39 h 83"/>
                    <a:gd name="T36" fmla="*/ 91 w 99"/>
                    <a:gd name="T37" fmla="*/ 27 h 83"/>
                    <a:gd name="T38" fmla="*/ 98 w 99"/>
                    <a:gd name="T39" fmla="*/ 15 h 83"/>
                    <a:gd name="T40" fmla="*/ 99 w 99"/>
                    <a:gd name="T41" fmla="*/ 0 h 83"/>
                    <a:gd name="T42" fmla="*/ 99 w 99"/>
                    <a:gd name="T43" fmla="*/ 11 h 83"/>
                    <a:gd name="T44" fmla="*/ 98 w 99"/>
                    <a:gd name="T45" fmla="*/ 23 h 83"/>
                    <a:gd name="T46" fmla="*/ 93 w 99"/>
                    <a:gd name="T47" fmla="*/ 34 h 83"/>
                    <a:gd name="T48" fmla="*/ 88 w 99"/>
                    <a:gd name="T49" fmla="*/ 45 h 83"/>
                    <a:gd name="T50" fmla="*/ 82 w 99"/>
                    <a:gd name="T51" fmla="*/ 55 h 83"/>
                    <a:gd name="T52" fmla="*/ 74 w 99"/>
                    <a:gd name="T53" fmla="*/ 64 h 83"/>
                    <a:gd name="T54" fmla="*/ 66 w 99"/>
                    <a:gd name="T55" fmla="*/ 71 h 83"/>
                    <a:gd name="T56" fmla="*/ 58 w 99"/>
                    <a:gd name="T57" fmla="*/ 77 h 83"/>
                    <a:gd name="T58" fmla="*/ 48 w 99"/>
                    <a:gd name="T59" fmla="*/ 82 h 83"/>
                    <a:gd name="T60" fmla="*/ 39 w 99"/>
                    <a:gd name="T61" fmla="*/ 83 h 83"/>
                    <a:gd name="T62" fmla="*/ 39 w 99"/>
                    <a:gd name="T63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83">
                      <a:moveTo>
                        <a:pt x="39" y="83"/>
                      </a:moveTo>
                      <a:lnTo>
                        <a:pt x="34" y="83"/>
                      </a:lnTo>
                      <a:lnTo>
                        <a:pt x="29" y="83"/>
                      </a:lnTo>
                      <a:lnTo>
                        <a:pt x="24" y="83"/>
                      </a:lnTo>
                      <a:lnTo>
                        <a:pt x="21" y="83"/>
                      </a:lnTo>
                      <a:lnTo>
                        <a:pt x="16" y="82"/>
                      </a:lnTo>
                      <a:lnTo>
                        <a:pt x="13" y="79"/>
                      </a:lnTo>
                      <a:lnTo>
                        <a:pt x="10" y="77"/>
                      </a:lnTo>
                      <a:lnTo>
                        <a:pt x="7" y="74"/>
                      </a:lnTo>
                      <a:lnTo>
                        <a:pt x="3" y="71"/>
                      </a:lnTo>
                      <a:lnTo>
                        <a:pt x="0" y="67"/>
                      </a:lnTo>
                      <a:lnTo>
                        <a:pt x="10" y="71"/>
                      </a:lnTo>
                      <a:lnTo>
                        <a:pt x="23" y="72"/>
                      </a:lnTo>
                      <a:lnTo>
                        <a:pt x="35" y="71"/>
                      </a:lnTo>
                      <a:lnTo>
                        <a:pt x="48" y="66"/>
                      </a:lnTo>
                      <a:lnTo>
                        <a:pt x="61" y="59"/>
                      </a:lnTo>
                      <a:lnTo>
                        <a:pt x="74" y="50"/>
                      </a:lnTo>
                      <a:lnTo>
                        <a:pt x="83" y="39"/>
                      </a:lnTo>
                      <a:lnTo>
                        <a:pt x="91" y="27"/>
                      </a:lnTo>
                      <a:lnTo>
                        <a:pt x="98" y="15"/>
                      </a:lnTo>
                      <a:lnTo>
                        <a:pt x="99" y="0"/>
                      </a:lnTo>
                      <a:lnTo>
                        <a:pt x="99" y="11"/>
                      </a:lnTo>
                      <a:lnTo>
                        <a:pt x="98" y="23"/>
                      </a:lnTo>
                      <a:lnTo>
                        <a:pt x="93" y="34"/>
                      </a:lnTo>
                      <a:lnTo>
                        <a:pt x="88" y="45"/>
                      </a:lnTo>
                      <a:lnTo>
                        <a:pt x="82" y="55"/>
                      </a:lnTo>
                      <a:lnTo>
                        <a:pt x="74" y="64"/>
                      </a:lnTo>
                      <a:lnTo>
                        <a:pt x="66" y="71"/>
                      </a:lnTo>
                      <a:lnTo>
                        <a:pt x="58" y="77"/>
                      </a:lnTo>
                      <a:lnTo>
                        <a:pt x="48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3" name="Freeform 117"/>
                <p:cNvSpPr>
                  <a:spLocks/>
                </p:cNvSpPr>
                <p:nvPr/>
              </p:nvSpPr>
              <p:spPr bwMode="auto">
                <a:xfrm>
                  <a:off x="2050" y="603"/>
                  <a:ext cx="135" cy="87"/>
                </a:xfrm>
                <a:custGeom>
                  <a:avLst/>
                  <a:gdLst>
                    <a:gd name="T0" fmla="*/ 32 w 269"/>
                    <a:gd name="T1" fmla="*/ 20 h 175"/>
                    <a:gd name="T2" fmla="*/ 24 w 269"/>
                    <a:gd name="T3" fmla="*/ 29 h 175"/>
                    <a:gd name="T4" fmla="*/ 17 w 269"/>
                    <a:gd name="T5" fmla="*/ 39 h 175"/>
                    <a:gd name="T6" fmla="*/ 14 w 269"/>
                    <a:gd name="T7" fmla="*/ 50 h 175"/>
                    <a:gd name="T8" fmla="*/ 13 w 269"/>
                    <a:gd name="T9" fmla="*/ 61 h 175"/>
                    <a:gd name="T10" fmla="*/ 13 w 269"/>
                    <a:gd name="T11" fmla="*/ 72 h 175"/>
                    <a:gd name="T12" fmla="*/ 11 w 269"/>
                    <a:gd name="T13" fmla="*/ 84 h 175"/>
                    <a:gd name="T14" fmla="*/ 11 w 269"/>
                    <a:gd name="T15" fmla="*/ 96 h 175"/>
                    <a:gd name="T16" fmla="*/ 8 w 269"/>
                    <a:gd name="T17" fmla="*/ 108 h 175"/>
                    <a:gd name="T18" fmla="*/ 5 w 269"/>
                    <a:gd name="T19" fmla="*/ 117 h 175"/>
                    <a:gd name="T20" fmla="*/ 0 w 269"/>
                    <a:gd name="T21" fmla="*/ 127 h 175"/>
                    <a:gd name="T22" fmla="*/ 19 w 269"/>
                    <a:gd name="T23" fmla="*/ 146 h 175"/>
                    <a:gd name="T24" fmla="*/ 38 w 269"/>
                    <a:gd name="T25" fmla="*/ 159 h 175"/>
                    <a:gd name="T26" fmla="*/ 59 w 269"/>
                    <a:gd name="T27" fmla="*/ 168 h 175"/>
                    <a:gd name="T28" fmla="*/ 80 w 269"/>
                    <a:gd name="T29" fmla="*/ 173 h 175"/>
                    <a:gd name="T30" fmla="*/ 102 w 269"/>
                    <a:gd name="T31" fmla="*/ 175 h 175"/>
                    <a:gd name="T32" fmla="*/ 125 w 269"/>
                    <a:gd name="T33" fmla="*/ 175 h 175"/>
                    <a:gd name="T34" fmla="*/ 149 w 269"/>
                    <a:gd name="T35" fmla="*/ 173 h 175"/>
                    <a:gd name="T36" fmla="*/ 173 w 269"/>
                    <a:gd name="T37" fmla="*/ 173 h 175"/>
                    <a:gd name="T38" fmla="*/ 198 w 269"/>
                    <a:gd name="T39" fmla="*/ 173 h 175"/>
                    <a:gd name="T40" fmla="*/ 224 w 269"/>
                    <a:gd name="T41" fmla="*/ 175 h 175"/>
                    <a:gd name="T42" fmla="*/ 238 w 269"/>
                    <a:gd name="T43" fmla="*/ 167 h 175"/>
                    <a:gd name="T44" fmla="*/ 251 w 269"/>
                    <a:gd name="T45" fmla="*/ 157 h 175"/>
                    <a:gd name="T46" fmla="*/ 259 w 269"/>
                    <a:gd name="T47" fmla="*/ 146 h 175"/>
                    <a:gd name="T48" fmla="*/ 265 w 269"/>
                    <a:gd name="T49" fmla="*/ 133 h 175"/>
                    <a:gd name="T50" fmla="*/ 269 w 269"/>
                    <a:gd name="T51" fmla="*/ 119 h 175"/>
                    <a:gd name="T52" fmla="*/ 269 w 269"/>
                    <a:gd name="T53" fmla="*/ 103 h 175"/>
                    <a:gd name="T54" fmla="*/ 269 w 269"/>
                    <a:gd name="T55" fmla="*/ 88 h 175"/>
                    <a:gd name="T56" fmla="*/ 267 w 269"/>
                    <a:gd name="T57" fmla="*/ 72 h 175"/>
                    <a:gd name="T58" fmla="*/ 265 w 269"/>
                    <a:gd name="T59" fmla="*/ 58 h 175"/>
                    <a:gd name="T60" fmla="*/ 262 w 269"/>
                    <a:gd name="T61" fmla="*/ 44 h 175"/>
                    <a:gd name="T62" fmla="*/ 245 w 269"/>
                    <a:gd name="T63" fmla="*/ 20 h 175"/>
                    <a:gd name="T64" fmla="*/ 225 w 269"/>
                    <a:gd name="T65" fmla="*/ 5 h 175"/>
                    <a:gd name="T66" fmla="*/ 205 w 269"/>
                    <a:gd name="T67" fmla="*/ 0 h 175"/>
                    <a:gd name="T68" fmla="*/ 181 w 269"/>
                    <a:gd name="T69" fmla="*/ 2 h 175"/>
                    <a:gd name="T70" fmla="*/ 157 w 269"/>
                    <a:gd name="T71" fmla="*/ 7 h 175"/>
                    <a:gd name="T72" fmla="*/ 131 w 269"/>
                    <a:gd name="T73" fmla="*/ 15 h 175"/>
                    <a:gd name="T74" fmla="*/ 105 w 269"/>
                    <a:gd name="T75" fmla="*/ 23 h 175"/>
                    <a:gd name="T76" fmla="*/ 80 w 269"/>
                    <a:gd name="T77" fmla="*/ 28 h 175"/>
                    <a:gd name="T78" fmla="*/ 56 w 269"/>
                    <a:gd name="T79" fmla="*/ 28 h 175"/>
                    <a:gd name="T80" fmla="*/ 32 w 269"/>
                    <a:gd name="T81" fmla="*/ 21 h 175"/>
                    <a:gd name="T82" fmla="*/ 32 w 269"/>
                    <a:gd name="T83" fmla="*/ 21 h 175"/>
                    <a:gd name="T84" fmla="*/ 32 w 269"/>
                    <a:gd name="T85" fmla="*/ 2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9" h="175">
                      <a:moveTo>
                        <a:pt x="32" y="20"/>
                      </a:moveTo>
                      <a:lnTo>
                        <a:pt x="24" y="29"/>
                      </a:lnTo>
                      <a:lnTo>
                        <a:pt x="17" y="39"/>
                      </a:lnTo>
                      <a:lnTo>
                        <a:pt x="14" y="50"/>
                      </a:lnTo>
                      <a:lnTo>
                        <a:pt x="13" y="61"/>
                      </a:lnTo>
                      <a:lnTo>
                        <a:pt x="13" y="72"/>
                      </a:lnTo>
                      <a:lnTo>
                        <a:pt x="11" y="84"/>
                      </a:lnTo>
                      <a:lnTo>
                        <a:pt x="11" y="96"/>
                      </a:lnTo>
                      <a:lnTo>
                        <a:pt x="8" y="108"/>
                      </a:lnTo>
                      <a:lnTo>
                        <a:pt x="5" y="117"/>
                      </a:lnTo>
                      <a:lnTo>
                        <a:pt x="0" y="127"/>
                      </a:lnTo>
                      <a:lnTo>
                        <a:pt x="19" y="146"/>
                      </a:lnTo>
                      <a:lnTo>
                        <a:pt x="38" y="159"/>
                      </a:lnTo>
                      <a:lnTo>
                        <a:pt x="59" y="168"/>
                      </a:lnTo>
                      <a:lnTo>
                        <a:pt x="80" y="173"/>
                      </a:lnTo>
                      <a:lnTo>
                        <a:pt x="102" y="175"/>
                      </a:lnTo>
                      <a:lnTo>
                        <a:pt x="125" y="175"/>
                      </a:lnTo>
                      <a:lnTo>
                        <a:pt x="149" y="173"/>
                      </a:lnTo>
                      <a:lnTo>
                        <a:pt x="173" y="173"/>
                      </a:lnTo>
                      <a:lnTo>
                        <a:pt x="198" y="173"/>
                      </a:lnTo>
                      <a:lnTo>
                        <a:pt x="224" y="175"/>
                      </a:lnTo>
                      <a:lnTo>
                        <a:pt x="238" y="167"/>
                      </a:lnTo>
                      <a:lnTo>
                        <a:pt x="251" y="157"/>
                      </a:lnTo>
                      <a:lnTo>
                        <a:pt x="259" y="146"/>
                      </a:lnTo>
                      <a:lnTo>
                        <a:pt x="265" y="133"/>
                      </a:lnTo>
                      <a:lnTo>
                        <a:pt x="269" y="119"/>
                      </a:lnTo>
                      <a:lnTo>
                        <a:pt x="269" y="103"/>
                      </a:lnTo>
                      <a:lnTo>
                        <a:pt x="269" y="88"/>
                      </a:lnTo>
                      <a:lnTo>
                        <a:pt x="267" y="72"/>
                      </a:lnTo>
                      <a:lnTo>
                        <a:pt x="265" y="58"/>
                      </a:lnTo>
                      <a:lnTo>
                        <a:pt x="262" y="44"/>
                      </a:lnTo>
                      <a:lnTo>
                        <a:pt x="245" y="20"/>
                      </a:lnTo>
                      <a:lnTo>
                        <a:pt x="225" y="5"/>
                      </a:lnTo>
                      <a:lnTo>
                        <a:pt x="205" y="0"/>
                      </a:lnTo>
                      <a:lnTo>
                        <a:pt x="181" y="2"/>
                      </a:lnTo>
                      <a:lnTo>
                        <a:pt x="157" y="7"/>
                      </a:lnTo>
                      <a:lnTo>
                        <a:pt x="131" y="15"/>
                      </a:lnTo>
                      <a:lnTo>
                        <a:pt x="105" y="23"/>
                      </a:lnTo>
                      <a:lnTo>
                        <a:pt x="80" y="28"/>
                      </a:lnTo>
                      <a:lnTo>
                        <a:pt x="56" y="28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2" y="20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4" name="Freeform 118"/>
                <p:cNvSpPr>
                  <a:spLocks/>
                </p:cNvSpPr>
                <p:nvPr/>
              </p:nvSpPr>
              <p:spPr bwMode="auto">
                <a:xfrm>
                  <a:off x="2076" y="617"/>
                  <a:ext cx="41" cy="57"/>
                </a:xfrm>
                <a:custGeom>
                  <a:avLst/>
                  <a:gdLst>
                    <a:gd name="T0" fmla="*/ 48 w 82"/>
                    <a:gd name="T1" fmla="*/ 115 h 115"/>
                    <a:gd name="T2" fmla="*/ 40 w 82"/>
                    <a:gd name="T3" fmla="*/ 108 h 115"/>
                    <a:gd name="T4" fmla="*/ 32 w 82"/>
                    <a:gd name="T5" fmla="*/ 104 h 115"/>
                    <a:gd name="T6" fmla="*/ 24 w 82"/>
                    <a:gd name="T7" fmla="*/ 100 h 115"/>
                    <a:gd name="T8" fmla="*/ 16 w 82"/>
                    <a:gd name="T9" fmla="*/ 97 h 115"/>
                    <a:gd name="T10" fmla="*/ 10 w 82"/>
                    <a:gd name="T11" fmla="*/ 96 h 115"/>
                    <a:gd name="T12" fmla="*/ 5 w 82"/>
                    <a:gd name="T13" fmla="*/ 91 h 115"/>
                    <a:gd name="T14" fmla="*/ 2 w 82"/>
                    <a:gd name="T15" fmla="*/ 86 h 115"/>
                    <a:gd name="T16" fmla="*/ 0 w 82"/>
                    <a:gd name="T17" fmla="*/ 78 h 115"/>
                    <a:gd name="T18" fmla="*/ 3 w 82"/>
                    <a:gd name="T19" fmla="*/ 68 h 115"/>
                    <a:gd name="T20" fmla="*/ 10 w 82"/>
                    <a:gd name="T21" fmla="*/ 54 h 115"/>
                    <a:gd name="T22" fmla="*/ 35 w 82"/>
                    <a:gd name="T23" fmla="*/ 38 h 115"/>
                    <a:gd name="T24" fmla="*/ 19 w 82"/>
                    <a:gd name="T25" fmla="*/ 22 h 115"/>
                    <a:gd name="T26" fmla="*/ 26 w 82"/>
                    <a:gd name="T27" fmla="*/ 20 h 115"/>
                    <a:gd name="T28" fmla="*/ 30 w 82"/>
                    <a:gd name="T29" fmla="*/ 17 h 115"/>
                    <a:gd name="T30" fmla="*/ 37 w 82"/>
                    <a:gd name="T31" fmla="*/ 12 h 115"/>
                    <a:gd name="T32" fmla="*/ 42 w 82"/>
                    <a:gd name="T33" fmla="*/ 9 h 115"/>
                    <a:gd name="T34" fmla="*/ 48 w 82"/>
                    <a:gd name="T35" fmla="*/ 4 h 115"/>
                    <a:gd name="T36" fmla="*/ 54 w 82"/>
                    <a:gd name="T37" fmla="*/ 1 h 115"/>
                    <a:gd name="T38" fmla="*/ 61 w 82"/>
                    <a:gd name="T39" fmla="*/ 0 h 115"/>
                    <a:gd name="T40" fmla="*/ 67 w 82"/>
                    <a:gd name="T41" fmla="*/ 0 h 115"/>
                    <a:gd name="T42" fmla="*/ 74 w 82"/>
                    <a:gd name="T43" fmla="*/ 3 h 115"/>
                    <a:gd name="T44" fmla="*/ 80 w 82"/>
                    <a:gd name="T45" fmla="*/ 9 h 115"/>
                    <a:gd name="T46" fmla="*/ 82 w 82"/>
                    <a:gd name="T47" fmla="*/ 22 h 115"/>
                    <a:gd name="T48" fmla="*/ 82 w 82"/>
                    <a:gd name="T49" fmla="*/ 33 h 115"/>
                    <a:gd name="T50" fmla="*/ 80 w 82"/>
                    <a:gd name="T51" fmla="*/ 44 h 115"/>
                    <a:gd name="T52" fmla="*/ 78 w 82"/>
                    <a:gd name="T53" fmla="*/ 56 h 115"/>
                    <a:gd name="T54" fmla="*/ 75 w 82"/>
                    <a:gd name="T55" fmla="*/ 65 h 115"/>
                    <a:gd name="T56" fmla="*/ 70 w 82"/>
                    <a:gd name="T57" fmla="*/ 76 h 115"/>
                    <a:gd name="T58" fmla="*/ 66 w 82"/>
                    <a:gd name="T59" fmla="*/ 86 h 115"/>
                    <a:gd name="T60" fmla="*/ 59 w 82"/>
                    <a:gd name="T61" fmla="*/ 96 h 115"/>
                    <a:gd name="T62" fmla="*/ 54 w 82"/>
                    <a:gd name="T63" fmla="*/ 105 h 115"/>
                    <a:gd name="T64" fmla="*/ 48 w 82"/>
                    <a:gd name="T65" fmla="*/ 115 h 115"/>
                    <a:gd name="T66" fmla="*/ 48 w 82"/>
                    <a:gd name="T67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" h="115">
                      <a:moveTo>
                        <a:pt x="48" y="115"/>
                      </a:moveTo>
                      <a:lnTo>
                        <a:pt x="40" y="108"/>
                      </a:lnTo>
                      <a:lnTo>
                        <a:pt x="32" y="104"/>
                      </a:lnTo>
                      <a:lnTo>
                        <a:pt x="24" y="100"/>
                      </a:lnTo>
                      <a:lnTo>
                        <a:pt x="16" y="97"/>
                      </a:lnTo>
                      <a:lnTo>
                        <a:pt x="10" y="96"/>
                      </a:lnTo>
                      <a:lnTo>
                        <a:pt x="5" y="91"/>
                      </a:lnTo>
                      <a:lnTo>
                        <a:pt x="2" y="86"/>
                      </a:lnTo>
                      <a:lnTo>
                        <a:pt x="0" y="78"/>
                      </a:lnTo>
                      <a:lnTo>
                        <a:pt x="3" y="68"/>
                      </a:lnTo>
                      <a:lnTo>
                        <a:pt x="10" y="54"/>
                      </a:lnTo>
                      <a:lnTo>
                        <a:pt x="35" y="38"/>
                      </a:lnTo>
                      <a:lnTo>
                        <a:pt x="19" y="22"/>
                      </a:lnTo>
                      <a:lnTo>
                        <a:pt x="26" y="20"/>
                      </a:lnTo>
                      <a:lnTo>
                        <a:pt x="30" y="17"/>
                      </a:lnTo>
                      <a:lnTo>
                        <a:pt x="37" y="12"/>
                      </a:lnTo>
                      <a:lnTo>
                        <a:pt x="42" y="9"/>
                      </a:lnTo>
                      <a:lnTo>
                        <a:pt x="48" y="4"/>
                      </a:lnTo>
                      <a:lnTo>
                        <a:pt x="54" y="1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74" y="3"/>
                      </a:lnTo>
                      <a:lnTo>
                        <a:pt x="80" y="9"/>
                      </a:lnTo>
                      <a:lnTo>
                        <a:pt x="82" y="22"/>
                      </a:lnTo>
                      <a:lnTo>
                        <a:pt x="82" y="33"/>
                      </a:lnTo>
                      <a:lnTo>
                        <a:pt x="80" y="44"/>
                      </a:lnTo>
                      <a:lnTo>
                        <a:pt x="78" y="56"/>
                      </a:lnTo>
                      <a:lnTo>
                        <a:pt x="75" y="65"/>
                      </a:lnTo>
                      <a:lnTo>
                        <a:pt x="70" y="76"/>
                      </a:lnTo>
                      <a:lnTo>
                        <a:pt x="66" y="86"/>
                      </a:lnTo>
                      <a:lnTo>
                        <a:pt x="59" y="96"/>
                      </a:lnTo>
                      <a:lnTo>
                        <a:pt x="54" y="105"/>
                      </a:lnTo>
                      <a:lnTo>
                        <a:pt x="48" y="115"/>
                      </a:lnTo>
                      <a:lnTo>
                        <a:pt x="48" y="115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5" name="Freeform 119"/>
                <p:cNvSpPr>
                  <a:spLocks/>
                </p:cNvSpPr>
                <p:nvPr/>
              </p:nvSpPr>
              <p:spPr bwMode="auto">
                <a:xfrm>
                  <a:off x="2129" y="644"/>
                  <a:ext cx="37" cy="30"/>
                </a:xfrm>
                <a:custGeom>
                  <a:avLst/>
                  <a:gdLst>
                    <a:gd name="T0" fmla="*/ 46 w 73"/>
                    <a:gd name="T1" fmla="*/ 30 h 61"/>
                    <a:gd name="T2" fmla="*/ 67 w 73"/>
                    <a:gd name="T3" fmla="*/ 22 h 61"/>
                    <a:gd name="T4" fmla="*/ 57 w 73"/>
                    <a:gd name="T5" fmla="*/ 32 h 61"/>
                    <a:gd name="T6" fmla="*/ 56 w 73"/>
                    <a:gd name="T7" fmla="*/ 32 h 61"/>
                    <a:gd name="T8" fmla="*/ 56 w 73"/>
                    <a:gd name="T9" fmla="*/ 32 h 61"/>
                    <a:gd name="T10" fmla="*/ 54 w 73"/>
                    <a:gd name="T11" fmla="*/ 32 h 61"/>
                    <a:gd name="T12" fmla="*/ 52 w 73"/>
                    <a:gd name="T13" fmla="*/ 30 h 61"/>
                    <a:gd name="T14" fmla="*/ 51 w 73"/>
                    <a:gd name="T15" fmla="*/ 30 h 61"/>
                    <a:gd name="T16" fmla="*/ 51 w 73"/>
                    <a:gd name="T17" fmla="*/ 30 h 61"/>
                    <a:gd name="T18" fmla="*/ 49 w 73"/>
                    <a:gd name="T19" fmla="*/ 30 h 61"/>
                    <a:gd name="T20" fmla="*/ 48 w 73"/>
                    <a:gd name="T21" fmla="*/ 30 h 61"/>
                    <a:gd name="T22" fmla="*/ 48 w 73"/>
                    <a:gd name="T23" fmla="*/ 30 h 61"/>
                    <a:gd name="T24" fmla="*/ 46 w 73"/>
                    <a:gd name="T25" fmla="*/ 30 h 61"/>
                    <a:gd name="T26" fmla="*/ 12 w 73"/>
                    <a:gd name="T27" fmla="*/ 45 h 61"/>
                    <a:gd name="T28" fmla="*/ 67 w 73"/>
                    <a:gd name="T29" fmla="*/ 61 h 61"/>
                    <a:gd name="T30" fmla="*/ 60 w 73"/>
                    <a:gd name="T31" fmla="*/ 59 h 61"/>
                    <a:gd name="T32" fmla="*/ 56 w 73"/>
                    <a:gd name="T33" fmla="*/ 59 h 61"/>
                    <a:gd name="T34" fmla="*/ 49 w 73"/>
                    <a:gd name="T35" fmla="*/ 58 h 61"/>
                    <a:gd name="T36" fmla="*/ 43 w 73"/>
                    <a:gd name="T37" fmla="*/ 56 h 61"/>
                    <a:gd name="T38" fmla="*/ 38 w 73"/>
                    <a:gd name="T39" fmla="*/ 54 h 61"/>
                    <a:gd name="T40" fmla="*/ 32 w 73"/>
                    <a:gd name="T41" fmla="*/ 54 h 61"/>
                    <a:gd name="T42" fmla="*/ 25 w 73"/>
                    <a:gd name="T43" fmla="*/ 54 h 61"/>
                    <a:gd name="T44" fmla="*/ 19 w 73"/>
                    <a:gd name="T45" fmla="*/ 53 h 61"/>
                    <a:gd name="T46" fmla="*/ 12 w 73"/>
                    <a:gd name="T47" fmla="*/ 53 h 61"/>
                    <a:gd name="T48" fmla="*/ 6 w 73"/>
                    <a:gd name="T49" fmla="*/ 54 h 61"/>
                    <a:gd name="T50" fmla="*/ 3 w 73"/>
                    <a:gd name="T51" fmla="*/ 46 h 61"/>
                    <a:gd name="T52" fmla="*/ 0 w 73"/>
                    <a:gd name="T53" fmla="*/ 38 h 61"/>
                    <a:gd name="T54" fmla="*/ 1 w 73"/>
                    <a:gd name="T55" fmla="*/ 34 h 61"/>
                    <a:gd name="T56" fmla="*/ 3 w 73"/>
                    <a:gd name="T57" fmla="*/ 29 h 61"/>
                    <a:gd name="T58" fmla="*/ 6 w 73"/>
                    <a:gd name="T59" fmla="*/ 26 h 61"/>
                    <a:gd name="T60" fmla="*/ 9 w 73"/>
                    <a:gd name="T61" fmla="*/ 22 h 61"/>
                    <a:gd name="T62" fmla="*/ 16 w 73"/>
                    <a:gd name="T63" fmla="*/ 21 h 61"/>
                    <a:gd name="T64" fmla="*/ 22 w 73"/>
                    <a:gd name="T65" fmla="*/ 18 h 61"/>
                    <a:gd name="T66" fmla="*/ 28 w 73"/>
                    <a:gd name="T67" fmla="*/ 16 h 61"/>
                    <a:gd name="T68" fmla="*/ 35 w 73"/>
                    <a:gd name="T69" fmla="*/ 16 h 61"/>
                    <a:gd name="T70" fmla="*/ 73 w 73"/>
                    <a:gd name="T71" fmla="*/ 0 h 61"/>
                    <a:gd name="T72" fmla="*/ 70 w 73"/>
                    <a:gd name="T73" fmla="*/ 3 h 61"/>
                    <a:gd name="T74" fmla="*/ 67 w 73"/>
                    <a:gd name="T75" fmla="*/ 5 h 61"/>
                    <a:gd name="T76" fmla="*/ 64 w 73"/>
                    <a:gd name="T77" fmla="*/ 6 h 61"/>
                    <a:gd name="T78" fmla="*/ 60 w 73"/>
                    <a:gd name="T79" fmla="*/ 8 h 61"/>
                    <a:gd name="T80" fmla="*/ 56 w 73"/>
                    <a:gd name="T81" fmla="*/ 10 h 61"/>
                    <a:gd name="T82" fmla="*/ 52 w 73"/>
                    <a:gd name="T83" fmla="*/ 11 h 61"/>
                    <a:gd name="T84" fmla="*/ 48 w 73"/>
                    <a:gd name="T85" fmla="*/ 13 h 61"/>
                    <a:gd name="T86" fmla="*/ 44 w 73"/>
                    <a:gd name="T87" fmla="*/ 13 h 61"/>
                    <a:gd name="T88" fmla="*/ 40 w 73"/>
                    <a:gd name="T89" fmla="*/ 14 h 61"/>
                    <a:gd name="T90" fmla="*/ 35 w 73"/>
                    <a:gd name="T91" fmla="*/ 16 h 61"/>
                    <a:gd name="T92" fmla="*/ 19 w 73"/>
                    <a:gd name="T93" fmla="*/ 22 h 61"/>
                    <a:gd name="T94" fmla="*/ 20 w 73"/>
                    <a:gd name="T95" fmla="*/ 24 h 61"/>
                    <a:gd name="T96" fmla="*/ 24 w 73"/>
                    <a:gd name="T97" fmla="*/ 27 h 61"/>
                    <a:gd name="T98" fmla="*/ 25 w 73"/>
                    <a:gd name="T99" fmla="*/ 29 h 61"/>
                    <a:gd name="T100" fmla="*/ 28 w 73"/>
                    <a:gd name="T101" fmla="*/ 29 h 61"/>
                    <a:gd name="T102" fmla="*/ 32 w 73"/>
                    <a:gd name="T103" fmla="*/ 30 h 61"/>
                    <a:gd name="T104" fmla="*/ 33 w 73"/>
                    <a:gd name="T105" fmla="*/ 30 h 61"/>
                    <a:gd name="T106" fmla="*/ 36 w 73"/>
                    <a:gd name="T107" fmla="*/ 30 h 61"/>
                    <a:gd name="T108" fmla="*/ 40 w 73"/>
                    <a:gd name="T109" fmla="*/ 30 h 61"/>
                    <a:gd name="T110" fmla="*/ 43 w 73"/>
                    <a:gd name="T111" fmla="*/ 30 h 61"/>
                    <a:gd name="T112" fmla="*/ 46 w 73"/>
                    <a:gd name="T113" fmla="*/ 30 h 61"/>
                    <a:gd name="T114" fmla="*/ 46 w 73"/>
                    <a:gd name="T115" fmla="*/ 3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" h="61">
                      <a:moveTo>
                        <a:pt x="46" y="30"/>
                      </a:moveTo>
                      <a:lnTo>
                        <a:pt x="67" y="22"/>
                      </a:lnTo>
                      <a:lnTo>
                        <a:pt x="57" y="3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32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49" y="30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6" y="30"/>
                      </a:lnTo>
                      <a:lnTo>
                        <a:pt x="12" y="45"/>
                      </a:lnTo>
                      <a:lnTo>
                        <a:pt x="67" y="61"/>
                      </a:lnTo>
                      <a:lnTo>
                        <a:pt x="60" y="59"/>
                      </a:lnTo>
                      <a:lnTo>
                        <a:pt x="56" y="59"/>
                      </a:lnTo>
                      <a:lnTo>
                        <a:pt x="49" y="58"/>
                      </a:lnTo>
                      <a:lnTo>
                        <a:pt x="43" y="56"/>
                      </a:lnTo>
                      <a:lnTo>
                        <a:pt x="38" y="54"/>
                      </a:lnTo>
                      <a:lnTo>
                        <a:pt x="32" y="54"/>
                      </a:lnTo>
                      <a:lnTo>
                        <a:pt x="25" y="54"/>
                      </a:lnTo>
                      <a:lnTo>
                        <a:pt x="19" y="53"/>
                      </a:lnTo>
                      <a:lnTo>
                        <a:pt x="12" y="53"/>
                      </a:lnTo>
                      <a:lnTo>
                        <a:pt x="6" y="54"/>
                      </a:lnTo>
                      <a:lnTo>
                        <a:pt x="3" y="46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3" y="29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6" y="21"/>
                      </a:lnTo>
                      <a:lnTo>
                        <a:pt x="22" y="18"/>
                      </a:lnTo>
                      <a:lnTo>
                        <a:pt x="28" y="16"/>
                      </a:lnTo>
                      <a:lnTo>
                        <a:pt x="35" y="16"/>
                      </a:lnTo>
                      <a:lnTo>
                        <a:pt x="73" y="0"/>
                      </a:lnTo>
                      <a:lnTo>
                        <a:pt x="70" y="3"/>
                      </a:lnTo>
                      <a:lnTo>
                        <a:pt x="67" y="5"/>
                      </a:lnTo>
                      <a:lnTo>
                        <a:pt x="64" y="6"/>
                      </a:lnTo>
                      <a:lnTo>
                        <a:pt x="60" y="8"/>
                      </a:lnTo>
                      <a:lnTo>
                        <a:pt x="56" y="10"/>
                      </a:lnTo>
                      <a:lnTo>
                        <a:pt x="52" y="11"/>
                      </a:lnTo>
                      <a:lnTo>
                        <a:pt x="48" y="13"/>
                      </a:lnTo>
                      <a:lnTo>
                        <a:pt x="44" y="13"/>
                      </a:lnTo>
                      <a:lnTo>
                        <a:pt x="40" y="14"/>
                      </a:lnTo>
                      <a:lnTo>
                        <a:pt x="35" y="16"/>
                      </a:lnTo>
                      <a:lnTo>
                        <a:pt x="19" y="22"/>
                      </a:lnTo>
                      <a:lnTo>
                        <a:pt x="20" y="24"/>
                      </a:lnTo>
                      <a:lnTo>
                        <a:pt x="24" y="27"/>
                      </a:lnTo>
                      <a:lnTo>
                        <a:pt x="25" y="29"/>
                      </a:lnTo>
                      <a:lnTo>
                        <a:pt x="28" y="29"/>
                      </a:lnTo>
                      <a:lnTo>
                        <a:pt x="32" y="30"/>
                      </a:lnTo>
                      <a:lnTo>
                        <a:pt x="33" y="30"/>
                      </a:lnTo>
                      <a:lnTo>
                        <a:pt x="36" y="30"/>
                      </a:lnTo>
                      <a:lnTo>
                        <a:pt x="40" y="30"/>
                      </a:lnTo>
                      <a:lnTo>
                        <a:pt x="43" y="30"/>
                      </a:lnTo>
                      <a:lnTo>
                        <a:pt x="46" y="30"/>
                      </a:lnTo>
                      <a:lnTo>
                        <a:pt x="46" y="30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6" name="Freeform 120"/>
                <p:cNvSpPr>
                  <a:spLocks/>
                </p:cNvSpPr>
                <p:nvPr/>
              </p:nvSpPr>
              <p:spPr bwMode="auto">
                <a:xfrm>
                  <a:off x="1643" y="609"/>
                  <a:ext cx="23" cy="96"/>
                </a:xfrm>
                <a:custGeom>
                  <a:avLst/>
                  <a:gdLst>
                    <a:gd name="T0" fmla="*/ 31 w 47"/>
                    <a:gd name="T1" fmla="*/ 102 h 192"/>
                    <a:gd name="T2" fmla="*/ 24 w 47"/>
                    <a:gd name="T3" fmla="*/ 108 h 192"/>
                    <a:gd name="T4" fmla="*/ 20 w 47"/>
                    <a:gd name="T5" fmla="*/ 116 h 192"/>
                    <a:gd name="T6" fmla="*/ 13 w 47"/>
                    <a:gd name="T7" fmla="*/ 124 h 192"/>
                    <a:gd name="T8" fmla="*/ 8 w 47"/>
                    <a:gd name="T9" fmla="*/ 134 h 192"/>
                    <a:gd name="T10" fmla="*/ 5 w 47"/>
                    <a:gd name="T11" fmla="*/ 144 h 192"/>
                    <a:gd name="T12" fmla="*/ 2 w 47"/>
                    <a:gd name="T13" fmla="*/ 153 h 192"/>
                    <a:gd name="T14" fmla="*/ 0 w 47"/>
                    <a:gd name="T15" fmla="*/ 163 h 192"/>
                    <a:gd name="T16" fmla="*/ 2 w 47"/>
                    <a:gd name="T17" fmla="*/ 172 h 192"/>
                    <a:gd name="T18" fmla="*/ 4 w 47"/>
                    <a:gd name="T19" fmla="*/ 182 h 192"/>
                    <a:gd name="T20" fmla="*/ 8 w 47"/>
                    <a:gd name="T21" fmla="*/ 192 h 192"/>
                    <a:gd name="T22" fmla="*/ 18 w 47"/>
                    <a:gd name="T23" fmla="*/ 147 h 192"/>
                    <a:gd name="T24" fmla="*/ 40 w 47"/>
                    <a:gd name="T25" fmla="*/ 163 h 192"/>
                    <a:gd name="T26" fmla="*/ 45 w 47"/>
                    <a:gd name="T27" fmla="*/ 147 h 192"/>
                    <a:gd name="T28" fmla="*/ 47 w 47"/>
                    <a:gd name="T29" fmla="*/ 131 h 192"/>
                    <a:gd name="T30" fmla="*/ 47 w 47"/>
                    <a:gd name="T31" fmla="*/ 113 h 192"/>
                    <a:gd name="T32" fmla="*/ 45 w 47"/>
                    <a:gd name="T33" fmla="*/ 96 h 192"/>
                    <a:gd name="T34" fmla="*/ 42 w 47"/>
                    <a:gd name="T35" fmla="*/ 78 h 192"/>
                    <a:gd name="T36" fmla="*/ 36 w 47"/>
                    <a:gd name="T37" fmla="*/ 60 h 192"/>
                    <a:gd name="T38" fmla="*/ 29 w 47"/>
                    <a:gd name="T39" fmla="*/ 43 h 192"/>
                    <a:gd name="T40" fmla="*/ 21 w 47"/>
                    <a:gd name="T41" fmla="*/ 27 h 192"/>
                    <a:gd name="T42" fmla="*/ 12 w 47"/>
                    <a:gd name="T43" fmla="*/ 12 h 192"/>
                    <a:gd name="T44" fmla="*/ 2 w 47"/>
                    <a:gd name="T45" fmla="*/ 0 h 192"/>
                    <a:gd name="T46" fmla="*/ 31 w 47"/>
                    <a:gd name="T47" fmla="*/ 102 h 192"/>
                    <a:gd name="T48" fmla="*/ 31 w 47"/>
                    <a:gd name="T49" fmla="*/ 10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192">
                      <a:moveTo>
                        <a:pt x="31" y="102"/>
                      </a:moveTo>
                      <a:lnTo>
                        <a:pt x="24" y="108"/>
                      </a:lnTo>
                      <a:lnTo>
                        <a:pt x="20" y="116"/>
                      </a:lnTo>
                      <a:lnTo>
                        <a:pt x="13" y="124"/>
                      </a:lnTo>
                      <a:lnTo>
                        <a:pt x="8" y="134"/>
                      </a:lnTo>
                      <a:lnTo>
                        <a:pt x="5" y="144"/>
                      </a:lnTo>
                      <a:lnTo>
                        <a:pt x="2" y="153"/>
                      </a:lnTo>
                      <a:lnTo>
                        <a:pt x="0" y="163"/>
                      </a:lnTo>
                      <a:lnTo>
                        <a:pt x="2" y="172"/>
                      </a:lnTo>
                      <a:lnTo>
                        <a:pt x="4" y="182"/>
                      </a:lnTo>
                      <a:lnTo>
                        <a:pt x="8" y="192"/>
                      </a:lnTo>
                      <a:lnTo>
                        <a:pt x="18" y="147"/>
                      </a:lnTo>
                      <a:lnTo>
                        <a:pt x="40" y="163"/>
                      </a:lnTo>
                      <a:lnTo>
                        <a:pt x="45" y="147"/>
                      </a:lnTo>
                      <a:lnTo>
                        <a:pt x="47" y="131"/>
                      </a:lnTo>
                      <a:lnTo>
                        <a:pt x="47" y="113"/>
                      </a:lnTo>
                      <a:lnTo>
                        <a:pt x="45" y="96"/>
                      </a:lnTo>
                      <a:lnTo>
                        <a:pt x="42" y="78"/>
                      </a:lnTo>
                      <a:lnTo>
                        <a:pt x="36" y="60"/>
                      </a:lnTo>
                      <a:lnTo>
                        <a:pt x="29" y="43"/>
                      </a:lnTo>
                      <a:lnTo>
                        <a:pt x="21" y="27"/>
                      </a:lnTo>
                      <a:lnTo>
                        <a:pt x="12" y="12"/>
                      </a:lnTo>
                      <a:lnTo>
                        <a:pt x="2" y="0"/>
                      </a:lnTo>
                      <a:lnTo>
                        <a:pt x="31" y="102"/>
                      </a:lnTo>
                      <a:lnTo>
                        <a:pt x="31" y="10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7" name="Freeform 121"/>
                <p:cNvSpPr>
                  <a:spLocks/>
                </p:cNvSpPr>
                <p:nvPr/>
              </p:nvSpPr>
              <p:spPr bwMode="auto">
                <a:xfrm>
                  <a:off x="2076" y="617"/>
                  <a:ext cx="41" cy="57"/>
                </a:xfrm>
                <a:custGeom>
                  <a:avLst/>
                  <a:gdLst>
                    <a:gd name="T0" fmla="*/ 19 w 82"/>
                    <a:gd name="T1" fmla="*/ 20 h 115"/>
                    <a:gd name="T2" fmla="*/ 35 w 82"/>
                    <a:gd name="T3" fmla="*/ 38 h 115"/>
                    <a:gd name="T4" fmla="*/ 10 w 82"/>
                    <a:gd name="T5" fmla="*/ 54 h 115"/>
                    <a:gd name="T6" fmla="*/ 3 w 82"/>
                    <a:gd name="T7" fmla="*/ 68 h 115"/>
                    <a:gd name="T8" fmla="*/ 0 w 82"/>
                    <a:gd name="T9" fmla="*/ 78 h 115"/>
                    <a:gd name="T10" fmla="*/ 2 w 82"/>
                    <a:gd name="T11" fmla="*/ 86 h 115"/>
                    <a:gd name="T12" fmla="*/ 5 w 82"/>
                    <a:gd name="T13" fmla="*/ 91 h 115"/>
                    <a:gd name="T14" fmla="*/ 10 w 82"/>
                    <a:gd name="T15" fmla="*/ 96 h 115"/>
                    <a:gd name="T16" fmla="*/ 16 w 82"/>
                    <a:gd name="T17" fmla="*/ 97 h 115"/>
                    <a:gd name="T18" fmla="*/ 24 w 82"/>
                    <a:gd name="T19" fmla="*/ 100 h 115"/>
                    <a:gd name="T20" fmla="*/ 32 w 82"/>
                    <a:gd name="T21" fmla="*/ 104 h 115"/>
                    <a:gd name="T22" fmla="*/ 40 w 82"/>
                    <a:gd name="T23" fmla="*/ 108 h 115"/>
                    <a:gd name="T24" fmla="*/ 48 w 82"/>
                    <a:gd name="T25" fmla="*/ 115 h 115"/>
                    <a:gd name="T26" fmla="*/ 54 w 82"/>
                    <a:gd name="T27" fmla="*/ 105 h 115"/>
                    <a:gd name="T28" fmla="*/ 59 w 82"/>
                    <a:gd name="T29" fmla="*/ 96 h 115"/>
                    <a:gd name="T30" fmla="*/ 66 w 82"/>
                    <a:gd name="T31" fmla="*/ 86 h 115"/>
                    <a:gd name="T32" fmla="*/ 70 w 82"/>
                    <a:gd name="T33" fmla="*/ 76 h 115"/>
                    <a:gd name="T34" fmla="*/ 75 w 82"/>
                    <a:gd name="T35" fmla="*/ 65 h 115"/>
                    <a:gd name="T36" fmla="*/ 78 w 82"/>
                    <a:gd name="T37" fmla="*/ 56 h 115"/>
                    <a:gd name="T38" fmla="*/ 80 w 82"/>
                    <a:gd name="T39" fmla="*/ 44 h 115"/>
                    <a:gd name="T40" fmla="*/ 82 w 82"/>
                    <a:gd name="T41" fmla="*/ 33 h 115"/>
                    <a:gd name="T42" fmla="*/ 82 w 82"/>
                    <a:gd name="T43" fmla="*/ 22 h 115"/>
                    <a:gd name="T44" fmla="*/ 80 w 82"/>
                    <a:gd name="T45" fmla="*/ 9 h 115"/>
                    <a:gd name="T46" fmla="*/ 74 w 82"/>
                    <a:gd name="T47" fmla="*/ 3 h 115"/>
                    <a:gd name="T48" fmla="*/ 67 w 82"/>
                    <a:gd name="T49" fmla="*/ 0 h 115"/>
                    <a:gd name="T50" fmla="*/ 61 w 82"/>
                    <a:gd name="T51" fmla="*/ 0 h 115"/>
                    <a:gd name="T52" fmla="*/ 54 w 82"/>
                    <a:gd name="T53" fmla="*/ 1 h 115"/>
                    <a:gd name="T54" fmla="*/ 48 w 82"/>
                    <a:gd name="T55" fmla="*/ 4 h 115"/>
                    <a:gd name="T56" fmla="*/ 42 w 82"/>
                    <a:gd name="T57" fmla="*/ 9 h 115"/>
                    <a:gd name="T58" fmla="*/ 37 w 82"/>
                    <a:gd name="T59" fmla="*/ 12 h 115"/>
                    <a:gd name="T60" fmla="*/ 30 w 82"/>
                    <a:gd name="T61" fmla="*/ 17 h 115"/>
                    <a:gd name="T62" fmla="*/ 26 w 82"/>
                    <a:gd name="T63" fmla="*/ 20 h 115"/>
                    <a:gd name="T64" fmla="*/ 19 w 82"/>
                    <a:gd name="T65" fmla="*/ 22 h 115"/>
                    <a:gd name="T66" fmla="*/ 19 w 82"/>
                    <a:gd name="T67" fmla="*/ 22 h 115"/>
                    <a:gd name="T68" fmla="*/ 19 w 82"/>
                    <a:gd name="T69" fmla="*/ 2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2" h="115">
                      <a:moveTo>
                        <a:pt x="19" y="20"/>
                      </a:moveTo>
                      <a:lnTo>
                        <a:pt x="35" y="38"/>
                      </a:lnTo>
                      <a:lnTo>
                        <a:pt x="10" y="54"/>
                      </a:lnTo>
                      <a:lnTo>
                        <a:pt x="3" y="68"/>
                      </a:lnTo>
                      <a:lnTo>
                        <a:pt x="0" y="78"/>
                      </a:lnTo>
                      <a:lnTo>
                        <a:pt x="2" y="86"/>
                      </a:lnTo>
                      <a:lnTo>
                        <a:pt x="5" y="91"/>
                      </a:lnTo>
                      <a:lnTo>
                        <a:pt x="10" y="96"/>
                      </a:lnTo>
                      <a:lnTo>
                        <a:pt x="16" y="97"/>
                      </a:lnTo>
                      <a:lnTo>
                        <a:pt x="24" y="100"/>
                      </a:lnTo>
                      <a:lnTo>
                        <a:pt x="32" y="104"/>
                      </a:lnTo>
                      <a:lnTo>
                        <a:pt x="40" y="108"/>
                      </a:lnTo>
                      <a:lnTo>
                        <a:pt x="48" y="115"/>
                      </a:lnTo>
                      <a:lnTo>
                        <a:pt x="54" y="105"/>
                      </a:lnTo>
                      <a:lnTo>
                        <a:pt x="59" y="96"/>
                      </a:lnTo>
                      <a:lnTo>
                        <a:pt x="66" y="86"/>
                      </a:lnTo>
                      <a:lnTo>
                        <a:pt x="70" y="76"/>
                      </a:lnTo>
                      <a:lnTo>
                        <a:pt x="75" y="65"/>
                      </a:lnTo>
                      <a:lnTo>
                        <a:pt x="78" y="56"/>
                      </a:lnTo>
                      <a:lnTo>
                        <a:pt x="80" y="44"/>
                      </a:lnTo>
                      <a:lnTo>
                        <a:pt x="82" y="33"/>
                      </a:lnTo>
                      <a:lnTo>
                        <a:pt x="82" y="22"/>
                      </a:lnTo>
                      <a:lnTo>
                        <a:pt x="80" y="9"/>
                      </a:lnTo>
                      <a:lnTo>
                        <a:pt x="74" y="3"/>
                      </a:lnTo>
                      <a:lnTo>
                        <a:pt x="67" y="0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48" y="4"/>
                      </a:lnTo>
                      <a:lnTo>
                        <a:pt x="42" y="9"/>
                      </a:lnTo>
                      <a:lnTo>
                        <a:pt x="37" y="12"/>
                      </a:lnTo>
                      <a:lnTo>
                        <a:pt x="30" y="17"/>
                      </a:lnTo>
                      <a:lnTo>
                        <a:pt x="26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8" name="Freeform 122"/>
                <p:cNvSpPr>
                  <a:spLocks/>
                </p:cNvSpPr>
                <p:nvPr/>
              </p:nvSpPr>
              <p:spPr bwMode="auto">
                <a:xfrm>
                  <a:off x="2097" y="622"/>
                  <a:ext cx="12" cy="44"/>
                </a:xfrm>
                <a:custGeom>
                  <a:avLst/>
                  <a:gdLst>
                    <a:gd name="T0" fmla="*/ 8 w 24"/>
                    <a:gd name="T1" fmla="*/ 72 h 90"/>
                    <a:gd name="T2" fmla="*/ 8 w 24"/>
                    <a:gd name="T3" fmla="*/ 74 h 90"/>
                    <a:gd name="T4" fmla="*/ 8 w 24"/>
                    <a:gd name="T5" fmla="*/ 77 h 90"/>
                    <a:gd name="T6" fmla="*/ 8 w 24"/>
                    <a:gd name="T7" fmla="*/ 79 h 90"/>
                    <a:gd name="T8" fmla="*/ 6 w 24"/>
                    <a:gd name="T9" fmla="*/ 80 h 90"/>
                    <a:gd name="T10" fmla="*/ 6 w 24"/>
                    <a:gd name="T11" fmla="*/ 82 h 90"/>
                    <a:gd name="T12" fmla="*/ 4 w 24"/>
                    <a:gd name="T13" fmla="*/ 83 h 90"/>
                    <a:gd name="T14" fmla="*/ 4 w 24"/>
                    <a:gd name="T15" fmla="*/ 85 h 90"/>
                    <a:gd name="T16" fmla="*/ 3 w 24"/>
                    <a:gd name="T17" fmla="*/ 87 h 90"/>
                    <a:gd name="T18" fmla="*/ 1 w 24"/>
                    <a:gd name="T19" fmla="*/ 88 h 90"/>
                    <a:gd name="T20" fmla="*/ 0 w 24"/>
                    <a:gd name="T21" fmla="*/ 90 h 90"/>
                    <a:gd name="T22" fmla="*/ 1 w 24"/>
                    <a:gd name="T23" fmla="*/ 88 h 90"/>
                    <a:gd name="T24" fmla="*/ 1 w 24"/>
                    <a:gd name="T25" fmla="*/ 87 h 90"/>
                    <a:gd name="T26" fmla="*/ 3 w 24"/>
                    <a:gd name="T27" fmla="*/ 85 h 90"/>
                    <a:gd name="T28" fmla="*/ 3 w 24"/>
                    <a:gd name="T29" fmla="*/ 83 h 90"/>
                    <a:gd name="T30" fmla="*/ 4 w 24"/>
                    <a:gd name="T31" fmla="*/ 82 h 90"/>
                    <a:gd name="T32" fmla="*/ 4 w 24"/>
                    <a:gd name="T33" fmla="*/ 80 h 90"/>
                    <a:gd name="T34" fmla="*/ 6 w 24"/>
                    <a:gd name="T35" fmla="*/ 79 h 90"/>
                    <a:gd name="T36" fmla="*/ 6 w 24"/>
                    <a:gd name="T37" fmla="*/ 77 h 90"/>
                    <a:gd name="T38" fmla="*/ 8 w 24"/>
                    <a:gd name="T39" fmla="*/ 74 h 90"/>
                    <a:gd name="T40" fmla="*/ 9 w 24"/>
                    <a:gd name="T41" fmla="*/ 72 h 90"/>
                    <a:gd name="T42" fmla="*/ 9 w 24"/>
                    <a:gd name="T43" fmla="*/ 64 h 90"/>
                    <a:gd name="T44" fmla="*/ 8 w 24"/>
                    <a:gd name="T45" fmla="*/ 56 h 90"/>
                    <a:gd name="T46" fmla="*/ 4 w 24"/>
                    <a:gd name="T47" fmla="*/ 47 h 90"/>
                    <a:gd name="T48" fmla="*/ 1 w 24"/>
                    <a:gd name="T49" fmla="*/ 39 h 90"/>
                    <a:gd name="T50" fmla="*/ 0 w 24"/>
                    <a:gd name="T51" fmla="*/ 31 h 90"/>
                    <a:gd name="T52" fmla="*/ 0 w 24"/>
                    <a:gd name="T53" fmla="*/ 23 h 90"/>
                    <a:gd name="T54" fmla="*/ 0 w 24"/>
                    <a:gd name="T55" fmla="*/ 15 h 90"/>
                    <a:gd name="T56" fmla="*/ 4 w 24"/>
                    <a:gd name="T57" fmla="*/ 8 h 90"/>
                    <a:gd name="T58" fmla="*/ 11 w 24"/>
                    <a:gd name="T59" fmla="*/ 3 h 90"/>
                    <a:gd name="T60" fmla="*/ 22 w 24"/>
                    <a:gd name="T61" fmla="*/ 0 h 90"/>
                    <a:gd name="T62" fmla="*/ 24 w 24"/>
                    <a:gd name="T63" fmla="*/ 7 h 90"/>
                    <a:gd name="T64" fmla="*/ 24 w 24"/>
                    <a:gd name="T65" fmla="*/ 13 h 90"/>
                    <a:gd name="T66" fmla="*/ 24 w 24"/>
                    <a:gd name="T67" fmla="*/ 21 h 90"/>
                    <a:gd name="T68" fmla="*/ 22 w 24"/>
                    <a:gd name="T69" fmla="*/ 27 h 90"/>
                    <a:gd name="T70" fmla="*/ 22 w 24"/>
                    <a:gd name="T71" fmla="*/ 35 h 90"/>
                    <a:gd name="T72" fmla="*/ 19 w 24"/>
                    <a:gd name="T73" fmla="*/ 43 h 90"/>
                    <a:gd name="T74" fmla="*/ 17 w 24"/>
                    <a:gd name="T75" fmla="*/ 50 h 90"/>
                    <a:gd name="T76" fmla="*/ 14 w 24"/>
                    <a:gd name="T77" fmla="*/ 58 h 90"/>
                    <a:gd name="T78" fmla="*/ 12 w 24"/>
                    <a:gd name="T79" fmla="*/ 66 h 90"/>
                    <a:gd name="T80" fmla="*/ 9 w 24"/>
                    <a:gd name="T81" fmla="*/ 72 h 90"/>
                    <a:gd name="T82" fmla="*/ 9 w 24"/>
                    <a:gd name="T83" fmla="*/ 72 h 90"/>
                    <a:gd name="T84" fmla="*/ 8 w 24"/>
                    <a:gd name="T85" fmla="*/ 7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" h="90">
                      <a:moveTo>
                        <a:pt x="8" y="72"/>
                      </a:moveTo>
                      <a:lnTo>
                        <a:pt x="8" y="74"/>
                      </a:lnTo>
                      <a:lnTo>
                        <a:pt x="8" y="77"/>
                      </a:lnTo>
                      <a:lnTo>
                        <a:pt x="8" y="79"/>
                      </a:lnTo>
                      <a:lnTo>
                        <a:pt x="6" y="80"/>
                      </a:lnTo>
                      <a:lnTo>
                        <a:pt x="6" y="82"/>
                      </a:lnTo>
                      <a:lnTo>
                        <a:pt x="4" y="83"/>
                      </a:lnTo>
                      <a:lnTo>
                        <a:pt x="4" y="85"/>
                      </a:lnTo>
                      <a:lnTo>
                        <a:pt x="3" y="87"/>
                      </a:lnTo>
                      <a:lnTo>
                        <a:pt x="1" y="88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3" y="85"/>
                      </a:lnTo>
                      <a:lnTo>
                        <a:pt x="3" y="83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6" y="79"/>
                      </a:lnTo>
                      <a:lnTo>
                        <a:pt x="6" y="77"/>
                      </a:lnTo>
                      <a:lnTo>
                        <a:pt x="8" y="74"/>
                      </a:lnTo>
                      <a:lnTo>
                        <a:pt x="9" y="72"/>
                      </a:lnTo>
                      <a:lnTo>
                        <a:pt x="9" y="64"/>
                      </a:lnTo>
                      <a:lnTo>
                        <a:pt x="8" y="56"/>
                      </a:lnTo>
                      <a:lnTo>
                        <a:pt x="4" y="47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4" y="8"/>
                      </a:lnTo>
                      <a:lnTo>
                        <a:pt x="11" y="3"/>
                      </a:lnTo>
                      <a:lnTo>
                        <a:pt x="22" y="0"/>
                      </a:lnTo>
                      <a:lnTo>
                        <a:pt x="24" y="7"/>
                      </a:lnTo>
                      <a:lnTo>
                        <a:pt x="24" y="13"/>
                      </a:lnTo>
                      <a:lnTo>
                        <a:pt x="24" y="21"/>
                      </a:lnTo>
                      <a:lnTo>
                        <a:pt x="22" y="27"/>
                      </a:lnTo>
                      <a:lnTo>
                        <a:pt x="22" y="35"/>
                      </a:lnTo>
                      <a:lnTo>
                        <a:pt x="19" y="43"/>
                      </a:lnTo>
                      <a:lnTo>
                        <a:pt x="17" y="50"/>
                      </a:lnTo>
                      <a:lnTo>
                        <a:pt x="14" y="58"/>
                      </a:lnTo>
                      <a:lnTo>
                        <a:pt x="12" y="66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19" name="Freeform 123"/>
                <p:cNvSpPr>
                  <a:spLocks/>
                </p:cNvSpPr>
                <p:nvPr/>
              </p:nvSpPr>
              <p:spPr bwMode="auto">
                <a:xfrm>
                  <a:off x="2097" y="622"/>
                  <a:ext cx="12" cy="36"/>
                </a:xfrm>
                <a:custGeom>
                  <a:avLst/>
                  <a:gdLst>
                    <a:gd name="T0" fmla="*/ 8 w 24"/>
                    <a:gd name="T1" fmla="*/ 72 h 72"/>
                    <a:gd name="T2" fmla="*/ 12 w 24"/>
                    <a:gd name="T3" fmla="*/ 66 h 72"/>
                    <a:gd name="T4" fmla="*/ 14 w 24"/>
                    <a:gd name="T5" fmla="*/ 58 h 72"/>
                    <a:gd name="T6" fmla="*/ 17 w 24"/>
                    <a:gd name="T7" fmla="*/ 50 h 72"/>
                    <a:gd name="T8" fmla="*/ 19 w 24"/>
                    <a:gd name="T9" fmla="*/ 43 h 72"/>
                    <a:gd name="T10" fmla="*/ 22 w 24"/>
                    <a:gd name="T11" fmla="*/ 35 h 72"/>
                    <a:gd name="T12" fmla="*/ 22 w 24"/>
                    <a:gd name="T13" fmla="*/ 27 h 72"/>
                    <a:gd name="T14" fmla="*/ 24 w 24"/>
                    <a:gd name="T15" fmla="*/ 21 h 72"/>
                    <a:gd name="T16" fmla="*/ 24 w 24"/>
                    <a:gd name="T17" fmla="*/ 13 h 72"/>
                    <a:gd name="T18" fmla="*/ 24 w 24"/>
                    <a:gd name="T19" fmla="*/ 7 h 72"/>
                    <a:gd name="T20" fmla="*/ 22 w 24"/>
                    <a:gd name="T21" fmla="*/ 0 h 72"/>
                    <a:gd name="T22" fmla="*/ 11 w 24"/>
                    <a:gd name="T23" fmla="*/ 3 h 72"/>
                    <a:gd name="T24" fmla="*/ 4 w 24"/>
                    <a:gd name="T25" fmla="*/ 8 h 72"/>
                    <a:gd name="T26" fmla="*/ 0 w 24"/>
                    <a:gd name="T27" fmla="*/ 15 h 72"/>
                    <a:gd name="T28" fmla="*/ 0 w 24"/>
                    <a:gd name="T29" fmla="*/ 23 h 72"/>
                    <a:gd name="T30" fmla="*/ 0 w 24"/>
                    <a:gd name="T31" fmla="*/ 31 h 72"/>
                    <a:gd name="T32" fmla="*/ 1 w 24"/>
                    <a:gd name="T33" fmla="*/ 39 h 72"/>
                    <a:gd name="T34" fmla="*/ 4 w 24"/>
                    <a:gd name="T35" fmla="*/ 47 h 72"/>
                    <a:gd name="T36" fmla="*/ 8 w 24"/>
                    <a:gd name="T37" fmla="*/ 56 h 72"/>
                    <a:gd name="T38" fmla="*/ 9 w 24"/>
                    <a:gd name="T39" fmla="*/ 64 h 72"/>
                    <a:gd name="T40" fmla="*/ 9 w 24"/>
                    <a:gd name="T41" fmla="*/ 72 h 72"/>
                    <a:gd name="T42" fmla="*/ 9 w 24"/>
                    <a:gd name="T43" fmla="*/ 72 h 72"/>
                    <a:gd name="T44" fmla="*/ 8 w 24"/>
                    <a:gd name="T4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72">
                      <a:moveTo>
                        <a:pt x="8" y="72"/>
                      </a:moveTo>
                      <a:lnTo>
                        <a:pt x="12" y="66"/>
                      </a:lnTo>
                      <a:lnTo>
                        <a:pt x="14" y="58"/>
                      </a:lnTo>
                      <a:lnTo>
                        <a:pt x="17" y="50"/>
                      </a:lnTo>
                      <a:lnTo>
                        <a:pt x="19" y="43"/>
                      </a:lnTo>
                      <a:lnTo>
                        <a:pt x="22" y="35"/>
                      </a:lnTo>
                      <a:lnTo>
                        <a:pt x="22" y="27"/>
                      </a:lnTo>
                      <a:lnTo>
                        <a:pt x="24" y="21"/>
                      </a:lnTo>
                      <a:lnTo>
                        <a:pt x="24" y="13"/>
                      </a:lnTo>
                      <a:lnTo>
                        <a:pt x="24" y="7"/>
                      </a:lnTo>
                      <a:lnTo>
                        <a:pt x="22" y="0"/>
                      </a:lnTo>
                      <a:lnTo>
                        <a:pt x="11" y="3"/>
                      </a:lnTo>
                      <a:lnTo>
                        <a:pt x="4" y="8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4" y="47"/>
                      </a:lnTo>
                      <a:lnTo>
                        <a:pt x="8" y="56"/>
                      </a:lnTo>
                      <a:lnTo>
                        <a:pt x="9" y="64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0" name="Freeform 124"/>
                <p:cNvSpPr>
                  <a:spLocks/>
                </p:cNvSpPr>
                <p:nvPr/>
              </p:nvSpPr>
              <p:spPr bwMode="auto">
                <a:xfrm>
                  <a:off x="2097" y="658"/>
                  <a:ext cx="5" cy="8"/>
                </a:xfrm>
                <a:custGeom>
                  <a:avLst/>
                  <a:gdLst>
                    <a:gd name="T0" fmla="*/ 8 w 9"/>
                    <a:gd name="T1" fmla="*/ 0 h 18"/>
                    <a:gd name="T2" fmla="*/ 8 w 9"/>
                    <a:gd name="T3" fmla="*/ 2 h 18"/>
                    <a:gd name="T4" fmla="*/ 6 w 9"/>
                    <a:gd name="T5" fmla="*/ 5 h 18"/>
                    <a:gd name="T6" fmla="*/ 6 w 9"/>
                    <a:gd name="T7" fmla="*/ 7 h 18"/>
                    <a:gd name="T8" fmla="*/ 4 w 9"/>
                    <a:gd name="T9" fmla="*/ 8 h 18"/>
                    <a:gd name="T10" fmla="*/ 4 w 9"/>
                    <a:gd name="T11" fmla="*/ 10 h 18"/>
                    <a:gd name="T12" fmla="*/ 3 w 9"/>
                    <a:gd name="T13" fmla="*/ 11 h 18"/>
                    <a:gd name="T14" fmla="*/ 3 w 9"/>
                    <a:gd name="T15" fmla="*/ 13 h 18"/>
                    <a:gd name="T16" fmla="*/ 1 w 9"/>
                    <a:gd name="T17" fmla="*/ 15 h 18"/>
                    <a:gd name="T18" fmla="*/ 1 w 9"/>
                    <a:gd name="T19" fmla="*/ 16 h 18"/>
                    <a:gd name="T20" fmla="*/ 0 w 9"/>
                    <a:gd name="T21" fmla="*/ 18 h 18"/>
                    <a:gd name="T22" fmla="*/ 1 w 9"/>
                    <a:gd name="T23" fmla="*/ 16 h 18"/>
                    <a:gd name="T24" fmla="*/ 3 w 9"/>
                    <a:gd name="T25" fmla="*/ 15 h 18"/>
                    <a:gd name="T26" fmla="*/ 4 w 9"/>
                    <a:gd name="T27" fmla="*/ 13 h 18"/>
                    <a:gd name="T28" fmla="*/ 4 w 9"/>
                    <a:gd name="T29" fmla="*/ 11 h 18"/>
                    <a:gd name="T30" fmla="*/ 6 w 9"/>
                    <a:gd name="T31" fmla="*/ 10 h 18"/>
                    <a:gd name="T32" fmla="*/ 6 w 9"/>
                    <a:gd name="T33" fmla="*/ 8 h 18"/>
                    <a:gd name="T34" fmla="*/ 8 w 9"/>
                    <a:gd name="T35" fmla="*/ 7 h 18"/>
                    <a:gd name="T36" fmla="*/ 8 w 9"/>
                    <a:gd name="T37" fmla="*/ 5 h 18"/>
                    <a:gd name="T38" fmla="*/ 8 w 9"/>
                    <a:gd name="T39" fmla="*/ 2 h 18"/>
                    <a:gd name="T40" fmla="*/ 9 w 9"/>
                    <a:gd name="T41" fmla="*/ 0 h 18"/>
                    <a:gd name="T42" fmla="*/ 9 w 9"/>
                    <a:gd name="T43" fmla="*/ 0 h 18"/>
                    <a:gd name="T44" fmla="*/ 8 w 9"/>
                    <a:gd name="T4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" h="18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3" y="15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1" name="Freeform 125"/>
                <p:cNvSpPr>
                  <a:spLocks/>
                </p:cNvSpPr>
                <p:nvPr/>
              </p:nvSpPr>
              <p:spPr bwMode="auto">
                <a:xfrm>
                  <a:off x="1820" y="639"/>
                  <a:ext cx="140" cy="90"/>
                </a:xfrm>
                <a:custGeom>
                  <a:avLst/>
                  <a:gdLst>
                    <a:gd name="T0" fmla="*/ 54 w 280"/>
                    <a:gd name="T1" fmla="*/ 24 h 180"/>
                    <a:gd name="T2" fmla="*/ 38 w 280"/>
                    <a:gd name="T3" fmla="*/ 20 h 180"/>
                    <a:gd name="T4" fmla="*/ 26 w 280"/>
                    <a:gd name="T5" fmla="*/ 18 h 180"/>
                    <a:gd name="T6" fmla="*/ 18 w 280"/>
                    <a:gd name="T7" fmla="*/ 23 h 180"/>
                    <a:gd name="T8" fmla="*/ 13 w 280"/>
                    <a:gd name="T9" fmla="*/ 32 h 180"/>
                    <a:gd name="T10" fmla="*/ 10 w 280"/>
                    <a:gd name="T11" fmla="*/ 44 h 180"/>
                    <a:gd name="T12" fmla="*/ 10 w 280"/>
                    <a:gd name="T13" fmla="*/ 56 h 180"/>
                    <a:gd name="T14" fmla="*/ 8 w 280"/>
                    <a:gd name="T15" fmla="*/ 72 h 180"/>
                    <a:gd name="T16" fmla="*/ 6 w 280"/>
                    <a:gd name="T17" fmla="*/ 85 h 180"/>
                    <a:gd name="T18" fmla="*/ 5 w 280"/>
                    <a:gd name="T19" fmla="*/ 98 h 180"/>
                    <a:gd name="T20" fmla="*/ 0 w 280"/>
                    <a:gd name="T21" fmla="*/ 109 h 180"/>
                    <a:gd name="T22" fmla="*/ 11 w 280"/>
                    <a:gd name="T23" fmla="*/ 136 h 180"/>
                    <a:gd name="T24" fmla="*/ 26 w 280"/>
                    <a:gd name="T25" fmla="*/ 156 h 180"/>
                    <a:gd name="T26" fmla="*/ 42 w 280"/>
                    <a:gd name="T27" fmla="*/ 168 h 180"/>
                    <a:gd name="T28" fmla="*/ 61 w 280"/>
                    <a:gd name="T29" fmla="*/ 176 h 180"/>
                    <a:gd name="T30" fmla="*/ 83 w 280"/>
                    <a:gd name="T31" fmla="*/ 180 h 180"/>
                    <a:gd name="T32" fmla="*/ 107 w 280"/>
                    <a:gd name="T33" fmla="*/ 180 h 180"/>
                    <a:gd name="T34" fmla="*/ 131 w 280"/>
                    <a:gd name="T35" fmla="*/ 178 h 180"/>
                    <a:gd name="T36" fmla="*/ 158 w 280"/>
                    <a:gd name="T37" fmla="*/ 178 h 180"/>
                    <a:gd name="T38" fmla="*/ 186 w 280"/>
                    <a:gd name="T39" fmla="*/ 178 h 180"/>
                    <a:gd name="T40" fmla="*/ 214 w 280"/>
                    <a:gd name="T41" fmla="*/ 180 h 180"/>
                    <a:gd name="T42" fmla="*/ 227 w 280"/>
                    <a:gd name="T43" fmla="*/ 170 h 180"/>
                    <a:gd name="T44" fmla="*/ 240 w 280"/>
                    <a:gd name="T45" fmla="*/ 162 h 180"/>
                    <a:gd name="T46" fmla="*/ 251 w 280"/>
                    <a:gd name="T47" fmla="*/ 151 h 180"/>
                    <a:gd name="T48" fmla="*/ 261 w 280"/>
                    <a:gd name="T49" fmla="*/ 141 h 180"/>
                    <a:gd name="T50" fmla="*/ 267 w 280"/>
                    <a:gd name="T51" fmla="*/ 128 h 180"/>
                    <a:gd name="T52" fmla="*/ 274 w 280"/>
                    <a:gd name="T53" fmla="*/ 117 h 180"/>
                    <a:gd name="T54" fmla="*/ 278 w 280"/>
                    <a:gd name="T55" fmla="*/ 103 h 180"/>
                    <a:gd name="T56" fmla="*/ 280 w 280"/>
                    <a:gd name="T57" fmla="*/ 88 h 180"/>
                    <a:gd name="T58" fmla="*/ 280 w 280"/>
                    <a:gd name="T59" fmla="*/ 72 h 180"/>
                    <a:gd name="T60" fmla="*/ 278 w 280"/>
                    <a:gd name="T61" fmla="*/ 55 h 180"/>
                    <a:gd name="T62" fmla="*/ 264 w 280"/>
                    <a:gd name="T63" fmla="*/ 29 h 180"/>
                    <a:gd name="T64" fmla="*/ 246 w 280"/>
                    <a:gd name="T65" fmla="*/ 13 h 180"/>
                    <a:gd name="T66" fmla="*/ 227 w 280"/>
                    <a:gd name="T67" fmla="*/ 4 h 180"/>
                    <a:gd name="T68" fmla="*/ 206 w 280"/>
                    <a:gd name="T69" fmla="*/ 0 h 180"/>
                    <a:gd name="T70" fmla="*/ 182 w 280"/>
                    <a:gd name="T71" fmla="*/ 2 h 180"/>
                    <a:gd name="T72" fmla="*/ 158 w 280"/>
                    <a:gd name="T73" fmla="*/ 7 h 180"/>
                    <a:gd name="T74" fmla="*/ 134 w 280"/>
                    <a:gd name="T75" fmla="*/ 12 h 180"/>
                    <a:gd name="T76" fmla="*/ 107 w 280"/>
                    <a:gd name="T77" fmla="*/ 18 h 180"/>
                    <a:gd name="T78" fmla="*/ 82 w 280"/>
                    <a:gd name="T79" fmla="*/ 23 h 180"/>
                    <a:gd name="T80" fmla="*/ 54 w 280"/>
                    <a:gd name="T81" fmla="*/ 26 h 180"/>
                    <a:gd name="T82" fmla="*/ 54 w 280"/>
                    <a:gd name="T83" fmla="*/ 26 h 180"/>
                    <a:gd name="T84" fmla="*/ 54 w 280"/>
                    <a:gd name="T85" fmla="*/ 24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0" h="180">
                      <a:moveTo>
                        <a:pt x="54" y="24"/>
                      </a:moveTo>
                      <a:lnTo>
                        <a:pt x="38" y="20"/>
                      </a:lnTo>
                      <a:lnTo>
                        <a:pt x="26" y="18"/>
                      </a:lnTo>
                      <a:lnTo>
                        <a:pt x="18" y="23"/>
                      </a:lnTo>
                      <a:lnTo>
                        <a:pt x="13" y="32"/>
                      </a:lnTo>
                      <a:lnTo>
                        <a:pt x="10" y="44"/>
                      </a:lnTo>
                      <a:lnTo>
                        <a:pt x="10" y="56"/>
                      </a:lnTo>
                      <a:lnTo>
                        <a:pt x="8" y="72"/>
                      </a:lnTo>
                      <a:lnTo>
                        <a:pt x="6" y="85"/>
                      </a:lnTo>
                      <a:lnTo>
                        <a:pt x="5" y="98"/>
                      </a:lnTo>
                      <a:lnTo>
                        <a:pt x="0" y="109"/>
                      </a:lnTo>
                      <a:lnTo>
                        <a:pt x="11" y="136"/>
                      </a:lnTo>
                      <a:lnTo>
                        <a:pt x="26" y="156"/>
                      </a:lnTo>
                      <a:lnTo>
                        <a:pt x="42" y="168"/>
                      </a:lnTo>
                      <a:lnTo>
                        <a:pt x="61" y="176"/>
                      </a:lnTo>
                      <a:lnTo>
                        <a:pt x="83" y="180"/>
                      </a:lnTo>
                      <a:lnTo>
                        <a:pt x="107" y="180"/>
                      </a:lnTo>
                      <a:lnTo>
                        <a:pt x="131" y="178"/>
                      </a:lnTo>
                      <a:lnTo>
                        <a:pt x="158" y="178"/>
                      </a:lnTo>
                      <a:lnTo>
                        <a:pt x="186" y="178"/>
                      </a:lnTo>
                      <a:lnTo>
                        <a:pt x="214" y="180"/>
                      </a:lnTo>
                      <a:lnTo>
                        <a:pt x="227" y="170"/>
                      </a:lnTo>
                      <a:lnTo>
                        <a:pt x="240" y="162"/>
                      </a:lnTo>
                      <a:lnTo>
                        <a:pt x="251" y="151"/>
                      </a:lnTo>
                      <a:lnTo>
                        <a:pt x="261" y="141"/>
                      </a:lnTo>
                      <a:lnTo>
                        <a:pt x="267" y="128"/>
                      </a:lnTo>
                      <a:lnTo>
                        <a:pt x="274" y="117"/>
                      </a:lnTo>
                      <a:lnTo>
                        <a:pt x="278" y="103"/>
                      </a:lnTo>
                      <a:lnTo>
                        <a:pt x="280" y="88"/>
                      </a:lnTo>
                      <a:lnTo>
                        <a:pt x="280" y="72"/>
                      </a:lnTo>
                      <a:lnTo>
                        <a:pt x="278" y="55"/>
                      </a:lnTo>
                      <a:lnTo>
                        <a:pt x="264" y="29"/>
                      </a:lnTo>
                      <a:lnTo>
                        <a:pt x="246" y="13"/>
                      </a:lnTo>
                      <a:lnTo>
                        <a:pt x="227" y="4"/>
                      </a:lnTo>
                      <a:lnTo>
                        <a:pt x="206" y="0"/>
                      </a:lnTo>
                      <a:lnTo>
                        <a:pt x="182" y="2"/>
                      </a:lnTo>
                      <a:lnTo>
                        <a:pt x="158" y="7"/>
                      </a:lnTo>
                      <a:lnTo>
                        <a:pt x="134" y="12"/>
                      </a:lnTo>
                      <a:lnTo>
                        <a:pt x="107" y="18"/>
                      </a:lnTo>
                      <a:lnTo>
                        <a:pt x="82" y="23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4" y="24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2" name="Freeform 126"/>
                <p:cNvSpPr>
                  <a:spLocks/>
                </p:cNvSpPr>
                <p:nvPr/>
              </p:nvSpPr>
              <p:spPr bwMode="auto">
                <a:xfrm>
                  <a:off x="1836" y="666"/>
                  <a:ext cx="11" cy="5"/>
                </a:xfrm>
                <a:custGeom>
                  <a:avLst/>
                  <a:gdLst>
                    <a:gd name="T0" fmla="*/ 22 w 22"/>
                    <a:gd name="T1" fmla="*/ 8 h 9"/>
                    <a:gd name="T2" fmla="*/ 0 w 22"/>
                    <a:gd name="T3" fmla="*/ 0 h 9"/>
                    <a:gd name="T4" fmla="*/ 22 w 22"/>
                    <a:gd name="T5" fmla="*/ 9 h 9"/>
                    <a:gd name="T6" fmla="*/ 22 w 22"/>
                    <a:gd name="T7" fmla="*/ 9 h 9"/>
                    <a:gd name="T8" fmla="*/ 22 w 2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9">
                      <a:moveTo>
                        <a:pt x="22" y="8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3" name="Freeform 127"/>
                <p:cNvSpPr>
                  <a:spLocks/>
                </p:cNvSpPr>
                <p:nvPr/>
              </p:nvSpPr>
              <p:spPr bwMode="auto">
                <a:xfrm>
                  <a:off x="1836" y="679"/>
                  <a:ext cx="27" cy="19"/>
                </a:xfrm>
                <a:custGeom>
                  <a:avLst/>
                  <a:gdLst>
                    <a:gd name="T0" fmla="*/ 6 w 54"/>
                    <a:gd name="T1" fmla="*/ 29 h 37"/>
                    <a:gd name="T2" fmla="*/ 6 w 54"/>
                    <a:gd name="T3" fmla="*/ 0 h 37"/>
                    <a:gd name="T4" fmla="*/ 0 w 54"/>
                    <a:gd name="T5" fmla="*/ 0 h 37"/>
                    <a:gd name="T6" fmla="*/ 6 w 54"/>
                    <a:gd name="T7" fmla="*/ 0 h 37"/>
                    <a:gd name="T8" fmla="*/ 6 w 54"/>
                    <a:gd name="T9" fmla="*/ 0 h 37"/>
                    <a:gd name="T10" fmla="*/ 54 w 54"/>
                    <a:gd name="T11" fmla="*/ 7 h 37"/>
                    <a:gd name="T12" fmla="*/ 53 w 54"/>
                    <a:gd name="T13" fmla="*/ 15 h 37"/>
                    <a:gd name="T14" fmla="*/ 50 w 54"/>
                    <a:gd name="T15" fmla="*/ 21 h 37"/>
                    <a:gd name="T16" fmla="*/ 46 w 54"/>
                    <a:gd name="T17" fmla="*/ 26 h 37"/>
                    <a:gd name="T18" fmla="*/ 43 w 54"/>
                    <a:gd name="T19" fmla="*/ 31 h 37"/>
                    <a:gd name="T20" fmla="*/ 37 w 54"/>
                    <a:gd name="T21" fmla="*/ 34 h 37"/>
                    <a:gd name="T22" fmla="*/ 32 w 54"/>
                    <a:gd name="T23" fmla="*/ 37 h 37"/>
                    <a:gd name="T24" fmla="*/ 26 w 54"/>
                    <a:gd name="T25" fmla="*/ 37 h 37"/>
                    <a:gd name="T26" fmla="*/ 19 w 54"/>
                    <a:gd name="T27" fmla="*/ 37 h 37"/>
                    <a:gd name="T28" fmla="*/ 13 w 54"/>
                    <a:gd name="T29" fmla="*/ 34 h 37"/>
                    <a:gd name="T30" fmla="*/ 6 w 54"/>
                    <a:gd name="T31" fmla="*/ 29 h 37"/>
                    <a:gd name="T32" fmla="*/ 6 w 54"/>
                    <a:gd name="T33" fmla="*/ 2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7">
                      <a:moveTo>
                        <a:pt x="6" y="2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4" y="7"/>
                      </a:lnTo>
                      <a:lnTo>
                        <a:pt x="53" y="15"/>
                      </a:lnTo>
                      <a:lnTo>
                        <a:pt x="50" y="21"/>
                      </a:lnTo>
                      <a:lnTo>
                        <a:pt x="46" y="26"/>
                      </a:lnTo>
                      <a:lnTo>
                        <a:pt x="43" y="31"/>
                      </a:lnTo>
                      <a:lnTo>
                        <a:pt x="37" y="34"/>
                      </a:lnTo>
                      <a:lnTo>
                        <a:pt x="32" y="37"/>
                      </a:lnTo>
                      <a:lnTo>
                        <a:pt x="26" y="37"/>
                      </a:lnTo>
                      <a:lnTo>
                        <a:pt x="19" y="37"/>
                      </a:lnTo>
                      <a:lnTo>
                        <a:pt x="13" y="34"/>
                      </a:lnTo>
                      <a:lnTo>
                        <a:pt x="6" y="29"/>
                      </a:ln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4" name="Freeform 128"/>
                <p:cNvSpPr>
                  <a:spLocks/>
                </p:cNvSpPr>
                <p:nvPr/>
              </p:nvSpPr>
              <p:spPr bwMode="auto">
                <a:xfrm>
                  <a:off x="1870" y="659"/>
                  <a:ext cx="70" cy="32"/>
                </a:xfrm>
                <a:custGeom>
                  <a:avLst/>
                  <a:gdLst>
                    <a:gd name="T0" fmla="*/ 71 w 141"/>
                    <a:gd name="T1" fmla="*/ 52 h 64"/>
                    <a:gd name="T2" fmla="*/ 75 w 141"/>
                    <a:gd name="T3" fmla="*/ 53 h 64"/>
                    <a:gd name="T4" fmla="*/ 82 w 141"/>
                    <a:gd name="T5" fmla="*/ 53 h 64"/>
                    <a:gd name="T6" fmla="*/ 87 w 141"/>
                    <a:gd name="T7" fmla="*/ 55 h 64"/>
                    <a:gd name="T8" fmla="*/ 93 w 141"/>
                    <a:gd name="T9" fmla="*/ 55 h 64"/>
                    <a:gd name="T10" fmla="*/ 99 w 141"/>
                    <a:gd name="T11" fmla="*/ 55 h 64"/>
                    <a:gd name="T12" fmla="*/ 104 w 141"/>
                    <a:gd name="T13" fmla="*/ 55 h 64"/>
                    <a:gd name="T14" fmla="*/ 111 w 141"/>
                    <a:gd name="T15" fmla="*/ 53 h 64"/>
                    <a:gd name="T16" fmla="*/ 115 w 141"/>
                    <a:gd name="T17" fmla="*/ 52 h 64"/>
                    <a:gd name="T18" fmla="*/ 120 w 141"/>
                    <a:gd name="T19" fmla="*/ 50 h 64"/>
                    <a:gd name="T20" fmla="*/ 125 w 141"/>
                    <a:gd name="T21" fmla="*/ 47 h 64"/>
                    <a:gd name="T22" fmla="*/ 114 w 141"/>
                    <a:gd name="T23" fmla="*/ 32 h 64"/>
                    <a:gd name="T24" fmla="*/ 101 w 141"/>
                    <a:gd name="T25" fmla="*/ 24 h 64"/>
                    <a:gd name="T26" fmla="*/ 88 w 141"/>
                    <a:gd name="T27" fmla="*/ 24 h 64"/>
                    <a:gd name="T28" fmla="*/ 77 w 141"/>
                    <a:gd name="T29" fmla="*/ 26 h 64"/>
                    <a:gd name="T30" fmla="*/ 64 w 141"/>
                    <a:gd name="T31" fmla="*/ 32 h 64"/>
                    <a:gd name="T32" fmla="*/ 51 w 141"/>
                    <a:gd name="T33" fmla="*/ 37 h 64"/>
                    <a:gd name="T34" fmla="*/ 39 w 141"/>
                    <a:gd name="T35" fmla="*/ 40 h 64"/>
                    <a:gd name="T36" fmla="*/ 26 w 141"/>
                    <a:gd name="T37" fmla="*/ 42 h 64"/>
                    <a:gd name="T38" fmla="*/ 13 w 141"/>
                    <a:gd name="T39" fmla="*/ 36 h 64"/>
                    <a:gd name="T40" fmla="*/ 0 w 141"/>
                    <a:gd name="T41" fmla="*/ 24 h 64"/>
                    <a:gd name="T42" fmla="*/ 11 w 141"/>
                    <a:gd name="T43" fmla="*/ 26 h 64"/>
                    <a:gd name="T44" fmla="*/ 27 w 141"/>
                    <a:gd name="T45" fmla="*/ 23 h 64"/>
                    <a:gd name="T46" fmla="*/ 43 w 141"/>
                    <a:gd name="T47" fmla="*/ 18 h 64"/>
                    <a:gd name="T48" fmla="*/ 61 w 141"/>
                    <a:gd name="T49" fmla="*/ 10 h 64"/>
                    <a:gd name="T50" fmla="*/ 77 w 141"/>
                    <a:gd name="T51" fmla="*/ 4 h 64"/>
                    <a:gd name="T52" fmla="*/ 95 w 141"/>
                    <a:gd name="T53" fmla="*/ 0 h 64"/>
                    <a:gd name="T54" fmla="*/ 111 w 141"/>
                    <a:gd name="T55" fmla="*/ 0 h 64"/>
                    <a:gd name="T56" fmla="*/ 123 w 141"/>
                    <a:gd name="T57" fmla="*/ 8 h 64"/>
                    <a:gd name="T58" fmla="*/ 135 w 141"/>
                    <a:gd name="T59" fmla="*/ 23 h 64"/>
                    <a:gd name="T60" fmla="*/ 141 w 141"/>
                    <a:gd name="T61" fmla="*/ 47 h 64"/>
                    <a:gd name="T62" fmla="*/ 138 w 141"/>
                    <a:gd name="T63" fmla="*/ 42 h 64"/>
                    <a:gd name="T64" fmla="*/ 133 w 141"/>
                    <a:gd name="T65" fmla="*/ 42 h 64"/>
                    <a:gd name="T66" fmla="*/ 128 w 141"/>
                    <a:gd name="T67" fmla="*/ 45 h 64"/>
                    <a:gd name="T68" fmla="*/ 122 w 141"/>
                    <a:gd name="T69" fmla="*/ 50 h 64"/>
                    <a:gd name="T70" fmla="*/ 115 w 141"/>
                    <a:gd name="T71" fmla="*/ 55 h 64"/>
                    <a:gd name="T72" fmla="*/ 107 w 141"/>
                    <a:gd name="T73" fmla="*/ 60 h 64"/>
                    <a:gd name="T74" fmla="*/ 99 w 141"/>
                    <a:gd name="T75" fmla="*/ 63 h 64"/>
                    <a:gd name="T76" fmla="*/ 90 w 141"/>
                    <a:gd name="T77" fmla="*/ 64 h 64"/>
                    <a:gd name="T78" fmla="*/ 80 w 141"/>
                    <a:gd name="T79" fmla="*/ 61 h 64"/>
                    <a:gd name="T80" fmla="*/ 71 w 141"/>
                    <a:gd name="T81" fmla="*/ 53 h 64"/>
                    <a:gd name="T82" fmla="*/ 71 w 141"/>
                    <a:gd name="T83" fmla="*/ 53 h 64"/>
                    <a:gd name="T84" fmla="*/ 71 w 141"/>
                    <a:gd name="T85" fmla="*/ 5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1" h="64">
                      <a:moveTo>
                        <a:pt x="71" y="52"/>
                      </a:moveTo>
                      <a:lnTo>
                        <a:pt x="75" y="53"/>
                      </a:lnTo>
                      <a:lnTo>
                        <a:pt x="82" y="53"/>
                      </a:lnTo>
                      <a:lnTo>
                        <a:pt x="87" y="55"/>
                      </a:lnTo>
                      <a:lnTo>
                        <a:pt x="93" y="55"/>
                      </a:lnTo>
                      <a:lnTo>
                        <a:pt x="99" y="55"/>
                      </a:lnTo>
                      <a:lnTo>
                        <a:pt x="104" y="55"/>
                      </a:lnTo>
                      <a:lnTo>
                        <a:pt x="111" y="53"/>
                      </a:lnTo>
                      <a:lnTo>
                        <a:pt x="115" y="52"/>
                      </a:lnTo>
                      <a:lnTo>
                        <a:pt x="120" y="50"/>
                      </a:lnTo>
                      <a:lnTo>
                        <a:pt x="125" y="47"/>
                      </a:lnTo>
                      <a:lnTo>
                        <a:pt x="114" y="32"/>
                      </a:lnTo>
                      <a:lnTo>
                        <a:pt x="101" y="24"/>
                      </a:lnTo>
                      <a:lnTo>
                        <a:pt x="88" y="24"/>
                      </a:lnTo>
                      <a:lnTo>
                        <a:pt x="77" y="26"/>
                      </a:lnTo>
                      <a:lnTo>
                        <a:pt x="64" y="32"/>
                      </a:lnTo>
                      <a:lnTo>
                        <a:pt x="51" y="37"/>
                      </a:lnTo>
                      <a:lnTo>
                        <a:pt x="39" y="40"/>
                      </a:lnTo>
                      <a:lnTo>
                        <a:pt x="26" y="42"/>
                      </a:lnTo>
                      <a:lnTo>
                        <a:pt x="13" y="36"/>
                      </a:lnTo>
                      <a:lnTo>
                        <a:pt x="0" y="24"/>
                      </a:lnTo>
                      <a:lnTo>
                        <a:pt x="11" y="26"/>
                      </a:lnTo>
                      <a:lnTo>
                        <a:pt x="27" y="23"/>
                      </a:lnTo>
                      <a:lnTo>
                        <a:pt x="43" y="18"/>
                      </a:lnTo>
                      <a:lnTo>
                        <a:pt x="61" y="10"/>
                      </a:lnTo>
                      <a:lnTo>
                        <a:pt x="77" y="4"/>
                      </a:lnTo>
                      <a:lnTo>
                        <a:pt x="95" y="0"/>
                      </a:lnTo>
                      <a:lnTo>
                        <a:pt x="111" y="0"/>
                      </a:lnTo>
                      <a:lnTo>
                        <a:pt x="123" y="8"/>
                      </a:lnTo>
                      <a:lnTo>
                        <a:pt x="135" y="23"/>
                      </a:lnTo>
                      <a:lnTo>
                        <a:pt x="141" y="47"/>
                      </a:lnTo>
                      <a:lnTo>
                        <a:pt x="138" y="42"/>
                      </a:lnTo>
                      <a:lnTo>
                        <a:pt x="133" y="42"/>
                      </a:lnTo>
                      <a:lnTo>
                        <a:pt x="128" y="45"/>
                      </a:lnTo>
                      <a:lnTo>
                        <a:pt x="122" y="50"/>
                      </a:lnTo>
                      <a:lnTo>
                        <a:pt x="115" y="55"/>
                      </a:lnTo>
                      <a:lnTo>
                        <a:pt x="107" y="60"/>
                      </a:lnTo>
                      <a:lnTo>
                        <a:pt x="99" y="63"/>
                      </a:lnTo>
                      <a:lnTo>
                        <a:pt x="90" y="64"/>
                      </a:lnTo>
                      <a:lnTo>
                        <a:pt x="80" y="61"/>
                      </a:lnTo>
                      <a:lnTo>
                        <a:pt x="71" y="53"/>
                      </a:lnTo>
                      <a:lnTo>
                        <a:pt x="71" y="53"/>
                      </a:lnTo>
                      <a:lnTo>
                        <a:pt x="71" y="52"/>
                      </a:lnTo>
                      <a:close/>
                    </a:path>
                  </a:pathLst>
                </a:custGeom>
                <a:solidFill>
                  <a:srgbClr val="B3D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5" name="Freeform 129"/>
                <p:cNvSpPr>
                  <a:spLocks/>
                </p:cNvSpPr>
                <p:nvPr/>
              </p:nvSpPr>
              <p:spPr bwMode="auto">
                <a:xfrm>
                  <a:off x="2146" y="644"/>
                  <a:ext cx="20" cy="8"/>
                </a:xfrm>
                <a:custGeom>
                  <a:avLst/>
                  <a:gdLst>
                    <a:gd name="T0" fmla="*/ 0 w 38"/>
                    <a:gd name="T1" fmla="*/ 14 h 16"/>
                    <a:gd name="T2" fmla="*/ 5 w 38"/>
                    <a:gd name="T3" fmla="*/ 14 h 16"/>
                    <a:gd name="T4" fmla="*/ 9 w 38"/>
                    <a:gd name="T5" fmla="*/ 13 h 16"/>
                    <a:gd name="T6" fmla="*/ 13 w 38"/>
                    <a:gd name="T7" fmla="*/ 13 h 16"/>
                    <a:gd name="T8" fmla="*/ 17 w 38"/>
                    <a:gd name="T9" fmla="*/ 11 h 16"/>
                    <a:gd name="T10" fmla="*/ 21 w 38"/>
                    <a:gd name="T11" fmla="*/ 10 h 16"/>
                    <a:gd name="T12" fmla="*/ 25 w 38"/>
                    <a:gd name="T13" fmla="*/ 8 h 16"/>
                    <a:gd name="T14" fmla="*/ 29 w 38"/>
                    <a:gd name="T15" fmla="*/ 6 h 16"/>
                    <a:gd name="T16" fmla="*/ 32 w 38"/>
                    <a:gd name="T17" fmla="*/ 5 h 16"/>
                    <a:gd name="T18" fmla="*/ 35 w 38"/>
                    <a:gd name="T19" fmla="*/ 3 h 16"/>
                    <a:gd name="T20" fmla="*/ 38 w 38"/>
                    <a:gd name="T21" fmla="*/ 0 h 16"/>
                    <a:gd name="T22" fmla="*/ 0 w 38"/>
                    <a:gd name="T23" fmla="*/ 16 h 16"/>
                    <a:gd name="T24" fmla="*/ 0 w 38"/>
                    <a:gd name="T25" fmla="*/ 16 h 16"/>
                    <a:gd name="T26" fmla="*/ 0 w 38"/>
                    <a:gd name="T27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16">
                      <a:moveTo>
                        <a:pt x="0" y="14"/>
                      </a:moveTo>
                      <a:lnTo>
                        <a:pt x="5" y="14"/>
                      </a:lnTo>
                      <a:lnTo>
                        <a:pt x="9" y="13"/>
                      </a:lnTo>
                      <a:lnTo>
                        <a:pt x="13" y="13"/>
                      </a:lnTo>
                      <a:lnTo>
                        <a:pt x="17" y="11"/>
                      </a:lnTo>
                      <a:lnTo>
                        <a:pt x="21" y="10"/>
                      </a:lnTo>
                      <a:lnTo>
                        <a:pt x="25" y="8"/>
                      </a:lnTo>
                      <a:lnTo>
                        <a:pt x="29" y="6"/>
                      </a:lnTo>
                      <a:lnTo>
                        <a:pt x="32" y="5"/>
                      </a:lnTo>
                      <a:lnTo>
                        <a:pt x="35" y="3"/>
                      </a:lnTo>
                      <a:lnTo>
                        <a:pt x="38" y="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6" name="Freeform 130"/>
                <p:cNvSpPr>
                  <a:spLocks/>
                </p:cNvSpPr>
                <p:nvPr/>
              </p:nvSpPr>
              <p:spPr bwMode="auto">
                <a:xfrm>
                  <a:off x="2129" y="652"/>
                  <a:ext cx="33" cy="22"/>
                </a:xfrm>
                <a:custGeom>
                  <a:avLst/>
                  <a:gdLst>
                    <a:gd name="T0" fmla="*/ 6 w 67"/>
                    <a:gd name="T1" fmla="*/ 37 h 45"/>
                    <a:gd name="T2" fmla="*/ 12 w 67"/>
                    <a:gd name="T3" fmla="*/ 37 h 45"/>
                    <a:gd name="T4" fmla="*/ 19 w 67"/>
                    <a:gd name="T5" fmla="*/ 37 h 45"/>
                    <a:gd name="T6" fmla="*/ 25 w 67"/>
                    <a:gd name="T7" fmla="*/ 38 h 45"/>
                    <a:gd name="T8" fmla="*/ 32 w 67"/>
                    <a:gd name="T9" fmla="*/ 38 h 45"/>
                    <a:gd name="T10" fmla="*/ 38 w 67"/>
                    <a:gd name="T11" fmla="*/ 38 h 45"/>
                    <a:gd name="T12" fmla="*/ 43 w 67"/>
                    <a:gd name="T13" fmla="*/ 40 h 45"/>
                    <a:gd name="T14" fmla="*/ 49 w 67"/>
                    <a:gd name="T15" fmla="*/ 42 h 45"/>
                    <a:gd name="T16" fmla="*/ 56 w 67"/>
                    <a:gd name="T17" fmla="*/ 43 h 45"/>
                    <a:gd name="T18" fmla="*/ 60 w 67"/>
                    <a:gd name="T19" fmla="*/ 43 h 45"/>
                    <a:gd name="T20" fmla="*/ 67 w 67"/>
                    <a:gd name="T21" fmla="*/ 45 h 45"/>
                    <a:gd name="T22" fmla="*/ 12 w 67"/>
                    <a:gd name="T23" fmla="*/ 29 h 45"/>
                    <a:gd name="T24" fmla="*/ 46 w 67"/>
                    <a:gd name="T25" fmla="*/ 14 h 45"/>
                    <a:gd name="T26" fmla="*/ 43 w 67"/>
                    <a:gd name="T27" fmla="*/ 14 h 45"/>
                    <a:gd name="T28" fmla="*/ 40 w 67"/>
                    <a:gd name="T29" fmla="*/ 14 h 45"/>
                    <a:gd name="T30" fmla="*/ 36 w 67"/>
                    <a:gd name="T31" fmla="*/ 14 h 45"/>
                    <a:gd name="T32" fmla="*/ 33 w 67"/>
                    <a:gd name="T33" fmla="*/ 14 h 45"/>
                    <a:gd name="T34" fmla="*/ 32 w 67"/>
                    <a:gd name="T35" fmla="*/ 14 h 45"/>
                    <a:gd name="T36" fmla="*/ 28 w 67"/>
                    <a:gd name="T37" fmla="*/ 13 h 45"/>
                    <a:gd name="T38" fmla="*/ 25 w 67"/>
                    <a:gd name="T39" fmla="*/ 13 h 45"/>
                    <a:gd name="T40" fmla="*/ 24 w 67"/>
                    <a:gd name="T41" fmla="*/ 11 h 45"/>
                    <a:gd name="T42" fmla="*/ 20 w 67"/>
                    <a:gd name="T43" fmla="*/ 8 h 45"/>
                    <a:gd name="T44" fmla="*/ 19 w 67"/>
                    <a:gd name="T45" fmla="*/ 6 h 45"/>
                    <a:gd name="T46" fmla="*/ 35 w 67"/>
                    <a:gd name="T47" fmla="*/ 0 h 45"/>
                    <a:gd name="T48" fmla="*/ 28 w 67"/>
                    <a:gd name="T49" fmla="*/ 0 h 45"/>
                    <a:gd name="T50" fmla="*/ 22 w 67"/>
                    <a:gd name="T51" fmla="*/ 2 h 45"/>
                    <a:gd name="T52" fmla="*/ 16 w 67"/>
                    <a:gd name="T53" fmla="*/ 5 h 45"/>
                    <a:gd name="T54" fmla="*/ 9 w 67"/>
                    <a:gd name="T55" fmla="*/ 6 h 45"/>
                    <a:gd name="T56" fmla="*/ 6 w 67"/>
                    <a:gd name="T57" fmla="*/ 10 h 45"/>
                    <a:gd name="T58" fmla="*/ 3 w 67"/>
                    <a:gd name="T59" fmla="*/ 13 h 45"/>
                    <a:gd name="T60" fmla="*/ 1 w 67"/>
                    <a:gd name="T61" fmla="*/ 18 h 45"/>
                    <a:gd name="T62" fmla="*/ 0 w 67"/>
                    <a:gd name="T63" fmla="*/ 22 h 45"/>
                    <a:gd name="T64" fmla="*/ 3 w 67"/>
                    <a:gd name="T65" fmla="*/ 30 h 45"/>
                    <a:gd name="T66" fmla="*/ 6 w 67"/>
                    <a:gd name="T67" fmla="*/ 38 h 45"/>
                    <a:gd name="T68" fmla="*/ 6 w 67"/>
                    <a:gd name="T69" fmla="*/ 38 h 45"/>
                    <a:gd name="T70" fmla="*/ 6 w 67"/>
                    <a:gd name="T71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7" h="45">
                      <a:moveTo>
                        <a:pt x="6" y="37"/>
                      </a:moveTo>
                      <a:lnTo>
                        <a:pt x="12" y="37"/>
                      </a:lnTo>
                      <a:lnTo>
                        <a:pt x="19" y="37"/>
                      </a:lnTo>
                      <a:lnTo>
                        <a:pt x="25" y="38"/>
                      </a:lnTo>
                      <a:lnTo>
                        <a:pt x="32" y="38"/>
                      </a:lnTo>
                      <a:lnTo>
                        <a:pt x="38" y="38"/>
                      </a:lnTo>
                      <a:lnTo>
                        <a:pt x="43" y="40"/>
                      </a:lnTo>
                      <a:lnTo>
                        <a:pt x="49" y="42"/>
                      </a:lnTo>
                      <a:lnTo>
                        <a:pt x="56" y="43"/>
                      </a:lnTo>
                      <a:lnTo>
                        <a:pt x="60" y="43"/>
                      </a:lnTo>
                      <a:lnTo>
                        <a:pt x="67" y="45"/>
                      </a:lnTo>
                      <a:lnTo>
                        <a:pt x="12" y="29"/>
                      </a:lnTo>
                      <a:lnTo>
                        <a:pt x="46" y="14"/>
                      </a:lnTo>
                      <a:lnTo>
                        <a:pt x="43" y="14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28" y="13"/>
                      </a:lnTo>
                      <a:lnTo>
                        <a:pt x="25" y="13"/>
                      </a:lnTo>
                      <a:lnTo>
                        <a:pt x="24" y="11"/>
                      </a:lnTo>
                      <a:lnTo>
                        <a:pt x="20" y="8"/>
                      </a:lnTo>
                      <a:lnTo>
                        <a:pt x="19" y="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9" y="6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6" y="37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7" name="Freeform 131"/>
                <p:cNvSpPr>
                  <a:spLocks/>
                </p:cNvSpPr>
                <p:nvPr/>
              </p:nvSpPr>
              <p:spPr bwMode="auto">
                <a:xfrm>
                  <a:off x="2152" y="655"/>
                  <a:ext cx="10" cy="5"/>
                </a:xfrm>
                <a:custGeom>
                  <a:avLst/>
                  <a:gdLst>
                    <a:gd name="T0" fmla="*/ 21 w 21"/>
                    <a:gd name="T1" fmla="*/ 0 h 10"/>
                    <a:gd name="T2" fmla="*/ 0 w 21"/>
                    <a:gd name="T3" fmla="*/ 8 h 10"/>
                    <a:gd name="T4" fmla="*/ 2 w 21"/>
                    <a:gd name="T5" fmla="*/ 8 h 10"/>
                    <a:gd name="T6" fmla="*/ 2 w 21"/>
                    <a:gd name="T7" fmla="*/ 8 h 10"/>
                    <a:gd name="T8" fmla="*/ 3 w 21"/>
                    <a:gd name="T9" fmla="*/ 8 h 10"/>
                    <a:gd name="T10" fmla="*/ 5 w 21"/>
                    <a:gd name="T11" fmla="*/ 8 h 10"/>
                    <a:gd name="T12" fmla="*/ 5 w 21"/>
                    <a:gd name="T13" fmla="*/ 8 h 10"/>
                    <a:gd name="T14" fmla="*/ 6 w 21"/>
                    <a:gd name="T15" fmla="*/ 8 h 10"/>
                    <a:gd name="T16" fmla="*/ 8 w 21"/>
                    <a:gd name="T17" fmla="*/ 10 h 10"/>
                    <a:gd name="T18" fmla="*/ 10 w 21"/>
                    <a:gd name="T19" fmla="*/ 10 h 10"/>
                    <a:gd name="T20" fmla="*/ 10 w 21"/>
                    <a:gd name="T21" fmla="*/ 10 h 10"/>
                    <a:gd name="T22" fmla="*/ 11 w 21"/>
                    <a:gd name="T23" fmla="*/ 10 h 10"/>
                    <a:gd name="T24" fmla="*/ 21 w 21"/>
                    <a:gd name="T25" fmla="*/ 0 h 10"/>
                    <a:gd name="T26" fmla="*/ 21 w 21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10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8" name="Freeform 132"/>
                <p:cNvSpPr>
                  <a:spLocks/>
                </p:cNvSpPr>
                <p:nvPr/>
              </p:nvSpPr>
              <p:spPr bwMode="auto">
                <a:xfrm>
                  <a:off x="1870" y="659"/>
                  <a:ext cx="70" cy="32"/>
                </a:xfrm>
                <a:custGeom>
                  <a:avLst/>
                  <a:gdLst>
                    <a:gd name="T0" fmla="*/ 0 w 141"/>
                    <a:gd name="T1" fmla="*/ 23 h 64"/>
                    <a:gd name="T2" fmla="*/ 13 w 141"/>
                    <a:gd name="T3" fmla="*/ 36 h 64"/>
                    <a:gd name="T4" fmla="*/ 26 w 141"/>
                    <a:gd name="T5" fmla="*/ 42 h 64"/>
                    <a:gd name="T6" fmla="*/ 39 w 141"/>
                    <a:gd name="T7" fmla="*/ 40 h 64"/>
                    <a:gd name="T8" fmla="*/ 51 w 141"/>
                    <a:gd name="T9" fmla="*/ 37 h 64"/>
                    <a:gd name="T10" fmla="*/ 64 w 141"/>
                    <a:gd name="T11" fmla="*/ 32 h 64"/>
                    <a:gd name="T12" fmla="*/ 77 w 141"/>
                    <a:gd name="T13" fmla="*/ 26 h 64"/>
                    <a:gd name="T14" fmla="*/ 88 w 141"/>
                    <a:gd name="T15" fmla="*/ 24 h 64"/>
                    <a:gd name="T16" fmla="*/ 101 w 141"/>
                    <a:gd name="T17" fmla="*/ 24 h 64"/>
                    <a:gd name="T18" fmla="*/ 114 w 141"/>
                    <a:gd name="T19" fmla="*/ 32 h 64"/>
                    <a:gd name="T20" fmla="*/ 125 w 141"/>
                    <a:gd name="T21" fmla="*/ 47 h 64"/>
                    <a:gd name="T22" fmla="*/ 120 w 141"/>
                    <a:gd name="T23" fmla="*/ 50 h 64"/>
                    <a:gd name="T24" fmla="*/ 115 w 141"/>
                    <a:gd name="T25" fmla="*/ 52 h 64"/>
                    <a:gd name="T26" fmla="*/ 111 w 141"/>
                    <a:gd name="T27" fmla="*/ 53 h 64"/>
                    <a:gd name="T28" fmla="*/ 104 w 141"/>
                    <a:gd name="T29" fmla="*/ 55 h 64"/>
                    <a:gd name="T30" fmla="*/ 99 w 141"/>
                    <a:gd name="T31" fmla="*/ 55 h 64"/>
                    <a:gd name="T32" fmla="*/ 93 w 141"/>
                    <a:gd name="T33" fmla="*/ 55 h 64"/>
                    <a:gd name="T34" fmla="*/ 87 w 141"/>
                    <a:gd name="T35" fmla="*/ 55 h 64"/>
                    <a:gd name="T36" fmla="*/ 82 w 141"/>
                    <a:gd name="T37" fmla="*/ 53 h 64"/>
                    <a:gd name="T38" fmla="*/ 75 w 141"/>
                    <a:gd name="T39" fmla="*/ 53 h 64"/>
                    <a:gd name="T40" fmla="*/ 71 w 141"/>
                    <a:gd name="T41" fmla="*/ 53 h 64"/>
                    <a:gd name="T42" fmla="*/ 80 w 141"/>
                    <a:gd name="T43" fmla="*/ 61 h 64"/>
                    <a:gd name="T44" fmla="*/ 90 w 141"/>
                    <a:gd name="T45" fmla="*/ 64 h 64"/>
                    <a:gd name="T46" fmla="*/ 99 w 141"/>
                    <a:gd name="T47" fmla="*/ 63 h 64"/>
                    <a:gd name="T48" fmla="*/ 107 w 141"/>
                    <a:gd name="T49" fmla="*/ 60 h 64"/>
                    <a:gd name="T50" fmla="*/ 115 w 141"/>
                    <a:gd name="T51" fmla="*/ 55 h 64"/>
                    <a:gd name="T52" fmla="*/ 122 w 141"/>
                    <a:gd name="T53" fmla="*/ 50 h 64"/>
                    <a:gd name="T54" fmla="*/ 128 w 141"/>
                    <a:gd name="T55" fmla="*/ 45 h 64"/>
                    <a:gd name="T56" fmla="*/ 133 w 141"/>
                    <a:gd name="T57" fmla="*/ 42 h 64"/>
                    <a:gd name="T58" fmla="*/ 138 w 141"/>
                    <a:gd name="T59" fmla="*/ 42 h 64"/>
                    <a:gd name="T60" fmla="*/ 141 w 141"/>
                    <a:gd name="T61" fmla="*/ 47 h 64"/>
                    <a:gd name="T62" fmla="*/ 135 w 141"/>
                    <a:gd name="T63" fmla="*/ 23 h 64"/>
                    <a:gd name="T64" fmla="*/ 123 w 141"/>
                    <a:gd name="T65" fmla="*/ 8 h 64"/>
                    <a:gd name="T66" fmla="*/ 111 w 141"/>
                    <a:gd name="T67" fmla="*/ 0 h 64"/>
                    <a:gd name="T68" fmla="*/ 95 w 141"/>
                    <a:gd name="T69" fmla="*/ 0 h 64"/>
                    <a:gd name="T70" fmla="*/ 77 w 141"/>
                    <a:gd name="T71" fmla="*/ 4 h 64"/>
                    <a:gd name="T72" fmla="*/ 61 w 141"/>
                    <a:gd name="T73" fmla="*/ 10 h 64"/>
                    <a:gd name="T74" fmla="*/ 43 w 141"/>
                    <a:gd name="T75" fmla="*/ 18 h 64"/>
                    <a:gd name="T76" fmla="*/ 27 w 141"/>
                    <a:gd name="T77" fmla="*/ 23 h 64"/>
                    <a:gd name="T78" fmla="*/ 11 w 141"/>
                    <a:gd name="T79" fmla="*/ 26 h 64"/>
                    <a:gd name="T80" fmla="*/ 0 w 141"/>
                    <a:gd name="T81" fmla="*/ 24 h 64"/>
                    <a:gd name="T82" fmla="*/ 0 w 141"/>
                    <a:gd name="T83" fmla="*/ 24 h 64"/>
                    <a:gd name="T84" fmla="*/ 0 w 141"/>
                    <a:gd name="T85" fmla="*/ 2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1" h="64">
                      <a:moveTo>
                        <a:pt x="0" y="23"/>
                      </a:moveTo>
                      <a:lnTo>
                        <a:pt x="13" y="36"/>
                      </a:lnTo>
                      <a:lnTo>
                        <a:pt x="26" y="42"/>
                      </a:lnTo>
                      <a:lnTo>
                        <a:pt x="39" y="40"/>
                      </a:lnTo>
                      <a:lnTo>
                        <a:pt x="51" y="37"/>
                      </a:lnTo>
                      <a:lnTo>
                        <a:pt x="64" y="32"/>
                      </a:lnTo>
                      <a:lnTo>
                        <a:pt x="77" y="26"/>
                      </a:lnTo>
                      <a:lnTo>
                        <a:pt x="88" y="24"/>
                      </a:lnTo>
                      <a:lnTo>
                        <a:pt x="101" y="24"/>
                      </a:lnTo>
                      <a:lnTo>
                        <a:pt x="114" y="32"/>
                      </a:lnTo>
                      <a:lnTo>
                        <a:pt x="125" y="47"/>
                      </a:lnTo>
                      <a:lnTo>
                        <a:pt x="120" y="50"/>
                      </a:lnTo>
                      <a:lnTo>
                        <a:pt x="115" y="52"/>
                      </a:lnTo>
                      <a:lnTo>
                        <a:pt x="111" y="53"/>
                      </a:lnTo>
                      <a:lnTo>
                        <a:pt x="104" y="55"/>
                      </a:lnTo>
                      <a:lnTo>
                        <a:pt x="99" y="55"/>
                      </a:lnTo>
                      <a:lnTo>
                        <a:pt x="93" y="55"/>
                      </a:lnTo>
                      <a:lnTo>
                        <a:pt x="87" y="55"/>
                      </a:lnTo>
                      <a:lnTo>
                        <a:pt x="82" y="53"/>
                      </a:lnTo>
                      <a:lnTo>
                        <a:pt x="75" y="53"/>
                      </a:lnTo>
                      <a:lnTo>
                        <a:pt x="71" y="53"/>
                      </a:lnTo>
                      <a:lnTo>
                        <a:pt x="80" y="61"/>
                      </a:lnTo>
                      <a:lnTo>
                        <a:pt x="90" y="64"/>
                      </a:lnTo>
                      <a:lnTo>
                        <a:pt x="99" y="63"/>
                      </a:lnTo>
                      <a:lnTo>
                        <a:pt x="107" y="60"/>
                      </a:lnTo>
                      <a:lnTo>
                        <a:pt x="115" y="55"/>
                      </a:lnTo>
                      <a:lnTo>
                        <a:pt x="122" y="50"/>
                      </a:lnTo>
                      <a:lnTo>
                        <a:pt x="128" y="45"/>
                      </a:lnTo>
                      <a:lnTo>
                        <a:pt x="133" y="42"/>
                      </a:lnTo>
                      <a:lnTo>
                        <a:pt x="138" y="42"/>
                      </a:lnTo>
                      <a:lnTo>
                        <a:pt x="141" y="47"/>
                      </a:lnTo>
                      <a:lnTo>
                        <a:pt x="135" y="23"/>
                      </a:lnTo>
                      <a:lnTo>
                        <a:pt x="123" y="8"/>
                      </a:lnTo>
                      <a:lnTo>
                        <a:pt x="111" y="0"/>
                      </a:lnTo>
                      <a:lnTo>
                        <a:pt x="95" y="0"/>
                      </a:lnTo>
                      <a:lnTo>
                        <a:pt x="77" y="4"/>
                      </a:lnTo>
                      <a:lnTo>
                        <a:pt x="61" y="10"/>
                      </a:lnTo>
                      <a:lnTo>
                        <a:pt x="43" y="18"/>
                      </a:lnTo>
                      <a:lnTo>
                        <a:pt x="27" y="23"/>
                      </a:lnTo>
                      <a:lnTo>
                        <a:pt x="11" y="26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29" name="Freeform 133"/>
                <p:cNvSpPr>
                  <a:spLocks/>
                </p:cNvSpPr>
                <p:nvPr/>
              </p:nvSpPr>
              <p:spPr bwMode="auto">
                <a:xfrm>
                  <a:off x="1839" y="679"/>
                  <a:ext cx="24" cy="19"/>
                </a:xfrm>
                <a:custGeom>
                  <a:avLst/>
                  <a:gdLst>
                    <a:gd name="T0" fmla="*/ 0 w 48"/>
                    <a:gd name="T1" fmla="*/ 29 h 37"/>
                    <a:gd name="T2" fmla="*/ 7 w 48"/>
                    <a:gd name="T3" fmla="*/ 34 h 37"/>
                    <a:gd name="T4" fmla="*/ 13 w 48"/>
                    <a:gd name="T5" fmla="*/ 37 h 37"/>
                    <a:gd name="T6" fmla="*/ 20 w 48"/>
                    <a:gd name="T7" fmla="*/ 37 h 37"/>
                    <a:gd name="T8" fmla="*/ 26 w 48"/>
                    <a:gd name="T9" fmla="*/ 37 h 37"/>
                    <a:gd name="T10" fmla="*/ 31 w 48"/>
                    <a:gd name="T11" fmla="*/ 34 h 37"/>
                    <a:gd name="T12" fmla="*/ 37 w 48"/>
                    <a:gd name="T13" fmla="*/ 31 h 37"/>
                    <a:gd name="T14" fmla="*/ 40 w 48"/>
                    <a:gd name="T15" fmla="*/ 26 h 37"/>
                    <a:gd name="T16" fmla="*/ 44 w 48"/>
                    <a:gd name="T17" fmla="*/ 21 h 37"/>
                    <a:gd name="T18" fmla="*/ 47 w 48"/>
                    <a:gd name="T19" fmla="*/ 15 h 37"/>
                    <a:gd name="T20" fmla="*/ 48 w 48"/>
                    <a:gd name="T21" fmla="*/ 7 h 37"/>
                    <a:gd name="T22" fmla="*/ 0 w 48"/>
                    <a:gd name="T23" fmla="*/ 0 h 37"/>
                    <a:gd name="T24" fmla="*/ 0 w 48"/>
                    <a:gd name="T25" fmla="*/ 29 h 37"/>
                    <a:gd name="T26" fmla="*/ 0 w 48"/>
                    <a:gd name="T27" fmla="*/ 2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37">
                      <a:moveTo>
                        <a:pt x="0" y="29"/>
                      </a:moveTo>
                      <a:lnTo>
                        <a:pt x="7" y="34"/>
                      </a:lnTo>
                      <a:lnTo>
                        <a:pt x="13" y="37"/>
                      </a:lnTo>
                      <a:lnTo>
                        <a:pt x="20" y="37"/>
                      </a:lnTo>
                      <a:lnTo>
                        <a:pt x="26" y="37"/>
                      </a:lnTo>
                      <a:lnTo>
                        <a:pt x="31" y="34"/>
                      </a:lnTo>
                      <a:lnTo>
                        <a:pt x="37" y="31"/>
                      </a:lnTo>
                      <a:lnTo>
                        <a:pt x="40" y="26"/>
                      </a:lnTo>
                      <a:lnTo>
                        <a:pt x="44" y="21"/>
                      </a:lnTo>
                      <a:lnTo>
                        <a:pt x="47" y="15"/>
                      </a:lnTo>
                      <a:lnTo>
                        <a:pt x="48" y="7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0" name="Freeform 134"/>
                <p:cNvSpPr>
                  <a:spLocks/>
                </p:cNvSpPr>
                <p:nvPr/>
              </p:nvSpPr>
              <p:spPr bwMode="auto">
                <a:xfrm>
                  <a:off x="1678" y="682"/>
                  <a:ext cx="47" cy="56"/>
                </a:xfrm>
                <a:custGeom>
                  <a:avLst/>
                  <a:gdLst>
                    <a:gd name="T0" fmla="*/ 55 w 95"/>
                    <a:gd name="T1" fmla="*/ 109 h 110"/>
                    <a:gd name="T2" fmla="*/ 63 w 95"/>
                    <a:gd name="T3" fmla="*/ 99 h 110"/>
                    <a:gd name="T4" fmla="*/ 71 w 95"/>
                    <a:gd name="T5" fmla="*/ 89 h 110"/>
                    <a:gd name="T6" fmla="*/ 77 w 95"/>
                    <a:gd name="T7" fmla="*/ 80 h 110"/>
                    <a:gd name="T8" fmla="*/ 83 w 95"/>
                    <a:gd name="T9" fmla="*/ 69 h 110"/>
                    <a:gd name="T10" fmla="*/ 88 w 95"/>
                    <a:gd name="T11" fmla="*/ 59 h 110"/>
                    <a:gd name="T12" fmla="*/ 91 w 95"/>
                    <a:gd name="T13" fmla="*/ 48 h 110"/>
                    <a:gd name="T14" fmla="*/ 95 w 95"/>
                    <a:gd name="T15" fmla="*/ 37 h 110"/>
                    <a:gd name="T16" fmla="*/ 95 w 95"/>
                    <a:gd name="T17" fmla="*/ 25 h 110"/>
                    <a:gd name="T18" fmla="*/ 95 w 95"/>
                    <a:gd name="T19" fmla="*/ 13 h 110"/>
                    <a:gd name="T20" fmla="*/ 93 w 95"/>
                    <a:gd name="T21" fmla="*/ 0 h 110"/>
                    <a:gd name="T22" fmla="*/ 90 w 95"/>
                    <a:gd name="T23" fmla="*/ 13 h 110"/>
                    <a:gd name="T24" fmla="*/ 83 w 95"/>
                    <a:gd name="T25" fmla="*/ 24 h 110"/>
                    <a:gd name="T26" fmla="*/ 75 w 95"/>
                    <a:gd name="T27" fmla="*/ 33 h 110"/>
                    <a:gd name="T28" fmla="*/ 66 w 95"/>
                    <a:gd name="T29" fmla="*/ 41 h 110"/>
                    <a:gd name="T30" fmla="*/ 55 w 95"/>
                    <a:gd name="T31" fmla="*/ 48 h 110"/>
                    <a:gd name="T32" fmla="*/ 43 w 95"/>
                    <a:gd name="T33" fmla="*/ 54 h 110"/>
                    <a:gd name="T34" fmla="*/ 32 w 95"/>
                    <a:gd name="T35" fmla="*/ 59 h 110"/>
                    <a:gd name="T36" fmla="*/ 19 w 95"/>
                    <a:gd name="T37" fmla="*/ 64 h 110"/>
                    <a:gd name="T38" fmla="*/ 10 w 95"/>
                    <a:gd name="T39" fmla="*/ 67 h 110"/>
                    <a:gd name="T40" fmla="*/ 0 w 95"/>
                    <a:gd name="T41" fmla="*/ 70 h 110"/>
                    <a:gd name="T42" fmla="*/ 5 w 95"/>
                    <a:gd name="T43" fmla="*/ 75 h 110"/>
                    <a:gd name="T44" fmla="*/ 8 w 95"/>
                    <a:gd name="T45" fmla="*/ 81 h 110"/>
                    <a:gd name="T46" fmla="*/ 11 w 95"/>
                    <a:gd name="T47" fmla="*/ 88 h 110"/>
                    <a:gd name="T48" fmla="*/ 16 w 95"/>
                    <a:gd name="T49" fmla="*/ 94 h 110"/>
                    <a:gd name="T50" fmla="*/ 19 w 95"/>
                    <a:gd name="T51" fmla="*/ 101 h 110"/>
                    <a:gd name="T52" fmla="*/ 24 w 95"/>
                    <a:gd name="T53" fmla="*/ 105 h 110"/>
                    <a:gd name="T54" fmla="*/ 31 w 95"/>
                    <a:gd name="T55" fmla="*/ 109 h 110"/>
                    <a:gd name="T56" fmla="*/ 37 w 95"/>
                    <a:gd name="T57" fmla="*/ 110 h 110"/>
                    <a:gd name="T58" fmla="*/ 45 w 95"/>
                    <a:gd name="T59" fmla="*/ 110 h 110"/>
                    <a:gd name="T60" fmla="*/ 55 w 95"/>
                    <a:gd name="T61" fmla="*/ 109 h 110"/>
                    <a:gd name="T62" fmla="*/ 55 w 95"/>
                    <a:gd name="T63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5" h="110">
                      <a:moveTo>
                        <a:pt x="55" y="109"/>
                      </a:moveTo>
                      <a:lnTo>
                        <a:pt x="63" y="99"/>
                      </a:lnTo>
                      <a:lnTo>
                        <a:pt x="71" y="89"/>
                      </a:lnTo>
                      <a:lnTo>
                        <a:pt x="77" y="80"/>
                      </a:lnTo>
                      <a:lnTo>
                        <a:pt x="83" y="69"/>
                      </a:lnTo>
                      <a:lnTo>
                        <a:pt x="88" y="59"/>
                      </a:lnTo>
                      <a:lnTo>
                        <a:pt x="91" y="48"/>
                      </a:lnTo>
                      <a:lnTo>
                        <a:pt x="95" y="37"/>
                      </a:lnTo>
                      <a:lnTo>
                        <a:pt x="95" y="25"/>
                      </a:lnTo>
                      <a:lnTo>
                        <a:pt x="95" y="13"/>
                      </a:lnTo>
                      <a:lnTo>
                        <a:pt x="93" y="0"/>
                      </a:lnTo>
                      <a:lnTo>
                        <a:pt x="90" y="13"/>
                      </a:lnTo>
                      <a:lnTo>
                        <a:pt x="83" y="24"/>
                      </a:lnTo>
                      <a:lnTo>
                        <a:pt x="75" y="33"/>
                      </a:lnTo>
                      <a:lnTo>
                        <a:pt x="66" y="41"/>
                      </a:lnTo>
                      <a:lnTo>
                        <a:pt x="55" y="48"/>
                      </a:lnTo>
                      <a:lnTo>
                        <a:pt x="43" y="54"/>
                      </a:lnTo>
                      <a:lnTo>
                        <a:pt x="32" y="59"/>
                      </a:lnTo>
                      <a:lnTo>
                        <a:pt x="19" y="64"/>
                      </a:lnTo>
                      <a:lnTo>
                        <a:pt x="10" y="67"/>
                      </a:lnTo>
                      <a:lnTo>
                        <a:pt x="0" y="70"/>
                      </a:lnTo>
                      <a:lnTo>
                        <a:pt x="5" y="75"/>
                      </a:lnTo>
                      <a:lnTo>
                        <a:pt x="8" y="81"/>
                      </a:lnTo>
                      <a:lnTo>
                        <a:pt x="11" y="88"/>
                      </a:lnTo>
                      <a:lnTo>
                        <a:pt x="16" y="94"/>
                      </a:lnTo>
                      <a:lnTo>
                        <a:pt x="19" y="101"/>
                      </a:lnTo>
                      <a:lnTo>
                        <a:pt x="24" y="105"/>
                      </a:lnTo>
                      <a:lnTo>
                        <a:pt x="31" y="109"/>
                      </a:lnTo>
                      <a:lnTo>
                        <a:pt x="37" y="110"/>
                      </a:lnTo>
                      <a:lnTo>
                        <a:pt x="45" y="110"/>
                      </a:lnTo>
                      <a:lnTo>
                        <a:pt x="55" y="109"/>
                      </a:lnTo>
                      <a:lnTo>
                        <a:pt x="55" y="109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1" name="Freeform 135"/>
                <p:cNvSpPr>
                  <a:spLocks/>
                </p:cNvSpPr>
                <p:nvPr/>
              </p:nvSpPr>
              <p:spPr bwMode="auto">
                <a:xfrm>
                  <a:off x="1686" y="718"/>
                  <a:ext cx="49" cy="41"/>
                </a:xfrm>
                <a:custGeom>
                  <a:avLst/>
                  <a:gdLst>
                    <a:gd name="T0" fmla="*/ 0 w 99"/>
                    <a:gd name="T1" fmla="*/ 67 h 83"/>
                    <a:gd name="T2" fmla="*/ 3 w 99"/>
                    <a:gd name="T3" fmla="*/ 71 h 83"/>
                    <a:gd name="T4" fmla="*/ 7 w 99"/>
                    <a:gd name="T5" fmla="*/ 74 h 83"/>
                    <a:gd name="T6" fmla="*/ 10 w 99"/>
                    <a:gd name="T7" fmla="*/ 77 h 83"/>
                    <a:gd name="T8" fmla="*/ 13 w 99"/>
                    <a:gd name="T9" fmla="*/ 79 h 83"/>
                    <a:gd name="T10" fmla="*/ 16 w 99"/>
                    <a:gd name="T11" fmla="*/ 82 h 83"/>
                    <a:gd name="T12" fmla="*/ 21 w 99"/>
                    <a:gd name="T13" fmla="*/ 83 h 83"/>
                    <a:gd name="T14" fmla="*/ 24 w 99"/>
                    <a:gd name="T15" fmla="*/ 83 h 83"/>
                    <a:gd name="T16" fmla="*/ 29 w 99"/>
                    <a:gd name="T17" fmla="*/ 83 h 83"/>
                    <a:gd name="T18" fmla="*/ 34 w 99"/>
                    <a:gd name="T19" fmla="*/ 83 h 83"/>
                    <a:gd name="T20" fmla="*/ 39 w 99"/>
                    <a:gd name="T21" fmla="*/ 83 h 83"/>
                    <a:gd name="T22" fmla="*/ 48 w 99"/>
                    <a:gd name="T23" fmla="*/ 82 h 83"/>
                    <a:gd name="T24" fmla="*/ 58 w 99"/>
                    <a:gd name="T25" fmla="*/ 77 h 83"/>
                    <a:gd name="T26" fmla="*/ 66 w 99"/>
                    <a:gd name="T27" fmla="*/ 71 h 83"/>
                    <a:gd name="T28" fmla="*/ 74 w 99"/>
                    <a:gd name="T29" fmla="*/ 64 h 83"/>
                    <a:gd name="T30" fmla="*/ 82 w 99"/>
                    <a:gd name="T31" fmla="*/ 55 h 83"/>
                    <a:gd name="T32" fmla="*/ 88 w 99"/>
                    <a:gd name="T33" fmla="*/ 45 h 83"/>
                    <a:gd name="T34" fmla="*/ 93 w 99"/>
                    <a:gd name="T35" fmla="*/ 34 h 83"/>
                    <a:gd name="T36" fmla="*/ 98 w 99"/>
                    <a:gd name="T37" fmla="*/ 23 h 83"/>
                    <a:gd name="T38" fmla="*/ 99 w 99"/>
                    <a:gd name="T39" fmla="*/ 11 h 83"/>
                    <a:gd name="T40" fmla="*/ 99 w 99"/>
                    <a:gd name="T41" fmla="*/ 0 h 83"/>
                    <a:gd name="T42" fmla="*/ 98 w 99"/>
                    <a:gd name="T43" fmla="*/ 15 h 83"/>
                    <a:gd name="T44" fmla="*/ 91 w 99"/>
                    <a:gd name="T45" fmla="*/ 27 h 83"/>
                    <a:gd name="T46" fmla="*/ 83 w 99"/>
                    <a:gd name="T47" fmla="*/ 39 h 83"/>
                    <a:gd name="T48" fmla="*/ 74 w 99"/>
                    <a:gd name="T49" fmla="*/ 50 h 83"/>
                    <a:gd name="T50" fmla="*/ 61 w 99"/>
                    <a:gd name="T51" fmla="*/ 59 h 83"/>
                    <a:gd name="T52" fmla="*/ 48 w 99"/>
                    <a:gd name="T53" fmla="*/ 66 h 83"/>
                    <a:gd name="T54" fmla="*/ 35 w 99"/>
                    <a:gd name="T55" fmla="*/ 71 h 83"/>
                    <a:gd name="T56" fmla="*/ 23 w 99"/>
                    <a:gd name="T57" fmla="*/ 72 h 83"/>
                    <a:gd name="T58" fmla="*/ 10 w 99"/>
                    <a:gd name="T59" fmla="*/ 71 h 83"/>
                    <a:gd name="T60" fmla="*/ 0 w 99"/>
                    <a:gd name="T61" fmla="*/ 67 h 83"/>
                    <a:gd name="T62" fmla="*/ 0 w 99"/>
                    <a:gd name="T63" fmla="*/ 6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83">
                      <a:moveTo>
                        <a:pt x="0" y="67"/>
                      </a:moveTo>
                      <a:lnTo>
                        <a:pt x="3" y="71"/>
                      </a:lnTo>
                      <a:lnTo>
                        <a:pt x="7" y="74"/>
                      </a:lnTo>
                      <a:lnTo>
                        <a:pt x="10" y="77"/>
                      </a:lnTo>
                      <a:lnTo>
                        <a:pt x="13" y="79"/>
                      </a:lnTo>
                      <a:lnTo>
                        <a:pt x="16" y="82"/>
                      </a:lnTo>
                      <a:lnTo>
                        <a:pt x="21" y="83"/>
                      </a:lnTo>
                      <a:lnTo>
                        <a:pt x="24" y="83"/>
                      </a:lnTo>
                      <a:lnTo>
                        <a:pt x="29" y="83"/>
                      </a:lnTo>
                      <a:lnTo>
                        <a:pt x="34" y="83"/>
                      </a:lnTo>
                      <a:lnTo>
                        <a:pt x="39" y="83"/>
                      </a:lnTo>
                      <a:lnTo>
                        <a:pt x="48" y="82"/>
                      </a:lnTo>
                      <a:lnTo>
                        <a:pt x="58" y="77"/>
                      </a:lnTo>
                      <a:lnTo>
                        <a:pt x="66" y="71"/>
                      </a:lnTo>
                      <a:lnTo>
                        <a:pt x="74" y="64"/>
                      </a:lnTo>
                      <a:lnTo>
                        <a:pt x="82" y="55"/>
                      </a:lnTo>
                      <a:lnTo>
                        <a:pt x="88" y="45"/>
                      </a:lnTo>
                      <a:lnTo>
                        <a:pt x="93" y="34"/>
                      </a:lnTo>
                      <a:lnTo>
                        <a:pt x="98" y="23"/>
                      </a:lnTo>
                      <a:lnTo>
                        <a:pt x="99" y="11"/>
                      </a:lnTo>
                      <a:lnTo>
                        <a:pt x="99" y="0"/>
                      </a:lnTo>
                      <a:lnTo>
                        <a:pt x="98" y="15"/>
                      </a:lnTo>
                      <a:lnTo>
                        <a:pt x="91" y="27"/>
                      </a:lnTo>
                      <a:lnTo>
                        <a:pt x="83" y="39"/>
                      </a:lnTo>
                      <a:lnTo>
                        <a:pt x="74" y="50"/>
                      </a:lnTo>
                      <a:lnTo>
                        <a:pt x="61" y="59"/>
                      </a:lnTo>
                      <a:lnTo>
                        <a:pt x="48" y="66"/>
                      </a:lnTo>
                      <a:lnTo>
                        <a:pt x="35" y="71"/>
                      </a:lnTo>
                      <a:lnTo>
                        <a:pt x="23" y="72"/>
                      </a:lnTo>
                      <a:lnTo>
                        <a:pt x="10" y="71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2" name="Freeform 136"/>
                <p:cNvSpPr>
                  <a:spLocks/>
                </p:cNvSpPr>
                <p:nvPr/>
              </p:nvSpPr>
              <p:spPr bwMode="auto">
                <a:xfrm>
                  <a:off x="2156" y="947"/>
                  <a:ext cx="53" cy="54"/>
                </a:xfrm>
                <a:custGeom>
                  <a:avLst/>
                  <a:gdLst>
                    <a:gd name="T0" fmla="*/ 13 w 106"/>
                    <a:gd name="T1" fmla="*/ 108 h 108"/>
                    <a:gd name="T2" fmla="*/ 13 w 106"/>
                    <a:gd name="T3" fmla="*/ 103 h 108"/>
                    <a:gd name="T4" fmla="*/ 16 w 106"/>
                    <a:gd name="T5" fmla="*/ 98 h 108"/>
                    <a:gd name="T6" fmla="*/ 18 w 106"/>
                    <a:gd name="T7" fmla="*/ 95 h 108"/>
                    <a:gd name="T8" fmla="*/ 21 w 106"/>
                    <a:gd name="T9" fmla="*/ 92 h 108"/>
                    <a:gd name="T10" fmla="*/ 24 w 106"/>
                    <a:gd name="T11" fmla="*/ 88 h 108"/>
                    <a:gd name="T12" fmla="*/ 27 w 106"/>
                    <a:gd name="T13" fmla="*/ 85 h 108"/>
                    <a:gd name="T14" fmla="*/ 27 w 106"/>
                    <a:gd name="T15" fmla="*/ 82 h 108"/>
                    <a:gd name="T16" fmla="*/ 27 w 106"/>
                    <a:gd name="T17" fmla="*/ 79 h 108"/>
                    <a:gd name="T18" fmla="*/ 24 w 106"/>
                    <a:gd name="T19" fmla="*/ 74 h 108"/>
                    <a:gd name="T20" fmla="*/ 19 w 106"/>
                    <a:gd name="T21" fmla="*/ 69 h 108"/>
                    <a:gd name="T22" fmla="*/ 106 w 106"/>
                    <a:gd name="T23" fmla="*/ 15 h 108"/>
                    <a:gd name="T24" fmla="*/ 98 w 106"/>
                    <a:gd name="T25" fmla="*/ 5 h 108"/>
                    <a:gd name="T26" fmla="*/ 90 w 106"/>
                    <a:gd name="T27" fmla="*/ 0 h 108"/>
                    <a:gd name="T28" fmla="*/ 82 w 106"/>
                    <a:gd name="T29" fmla="*/ 0 h 108"/>
                    <a:gd name="T30" fmla="*/ 74 w 106"/>
                    <a:gd name="T31" fmla="*/ 2 h 108"/>
                    <a:gd name="T32" fmla="*/ 64 w 106"/>
                    <a:gd name="T33" fmla="*/ 5 h 108"/>
                    <a:gd name="T34" fmla="*/ 56 w 106"/>
                    <a:gd name="T35" fmla="*/ 12 h 108"/>
                    <a:gd name="T36" fmla="*/ 50 w 106"/>
                    <a:gd name="T37" fmla="*/ 20 h 108"/>
                    <a:gd name="T38" fmla="*/ 42 w 106"/>
                    <a:gd name="T39" fmla="*/ 26 h 108"/>
                    <a:gd name="T40" fmla="*/ 35 w 106"/>
                    <a:gd name="T41" fmla="*/ 34 h 108"/>
                    <a:gd name="T42" fmla="*/ 29 w 106"/>
                    <a:gd name="T43" fmla="*/ 40 h 108"/>
                    <a:gd name="T44" fmla="*/ 26 w 106"/>
                    <a:gd name="T45" fmla="*/ 47 h 108"/>
                    <a:gd name="T46" fmla="*/ 21 w 106"/>
                    <a:gd name="T47" fmla="*/ 53 h 108"/>
                    <a:gd name="T48" fmla="*/ 14 w 106"/>
                    <a:gd name="T49" fmla="*/ 61 h 108"/>
                    <a:gd name="T50" fmla="*/ 10 w 106"/>
                    <a:gd name="T51" fmla="*/ 69 h 108"/>
                    <a:gd name="T52" fmla="*/ 5 w 106"/>
                    <a:gd name="T53" fmla="*/ 77 h 108"/>
                    <a:gd name="T54" fmla="*/ 2 w 106"/>
                    <a:gd name="T55" fmla="*/ 85 h 108"/>
                    <a:gd name="T56" fmla="*/ 0 w 106"/>
                    <a:gd name="T57" fmla="*/ 92 h 108"/>
                    <a:gd name="T58" fmla="*/ 2 w 106"/>
                    <a:gd name="T59" fmla="*/ 98 h 108"/>
                    <a:gd name="T60" fmla="*/ 5 w 106"/>
                    <a:gd name="T61" fmla="*/ 104 h 108"/>
                    <a:gd name="T62" fmla="*/ 13 w 106"/>
                    <a:gd name="T63" fmla="*/ 108 h 108"/>
                    <a:gd name="T64" fmla="*/ 13 w 106"/>
                    <a:gd name="T65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108">
                      <a:moveTo>
                        <a:pt x="13" y="108"/>
                      </a:moveTo>
                      <a:lnTo>
                        <a:pt x="13" y="103"/>
                      </a:lnTo>
                      <a:lnTo>
                        <a:pt x="16" y="98"/>
                      </a:lnTo>
                      <a:lnTo>
                        <a:pt x="18" y="95"/>
                      </a:lnTo>
                      <a:lnTo>
                        <a:pt x="21" y="92"/>
                      </a:lnTo>
                      <a:lnTo>
                        <a:pt x="24" y="88"/>
                      </a:lnTo>
                      <a:lnTo>
                        <a:pt x="27" y="85"/>
                      </a:lnTo>
                      <a:lnTo>
                        <a:pt x="27" y="82"/>
                      </a:lnTo>
                      <a:lnTo>
                        <a:pt x="27" y="79"/>
                      </a:lnTo>
                      <a:lnTo>
                        <a:pt x="24" y="74"/>
                      </a:lnTo>
                      <a:lnTo>
                        <a:pt x="19" y="69"/>
                      </a:lnTo>
                      <a:lnTo>
                        <a:pt x="106" y="15"/>
                      </a:lnTo>
                      <a:lnTo>
                        <a:pt x="98" y="5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4" y="2"/>
                      </a:lnTo>
                      <a:lnTo>
                        <a:pt x="64" y="5"/>
                      </a:lnTo>
                      <a:lnTo>
                        <a:pt x="56" y="12"/>
                      </a:lnTo>
                      <a:lnTo>
                        <a:pt x="50" y="20"/>
                      </a:lnTo>
                      <a:lnTo>
                        <a:pt x="42" y="26"/>
                      </a:lnTo>
                      <a:lnTo>
                        <a:pt x="35" y="34"/>
                      </a:lnTo>
                      <a:lnTo>
                        <a:pt x="29" y="40"/>
                      </a:lnTo>
                      <a:lnTo>
                        <a:pt x="26" y="47"/>
                      </a:lnTo>
                      <a:lnTo>
                        <a:pt x="21" y="53"/>
                      </a:lnTo>
                      <a:lnTo>
                        <a:pt x="14" y="61"/>
                      </a:lnTo>
                      <a:lnTo>
                        <a:pt x="10" y="69"/>
                      </a:lnTo>
                      <a:lnTo>
                        <a:pt x="5" y="77"/>
                      </a:lnTo>
                      <a:lnTo>
                        <a:pt x="2" y="85"/>
                      </a:lnTo>
                      <a:lnTo>
                        <a:pt x="0" y="92"/>
                      </a:lnTo>
                      <a:lnTo>
                        <a:pt x="2" y="98"/>
                      </a:lnTo>
                      <a:lnTo>
                        <a:pt x="5" y="104"/>
                      </a:lnTo>
                      <a:lnTo>
                        <a:pt x="13" y="108"/>
                      </a:lnTo>
                      <a:lnTo>
                        <a:pt x="13" y="108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3" name="Freeform 137"/>
                <p:cNvSpPr>
                  <a:spLocks/>
                </p:cNvSpPr>
                <p:nvPr/>
              </p:nvSpPr>
              <p:spPr bwMode="auto">
                <a:xfrm>
                  <a:off x="2185" y="967"/>
                  <a:ext cx="62" cy="26"/>
                </a:xfrm>
                <a:custGeom>
                  <a:avLst/>
                  <a:gdLst>
                    <a:gd name="T0" fmla="*/ 124 w 124"/>
                    <a:gd name="T1" fmla="*/ 23 h 52"/>
                    <a:gd name="T2" fmla="*/ 123 w 124"/>
                    <a:gd name="T3" fmla="*/ 21 h 52"/>
                    <a:gd name="T4" fmla="*/ 121 w 124"/>
                    <a:gd name="T5" fmla="*/ 20 h 52"/>
                    <a:gd name="T6" fmla="*/ 120 w 124"/>
                    <a:gd name="T7" fmla="*/ 20 h 52"/>
                    <a:gd name="T8" fmla="*/ 118 w 124"/>
                    <a:gd name="T9" fmla="*/ 18 h 52"/>
                    <a:gd name="T10" fmla="*/ 116 w 124"/>
                    <a:gd name="T11" fmla="*/ 16 h 52"/>
                    <a:gd name="T12" fmla="*/ 116 w 124"/>
                    <a:gd name="T13" fmla="*/ 15 h 52"/>
                    <a:gd name="T14" fmla="*/ 115 w 124"/>
                    <a:gd name="T15" fmla="*/ 12 h 52"/>
                    <a:gd name="T16" fmla="*/ 115 w 124"/>
                    <a:gd name="T17" fmla="*/ 10 h 52"/>
                    <a:gd name="T18" fmla="*/ 115 w 124"/>
                    <a:gd name="T19" fmla="*/ 8 h 52"/>
                    <a:gd name="T20" fmla="*/ 115 w 124"/>
                    <a:gd name="T21" fmla="*/ 7 h 52"/>
                    <a:gd name="T22" fmla="*/ 105 w 124"/>
                    <a:gd name="T23" fmla="*/ 4 h 52"/>
                    <a:gd name="T24" fmla="*/ 94 w 124"/>
                    <a:gd name="T25" fmla="*/ 0 h 52"/>
                    <a:gd name="T26" fmla="*/ 83 w 124"/>
                    <a:gd name="T27" fmla="*/ 0 h 52"/>
                    <a:gd name="T28" fmla="*/ 72 w 124"/>
                    <a:gd name="T29" fmla="*/ 0 h 52"/>
                    <a:gd name="T30" fmla="*/ 59 w 124"/>
                    <a:gd name="T31" fmla="*/ 0 h 52"/>
                    <a:gd name="T32" fmla="*/ 46 w 124"/>
                    <a:gd name="T33" fmla="*/ 4 h 52"/>
                    <a:gd name="T34" fmla="*/ 33 w 124"/>
                    <a:gd name="T35" fmla="*/ 8 h 52"/>
                    <a:gd name="T36" fmla="*/ 20 w 124"/>
                    <a:gd name="T37" fmla="*/ 13 h 52"/>
                    <a:gd name="T38" fmla="*/ 9 w 124"/>
                    <a:gd name="T39" fmla="*/ 20 h 52"/>
                    <a:gd name="T40" fmla="*/ 0 w 124"/>
                    <a:gd name="T41" fmla="*/ 29 h 52"/>
                    <a:gd name="T42" fmla="*/ 8 w 124"/>
                    <a:gd name="T43" fmla="*/ 44 h 52"/>
                    <a:gd name="T44" fmla="*/ 17 w 124"/>
                    <a:gd name="T45" fmla="*/ 50 h 52"/>
                    <a:gd name="T46" fmla="*/ 28 w 124"/>
                    <a:gd name="T47" fmla="*/ 52 h 52"/>
                    <a:gd name="T48" fmla="*/ 41 w 124"/>
                    <a:gd name="T49" fmla="*/ 50 h 52"/>
                    <a:gd name="T50" fmla="*/ 54 w 124"/>
                    <a:gd name="T51" fmla="*/ 44 h 52"/>
                    <a:gd name="T52" fmla="*/ 67 w 124"/>
                    <a:gd name="T53" fmla="*/ 37 h 52"/>
                    <a:gd name="T54" fmla="*/ 81 w 124"/>
                    <a:gd name="T55" fmla="*/ 29 h 52"/>
                    <a:gd name="T56" fmla="*/ 96 w 124"/>
                    <a:gd name="T57" fmla="*/ 24 h 52"/>
                    <a:gd name="T58" fmla="*/ 110 w 124"/>
                    <a:gd name="T59" fmla="*/ 21 h 52"/>
                    <a:gd name="T60" fmla="*/ 124 w 124"/>
                    <a:gd name="T61" fmla="*/ 23 h 52"/>
                    <a:gd name="T62" fmla="*/ 124 w 124"/>
                    <a:gd name="T63" fmla="*/ 2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4" h="52">
                      <a:moveTo>
                        <a:pt x="124" y="23"/>
                      </a:moveTo>
                      <a:lnTo>
                        <a:pt x="123" y="21"/>
                      </a:lnTo>
                      <a:lnTo>
                        <a:pt x="121" y="20"/>
                      </a:lnTo>
                      <a:lnTo>
                        <a:pt x="120" y="20"/>
                      </a:lnTo>
                      <a:lnTo>
                        <a:pt x="118" y="18"/>
                      </a:lnTo>
                      <a:lnTo>
                        <a:pt x="116" y="16"/>
                      </a:lnTo>
                      <a:lnTo>
                        <a:pt x="116" y="15"/>
                      </a:lnTo>
                      <a:lnTo>
                        <a:pt x="115" y="12"/>
                      </a:lnTo>
                      <a:lnTo>
                        <a:pt x="115" y="10"/>
                      </a:lnTo>
                      <a:lnTo>
                        <a:pt x="115" y="8"/>
                      </a:lnTo>
                      <a:lnTo>
                        <a:pt x="115" y="7"/>
                      </a:lnTo>
                      <a:lnTo>
                        <a:pt x="105" y="4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2" y="0"/>
                      </a:lnTo>
                      <a:lnTo>
                        <a:pt x="59" y="0"/>
                      </a:lnTo>
                      <a:lnTo>
                        <a:pt x="46" y="4"/>
                      </a:lnTo>
                      <a:lnTo>
                        <a:pt x="33" y="8"/>
                      </a:lnTo>
                      <a:lnTo>
                        <a:pt x="20" y="13"/>
                      </a:lnTo>
                      <a:lnTo>
                        <a:pt x="9" y="20"/>
                      </a:lnTo>
                      <a:lnTo>
                        <a:pt x="0" y="29"/>
                      </a:lnTo>
                      <a:lnTo>
                        <a:pt x="8" y="44"/>
                      </a:lnTo>
                      <a:lnTo>
                        <a:pt x="17" y="50"/>
                      </a:lnTo>
                      <a:lnTo>
                        <a:pt x="28" y="52"/>
                      </a:lnTo>
                      <a:lnTo>
                        <a:pt x="41" y="50"/>
                      </a:lnTo>
                      <a:lnTo>
                        <a:pt x="54" y="44"/>
                      </a:lnTo>
                      <a:lnTo>
                        <a:pt x="67" y="37"/>
                      </a:lnTo>
                      <a:lnTo>
                        <a:pt x="81" y="29"/>
                      </a:lnTo>
                      <a:lnTo>
                        <a:pt x="96" y="24"/>
                      </a:lnTo>
                      <a:lnTo>
                        <a:pt x="110" y="21"/>
                      </a:lnTo>
                      <a:lnTo>
                        <a:pt x="124" y="23"/>
                      </a:lnTo>
                      <a:lnTo>
                        <a:pt x="124" y="23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4" name="Freeform 138"/>
                <p:cNvSpPr>
                  <a:spLocks/>
                </p:cNvSpPr>
                <p:nvPr/>
              </p:nvSpPr>
              <p:spPr bwMode="auto">
                <a:xfrm>
                  <a:off x="1912" y="986"/>
                  <a:ext cx="66" cy="58"/>
                </a:xfrm>
                <a:custGeom>
                  <a:avLst/>
                  <a:gdLst>
                    <a:gd name="T0" fmla="*/ 0 w 133"/>
                    <a:gd name="T1" fmla="*/ 0 h 115"/>
                    <a:gd name="T2" fmla="*/ 5 w 133"/>
                    <a:gd name="T3" fmla="*/ 13 h 115"/>
                    <a:gd name="T4" fmla="*/ 8 w 133"/>
                    <a:gd name="T5" fmla="*/ 27 h 115"/>
                    <a:gd name="T6" fmla="*/ 13 w 133"/>
                    <a:gd name="T7" fmla="*/ 40 h 115"/>
                    <a:gd name="T8" fmla="*/ 19 w 133"/>
                    <a:gd name="T9" fmla="*/ 54 h 115"/>
                    <a:gd name="T10" fmla="*/ 24 w 133"/>
                    <a:gd name="T11" fmla="*/ 69 h 115"/>
                    <a:gd name="T12" fmla="*/ 30 w 133"/>
                    <a:gd name="T13" fmla="*/ 81 h 115"/>
                    <a:gd name="T14" fmla="*/ 38 w 133"/>
                    <a:gd name="T15" fmla="*/ 93 h 115"/>
                    <a:gd name="T16" fmla="*/ 46 w 133"/>
                    <a:gd name="T17" fmla="*/ 102 h 115"/>
                    <a:gd name="T18" fmla="*/ 54 w 133"/>
                    <a:gd name="T19" fmla="*/ 110 h 115"/>
                    <a:gd name="T20" fmla="*/ 62 w 133"/>
                    <a:gd name="T21" fmla="*/ 115 h 115"/>
                    <a:gd name="T22" fmla="*/ 133 w 133"/>
                    <a:gd name="T23" fmla="*/ 0 h 115"/>
                    <a:gd name="T24" fmla="*/ 2 w 133"/>
                    <a:gd name="T25" fmla="*/ 0 h 115"/>
                    <a:gd name="T26" fmla="*/ 2 w 133"/>
                    <a:gd name="T27" fmla="*/ 0 h 115"/>
                    <a:gd name="T28" fmla="*/ 0 w 133"/>
                    <a:gd name="T29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5">
                      <a:moveTo>
                        <a:pt x="0" y="0"/>
                      </a:moveTo>
                      <a:lnTo>
                        <a:pt x="5" y="13"/>
                      </a:lnTo>
                      <a:lnTo>
                        <a:pt x="8" y="27"/>
                      </a:lnTo>
                      <a:lnTo>
                        <a:pt x="13" y="40"/>
                      </a:lnTo>
                      <a:lnTo>
                        <a:pt x="19" y="54"/>
                      </a:lnTo>
                      <a:lnTo>
                        <a:pt x="24" y="69"/>
                      </a:lnTo>
                      <a:lnTo>
                        <a:pt x="30" y="81"/>
                      </a:lnTo>
                      <a:lnTo>
                        <a:pt x="38" y="93"/>
                      </a:lnTo>
                      <a:lnTo>
                        <a:pt x="46" y="102"/>
                      </a:lnTo>
                      <a:lnTo>
                        <a:pt x="54" y="110"/>
                      </a:lnTo>
                      <a:lnTo>
                        <a:pt x="62" y="115"/>
                      </a:lnTo>
                      <a:lnTo>
                        <a:pt x="13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5" name="Freeform 139"/>
                <p:cNvSpPr>
                  <a:spLocks/>
                </p:cNvSpPr>
                <p:nvPr/>
              </p:nvSpPr>
              <p:spPr bwMode="auto">
                <a:xfrm>
                  <a:off x="1620" y="1024"/>
                  <a:ext cx="5" cy="4"/>
                </a:xfrm>
                <a:custGeom>
                  <a:avLst/>
                  <a:gdLst>
                    <a:gd name="T0" fmla="*/ 10 w 10"/>
                    <a:gd name="T1" fmla="*/ 2 h 8"/>
                    <a:gd name="T2" fmla="*/ 10 w 10"/>
                    <a:gd name="T3" fmla="*/ 2 h 8"/>
                    <a:gd name="T4" fmla="*/ 10 w 10"/>
                    <a:gd name="T5" fmla="*/ 2 h 8"/>
                    <a:gd name="T6" fmla="*/ 10 w 10"/>
                    <a:gd name="T7" fmla="*/ 2 h 8"/>
                    <a:gd name="T8" fmla="*/ 10 w 10"/>
                    <a:gd name="T9" fmla="*/ 0 h 8"/>
                    <a:gd name="T10" fmla="*/ 10 w 10"/>
                    <a:gd name="T11" fmla="*/ 0 h 8"/>
                    <a:gd name="T12" fmla="*/ 8 w 10"/>
                    <a:gd name="T13" fmla="*/ 0 h 8"/>
                    <a:gd name="T14" fmla="*/ 8 w 10"/>
                    <a:gd name="T15" fmla="*/ 0 h 8"/>
                    <a:gd name="T16" fmla="*/ 8 w 10"/>
                    <a:gd name="T17" fmla="*/ 0 h 8"/>
                    <a:gd name="T18" fmla="*/ 8 w 10"/>
                    <a:gd name="T19" fmla="*/ 0 h 8"/>
                    <a:gd name="T20" fmla="*/ 8 w 10"/>
                    <a:gd name="T21" fmla="*/ 0 h 8"/>
                    <a:gd name="T22" fmla="*/ 8 w 10"/>
                    <a:gd name="T23" fmla="*/ 0 h 8"/>
                    <a:gd name="T24" fmla="*/ 6 w 10"/>
                    <a:gd name="T25" fmla="*/ 2 h 8"/>
                    <a:gd name="T26" fmla="*/ 5 w 10"/>
                    <a:gd name="T27" fmla="*/ 2 h 8"/>
                    <a:gd name="T28" fmla="*/ 5 w 10"/>
                    <a:gd name="T29" fmla="*/ 3 h 8"/>
                    <a:gd name="T30" fmla="*/ 3 w 10"/>
                    <a:gd name="T31" fmla="*/ 3 h 8"/>
                    <a:gd name="T32" fmla="*/ 3 w 10"/>
                    <a:gd name="T33" fmla="*/ 5 h 8"/>
                    <a:gd name="T34" fmla="*/ 2 w 10"/>
                    <a:gd name="T35" fmla="*/ 5 h 8"/>
                    <a:gd name="T36" fmla="*/ 2 w 10"/>
                    <a:gd name="T37" fmla="*/ 6 h 8"/>
                    <a:gd name="T38" fmla="*/ 0 w 10"/>
                    <a:gd name="T39" fmla="*/ 6 h 8"/>
                    <a:gd name="T40" fmla="*/ 0 w 10"/>
                    <a:gd name="T41" fmla="*/ 8 h 8"/>
                    <a:gd name="T42" fmla="*/ 10 w 10"/>
                    <a:gd name="T43" fmla="*/ 2 h 8"/>
                    <a:gd name="T44" fmla="*/ 10 w 10"/>
                    <a:gd name="T4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" h="8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6" name="Freeform 140"/>
                <p:cNvSpPr>
                  <a:spLocks/>
                </p:cNvSpPr>
                <p:nvPr/>
              </p:nvSpPr>
              <p:spPr bwMode="auto">
                <a:xfrm>
                  <a:off x="1609" y="993"/>
                  <a:ext cx="77" cy="35"/>
                </a:xfrm>
                <a:custGeom>
                  <a:avLst/>
                  <a:gdLst>
                    <a:gd name="T0" fmla="*/ 0 w 153"/>
                    <a:gd name="T1" fmla="*/ 70 h 70"/>
                    <a:gd name="T2" fmla="*/ 16 w 153"/>
                    <a:gd name="T3" fmla="*/ 54 h 70"/>
                    <a:gd name="T4" fmla="*/ 17 w 153"/>
                    <a:gd name="T5" fmla="*/ 54 h 70"/>
                    <a:gd name="T6" fmla="*/ 19 w 153"/>
                    <a:gd name="T7" fmla="*/ 54 h 70"/>
                    <a:gd name="T8" fmla="*/ 20 w 153"/>
                    <a:gd name="T9" fmla="*/ 54 h 70"/>
                    <a:gd name="T10" fmla="*/ 22 w 153"/>
                    <a:gd name="T11" fmla="*/ 56 h 70"/>
                    <a:gd name="T12" fmla="*/ 24 w 153"/>
                    <a:gd name="T13" fmla="*/ 56 h 70"/>
                    <a:gd name="T14" fmla="*/ 25 w 153"/>
                    <a:gd name="T15" fmla="*/ 57 h 70"/>
                    <a:gd name="T16" fmla="*/ 27 w 153"/>
                    <a:gd name="T17" fmla="*/ 57 h 70"/>
                    <a:gd name="T18" fmla="*/ 28 w 153"/>
                    <a:gd name="T19" fmla="*/ 59 h 70"/>
                    <a:gd name="T20" fmla="*/ 28 w 153"/>
                    <a:gd name="T21" fmla="*/ 60 h 70"/>
                    <a:gd name="T22" fmla="*/ 30 w 153"/>
                    <a:gd name="T23" fmla="*/ 62 h 70"/>
                    <a:gd name="T24" fmla="*/ 41 w 153"/>
                    <a:gd name="T25" fmla="*/ 52 h 70"/>
                    <a:gd name="T26" fmla="*/ 52 w 153"/>
                    <a:gd name="T27" fmla="*/ 44 h 70"/>
                    <a:gd name="T28" fmla="*/ 64 w 153"/>
                    <a:gd name="T29" fmla="*/ 36 h 70"/>
                    <a:gd name="T30" fmla="*/ 76 w 153"/>
                    <a:gd name="T31" fmla="*/ 28 h 70"/>
                    <a:gd name="T32" fmla="*/ 89 w 153"/>
                    <a:gd name="T33" fmla="*/ 22 h 70"/>
                    <a:gd name="T34" fmla="*/ 102 w 153"/>
                    <a:gd name="T35" fmla="*/ 17 h 70"/>
                    <a:gd name="T36" fmla="*/ 115 w 153"/>
                    <a:gd name="T37" fmla="*/ 12 h 70"/>
                    <a:gd name="T38" fmla="*/ 128 w 153"/>
                    <a:gd name="T39" fmla="*/ 8 h 70"/>
                    <a:gd name="T40" fmla="*/ 140 w 153"/>
                    <a:gd name="T41" fmla="*/ 3 h 70"/>
                    <a:gd name="T42" fmla="*/ 153 w 153"/>
                    <a:gd name="T43" fmla="*/ 0 h 70"/>
                    <a:gd name="T44" fmla="*/ 137 w 153"/>
                    <a:gd name="T45" fmla="*/ 3 h 70"/>
                    <a:gd name="T46" fmla="*/ 120 w 153"/>
                    <a:gd name="T47" fmla="*/ 8 h 70"/>
                    <a:gd name="T48" fmla="*/ 102 w 153"/>
                    <a:gd name="T49" fmla="*/ 11 h 70"/>
                    <a:gd name="T50" fmla="*/ 84 w 153"/>
                    <a:gd name="T51" fmla="*/ 16 h 70"/>
                    <a:gd name="T52" fmla="*/ 68 w 153"/>
                    <a:gd name="T53" fmla="*/ 20 h 70"/>
                    <a:gd name="T54" fmla="*/ 52 w 153"/>
                    <a:gd name="T55" fmla="*/ 27 h 70"/>
                    <a:gd name="T56" fmla="*/ 36 w 153"/>
                    <a:gd name="T57" fmla="*/ 35 h 70"/>
                    <a:gd name="T58" fmla="*/ 24 w 153"/>
                    <a:gd name="T59" fmla="*/ 44 h 70"/>
                    <a:gd name="T60" fmla="*/ 11 w 153"/>
                    <a:gd name="T61" fmla="*/ 56 h 70"/>
                    <a:gd name="T62" fmla="*/ 0 w 153"/>
                    <a:gd name="T63" fmla="*/ 70 h 70"/>
                    <a:gd name="T64" fmla="*/ 0 w 153"/>
                    <a:gd name="T6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3" h="70">
                      <a:moveTo>
                        <a:pt x="0" y="70"/>
                      </a:moveTo>
                      <a:lnTo>
                        <a:pt x="16" y="54"/>
                      </a:lnTo>
                      <a:lnTo>
                        <a:pt x="17" y="54"/>
                      </a:ln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2" y="56"/>
                      </a:lnTo>
                      <a:lnTo>
                        <a:pt x="24" y="56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8" y="59"/>
                      </a:lnTo>
                      <a:lnTo>
                        <a:pt x="28" y="60"/>
                      </a:lnTo>
                      <a:lnTo>
                        <a:pt x="30" y="62"/>
                      </a:lnTo>
                      <a:lnTo>
                        <a:pt x="41" y="52"/>
                      </a:lnTo>
                      <a:lnTo>
                        <a:pt x="52" y="44"/>
                      </a:lnTo>
                      <a:lnTo>
                        <a:pt x="64" y="36"/>
                      </a:lnTo>
                      <a:lnTo>
                        <a:pt x="76" y="28"/>
                      </a:lnTo>
                      <a:lnTo>
                        <a:pt x="89" y="22"/>
                      </a:lnTo>
                      <a:lnTo>
                        <a:pt x="102" y="17"/>
                      </a:lnTo>
                      <a:lnTo>
                        <a:pt x="115" y="12"/>
                      </a:lnTo>
                      <a:lnTo>
                        <a:pt x="128" y="8"/>
                      </a:lnTo>
                      <a:lnTo>
                        <a:pt x="140" y="3"/>
                      </a:lnTo>
                      <a:lnTo>
                        <a:pt x="153" y="0"/>
                      </a:lnTo>
                      <a:lnTo>
                        <a:pt x="137" y="3"/>
                      </a:lnTo>
                      <a:lnTo>
                        <a:pt x="120" y="8"/>
                      </a:lnTo>
                      <a:lnTo>
                        <a:pt x="102" y="11"/>
                      </a:lnTo>
                      <a:lnTo>
                        <a:pt x="84" y="16"/>
                      </a:lnTo>
                      <a:lnTo>
                        <a:pt x="68" y="20"/>
                      </a:lnTo>
                      <a:lnTo>
                        <a:pt x="52" y="27"/>
                      </a:lnTo>
                      <a:lnTo>
                        <a:pt x="36" y="35"/>
                      </a:lnTo>
                      <a:lnTo>
                        <a:pt x="24" y="44"/>
                      </a:lnTo>
                      <a:lnTo>
                        <a:pt x="11" y="56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7" name="Freeform 141"/>
                <p:cNvSpPr>
                  <a:spLocks/>
                </p:cNvSpPr>
                <p:nvPr/>
              </p:nvSpPr>
              <p:spPr bwMode="auto">
                <a:xfrm>
                  <a:off x="2222" y="989"/>
                  <a:ext cx="48" cy="20"/>
                </a:xfrm>
                <a:custGeom>
                  <a:avLst/>
                  <a:gdLst>
                    <a:gd name="T0" fmla="*/ 24 w 94"/>
                    <a:gd name="T1" fmla="*/ 0 h 40"/>
                    <a:gd name="T2" fmla="*/ 19 w 94"/>
                    <a:gd name="T3" fmla="*/ 3 h 40"/>
                    <a:gd name="T4" fmla="*/ 16 w 94"/>
                    <a:gd name="T5" fmla="*/ 4 h 40"/>
                    <a:gd name="T6" fmla="*/ 13 w 94"/>
                    <a:gd name="T7" fmla="*/ 8 h 40"/>
                    <a:gd name="T8" fmla="*/ 8 w 94"/>
                    <a:gd name="T9" fmla="*/ 11 h 40"/>
                    <a:gd name="T10" fmla="*/ 5 w 94"/>
                    <a:gd name="T11" fmla="*/ 14 h 40"/>
                    <a:gd name="T12" fmla="*/ 3 w 94"/>
                    <a:gd name="T13" fmla="*/ 19 h 40"/>
                    <a:gd name="T14" fmla="*/ 1 w 94"/>
                    <a:gd name="T15" fmla="*/ 24 h 40"/>
                    <a:gd name="T16" fmla="*/ 0 w 94"/>
                    <a:gd name="T17" fmla="*/ 28 h 40"/>
                    <a:gd name="T18" fmla="*/ 0 w 94"/>
                    <a:gd name="T19" fmla="*/ 33 h 40"/>
                    <a:gd name="T20" fmla="*/ 1 w 94"/>
                    <a:gd name="T21" fmla="*/ 40 h 40"/>
                    <a:gd name="T22" fmla="*/ 11 w 94"/>
                    <a:gd name="T23" fmla="*/ 35 h 40"/>
                    <a:gd name="T24" fmla="*/ 21 w 94"/>
                    <a:gd name="T25" fmla="*/ 33 h 40"/>
                    <a:gd name="T26" fmla="*/ 30 w 94"/>
                    <a:gd name="T27" fmla="*/ 32 h 40"/>
                    <a:gd name="T28" fmla="*/ 41 w 94"/>
                    <a:gd name="T29" fmla="*/ 32 h 40"/>
                    <a:gd name="T30" fmla="*/ 53 w 94"/>
                    <a:gd name="T31" fmla="*/ 32 h 40"/>
                    <a:gd name="T32" fmla="*/ 62 w 94"/>
                    <a:gd name="T33" fmla="*/ 32 h 40"/>
                    <a:gd name="T34" fmla="*/ 72 w 94"/>
                    <a:gd name="T35" fmla="*/ 32 h 40"/>
                    <a:gd name="T36" fmla="*/ 81 w 94"/>
                    <a:gd name="T37" fmla="*/ 28 h 40"/>
                    <a:gd name="T38" fmla="*/ 88 w 94"/>
                    <a:gd name="T39" fmla="*/ 24 h 40"/>
                    <a:gd name="T40" fmla="*/ 94 w 94"/>
                    <a:gd name="T41" fmla="*/ 17 h 40"/>
                    <a:gd name="T42" fmla="*/ 89 w 94"/>
                    <a:gd name="T43" fmla="*/ 9 h 40"/>
                    <a:gd name="T44" fmla="*/ 85 w 94"/>
                    <a:gd name="T45" fmla="*/ 4 h 40"/>
                    <a:gd name="T46" fmla="*/ 78 w 94"/>
                    <a:gd name="T47" fmla="*/ 3 h 40"/>
                    <a:gd name="T48" fmla="*/ 72 w 94"/>
                    <a:gd name="T49" fmla="*/ 1 h 40"/>
                    <a:gd name="T50" fmla="*/ 64 w 94"/>
                    <a:gd name="T51" fmla="*/ 1 h 40"/>
                    <a:gd name="T52" fmla="*/ 56 w 94"/>
                    <a:gd name="T53" fmla="*/ 1 h 40"/>
                    <a:gd name="T54" fmla="*/ 48 w 94"/>
                    <a:gd name="T55" fmla="*/ 1 h 40"/>
                    <a:gd name="T56" fmla="*/ 40 w 94"/>
                    <a:gd name="T57" fmla="*/ 3 h 40"/>
                    <a:gd name="T58" fmla="*/ 32 w 94"/>
                    <a:gd name="T59" fmla="*/ 3 h 40"/>
                    <a:gd name="T60" fmla="*/ 24 w 94"/>
                    <a:gd name="T61" fmla="*/ 1 h 40"/>
                    <a:gd name="T62" fmla="*/ 24 w 94"/>
                    <a:gd name="T63" fmla="*/ 1 h 40"/>
                    <a:gd name="T64" fmla="*/ 24 w 94"/>
                    <a:gd name="T6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4" h="40">
                      <a:moveTo>
                        <a:pt x="24" y="0"/>
                      </a:moveTo>
                      <a:lnTo>
                        <a:pt x="19" y="3"/>
                      </a:lnTo>
                      <a:lnTo>
                        <a:pt x="16" y="4"/>
                      </a:lnTo>
                      <a:lnTo>
                        <a:pt x="13" y="8"/>
                      </a:lnTo>
                      <a:lnTo>
                        <a:pt x="8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1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1" y="40"/>
                      </a:lnTo>
                      <a:lnTo>
                        <a:pt x="11" y="35"/>
                      </a:lnTo>
                      <a:lnTo>
                        <a:pt x="21" y="33"/>
                      </a:lnTo>
                      <a:lnTo>
                        <a:pt x="30" y="32"/>
                      </a:lnTo>
                      <a:lnTo>
                        <a:pt x="41" y="32"/>
                      </a:lnTo>
                      <a:lnTo>
                        <a:pt x="53" y="32"/>
                      </a:lnTo>
                      <a:lnTo>
                        <a:pt x="62" y="32"/>
                      </a:lnTo>
                      <a:lnTo>
                        <a:pt x="72" y="32"/>
                      </a:lnTo>
                      <a:lnTo>
                        <a:pt x="81" y="28"/>
                      </a:lnTo>
                      <a:lnTo>
                        <a:pt x="88" y="24"/>
                      </a:lnTo>
                      <a:lnTo>
                        <a:pt x="94" y="17"/>
                      </a:lnTo>
                      <a:lnTo>
                        <a:pt x="89" y="9"/>
                      </a:lnTo>
                      <a:lnTo>
                        <a:pt x="85" y="4"/>
                      </a:lnTo>
                      <a:lnTo>
                        <a:pt x="78" y="3"/>
                      </a:lnTo>
                      <a:lnTo>
                        <a:pt x="72" y="1"/>
                      </a:lnTo>
                      <a:lnTo>
                        <a:pt x="64" y="1"/>
                      </a:lnTo>
                      <a:lnTo>
                        <a:pt x="56" y="1"/>
                      </a:lnTo>
                      <a:lnTo>
                        <a:pt x="48" y="1"/>
                      </a:lnTo>
                      <a:lnTo>
                        <a:pt x="40" y="3"/>
                      </a:lnTo>
                      <a:lnTo>
                        <a:pt x="32" y="3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8" name="Freeform 142"/>
                <p:cNvSpPr>
                  <a:spLocks/>
                </p:cNvSpPr>
                <p:nvPr/>
              </p:nvSpPr>
              <p:spPr bwMode="auto">
                <a:xfrm>
                  <a:off x="2174" y="998"/>
                  <a:ext cx="39" cy="32"/>
                </a:xfrm>
                <a:custGeom>
                  <a:avLst/>
                  <a:gdLst>
                    <a:gd name="T0" fmla="*/ 0 w 79"/>
                    <a:gd name="T1" fmla="*/ 23 h 64"/>
                    <a:gd name="T2" fmla="*/ 5 w 79"/>
                    <a:gd name="T3" fmla="*/ 26 h 64"/>
                    <a:gd name="T4" fmla="*/ 7 w 79"/>
                    <a:gd name="T5" fmla="*/ 32 h 64"/>
                    <a:gd name="T6" fmla="*/ 8 w 79"/>
                    <a:gd name="T7" fmla="*/ 39 h 64"/>
                    <a:gd name="T8" fmla="*/ 8 w 79"/>
                    <a:gd name="T9" fmla="*/ 45 h 64"/>
                    <a:gd name="T10" fmla="*/ 8 w 79"/>
                    <a:gd name="T11" fmla="*/ 51 h 64"/>
                    <a:gd name="T12" fmla="*/ 8 w 79"/>
                    <a:gd name="T13" fmla="*/ 56 h 64"/>
                    <a:gd name="T14" fmla="*/ 10 w 79"/>
                    <a:gd name="T15" fmla="*/ 61 h 64"/>
                    <a:gd name="T16" fmla="*/ 15 w 79"/>
                    <a:gd name="T17" fmla="*/ 64 h 64"/>
                    <a:gd name="T18" fmla="*/ 21 w 79"/>
                    <a:gd name="T19" fmla="*/ 64 h 64"/>
                    <a:gd name="T20" fmla="*/ 32 w 79"/>
                    <a:gd name="T21" fmla="*/ 61 h 64"/>
                    <a:gd name="T22" fmla="*/ 37 w 79"/>
                    <a:gd name="T23" fmla="*/ 56 h 64"/>
                    <a:gd name="T24" fmla="*/ 43 w 79"/>
                    <a:gd name="T25" fmla="*/ 51 h 64"/>
                    <a:gd name="T26" fmla="*/ 50 w 79"/>
                    <a:gd name="T27" fmla="*/ 47 h 64"/>
                    <a:gd name="T28" fmla="*/ 58 w 79"/>
                    <a:gd name="T29" fmla="*/ 42 h 64"/>
                    <a:gd name="T30" fmla="*/ 64 w 79"/>
                    <a:gd name="T31" fmla="*/ 37 h 64"/>
                    <a:gd name="T32" fmla="*/ 71 w 79"/>
                    <a:gd name="T33" fmla="*/ 31 h 64"/>
                    <a:gd name="T34" fmla="*/ 74 w 79"/>
                    <a:gd name="T35" fmla="*/ 24 h 64"/>
                    <a:gd name="T36" fmla="*/ 77 w 79"/>
                    <a:gd name="T37" fmla="*/ 18 h 64"/>
                    <a:gd name="T38" fmla="*/ 79 w 79"/>
                    <a:gd name="T39" fmla="*/ 10 h 64"/>
                    <a:gd name="T40" fmla="*/ 77 w 79"/>
                    <a:gd name="T41" fmla="*/ 0 h 64"/>
                    <a:gd name="T42" fmla="*/ 72 w 79"/>
                    <a:gd name="T43" fmla="*/ 3 h 64"/>
                    <a:gd name="T44" fmla="*/ 67 w 79"/>
                    <a:gd name="T45" fmla="*/ 7 h 64"/>
                    <a:gd name="T46" fmla="*/ 61 w 79"/>
                    <a:gd name="T47" fmla="*/ 8 h 64"/>
                    <a:gd name="T48" fmla="*/ 56 w 79"/>
                    <a:gd name="T49" fmla="*/ 11 h 64"/>
                    <a:gd name="T50" fmla="*/ 51 w 79"/>
                    <a:gd name="T51" fmla="*/ 13 h 64"/>
                    <a:gd name="T52" fmla="*/ 45 w 79"/>
                    <a:gd name="T53" fmla="*/ 15 h 64"/>
                    <a:gd name="T54" fmla="*/ 40 w 79"/>
                    <a:gd name="T55" fmla="*/ 16 h 64"/>
                    <a:gd name="T56" fmla="*/ 34 w 79"/>
                    <a:gd name="T57" fmla="*/ 18 h 64"/>
                    <a:gd name="T58" fmla="*/ 27 w 79"/>
                    <a:gd name="T59" fmla="*/ 19 h 64"/>
                    <a:gd name="T60" fmla="*/ 23 w 79"/>
                    <a:gd name="T61" fmla="*/ 23 h 64"/>
                    <a:gd name="T62" fmla="*/ 21 w 79"/>
                    <a:gd name="T63" fmla="*/ 21 h 64"/>
                    <a:gd name="T64" fmla="*/ 18 w 79"/>
                    <a:gd name="T65" fmla="*/ 18 h 64"/>
                    <a:gd name="T66" fmla="*/ 16 w 79"/>
                    <a:gd name="T67" fmla="*/ 16 h 64"/>
                    <a:gd name="T68" fmla="*/ 13 w 79"/>
                    <a:gd name="T69" fmla="*/ 15 h 64"/>
                    <a:gd name="T70" fmla="*/ 11 w 79"/>
                    <a:gd name="T71" fmla="*/ 13 h 64"/>
                    <a:gd name="T72" fmla="*/ 8 w 79"/>
                    <a:gd name="T73" fmla="*/ 10 h 64"/>
                    <a:gd name="T74" fmla="*/ 7 w 79"/>
                    <a:gd name="T75" fmla="*/ 8 h 64"/>
                    <a:gd name="T76" fmla="*/ 7 w 79"/>
                    <a:gd name="T77" fmla="*/ 5 h 64"/>
                    <a:gd name="T78" fmla="*/ 7 w 79"/>
                    <a:gd name="T79" fmla="*/ 3 h 64"/>
                    <a:gd name="T80" fmla="*/ 7 w 79"/>
                    <a:gd name="T81" fmla="*/ 0 h 64"/>
                    <a:gd name="T82" fmla="*/ 0 w 79"/>
                    <a:gd name="T83" fmla="*/ 23 h 64"/>
                    <a:gd name="T84" fmla="*/ 0 w 79"/>
                    <a:gd name="T85" fmla="*/ 2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9" h="64">
                      <a:moveTo>
                        <a:pt x="0" y="23"/>
                      </a:moveTo>
                      <a:lnTo>
                        <a:pt x="5" y="26"/>
                      </a:lnTo>
                      <a:lnTo>
                        <a:pt x="7" y="32"/>
                      </a:lnTo>
                      <a:lnTo>
                        <a:pt x="8" y="39"/>
                      </a:lnTo>
                      <a:lnTo>
                        <a:pt x="8" y="45"/>
                      </a:lnTo>
                      <a:lnTo>
                        <a:pt x="8" y="51"/>
                      </a:lnTo>
                      <a:lnTo>
                        <a:pt x="8" y="56"/>
                      </a:lnTo>
                      <a:lnTo>
                        <a:pt x="10" y="61"/>
                      </a:lnTo>
                      <a:lnTo>
                        <a:pt x="15" y="64"/>
                      </a:lnTo>
                      <a:lnTo>
                        <a:pt x="21" y="64"/>
                      </a:lnTo>
                      <a:lnTo>
                        <a:pt x="32" y="61"/>
                      </a:lnTo>
                      <a:lnTo>
                        <a:pt x="37" y="56"/>
                      </a:lnTo>
                      <a:lnTo>
                        <a:pt x="43" y="51"/>
                      </a:lnTo>
                      <a:lnTo>
                        <a:pt x="50" y="47"/>
                      </a:lnTo>
                      <a:lnTo>
                        <a:pt x="58" y="42"/>
                      </a:lnTo>
                      <a:lnTo>
                        <a:pt x="64" y="37"/>
                      </a:lnTo>
                      <a:lnTo>
                        <a:pt x="71" y="31"/>
                      </a:lnTo>
                      <a:lnTo>
                        <a:pt x="74" y="24"/>
                      </a:lnTo>
                      <a:lnTo>
                        <a:pt x="77" y="18"/>
                      </a:lnTo>
                      <a:lnTo>
                        <a:pt x="79" y="10"/>
                      </a:lnTo>
                      <a:lnTo>
                        <a:pt x="77" y="0"/>
                      </a:lnTo>
                      <a:lnTo>
                        <a:pt x="72" y="3"/>
                      </a:lnTo>
                      <a:lnTo>
                        <a:pt x="67" y="7"/>
                      </a:lnTo>
                      <a:lnTo>
                        <a:pt x="61" y="8"/>
                      </a:lnTo>
                      <a:lnTo>
                        <a:pt x="56" y="11"/>
                      </a:lnTo>
                      <a:lnTo>
                        <a:pt x="51" y="13"/>
                      </a:lnTo>
                      <a:lnTo>
                        <a:pt x="45" y="15"/>
                      </a:lnTo>
                      <a:lnTo>
                        <a:pt x="40" y="16"/>
                      </a:lnTo>
                      <a:lnTo>
                        <a:pt x="34" y="18"/>
                      </a:lnTo>
                      <a:lnTo>
                        <a:pt x="27" y="19"/>
                      </a:lnTo>
                      <a:lnTo>
                        <a:pt x="23" y="23"/>
                      </a:lnTo>
                      <a:lnTo>
                        <a:pt x="21" y="21"/>
                      </a:lnTo>
                      <a:lnTo>
                        <a:pt x="18" y="18"/>
                      </a:lnTo>
                      <a:lnTo>
                        <a:pt x="16" y="16"/>
                      </a:lnTo>
                      <a:lnTo>
                        <a:pt x="13" y="15"/>
                      </a:ln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39" name="Freeform 143"/>
                <p:cNvSpPr>
                  <a:spLocks/>
                </p:cNvSpPr>
                <p:nvPr/>
              </p:nvSpPr>
              <p:spPr bwMode="auto">
                <a:xfrm>
                  <a:off x="1951" y="1020"/>
                  <a:ext cx="27" cy="58"/>
                </a:xfrm>
                <a:custGeom>
                  <a:avLst/>
                  <a:gdLst>
                    <a:gd name="T0" fmla="*/ 0 w 55"/>
                    <a:gd name="T1" fmla="*/ 77 h 117"/>
                    <a:gd name="T2" fmla="*/ 4 w 55"/>
                    <a:gd name="T3" fmla="*/ 82 h 117"/>
                    <a:gd name="T4" fmla="*/ 7 w 55"/>
                    <a:gd name="T5" fmla="*/ 86 h 117"/>
                    <a:gd name="T6" fmla="*/ 8 w 55"/>
                    <a:gd name="T7" fmla="*/ 93 h 117"/>
                    <a:gd name="T8" fmla="*/ 12 w 55"/>
                    <a:gd name="T9" fmla="*/ 99 h 117"/>
                    <a:gd name="T10" fmla="*/ 16 w 55"/>
                    <a:gd name="T11" fmla="*/ 106 h 117"/>
                    <a:gd name="T12" fmla="*/ 20 w 55"/>
                    <a:gd name="T13" fmla="*/ 110 h 117"/>
                    <a:gd name="T14" fmla="*/ 24 w 55"/>
                    <a:gd name="T15" fmla="*/ 115 h 117"/>
                    <a:gd name="T16" fmla="*/ 28 w 55"/>
                    <a:gd name="T17" fmla="*/ 117 h 117"/>
                    <a:gd name="T18" fmla="*/ 32 w 55"/>
                    <a:gd name="T19" fmla="*/ 117 h 117"/>
                    <a:gd name="T20" fmla="*/ 39 w 55"/>
                    <a:gd name="T21" fmla="*/ 115 h 117"/>
                    <a:gd name="T22" fmla="*/ 45 w 55"/>
                    <a:gd name="T23" fmla="*/ 106 h 117"/>
                    <a:gd name="T24" fmla="*/ 50 w 55"/>
                    <a:gd name="T25" fmla="*/ 94 h 117"/>
                    <a:gd name="T26" fmla="*/ 53 w 55"/>
                    <a:gd name="T27" fmla="*/ 83 h 117"/>
                    <a:gd name="T28" fmla="*/ 55 w 55"/>
                    <a:gd name="T29" fmla="*/ 70 h 117"/>
                    <a:gd name="T30" fmla="*/ 55 w 55"/>
                    <a:gd name="T31" fmla="*/ 58 h 117"/>
                    <a:gd name="T32" fmla="*/ 52 w 55"/>
                    <a:gd name="T33" fmla="*/ 45 h 117"/>
                    <a:gd name="T34" fmla="*/ 48 w 55"/>
                    <a:gd name="T35" fmla="*/ 32 h 117"/>
                    <a:gd name="T36" fmla="*/ 44 w 55"/>
                    <a:gd name="T37" fmla="*/ 21 h 117"/>
                    <a:gd name="T38" fmla="*/ 37 w 55"/>
                    <a:gd name="T39" fmla="*/ 10 h 117"/>
                    <a:gd name="T40" fmla="*/ 29 w 55"/>
                    <a:gd name="T41" fmla="*/ 0 h 117"/>
                    <a:gd name="T42" fmla="*/ 0 w 55"/>
                    <a:gd name="T43" fmla="*/ 77 h 117"/>
                    <a:gd name="T44" fmla="*/ 0 w 55"/>
                    <a:gd name="T45" fmla="*/ 7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117">
                      <a:moveTo>
                        <a:pt x="0" y="77"/>
                      </a:moveTo>
                      <a:lnTo>
                        <a:pt x="4" y="82"/>
                      </a:lnTo>
                      <a:lnTo>
                        <a:pt x="7" y="86"/>
                      </a:lnTo>
                      <a:lnTo>
                        <a:pt x="8" y="93"/>
                      </a:lnTo>
                      <a:lnTo>
                        <a:pt x="12" y="99"/>
                      </a:lnTo>
                      <a:lnTo>
                        <a:pt x="16" y="106"/>
                      </a:lnTo>
                      <a:lnTo>
                        <a:pt x="20" y="110"/>
                      </a:lnTo>
                      <a:lnTo>
                        <a:pt x="24" y="115"/>
                      </a:lnTo>
                      <a:lnTo>
                        <a:pt x="28" y="117"/>
                      </a:lnTo>
                      <a:lnTo>
                        <a:pt x="32" y="117"/>
                      </a:lnTo>
                      <a:lnTo>
                        <a:pt x="39" y="115"/>
                      </a:lnTo>
                      <a:lnTo>
                        <a:pt x="45" y="106"/>
                      </a:lnTo>
                      <a:lnTo>
                        <a:pt x="50" y="94"/>
                      </a:lnTo>
                      <a:lnTo>
                        <a:pt x="53" y="83"/>
                      </a:lnTo>
                      <a:lnTo>
                        <a:pt x="55" y="70"/>
                      </a:lnTo>
                      <a:lnTo>
                        <a:pt x="55" y="58"/>
                      </a:lnTo>
                      <a:lnTo>
                        <a:pt x="52" y="45"/>
                      </a:lnTo>
                      <a:lnTo>
                        <a:pt x="48" y="32"/>
                      </a:lnTo>
                      <a:lnTo>
                        <a:pt x="44" y="21"/>
                      </a:lnTo>
                      <a:lnTo>
                        <a:pt x="37" y="10"/>
                      </a:lnTo>
                      <a:lnTo>
                        <a:pt x="29" y="0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0" name="Freeform 144"/>
                <p:cNvSpPr>
                  <a:spLocks/>
                </p:cNvSpPr>
                <p:nvPr/>
              </p:nvSpPr>
              <p:spPr bwMode="auto">
                <a:xfrm>
                  <a:off x="2020" y="1020"/>
                  <a:ext cx="19" cy="50"/>
                </a:xfrm>
                <a:custGeom>
                  <a:avLst/>
                  <a:gdLst>
                    <a:gd name="T0" fmla="*/ 38 w 38"/>
                    <a:gd name="T1" fmla="*/ 99 h 99"/>
                    <a:gd name="T2" fmla="*/ 34 w 38"/>
                    <a:gd name="T3" fmla="*/ 93 h 99"/>
                    <a:gd name="T4" fmla="*/ 30 w 38"/>
                    <a:gd name="T5" fmla="*/ 85 h 99"/>
                    <a:gd name="T6" fmla="*/ 29 w 38"/>
                    <a:gd name="T7" fmla="*/ 77 h 99"/>
                    <a:gd name="T8" fmla="*/ 26 w 38"/>
                    <a:gd name="T9" fmla="*/ 67 h 99"/>
                    <a:gd name="T10" fmla="*/ 24 w 38"/>
                    <a:gd name="T11" fmla="*/ 58 h 99"/>
                    <a:gd name="T12" fmla="*/ 24 w 38"/>
                    <a:gd name="T13" fmla="*/ 46 h 99"/>
                    <a:gd name="T14" fmla="*/ 22 w 38"/>
                    <a:gd name="T15" fmla="*/ 35 h 99"/>
                    <a:gd name="T16" fmla="*/ 21 w 38"/>
                    <a:gd name="T17" fmla="*/ 24 h 99"/>
                    <a:gd name="T18" fmla="*/ 18 w 38"/>
                    <a:gd name="T19" fmla="*/ 13 h 99"/>
                    <a:gd name="T20" fmla="*/ 16 w 38"/>
                    <a:gd name="T21" fmla="*/ 0 h 99"/>
                    <a:gd name="T22" fmla="*/ 6 w 38"/>
                    <a:gd name="T23" fmla="*/ 10 h 99"/>
                    <a:gd name="T24" fmla="*/ 2 w 38"/>
                    <a:gd name="T25" fmla="*/ 19 h 99"/>
                    <a:gd name="T26" fmla="*/ 0 w 38"/>
                    <a:gd name="T27" fmla="*/ 30 h 99"/>
                    <a:gd name="T28" fmla="*/ 2 w 38"/>
                    <a:gd name="T29" fmla="*/ 40 h 99"/>
                    <a:gd name="T30" fmla="*/ 5 w 38"/>
                    <a:gd name="T31" fmla="*/ 51 h 99"/>
                    <a:gd name="T32" fmla="*/ 11 w 38"/>
                    <a:gd name="T33" fmla="*/ 61 h 99"/>
                    <a:gd name="T34" fmla="*/ 18 w 38"/>
                    <a:gd name="T35" fmla="*/ 70 h 99"/>
                    <a:gd name="T36" fmla="*/ 26 w 38"/>
                    <a:gd name="T37" fmla="*/ 80 h 99"/>
                    <a:gd name="T38" fmla="*/ 32 w 38"/>
                    <a:gd name="T39" fmla="*/ 90 h 99"/>
                    <a:gd name="T40" fmla="*/ 38 w 38"/>
                    <a:gd name="T41" fmla="*/ 99 h 99"/>
                    <a:gd name="T42" fmla="*/ 38 w 38"/>
                    <a:gd name="T4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99">
                      <a:moveTo>
                        <a:pt x="38" y="99"/>
                      </a:moveTo>
                      <a:lnTo>
                        <a:pt x="34" y="93"/>
                      </a:lnTo>
                      <a:lnTo>
                        <a:pt x="30" y="85"/>
                      </a:lnTo>
                      <a:lnTo>
                        <a:pt x="29" y="77"/>
                      </a:lnTo>
                      <a:lnTo>
                        <a:pt x="26" y="67"/>
                      </a:lnTo>
                      <a:lnTo>
                        <a:pt x="24" y="58"/>
                      </a:lnTo>
                      <a:lnTo>
                        <a:pt x="24" y="46"/>
                      </a:lnTo>
                      <a:lnTo>
                        <a:pt x="22" y="35"/>
                      </a:lnTo>
                      <a:lnTo>
                        <a:pt x="21" y="24"/>
                      </a:lnTo>
                      <a:lnTo>
                        <a:pt x="18" y="13"/>
                      </a:lnTo>
                      <a:lnTo>
                        <a:pt x="16" y="0"/>
                      </a:lnTo>
                      <a:lnTo>
                        <a:pt x="6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2" y="40"/>
                      </a:lnTo>
                      <a:lnTo>
                        <a:pt x="5" y="51"/>
                      </a:lnTo>
                      <a:lnTo>
                        <a:pt x="11" y="61"/>
                      </a:lnTo>
                      <a:lnTo>
                        <a:pt x="18" y="70"/>
                      </a:lnTo>
                      <a:lnTo>
                        <a:pt x="26" y="80"/>
                      </a:lnTo>
                      <a:lnTo>
                        <a:pt x="32" y="90"/>
                      </a:lnTo>
                      <a:lnTo>
                        <a:pt x="38" y="99"/>
                      </a:lnTo>
                      <a:lnTo>
                        <a:pt x="38" y="99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1" name="Freeform 145"/>
                <p:cNvSpPr>
                  <a:spLocks/>
                </p:cNvSpPr>
                <p:nvPr/>
              </p:nvSpPr>
              <p:spPr bwMode="auto">
                <a:xfrm>
                  <a:off x="2159" y="1020"/>
                  <a:ext cx="122" cy="104"/>
                </a:xfrm>
                <a:custGeom>
                  <a:avLst/>
                  <a:gdLst>
                    <a:gd name="T0" fmla="*/ 144 w 244"/>
                    <a:gd name="T1" fmla="*/ 3 h 208"/>
                    <a:gd name="T2" fmla="*/ 132 w 244"/>
                    <a:gd name="T3" fmla="*/ 0 h 208"/>
                    <a:gd name="T4" fmla="*/ 119 w 244"/>
                    <a:gd name="T5" fmla="*/ 5 h 208"/>
                    <a:gd name="T6" fmla="*/ 108 w 244"/>
                    <a:gd name="T7" fmla="*/ 13 h 208"/>
                    <a:gd name="T8" fmla="*/ 96 w 244"/>
                    <a:gd name="T9" fmla="*/ 21 h 208"/>
                    <a:gd name="T10" fmla="*/ 74 w 244"/>
                    <a:gd name="T11" fmla="*/ 21 h 208"/>
                    <a:gd name="T12" fmla="*/ 56 w 244"/>
                    <a:gd name="T13" fmla="*/ 29 h 208"/>
                    <a:gd name="T14" fmla="*/ 48 w 244"/>
                    <a:gd name="T15" fmla="*/ 46 h 208"/>
                    <a:gd name="T16" fmla="*/ 40 w 244"/>
                    <a:gd name="T17" fmla="*/ 67 h 208"/>
                    <a:gd name="T18" fmla="*/ 26 w 244"/>
                    <a:gd name="T19" fmla="*/ 83 h 208"/>
                    <a:gd name="T20" fmla="*/ 0 w 244"/>
                    <a:gd name="T21" fmla="*/ 112 h 208"/>
                    <a:gd name="T22" fmla="*/ 8 w 244"/>
                    <a:gd name="T23" fmla="*/ 141 h 208"/>
                    <a:gd name="T24" fmla="*/ 42 w 244"/>
                    <a:gd name="T25" fmla="*/ 154 h 208"/>
                    <a:gd name="T26" fmla="*/ 82 w 244"/>
                    <a:gd name="T27" fmla="*/ 165 h 208"/>
                    <a:gd name="T28" fmla="*/ 106 w 244"/>
                    <a:gd name="T29" fmla="*/ 187 h 208"/>
                    <a:gd name="T30" fmla="*/ 116 w 244"/>
                    <a:gd name="T31" fmla="*/ 200 h 208"/>
                    <a:gd name="T32" fmla="*/ 135 w 244"/>
                    <a:gd name="T33" fmla="*/ 194 h 208"/>
                    <a:gd name="T34" fmla="*/ 154 w 244"/>
                    <a:gd name="T35" fmla="*/ 192 h 208"/>
                    <a:gd name="T36" fmla="*/ 172 w 244"/>
                    <a:gd name="T37" fmla="*/ 190 h 208"/>
                    <a:gd name="T38" fmla="*/ 189 w 244"/>
                    <a:gd name="T39" fmla="*/ 179 h 208"/>
                    <a:gd name="T40" fmla="*/ 196 w 244"/>
                    <a:gd name="T41" fmla="*/ 168 h 208"/>
                    <a:gd name="T42" fmla="*/ 192 w 244"/>
                    <a:gd name="T43" fmla="*/ 165 h 208"/>
                    <a:gd name="T44" fmla="*/ 191 w 244"/>
                    <a:gd name="T45" fmla="*/ 160 h 208"/>
                    <a:gd name="T46" fmla="*/ 189 w 244"/>
                    <a:gd name="T47" fmla="*/ 154 h 208"/>
                    <a:gd name="T48" fmla="*/ 189 w 244"/>
                    <a:gd name="T49" fmla="*/ 149 h 208"/>
                    <a:gd name="T50" fmla="*/ 184 w 244"/>
                    <a:gd name="T51" fmla="*/ 134 h 208"/>
                    <a:gd name="T52" fmla="*/ 186 w 244"/>
                    <a:gd name="T53" fmla="*/ 112 h 208"/>
                    <a:gd name="T54" fmla="*/ 199 w 244"/>
                    <a:gd name="T55" fmla="*/ 96 h 208"/>
                    <a:gd name="T56" fmla="*/ 218 w 244"/>
                    <a:gd name="T57" fmla="*/ 80 h 208"/>
                    <a:gd name="T58" fmla="*/ 236 w 244"/>
                    <a:gd name="T59" fmla="*/ 64 h 208"/>
                    <a:gd name="T60" fmla="*/ 232 w 244"/>
                    <a:gd name="T61" fmla="*/ 61 h 208"/>
                    <a:gd name="T62" fmla="*/ 208 w 244"/>
                    <a:gd name="T63" fmla="*/ 62 h 208"/>
                    <a:gd name="T64" fmla="*/ 186 w 244"/>
                    <a:gd name="T65" fmla="*/ 56 h 208"/>
                    <a:gd name="T66" fmla="*/ 168 w 244"/>
                    <a:gd name="T67" fmla="*/ 42 h 208"/>
                    <a:gd name="T68" fmla="*/ 154 w 244"/>
                    <a:gd name="T69" fmla="*/ 21 h 208"/>
                    <a:gd name="T70" fmla="*/ 151 w 244"/>
                    <a:gd name="T71" fmla="*/ 1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4" h="208">
                      <a:moveTo>
                        <a:pt x="151" y="10"/>
                      </a:moveTo>
                      <a:lnTo>
                        <a:pt x="144" y="3"/>
                      </a:lnTo>
                      <a:lnTo>
                        <a:pt x="138" y="0"/>
                      </a:lnTo>
                      <a:lnTo>
                        <a:pt x="132" y="0"/>
                      </a:lnTo>
                      <a:lnTo>
                        <a:pt x="125" y="2"/>
                      </a:lnTo>
                      <a:lnTo>
                        <a:pt x="119" y="5"/>
                      </a:lnTo>
                      <a:lnTo>
                        <a:pt x="112" y="10"/>
                      </a:lnTo>
                      <a:lnTo>
                        <a:pt x="108" y="13"/>
                      </a:lnTo>
                      <a:lnTo>
                        <a:pt x="101" y="18"/>
                      </a:lnTo>
                      <a:lnTo>
                        <a:pt x="96" y="21"/>
                      </a:lnTo>
                      <a:lnTo>
                        <a:pt x="90" y="22"/>
                      </a:lnTo>
                      <a:lnTo>
                        <a:pt x="74" y="21"/>
                      </a:lnTo>
                      <a:lnTo>
                        <a:pt x="63" y="24"/>
                      </a:lnTo>
                      <a:lnTo>
                        <a:pt x="56" y="29"/>
                      </a:lnTo>
                      <a:lnTo>
                        <a:pt x="52" y="37"/>
                      </a:lnTo>
                      <a:lnTo>
                        <a:pt x="48" y="46"/>
                      </a:lnTo>
                      <a:lnTo>
                        <a:pt x="45" y="58"/>
                      </a:lnTo>
                      <a:lnTo>
                        <a:pt x="40" y="67"/>
                      </a:lnTo>
                      <a:lnTo>
                        <a:pt x="36" y="75"/>
                      </a:lnTo>
                      <a:lnTo>
                        <a:pt x="26" y="83"/>
                      </a:lnTo>
                      <a:lnTo>
                        <a:pt x="13" y="86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8" y="141"/>
                      </a:lnTo>
                      <a:lnTo>
                        <a:pt x="23" y="149"/>
                      </a:lnTo>
                      <a:lnTo>
                        <a:pt x="42" y="154"/>
                      </a:lnTo>
                      <a:lnTo>
                        <a:pt x="63" y="158"/>
                      </a:lnTo>
                      <a:lnTo>
                        <a:pt x="82" y="165"/>
                      </a:lnTo>
                      <a:lnTo>
                        <a:pt x="98" y="174"/>
                      </a:lnTo>
                      <a:lnTo>
                        <a:pt x="106" y="187"/>
                      </a:lnTo>
                      <a:lnTo>
                        <a:pt x="106" y="208"/>
                      </a:lnTo>
                      <a:lnTo>
                        <a:pt x="116" y="200"/>
                      </a:lnTo>
                      <a:lnTo>
                        <a:pt x="125" y="195"/>
                      </a:lnTo>
                      <a:lnTo>
                        <a:pt x="135" y="194"/>
                      </a:lnTo>
                      <a:lnTo>
                        <a:pt x="144" y="192"/>
                      </a:lnTo>
                      <a:lnTo>
                        <a:pt x="154" y="192"/>
                      </a:lnTo>
                      <a:lnTo>
                        <a:pt x="162" y="192"/>
                      </a:lnTo>
                      <a:lnTo>
                        <a:pt x="172" y="190"/>
                      </a:lnTo>
                      <a:lnTo>
                        <a:pt x="181" y="186"/>
                      </a:lnTo>
                      <a:lnTo>
                        <a:pt x="189" y="179"/>
                      </a:lnTo>
                      <a:lnTo>
                        <a:pt x="199" y="170"/>
                      </a:lnTo>
                      <a:lnTo>
                        <a:pt x="196" y="168"/>
                      </a:lnTo>
                      <a:lnTo>
                        <a:pt x="194" y="166"/>
                      </a:lnTo>
                      <a:lnTo>
                        <a:pt x="192" y="165"/>
                      </a:lnTo>
                      <a:lnTo>
                        <a:pt x="191" y="162"/>
                      </a:lnTo>
                      <a:lnTo>
                        <a:pt x="191" y="160"/>
                      </a:lnTo>
                      <a:lnTo>
                        <a:pt x="189" y="157"/>
                      </a:lnTo>
                      <a:lnTo>
                        <a:pt x="189" y="154"/>
                      </a:lnTo>
                      <a:lnTo>
                        <a:pt x="189" y="152"/>
                      </a:lnTo>
                      <a:lnTo>
                        <a:pt x="189" y="149"/>
                      </a:lnTo>
                      <a:lnTo>
                        <a:pt x="189" y="147"/>
                      </a:lnTo>
                      <a:lnTo>
                        <a:pt x="184" y="134"/>
                      </a:lnTo>
                      <a:lnTo>
                        <a:pt x="184" y="122"/>
                      </a:lnTo>
                      <a:lnTo>
                        <a:pt x="186" y="112"/>
                      </a:lnTo>
                      <a:lnTo>
                        <a:pt x="192" y="104"/>
                      </a:lnTo>
                      <a:lnTo>
                        <a:pt x="199" y="96"/>
                      </a:lnTo>
                      <a:lnTo>
                        <a:pt x="208" y="88"/>
                      </a:lnTo>
                      <a:lnTo>
                        <a:pt x="218" y="80"/>
                      </a:lnTo>
                      <a:lnTo>
                        <a:pt x="228" y="72"/>
                      </a:lnTo>
                      <a:lnTo>
                        <a:pt x="236" y="64"/>
                      </a:lnTo>
                      <a:lnTo>
                        <a:pt x="244" y="54"/>
                      </a:lnTo>
                      <a:lnTo>
                        <a:pt x="232" y="61"/>
                      </a:lnTo>
                      <a:lnTo>
                        <a:pt x="220" y="62"/>
                      </a:lnTo>
                      <a:lnTo>
                        <a:pt x="208" y="62"/>
                      </a:lnTo>
                      <a:lnTo>
                        <a:pt x="197" y="61"/>
                      </a:lnTo>
                      <a:lnTo>
                        <a:pt x="186" y="56"/>
                      </a:lnTo>
                      <a:lnTo>
                        <a:pt x="176" y="50"/>
                      </a:lnTo>
                      <a:lnTo>
                        <a:pt x="168" y="42"/>
                      </a:lnTo>
                      <a:lnTo>
                        <a:pt x="160" y="32"/>
                      </a:lnTo>
                      <a:lnTo>
                        <a:pt x="154" y="21"/>
                      </a:lnTo>
                      <a:lnTo>
                        <a:pt x="151" y="10"/>
                      </a:lnTo>
                      <a:lnTo>
                        <a:pt x="151" y="1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2" name="Freeform 146"/>
                <p:cNvSpPr>
                  <a:spLocks/>
                </p:cNvSpPr>
                <p:nvPr/>
              </p:nvSpPr>
              <p:spPr bwMode="auto">
                <a:xfrm>
                  <a:off x="2212" y="1078"/>
                  <a:ext cx="35" cy="24"/>
                </a:xfrm>
                <a:custGeom>
                  <a:avLst/>
                  <a:gdLst>
                    <a:gd name="T0" fmla="*/ 70 w 70"/>
                    <a:gd name="T1" fmla="*/ 48 h 48"/>
                    <a:gd name="T2" fmla="*/ 6 w 70"/>
                    <a:gd name="T3" fmla="*/ 48 h 48"/>
                    <a:gd name="T4" fmla="*/ 5 w 70"/>
                    <a:gd name="T5" fmla="*/ 34 h 48"/>
                    <a:gd name="T6" fmla="*/ 3 w 70"/>
                    <a:gd name="T7" fmla="*/ 34 h 48"/>
                    <a:gd name="T8" fmla="*/ 3 w 70"/>
                    <a:gd name="T9" fmla="*/ 34 h 48"/>
                    <a:gd name="T10" fmla="*/ 3 w 70"/>
                    <a:gd name="T11" fmla="*/ 34 h 48"/>
                    <a:gd name="T12" fmla="*/ 3 w 70"/>
                    <a:gd name="T13" fmla="*/ 34 h 48"/>
                    <a:gd name="T14" fmla="*/ 2 w 70"/>
                    <a:gd name="T15" fmla="*/ 34 h 48"/>
                    <a:gd name="T16" fmla="*/ 2 w 70"/>
                    <a:gd name="T17" fmla="*/ 34 h 48"/>
                    <a:gd name="T18" fmla="*/ 2 w 70"/>
                    <a:gd name="T19" fmla="*/ 32 h 48"/>
                    <a:gd name="T20" fmla="*/ 0 w 70"/>
                    <a:gd name="T21" fmla="*/ 32 h 48"/>
                    <a:gd name="T22" fmla="*/ 0 w 70"/>
                    <a:gd name="T23" fmla="*/ 32 h 48"/>
                    <a:gd name="T24" fmla="*/ 0 w 70"/>
                    <a:gd name="T25" fmla="*/ 32 h 48"/>
                    <a:gd name="T26" fmla="*/ 0 w 70"/>
                    <a:gd name="T27" fmla="*/ 0 h 48"/>
                    <a:gd name="T28" fmla="*/ 5 w 70"/>
                    <a:gd name="T29" fmla="*/ 34 h 48"/>
                    <a:gd name="T30" fmla="*/ 10 w 70"/>
                    <a:gd name="T31" fmla="*/ 37 h 48"/>
                    <a:gd name="T32" fmla="*/ 16 w 70"/>
                    <a:gd name="T33" fmla="*/ 39 h 48"/>
                    <a:gd name="T34" fmla="*/ 22 w 70"/>
                    <a:gd name="T35" fmla="*/ 39 h 48"/>
                    <a:gd name="T36" fmla="*/ 29 w 70"/>
                    <a:gd name="T37" fmla="*/ 40 h 48"/>
                    <a:gd name="T38" fmla="*/ 35 w 70"/>
                    <a:gd name="T39" fmla="*/ 40 h 48"/>
                    <a:gd name="T40" fmla="*/ 42 w 70"/>
                    <a:gd name="T41" fmla="*/ 40 h 48"/>
                    <a:gd name="T42" fmla="*/ 50 w 70"/>
                    <a:gd name="T43" fmla="*/ 39 h 48"/>
                    <a:gd name="T44" fmla="*/ 56 w 70"/>
                    <a:gd name="T45" fmla="*/ 39 h 48"/>
                    <a:gd name="T46" fmla="*/ 62 w 70"/>
                    <a:gd name="T47" fmla="*/ 39 h 48"/>
                    <a:gd name="T48" fmla="*/ 70 w 70"/>
                    <a:gd name="T49" fmla="*/ 39 h 48"/>
                    <a:gd name="T50" fmla="*/ 70 w 70"/>
                    <a:gd name="T51" fmla="*/ 48 h 48"/>
                    <a:gd name="T52" fmla="*/ 70 w 70"/>
                    <a:gd name="T5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8">
                      <a:moveTo>
                        <a:pt x="70" y="48"/>
                      </a:moveTo>
                      <a:lnTo>
                        <a:pt x="6" y="48"/>
                      </a:lnTo>
                      <a:lnTo>
                        <a:pt x="5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lnTo>
                        <a:pt x="5" y="34"/>
                      </a:lnTo>
                      <a:lnTo>
                        <a:pt x="10" y="37"/>
                      </a:lnTo>
                      <a:lnTo>
                        <a:pt x="16" y="39"/>
                      </a:lnTo>
                      <a:lnTo>
                        <a:pt x="22" y="39"/>
                      </a:lnTo>
                      <a:lnTo>
                        <a:pt x="29" y="40"/>
                      </a:lnTo>
                      <a:lnTo>
                        <a:pt x="35" y="40"/>
                      </a:lnTo>
                      <a:lnTo>
                        <a:pt x="42" y="40"/>
                      </a:lnTo>
                      <a:lnTo>
                        <a:pt x="50" y="39"/>
                      </a:lnTo>
                      <a:lnTo>
                        <a:pt x="56" y="39"/>
                      </a:lnTo>
                      <a:lnTo>
                        <a:pt x="62" y="39"/>
                      </a:lnTo>
                      <a:lnTo>
                        <a:pt x="70" y="39"/>
                      </a:lnTo>
                      <a:lnTo>
                        <a:pt x="70" y="48"/>
                      </a:lnTo>
                      <a:lnTo>
                        <a:pt x="70" y="48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3" name="Freeform 147"/>
                <p:cNvSpPr>
                  <a:spLocks/>
                </p:cNvSpPr>
                <p:nvPr/>
              </p:nvSpPr>
              <p:spPr bwMode="auto">
                <a:xfrm>
                  <a:off x="2253" y="1020"/>
                  <a:ext cx="39" cy="19"/>
                </a:xfrm>
                <a:custGeom>
                  <a:avLst/>
                  <a:gdLst>
                    <a:gd name="T0" fmla="*/ 27 w 78"/>
                    <a:gd name="T1" fmla="*/ 0 h 38"/>
                    <a:gd name="T2" fmla="*/ 20 w 78"/>
                    <a:gd name="T3" fmla="*/ 2 h 38"/>
                    <a:gd name="T4" fmla="*/ 16 w 78"/>
                    <a:gd name="T5" fmla="*/ 5 h 38"/>
                    <a:gd name="T6" fmla="*/ 11 w 78"/>
                    <a:gd name="T7" fmla="*/ 6 h 38"/>
                    <a:gd name="T8" fmla="*/ 8 w 78"/>
                    <a:gd name="T9" fmla="*/ 10 h 38"/>
                    <a:gd name="T10" fmla="*/ 4 w 78"/>
                    <a:gd name="T11" fmla="*/ 13 h 38"/>
                    <a:gd name="T12" fmla="*/ 3 w 78"/>
                    <a:gd name="T13" fmla="*/ 18 h 38"/>
                    <a:gd name="T14" fmla="*/ 1 w 78"/>
                    <a:gd name="T15" fmla="*/ 21 h 38"/>
                    <a:gd name="T16" fmla="*/ 0 w 78"/>
                    <a:gd name="T17" fmla="*/ 26 h 38"/>
                    <a:gd name="T18" fmla="*/ 0 w 78"/>
                    <a:gd name="T19" fmla="*/ 32 h 38"/>
                    <a:gd name="T20" fmla="*/ 1 w 78"/>
                    <a:gd name="T21" fmla="*/ 38 h 38"/>
                    <a:gd name="T22" fmla="*/ 78 w 78"/>
                    <a:gd name="T23" fmla="*/ 10 h 38"/>
                    <a:gd name="T24" fmla="*/ 73 w 78"/>
                    <a:gd name="T25" fmla="*/ 5 h 38"/>
                    <a:gd name="T26" fmla="*/ 68 w 78"/>
                    <a:gd name="T27" fmla="*/ 3 h 38"/>
                    <a:gd name="T28" fmla="*/ 64 w 78"/>
                    <a:gd name="T29" fmla="*/ 2 h 38"/>
                    <a:gd name="T30" fmla="*/ 59 w 78"/>
                    <a:gd name="T31" fmla="*/ 0 h 38"/>
                    <a:gd name="T32" fmla="*/ 54 w 78"/>
                    <a:gd name="T33" fmla="*/ 0 h 38"/>
                    <a:gd name="T34" fmla="*/ 48 w 78"/>
                    <a:gd name="T35" fmla="*/ 0 h 38"/>
                    <a:gd name="T36" fmla="*/ 43 w 78"/>
                    <a:gd name="T37" fmla="*/ 0 h 38"/>
                    <a:gd name="T38" fmla="*/ 36 w 78"/>
                    <a:gd name="T39" fmla="*/ 0 h 38"/>
                    <a:gd name="T40" fmla="*/ 32 w 78"/>
                    <a:gd name="T41" fmla="*/ 0 h 38"/>
                    <a:gd name="T42" fmla="*/ 27 w 78"/>
                    <a:gd name="T43" fmla="*/ 0 h 38"/>
                    <a:gd name="T44" fmla="*/ 27 w 78"/>
                    <a:gd name="T4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8" h="38">
                      <a:moveTo>
                        <a:pt x="27" y="0"/>
                      </a:moveTo>
                      <a:lnTo>
                        <a:pt x="20" y="2"/>
                      </a:lnTo>
                      <a:lnTo>
                        <a:pt x="16" y="5"/>
                      </a:lnTo>
                      <a:lnTo>
                        <a:pt x="11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3" y="18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78" y="10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4" name="Freeform 148"/>
                <p:cNvSpPr>
                  <a:spLocks/>
                </p:cNvSpPr>
                <p:nvPr/>
              </p:nvSpPr>
              <p:spPr bwMode="auto">
                <a:xfrm>
                  <a:off x="1844" y="1031"/>
                  <a:ext cx="3" cy="24"/>
                </a:xfrm>
                <a:custGeom>
                  <a:avLst/>
                  <a:gdLst>
                    <a:gd name="T0" fmla="*/ 6 w 6"/>
                    <a:gd name="T1" fmla="*/ 0 h 48"/>
                    <a:gd name="T2" fmla="*/ 0 w 6"/>
                    <a:gd name="T3" fmla="*/ 0 h 48"/>
                    <a:gd name="T4" fmla="*/ 0 w 6"/>
                    <a:gd name="T5" fmla="*/ 48 h 48"/>
                    <a:gd name="T6" fmla="*/ 6 w 6"/>
                    <a:gd name="T7" fmla="*/ 48 h 48"/>
                    <a:gd name="T8" fmla="*/ 6 w 6"/>
                    <a:gd name="T9" fmla="*/ 0 h 48"/>
                    <a:gd name="T10" fmla="*/ 6 w 6"/>
                    <a:gd name="T1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8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5" name="Freeform 149"/>
                <p:cNvSpPr>
                  <a:spLocks/>
                </p:cNvSpPr>
                <p:nvPr/>
              </p:nvSpPr>
              <p:spPr bwMode="auto">
                <a:xfrm>
                  <a:off x="1990" y="1044"/>
                  <a:ext cx="19" cy="14"/>
                </a:xfrm>
                <a:custGeom>
                  <a:avLst/>
                  <a:gdLst>
                    <a:gd name="T0" fmla="*/ 15 w 39"/>
                    <a:gd name="T1" fmla="*/ 0 h 29"/>
                    <a:gd name="T2" fmla="*/ 0 w 39"/>
                    <a:gd name="T3" fmla="*/ 29 h 29"/>
                    <a:gd name="T4" fmla="*/ 39 w 39"/>
                    <a:gd name="T5" fmla="*/ 0 h 29"/>
                    <a:gd name="T6" fmla="*/ 16 w 39"/>
                    <a:gd name="T7" fmla="*/ 0 h 29"/>
                    <a:gd name="T8" fmla="*/ 16 w 39"/>
                    <a:gd name="T9" fmla="*/ 0 h 29"/>
                    <a:gd name="T10" fmla="*/ 15 w 3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29">
                      <a:moveTo>
                        <a:pt x="15" y="0"/>
                      </a:moveTo>
                      <a:lnTo>
                        <a:pt x="0" y="29"/>
                      </a:lnTo>
                      <a:lnTo>
                        <a:pt x="39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6" name="Freeform 150"/>
                <p:cNvSpPr>
                  <a:spLocks/>
                </p:cNvSpPr>
                <p:nvPr/>
              </p:nvSpPr>
              <p:spPr bwMode="auto">
                <a:xfrm>
                  <a:off x="1978" y="1073"/>
                  <a:ext cx="50" cy="29"/>
                </a:xfrm>
                <a:custGeom>
                  <a:avLst/>
                  <a:gdLst>
                    <a:gd name="T0" fmla="*/ 0 w 99"/>
                    <a:gd name="T1" fmla="*/ 57 h 57"/>
                    <a:gd name="T2" fmla="*/ 99 w 99"/>
                    <a:gd name="T3" fmla="*/ 3 h 57"/>
                    <a:gd name="T4" fmla="*/ 85 w 99"/>
                    <a:gd name="T5" fmla="*/ 0 h 57"/>
                    <a:gd name="T6" fmla="*/ 72 w 99"/>
                    <a:gd name="T7" fmla="*/ 0 h 57"/>
                    <a:gd name="T8" fmla="*/ 61 w 99"/>
                    <a:gd name="T9" fmla="*/ 4 h 57"/>
                    <a:gd name="T10" fmla="*/ 49 w 99"/>
                    <a:gd name="T11" fmla="*/ 9 h 57"/>
                    <a:gd name="T12" fmla="*/ 38 w 99"/>
                    <a:gd name="T13" fmla="*/ 17 h 57"/>
                    <a:gd name="T14" fmla="*/ 29 w 99"/>
                    <a:gd name="T15" fmla="*/ 25 h 57"/>
                    <a:gd name="T16" fmla="*/ 21 w 99"/>
                    <a:gd name="T17" fmla="*/ 33 h 57"/>
                    <a:gd name="T18" fmla="*/ 13 w 99"/>
                    <a:gd name="T19" fmla="*/ 43 h 57"/>
                    <a:gd name="T20" fmla="*/ 6 w 99"/>
                    <a:gd name="T21" fmla="*/ 51 h 57"/>
                    <a:gd name="T22" fmla="*/ 0 w 99"/>
                    <a:gd name="T23" fmla="*/ 57 h 57"/>
                    <a:gd name="T24" fmla="*/ 0 w 99"/>
                    <a:gd name="T2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9" h="57">
                      <a:moveTo>
                        <a:pt x="0" y="57"/>
                      </a:moveTo>
                      <a:lnTo>
                        <a:pt x="99" y="3"/>
                      </a:lnTo>
                      <a:lnTo>
                        <a:pt x="85" y="0"/>
                      </a:lnTo>
                      <a:lnTo>
                        <a:pt x="72" y="0"/>
                      </a:lnTo>
                      <a:lnTo>
                        <a:pt x="61" y="4"/>
                      </a:lnTo>
                      <a:lnTo>
                        <a:pt x="49" y="9"/>
                      </a:lnTo>
                      <a:lnTo>
                        <a:pt x="38" y="17"/>
                      </a:lnTo>
                      <a:lnTo>
                        <a:pt x="29" y="25"/>
                      </a:lnTo>
                      <a:lnTo>
                        <a:pt x="21" y="33"/>
                      </a:lnTo>
                      <a:lnTo>
                        <a:pt x="13" y="43"/>
                      </a:lnTo>
                      <a:lnTo>
                        <a:pt x="6" y="51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7" name="Freeform 151"/>
                <p:cNvSpPr>
                  <a:spLocks/>
                </p:cNvSpPr>
                <p:nvPr/>
              </p:nvSpPr>
              <p:spPr bwMode="auto">
                <a:xfrm>
                  <a:off x="2212" y="1078"/>
                  <a:ext cx="2" cy="16"/>
                </a:xfrm>
                <a:custGeom>
                  <a:avLst/>
                  <a:gdLst>
                    <a:gd name="T0" fmla="*/ 0 w 5"/>
                    <a:gd name="T1" fmla="*/ 32 h 34"/>
                    <a:gd name="T2" fmla="*/ 0 w 5"/>
                    <a:gd name="T3" fmla="*/ 32 h 34"/>
                    <a:gd name="T4" fmla="*/ 0 w 5"/>
                    <a:gd name="T5" fmla="*/ 32 h 34"/>
                    <a:gd name="T6" fmla="*/ 2 w 5"/>
                    <a:gd name="T7" fmla="*/ 32 h 34"/>
                    <a:gd name="T8" fmla="*/ 2 w 5"/>
                    <a:gd name="T9" fmla="*/ 34 h 34"/>
                    <a:gd name="T10" fmla="*/ 2 w 5"/>
                    <a:gd name="T11" fmla="*/ 34 h 34"/>
                    <a:gd name="T12" fmla="*/ 3 w 5"/>
                    <a:gd name="T13" fmla="*/ 34 h 34"/>
                    <a:gd name="T14" fmla="*/ 3 w 5"/>
                    <a:gd name="T15" fmla="*/ 34 h 34"/>
                    <a:gd name="T16" fmla="*/ 3 w 5"/>
                    <a:gd name="T17" fmla="*/ 34 h 34"/>
                    <a:gd name="T18" fmla="*/ 3 w 5"/>
                    <a:gd name="T19" fmla="*/ 34 h 34"/>
                    <a:gd name="T20" fmla="*/ 5 w 5"/>
                    <a:gd name="T21" fmla="*/ 34 h 34"/>
                    <a:gd name="T22" fmla="*/ 0 w 5"/>
                    <a:gd name="T23" fmla="*/ 0 h 34"/>
                    <a:gd name="T24" fmla="*/ 0 w 5"/>
                    <a:gd name="T25" fmla="*/ 32 h 34"/>
                    <a:gd name="T26" fmla="*/ 0 w 5"/>
                    <a:gd name="T27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34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8" name="Freeform 152"/>
                <p:cNvSpPr>
                  <a:spLocks/>
                </p:cNvSpPr>
                <p:nvPr/>
              </p:nvSpPr>
              <p:spPr bwMode="auto">
                <a:xfrm>
                  <a:off x="2214" y="1094"/>
                  <a:ext cx="33" cy="8"/>
                </a:xfrm>
                <a:custGeom>
                  <a:avLst/>
                  <a:gdLst>
                    <a:gd name="T0" fmla="*/ 0 w 67"/>
                    <a:gd name="T1" fmla="*/ 0 h 14"/>
                    <a:gd name="T2" fmla="*/ 3 w 67"/>
                    <a:gd name="T3" fmla="*/ 14 h 14"/>
                    <a:gd name="T4" fmla="*/ 67 w 67"/>
                    <a:gd name="T5" fmla="*/ 14 h 14"/>
                    <a:gd name="T6" fmla="*/ 67 w 67"/>
                    <a:gd name="T7" fmla="*/ 5 h 14"/>
                    <a:gd name="T8" fmla="*/ 59 w 67"/>
                    <a:gd name="T9" fmla="*/ 5 h 14"/>
                    <a:gd name="T10" fmla="*/ 53 w 67"/>
                    <a:gd name="T11" fmla="*/ 5 h 14"/>
                    <a:gd name="T12" fmla="*/ 47 w 67"/>
                    <a:gd name="T13" fmla="*/ 5 h 14"/>
                    <a:gd name="T14" fmla="*/ 39 w 67"/>
                    <a:gd name="T15" fmla="*/ 6 h 14"/>
                    <a:gd name="T16" fmla="*/ 32 w 67"/>
                    <a:gd name="T17" fmla="*/ 6 h 14"/>
                    <a:gd name="T18" fmla="*/ 26 w 67"/>
                    <a:gd name="T19" fmla="*/ 6 h 14"/>
                    <a:gd name="T20" fmla="*/ 19 w 67"/>
                    <a:gd name="T21" fmla="*/ 5 h 14"/>
                    <a:gd name="T22" fmla="*/ 13 w 67"/>
                    <a:gd name="T23" fmla="*/ 5 h 14"/>
                    <a:gd name="T24" fmla="*/ 7 w 67"/>
                    <a:gd name="T25" fmla="*/ 3 h 14"/>
                    <a:gd name="T26" fmla="*/ 2 w 67"/>
                    <a:gd name="T27" fmla="*/ 0 h 14"/>
                    <a:gd name="T28" fmla="*/ 2 w 67"/>
                    <a:gd name="T29" fmla="*/ 0 h 14"/>
                    <a:gd name="T30" fmla="*/ 0 w 67"/>
                    <a:gd name="T3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7" h="14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67" y="14"/>
                      </a:lnTo>
                      <a:lnTo>
                        <a:pt x="67" y="5"/>
                      </a:lnTo>
                      <a:lnTo>
                        <a:pt x="59" y="5"/>
                      </a:lnTo>
                      <a:lnTo>
                        <a:pt x="53" y="5"/>
                      </a:lnTo>
                      <a:lnTo>
                        <a:pt x="47" y="5"/>
                      </a:lnTo>
                      <a:lnTo>
                        <a:pt x="39" y="6"/>
                      </a:lnTo>
                      <a:lnTo>
                        <a:pt x="32" y="6"/>
                      </a:lnTo>
                      <a:lnTo>
                        <a:pt x="26" y="6"/>
                      </a:lnTo>
                      <a:lnTo>
                        <a:pt x="19" y="5"/>
                      </a:lnTo>
                      <a:lnTo>
                        <a:pt x="13" y="5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49" name="Freeform 153"/>
                <p:cNvSpPr>
                  <a:spLocks/>
                </p:cNvSpPr>
                <p:nvPr/>
              </p:nvSpPr>
              <p:spPr bwMode="auto">
                <a:xfrm>
                  <a:off x="1997" y="1108"/>
                  <a:ext cx="45" cy="27"/>
                </a:xfrm>
                <a:custGeom>
                  <a:avLst/>
                  <a:gdLst>
                    <a:gd name="T0" fmla="*/ 0 w 91"/>
                    <a:gd name="T1" fmla="*/ 38 h 54"/>
                    <a:gd name="T2" fmla="*/ 14 w 91"/>
                    <a:gd name="T3" fmla="*/ 54 h 54"/>
                    <a:gd name="T4" fmla="*/ 19 w 91"/>
                    <a:gd name="T5" fmla="*/ 48 h 54"/>
                    <a:gd name="T6" fmla="*/ 25 w 91"/>
                    <a:gd name="T7" fmla="*/ 42 h 54"/>
                    <a:gd name="T8" fmla="*/ 33 w 91"/>
                    <a:gd name="T9" fmla="*/ 35 h 54"/>
                    <a:gd name="T10" fmla="*/ 41 w 91"/>
                    <a:gd name="T11" fmla="*/ 29 h 54"/>
                    <a:gd name="T12" fmla="*/ 49 w 91"/>
                    <a:gd name="T13" fmla="*/ 22 h 54"/>
                    <a:gd name="T14" fmla="*/ 59 w 91"/>
                    <a:gd name="T15" fmla="*/ 18 h 54"/>
                    <a:gd name="T16" fmla="*/ 67 w 91"/>
                    <a:gd name="T17" fmla="*/ 13 h 54"/>
                    <a:gd name="T18" fmla="*/ 75 w 91"/>
                    <a:gd name="T19" fmla="*/ 10 h 54"/>
                    <a:gd name="T20" fmla="*/ 83 w 91"/>
                    <a:gd name="T21" fmla="*/ 8 h 54"/>
                    <a:gd name="T22" fmla="*/ 91 w 91"/>
                    <a:gd name="T23" fmla="*/ 10 h 54"/>
                    <a:gd name="T24" fmla="*/ 91 w 91"/>
                    <a:gd name="T25" fmla="*/ 0 h 54"/>
                    <a:gd name="T26" fmla="*/ 80 w 91"/>
                    <a:gd name="T27" fmla="*/ 0 h 54"/>
                    <a:gd name="T28" fmla="*/ 70 w 91"/>
                    <a:gd name="T29" fmla="*/ 2 h 54"/>
                    <a:gd name="T30" fmla="*/ 60 w 91"/>
                    <a:gd name="T31" fmla="*/ 6 h 54"/>
                    <a:gd name="T32" fmla="*/ 51 w 91"/>
                    <a:gd name="T33" fmla="*/ 11 h 54"/>
                    <a:gd name="T34" fmla="*/ 43 w 91"/>
                    <a:gd name="T35" fmla="*/ 16 h 54"/>
                    <a:gd name="T36" fmla="*/ 33 w 91"/>
                    <a:gd name="T37" fmla="*/ 22 h 54"/>
                    <a:gd name="T38" fmla="*/ 25 w 91"/>
                    <a:gd name="T39" fmla="*/ 27 h 54"/>
                    <a:gd name="T40" fmla="*/ 17 w 91"/>
                    <a:gd name="T41" fmla="*/ 32 h 54"/>
                    <a:gd name="T42" fmla="*/ 9 w 91"/>
                    <a:gd name="T43" fmla="*/ 37 h 54"/>
                    <a:gd name="T44" fmla="*/ 1 w 91"/>
                    <a:gd name="T45" fmla="*/ 38 h 54"/>
                    <a:gd name="T46" fmla="*/ 1 w 91"/>
                    <a:gd name="T47" fmla="*/ 38 h 54"/>
                    <a:gd name="T48" fmla="*/ 0 w 91"/>
                    <a:gd name="T49" fmla="*/ 3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1" h="54">
                      <a:moveTo>
                        <a:pt x="0" y="38"/>
                      </a:moveTo>
                      <a:lnTo>
                        <a:pt x="14" y="54"/>
                      </a:lnTo>
                      <a:lnTo>
                        <a:pt x="19" y="48"/>
                      </a:lnTo>
                      <a:lnTo>
                        <a:pt x="25" y="42"/>
                      </a:lnTo>
                      <a:lnTo>
                        <a:pt x="33" y="35"/>
                      </a:lnTo>
                      <a:lnTo>
                        <a:pt x="41" y="29"/>
                      </a:lnTo>
                      <a:lnTo>
                        <a:pt x="49" y="22"/>
                      </a:lnTo>
                      <a:lnTo>
                        <a:pt x="59" y="18"/>
                      </a:lnTo>
                      <a:lnTo>
                        <a:pt x="67" y="13"/>
                      </a:lnTo>
                      <a:lnTo>
                        <a:pt x="75" y="10"/>
                      </a:lnTo>
                      <a:lnTo>
                        <a:pt x="83" y="8"/>
                      </a:lnTo>
                      <a:lnTo>
                        <a:pt x="91" y="10"/>
                      </a:lnTo>
                      <a:lnTo>
                        <a:pt x="91" y="0"/>
                      </a:lnTo>
                      <a:lnTo>
                        <a:pt x="80" y="0"/>
                      </a:lnTo>
                      <a:lnTo>
                        <a:pt x="70" y="2"/>
                      </a:lnTo>
                      <a:lnTo>
                        <a:pt x="60" y="6"/>
                      </a:lnTo>
                      <a:lnTo>
                        <a:pt x="51" y="11"/>
                      </a:lnTo>
                      <a:lnTo>
                        <a:pt x="43" y="16"/>
                      </a:lnTo>
                      <a:lnTo>
                        <a:pt x="33" y="22"/>
                      </a:lnTo>
                      <a:lnTo>
                        <a:pt x="25" y="27"/>
                      </a:lnTo>
                      <a:lnTo>
                        <a:pt x="17" y="32"/>
                      </a:lnTo>
                      <a:lnTo>
                        <a:pt x="9" y="37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0" name="Freeform 154"/>
                <p:cNvSpPr>
                  <a:spLocks/>
                </p:cNvSpPr>
                <p:nvPr/>
              </p:nvSpPr>
              <p:spPr bwMode="auto">
                <a:xfrm>
                  <a:off x="2215" y="1108"/>
                  <a:ext cx="66" cy="54"/>
                </a:xfrm>
                <a:custGeom>
                  <a:avLst/>
                  <a:gdLst>
                    <a:gd name="T0" fmla="*/ 26 w 132"/>
                    <a:gd name="T1" fmla="*/ 109 h 109"/>
                    <a:gd name="T2" fmla="*/ 36 w 132"/>
                    <a:gd name="T3" fmla="*/ 106 h 109"/>
                    <a:gd name="T4" fmla="*/ 47 w 132"/>
                    <a:gd name="T5" fmla="*/ 101 h 109"/>
                    <a:gd name="T6" fmla="*/ 61 w 132"/>
                    <a:gd name="T7" fmla="*/ 94 h 109"/>
                    <a:gd name="T8" fmla="*/ 74 w 132"/>
                    <a:gd name="T9" fmla="*/ 86 h 109"/>
                    <a:gd name="T10" fmla="*/ 88 w 132"/>
                    <a:gd name="T11" fmla="*/ 75 h 109"/>
                    <a:gd name="T12" fmla="*/ 101 w 132"/>
                    <a:gd name="T13" fmla="*/ 64 h 109"/>
                    <a:gd name="T14" fmla="*/ 112 w 132"/>
                    <a:gd name="T15" fmla="*/ 50 h 109"/>
                    <a:gd name="T16" fmla="*/ 122 w 132"/>
                    <a:gd name="T17" fmla="*/ 35 h 109"/>
                    <a:gd name="T18" fmla="*/ 128 w 132"/>
                    <a:gd name="T19" fmla="*/ 18 h 109"/>
                    <a:gd name="T20" fmla="*/ 132 w 132"/>
                    <a:gd name="T21" fmla="*/ 0 h 109"/>
                    <a:gd name="T22" fmla="*/ 0 w 132"/>
                    <a:gd name="T23" fmla="*/ 86 h 109"/>
                    <a:gd name="T24" fmla="*/ 26 w 132"/>
                    <a:gd name="T25" fmla="*/ 109 h 109"/>
                    <a:gd name="T26" fmla="*/ 26 w 132"/>
                    <a:gd name="T2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2" h="109">
                      <a:moveTo>
                        <a:pt x="26" y="109"/>
                      </a:moveTo>
                      <a:lnTo>
                        <a:pt x="36" y="106"/>
                      </a:lnTo>
                      <a:lnTo>
                        <a:pt x="47" y="101"/>
                      </a:lnTo>
                      <a:lnTo>
                        <a:pt x="61" y="94"/>
                      </a:lnTo>
                      <a:lnTo>
                        <a:pt x="74" y="86"/>
                      </a:lnTo>
                      <a:lnTo>
                        <a:pt x="88" y="75"/>
                      </a:lnTo>
                      <a:lnTo>
                        <a:pt x="101" y="64"/>
                      </a:lnTo>
                      <a:lnTo>
                        <a:pt x="112" y="50"/>
                      </a:lnTo>
                      <a:lnTo>
                        <a:pt x="122" y="35"/>
                      </a:lnTo>
                      <a:lnTo>
                        <a:pt x="128" y="18"/>
                      </a:lnTo>
                      <a:lnTo>
                        <a:pt x="132" y="0"/>
                      </a:lnTo>
                      <a:lnTo>
                        <a:pt x="0" y="86"/>
                      </a:lnTo>
                      <a:lnTo>
                        <a:pt x="26" y="109"/>
                      </a:lnTo>
                      <a:lnTo>
                        <a:pt x="26" y="109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1" name="Freeform 155"/>
                <p:cNvSpPr>
                  <a:spLocks/>
                </p:cNvSpPr>
                <p:nvPr/>
              </p:nvSpPr>
              <p:spPr bwMode="auto">
                <a:xfrm>
                  <a:off x="2020" y="1154"/>
                  <a:ext cx="11" cy="24"/>
                </a:xfrm>
                <a:custGeom>
                  <a:avLst/>
                  <a:gdLst>
                    <a:gd name="T0" fmla="*/ 22 w 22"/>
                    <a:gd name="T1" fmla="*/ 48 h 48"/>
                    <a:gd name="T2" fmla="*/ 22 w 22"/>
                    <a:gd name="T3" fmla="*/ 0 h 48"/>
                    <a:gd name="T4" fmla="*/ 0 w 22"/>
                    <a:gd name="T5" fmla="*/ 9 h 48"/>
                    <a:gd name="T6" fmla="*/ 22 w 22"/>
                    <a:gd name="T7" fmla="*/ 48 h 48"/>
                    <a:gd name="T8" fmla="*/ 22 w 22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8">
                      <a:moveTo>
                        <a:pt x="22" y="48"/>
                      </a:moveTo>
                      <a:lnTo>
                        <a:pt x="22" y="0"/>
                      </a:lnTo>
                      <a:lnTo>
                        <a:pt x="0" y="9"/>
                      </a:lnTo>
                      <a:lnTo>
                        <a:pt x="22" y="48"/>
                      </a:lnTo>
                      <a:lnTo>
                        <a:pt x="22" y="48"/>
                      </a:lnTo>
                      <a:close/>
                    </a:path>
                  </a:pathLst>
                </a:custGeom>
                <a:solidFill>
                  <a:srgbClr val="FF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2" name="Freeform 156"/>
                <p:cNvSpPr>
                  <a:spLocks/>
                </p:cNvSpPr>
                <p:nvPr/>
              </p:nvSpPr>
              <p:spPr bwMode="auto">
                <a:xfrm>
                  <a:off x="1636" y="1277"/>
                  <a:ext cx="2" cy="1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3 h 3"/>
                    <a:gd name="T4" fmla="*/ 3 w 3"/>
                    <a:gd name="T5" fmla="*/ 3 h 3"/>
                    <a:gd name="T6" fmla="*/ 2 w 3"/>
                    <a:gd name="T7" fmla="*/ 1 h 3"/>
                    <a:gd name="T8" fmla="*/ 2 w 3"/>
                    <a:gd name="T9" fmla="*/ 1 h 3"/>
                    <a:gd name="T10" fmla="*/ 2 w 3"/>
                    <a:gd name="T11" fmla="*/ 1 h 3"/>
                    <a:gd name="T12" fmla="*/ 2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  <a:gd name="T20" fmla="*/ 0 w 3"/>
                    <a:gd name="T21" fmla="*/ 0 h 3"/>
                    <a:gd name="T22" fmla="*/ 0 w 3"/>
                    <a:gd name="T23" fmla="*/ 0 h 3"/>
                    <a:gd name="T24" fmla="*/ 0 w 3"/>
                    <a:gd name="T25" fmla="*/ 0 h 3"/>
                    <a:gd name="T26" fmla="*/ 0 w 3"/>
                    <a:gd name="T27" fmla="*/ 0 h 3"/>
                    <a:gd name="T28" fmla="*/ 0 w 3"/>
                    <a:gd name="T29" fmla="*/ 0 h 3"/>
                    <a:gd name="T30" fmla="*/ 0 w 3"/>
                    <a:gd name="T31" fmla="*/ 0 h 3"/>
                    <a:gd name="T32" fmla="*/ 0 w 3"/>
                    <a:gd name="T33" fmla="*/ 0 h 3"/>
                    <a:gd name="T34" fmla="*/ 0 w 3"/>
                    <a:gd name="T35" fmla="*/ 1 h 3"/>
                    <a:gd name="T36" fmla="*/ 0 w 3"/>
                    <a:gd name="T37" fmla="*/ 1 h 3"/>
                    <a:gd name="T38" fmla="*/ 0 w 3"/>
                    <a:gd name="T39" fmla="*/ 1 h 3"/>
                    <a:gd name="T40" fmla="*/ 0 w 3"/>
                    <a:gd name="T41" fmla="*/ 1 h 3"/>
                    <a:gd name="T42" fmla="*/ 0 w 3"/>
                    <a:gd name="T43" fmla="*/ 1 h 3"/>
                    <a:gd name="T44" fmla="*/ 0 w 3"/>
                    <a:gd name="T45" fmla="*/ 1 h 3"/>
                    <a:gd name="T46" fmla="*/ 0 w 3"/>
                    <a:gd name="T47" fmla="*/ 1 h 3"/>
                    <a:gd name="T48" fmla="*/ 2 w 3"/>
                    <a:gd name="T49" fmla="*/ 1 h 3"/>
                    <a:gd name="T50" fmla="*/ 2 w 3"/>
                    <a:gd name="T51" fmla="*/ 3 h 3"/>
                    <a:gd name="T52" fmla="*/ 2 w 3"/>
                    <a:gd name="T53" fmla="*/ 3 h 3"/>
                    <a:gd name="T54" fmla="*/ 2 w 3"/>
                    <a:gd name="T55" fmla="*/ 3 h 3"/>
                    <a:gd name="T56" fmla="*/ 2 w 3"/>
                    <a:gd name="T57" fmla="*/ 3 h 3"/>
                    <a:gd name="T58" fmla="*/ 3 w 3"/>
                    <a:gd name="T59" fmla="*/ 3 h 3"/>
                    <a:gd name="T60" fmla="*/ 3 w 3"/>
                    <a:gd name="T61" fmla="*/ 3 h 3"/>
                    <a:gd name="T62" fmla="*/ 3 w 3"/>
                    <a:gd name="T63" fmla="*/ 3 h 3"/>
                    <a:gd name="T64" fmla="*/ 2 w 3"/>
                    <a:gd name="T6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3" name="Freeform 157"/>
                <p:cNvSpPr>
                  <a:spLocks/>
                </p:cNvSpPr>
                <p:nvPr/>
              </p:nvSpPr>
              <p:spPr bwMode="auto">
                <a:xfrm>
                  <a:off x="1564" y="1258"/>
                  <a:ext cx="3" cy="4"/>
                </a:xfrm>
                <a:custGeom>
                  <a:avLst/>
                  <a:gdLst>
                    <a:gd name="T0" fmla="*/ 6 w 6"/>
                    <a:gd name="T1" fmla="*/ 0 h 6"/>
                    <a:gd name="T2" fmla="*/ 5 w 6"/>
                    <a:gd name="T3" fmla="*/ 0 h 6"/>
                    <a:gd name="T4" fmla="*/ 5 w 6"/>
                    <a:gd name="T5" fmla="*/ 1 h 6"/>
                    <a:gd name="T6" fmla="*/ 3 w 6"/>
                    <a:gd name="T7" fmla="*/ 1 h 6"/>
                    <a:gd name="T8" fmla="*/ 3 w 6"/>
                    <a:gd name="T9" fmla="*/ 1 h 6"/>
                    <a:gd name="T10" fmla="*/ 2 w 6"/>
                    <a:gd name="T11" fmla="*/ 3 h 6"/>
                    <a:gd name="T12" fmla="*/ 2 w 6"/>
                    <a:gd name="T13" fmla="*/ 3 h 6"/>
                    <a:gd name="T14" fmla="*/ 2 w 6"/>
                    <a:gd name="T15" fmla="*/ 3 h 6"/>
                    <a:gd name="T16" fmla="*/ 0 w 6"/>
                    <a:gd name="T17" fmla="*/ 5 h 6"/>
                    <a:gd name="T18" fmla="*/ 0 w 6"/>
                    <a:gd name="T19" fmla="*/ 5 h 6"/>
                    <a:gd name="T20" fmla="*/ 0 w 6"/>
                    <a:gd name="T21" fmla="*/ 6 h 6"/>
                    <a:gd name="T22" fmla="*/ 0 w 6"/>
                    <a:gd name="T23" fmla="*/ 5 h 6"/>
                    <a:gd name="T24" fmla="*/ 2 w 6"/>
                    <a:gd name="T25" fmla="*/ 5 h 6"/>
                    <a:gd name="T26" fmla="*/ 2 w 6"/>
                    <a:gd name="T27" fmla="*/ 5 h 6"/>
                    <a:gd name="T28" fmla="*/ 2 w 6"/>
                    <a:gd name="T29" fmla="*/ 3 h 6"/>
                    <a:gd name="T30" fmla="*/ 3 w 6"/>
                    <a:gd name="T31" fmla="*/ 3 h 6"/>
                    <a:gd name="T32" fmla="*/ 3 w 6"/>
                    <a:gd name="T33" fmla="*/ 1 h 6"/>
                    <a:gd name="T34" fmla="*/ 3 w 6"/>
                    <a:gd name="T35" fmla="*/ 1 h 6"/>
                    <a:gd name="T36" fmla="*/ 5 w 6"/>
                    <a:gd name="T37" fmla="*/ 1 h 6"/>
                    <a:gd name="T38" fmla="*/ 5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4" name="Freeform 158"/>
                <p:cNvSpPr>
                  <a:spLocks/>
                </p:cNvSpPr>
                <p:nvPr/>
              </p:nvSpPr>
              <p:spPr bwMode="auto">
                <a:xfrm>
                  <a:off x="1551" y="1242"/>
                  <a:ext cx="87" cy="61"/>
                </a:xfrm>
                <a:custGeom>
                  <a:avLst/>
                  <a:gdLst>
                    <a:gd name="T0" fmla="*/ 39 w 175"/>
                    <a:gd name="T1" fmla="*/ 16 h 121"/>
                    <a:gd name="T2" fmla="*/ 48 w 175"/>
                    <a:gd name="T3" fmla="*/ 14 h 121"/>
                    <a:gd name="T4" fmla="*/ 56 w 175"/>
                    <a:gd name="T5" fmla="*/ 19 h 121"/>
                    <a:gd name="T6" fmla="*/ 63 w 175"/>
                    <a:gd name="T7" fmla="*/ 25 h 121"/>
                    <a:gd name="T8" fmla="*/ 69 w 175"/>
                    <a:gd name="T9" fmla="*/ 33 h 121"/>
                    <a:gd name="T10" fmla="*/ 77 w 175"/>
                    <a:gd name="T11" fmla="*/ 38 h 121"/>
                    <a:gd name="T12" fmla="*/ 79 w 175"/>
                    <a:gd name="T13" fmla="*/ 48 h 121"/>
                    <a:gd name="T14" fmla="*/ 76 w 175"/>
                    <a:gd name="T15" fmla="*/ 56 h 121"/>
                    <a:gd name="T16" fmla="*/ 68 w 175"/>
                    <a:gd name="T17" fmla="*/ 62 h 121"/>
                    <a:gd name="T18" fmla="*/ 60 w 175"/>
                    <a:gd name="T19" fmla="*/ 69 h 121"/>
                    <a:gd name="T20" fmla="*/ 55 w 175"/>
                    <a:gd name="T21" fmla="*/ 77 h 121"/>
                    <a:gd name="T22" fmla="*/ 47 w 175"/>
                    <a:gd name="T23" fmla="*/ 78 h 121"/>
                    <a:gd name="T24" fmla="*/ 40 w 175"/>
                    <a:gd name="T25" fmla="*/ 77 h 121"/>
                    <a:gd name="T26" fmla="*/ 34 w 175"/>
                    <a:gd name="T27" fmla="*/ 73 h 121"/>
                    <a:gd name="T28" fmla="*/ 29 w 175"/>
                    <a:gd name="T29" fmla="*/ 69 h 121"/>
                    <a:gd name="T30" fmla="*/ 23 w 175"/>
                    <a:gd name="T31" fmla="*/ 64 h 121"/>
                    <a:gd name="T32" fmla="*/ 23 w 175"/>
                    <a:gd name="T33" fmla="*/ 59 h 121"/>
                    <a:gd name="T34" fmla="*/ 24 w 175"/>
                    <a:gd name="T35" fmla="*/ 54 h 121"/>
                    <a:gd name="T36" fmla="*/ 24 w 175"/>
                    <a:gd name="T37" fmla="*/ 48 h 121"/>
                    <a:gd name="T38" fmla="*/ 24 w 175"/>
                    <a:gd name="T39" fmla="*/ 43 h 121"/>
                    <a:gd name="T40" fmla="*/ 26 w 175"/>
                    <a:gd name="T41" fmla="*/ 38 h 121"/>
                    <a:gd name="T42" fmla="*/ 21 w 175"/>
                    <a:gd name="T43" fmla="*/ 48 h 121"/>
                    <a:gd name="T44" fmla="*/ 21 w 175"/>
                    <a:gd name="T45" fmla="*/ 57 h 121"/>
                    <a:gd name="T46" fmla="*/ 20 w 175"/>
                    <a:gd name="T47" fmla="*/ 65 h 121"/>
                    <a:gd name="T48" fmla="*/ 15 w 175"/>
                    <a:gd name="T49" fmla="*/ 72 h 121"/>
                    <a:gd name="T50" fmla="*/ 0 w 175"/>
                    <a:gd name="T51" fmla="*/ 77 h 121"/>
                    <a:gd name="T52" fmla="*/ 26 w 175"/>
                    <a:gd name="T53" fmla="*/ 101 h 121"/>
                    <a:gd name="T54" fmla="*/ 63 w 175"/>
                    <a:gd name="T55" fmla="*/ 115 h 121"/>
                    <a:gd name="T56" fmla="*/ 103 w 175"/>
                    <a:gd name="T57" fmla="*/ 121 h 121"/>
                    <a:gd name="T58" fmla="*/ 138 w 175"/>
                    <a:gd name="T59" fmla="*/ 120 h 121"/>
                    <a:gd name="T60" fmla="*/ 164 w 175"/>
                    <a:gd name="T61" fmla="*/ 115 h 121"/>
                    <a:gd name="T62" fmla="*/ 168 w 175"/>
                    <a:gd name="T63" fmla="*/ 104 h 121"/>
                    <a:gd name="T64" fmla="*/ 172 w 175"/>
                    <a:gd name="T65" fmla="*/ 94 h 121"/>
                    <a:gd name="T66" fmla="*/ 175 w 175"/>
                    <a:gd name="T67" fmla="*/ 86 h 121"/>
                    <a:gd name="T68" fmla="*/ 175 w 175"/>
                    <a:gd name="T69" fmla="*/ 78 h 121"/>
                    <a:gd name="T70" fmla="*/ 173 w 175"/>
                    <a:gd name="T71" fmla="*/ 72 h 121"/>
                    <a:gd name="T72" fmla="*/ 172 w 175"/>
                    <a:gd name="T73" fmla="*/ 72 h 121"/>
                    <a:gd name="T74" fmla="*/ 172 w 175"/>
                    <a:gd name="T75" fmla="*/ 72 h 121"/>
                    <a:gd name="T76" fmla="*/ 172 w 175"/>
                    <a:gd name="T77" fmla="*/ 70 h 121"/>
                    <a:gd name="T78" fmla="*/ 170 w 175"/>
                    <a:gd name="T79" fmla="*/ 70 h 121"/>
                    <a:gd name="T80" fmla="*/ 170 w 175"/>
                    <a:gd name="T81" fmla="*/ 70 h 121"/>
                    <a:gd name="T82" fmla="*/ 170 w 175"/>
                    <a:gd name="T83" fmla="*/ 70 h 121"/>
                    <a:gd name="T84" fmla="*/ 170 w 175"/>
                    <a:gd name="T85" fmla="*/ 69 h 121"/>
                    <a:gd name="T86" fmla="*/ 170 w 175"/>
                    <a:gd name="T87" fmla="*/ 69 h 121"/>
                    <a:gd name="T88" fmla="*/ 170 w 175"/>
                    <a:gd name="T89" fmla="*/ 69 h 121"/>
                    <a:gd name="T90" fmla="*/ 170 w 175"/>
                    <a:gd name="T91" fmla="*/ 69 h 121"/>
                    <a:gd name="T92" fmla="*/ 154 w 175"/>
                    <a:gd name="T93" fmla="*/ 54 h 121"/>
                    <a:gd name="T94" fmla="*/ 128 w 175"/>
                    <a:gd name="T95" fmla="*/ 46 h 121"/>
                    <a:gd name="T96" fmla="*/ 98 w 175"/>
                    <a:gd name="T97" fmla="*/ 37 h 121"/>
                    <a:gd name="T98" fmla="*/ 71 w 175"/>
                    <a:gd name="T99" fmla="*/ 24 h 121"/>
                    <a:gd name="T100" fmla="*/ 48 w 175"/>
                    <a:gd name="T101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5" h="121">
                      <a:moveTo>
                        <a:pt x="48" y="0"/>
                      </a:moveTo>
                      <a:lnTo>
                        <a:pt x="39" y="16"/>
                      </a:lnTo>
                      <a:lnTo>
                        <a:pt x="44" y="14"/>
                      </a:lnTo>
                      <a:lnTo>
                        <a:pt x="48" y="14"/>
                      </a:lnTo>
                      <a:lnTo>
                        <a:pt x="53" y="16"/>
                      </a:lnTo>
                      <a:lnTo>
                        <a:pt x="56" y="19"/>
                      </a:lnTo>
                      <a:lnTo>
                        <a:pt x="60" y="22"/>
                      </a:lnTo>
                      <a:lnTo>
                        <a:pt x="63" y="25"/>
                      </a:lnTo>
                      <a:lnTo>
                        <a:pt x="66" y="29"/>
                      </a:lnTo>
                      <a:lnTo>
                        <a:pt x="69" y="33"/>
                      </a:lnTo>
                      <a:lnTo>
                        <a:pt x="74" y="35"/>
                      </a:lnTo>
                      <a:lnTo>
                        <a:pt x="77" y="38"/>
                      </a:lnTo>
                      <a:lnTo>
                        <a:pt x="79" y="43"/>
                      </a:lnTo>
                      <a:lnTo>
                        <a:pt x="79" y="48"/>
                      </a:lnTo>
                      <a:lnTo>
                        <a:pt x="77" y="53"/>
                      </a:lnTo>
                      <a:lnTo>
                        <a:pt x="76" y="56"/>
                      </a:lnTo>
                      <a:lnTo>
                        <a:pt x="72" y="59"/>
                      </a:lnTo>
                      <a:lnTo>
                        <a:pt x="68" y="62"/>
                      </a:lnTo>
                      <a:lnTo>
                        <a:pt x="64" y="65"/>
                      </a:lnTo>
                      <a:lnTo>
                        <a:pt x="60" y="69"/>
                      </a:lnTo>
                      <a:lnTo>
                        <a:pt x="56" y="73"/>
                      </a:lnTo>
                      <a:lnTo>
                        <a:pt x="55" y="77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4" y="78"/>
                      </a:lnTo>
                      <a:lnTo>
                        <a:pt x="40" y="77"/>
                      </a:lnTo>
                      <a:lnTo>
                        <a:pt x="37" y="75"/>
                      </a:lnTo>
                      <a:lnTo>
                        <a:pt x="34" y="73"/>
                      </a:lnTo>
                      <a:lnTo>
                        <a:pt x="31" y="70"/>
                      </a:lnTo>
                      <a:lnTo>
                        <a:pt x="29" y="69"/>
                      </a:lnTo>
                      <a:lnTo>
                        <a:pt x="26" y="65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3" y="59"/>
                      </a:lnTo>
                      <a:lnTo>
                        <a:pt x="24" y="56"/>
                      </a:lnTo>
                      <a:lnTo>
                        <a:pt x="24" y="54"/>
                      </a:lnTo>
                      <a:lnTo>
                        <a:pt x="24" y="51"/>
                      </a:lnTo>
                      <a:lnTo>
                        <a:pt x="24" y="48"/>
                      </a:lnTo>
                      <a:lnTo>
                        <a:pt x="24" y="46"/>
                      </a:lnTo>
                      <a:lnTo>
                        <a:pt x="24" y="43"/>
                      </a:lnTo>
                      <a:lnTo>
                        <a:pt x="24" y="40"/>
                      </a:lnTo>
                      <a:lnTo>
                        <a:pt x="26" y="38"/>
                      </a:lnTo>
                      <a:lnTo>
                        <a:pt x="23" y="43"/>
                      </a:lnTo>
                      <a:lnTo>
                        <a:pt x="21" y="48"/>
                      </a:lnTo>
                      <a:lnTo>
                        <a:pt x="21" y="53"/>
                      </a:lnTo>
                      <a:lnTo>
                        <a:pt x="21" y="57"/>
                      </a:lnTo>
                      <a:lnTo>
                        <a:pt x="21" y="62"/>
                      </a:lnTo>
                      <a:lnTo>
                        <a:pt x="20" y="65"/>
                      </a:lnTo>
                      <a:lnTo>
                        <a:pt x="18" y="69"/>
                      </a:lnTo>
                      <a:lnTo>
                        <a:pt x="15" y="72"/>
                      </a:lnTo>
                      <a:lnTo>
                        <a:pt x="8" y="75"/>
                      </a:lnTo>
                      <a:lnTo>
                        <a:pt x="0" y="77"/>
                      </a:lnTo>
                      <a:lnTo>
                        <a:pt x="12" y="89"/>
                      </a:lnTo>
                      <a:lnTo>
                        <a:pt x="26" y="101"/>
                      </a:lnTo>
                      <a:lnTo>
                        <a:pt x="44" y="109"/>
                      </a:lnTo>
                      <a:lnTo>
                        <a:pt x="63" y="115"/>
                      </a:lnTo>
                      <a:lnTo>
                        <a:pt x="84" y="118"/>
                      </a:lnTo>
                      <a:lnTo>
                        <a:pt x="103" y="121"/>
                      </a:lnTo>
                      <a:lnTo>
                        <a:pt x="122" y="121"/>
                      </a:lnTo>
                      <a:lnTo>
                        <a:pt x="138" y="120"/>
                      </a:lnTo>
                      <a:lnTo>
                        <a:pt x="152" y="118"/>
                      </a:lnTo>
                      <a:lnTo>
                        <a:pt x="164" y="115"/>
                      </a:lnTo>
                      <a:lnTo>
                        <a:pt x="167" y="109"/>
                      </a:lnTo>
                      <a:lnTo>
                        <a:pt x="168" y="104"/>
                      </a:lnTo>
                      <a:lnTo>
                        <a:pt x="170" y="99"/>
                      </a:lnTo>
                      <a:lnTo>
                        <a:pt x="172" y="94"/>
                      </a:lnTo>
                      <a:lnTo>
                        <a:pt x="173" y="89"/>
                      </a:lnTo>
                      <a:lnTo>
                        <a:pt x="175" y="86"/>
                      </a:lnTo>
                      <a:lnTo>
                        <a:pt x="175" y="81"/>
                      </a:lnTo>
                      <a:lnTo>
                        <a:pt x="175" y="78"/>
                      </a:lnTo>
                      <a:lnTo>
                        <a:pt x="173" y="75"/>
                      </a:lnTo>
                      <a:lnTo>
                        <a:pt x="173" y="72"/>
                      </a:lnTo>
                      <a:lnTo>
                        <a:pt x="173" y="72"/>
                      </a:lnTo>
                      <a:lnTo>
                        <a:pt x="172" y="72"/>
                      </a:lnTo>
                      <a:lnTo>
                        <a:pt x="172" y="72"/>
                      </a:lnTo>
                      <a:lnTo>
                        <a:pt x="172" y="72"/>
                      </a:lnTo>
                      <a:lnTo>
                        <a:pt x="172" y="72"/>
                      </a:lnTo>
                      <a:lnTo>
                        <a:pt x="172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70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70" y="69"/>
                      </a:lnTo>
                      <a:lnTo>
                        <a:pt x="164" y="61"/>
                      </a:lnTo>
                      <a:lnTo>
                        <a:pt x="154" y="54"/>
                      </a:lnTo>
                      <a:lnTo>
                        <a:pt x="143" y="49"/>
                      </a:lnTo>
                      <a:lnTo>
                        <a:pt x="128" y="46"/>
                      </a:lnTo>
                      <a:lnTo>
                        <a:pt x="114" y="41"/>
                      </a:lnTo>
                      <a:lnTo>
                        <a:pt x="98" y="37"/>
                      </a:lnTo>
                      <a:lnTo>
                        <a:pt x="84" y="32"/>
                      </a:lnTo>
                      <a:lnTo>
                        <a:pt x="71" y="24"/>
                      </a:lnTo>
                      <a:lnTo>
                        <a:pt x="58" y="13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5" name="Freeform 159"/>
                <p:cNvSpPr>
                  <a:spLocks/>
                </p:cNvSpPr>
                <p:nvPr/>
              </p:nvSpPr>
              <p:spPr bwMode="auto">
                <a:xfrm>
                  <a:off x="1290" y="1282"/>
                  <a:ext cx="151" cy="138"/>
                </a:xfrm>
                <a:custGeom>
                  <a:avLst/>
                  <a:gdLst>
                    <a:gd name="T0" fmla="*/ 303 w 303"/>
                    <a:gd name="T1" fmla="*/ 89 h 275"/>
                    <a:gd name="T2" fmla="*/ 303 w 303"/>
                    <a:gd name="T3" fmla="*/ 83 h 275"/>
                    <a:gd name="T4" fmla="*/ 301 w 303"/>
                    <a:gd name="T5" fmla="*/ 78 h 275"/>
                    <a:gd name="T6" fmla="*/ 299 w 303"/>
                    <a:gd name="T7" fmla="*/ 73 h 275"/>
                    <a:gd name="T8" fmla="*/ 295 w 303"/>
                    <a:gd name="T9" fmla="*/ 69 h 275"/>
                    <a:gd name="T10" fmla="*/ 291 w 303"/>
                    <a:gd name="T11" fmla="*/ 64 h 275"/>
                    <a:gd name="T12" fmla="*/ 287 w 303"/>
                    <a:gd name="T13" fmla="*/ 61 h 275"/>
                    <a:gd name="T14" fmla="*/ 282 w 303"/>
                    <a:gd name="T15" fmla="*/ 57 h 275"/>
                    <a:gd name="T16" fmla="*/ 277 w 303"/>
                    <a:gd name="T17" fmla="*/ 53 h 275"/>
                    <a:gd name="T18" fmla="*/ 274 w 303"/>
                    <a:gd name="T19" fmla="*/ 49 h 275"/>
                    <a:gd name="T20" fmla="*/ 271 w 303"/>
                    <a:gd name="T21" fmla="*/ 45 h 275"/>
                    <a:gd name="T22" fmla="*/ 243 w 303"/>
                    <a:gd name="T23" fmla="*/ 13 h 275"/>
                    <a:gd name="T24" fmla="*/ 221 w 303"/>
                    <a:gd name="T25" fmla="*/ 0 h 275"/>
                    <a:gd name="T26" fmla="*/ 200 w 303"/>
                    <a:gd name="T27" fmla="*/ 3 h 275"/>
                    <a:gd name="T28" fmla="*/ 181 w 303"/>
                    <a:gd name="T29" fmla="*/ 16 h 275"/>
                    <a:gd name="T30" fmla="*/ 162 w 303"/>
                    <a:gd name="T31" fmla="*/ 35 h 275"/>
                    <a:gd name="T32" fmla="*/ 143 w 303"/>
                    <a:gd name="T33" fmla="*/ 54 h 275"/>
                    <a:gd name="T34" fmla="*/ 123 w 303"/>
                    <a:gd name="T35" fmla="*/ 72 h 275"/>
                    <a:gd name="T36" fmla="*/ 101 w 303"/>
                    <a:gd name="T37" fmla="*/ 81 h 275"/>
                    <a:gd name="T38" fmla="*/ 75 w 303"/>
                    <a:gd name="T39" fmla="*/ 80 h 275"/>
                    <a:gd name="T40" fmla="*/ 47 w 303"/>
                    <a:gd name="T41" fmla="*/ 61 h 275"/>
                    <a:gd name="T42" fmla="*/ 31 w 303"/>
                    <a:gd name="T43" fmla="*/ 77 h 275"/>
                    <a:gd name="T44" fmla="*/ 19 w 303"/>
                    <a:gd name="T45" fmla="*/ 94 h 275"/>
                    <a:gd name="T46" fmla="*/ 10 w 303"/>
                    <a:gd name="T47" fmla="*/ 115 h 275"/>
                    <a:gd name="T48" fmla="*/ 5 w 303"/>
                    <a:gd name="T49" fmla="*/ 134 h 275"/>
                    <a:gd name="T50" fmla="*/ 0 w 303"/>
                    <a:gd name="T51" fmla="*/ 157 h 275"/>
                    <a:gd name="T52" fmla="*/ 0 w 303"/>
                    <a:gd name="T53" fmla="*/ 179 h 275"/>
                    <a:gd name="T54" fmla="*/ 0 w 303"/>
                    <a:gd name="T55" fmla="*/ 203 h 275"/>
                    <a:gd name="T56" fmla="*/ 2 w 303"/>
                    <a:gd name="T57" fmla="*/ 227 h 275"/>
                    <a:gd name="T58" fmla="*/ 5 w 303"/>
                    <a:gd name="T59" fmla="*/ 251 h 275"/>
                    <a:gd name="T60" fmla="*/ 8 w 303"/>
                    <a:gd name="T61" fmla="*/ 275 h 275"/>
                    <a:gd name="T62" fmla="*/ 29 w 303"/>
                    <a:gd name="T63" fmla="*/ 241 h 275"/>
                    <a:gd name="T64" fmla="*/ 53 w 303"/>
                    <a:gd name="T65" fmla="*/ 213 h 275"/>
                    <a:gd name="T66" fmla="*/ 79 w 303"/>
                    <a:gd name="T67" fmla="*/ 189 h 275"/>
                    <a:gd name="T68" fmla="*/ 107 w 303"/>
                    <a:gd name="T69" fmla="*/ 166 h 275"/>
                    <a:gd name="T70" fmla="*/ 138 w 303"/>
                    <a:gd name="T71" fmla="*/ 149 h 275"/>
                    <a:gd name="T72" fmla="*/ 168 w 303"/>
                    <a:gd name="T73" fmla="*/ 133 h 275"/>
                    <a:gd name="T74" fmla="*/ 202 w 303"/>
                    <a:gd name="T75" fmla="*/ 120 h 275"/>
                    <a:gd name="T76" fmla="*/ 235 w 303"/>
                    <a:gd name="T77" fmla="*/ 109 h 275"/>
                    <a:gd name="T78" fmla="*/ 269 w 303"/>
                    <a:gd name="T79" fmla="*/ 99 h 275"/>
                    <a:gd name="T80" fmla="*/ 303 w 303"/>
                    <a:gd name="T81" fmla="*/ 89 h 275"/>
                    <a:gd name="T82" fmla="*/ 303 w 303"/>
                    <a:gd name="T83" fmla="*/ 8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03" h="275">
                      <a:moveTo>
                        <a:pt x="303" y="89"/>
                      </a:moveTo>
                      <a:lnTo>
                        <a:pt x="303" y="83"/>
                      </a:lnTo>
                      <a:lnTo>
                        <a:pt x="301" y="78"/>
                      </a:lnTo>
                      <a:lnTo>
                        <a:pt x="299" y="73"/>
                      </a:lnTo>
                      <a:lnTo>
                        <a:pt x="295" y="69"/>
                      </a:lnTo>
                      <a:lnTo>
                        <a:pt x="291" y="64"/>
                      </a:lnTo>
                      <a:lnTo>
                        <a:pt x="287" y="61"/>
                      </a:lnTo>
                      <a:lnTo>
                        <a:pt x="282" y="57"/>
                      </a:lnTo>
                      <a:lnTo>
                        <a:pt x="277" y="53"/>
                      </a:lnTo>
                      <a:lnTo>
                        <a:pt x="274" y="49"/>
                      </a:lnTo>
                      <a:lnTo>
                        <a:pt x="271" y="45"/>
                      </a:lnTo>
                      <a:lnTo>
                        <a:pt x="243" y="13"/>
                      </a:lnTo>
                      <a:lnTo>
                        <a:pt x="221" y="0"/>
                      </a:lnTo>
                      <a:lnTo>
                        <a:pt x="200" y="3"/>
                      </a:lnTo>
                      <a:lnTo>
                        <a:pt x="181" y="16"/>
                      </a:lnTo>
                      <a:lnTo>
                        <a:pt x="162" y="35"/>
                      </a:lnTo>
                      <a:lnTo>
                        <a:pt x="143" y="54"/>
                      </a:lnTo>
                      <a:lnTo>
                        <a:pt x="123" y="72"/>
                      </a:lnTo>
                      <a:lnTo>
                        <a:pt x="101" y="81"/>
                      </a:lnTo>
                      <a:lnTo>
                        <a:pt x="75" y="80"/>
                      </a:lnTo>
                      <a:lnTo>
                        <a:pt x="47" y="61"/>
                      </a:lnTo>
                      <a:lnTo>
                        <a:pt x="31" y="77"/>
                      </a:lnTo>
                      <a:lnTo>
                        <a:pt x="19" y="94"/>
                      </a:lnTo>
                      <a:lnTo>
                        <a:pt x="10" y="115"/>
                      </a:lnTo>
                      <a:lnTo>
                        <a:pt x="5" y="134"/>
                      </a:lnTo>
                      <a:lnTo>
                        <a:pt x="0" y="157"/>
                      </a:lnTo>
                      <a:lnTo>
                        <a:pt x="0" y="179"/>
                      </a:lnTo>
                      <a:lnTo>
                        <a:pt x="0" y="203"/>
                      </a:lnTo>
                      <a:lnTo>
                        <a:pt x="2" y="227"/>
                      </a:lnTo>
                      <a:lnTo>
                        <a:pt x="5" y="251"/>
                      </a:lnTo>
                      <a:lnTo>
                        <a:pt x="8" y="275"/>
                      </a:lnTo>
                      <a:lnTo>
                        <a:pt x="29" y="241"/>
                      </a:lnTo>
                      <a:lnTo>
                        <a:pt x="53" y="213"/>
                      </a:lnTo>
                      <a:lnTo>
                        <a:pt x="79" y="189"/>
                      </a:lnTo>
                      <a:lnTo>
                        <a:pt x="107" y="166"/>
                      </a:lnTo>
                      <a:lnTo>
                        <a:pt x="138" y="149"/>
                      </a:lnTo>
                      <a:lnTo>
                        <a:pt x="168" y="133"/>
                      </a:lnTo>
                      <a:lnTo>
                        <a:pt x="202" y="120"/>
                      </a:lnTo>
                      <a:lnTo>
                        <a:pt x="235" y="109"/>
                      </a:lnTo>
                      <a:lnTo>
                        <a:pt x="269" y="99"/>
                      </a:lnTo>
                      <a:lnTo>
                        <a:pt x="303" y="89"/>
                      </a:lnTo>
                      <a:lnTo>
                        <a:pt x="303" y="89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6" name="Freeform 160"/>
                <p:cNvSpPr>
                  <a:spLocks/>
                </p:cNvSpPr>
                <p:nvPr/>
              </p:nvSpPr>
              <p:spPr bwMode="auto">
                <a:xfrm>
                  <a:off x="2066" y="1299"/>
                  <a:ext cx="16" cy="28"/>
                </a:xfrm>
                <a:custGeom>
                  <a:avLst/>
                  <a:gdLst>
                    <a:gd name="T0" fmla="*/ 29 w 30"/>
                    <a:gd name="T1" fmla="*/ 28 h 56"/>
                    <a:gd name="T2" fmla="*/ 25 w 30"/>
                    <a:gd name="T3" fmla="*/ 24 h 56"/>
                    <a:gd name="T4" fmla="*/ 24 w 30"/>
                    <a:gd name="T5" fmla="*/ 20 h 56"/>
                    <a:gd name="T6" fmla="*/ 22 w 30"/>
                    <a:gd name="T7" fmla="*/ 16 h 56"/>
                    <a:gd name="T8" fmla="*/ 19 w 30"/>
                    <a:gd name="T9" fmla="*/ 12 h 56"/>
                    <a:gd name="T10" fmla="*/ 17 w 30"/>
                    <a:gd name="T11" fmla="*/ 7 h 56"/>
                    <a:gd name="T12" fmla="*/ 16 w 30"/>
                    <a:gd name="T13" fmla="*/ 4 h 56"/>
                    <a:gd name="T14" fmla="*/ 13 w 30"/>
                    <a:gd name="T15" fmla="*/ 2 h 56"/>
                    <a:gd name="T16" fmla="*/ 9 w 30"/>
                    <a:gd name="T17" fmla="*/ 0 h 56"/>
                    <a:gd name="T18" fmla="*/ 5 w 30"/>
                    <a:gd name="T19" fmla="*/ 0 h 56"/>
                    <a:gd name="T20" fmla="*/ 0 w 30"/>
                    <a:gd name="T21" fmla="*/ 2 h 56"/>
                    <a:gd name="T22" fmla="*/ 0 w 30"/>
                    <a:gd name="T23" fmla="*/ 56 h 56"/>
                    <a:gd name="T24" fmla="*/ 16 w 30"/>
                    <a:gd name="T25" fmla="*/ 56 h 56"/>
                    <a:gd name="T26" fmla="*/ 17 w 30"/>
                    <a:gd name="T27" fmla="*/ 53 h 56"/>
                    <a:gd name="T28" fmla="*/ 21 w 30"/>
                    <a:gd name="T29" fmla="*/ 50 h 56"/>
                    <a:gd name="T30" fmla="*/ 22 w 30"/>
                    <a:gd name="T31" fmla="*/ 48 h 56"/>
                    <a:gd name="T32" fmla="*/ 25 w 30"/>
                    <a:gd name="T33" fmla="*/ 45 h 56"/>
                    <a:gd name="T34" fmla="*/ 27 w 30"/>
                    <a:gd name="T35" fmla="*/ 44 h 56"/>
                    <a:gd name="T36" fmla="*/ 29 w 30"/>
                    <a:gd name="T37" fmla="*/ 40 h 56"/>
                    <a:gd name="T38" fmla="*/ 30 w 30"/>
                    <a:gd name="T39" fmla="*/ 37 h 56"/>
                    <a:gd name="T40" fmla="*/ 30 w 30"/>
                    <a:gd name="T41" fmla="*/ 34 h 56"/>
                    <a:gd name="T42" fmla="*/ 30 w 30"/>
                    <a:gd name="T43" fmla="*/ 31 h 56"/>
                    <a:gd name="T44" fmla="*/ 29 w 30"/>
                    <a:gd name="T45" fmla="*/ 28 h 56"/>
                    <a:gd name="T46" fmla="*/ 29 w 30"/>
                    <a:gd name="T47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" h="56">
                      <a:moveTo>
                        <a:pt x="29" y="28"/>
                      </a:moveTo>
                      <a:lnTo>
                        <a:pt x="25" y="24"/>
                      </a:lnTo>
                      <a:lnTo>
                        <a:pt x="24" y="20"/>
                      </a:lnTo>
                      <a:lnTo>
                        <a:pt x="22" y="16"/>
                      </a:lnTo>
                      <a:lnTo>
                        <a:pt x="19" y="12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56"/>
                      </a:lnTo>
                      <a:lnTo>
                        <a:pt x="16" y="56"/>
                      </a:lnTo>
                      <a:lnTo>
                        <a:pt x="17" y="53"/>
                      </a:lnTo>
                      <a:lnTo>
                        <a:pt x="21" y="50"/>
                      </a:lnTo>
                      <a:lnTo>
                        <a:pt x="22" y="48"/>
                      </a:lnTo>
                      <a:lnTo>
                        <a:pt x="25" y="45"/>
                      </a:lnTo>
                      <a:lnTo>
                        <a:pt x="27" y="44"/>
                      </a:lnTo>
                      <a:lnTo>
                        <a:pt x="29" y="40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1"/>
                      </a:lnTo>
                      <a:lnTo>
                        <a:pt x="29" y="28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7" name="Freeform 161"/>
                <p:cNvSpPr>
                  <a:spLocks/>
                </p:cNvSpPr>
                <p:nvPr/>
              </p:nvSpPr>
              <p:spPr bwMode="auto">
                <a:xfrm>
                  <a:off x="1444" y="1319"/>
                  <a:ext cx="170" cy="115"/>
                </a:xfrm>
                <a:custGeom>
                  <a:avLst/>
                  <a:gdLst>
                    <a:gd name="T0" fmla="*/ 195 w 339"/>
                    <a:gd name="T1" fmla="*/ 58 h 231"/>
                    <a:gd name="T2" fmla="*/ 179 w 339"/>
                    <a:gd name="T3" fmla="*/ 88 h 231"/>
                    <a:gd name="T4" fmla="*/ 154 w 339"/>
                    <a:gd name="T5" fmla="*/ 114 h 231"/>
                    <a:gd name="T6" fmla="*/ 125 w 339"/>
                    <a:gd name="T7" fmla="*/ 136 h 231"/>
                    <a:gd name="T8" fmla="*/ 101 w 339"/>
                    <a:gd name="T9" fmla="*/ 157 h 231"/>
                    <a:gd name="T10" fmla="*/ 88 w 339"/>
                    <a:gd name="T11" fmla="*/ 164 h 231"/>
                    <a:gd name="T12" fmla="*/ 88 w 339"/>
                    <a:gd name="T13" fmla="*/ 154 h 231"/>
                    <a:gd name="T14" fmla="*/ 96 w 339"/>
                    <a:gd name="T15" fmla="*/ 144 h 231"/>
                    <a:gd name="T16" fmla="*/ 106 w 339"/>
                    <a:gd name="T17" fmla="*/ 133 h 231"/>
                    <a:gd name="T18" fmla="*/ 114 w 339"/>
                    <a:gd name="T19" fmla="*/ 122 h 231"/>
                    <a:gd name="T20" fmla="*/ 102 w 339"/>
                    <a:gd name="T21" fmla="*/ 119 h 231"/>
                    <a:gd name="T22" fmla="*/ 86 w 339"/>
                    <a:gd name="T23" fmla="*/ 135 h 231"/>
                    <a:gd name="T24" fmla="*/ 77 w 339"/>
                    <a:gd name="T25" fmla="*/ 157 h 231"/>
                    <a:gd name="T26" fmla="*/ 67 w 339"/>
                    <a:gd name="T27" fmla="*/ 180 h 231"/>
                    <a:gd name="T28" fmla="*/ 51 w 339"/>
                    <a:gd name="T29" fmla="*/ 192 h 231"/>
                    <a:gd name="T30" fmla="*/ 35 w 339"/>
                    <a:gd name="T31" fmla="*/ 191 h 231"/>
                    <a:gd name="T32" fmla="*/ 32 w 339"/>
                    <a:gd name="T33" fmla="*/ 184 h 231"/>
                    <a:gd name="T34" fmla="*/ 34 w 339"/>
                    <a:gd name="T35" fmla="*/ 180 h 231"/>
                    <a:gd name="T36" fmla="*/ 37 w 339"/>
                    <a:gd name="T37" fmla="*/ 173 h 231"/>
                    <a:gd name="T38" fmla="*/ 38 w 339"/>
                    <a:gd name="T39" fmla="*/ 167 h 231"/>
                    <a:gd name="T40" fmla="*/ 22 w 339"/>
                    <a:gd name="T41" fmla="*/ 164 h 231"/>
                    <a:gd name="T42" fmla="*/ 18 w 339"/>
                    <a:gd name="T43" fmla="*/ 168 h 231"/>
                    <a:gd name="T44" fmla="*/ 11 w 339"/>
                    <a:gd name="T45" fmla="*/ 175 h 231"/>
                    <a:gd name="T46" fmla="*/ 6 w 339"/>
                    <a:gd name="T47" fmla="*/ 180 h 231"/>
                    <a:gd name="T48" fmla="*/ 2 w 339"/>
                    <a:gd name="T49" fmla="*/ 186 h 231"/>
                    <a:gd name="T50" fmla="*/ 0 w 339"/>
                    <a:gd name="T51" fmla="*/ 192 h 231"/>
                    <a:gd name="T52" fmla="*/ 19 w 339"/>
                    <a:gd name="T53" fmla="*/ 200 h 231"/>
                    <a:gd name="T54" fmla="*/ 38 w 339"/>
                    <a:gd name="T55" fmla="*/ 204 h 231"/>
                    <a:gd name="T56" fmla="*/ 59 w 339"/>
                    <a:gd name="T57" fmla="*/ 207 h 231"/>
                    <a:gd name="T58" fmla="*/ 77 w 339"/>
                    <a:gd name="T59" fmla="*/ 213 h 231"/>
                    <a:gd name="T60" fmla="*/ 93 w 339"/>
                    <a:gd name="T61" fmla="*/ 231 h 231"/>
                    <a:gd name="T62" fmla="*/ 134 w 339"/>
                    <a:gd name="T63" fmla="*/ 197 h 231"/>
                    <a:gd name="T64" fmla="*/ 179 w 339"/>
                    <a:gd name="T65" fmla="*/ 165 h 231"/>
                    <a:gd name="T66" fmla="*/ 229 w 339"/>
                    <a:gd name="T67" fmla="*/ 133 h 231"/>
                    <a:gd name="T68" fmla="*/ 278 w 339"/>
                    <a:gd name="T69" fmla="*/ 104 h 231"/>
                    <a:gd name="T70" fmla="*/ 330 w 339"/>
                    <a:gd name="T71" fmla="*/ 77 h 231"/>
                    <a:gd name="T72" fmla="*/ 331 w 339"/>
                    <a:gd name="T73" fmla="*/ 18 h 231"/>
                    <a:gd name="T74" fmla="*/ 315 w 339"/>
                    <a:gd name="T75" fmla="*/ 16 h 231"/>
                    <a:gd name="T76" fmla="*/ 301 w 339"/>
                    <a:gd name="T77" fmla="*/ 13 h 231"/>
                    <a:gd name="T78" fmla="*/ 288 w 339"/>
                    <a:gd name="T79" fmla="*/ 8 h 231"/>
                    <a:gd name="T80" fmla="*/ 275 w 339"/>
                    <a:gd name="T81" fmla="*/ 2 h 231"/>
                    <a:gd name="T82" fmla="*/ 270 w 339"/>
                    <a:gd name="T83" fmla="*/ 12 h 231"/>
                    <a:gd name="T84" fmla="*/ 262 w 339"/>
                    <a:gd name="T85" fmla="*/ 23 h 231"/>
                    <a:gd name="T86" fmla="*/ 245 w 339"/>
                    <a:gd name="T87" fmla="*/ 24 h 231"/>
                    <a:gd name="T88" fmla="*/ 222 w 339"/>
                    <a:gd name="T89" fmla="*/ 24 h 231"/>
                    <a:gd name="T90" fmla="*/ 205 w 339"/>
                    <a:gd name="T91" fmla="*/ 31 h 231"/>
                    <a:gd name="T92" fmla="*/ 198 w 339"/>
                    <a:gd name="T93" fmla="*/ 39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39" h="231">
                      <a:moveTo>
                        <a:pt x="198" y="37"/>
                      </a:moveTo>
                      <a:lnTo>
                        <a:pt x="195" y="58"/>
                      </a:lnTo>
                      <a:lnTo>
                        <a:pt x="189" y="74"/>
                      </a:lnTo>
                      <a:lnTo>
                        <a:pt x="179" y="88"/>
                      </a:lnTo>
                      <a:lnTo>
                        <a:pt x="168" y="101"/>
                      </a:lnTo>
                      <a:lnTo>
                        <a:pt x="154" y="114"/>
                      </a:lnTo>
                      <a:lnTo>
                        <a:pt x="139" y="125"/>
                      </a:lnTo>
                      <a:lnTo>
                        <a:pt x="125" y="136"/>
                      </a:lnTo>
                      <a:lnTo>
                        <a:pt x="112" y="146"/>
                      </a:lnTo>
                      <a:lnTo>
                        <a:pt x="101" y="157"/>
                      </a:lnTo>
                      <a:lnTo>
                        <a:pt x="93" y="170"/>
                      </a:lnTo>
                      <a:lnTo>
                        <a:pt x="88" y="164"/>
                      </a:lnTo>
                      <a:lnTo>
                        <a:pt x="86" y="159"/>
                      </a:lnTo>
                      <a:lnTo>
                        <a:pt x="88" y="154"/>
                      </a:lnTo>
                      <a:lnTo>
                        <a:pt x="91" y="149"/>
                      </a:lnTo>
                      <a:lnTo>
                        <a:pt x="96" y="144"/>
                      </a:lnTo>
                      <a:lnTo>
                        <a:pt x="101" y="138"/>
                      </a:lnTo>
                      <a:lnTo>
                        <a:pt x="106" y="133"/>
                      </a:lnTo>
                      <a:lnTo>
                        <a:pt x="110" y="128"/>
                      </a:lnTo>
                      <a:lnTo>
                        <a:pt x="114" y="122"/>
                      </a:lnTo>
                      <a:lnTo>
                        <a:pt x="115" y="116"/>
                      </a:lnTo>
                      <a:lnTo>
                        <a:pt x="102" y="119"/>
                      </a:lnTo>
                      <a:lnTo>
                        <a:pt x="93" y="125"/>
                      </a:lnTo>
                      <a:lnTo>
                        <a:pt x="86" y="135"/>
                      </a:lnTo>
                      <a:lnTo>
                        <a:pt x="82" y="146"/>
                      </a:lnTo>
                      <a:lnTo>
                        <a:pt x="77" y="157"/>
                      </a:lnTo>
                      <a:lnTo>
                        <a:pt x="72" y="168"/>
                      </a:lnTo>
                      <a:lnTo>
                        <a:pt x="67" y="180"/>
                      </a:lnTo>
                      <a:lnTo>
                        <a:pt x="61" y="188"/>
                      </a:lnTo>
                      <a:lnTo>
                        <a:pt x="51" y="192"/>
                      </a:lnTo>
                      <a:lnTo>
                        <a:pt x="38" y="192"/>
                      </a:lnTo>
                      <a:lnTo>
                        <a:pt x="35" y="191"/>
                      </a:lnTo>
                      <a:lnTo>
                        <a:pt x="32" y="188"/>
                      </a:lnTo>
                      <a:lnTo>
                        <a:pt x="32" y="184"/>
                      </a:lnTo>
                      <a:lnTo>
                        <a:pt x="32" y="183"/>
                      </a:lnTo>
                      <a:lnTo>
                        <a:pt x="34" y="180"/>
                      </a:lnTo>
                      <a:lnTo>
                        <a:pt x="35" y="176"/>
                      </a:lnTo>
                      <a:lnTo>
                        <a:pt x="37" y="173"/>
                      </a:lnTo>
                      <a:lnTo>
                        <a:pt x="38" y="170"/>
                      </a:lnTo>
                      <a:lnTo>
                        <a:pt x="38" y="167"/>
                      </a:lnTo>
                      <a:lnTo>
                        <a:pt x="38" y="164"/>
                      </a:lnTo>
                      <a:lnTo>
                        <a:pt x="22" y="164"/>
                      </a:lnTo>
                      <a:lnTo>
                        <a:pt x="21" y="167"/>
                      </a:lnTo>
                      <a:lnTo>
                        <a:pt x="18" y="168"/>
                      </a:lnTo>
                      <a:lnTo>
                        <a:pt x="14" y="172"/>
                      </a:lnTo>
                      <a:lnTo>
                        <a:pt x="11" y="175"/>
                      </a:lnTo>
                      <a:lnTo>
                        <a:pt x="8" y="176"/>
                      </a:lnTo>
                      <a:lnTo>
                        <a:pt x="6" y="180"/>
                      </a:lnTo>
                      <a:lnTo>
                        <a:pt x="3" y="183"/>
                      </a:lnTo>
                      <a:lnTo>
                        <a:pt x="2" y="186"/>
                      </a:lnTo>
                      <a:lnTo>
                        <a:pt x="0" y="189"/>
                      </a:lnTo>
                      <a:lnTo>
                        <a:pt x="0" y="192"/>
                      </a:lnTo>
                      <a:lnTo>
                        <a:pt x="10" y="197"/>
                      </a:lnTo>
                      <a:lnTo>
                        <a:pt x="19" y="200"/>
                      </a:lnTo>
                      <a:lnTo>
                        <a:pt x="29" y="202"/>
                      </a:lnTo>
                      <a:lnTo>
                        <a:pt x="38" y="204"/>
                      </a:lnTo>
                      <a:lnTo>
                        <a:pt x="48" y="204"/>
                      </a:lnTo>
                      <a:lnTo>
                        <a:pt x="59" y="207"/>
                      </a:lnTo>
                      <a:lnTo>
                        <a:pt x="69" y="208"/>
                      </a:lnTo>
                      <a:lnTo>
                        <a:pt x="77" y="213"/>
                      </a:lnTo>
                      <a:lnTo>
                        <a:pt x="85" y="221"/>
                      </a:lnTo>
                      <a:lnTo>
                        <a:pt x="93" y="231"/>
                      </a:lnTo>
                      <a:lnTo>
                        <a:pt x="112" y="213"/>
                      </a:lnTo>
                      <a:lnTo>
                        <a:pt x="134" y="197"/>
                      </a:lnTo>
                      <a:lnTo>
                        <a:pt x="157" y="181"/>
                      </a:lnTo>
                      <a:lnTo>
                        <a:pt x="179" y="165"/>
                      </a:lnTo>
                      <a:lnTo>
                        <a:pt x="203" y="149"/>
                      </a:lnTo>
                      <a:lnTo>
                        <a:pt x="229" y="133"/>
                      </a:lnTo>
                      <a:lnTo>
                        <a:pt x="254" y="119"/>
                      </a:lnTo>
                      <a:lnTo>
                        <a:pt x="278" y="104"/>
                      </a:lnTo>
                      <a:lnTo>
                        <a:pt x="304" y="90"/>
                      </a:lnTo>
                      <a:lnTo>
                        <a:pt x="330" y="77"/>
                      </a:lnTo>
                      <a:lnTo>
                        <a:pt x="339" y="16"/>
                      </a:lnTo>
                      <a:lnTo>
                        <a:pt x="331" y="18"/>
                      </a:lnTo>
                      <a:lnTo>
                        <a:pt x="323" y="18"/>
                      </a:lnTo>
                      <a:lnTo>
                        <a:pt x="315" y="16"/>
                      </a:lnTo>
                      <a:lnTo>
                        <a:pt x="309" y="15"/>
                      </a:lnTo>
                      <a:lnTo>
                        <a:pt x="301" y="13"/>
                      </a:lnTo>
                      <a:lnTo>
                        <a:pt x="294" y="10"/>
                      </a:lnTo>
                      <a:lnTo>
                        <a:pt x="288" y="8"/>
                      </a:lnTo>
                      <a:lnTo>
                        <a:pt x="282" y="5"/>
                      </a:lnTo>
                      <a:lnTo>
                        <a:pt x="275" y="2"/>
                      </a:lnTo>
                      <a:lnTo>
                        <a:pt x="269" y="0"/>
                      </a:lnTo>
                      <a:lnTo>
                        <a:pt x="270" y="12"/>
                      </a:lnTo>
                      <a:lnTo>
                        <a:pt x="267" y="20"/>
                      </a:lnTo>
                      <a:lnTo>
                        <a:pt x="262" y="23"/>
                      </a:lnTo>
                      <a:lnTo>
                        <a:pt x="254" y="24"/>
                      </a:lnTo>
                      <a:lnTo>
                        <a:pt x="245" y="24"/>
                      </a:lnTo>
                      <a:lnTo>
                        <a:pt x="234" y="24"/>
                      </a:lnTo>
                      <a:lnTo>
                        <a:pt x="222" y="24"/>
                      </a:lnTo>
                      <a:lnTo>
                        <a:pt x="213" y="26"/>
                      </a:lnTo>
                      <a:lnTo>
                        <a:pt x="205" y="31"/>
                      </a:lnTo>
                      <a:lnTo>
                        <a:pt x="198" y="39"/>
                      </a:lnTo>
                      <a:lnTo>
                        <a:pt x="198" y="39"/>
                      </a:lnTo>
                      <a:lnTo>
                        <a:pt x="198" y="37"/>
                      </a:lnTo>
                      <a:close/>
                    </a:path>
                  </a:pathLst>
                </a:custGeom>
                <a:solidFill>
                  <a:srgbClr val="FF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8" name="Freeform 162"/>
                <p:cNvSpPr>
                  <a:spLocks/>
                </p:cNvSpPr>
                <p:nvPr/>
              </p:nvSpPr>
              <p:spPr bwMode="auto">
                <a:xfrm>
                  <a:off x="2100" y="1327"/>
                  <a:ext cx="35" cy="27"/>
                </a:xfrm>
                <a:custGeom>
                  <a:avLst/>
                  <a:gdLst>
                    <a:gd name="T0" fmla="*/ 70 w 70"/>
                    <a:gd name="T1" fmla="*/ 0 h 55"/>
                    <a:gd name="T2" fmla="*/ 0 w 70"/>
                    <a:gd name="T3" fmla="*/ 55 h 55"/>
                    <a:gd name="T4" fmla="*/ 70 w 70"/>
                    <a:gd name="T5" fmla="*/ 16 h 55"/>
                    <a:gd name="T6" fmla="*/ 70 w 70"/>
                    <a:gd name="T7" fmla="*/ 0 h 55"/>
                    <a:gd name="T8" fmla="*/ 70 w 7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55">
                      <a:moveTo>
                        <a:pt x="70" y="0"/>
                      </a:moveTo>
                      <a:lnTo>
                        <a:pt x="0" y="55"/>
                      </a:lnTo>
                      <a:lnTo>
                        <a:pt x="70" y="16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59" name="Freeform 163"/>
                <p:cNvSpPr>
                  <a:spLocks/>
                </p:cNvSpPr>
                <p:nvPr/>
              </p:nvSpPr>
              <p:spPr bwMode="auto">
                <a:xfrm>
                  <a:off x="1310" y="1362"/>
                  <a:ext cx="180" cy="104"/>
                </a:xfrm>
                <a:custGeom>
                  <a:avLst/>
                  <a:gdLst>
                    <a:gd name="T0" fmla="*/ 362 w 362"/>
                    <a:gd name="T1" fmla="*/ 0 h 210"/>
                    <a:gd name="T2" fmla="*/ 319 w 362"/>
                    <a:gd name="T3" fmla="*/ 8 h 210"/>
                    <a:gd name="T4" fmla="*/ 275 w 362"/>
                    <a:gd name="T5" fmla="*/ 16 h 210"/>
                    <a:gd name="T6" fmla="*/ 234 w 362"/>
                    <a:gd name="T7" fmla="*/ 27 h 210"/>
                    <a:gd name="T8" fmla="*/ 192 w 362"/>
                    <a:gd name="T9" fmla="*/ 42 h 210"/>
                    <a:gd name="T10" fmla="*/ 152 w 362"/>
                    <a:gd name="T11" fmla="*/ 59 h 210"/>
                    <a:gd name="T12" fmla="*/ 114 w 362"/>
                    <a:gd name="T13" fmla="*/ 80 h 210"/>
                    <a:gd name="T14" fmla="*/ 80 w 362"/>
                    <a:gd name="T15" fmla="*/ 104 h 210"/>
                    <a:gd name="T16" fmla="*/ 48 w 362"/>
                    <a:gd name="T17" fmla="*/ 135 h 210"/>
                    <a:gd name="T18" fmla="*/ 23 w 362"/>
                    <a:gd name="T19" fmla="*/ 170 h 210"/>
                    <a:gd name="T20" fmla="*/ 0 w 362"/>
                    <a:gd name="T21" fmla="*/ 210 h 210"/>
                    <a:gd name="T22" fmla="*/ 27 w 362"/>
                    <a:gd name="T23" fmla="*/ 199 h 210"/>
                    <a:gd name="T24" fmla="*/ 55 w 362"/>
                    <a:gd name="T25" fmla="*/ 186 h 210"/>
                    <a:gd name="T26" fmla="*/ 82 w 362"/>
                    <a:gd name="T27" fmla="*/ 175 h 210"/>
                    <a:gd name="T28" fmla="*/ 109 w 362"/>
                    <a:gd name="T29" fmla="*/ 162 h 210"/>
                    <a:gd name="T30" fmla="*/ 135 w 362"/>
                    <a:gd name="T31" fmla="*/ 147 h 210"/>
                    <a:gd name="T32" fmla="*/ 160 w 362"/>
                    <a:gd name="T33" fmla="*/ 133 h 210"/>
                    <a:gd name="T34" fmla="*/ 186 w 362"/>
                    <a:gd name="T35" fmla="*/ 119 h 210"/>
                    <a:gd name="T36" fmla="*/ 210 w 362"/>
                    <a:gd name="T37" fmla="*/ 101 h 210"/>
                    <a:gd name="T38" fmla="*/ 232 w 362"/>
                    <a:gd name="T39" fmla="*/ 83 h 210"/>
                    <a:gd name="T40" fmla="*/ 253 w 362"/>
                    <a:gd name="T41" fmla="*/ 63 h 210"/>
                    <a:gd name="T42" fmla="*/ 266 w 362"/>
                    <a:gd name="T43" fmla="*/ 58 h 210"/>
                    <a:gd name="T44" fmla="*/ 279 w 362"/>
                    <a:gd name="T45" fmla="*/ 55 h 210"/>
                    <a:gd name="T46" fmla="*/ 293 w 362"/>
                    <a:gd name="T47" fmla="*/ 50 h 210"/>
                    <a:gd name="T48" fmla="*/ 307 w 362"/>
                    <a:gd name="T49" fmla="*/ 45 h 210"/>
                    <a:gd name="T50" fmla="*/ 320 w 362"/>
                    <a:gd name="T51" fmla="*/ 39 h 210"/>
                    <a:gd name="T52" fmla="*/ 333 w 362"/>
                    <a:gd name="T53" fmla="*/ 34 h 210"/>
                    <a:gd name="T54" fmla="*/ 344 w 362"/>
                    <a:gd name="T55" fmla="*/ 26 h 210"/>
                    <a:gd name="T56" fmla="*/ 352 w 362"/>
                    <a:gd name="T57" fmla="*/ 19 h 210"/>
                    <a:gd name="T58" fmla="*/ 359 w 362"/>
                    <a:gd name="T59" fmla="*/ 11 h 210"/>
                    <a:gd name="T60" fmla="*/ 362 w 362"/>
                    <a:gd name="T61" fmla="*/ 2 h 210"/>
                    <a:gd name="T62" fmla="*/ 362 w 362"/>
                    <a:gd name="T63" fmla="*/ 2 h 210"/>
                    <a:gd name="T64" fmla="*/ 362 w 362"/>
                    <a:gd name="T65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2" h="210">
                      <a:moveTo>
                        <a:pt x="362" y="0"/>
                      </a:moveTo>
                      <a:lnTo>
                        <a:pt x="319" y="8"/>
                      </a:lnTo>
                      <a:lnTo>
                        <a:pt x="275" y="16"/>
                      </a:lnTo>
                      <a:lnTo>
                        <a:pt x="234" y="27"/>
                      </a:lnTo>
                      <a:lnTo>
                        <a:pt x="192" y="42"/>
                      </a:lnTo>
                      <a:lnTo>
                        <a:pt x="152" y="59"/>
                      </a:lnTo>
                      <a:lnTo>
                        <a:pt x="114" y="80"/>
                      </a:lnTo>
                      <a:lnTo>
                        <a:pt x="80" y="104"/>
                      </a:lnTo>
                      <a:lnTo>
                        <a:pt x="48" y="135"/>
                      </a:lnTo>
                      <a:lnTo>
                        <a:pt x="23" y="170"/>
                      </a:lnTo>
                      <a:lnTo>
                        <a:pt x="0" y="210"/>
                      </a:lnTo>
                      <a:lnTo>
                        <a:pt x="27" y="199"/>
                      </a:lnTo>
                      <a:lnTo>
                        <a:pt x="55" y="186"/>
                      </a:lnTo>
                      <a:lnTo>
                        <a:pt x="82" y="175"/>
                      </a:lnTo>
                      <a:lnTo>
                        <a:pt x="109" y="162"/>
                      </a:lnTo>
                      <a:lnTo>
                        <a:pt x="135" y="147"/>
                      </a:lnTo>
                      <a:lnTo>
                        <a:pt x="160" y="133"/>
                      </a:lnTo>
                      <a:lnTo>
                        <a:pt x="186" y="119"/>
                      </a:lnTo>
                      <a:lnTo>
                        <a:pt x="210" y="101"/>
                      </a:lnTo>
                      <a:lnTo>
                        <a:pt x="232" y="83"/>
                      </a:lnTo>
                      <a:lnTo>
                        <a:pt x="253" y="63"/>
                      </a:lnTo>
                      <a:lnTo>
                        <a:pt x="266" y="58"/>
                      </a:lnTo>
                      <a:lnTo>
                        <a:pt x="279" y="55"/>
                      </a:lnTo>
                      <a:lnTo>
                        <a:pt x="293" y="50"/>
                      </a:lnTo>
                      <a:lnTo>
                        <a:pt x="307" y="45"/>
                      </a:lnTo>
                      <a:lnTo>
                        <a:pt x="320" y="39"/>
                      </a:lnTo>
                      <a:lnTo>
                        <a:pt x="333" y="34"/>
                      </a:lnTo>
                      <a:lnTo>
                        <a:pt x="344" y="26"/>
                      </a:lnTo>
                      <a:lnTo>
                        <a:pt x="352" y="19"/>
                      </a:lnTo>
                      <a:lnTo>
                        <a:pt x="359" y="11"/>
                      </a:lnTo>
                      <a:lnTo>
                        <a:pt x="362" y="2"/>
                      </a:lnTo>
                      <a:lnTo>
                        <a:pt x="362" y="2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0" name="Freeform 164"/>
                <p:cNvSpPr>
                  <a:spLocks/>
                </p:cNvSpPr>
                <p:nvPr/>
              </p:nvSpPr>
              <p:spPr bwMode="auto">
                <a:xfrm>
                  <a:off x="2113" y="1401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44 h 44"/>
                    <a:gd name="T4" fmla="*/ 12 w 14"/>
                    <a:gd name="T5" fmla="*/ 44 h 44"/>
                    <a:gd name="T6" fmla="*/ 12 w 14"/>
                    <a:gd name="T7" fmla="*/ 22 h 44"/>
                    <a:gd name="T8" fmla="*/ 12 w 14"/>
                    <a:gd name="T9" fmla="*/ 19 h 44"/>
                    <a:gd name="T10" fmla="*/ 14 w 14"/>
                    <a:gd name="T11" fmla="*/ 14 h 44"/>
                    <a:gd name="T12" fmla="*/ 14 w 14"/>
                    <a:gd name="T13" fmla="*/ 11 h 44"/>
                    <a:gd name="T14" fmla="*/ 12 w 14"/>
                    <a:gd name="T15" fmla="*/ 8 h 44"/>
                    <a:gd name="T16" fmla="*/ 12 w 14"/>
                    <a:gd name="T17" fmla="*/ 4 h 44"/>
                    <a:gd name="T18" fmla="*/ 11 w 14"/>
                    <a:gd name="T19" fmla="*/ 3 h 44"/>
                    <a:gd name="T20" fmla="*/ 9 w 14"/>
                    <a:gd name="T21" fmla="*/ 1 h 44"/>
                    <a:gd name="T22" fmla="*/ 6 w 14"/>
                    <a:gd name="T23" fmla="*/ 0 h 44"/>
                    <a:gd name="T24" fmla="*/ 3 w 14"/>
                    <a:gd name="T25" fmla="*/ 0 h 44"/>
                    <a:gd name="T26" fmla="*/ 0 w 14"/>
                    <a:gd name="T27" fmla="*/ 0 h 44"/>
                    <a:gd name="T28" fmla="*/ 0 w 14"/>
                    <a:gd name="T2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2"/>
                      </a:lnTo>
                      <a:lnTo>
                        <a:pt x="12" y="19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2" y="8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1" name="Freeform 165"/>
                <p:cNvSpPr>
                  <a:spLocks/>
                </p:cNvSpPr>
                <p:nvPr/>
              </p:nvSpPr>
              <p:spPr bwMode="auto">
                <a:xfrm>
                  <a:off x="1850" y="1409"/>
                  <a:ext cx="132" cy="57"/>
                </a:xfrm>
                <a:custGeom>
                  <a:avLst/>
                  <a:gdLst>
                    <a:gd name="T0" fmla="*/ 0 w 262"/>
                    <a:gd name="T1" fmla="*/ 0 h 115"/>
                    <a:gd name="T2" fmla="*/ 6 w 262"/>
                    <a:gd name="T3" fmla="*/ 22 h 115"/>
                    <a:gd name="T4" fmla="*/ 19 w 262"/>
                    <a:gd name="T5" fmla="*/ 41 h 115"/>
                    <a:gd name="T6" fmla="*/ 33 w 262"/>
                    <a:gd name="T7" fmla="*/ 56 h 115"/>
                    <a:gd name="T8" fmla="*/ 51 w 262"/>
                    <a:gd name="T9" fmla="*/ 68 h 115"/>
                    <a:gd name="T10" fmla="*/ 72 w 262"/>
                    <a:gd name="T11" fmla="*/ 78 h 115"/>
                    <a:gd name="T12" fmla="*/ 94 w 262"/>
                    <a:gd name="T13" fmla="*/ 88 h 115"/>
                    <a:gd name="T14" fmla="*/ 117 w 262"/>
                    <a:gd name="T15" fmla="*/ 94 h 115"/>
                    <a:gd name="T16" fmla="*/ 141 w 262"/>
                    <a:gd name="T17" fmla="*/ 100 h 115"/>
                    <a:gd name="T18" fmla="*/ 163 w 262"/>
                    <a:gd name="T19" fmla="*/ 107 h 115"/>
                    <a:gd name="T20" fmla="*/ 185 w 262"/>
                    <a:gd name="T21" fmla="*/ 115 h 115"/>
                    <a:gd name="T22" fmla="*/ 200 w 262"/>
                    <a:gd name="T23" fmla="*/ 112 h 115"/>
                    <a:gd name="T24" fmla="*/ 211 w 262"/>
                    <a:gd name="T25" fmla="*/ 105 h 115"/>
                    <a:gd name="T26" fmla="*/ 221 w 262"/>
                    <a:gd name="T27" fmla="*/ 96 h 115"/>
                    <a:gd name="T28" fmla="*/ 230 w 262"/>
                    <a:gd name="T29" fmla="*/ 84 h 115"/>
                    <a:gd name="T30" fmla="*/ 237 w 262"/>
                    <a:gd name="T31" fmla="*/ 73 h 115"/>
                    <a:gd name="T32" fmla="*/ 243 w 262"/>
                    <a:gd name="T33" fmla="*/ 60 h 115"/>
                    <a:gd name="T34" fmla="*/ 248 w 262"/>
                    <a:gd name="T35" fmla="*/ 48 h 115"/>
                    <a:gd name="T36" fmla="*/ 253 w 262"/>
                    <a:gd name="T37" fmla="*/ 35 h 115"/>
                    <a:gd name="T38" fmla="*/ 257 w 262"/>
                    <a:gd name="T39" fmla="*/ 22 h 115"/>
                    <a:gd name="T40" fmla="*/ 262 w 262"/>
                    <a:gd name="T41" fmla="*/ 12 h 115"/>
                    <a:gd name="T42" fmla="*/ 254 w 262"/>
                    <a:gd name="T43" fmla="*/ 20 h 115"/>
                    <a:gd name="T44" fmla="*/ 248 w 262"/>
                    <a:gd name="T45" fmla="*/ 30 h 115"/>
                    <a:gd name="T46" fmla="*/ 241 w 262"/>
                    <a:gd name="T47" fmla="*/ 40 h 115"/>
                    <a:gd name="T48" fmla="*/ 237 w 262"/>
                    <a:gd name="T49" fmla="*/ 49 h 115"/>
                    <a:gd name="T50" fmla="*/ 232 w 262"/>
                    <a:gd name="T51" fmla="*/ 60 h 115"/>
                    <a:gd name="T52" fmla="*/ 227 w 262"/>
                    <a:gd name="T53" fmla="*/ 70 h 115"/>
                    <a:gd name="T54" fmla="*/ 222 w 262"/>
                    <a:gd name="T55" fmla="*/ 80 h 115"/>
                    <a:gd name="T56" fmla="*/ 216 w 262"/>
                    <a:gd name="T57" fmla="*/ 88 h 115"/>
                    <a:gd name="T58" fmla="*/ 209 w 262"/>
                    <a:gd name="T59" fmla="*/ 97 h 115"/>
                    <a:gd name="T60" fmla="*/ 201 w 262"/>
                    <a:gd name="T61" fmla="*/ 105 h 115"/>
                    <a:gd name="T62" fmla="*/ 179 w 262"/>
                    <a:gd name="T63" fmla="*/ 99 h 115"/>
                    <a:gd name="T64" fmla="*/ 157 w 262"/>
                    <a:gd name="T65" fmla="*/ 92 h 115"/>
                    <a:gd name="T66" fmla="*/ 133 w 262"/>
                    <a:gd name="T67" fmla="*/ 86 h 115"/>
                    <a:gd name="T68" fmla="*/ 110 w 262"/>
                    <a:gd name="T69" fmla="*/ 80 h 115"/>
                    <a:gd name="T70" fmla="*/ 88 w 262"/>
                    <a:gd name="T71" fmla="*/ 73 h 115"/>
                    <a:gd name="T72" fmla="*/ 65 w 262"/>
                    <a:gd name="T73" fmla="*/ 64 h 115"/>
                    <a:gd name="T74" fmla="*/ 46 w 262"/>
                    <a:gd name="T75" fmla="*/ 52 h 115"/>
                    <a:gd name="T76" fmla="*/ 27 w 262"/>
                    <a:gd name="T77" fmla="*/ 38 h 115"/>
                    <a:gd name="T78" fmla="*/ 13 w 262"/>
                    <a:gd name="T79" fmla="*/ 20 h 115"/>
                    <a:gd name="T80" fmla="*/ 0 w 262"/>
                    <a:gd name="T81" fmla="*/ 0 h 115"/>
                    <a:gd name="T82" fmla="*/ 0 w 262"/>
                    <a:gd name="T83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2" h="115">
                      <a:moveTo>
                        <a:pt x="0" y="0"/>
                      </a:moveTo>
                      <a:lnTo>
                        <a:pt x="6" y="22"/>
                      </a:lnTo>
                      <a:lnTo>
                        <a:pt x="19" y="41"/>
                      </a:lnTo>
                      <a:lnTo>
                        <a:pt x="33" y="56"/>
                      </a:lnTo>
                      <a:lnTo>
                        <a:pt x="51" y="68"/>
                      </a:lnTo>
                      <a:lnTo>
                        <a:pt x="72" y="78"/>
                      </a:lnTo>
                      <a:lnTo>
                        <a:pt x="94" y="88"/>
                      </a:lnTo>
                      <a:lnTo>
                        <a:pt x="117" y="94"/>
                      </a:lnTo>
                      <a:lnTo>
                        <a:pt x="141" y="100"/>
                      </a:lnTo>
                      <a:lnTo>
                        <a:pt x="163" y="107"/>
                      </a:lnTo>
                      <a:lnTo>
                        <a:pt x="185" y="115"/>
                      </a:lnTo>
                      <a:lnTo>
                        <a:pt x="200" y="112"/>
                      </a:lnTo>
                      <a:lnTo>
                        <a:pt x="211" y="105"/>
                      </a:lnTo>
                      <a:lnTo>
                        <a:pt x="221" y="96"/>
                      </a:lnTo>
                      <a:lnTo>
                        <a:pt x="230" y="84"/>
                      </a:lnTo>
                      <a:lnTo>
                        <a:pt x="237" y="73"/>
                      </a:lnTo>
                      <a:lnTo>
                        <a:pt x="243" y="60"/>
                      </a:lnTo>
                      <a:lnTo>
                        <a:pt x="248" y="48"/>
                      </a:lnTo>
                      <a:lnTo>
                        <a:pt x="253" y="35"/>
                      </a:lnTo>
                      <a:lnTo>
                        <a:pt x="257" y="22"/>
                      </a:lnTo>
                      <a:lnTo>
                        <a:pt x="262" y="12"/>
                      </a:lnTo>
                      <a:lnTo>
                        <a:pt x="254" y="20"/>
                      </a:lnTo>
                      <a:lnTo>
                        <a:pt x="248" y="30"/>
                      </a:lnTo>
                      <a:lnTo>
                        <a:pt x="241" y="40"/>
                      </a:lnTo>
                      <a:lnTo>
                        <a:pt x="237" y="49"/>
                      </a:lnTo>
                      <a:lnTo>
                        <a:pt x="232" y="60"/>
                      </a:lnTo>
                      <a:lnTo>
                        <a:pt x="227" y="70"/>
                      </a:lnTo>
                      <a:lnTo>
                        <a:pt x="222" y="80"/>
                      </a:lnTo>
                      <a:lnTo>
                        <a:pt x="216" y="88"/>
                      </a:lnTo>
                      <a:lnTo>
                        <a:pt x="209" y="97"/>
                      </a:lnTo>
                      <a:lnTo>
                        <a:pt x="201" y="105"/>
                      </a:lnTo>
                      <a:lnTo>
                        <a:pt x="179" y="99"/>
                      </a:lnTo>
                      <a:lnTo>
                        <a:pt x="157" y="92"/>
                      </a:lnTo>
                      <a:lnTo>
                        <a:pt x="133" y="86"/>
                      </a:lnTo>
                      <a:lnTo>
                        <a:pt x="110" y="80"/>
                      </a:lnTo>
                      <a:lnTo>
                        <a:pt x="88" y="73"/>
                      </a:lnTo>
                      <a:lnTo>
                        <a:pt x="65" y="64"/>
                      </a:lnTo>
                      <a:lnTo>
                        <a:pt x="46" y="52"/>
                      </a:lnTo>
                      <a:lnTo>
                        <a:pt x="27" y="38"/>
                      </a:lnTo>
                      <a:lnTo>
                        <a:pt x="13" y="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2" name="Freeform 166"/>
                <p:cNvSpPr>
                  <a:spLocks/>
                </p:cNvSpPr>
                <p:nvPr/>
              </p:nvSpPr>
              <p:spPr bwMode="auto">
                <a:xfrm>
                  <a:off x="2212" y="1428"/>
                  <a:ext cx="4" cy="35"/>
                </a:xfrm>
                <a:custGeom>
                  <a:avLst/>
                  <a:gdLst>
                    <a:gd name="T0" fmla="*/ 6 w 8"/>
                    <a:gd name="T1" fmla="*/ 0 h 70"/>
                    <a:gd name="T2" fmla="*/ 6 w 8"/>
                    <a:gd name="T3" fmla="*/ 6 h 70"/>
                    <a:gd name="T4" fmla="*/ 6 w 8"/>
                    <a:gd name="T5" fmla="*/ 13 h 70"/>
                    <a:gd name="T6" fmla="*/ 6 w 8"/>
                    <a:gd name="T7" fmla="*/ 21 h 70"/>
                    <a:gd name="T8" fmla="*/ 6 w 8"/>
                    <a:gd name="T9" fmla="*/ 27 h 70"/>
                    <a:gd name="T10" fmla="*/ 5 w 8"/>
                    <a:gd name="T11" fmla="*/ 35 h 70"/>
                    <a:gd name="T12" fmla="*/ 5 w 8"/>
                    <a:gd name="T13" fmla="*/ 42 h 70"/>
                    <a:gd name="T14" fmla="*/ 3 w 8"/>
                    <a:gd name="T15" fmla="*/ 50 h 70"/>
                    <a:gd name="T16" fmla="*/ 3 w 8"/>
                    <a:gd name="T17" fmla="*/ 56 h 70"/>
                    <a:gd name="T18" fmla="*/ 2 w 8"/>
                    <a:gd name="T19" fmla="*/ 64 h 70"/>
                    <a:gd name="T20" fmla="*/ 0 w 8"/>
                    <a:gd name="T21" fmla="*/ 70 h 70"/>
                    <a:gd name="T22" fmla="*/ 2 w 8"/>
                    <a:gd name="T23" fmla="*/ 64 h 70"/>
                    <a:gd name="T24" fmla="*/ 3 w 8"/>
                    <a:gd name="T25" fmla="*/ 58 h 70"/>
                    <a:gd name="T26" fmla="*/ 5 w 8"/>
                    <a:gd name="T27" fmla="*/ 51 h 70"/>
                    <a:gd name="T28" fmla="*/ 6 w 8"/>
                    <a:gd name="T29" fmla="*/ 43 h 70"/>
                    <a:gd name="T30" fmla="*/ 6 w 8"/>
                    <a:gd name="T31" fmla="*/ 37 h 70"/>
                    <a:gd name="T32" fmla="*/ 6 w 8"/>
                    <a:gd name="T33" fmla="*/ 30 h 70"/>
                    <a:gd name="T34" fmla="*/ 8 w 8"/>
                    <a:gd name="T35" fmla="*/ 22 h 70"/>
                    <a:gd name="T36" fmla="*/ 8 w 8"/>
                    <a:gd name="T37" fmla="*/ 14 h 70"/>
                    <a:gd name="T38" fmla="*/ 6 w 8"/>
                    <a:gd name="T39" fmla="*/ 8 h 70"/>
                    <a:gd name="T40" fmla="*/ 6 w 8"/>
                    <a:gd name="T41" fmla="*/ 0 h 70"/>
                    <a:gd name="T42" fmla="*/ 6 w 8"/>
                    <a:gd name="T4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70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13"/>
                      </a:lnTo>
                      <a:lnTo>
                        <a:pt x="6" y="21"/>
                      </a:lnTo>
                      <a:lnTo>
                        <a:pt x="6" y="27"/>
                      </a:lnTo>
                      <a:lnTo>
                        <a:pt x="5" y="35"/>
                      </a:lnTo>
                      <a:lnTo>
                        <a:pt x="5" y="42"/>
                      </a:lnTo>
                      <a:lnTo>
                        <a:pt x="3" y="50"/>
                      </a:lnTo>
                      <a:lnTo>
                        <a:pt x="3" y="56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2" y="64"/>
                      </a:lnTo>
                      <a:lnTo>
                        <a:pt x="3" y="58"/>
                      </a:lnTo>
                      <a:lnTo>
                        <a:pt x="5" y="51"/>
                      </a:lnTo>
                      <a:lnTo>
                        <a:pt x="6" y="43"/>
                      </a:lnTo>
                      <a:lnTo>
                        <a:pt x="6" y="37"/>
                      </a:lnTo>
                      <a:lnTo>
                        <a:pt x="6" y="30"/>
                      </a:lnTo>
                      <a:lnTo>
                        <a:pt x="8" y="22"/>
                      </a:lnTo>
                      <a:lnTo>
                        <a:pt x="8" y="14"/>
                      </a:lnTo>
                      <a:lnTo>
                        <a:pt x="6" y="8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3" name="Freeform 167"/>
                <p:cNvSpPr>
                  <a:spLocks/>
                </p:cNvSpPr>
                <p:nvPr/>
              </p:nvSpPr>
              <p:spPr bwMode="auto">
                <a:xfrm>
                  <a:off x="2174" y="1463"/>
                  <a:ext cx="38" cy="64"/>
                </a:xfrm>
                <a:custGeom>
                  <a:avLst/>
                  <a:gdLst>
                    <a:gd name="T0" fmla="*/ 75 w 77"/>
                    <a:gd name="T1" fmla="*/ 0 h 128"/>
                    <a:gd name="T2" fmla="*/ 72 w 77"/>
                    <a:gd name="T3" fmla="*/ 15 h 128"/>
                    <a:gd name="T4" fmla="*/ 66 w 77"/>
                    <a:gd name="T5" fmla="*/ 28 h 128"/>
                    <a:gd name="T6" fmla="*/ 59 w 77"/>
                    <a:gd name="T7" fmla="*/ 40 h 128"/>
                    <a:gd name="T8" fmla="*/ 51 w 77"/>
                    <a:gd name="T9" fmla="*/ 53 h 128"/>
                    <a:gd name="T10" fmla="*/ 45 w 77"/>
                    <a:gd name="T11" fmla="*/ 66 h 128"/>
                    <a:gd name="T12" fmla="*/ 35 w 77"/>
                    <a:gd name="T13" fmla="*/ 79 h 128"/>
                    <a:gd name="T14" fmla="*/ 27 w 77"/>
                    <a:gd name="T15" fmla="*/ 92 h 128"/>
                    <a:gd name="T16" fmla="*/ 18 w 77"/>
                    <a:gd name="T17" fmla="*/ 104 h 128"/>
                    <a:gd name="T18" fmla="*/ 10 w 77"/>
                    <a:gd name="T19" fmla="*/ 116 h 128"/>
                    <a:gd name="T20" fmla="*/ 0 w 77"/>
                    <a:gd name="T21" fmla="*/ 128 h 128"/>
                    <a:gd name="T22" fmla="*/ 11 w 77"/>
                    <a:gd name="T23" fmla="*/ 119 h 128"/>
                    <a:gd name="T24" fmla="*/ 23 w 77"/>
                    <a:gd name="T25" fmla="*/ 108 h 128"/>
                    <a:gd name="T26" fmla="*/ 32 w 77"/>
                    <a:gd name="T27" fmla="*/ 96 h 128"/>
                    <a:gd name="T28" fmla="*/ 42 w 77"/>
                    <a:gd name="T29" fmla="*/ 85 h 128"/>
                    <a:gd name="T30" fmla="*/ 50 w 77"/>
                    <a:gd name="T31" fmla="*/ 72 h 128"/>
                    <a:gd name="T32" fmla="*/ 56 w 77"/>
                    <a:gd name="T33" fmla="*/ 58 h 128"/>
                    <a:gd name="T34" fmla="*/ 63 w 77"/>
                    <a:gd name="T35" fmla="*/ 44 h 128"/>
                    <a:gd name="T36" fmla="*/ 69 w 77"/>
                    <a:gd name="T37" fmla="*/ 31 h 128"/>
                    <a:gd name="T38" fmla="*/ 72 w 77"/>
                    <a:gd name="T39" fmla="*/ 16 h 128"/>
                    <a:gd name="T40" fmla="*/ 77 w 77"/>
                    <a:gd name="T41" fmla="*/ 0 h 128"/>
                    <a:gd name="T42" fmla="*/ 77 w 77"/>
                    <a:gd name="T43" fmla="*/ 0 h 128"/>
                    <a:gd name="T44" fmla="*/ 75 w 77"/>
                    <a:gd name="T45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7" h="128">
                      <a:moveTo>
                        <a:pt x="75" y="0"/>
                      </a:moveTo>
                      <a:lnTo>
                        <a:pt x="72" y="15"/>
                      </a:lnTo>
                      <a:lnTo>
                        <a:pt x="66" y="28"/>
                      </a:lnTo>
                      <a:lnTo>
                        <a:pt x="59" y="40"/>
                      </a:lnTo>
                      <a:lnTo>
                        <a:pt x="51" y="53"/>
                      </a:lnTo>
                      <a:lnTo>
                        <a:pt x="45" y="66"/>
                      </a:lnTo>
                      <a:lnTo>
                        <a:pt x="35" y="79"/>
                      </a:lnTo>
                      <a:lnTo>
                        <a:pt x="27" y="92"/>
                      </a:lnTo>
                      <a:lnTo>
                        <a:pt x="18" y="104"/>
                      </a:lnTo>
                      <a:lnTo>
                        <a:pt x="10" y="116"/>
                      </a:lnTo>
                      <a:lnTo>
                        <a:pt x="0" y="128"/>
                      </a:lnTo>
                      <a:lnTo>
                        <a:pt x="11" y="119"/>
                      </a:lnTo>
                      <a:lnTo>
                        <a:pt x="23" y="108"/>
                      </a:lnTo>
                      <a:lnTo>
                        <a:pt x="32" y="96"/>
                      </a:lnTo>
                      <a:lnTo>
                        <a:pt x="42" y="85"/>
                      </a:lnTo>
                      <a:lnTo>
                        <a:pt x="50" y="72"/>
                      </a:lnTo>
                      <a:lnTo>
                        <a:pt x="56" y="58"/>
                      </a:lnTo>
                      <a:lnTo>
                        <a:pt x="63" y="44"/>
                      </a:lnTo>
                      <a:lnTo>
                        <a:pt x="69" y="31"/>
                      </a:lnTo>
                      <a:lnTo>
                        <a:pt x="72" y="16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627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4" name="Freeform 168"/>
                <p:cNvSpPr>
                  <a:spLocks/>
                </p:cNvSpPr>
                <p:nvPr/>
              </p:nvSpPr>
              <p:spPr bwMode="auto">
                <a:xfrm>
                  <a:off x="2047" y="1442"/>
                  <a:ext cx="19" cy="146"/>
                </a:xfrm>
                <a:custGeom>
                  <a:avLst/>
                  <a:gdLst>
                    <a:gd name="T0" fmla="*/ 16 w 39"/>
                    <a:gd name="T1" fmla="*/ 291 h 291"/>
                    <a:gd name="T2" fmla="*/ 18 w 39"/>
                    <a:gd name="T3" fmla="*/ 262 h 291"/>
                    <a:gd name="T4" fmla="*/ 21 w 39"/>
                    <a:gd name="T5" fmla="*/ 233 h 291"/>
                    <a:gd name="T6" fmla="*/ 26 w 39"/>
                    <a:gd name="T7" fmla="*/ 205 h 291"/>
                    <a:gd name="T8" fmla="*/ 29 w 39"/>
                    <a:gd name="T9" fmla="*/ 176 h 291"/>
                    <a:gd name="T10" fmla="*/ 34 w 39"/>
                    <a:gd name="T11" fmla="*/ 147 h 291"/>
                    <a:gd name="T12" fmla="*/ 37 w 39"/>
                    <a:gd name="T13" fmla="*/ 117 h 291"/>
                    <a:gd name="T14" fmla="*/ 39 w 39"/>
                    <a:gd name="T15" fmla="*/ 88 h 291"/>
                    <a:gd name="T16" fmla="*/ 37 w 39"/>
                    <a:gd name="T17" fmla="*/ 59 h 291"/>
                    <a:gd name="T18" fmla="*/ 36 w 39"/>
                    <a:gd name="T19" fmla="*/ 29 h 291"/>
                    <a:gd name="T20" fmla="*/ 29 w 39"/>
                    <a:gd name="T21" fmla="*/ 0 h 291"/>
                    <a:gd name="T22" fmla="*/ 0 w 39"/>
                    <a:gd name="T23" fmla="*/ 291 h 291"/>
                    <a:gd name="T24" fmla="*/ 16 w 39"/>
                    <a:gd name="T25" fmla="*/ 291 h 291"/>
                    <a:gd name="T26" fmla="*/ 16 w 39"/>
                    <a:gd name="T27" fmla="*/ 29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291">
                      <a:moveTo>
                        <a:pt x="16" y="291"/>
                      </a:moveTo>
                      <a:lnTo>
                        <a:pt x="18" y="262"/>
                      </a:lnTo>
                      <a:lnTo>
                        <a:pt x="21" y="233"/>
                      </a:lnTo>
                      <a:lnTo>
                        <a:pt x="26" y="205"/>
                      </a:lnTo>
                      <a:lnTo>
                        <a:pt x="29" y="176"/>
                      </a:lnTo>
                      <a:lnTo>
                        <a:pt x="34" y="147"/>
                      </a:lnTo>
                      <a:lnTo>
                        <a:pt x="37" y="117"/>
                      </a:lnTo>
                      <a:lnTo>
                        <a:pt x="39" y="88"/>
                      </a:lnTo>
                      <a:lnTo>
                        <a:pt x="37" y="59"/>
                      </a:lnTo>
                      <a:lnTo>
                        <a:pt x="36" y="29"/>
                      </a:lnTo>
                      <a:lnTo>
                        <a:pt x="29" y="0"/>
                      </a:lnTo>
                      <a:lnTo>
                        <a:pt x="0" y="291"/>
                      </a:lnTo>
                      <a:lnTo>
                        <a:pt x="16" y="291"/>
                      </a:lnTo>
                      <a:lnTo>
                        <a:pt x="16" y="291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5" name="Freeform 169"/>
                <p:cNvSpPr>
                  <a:spLocks/>
                </p:cNvSpPr>
                <p:nvPr/>
              </p:nvSpPr>
              <p:spPr bwMode="auto">
                <a:xfrm>
                  <a:off x="2036" y="1458"/>
                  <a:ext cx="60" cy="157"/>
                </a:xfrm>
                <a:custGeom>
                  <a:avLst/>
                  <a:gdLst>
                    <a:gd name="T0" fmla="*/ 115 w 120"/>
                    <a:gd name="T1" fmla="*/ 99 h 313"/>
                    <a:gd name="T2" fmla="*/ 117 w 120"/>
                    <a:gd name="T3" fmla="*/ 123 h 313"/>
                    <a:gd name="T4" fmla="*/ 117 w 120"/>
                    <a:gd name="T5" fmla="*/ 145 h 313"/>
                    <a:gd name="T6" fmla="*/ 115 w 120"/>
                    <a:gd name="T7" fmla="*/ 166 h 313"/>
                    <a:gd name="T8" fmla="*/ 112 w 120"/>
                    <a:gd name="T9" fmla="*/ 187 h 313"/>
                    <a:gd name="T10" fmla="*/ 107 w 120"/>
                    <a:gd name="T11" fmla="*/ 208 h 313"/>
                    <a:gd name="T12" fmla="*/ 102 w 120"/>
                    <a:gd name="T13" fmla="*/ 227 h 313"/>
                    <a:gd name="T14" fmla="*/ 96 w 120"/>
                    <a:gd name="T15" fmla="*/ 248 h 313"/>
                    <a:gd name="T16" fmla="*/ 90 w 120"/>
                    <a:gd name="T17" fmla="*/ 267 h 313"/>
                    <a:gd name="T18" fmla="*/ 83 w 120"/>
                    <a:gd name="T19" fmla="*/ 286 h 313"/>
                    <a:gd name="T20" fmla="*/ 77 w 120"/>
                    <a:gd name="T21" fmla="*/ 307 h 313"/>
                    <a:gd name="T22" fmla="*/ 61 w 120"/>
                    <a:gd name="T23" fmla="*/ 291 h 313"/>
                    <a:gd name="T24" fmla="*/ 67 w 120"/>
                    <a:gd name="T25" fmla="*/ 262 h 313"/>
                    <a:gd name="T26" fmla="*/ 74 w 120"/>
                    <a:gd name="T27" fmla="*/ 233 h 313"/>
                    <a:gd name="T28" fmla="*/ 78 w 120"/>
                    <a:gd name="T29" fmla="*/ 205 h 313"/>
                    <a:gd name="T30" fmla="*/ 83 w 120"/>
                    <a:gd name="T31" fmla="*/ 174 h 313"/>
                    <a:gd name="T32" fmla="*/ 85 w 120"/>
                    <a:gd name="T33" fmla="*/ 144 h 313"/>
                    <a:gd name="T34" fmla="*/ 86 w 120"/>
                    <a:gd name="T35" fmla="*/ 113 h 313"/>
                    <a:gd name="T36" fmla="*/ 86 w 120"/>
                    <a:gd name="T37" fmla="*/ 85 h 313"/>
                    <a:gd name="T38" fmla="*/ 85 w 120"/>
                    <a:gd name="T39" fmla="*/ 56 h 313"/>
                    <a:gd name="T40" fmla="*/ 82 w 120"/>
                    <a:gd name="T41" fmla="*/ 27 h 313"/>
                    <a:gd name="T42" fmla="*/ 77 w 120"/>
                    <a:gd name="T43" fmla="*/ 0 h 313"/>
                    <a:gd name="T44" fmla="*/ 80 w 120"/>
                    <a:gd name="T45" fmla="*/ 35 h 313"/>
                    <a:gd name="T46" fmla="*/ 83 w 120"/>
                    <a:gd name="T47" fmla="*/ 70 h 313"/>
                    <a:gd name="T48" fmla="*/ 85 w 120"/>
                    <a:gd name="T49" fmla="*/ 105 h 313"/>
                    <a:gd name="T50" fmla="*/ 85 w 120"/>
                    <a:gd name="T51" fmla="*/ 141 h 313"/>
                    <a:gd name="T52" fmla="*/ 82 w 120"/>
                    <a:gd name="T53" fmla="*/ 174 h 313"/>
                    <a:gd name="T54" fmla="*/ 75 w 120"/>
                    <a:gd name="T55" fmla="*/ 208 h 313"/>
                    <a:gd name="T56" fmla="*/ 66 w 120"/>
                    <a:gd name="T57" fmla="*/ 237 h 313"/>
                    <a:gd name="T58" fmla="*/ 50 w 120"/>
                    <a:gd name="T59" fmla="*/ 264 h 313"/>
                    <a:gd name="T60" fmla="*/ 27 w 120"/>
                    <a:gd name="T61" fmla="*/ 288 h 313"/>
                    <a:gd name="T62" fmla="*/ 0 w 120"/>
                    <a:gd name="T63" fmla="*/ 307 h 313"/>
                    <a:gd name="T64" fmla="*/ 8 w 120"/>
                    <a:gd name="T65" fmla="*/ 307 h 313"/>
                    <a:gd name="T66" fmla="*/ 18 w 120"/>
                    <a:gd name="T67" fmla="*/ 307 h 313"/>
                    <a:gd name="T68" fmla="*/ 27 w 120"/>
                    <a:gd name="T69" fmla="*/ 305 h 313"/>
                    <a:gd name="T70" fmla="*/ 37 w 120"/>
                    <a:gd name="T71" fmla="*/ 305 h 313"/>
                    <a:gd name="T72" fmla="*/ 46 w 120"/>
                    <a:gd name="T73" fmla="*/ 305 h 313"/>
                    <a:gd name="T74" fmla="*/ 54 w 120"/>
                    <a:gd name="T75" fmla="*/ 305 h 313"/>
                    <a:gd name="T76" fmla="*/ 64 w 120"/>
                    <a:gd name="T77" fmla="*/ 307 h 313"/>
                    <a:gd name="T78" fmla="*/ 74 w 120"/>
                    <a:gd name="T79" fmla="*/ 307 h 313"/>
                    <a:gd name="T80" fmla="*/ 82 w 120"/>
                    <a:gd name="T81" fmla="*/ 310 h 313"/>
                    <a:gd name="T82" fmla="*/ 90 w 120"/>
                    <a:gd name="T83" fmla="*/ 313 h 313"/>
                    <a:gd name="T84" fmla="*/ 94 w 120"/>
                    <a:gd name="T85" fmla="*/ 293 h 313"/>
                    <a:gd name="T86" fmla="*/ 99 w 120"/>
                    <a:gd name="T87" fmla="*/ 272 h 313"/>
                    <a:gd name="T88" fmla="*/ 106 w 120"/>
                    <a:gd name="T89" fmla="*/ 251 h 313"/>
                    <a:gd name="T90" fmla="*/ 110 w 120"/>
                    <a:gd name="T91" fmla="*/ 230 h 313"/>
                    <a:gd name="T92" fmla="*/ 114 w 120"/>
                    <a:gd name="T93" fmla="*/ 208 h 313"/>
                    <a:gd name="T94" fmla="*/ 117 w 120"/>
                    <a:gd name="T95" fmla="*/ 187 h 313"/>
                    <a:gd name="T96" fmla="*/ 120 w 120"/>
                    <a:gd name="T97" fmla="*/ 165 h 313"/>
                    <a:gd name="T98" fmla="*/ 120 w 120"/>
                    <a:gd name="T99" fmla="*/ 142 h 313"/>
                    <a:gd name="T100" fmla="*/ 118 w 120"/>
                    <a:gd name="T101" fmla="*/ 121 h 313"/>
                    <a:gd name="T102" fmla="*/ 115 w 120"/>
                    <a:gd name="T103" fmla="*/ 99 h 313"/>
                    <a:gd name="T104" fmla="*/ 115 w 120"/>
                    <a:gd name="T105" fmla="*/ 9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0" h="313">
                      <a:moveTo>
                        <a:pt x="115" y="99"/>
                      </a:moveTo>
                      <a:lnTo>
                        <a:pt x="117" y="123"/>
                      </a:lnTo>
                      <a:lnTo>
                        <a:pt x="117" y="145"/>
                      </a:lnTo>
                      <a:lnTo>
                        <a:pt x="115" y="166"/>
                      </a:lnTo>
                      <a:lnTo>
                        <a:pt x="112" y="187"/>
                      </a:lnTo>
                      <a:lnTo>
                        <a:pt x="107" y="208"/>
                      </a:lnTo>
                      <a:lnTo>
                        <a:pt x="102" y="227"/>
                      </a:lnTo>
                      <a:lnTo>
                        <a:pt x="96" y="248"/>
                      </a:lnTo>
                      <a:lnTo>
                        <a:pt x="90" y="267"/>
                      </a:lnTo>
                      <a:lnTo>
                        <a:pt x="83" y="286"/>
                      </a:lnTo>
                      <a:lnTo>
                        <a:pt x="77" y="307"/>
                      </a:lnTo>
                      <a:lnTo>
                        <a:pt x="61" y="291"/>
                      </a:lnTo>
                      <a:lnTo>
                        <a:pt x="67" y="262"/>
                      </a:lnTo>
                      <a:lnTo>
                        <a:pt x="74" y="233"/>
                      </a:lnTo>
                      <a:lnTo>
                        <a:pt x="78" y="205"/>
                      </a:lnTo>
                      <a:lnTo>
                        <a:pt x="83" y="174"/>
                      </a:lnTo>
                      <a:lnTo>
                        <a:pt x="85" y="144"/>
                      </a:lnTo>
                      <a:lnTo>
                        <a:pt x="86" y="113"/>
                      </a:lnTo>
                      <a:lnTo>
                        <a:pt x="86" y="85"/>
                      </a:lnTo>
                      <a:lnTo>
                        <a:pt x="85" y="56"/>
                      </a:lnTo>
                      <a:lnTo>
                        <a:pt x="82" y="27"/>
                      </a:lnTo>
                      <a:lnTo>
                        <a:pt x="77" y="0"/>
                      </a:lnTo>
                      <a:lnTo>
                        <a:pt x="80" y="35"/>
                      </a:lnTo>
                      <a:lnTo>
                        <a:pt x="83" y="70"/>
                      </a:lnTo>
                      <a:lnTo>
                        <a:pt x="85" y="105"/>
                      </a:lnTo>
                      <a:lnTo>
                        <a:pt x="85" y="141"/>
                      </a:lnTo>
                      <a:lnTo>
                        <a:pt x="82" y="174"/>
                      </a:lnTo>
                      <a:lnTo>
                        <a:pt x="75" y="208"/>
                      </a:lnTo>
                      <a:lnTo>
                        <a:pt x="66" y="237"/>
                      </a:lnTo>
                      <a:lnTo>
                        <a:pt x="50" y="264"/>
                      </a:lnTo>
                      <a:lnTo>
                        <a:pt x="27" y="288"/>
                      </a:lnTo>
                      <a:lnTo>
                        <a:pt x="0" y="307"/>
                      </a:lnTo>
                      <a:lnTo>
                        <a:pt x="8" y="307"/>
                      </a:lnTo>
                      <a:lnTo>
                        <a:pt x="18" y="307"/>
                      </a:lnTo>
                      <a:lnTo>
                        <a:pt x="27" y="305"/>
                      </a:lnTo>
                      <a:lnTo>
                        <a:pt x="37" y="305"/>
                      </a:lnTo>
                      <a:lnTo>
                        <a:pt x="46" y="305"/>
                      </a:lnTo>
                      <a:lnTo>
                        <a:pt x="54" y="305"/>
                      </a:lnTo>
                      <a:lnTo>
                        <a:pt x="64" y="307"/>
                      </a:lnTo>
                      <a:lnTo>
                        <a:pt x="74" y="307"/>
                      </a:lnTo>
                      <a:lnTo>
                        <a:pt x="82" y="310"/>
                      </a:lnTo>
                      <a:lnTo>
                        <a:pt x="90" y="313"/>
                      </a:lnTo>
                      <a:lnTo>
                        <a:pt x="94" y="293"/>
                      </a:lnTo>
                      <a:lnTo>
                        <a:pt x="99" y="272"/>
                      </a:lnTo>
                      <a:lnTo>
                        <a:pt x="106" y="251"/>
                      </a:lnTo>
                      <a:lnTo>
                        <a:pt x="110" y="230"/>
                      </a:lnTo>
                      <a:lnTo>
                        <a:pt x="114" y="208"/>
                      </a:lnTo>
                      <a:lnTo>
                        <a:pt x="117" y="187"/>
                      </a:lnTo>
                      <a:lnTo>
                        <a:pt x="120" y="165"/>
                      </a:lnTo>
                      <a:lnTo>
                        <a:pt x="120" y="142"/>
                      </a:lnTo>
                      <a:lnTo>
                        <a:pt x="118" y="121"/>
                      </a:lnTo>
                      <a:lnTo>
                        <a:pt x="115" y="99"/>
                      </a:lnTo>
                      <a:lnTo>
                        <a:pt x="115" y="99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6" name="Freeform 170"/>
                <p:cNvSpPr>
                  <a:spLocks/>
                </p:cNvSpPr>
                <p:nvPr/>
              </p:nvSpPr>
              <p:spPr bwMode="auto">
                <a:xfrm>
                  <a:off x="2078" y="1615"/>
                  <a:ext cx="99" cy="93"/>
                </a:xfrm>
                <a:custGeom>
                  <a:avLst/>
                  <a:gdLst>
                    <a:gd name="T0" fmla="*/ 0 w 199"/>
                    <a:gd name="T1" fmla="*/ 10 h 186"/>
                    <a:gd name="T2" fmla="*/ 16 w 199"/>
                    <a:gd name="T3" fmla="*/ 28 h 186"/>
                    <a:gd name="T4" fmla="*/ 35 w 199"/>
                    <a:gd name="T5" fmla="*/ 47 h 186"/>
                    <a:gd name="T6" fmla="*/ 55 w 199"/>
                    <a:gd name="T7" fmla="*/ 66 h 186"/>
                    <a:gd name="T8" fmla="*/ 75 w 199"/>
                    <a:gd name="T9" fmla="*/ 84 h 186"/>
                    <a:gd name="T10" fmla="*/ 96 w 199"/>
                    <a:gd name="T11" fmla="*/ 103 h 186"/>
                    <a:gd name="T12" fmla="*/ 119 w 199"/>
                    <a:gd name="T13" fmla="*/ 120 h 186"/>
                    <a:gd name="T14" fmla="*/ 139 w 199"/>
                    <a:gd name="T15" fmla="*/ 138 h 186"/>
                    <a:gd name="T16" fmla="*/ 160 w 199"/>
                    <a:gd name="T17" fmla="*/ 156 h 186"/>
                    <a:gd name="T18" fmla="*/ 181 w 199"/>
                    <a:gd name="T19" fmla="*/ 172 h 186"/>
                    <a:gd name="T20" fmla="*/ 199 w 199"/>
                    <a:gd name="T21" fmla="*/ 186 h 186"/>
                    <a:gd name="T22" fmla="*/ 7 w 199"/>
                    <a:gd name="T23" fmla="*/ 0 h 186"/>
                    <a:gd name="T24" fmla="*/ 0 w 199"/>
                    <a:gd name="T25" fmla="*/ 10 h 186"/>
                    <a:gd name="T26" fmla="*/ 0 w 199"/>
                    <a:gd name="T27" fmla="*/ 1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9" h="186">
                      <a:moveTo>
                        <a:pt x="0" y="10"/>
                      </a:moveTo>
                      <a:lnTo>
                        <a:pt x="16" y="28"/>
                      </a:lnTo>
                      <a:lnTo>
                        <a:pt x="35" y="47"/>
                      </a:lnTo>
                      <a:lnTo>
                        <a:pt x="55" y="66"/>
                      </a:lnTo>
                      <a:lnTo>
                        <a:pt x="75" y="84"/>
                      </a:lnTo>
                      <a:lnTo>
                        <a:pt x="96" y="103"/>
                      </a:lnTo>
                      <a:lnTo>
                        <a:pt x="119" y="120"/>
                      </a:lnTo>
                      <a:lnTo>
                        <a:pt x="139" y="138"/>
                      </a:lnTo>
                      <a:lnTo>
                        <a:pt x="160" y="156"/>
                      </a:lnTo>
                      <a:lnTo>
                        <a:pt x="181" y="172"/>
                      </a:lnTo>
                      <a:lnTo>
                        <a:pt x="199" y="186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7" name="Freeform 171"/>
                <p:cNvSpPr>
                  <a:spLocks/>
                </p:cNvSpPr>
                <p:nvPr/>
              </p:nvSpPr>
              <p:spPr bwMode="auto">
                <a:xfrm>
                  <a:off x="2028" y="1523"/>
                  <a:ext cx="14" cy="73"/>
                </a:xfrm>
                <a:custGeom>
                  <a:avLst/>
                  <a:gdLst>
                    <a:gd name="T0" fmla="*/ 0 w 27"/>
                    <a:gd name="T1" fmla="*/ 146 h 146"/>
                    <a:gd name="T2" fmla="*/ 5 w 27"/>
                    <a:gd name="T3" fmla="*/ 133 h 146"/>
                    <a:gd name="T4" fmla="*/ 10 w 27"/>
                    <a:gd name="T5" fmla="*/ 120 h 146"/>
                    <a:gd name="T6" fmla="*/ 13 w 27"/>
                    <a:gd name="T7" fmla="*/ 108 h 146"/>
                    <a:gd name="T8" fmla="*/ 16 w 27"/>
                    <a:gd name="T9" fmla="*/ 92 h 146"/>
                    <a:gd name="T10" fmla="*/ 18 w 27"/>
                    <a:gd name="T11" fmla="*/ 77 h 146"/>
                    <a:gd name="T12" fmla="*/ 19 w 27"/>
                    <a:gd name="T13" fmla="*/ 61 h 146"/>
                    <a:gd name="T14" fmla="*/ 21 w 27"/>
                    <a:gd name="T15" fmla="*/ 47 h 146"/>
                    <a:gd name="T16" fmla="*/ 22 w 27"/>
                    <a:gd name="T17" fmla="*/ 31 h 146"/>
                    <a:gd name="T18" fmla="*/ 24 w 27"/>
                    <a:gd name="T19" fmla="*/ 15 h 146"/>
                    <a:gd name="T20" fmla="*/ 27 w 27"/>
                    <a:gd name="T21" fmla="*/ 0 h 146"/>
                    <a:gd name="T22" fmla="*/ 22 w 27"/>
                    <a:gd name="T23" fmla="*/ 15 h 146"/>
                    <a:gd name="T24" fmla="*/ 18 w 27"/>
                    <a:gd name="T25" fmla="*/ 31 h 146"/>
                    <a:gd name="T26" fmla="*/ 14 w 27"/>
                    <a:gd name="T27" fmla="*/ 45 h 146"/>
                    <a:gd name="T28" fmla="*/ 10 w 27"/>
                    <a:gd name="T29" fmla="*/ 61 h 146"/>
                    <a:gd name="T30" fmla="*/ 6 w 27"/>
                    <a:gd name="T31" fmla="*/ 76 h 146"/>
                    <a:gd name="T32" fmla="*/ 3 w 27"/>
                    <a:gd name="T33" fmla="*/ 90 h 146"/>
                    <a:gd name="T34" fmla="*/ 2 w 27"/>
                    <a:gd name="T35" fmla="*/ 104 h 146"/>
                    <a:gd name="T36" fmla="*/ 0 w 27"/>
                    <a:gd name="T37" fmla="*/ 119 h 146"/>
                    <a:gd name="T38" fmla="*/ 0 w 27"/>
                    <a:gd name="T39" fmla="*/ 133 h 146"/>
                    <a:gd name="T40" fmla="*/ 0 w 27"/>
                    <a:gd name="T41" fmla="*/ 146 h 146"/>
                    <a:gd name="T42" fmla="*/ 0 w 27"/>
                    <a:gd name="T43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" h="146">
                      <a:moveTo>
                        <a:pt x="0" y="146"/>
                      </a:moveTo>
                      <a:lnTo>
                        <a:pt x="5" y="133"/>
                      </a:lnTo>
                      <a:lnTo>
                        <a:pt x="10" y="120"/>
                      </a:lnTo>
                      <a:lnTo>
                        <a:pt x="13" y="108"/>
                      </a:lnTo>
                      <a:lnTo>
                        <a:pt x="16" y="92"/>
                      </a:lnTo>
                      <a:lnTo>
                        <a:pt x="18" y="77"/>
                      </a:lnTo>
                      <a:lnTo>
                        <a:pt x="19" y="61"/>
                      </a:lnTo>
                      <a:lnTo>
                        <a:pt x="21" y="47"/>
                      </a:lnTo>
                      <a:lnTo>
                        <a:pt x="22" y="31"/>
                      </a:lnTo>
                      <a:lnTo>
                        <a:pt x="24" y="15"/>
                      </a:lnTo>
                      <a:lnTo>
                        <a:pt x="27" y="0"/>
                      </a:lnTo>
                      <a:lnTo>
                        <a:pt x="22" y="15"/>
                      </a:lnTo>
                      <a:lnTo>
                        <a:pt x="18" y="31"/>
                      </a:lnTo>
                      <a:lnTo>
                        <a:pt x="14" y="45"/>
                      </a:lnTo>
                      <a:lnTo>
                        <a:pt x="10" y="61"/>
                      </a:lnTo>
                      <a:lnTo>
                        <a:pt x="6" y="76"/>
                      </a:lnTo>
                      <a:lnTo>
                        <a:pt x="3" y="90"/>
                      </a:lnTo>
                      <a:lnTo>
                        <a:pt x="2" y="104"/>
                      </a:lnTo>
                      <a:lnTo>
                        <a:pt x="0" y="119"/>
                      </a:lnTo>
                      <a:lnTo>
                        <a:pt x="0" y="133"/>
                      </a:lnTo>
                      <a:lnTo>
                        <a:pt x="0" y="14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8" name="Freeform 172"/>
                <p:cNvSpPr>
                  <a:spLocks/>
                </p:cNvSpPr>
                <p:nvPr/>
              </p:nvSpPr>
              <p:spPr bwMode="auto">
                <a:xfrm>
                  <a:off x="2042" y="1505"/>
                  <a:ext cx="5" cy="18"/>
                </a:xfrm>
                <a:custGeom>
                  <a:avLst/>
                  <a:gdLst>
                    <a:gd name="T0" fmla="*/ 0 w 11"/>
                    <a:gd name="T1" fmla="*/ 35 h 36"/>
                    <a:gd name="T2" fmla="*/ 2 w 11"/>
                    <a:gd name="T3" fmla="*/ 32 h 36"/>
                    <a:gd name="T4" fmla="*/ 2 w 11"/>
                    <a:gd name="T5" fmla="*/ 28 h 36"/>
                    <a:gd name="T6" fmla="*/ 3 w 11"/>
                    <a:gd name="T7" fmla="*/ 25 h 36"/>
                    <a:gd name="T8" fmla="*/ 5 w 11"/>
                    <a:gd name="T9" fmla="*/ 22 h 36"/>
                    <a:gd name="T10" fmla="*/ 5 w 11"/>
                    <a:gd name="T11" fmla="*/ 17 h 36"/>
                    <a:gd name="T12" fmla="*/ 7 w 11"/>
                    <a:gd name="T13" fmla="*/ 14 h 36"/>
                    <a:gd name="T14" fmla="*/ 8 w 11"/>
                    <a:gd name="T15" fmla="*/ 11 h 36"/>
                    <a:gd name="T16" fmla="*/ 10 w 11"/>
                    <a:gd name="T17" fmla="*/ 6 h 36"/>
                    <a:gd name="T18" fmla="*/ 10 w 11"/>
                    <a:gd name="T19" fmla="*/ 3 h 36"/>
                    <a:gd name="T20" fmla="*/ 11 w 11"/>
                    <a:gd name="T21" fmla="*/ 0 h 36"/>
                    <a:gd name="T22" fmla="*/ 10 w 11"/>
                    <a:gd name="T23" fmla="*/ 3 h 36"/>
                    <a:gd name="T24" fmla="*/ 8 w 11"/>
                    <a:gd name="T25" fmla="*/ 6 h 36"/>
                    <a:gd name="T26" fmla="*/ 7 w 11"/>
                    <a:gd name="T27" fmla="*/ 9 h 36"/>
                    <a:gd name="T28" fmla="*/ 7 w 11"/>
                    <a:gd name="T29" fmla="*/ 14 h 36"/>
                    <a:gd name="T30" fmla="*/ 5 w 11"/>
                    <a:gd name="T31" fmla="*/ 17 h 36"/>
                    <a:gd name="T32" fmla="*/ 3 w 11"/>
                    <a:gd name="T33" fmla="*/ 20 h 36"/>
                    <a:gd name="T34" fmla="*/ 3 w 11"/>
                    <a:gd name="T35" fmla="*/ 25 h 36"/>
                    <a:gd name="T36" fmla="*/ 2 w 11"/>
                    <a:gd name="T37" fmla="*/ 28 h 36"/>
                    <a:gd name="T38" fmla="*/ 2 w 11"/>
                    <a:gd name="T39" fmla="*/ 32 h 36"/>
                    <a:gd name="T40" fmla="*/ 0 w 11"/>
                    <a:gd name="T41" fmla="*/ 36 h 36"/>
                    <a:gd name="T42" fmla="*/ 0 w 11"/>
                    <a:gd name="T43" fmla="*/ 36 h 36"/>
                    <a:gd name="T44" fmla="*/ 0 w 11"/>
                    <a:gd name="T45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" h="36">
                      <a:moveTo>
                        <a:pt x="0" y="35"/>
                      </a:moveTo>
                      <a:lnTo>
                        <a:pt x="2" y="32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5" y="22"/>
                      </a:lnTo>
                      <a:lnTo>
                        <a:pt x="5" y="17"/>
                      </a:lnTo>
                      <a:lnTo>
                        <a:pt x="7" y="14"/>
                      </a:lnTo>
                      <a:lnTo>
                        <a:pt x="8" y="11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7" y="9"/>
                      </a:lnTo>
                      <a:lnTo>
                        <a:pt x="7" y="14"/>
                      </a:lnTo>
                      <a:lnTo>
                        <a:pt x="5" y="17"/>
                      </a:lnTo>
                      <a:lnTo>
                        <a:pt x="3" y="20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69" name="Freeform 173"/>
                <p:cNvSpPr>
                  <a:spLocks/>
                </p:cNvSpPr>
                <p:nvPr/>
              </p:nvSpPr>
              <p:spPr bwMode="auto">
                <a:xfrm>
                  <a:off x="2108" y="1543"/>
                  <a:ext cx="5" cy="31"/>
                </a:xfrm>
                <a:custGeom>
                  <a:avLst/>
                  <a:gdLst>
                    <a:gd name="T0" fmla="*/ 10 w 10"/>
                    <a:gd name="T1" fmla="*/ 0 h 61"/>
                    <a:gd name="T2" fmla="*/ 0 w 10"/>
                    <a:gd name="T3" fmla="*/ 61 h 61"/>
                    <a:gd name="T4" fmla="*/ 10 w 10"/>
                    <a:gd name="T5" fmla="*/ 52 h 61"/>
                    <a:gd name="T6" fmla="*/ 10 w 10"/>
                    <a:gd name="T7" fmla="*/ 0 h 61"/>
                    <a:gd name="T8" fmla="*/ 10 w 10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1">
                      <a:moveTo>
                        <a:pt x="10" y="0"/>
                      </a:moveTo>
                      <a:lnTo>
                        <a:pt x="0" y="61"/>
                      </a:ln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0" name="Freeform 174"/>
                <p:cNvSpPr>
                  <a:spLocks/>
                </p:cNvSpPr>
                <p:nvPr/>
              </p:nvSpPr>
              <p:spPr bwMode="auto">
                <a:xfrm>
                  <a:off x="2124" y="1574"/>
                  <a:ext cx="11" cy="22"/>
                </a:xfrm>
                <a:custGeom>
                  <a:avLst/>
                  <a:gdLst>
                    <a:gd name="T0" fmla="*/ 6 w 22"/>
                    <a:gd name="T1" fmla="*/ 0 h 45"/>
                    <a:gd name="T2" fmla="*/ 0 w 22"/>
                    <a:gd name="T3" fmla="*/ 39 h 45"/>
                    <a:gd name="T4" fmla="*/ 22 w 22"/>
                    <a:gd name="T5" fmla="*/ 45 h 45"/>
                    <a:gd name="T6" fmla="*/ 6 w 22"/>
                    <a:gd name="T7" fmla="*/ 0 h 45"/>
                    <a:gd name="T8" fmla="*/ 6 w 2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5">
                      <a:moveTo>
                        <a:pt x="6" y="0"/>
                      </a:moveTo>
                      <a:lnTo>
                        <a:pt x="0" y="39"/>
                      </a:lnTo>
                      <a:lnTo>
                        <a:pt x="22" y="45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1" name="Freeform 175"/>
                <p:cNvSpPr>
                  <a:spLocks/>
                </p:cNvSpPr>
                <p:nvPr/>
              </p:nvSpPr>
              <p:spPr bwMode="auto">
                <a:xfrm>
                  <a:off x="1597" y="1577"/>
                  <a:ext cx="23" cy="169"/>
                </a:xfrm>
                <a:custGeom>
                  <a:avLst/>
                  <a:gdLst>
                    <a:gd name="T0" fmla="*/ 33 w 46"/>
                    <a:gd name="T1" fmla="*/ 339 h 339"/>
                    <a:gd name="T2" fmla="*/ 22 w 46"/>
                    <a:gd name="T3" fmla="*/ 305 h 339"/>
                    <a:gd name="T4" fmla="*/ 14 w 46"/>
                    <a:gd name="T5" fmla="*/ 270 h 339"/>
                    <a:gd name="T6" fmla="*/ 11 w 46"/>
                    <a:gd name="T7" fmla="*/ 235 h 339"/>
                    <a:gd name="T8" fmla="*/ 9 w 46"/>
                    <a:gd name="T9" fmla="*/ 198 h 339"/>
                    <a:gd name="T10" fmla="*/ 9 w 46"/>
                    <a:gd name="T11" fmla="*/ 161 h 339"/>
                    <a:gd name="T12" fmla="*/ 12 w 46"/>
                    <a:gd name="T13" fmla="*/ 124 h 339"/>
                    <a:gd name="T14" fmla="*/ 19 w 46"/>
                    <a:gd name="T15" fmla="*/ 89 h 339"/>
                    <a:gd name="T16" fmla="*/ 25 w 46"/>
                    <a:gd name="T17" fmla="*/ 57 h 339"/>
                    <a:gd name="T18" fmla="*/ 35 w 46"/>
                    <a:gd name="T19" fmla="*/ 27 h 339"/>
                    <a:gd name="T20" fmla="*/ 46 w 46"/>
                    <a:gd name="T21" fmla="*/ 0 h 339"/>
                    <a:gd name="T22" fmla="*/ 32 w 46"/>
                    <a:gd name="T23" fmla="*/ 32 h 339"/>
                    <a:gd name="T24" fmla="*/ 20 w 46"/>
                    <a:gd name="T25" fmla="*/ 65 h 339"/>
                    <a:gd name="T26" fmla="*/ 11 w 46"/>
                    <a:gd name="T27" fmla="*/ 100 h 339"/>
                    <a:gd name="T28" fmla="*/ 3 w 46"/>
                    <a:gd name="T29" fmla="*/ 136 h 339"/>
                    <a:gd name="T30" fmla="*/ 0 w 46"/>
                    <a:gd name="T31" fmla="*/ 171 h 339"/>
                    <a:gd name="T32" fmla="*/ 0 w 46"/>
                    <a:gd name="T33" fmla="*/ 206 h 339"/>
                    <a:gd name="T34" fmla="*/ 3 w 46"/>
                    <a:gd name="T35" fmla="*/ 240 h 339"/>
                    <a:gd name="T36" fmla="*/ 9 w 46"/>
                    <a:gd name="T37" fmla="*/ 275 h 339"/>
                    <a:gd name="T38" fmla="*/ 19 w 46"/>
                    <a:gd name="T39" fmla="*/ 307 h 339"/>
                    <a:gd name="T40" fmla="*/ 33 w 46"/>
                    <a:gd name="T41" fmla="*/ 339 h 339"/>
                    <a:gd name="T42" fmla="*/ 33 w 46"/>
                    <a:gd name="T43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339">
                      <a:moveTo>
                        <a:pt x="33" y="339"/>
                      </a:moveTo>
                      <a:lnTo>
                        <a:pt x="22" y="305"/>
                      </a:lnTo>
                      <a:lnTo>
                        <a:pt x="14" y="270"/>
                      </a:lnTo>
                      <a:lnTo>
                        <a:pt x="11" y="235"/>
                      </a:lnTo>
                      <a:lnTo>
                        <a:pt x="9" y="198"/>
                      </a:lnTo>
                      <a:lnTo>
                        <a:pt x="9" y="161"/>
                      </a:lnTo>
                      <a:lnTo>
                        <a:pt x="12" y="124"/>
                      </a:lnTo>
                      <a:lnTo>
                        <a:pt x="19" y="89"/>
                      </a:lnTo>
                      <a:lnTo>
                        <a:pt x="25" y="57"/>
                      </a:lnTo>
                      <a:lnTo>
                        <a:pt x="35" y="27"/>
                      </a:lnTo>
                      <a:lnTo>
                        <a:pt x="46" y="0"/>
                      </a:lnTo>
                      <a:lnTo>
                        <a:pt x="32" y="32"/>
                      </a:lnTo>
                      <a:lnTo>
                        <a:pt x="20" y="65"/>
                      </a:lnTo>
                      <a:lnTo>
                        <a:pt x="11" y="100"/>
                      </a:lnTo>
                      <a:lnTo>
                        <a:pt x="3" y="136"/>
                      </a:lnTo>
                      <a:lnTo>
                        <a:pt x="0" y="171"/>
                      </a:lnTo>
                      <a:lnTo>
                        <a:pt x="0" y="206"/>
                      </a:lnTo>
                      <a:lnTo>
                        <a:pt x="3" y="240"/>
                      </a:lnTo>
                      <a:lnTo>
                        <a:pt x="9" y="275"/>
                      </a:lnTo>
                      <a:lnTo>
                        <a:pt x="19" y="307"/>
                      </a:lnTo>
                      <a:lnTo>
                        <a:pt x="33" y="339"/>
                      </a:lnTo>
                      <a:lnTo>
                        <a:pt x="33" y="339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2" name="Freeform 176"/>
                <p:cNvSpPr>
                  <a:spLocks/>
                </p:cNvSpPr>
                <p:nvPr/>
              </p:nvSpPr>
              <p:spPr bwMode="auto">
                <a:xfrm>
                  <a:off x="2100" y="1582"/>
                  <a:ext cx="111" cy="116"/>
                </a:xfrm>
                <a:custGeom>
                  <a:avLst/>
                  <a:gdLst>
                    <a:gd name="T0" fmla="*/ 221 w 222"/>
                    <a:gd name="T1" fmla="*/ 234 h 234"/>
                    <a:gd name="T2" fmla="*/ 208 w 222"/>
                    <a:gd name="T3" fmla="*/ 211 h 234"/>
                    <a:gd name="T4" fmla="*/ 192 w 222"/>
                    <a:gd name="T5" fmla="*/ 189 h 234"/>
                    <a:gd name="T6" fmla="*/ 174 w 222"/>
                    <a:gd name="T7" fmla="*/ 168 h 234"/>
                    <a:gd name="T8" fmla="*/ 157 w 222"/>
                    <a:gd name="T9" fmla="*/ 147 h 234"/>
                    <a:gd name="T10" fmla="*/ 138 w 222"/>
                    <a:gd name="T11" fmla="*/ 128 h 234"/>
                    <a:gd name="T12" fmla="*/ 117 w 222"/>
                    <a:gd name="T13" fmla="*/ 109 h 234"/>
                    <a:gd name="T14" fmla="*/ 98 w 222"/>
                    <a:gd name="T15" fmla="*/ 90 h 234"/>
                    <a:gd name="T16" fmla="*/ 75 w 222"/>
                    <a:gd name="T17" fmla="*/ 72 h 234"/>
                    <a:gd name="T18" fmla="*/ 54 w 222"/>
                    <a:gd name="T19" fmla="*/ 55 h 234"/>
                    <a:gd name="T20" fmla="*/ 32 w 222"/>
                    <a:gd name="T21" fmla="*/ 39 h 234"/>
                    <a:gd name="T22" fmla="*/ 26 w 222"/>
                    <a:gd name="T23" fmla="*/ 45 h 234"/>
                    <a:gd name="T24" fmla="*/ 10 w 222"/>
                    <a:gd name="T25" fmla="*/ 29 h 234"/>
                    <a:gd name="T26" fmla="*/ 8 w 222"/>
                    <a:gd name="T27" fmla="*/ 26 h 234"/>
                    <a:gd name="T28" fmla="*/ 8 w 222"/>
                    <a:gd name="T29" fmla="*/ 23 h 234"/>
                    <a:gd name="T30" fmla="*/ 8 w 222"/>
                    <a:gd name="T31" fmla="*/ 19 h 234"/>
                    <a:gd name="T32" fmla="*/ 10 w 222"/>
                    <a:gd name="T33" fmla="*/ 16 h 234"/>
                    <a:gd name="T34" fmla="*/ 11 w 222"/>
                    <a:gd name="T35" fmla="*/ 13 h 234"/>
                    <a:gd name="T36" fmla="*/ 13 w 222"/>
                    <a:gd name="T37" fmla="*/ 11 h 234"/>
                    <a:gd name="T38" fmla="*/ 14 w 222"/>
                    <a:gd name="T39" fmla="*/ 8 h 234"/>
                    <a:gd name="T40" fmla="*/ 16 w 222"/>
                    <a:gd name="T41" fmla="*/ 5 h 234"/>
                    <a:gd name="T42" fmla="*/ 16 w 222"/>
                    <a:gd name="T43" fmla="*/ 3 h 234"/>
                    <a:gd name="T44" fmla="*/ 16 w 222"/>
                    <a:gd name="T45" fmla="*/ 0 h 234"/>
                    <a:gd name="T46" fmla="*/ 0 w 222"/>
                    <a:gd name="T47" fmla="*/ 29 h 234"/>
                    <a:gd name="T48" fmla="*/ 21 w 222"/>
                    <a:gd name="T49" fmla="*/ 53 h 234"/>
                    <a:gd name="T50" fmla="*/ 43 w 222"/>
                    <a:gd name="T51" fmla="*/ 75 h 234"/>
                    <a:gd name="T52" fmla="*/ 66 w 222"/>
                    <a:gd name="T53" fmla="*/ 96 h 234"/>
                    <a:gd name="T54" fmla="*/ 90 w 222"/>
                    <a:gd name="T55" fmla="*/ 115 h 234"/>
                    <a:gd name="T56" fmla="*/ 114 w 222"/>
                    <a:gd name="T57" fmla="*/ 136 h 234"/>
                    <a:gd name="T58" fmla="*/ 138 w 222"/>
                    <a:gd name="T59" fmla="*/ 155 h 234"/>
                    <a:gd name="T60" fmla="*/ 162 w 222"/>
                    <a:gd name="T61" fmla="*/ 175 h 234"/>
                    <a:gd name="T62" fmla="*/ 182 w 222"/>
                    <a:gd name="T63" fmla="*/ 194 h 234"/>
                    <a:gd name="T64" fmla="*/ 203 w 222"/>
                    <a:gd name="T65" fmla="*/ 215 h 234"/>
                    <a:gd name="T66" fmla="*/ 222 w 222"/>
                    <a:gd name="T67" fmla="*/ 234 h 234"/>
                    <a:gd name="T68" fmla="*/ 222 w 222"/>
                    <a:gd name="T69" fmla="*/ 234 h 234"/>
                    <a:gd name="T70" fmla="*/ 221 w 222"/>
                    <a:gd name="T71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2" h="234">
                      <a:moveTo>
                        <a:pt x="221" y="234"/>
                      </a:moveTo>
                      <a:lnTo>
                        <a:pt x="208" y="211"/>
                      </a:lnTo>
                      <a:lnTo>
                        <a:pt x="192" y="189"/>
                      </a:lnTo>
                      <a:lnTo>
                        <a:pt x="174" y="168"/>
                      </a:lnTo>
                      <a:lnTo>
                        <a:pt x="157" y="147"/>
                      </a:lnTo>
                      <a:lnTo>
                        <a:pt x="138" y="128"/>
                      </a:lnTo>
                      <a:lnTo>
                        <a:pt x="117" y="109"/>
                      </a:lnTo>
                      <a:lnTo>
                        <a:pt x="98" y="90"/>
                      </a:lnTo>
                      <a:lnTo>
                        <a:pt x="75" y="72"/>
                      </a:lnTo>
                      <a:lnTo>
                        <a:pt x="54" y="55"/>
                      </a:lnTo>
                      <a:lnTo>
                        <a:pt x="32" y="39"/>
                      </a:lnTo>
                      <a:lnTo>
                        <a:pt x="26" y="45"/>
                      </a:lnTo>
                      <a:lnTo>
                        <a:pt x="10" y="29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10" y="16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4" y="8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29"/>
                      </a:lnTo>
                      <a:lnTo>
                        <a:pt x="21" y="53"/>
                      </a:lnTo>
                      <a:lnTo>
                        <a:pt x="43" y="75"/>
                      </a:lnTo>
                      <a:lnTo>
                        <a:pt x="66" y="96"/>
                      </a:lnTo>
                      <a:lnTo>
                        <a:pt x="90" y="115"/>
                      </a:lnTo>
                      <a:lnTo>
                        <a:pt x="114" y="136"/>
                      </a:lnTo>
                      <a:lnTo>
                        <a:pt x="138" y="155"/>
                      </a:lnTo>
                      <a:lnTo>
                        <a:pt x="162" y="175"/>
                      </a:lnTo>
                      <a:lnTo>
                        <a:pt x="182" y="194"/>
                      </a:lnTo>
                      <a:lnTo>
                        <a:pt x="203" y="215"/>
                      </a:lnTo>
                      <a:lnTo>
                        <a:pt x="222" y="234"/>
                      </a:lnTo>
                      <a:lnTo>
                        <a:pt x="222" y="234"/>
                      </a:lnTo>
                      <a:lnTo>
                        <a:pt x="221" y="234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3" name="Freeform 177"/>
                <p:cNvSpPr>
                  <a:spLocks/>
                </p:cNvSpPr>
                <p:nvPr/>
              </p:nvSpPr>
              <p:spPr bwMode="auto">
                <a:xfrm>
                  <a:off x="2210" y="1698"/>
                  <a:ext cx="24" cy="68"/>
                </a:xfrm>
                <a:custGeom>
                  <a:avLst/>
                  <a:gdLst>
                    <a:gd name="T0" fmla="*/ 0 w 48"/>
                    <a:gd name="T1" fmla="*/ 0 h 134"/>
                    <a:gd name="T2" fmla="*/ 8 w 48"/>
                    <a:gd name="T3" fmla="*/ 13 h 134"/>
                    <a:gd name="T4" fmla="*/ 14 w 48"/>
                    <a:gd name="T5" fmla="*/ 25 h 134"/>
                    <a:gd name="T6" fmla="*/ 21 w 48"/>
                    <a:gd name="T7" fmla="*/ 38 h 134"/>
                    <a:gd name="T8" fmla="*/ 25 w 48"/>
                    <a:gd name="T9" fmla="*/ 51 h 134"/>
                    <a:gd name="T10" fmla="*/ 30 w 48"/>
                    <a:gd name="T11" fmla="*/ 64 h 134"/>
                    <a:gd name="T12" fmla="*/ 35 w 48"/>
                    <a:gd name="T13" fmla="*/ 78 h 134"/>
                    <a:gd name="T14" fmla="*/ 40 w 48"/>
                    <a:gd name="T15" fmla="*/ 91 h 134"/>
                    <a:gd name="T16" fmla="*/ 43 w 48"/>
                    <a:gd name="T17" fmla="*/ 105 h 134"/>
                    <a:gd name="T18" fmla="*/ 45 w 48"/>
                    <a:gd name="T19" fmla="*/ 120 h 134"/>
                    <a:gd name="T20" fmla="*/ 48 w 48"/>
                    <a:gd name="T21" fmla="*/ 134 h 134"/>
                    <a:gd name="T22" fmla="*/ 48 w 48"/>
                    <a:gd name="T23" fmla="*/ 118 h 134"/>
                    <a:gd name="T24" fmla="*/ 48 w 48"/>
                    <a:gd name="T25" fmla="*/ 104 h 134"/>
                    <a:gd name="T26" fmla="*/ 45 w 48"/>
                    <a:gd name="T27" fmla="*/ 89 h 134"/>
                    <a:gd name="T28" fmla="*/ 41 w 48"/>
                    <a:gd name="T29" fmla="*/ 75 h 134"/>
                    <a:gd name="T30" fmla="*/ 37 w 48"/>
                    <a:gd name="T31" fmla="*/ 61 h 134"/>
                    <a:gd name="T32" fmla="*/ 32 w 48"/>
                    <a:gd name="T33" fmla="*/ 48 h 134"/>
                    <a:gd name="T34" fmla="*/ 25 w 48"/>
                    <a:gd name="T35" fmla="*/ 37 h 134"/>
                    <a:gd name="T36" fmla="*/ 17 w 48"/>
                    <a:gd name="T37" fmla="*/ 24 h 134"/>
                    <a:gd name="T38" fmla="*/ 9 w 48"/>
                    <a:gd name="T39" fmla="*/ 13 h 134"/>
                    <a:gd name="T40" fmla="*/ 1 w 48"/>
                    <a:gd name="T41" fmla="*/ 0 h 134"/>
                    <a:gd name="T42" fmla="*/ 1 w 48"/>
                    <a:gd name="T43" fmla="*/ 0 h 134"/>
                    <a:gd name="T44" fmla="*/ 0 w 48"/>
                    <a:gd name="T4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34">
                      <a:moveTo>
                        <a:pt x="0" y="0"/>
                      </a:moveTo>
                      <a:lnTo>
                        <a:pt x="8" y="13"/>
                      </a:lnTo>
                      <a:lnTo>
                        <a:pt x="14" y="25"/>
                      </a:lnTo>
                      <a:lnTo>
                        <a:pt x="21" y="38"/>
                      </a:lnTo>
                      <a:lnTo>
                        <a:pt x="25" y="51"/>
                      </a:lnTo>
                      <a:lnTo>
                        <a:pt x="30" y="64"/>
                      </a:lnTo>
                      <a:lnTo>
                        <a:pt x="35" y="78"/>
                      </a:lnTo>
                      <a:lnTo>
                        <a:pt x="40" y="91"/>
                      </a:lnTo>
                      <a:lnTo>
                        <a:pt x="43" y="105"/>
                      </a:lnTo>
                      <a:lnTo>
                        <a:pt x="45" y="120"/>
                      </a:lnTo>
                      <a:lnTo>
                        <a:pt x="48" y="134"/>
                      </a:lnTo>
                      <a:lnTo>
                        <a:pt x="48" y="118"/>
                      </a:lnTo>
                      <a:lnTo>
                        <a:pt x="48" y="104"/>
                      </a:lnTo>
                      <a:lnTo>
                        <a:pt x="45" y="89"/>
                      </a:lnTo>
                      <a:lnTo>
                        <a:pt x="41" y="75"/>
                      </a:lnTo>
                      <a:lnTo>
                        <a:pt x="37" y="61"/>
                      </a:lnTo>
                      <a:lnTo>
                        <a:pt x="32" y="48"/>
                      </a:lnTo>
                      <a:lnTo>
                        <a:pt x="25" y="37"/>
                      </a:lnTo>
                      <a:lnTo>
                        <a:pt x="17" y="24"/>
                      </a:lnTo>
                      <a:lnTo>
                        <a:pt x="9" y="1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4" name="Freeform 178"/>
                <p:cNvSpPr>
                  <a:spLocks/>
                </p:cNvSpPr>
                <p:nvPr/>
              </p:nvSpPr>
              <p:spPr bwMode="auto">
                <a:xfrm>
                  <a:off x="2138" y="1585"/>
                  <a:ext cx="8" cy="3"/>
                </a:xfrm>
                <a:custGeom>
                  <a:avLst/>
                  <a:gdLst>
                    <a:gd name="T0" fmla="*/ 9 w 16"/>
                    <a:gd name="T1" fmla="*/ 0 h 6"/>
                    <a:gd name="T2" fmla="*/ 0 w 16"/>
                    <a:gd name="T3" fmla="*/ 6 h 6"/>
                    <a:gd name="T4" fmla="*/ 16 w 16"/>
                    <a:gd name="T5" fmla="*/ 6 h 6"/>
                    <a:gd name="T6" fmla="*/ 9 w 16"/>
                    <a:gd name="T7" fmla="*/ 0 h 6"/>
                    <a:gd name="T8" fmla="*/ 9 w 1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6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5" name="Freeform 179"/>
                <p:cNvSpPr>
                  <a:spLocks/>
                </p:cNvSpPr>
                <p:nvPr/>
              </p:nvSpPr>
              <p:spPr bwMode="auto">
                <a:xfrm>
                  <a:off x="1897" y="1602"/>
                  <a:ext cx="105" cy="109"/>
                </a:xfrm>
                <a:custGeom>
                  <a:avLst/>
                  <a:gdLst>
                    <a:gd name="T0" fmla="*/ 0 w 211"/>
                    <a:gd name="T1" fmla="*/ 219 h 219"/>
                    <a:gd name="T2" fmla="*/ 108 w 211"/>
                    <a:gd name="T3" fmla="*/ 88 h 219"/>
                    <a:gd name="T4" fmla="*/ 116 w 211"/>
                    <a:gd name="T5" fmla="*/ 80 h 219"/>
                    <a:gd name="T6" fmla="*/ 126 w 211"/>
                    <a:gd name="T7" fmla="*/ 72 h 219"/>
                    <a:gd name="T8" fmla="*/ 137 w 211"/>
                    <a:gd name="T9" fmla="*/ 63 h 219"/>
                    <a:gd name="T10" fmla="*/ 148 w 211"/>
                    <a:gd name="T11" fmla="*/ 55 h 219"/>
                    <a:gd name="T12" fmla="*/ 160 w 211"/>
                    <a:gd name="T13" fmla="*/ 47 h 219"/>
                    <a:gd name="T14" fmla="*/ 171 w 211"/>
                    <a:gd name="T15" fmla="*/ 37 h 219"/>
                    <a:gd name="T16" fmla="*/ 182 w 211"/>
                    <a:gd name="T17" fmla="*/ 27 h 219"/>
                    <a:gd name="T18" fmla="*/ 193 w 211"/>
                    <a:gd name="T19" fmla="*/ 19 h 219"/>
                    <a:gd name="T20" fmla="*/ 203 w 211"/>
                    <a:gd name="T21" fmla="*/ 10 h 219"/>
                    <a:gd name="T22" fmla="*/ 211 w 211"/>
                    <a:gd name="T23" fmla="*/ 0 h 219"/>
                    <a:gd name="T24" fmla="*/ 188 w 211"/>
                    <a:gd name="T25" fmla="*/ 16 h 219"/>
                    <a:gd name="T26" fmla="*/ 166 w 211"/>
                    <a:gd name="T27" fmla="*/ 32 h 219"/>
                    <a:gd name="T28" fmla="*/ 140 w 211"/>
                    <a:gd name="T29" fmla="*/ 51 h 219"/>
                    <a:gd name="T30" fmla="*/ 115 w 211"/>
                    <a:gd name="T31" fmla="*/ 71 h 219"/>
                    <a:gd name="T32" fmla="*/ 91 w 211"/>
                    <a:gd name="T33" fmla="*/ 91 h 219"/>
                    <a:gd name="T34" fmla="*/ 67 w 211"/>
                    <a:gd name="T35" fmla="*/ 114 h 219"/>
                    <a:gd name="T36" fmla="*/ 46 w 211"/>
                    <a:gd name="T37" fmla="*/ 136 h 219"/>
                    <a:gd name="T38" fmla="*/ 27 w 211"/>
                    <a:gd name="T39" fmla="*/ 162 h 219"/>
                    <a:gd name="T40" fmla="*/ 11 w 211"/>
                    <a:gd name="T41" fmla="*/ 191 h 219"/>
                    <a:gd name="T42" fmla="*/ 0 w 211"/>
                    <a:gd name="T43" fmla="*/ 219 h 219"/>
                    <a:gd name="T44" fmla="*/ 0 w 211"/>
                    <a:gd name="T45" fmla="*/ 21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1" h="219">
                      <a:moveTo>
                        <a:pt x="0" y="219"/>
                      </a:moveTo>
                      <a:lnTo>
                        <a:pt x="108" y="88"/>
                      </a:lnTo>
                      <a:lnTo>
                        <a:pt x="116" y="80"/>
                      </a:lnTo>
                      <a:lnTo>
                        <a:pt x="126" y="72"/>
                      </a:lnTo>
                      <a:lnTo>
                        <a:pt x="137" y="63"/>
                      </a:lnTo>
                      <a:lnTo>
                        <a:pt x="148" y="55"/>
                      </a:lnTo>
                      <a:lnTo>
                        <a:pt x="160" y="47"/>
                      </a:lnTo>
                      <a:lnTo>
                        <a:pt x="171" y="37"/>
                      </a:lnTo>
                      <a:lnTo>
                        <a:pt x="182" y="27"/>
                      </a:lnTo>
                      <a:lnTo>
                        <a:pt x="193" y="19"/>
                      </a:lnTo>
                      <a:lnTo>
                        <a:pt x="203" y="10"/>
                      </a:lnTo>
                      <a:lnTo>
                        <a:pt x="211" y="0"/>
                      </a:lnTo>
                      <a:lnTo>
                        <a:pt x="188" y="16"/>
                      </a:lnTo>
                      <a:lnTo>
                        <a:pt x="166" y="32"/>
                      </a:lnTo>
                      <a:lnTo>
                        <a:pt x="140" y="51"/>
                      </a:lnTo>
                      <a:lnTo>
                        <a:pt x="115" y="71"/>
                      </a:lnTo>
                      <a:lnTo>
                        <a:pt x="91" y="91"/>
                      </a:lnTo>
                      <a:lnTo>
                        <a:pt x="67" y="114"/>
                      </a:lnTo>
                      <a:lnTo>
                        <a:pt x="46" y="136"/>
                      </a:lnTo>
                      <a:lnTo>
                        <a:pt x="27" y="162"/>
                      </a:lnTo>
                      <a:lnTo>
                        <a:pt x="11" y="191"/>
                      </a:lnTo>
                      <a:lnTo>
                        <a:pt x="0" y="219"/>
                      </a:lnTo>
                      <a:lnTo>
                        <a:pt x="0" y="219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6" name="Freeform 180"/>
                <p:cNvSpPr>
                  <a:spLocks/>
                </p:cNvSpPr>
                <p:nvPr/>
              </p:nvSpPr>
              <p:spPr bwMode="auto">
                <a:xfrm>
                  <a:off x="1943" y="1589"/>
                  <a:ext cx="66" cy="12"/>
                </a:xfrm>
                <a:custGeom>
                  <a:avLst/>
                  <a:gdLst>
                    <a:gd name="T0" fmla="*/ 0 w 132"/>
                    <a:gd name="T1" fmla="*/ 8 h 24"/>
                    <a:gd name="T2" fmla="*/ 12 w 132"/>
                    <a:gd name="T3" fmla="*/ 11 h 24"/>
                    <a:gd name="T4" fmla="*/ 23 w 132"/>
                    <a:gd name="T5" fmla="*/ 14 h 24"/>
                    <a:gd name="T6" fmla="*/ 36 w 132"/>
                    <a:gd name="T7" fmla="*/ 14 h 24"/>
                    <a:gd name="T8" fmla="*/ 48 w 132"/>
                    <a:gd name="T9" fmla="*/ 14 h 24"/>
                    <a:gd name="T10" fmla="*/ 61 w 132"/>
                    <a:gd name="T11" fmla="*/ 14 h 24"/>
                    <a:gd name="T12" fmla="*/ 74 w 132"/>
                    <a:gd name="T13" fmla="*/ 14 h 24"/>
                    <a:gd name="T14" fmla="*/ 87 w 132"/>
                    <a:gd name="T15" fmla="*/ 14 h 24"/>
                    <a:gd name="T16" fmla="*/ 98 w 132"/>
                    <a:gd name="T17" fmla="*/ 16 h 24"/>
                    <a:gd name="T18" fmla="*/ 111 w 132"/>
                    <a:gd name="T19" fmla="*/ 19 h 24"/>
                    <a:gd name="T20" fmla="*/ 120 w 132"/>
                    <a:gd name="T21" fmla="*/ 24 h 24"/>
                    <a:gd name="T22" fmla="*/ 122 w 132"/>
                    <a:gd name="T23" fmla="*/ 22 h 24"/>
                    <a:gd name="T24" fmla="*/ 124 w 132"/>
                    <a:gd name="T25" fmla="*/ 20 h 24"/>
                    <a:gd name="T26" fmla="*/ 125 w 132"/>
                    <a:gd name="T27" fmla="*/ 19 h 24"/>
                    <a:gd name="T28" fmla="*/ 125 w 132"/>
                    <a:gd name="T29" fmla="*/ 17 h 24"/>
                    <a:gd name="T30" fmla="*/ 127 w 132"/>
                    <a:gd name="T31" fmla="*/ 16 h 24"/>
                    <a:gd name="T32" fmla="*/ 128 w 132"/>
                    <a:gd name="T33" fmla="*/ 14 h 24"/>
                    <a:gd name="T34" fmla="*/ 128 w 132"/>
                    <a:gd name="T35" fmla="*/ 12 h 24"/>
                    <a:gd name="T36" fmla="*/ 130 w 132"/>
                    <a:gd name="T37" fmla="*/ 11 h 24"/>
                    <a:gd name="T38" fmla="*/ 130 w 132"/>
                    <a:gd name="T39" fmla="*/ 9 h 24"/>
                    <a:gd name="T40" fmla="*/ 132 w 132"/>
                    <a:gd name="T41" fmla="*/ 8 h 24"/>
                    <a:gd name="T42" fmla="*/ 120 w 132"/>
                    <a:gd name="T43" fmla="*/ 6 h 24"/>
                    <a:gd name="T44" fmla="*/ 108 w 132"/>
                    <a:gd name="T45" fmla="*/ 4 h 24"/>
                    <a:gd name="T46" fmla="*/ 95 w 132"/>
                    <a:gd name="T47" fmla="*/ 3 h 24"/>
                    <a:gd name="T48" fmla="*/ 82 w 132"/>
                    <a:gd name="T49" fmla="*/ 1 h 24"/>
                    <a:gd name="T50" fmla="*/ 68 w 132"/>
                    <a:gd name="T51" fmla="*/ 0 h 24"/>
                    <a:gd name="T52" fmla="*/ 55 w 132"/>
                    <a:gd name="T53" fmla="*/ 0 h 24"/>
                    <a:gd name="T54" fmla="*/ 40 w 132"/>
                    <a:gd name="T55" fmla="*/ 0 h 24"/>
                    <a:gd name="T56" fmla="*/ 28 w 132"/>
                    <a:gd name="T57" fmla="*/ 1 h 24"/>
                    <a:gd name="T58" fmla="*/ 13 w 132"/>
                    <a:gd name="T59" fmla="*/ 3 h 24"/>
                    <a:gd name="T60" fmla="*/ 0 w 132"/>
                    <a:gd name="T61" fmla="*/ 8 h 24"/>
                    <a:gd name="T62" fmla="*/ 0 w 132"/>
                    <a:gd name="T6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2" h="24">
                      <a:moveTo>
                        <a:pt x="0" y="8"/>
                      </a:moveTo>
                      <a:lnTo>
                        <a:pt x="12" y="11"/>
                      </a:lnTo>
                      <a:lnTo>
                        <a:pt x="23" y="14"/>
                      </a:lnTo>
                      <a:lnTo>
                        <a:pt x="36" y="14"/>
                      </a:lnTo>
                      <a:lnTo>
                        <a:pt x="48" y="14"/>
                      </a:lnTo>
                      <a:lnTo>
                        <a:pt x="61" y="14"/>
                      </a:lnTo>
                      <a:lnTo>
                        <a:pt x="74" y="14"/>
                      </a:lnTo>
                      <a:lnTo>
                        <a:pt x="87" y="14"/>
                      </a:lnTo>
                      <a:lnTo>
                        <a:pt x="98" y="16"/>
                      </a:lnTo>
                      <a:lnTo>
                        <a:pt x="111" y="19"/>
                      </a:lnTo>
                      <a:lnTo>
                        <a:pt x="120" y="24"/>
                      </a:lnTo>
                      <a:lnTo>
                        <a:pt x="122" y="22"/>
                      </a:lnTo>
                      <a:lnTo>
                        <a:pt x="124" y="20"/>
                      </a:lnTo>
                      <a:lnTo>
                        <a:pt x="125" y="19"/>
                      </a:lnTo>
                      <a:lnTo>
                        <a:pt x="125" y="17"/>
                      </a:lnTo>
                      <a:lnTo>
                        <a:pt x="127" y="16"/>
                      </a:lnTo>
                      <a:lnTo>
                        <a:pt x="128" y="14"/>
                      </a:lnTo>
                      <a:lnTo>
                        <a:pt x="128" y="12"/>
                      </a:lnTo>
                      <a:lnTo>
                        <a:pt x="130" y="11"/>
                      </a:lnTo>
                      <a:lnTo>
                        <a:pt x="130" y="9"/>
                      </a:lnTo>
                      <a:lnTo>
                        <a:pt x="132" y="8"/>
                      </a:lnTo>
                      <a:lnTo>
                        <a:pt x="120" y="6"/>
                      </a:lnTo>
                      <a:lnTo>
                        <a:pt x="108" y="4"/>
                      </a:lnTo>
                      <a:lnTo>
                        <a:pt x="95" y="3"/>
                      </a:lnTo>
                      <a:lnTo>
                        <a:pt x="82" y="1"/>
                      </a:lnTo>
                      <a:lnTo>
                        <a:pt x="68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8" y="1"/>
                      </a:lnTo>
                      <a:lnTo>
                        <a:pt x="13" y="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7" name="Freeform 181"/>
                <p:cNvSpPr>
                  <a:spLocks/>
                </p:cNvSpPr>
                <p:nvPr/>
              </p:nvSpPr>
              <p:spPr bwMode="auto">
                <a:xfrm>
                  <a:off x="2002" y="1601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3 w 3"/>
                    <a:gd name="T3" fmla="*/ 0 h 1"/>
                    <a:gd name="T4" fmla="*/ 3 w 3"/>
                    <a:gd name="T5" fmla="*/ 0 h 1"/>
                    <a:gd name="T6" fmla="*/ 3 w 3"/>
                    <a:gd name="T7" fmla="*/ 0 h 1"/>
                    <a:gd name="T8" fmla="*/ 3 w 3"/>
                    <a:gd name="T9" fmla="*/ 0 h 1"/>
                    <a:gd name="T10" fmla="*/ 3 w 3"/>
                    <a:gd name="T11" fmla="*/ 0 h 1"/>
                    <a:gd name="T12" fmla="*/ 3 w 3"/>
                    <a:gd name="T13" fmla="*/ 0 h 1"/>
                    <a:gd name="T14" fmla="*/ 3 w 3"/>
                    <a:gd name="T15" fmla="*/ 0 h 1"/>
                    <a:gd name="T16" fmla="*/ 3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  <a:gd name="T22" fmla="*/ 1 w 3"/>
                    <a:gd name="T23" fmla="*/ 0 h 1"/>
                    <a:gd name="T24" fmla="*/ 1 w 3"/>
                    <a:gd name="T25" fmla="*/ 0 h 1"/>
                    <a:gd name="T26" fmla="*/ 1 w 3"/>
                    <a:gd name="T27" fmla="*/ 0 h 1"/>
                    <a:gd name="T28" fmla="*/ 1 w 3"/>
                    <a:gd name="T29" fmla="*/ 0 h 1"/>
                    <a:gd name="T30" fmla="*/ 1 w 3"/>
                    <a:gd name="T31" fmla="*/ 0 h 1"/>
                    <a:gd name="T32" fmla="*/ 1 w 3"/>
                    <a:gd name="T33" fmla="*/ 1 h 1"/>
                    <a:gd name="T34" fmla="*/ 1 w 3"/>
                    <a:gd name="T35" fmla="*/ 1 h 1"/>
                    <a:gd name="T36" fmla="*/ 1 w 3"/>
                    <a:gd name="T37" fmla="*/ 1 h 1"/>
                    <a:gd name="T38" fmla="*/ 0 w 3"/>
                    <a:gd name="T39" fmla="*/ 1 h 1"/>
                    <a:gd name="T40" fmla="*/ 0 w 3"/>
                    <a:gd name="T41" fmla="*/ 1 h 1"/>
                    <a:gd name="T42" fmla="*/ 0 w 3"/>
                    <a:gd name="T43" fmla="*/ 1 h 1"/>
                    <a:gd name="T44" fmla="*/ 1 w 3"/>
                    <a:gd name="T45" fmla="*/ 1 h 1"/>
                    <a:gd name="T46" fmla="*/ 1 w 3"/>
                    <a:gd name="T47" fmla="*/ 1 h 1"/>
                    <a:gd name="T48" fmla="*/ 1 w 3"/>
                    <a:gd name="T49" fmla="*/ 1 h 1"/>
                    <a:gd name="T50" fmla="*/ 1 w 3"/>
                    <a:gd name="T51" fmla="*/ 0 h 1"/>
                    <a:gd name="T52" fmla="*/ 1 w 3"/>
                    <a:gd name="T53" fmla="*/ 0 h 1"/>
                    <a:gd name="T54" fmla="*/ 1 w 3"/>
                    <a:gd name="T55" fmla="*/ 0 h 1"/>
                    <a:gd name="T56" fmla="*/ 3 w 3"/>
                    <a:gd name="T57" fmla="*/ 0 h 1"/>
                    <a:gd name="T58" fmla="*/ 3 w 3"/>
                    <a:gd name="T59" fmla="*/ 0 h 1"/>
                    <a:gd name="T60" fmla="*/ 3 w 3"/>
                    <a:gd name="T61" fmla="*/ 0 h 1"/>
                    <a:gd name="T62" fmla="*/ 3 w 3"/>
                    <a:gd name="T6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8" name="Freeform 182"/>
                <p:cNvSpPr>
                  <a:spLocks/>
                </p:cNvSpPr>
                <p:nvPr/>
              </p:nvSpPr>
              <p:spPr bwMode="auto">
                <a:xfrm>
                  <a:off x="1847" y="1593"/>
                  <a:ext cx="24" cy="77"/>
                </a:xfrm>
                <a:custGeom>
                  <a:avLst/>
                  <a:gdLst>
                    <a:gd name="T0" fmla="*/ 39 w 48"/>
                    <a:gd name="T1" fmla="*/ 0 h 153"/>
                    <a:gd name="T2" fmla="*/ 29 w 48"/>
                    <a:gd name="T3" fmla="*/ 12 h 153"/>
                    <a:gd name="T4" fmla="*/ 23 w 48"/>
                    <a:gd name="T5" fmla="*/ 27 h 153"/>
                    <a:gd name="T6" fmla="*/ 18 w 48"/>
                    <a:gd name="T7" fmla="*/ 43 h 153"/>
                    <a:gd name="T8" fmla="*/ 13 w 48"/>
                    <a:gd name="T9" fmla="*/ 59 h 153"/>
                    <a:gd name="T10" fmla="*/ 12 w 48"/>
                    <a:gd name="T11" fmla="*/ 76 h 153"/>
                    <a:gd name="T12" fmla="*/ 8 w 48"/>
                    <a:gd name="T13" fmla="*/ 92 h 153"/>
                    <a:gd name="T14" fmla="*/ 7 w 48"/>
                    <a:gd name="T15" fmla="*/ 110 h 153"/>
                    <a:gd name="T16" fmla="*/ 5 w 48"/>
                    <a:gd name="T17" fmla="*/ 124 h 153"/>
                    <a:gd name="T18" fmla="*/ 4 w 48"/>
                    <a:gd name="T19" fmla="*/ 140 h 153"/>
                    <a:gd name="T20" fmla="*/ 0 w 48"/>
                    <a:gd name="T21" fmla="*/ 153 h 153"/>
                    <a:gd name="T22" fmla="*/ 5 w 48"/>
                    <a:gd name="T23" fmla="*/ 137 h 153"/>
                    <a:gd name="T24" fmla="*/ 12 w 48"/>
                    <a:gd name="T25" fmla="*/ 121 h 153"/>
                    <a:gd name="T26" fmla="*/ 20 w 48"/>
                    <a:gd name="T27" fmla="*/ 105 h 153"/>
                    <a:gd name="T28" fmla="*/ 29 w 48"/>
                    <a:gd name="T29" fmla="*/ 89 h 153"/>
                    <a:gd name="T30" fmla="*/ 36 w 48"/>
                    <a:gd name="T31" fmla="*/ 73 h 153"/>
                    <a:gd name="T32" fmla="*/ 42 w 48"/>
                    <a:gd name="T33" fmla="*/ 59 h 153"/>
                    <a:gd name="T34" fmla="*/ 47 w 48"/>
                    <a:gd name="T35" fmla="*/ 43 h 153"/>
                    <a:gd name="T36" fmla="*/ 48 w 48"/>
                    <a:gd name="T37" fmla="*/ 28 h 153"/>
                    <a:gd name="T38" fmla="*/ 45 w 48"/>
                    <a:gd name="T39" fmla="*/ 14 h 153"/>
                    <a:gd name="T40" fmla="*/ 39 w 48"/>
                    <a:gd name="T41" fmla="*/ 0 h 153"/>
                    <a:gd name="T42" fmla="*/ 39 w 48"/>
                    <a:gd name="T43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153">
                      <a:moveTo>
                        <a:pt x="39" y="0"/>
                      </a:moveTo>
                      <a:lnTo>
                        <a:pt x="29" y="12"/>
                      </a:lnTo>
                      <a:lnTo>
                        <a:pt x="23" y="27"/>
                      </a:lnTo>
                      <a:lnTo>
                        <a:pt x="18" y="43"/>
                      </a:lnTo>
                      <a:lnTo>
                        <a:pt x="13" y="59"/>
                      </a:lnTo>
                      <a:lnTo>
                        <a:pt x="12" y="76"/>
                      </a:lnTo>
                      <a:lnTo>
                        <a:pt x="8" y="92"/>
                      </a:lnTo>
                      <a:lnTo>
                        <a:pt x="7" y="110"/>
                      </a:lnTo>
                      <a:lnTo>
                        <a:pt x="5" y="124"/>
                      </a:lnTo>
                      <a:lnTo>
                        <a:pt x="4" y="140"/>
                      </a:lnTo>
                      <a:lnTo>
                        <a:pt x="0" y="153"/>
                      </a:lnTo>
                      <a:lnTo>
                        <a:pt x="5" y="137"/>
                      </a:lnTo>
                      <a:lnTo>
                        <a:pt x="12" y="121"/>
                      </a:lnTo>
                      <a:lnTo>
                        <a:pt x="20" y="105"/>
                      </a:lnTo>
                      <a:lnTo>
                        <a:pt x="29" y="89"/>
                      </a:lnTo>
                      <a:lnTo>
                        <a:pt x="36" y="73"/>
                      </a:lnTo>
                      <a:lnTo>
                        <a:pt x="42" y="59"/>
                      </a:lnTo>
                      <a:lnTo>
                        <a:pt x="47" y="43"/>
                      </a:lnTo>
                      <a:lnTo>
                        <a:pt x="48" y="28"/>
                      </a:lnTo>
                      <a:lnTo>
                        <a:pt x="45" y="14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79" name="Freeform 183"/>
                <p:cNvSpPr>
                  <a:spLocks/>
                </p:cNvSpPr>
                <p:nvPr/>
              </p:nvSpPr>
              <p:spPr bwMode="auto">
                <a:xfrm>
                  <a:off x="1882" y="1601"/>
                  <a:ext cx="45" cy="69"/>
                </a:xfrm>
                <a:custGeom>
                  <a:avLst/>
                  <a:gdLst>
                    <a:gd name="T0" fmla="*/ 89 w 89"/>
                    <a:gd name="T1" fmla="*/ 6 h 137"/>
                    <a:gd name="T2" fmla="*/ 88 w 89"/>
                    <a:gd name="T3" fmla="*/ 3 h 137"/>
                    <a:gd name="T4" fmla="*/ 86 w 89"/>
                    <a:gd name="T5" fmla="*/ 1 h 137"/>
                    <a:gd name="T6" fmla="*/ 85 w 89"/>
                    <a:gd name="T7" fmla="*/ 0 h 137"/>
                    <a:gd name="T8" fmla="*/ 83 w 89"/>
                    <a:gd name="T9" fmla="*/ 0 h 137"/>
                    <a:gd name="T10" fmla="*/ 80 w 89"/>
                    <a:gd name="T11" fmla="*/ 0 h 137"/>
                    <a:gd name="T12" fmla="*/ 78 w 89"/>
                    <a:gd name="T13" fmla="*/ 0 h 137"/>
                    <a:gd name="T14" fmla="*/ 75 w 89"/>
                    <a:gd name="T15" fmla="*/ 0 h 137"/>
                    <a:gd name="T16" fmla="*/ 72 w 89"/>
                    <a:gd name="T17" fmla="*/ 0 h 137"/>
                    <a:gd name="T18" fmla="*/ 70 w 89"/>
                    <a:gd name="T19" fmla="*/ 0 h 137"/>
                    <a:gd name="T20" fmla="*/ 67 w 89"/>
                    <a:gd name="T21" fmla="*/ 0 h 137"/>
                    <a:gd name="T22" fmla="*/ 0 w 89"/>
                    <a:gd name="T23" fmla="*/ 137 h 137"/>
                    <a:gd name="T24" fmla="*/ 89 w 89"/>
                    <a:gd name="T25" fmla="*/ 6 h 137"/>
                    <a:gd name="T26" fmla="*/ 89 w 89"/>
                    <a:gd name="T27" fmla="*/ 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9" h="137">
                      <a:moveTo>
                        <a:pt x="89" y="6"/>
                      </a:moveTo>
                      <a:lnTo>
                        <a:pt x="88" y="3"/>
                      </a:lnTo>
                      <a:lnTo>
                        <a:pt x="86" y="1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0" y="137"/>
                      </a:lnTo>
                      <a:lnTo>
                        <a:pt x="89" y="6"/>
                      </a:lnTo>
                      <a:lnTo>
                        <a:pt x="89" y="6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0" name="Freeform 184"/>
                <p:cNvSpPr>
                  <a:spLocks/>
                </p:cNvSpPr>
                <p:nvPr/>
              </p:nvSpPr>
              <p:spPr bwMode="auto">
                <a:xfrm>
                  <a:off x="2174" y="1601"/>
                  <a:ext cx="22" cy="22"/>
                </a:xfrm>
                <a:custGeom>
                  <a:avLst/>
                  <a:gdLst>
                    <a:gd name="T0" fmla="*/ 39 w 45"/>
                    <a:gd name="T1" fmla="*/ 22 h 44"/>
                    <a:gd name="T2" fmla="*/ 0 w 45"/>
                    <a:gd name="T3" fmla="*/ 0 h 44"/>
                    <a:gd name="T4" fmla="*/ 45 w 45"/>
                    <a:gd name="T5" fmla="*/ 44 h 44"/>
                    <a:gd name="T6" fmla="*/ 39 w 45"/>
                    <a:gd name="T7" fmla="*/ 22 h 44"/>
                    <a:gd name="T8" fmla="*/ 39 w 45"/>
                    <a:gd name="T9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39" y="22"/>
                      </a:moveTo>
                      <a:lnTo>
                        <a:pt x="0" y="0"/>
                      </a:lnTo>
                      <a:lnTo>
                        <a:pt x="45" y="44"/>
                      </a:lnTo>
                      <a:lnTo>
                        <a:pt x="39" y="22"/>
                      </a:lnTo>
                      <a:lnTo>
                        <a:pt x="39" y="22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1" name="Freeform 185"/>
                <p:cNvSpPr>
                  <a:spLocks/>
                </p:cNvSpPr>
                <p:nvPr/>
              </p:nvSpPr>
              <p:spPr bwMode="auto">
                <a:xfrm>
                  <a:off x="2154" y="1604"/>
                  <a:ext cx="50" cy="58"/>
                </a:xfrm>
                <a:custGeom>
                  <a:avLst/>
                  <a:gdLst>
                    <a:gd name="T0" fmla="*/ 99 w 99"/>
                    <a:gd name="T1" fmla="*/ 109 h 115"/>
                    <a:gd name="T2" fmla="*/ 0 w 99"/>
                    <a:gd name="T3" fmla="*/ 0 h 115"/>
                    <a:gd name="T4" fmla="*/ 99 w 99"/>
                    <a:gd name="T5" fmla="*/ 115 h 115"/>
                    <a:gd name="T6" fmla="*/ 99 w 99"/>
                    <a:gd name="T7" fmla="*/ 109 h 115"/>
                    <a:gd name="T8" fmla="*/ 99 w 99"/>
                    <a:gd name="T9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115">
                      <a:moveTo>
                        <a:pt x="99" y="109"/>
                      </a:moveTo>
                      <a:lnTo>
                        <a:pt x="0" y="0"/>
                      </a:lnTo>
                      <a:lnTo>
                        <a:pt x="99" y="115"/>
                      </a:lnTo>
                      <a:lnTo>
                        <a:pt x="99" y="109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2" name="Freeform 186"/>
                <p:cNvSpPr>
                  <a:spLocks/>
                </p:cNvSpPr>
                <p:nvPr/>
              </p:nvSpPr>
              <p:spPr bwMode="auto">
                <a:xfrm>
                  <a:off x="1863" y="1726"/>
                  <a:ext cx="6" cy="12"/>
                </a:xfrm>
                <a:custGeom>
                  <a:avLst/>
                  <a:gdLst>
                    <a:gd name="T0" fmla="*/ 10 w 12"/>
                    <a:gd name="T1" fmla="*/ 0 h 24"/>
                    <a:gd name="T2" fmla="*/ 10 w 12"/>
                    <a:gd name="T3" fmla="*/ 3 h 24"/>
                    <a:gd name="T4" fmla="*/ 8 w 12"/>
                    <a:gd name="T5" fmla="*/ 5 h 24"/>
                    <a:gd name="T6" fmla="*/ 7 w 12"/>
                    <a:gd name="T7" fmla="*/ 8 h 24"/>
                    <a:gd name="T8" fmla="*/ 7 w 12"/>
                    <a:gd name="T9" fmla="*/ 9 h 24"/>
                    <a:gd name="T10" fmla="*/ 5 w 12"/>
                    <a:gd name="T11" fmla="*/ 13 h 24"/>
                    <a:gd name="T12" fmla="*/ 4 w 12"/>
                    <a:gd name="T13" fmla="*/ 14 h 24"/>
                    <a:gd name="T14" fmla="*/ 4 w 12"/>
                    <a:gd name="T15" fmla="*/ 17 h 24"/>
                    <a:gd name="T16" fmla="*/ 2 w 12"/>
                    <a:gd name="T17" fmla="*/ 19 h 24"/>
                    <a:gd name="T18" fmla="*/ 2 w 12"/>
                    <a:gd name="T19" fmla="*/ 22 h 24"/>
                    <a:gd name="T20" fmla="*/ 0 w 12"/>
                    <a:gd name="T21" fmla="*/ 24 h 24"/>
                    <a:gd name="T22" fmla="*/ 2 w 12"/>
                    <a:gd name="T23" fmla="*/ 21 h 24"/>
                    <a:gd name="T24" fmla="*/ 2 w 12"/>
                    <a:gd name="T25" fmla="*/ 19 h 24"/>
                    <a:gd name="T26" fmla="*/ 4 w 12"/>
                    <a:gd name="T27" fmla="*/ 16 h 24"/>
                    <a:gd name="T28" fmla="*/ 4 w 12"/>
                    <a:gd name="T29" fmla="*/ 14 h 24"/>
                    <a:gd name="T30" fmla="*/ 5 w 12"/>
                    <a:gd name="T31" fmla="*/ 13 h 24"/>
                    <a:gd name="T32" fmla="*/ 7 w 12"/>
                    <a:gd name="T33" fmla="*/ 9 h 24"/>
                    <a:gd name="T34" fmla="*/ 8 w 12"/>
                    <a:gd name="T35" fmla="*/ 8 h 24"/>
                    <a:gd name="T36" fmla="*/ 8 w 12"/>
                    <a:gd name="T37" fmla="*/ 5 h 24"/>
                    <a:gd name="T38" fmla="*/ 10 w 12"/>
                    <a:gd name="T39" fmla="*/ 3 h 24"/>
                    <a:gd name="T40" fmla="*/ 12 w 12"/>
                    <a:gd name="T41" fmla="*/ 0 h 24"/>
                    <a:gd name="T42" fmla="*/ 12 w 12"/>
                    <a:gd name="T43" fmla="*/ 0 h 24"/>
                    <a:gd name="T44" fmla="*/ 10 w 12"/>
                    <a:gd name="T4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24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5" y="13"/>
                      </a:lnTo>
                      <a:lnTo>
                        <a:pt x="4" y="14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5" y="13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3" name="Freeform 187"/>
                <p:cNvSpPr>
                  <a:spLocks/>
                </p:cNvSpPr>
                <p:nvPr/>
              </p:nvSpPr>
              <p:spPr bwMode="auto">
                <a:xfrm>
                  <a:off x="1869" y="1606"/>
                  <a:ext cx="97" cy="120"/>
                </a:xfrm>
                <a:custGeom>
                  <a:avLst/>
                  <a:gdLst>
                    <a:gd name="T0" fmla="*/ 192 w 193"/>
                    <a:gd name="T1" fmla="*/ 0 h 240"/>
                    <a:gd name="T2" fmla="*/ 168 w 193"/>
                    <a:gd name="T3" fmla="*/ 14 h 240"/>
                    <a:gd name="T4" fmla="*/ 142 w 193"/>
                    <a:gd name="T5" fmla="*/ 30 h 240"/>
                    <a:gd name="T6" fmla="*/ 118 w 193"/>
                    <a:gd name="T7" fmla="*/ 53 h 240"/>
                    <a:gd name="T8" fmla="*/ 97 w 193"/>
                    <a:gd name="T9" fmla="*/ 77 h 240"/>
                    <a:gd name="T10" fmla="*/ 76 w 193"/>
                    <a:gd name="T11" fmla="*/ 104 h 240"/>
                    <a:gd name="T12" fmla="*/ 57 w 193"/>
                    <a:gd name="T13" fmla="*/ 133 h 240"/>
                    <a:gd name="T14" fmla="*/ 40 w 193"/>
                    <a:gd name="T15" fmla="*/ 161 h 240"/>
                    <a:gd name="T16" fmla="*/ 25 w 193"/>
                    <a:gd name="T17" fmla="*/ 189 h 240"/>
                    <a:gd name="T18" fmla="*/ 11 w 193"/>
                    <a:gd name="T19" fmla="*/ 216 h 240"/>
                    <a:gd name="T20" fmla="*/ 0 w 193"/>
                    <a:gd name="T21" fmla="*/ 240 h 240"/>
                    <a:gd name="T22" fmla="*/ 14 w 193"/>
                    <a:gd name="T23" fmla="*/ 214 h 240"/>
                    <a:gd name="T24" fmla="*/ 30 w 193"/>
                    <a:gd name="T25" fmla="*/ 187 h 240"/>
                    <a:gd name="T26" fmla="*/ 48 w 193"/>
                    <a:gd name="T27" fmla="*/ 161 h 240"/>
                    <a:gd name="T28" fmla="*/ 67 w 193"/>
                    <a:gd name="T29" fmla="*/ 137 h 240"/>
                    <a:gd name="T30" fmla="*/ 86 w 193"/>
                    <a:gd name="T31" fmla="*/ 112 h 240"/>
                    <a:gd name="T32" fmla="*/ 107 w 193"/>
                    <a:gd name="T33" fmla="*/ 89 h 240"/>
                    <a:gd name="T34" fmla="*/ 128 w 193"/>
                    <a:gd name="T35" fmla="*/ 65 h 240"/>
                    <a:gd name="T36" fmla="*/ 150 w 193"/>
                    <a:gd name="T37" fmla="*/ 43 h 240"/>
                    <a:gd name="T38" fmla="*/ 172 w 193"/>
                    <a:gd name="T39" fmla="*/ 22 h 240"/>
                    <a:gd name="T40" fmla="*/ 193 w 193"/>
                    <a:gd name="T41" fmla="*/ 1 h 240"/>
                    <a:gd name="T42" fmla="*/ 193 w 193"/>
                    <a:gd name="T43" fmla="*/ 1 h 240"/>
                    <a:gd name="T44" fmla="*/ 192 w 193"/>
                    <a:gd name="T4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" h="240">
                      <a:moveTo>
                        <a:pt x="192" y="0"/>
                      </a:moveTo>
                      <a:lnTo>
                        <a:pt x="168" y="14"/>
                      </a:lnTo>
                      <a:lnTo>
                        <a:pt x="142" y="30"/>
                      </a:lnTo>
                      <a:lnTo>
                        <a:pt x="118" y="53"/>
                      </a:lnTo>
                      <a:lnTo>
                        <a:pt x="97" y="77"/>
                      </a:lnTo>
                      <a:lnTo>
                        <a:pt x="76" y="104"/>
                      </a:lnTo>
                      <a:lnTo>
                        <a:pt x="57" y="133"/>
                      </a:lnTo>
                      <a:lnTo>
                        <a:pt x="40" y="161"/>
                      </a:lnTo>
                      <a:lnTo>
                        <a:pt x="25" y="189"/>
                      </a:lnTo>
                      <a:lnTo>
                        <a:pt x="11" y="216"/>
                      </a:lnTo>
                      <a:lnTo>
                        <a:pt x="0" y="240"/>
                      </a:lnTo>
                      <a:lnTo>
                        <a:pt x="14" y="214"/>
                      </a:lnTo>
                      <a:lnTo>
                        <a:pt x="30" y="187"/>
                      </a:lnTo>
                      <a:lnTo>
                        <a:pt x="48" y="161"/>
                      </a:lnTo>
                      <a:lnTo>
                        <a:pt x="67" y="137"/>
                      </a:lnTo>
                      <a:lnTo>
                        <a:pt x="86" y="112"/>
                      </a:lnTo>
                      <a:lnTo>
                        <a:pt x="107" y="89"/>
                      </a:lnTo>
                      <a:lnTo>
                        <a:pt x="128" y="65"/>
                      </a:lnTo>
                      <a:lnTo>
                        <a:pt x="150" y="43"/>
                      </a:lnTo>
                      <a:lnTo>
                        <a:pt x="172" y="22"/>
                      </a:lnTo>
                      <a:lnTo>
                        <a:pt x="193" y="1"/>
                      </a:lnTo>
                      <a:lnTo>
                        <a:pt x="193" y="1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4" name="Freeform 188"/>
                <p:cNvSpPr>
                  <a:spLocks/>
                </p:cNvSpPr>
                <p:nvPr/>
              </p:nvSpPr>
              <p:spPr bwMode="auto">
                <a:xfrm>
                  <a:off x="1721" y="1668"/>
                  <a:ext cx="5" cy="5"/>
                </a:xfrm>
                <a:custGeom>
                  <a:avLst/>
                  <a:gdLst>
                    <a:gd name="T0" fmla="*/ 0 w 9"/>
                    <a:gd name="T1" fmla="*/ 10 h 10"/>
                    <a:gd name="T2" fmla="*/ 9 w 9"/>
                    <a:gd name="T3" fmla="*/ 6 h 10"/>
                    <a:gd name="T4" fmla="*/ 9 w 9"/>
                    <a:gd name="T5" fmla="*/ 5 h 10"/>
                    <a:gd name="T6" fmla="*/ 9 w 9"/>
                    <a:gd name="T7" fmla="*/ 5 h 10"/>
                    <a:gd name="T8" fmla="*/ 9 w 9"/>
                    <a:gd name="T9" fmla="*/ 5 h 10"/>
                    <a:gd name="T10" fmla="*/ 9 w 9"/>
                    <a:gd name="T11" fmla="*/ 3 h 10"/>
                    <a:gd name="T12" fmla="*/ 9 w 9"/>
                    <a:gd name="T13" fmla="*/ 3 h 10"/>
                    <a:gd name="T14" fmla="*/ 9 w 9"/>
                    <a:gd name="T15" fmla="*/ 2 h 10"/>
                    <a:gd name="T16" fmla="*/ 9 w 9"/>
                    <a:gd name="T17" fmla="*/ 2 h 10"/>
                    <a:gd name="T18" fmla="*/ 9 w 9"/>
                    <a:gd name="T19" fmla="*/ 2 h 10"/>
                    <a:gd name="T20" fmla="*/ 9 w 9"/>
                    <a:gd name="T21" fmla="*/ 0 h 10"/>
                    <a:gd name="T22" fmla="*/ 9 w 9"/>
                    <a:gd name="T23" fmla="*/ 0 h 10"/>
                    <a:gd name="T24" fmla="*/ 8 w 9"/>
                    <a:gd name="T25" fmla="*/ 0 h 10"/>
                    <a:gd name="T26" fmla="*/ 6 w 9"/>
                    <a:gd name="T27" fmla="*/ 2 h 10"/>
                    <a:gd name="T28" fmla="*/ 6 w 9"/>
                    <a:gd name="T29" fmla="*/ 3 h 10"/>
                    <a:gd name="T30" fmla="*/ 4 w 9"/>
                    <a:gd name="T31" fmla="*/ 3 h 10"/>
                    <a:gd name="T32" fmla="*/ 4 w 9"/>
                    <a:gd name="T33" fmla="*/ 5 h 10"/>
                    <a:gd name="T34" fmla="*/ 3 w 9"/>
                    <a:gd name="T35" fmla="*/ 5 h 10"/>
                    <a:gd name="T36" fmla="*/ 3 w 9"/>
                    <a:gd name="T37" fmla="*/ 6 h 10"/>
                    <a:gd name="T38" fmla="*/ 1 w 9"/>
                    <a:gd name="T39" fmla="*/ 8 h 10"/>
                    <a:gd name="T40" fmla="*/ 0 w 9"/>
                    <a:gd name="T41" fmla="*/ 8 h 10"/>
                    <a:gd name="T42" fmla="*/ 0 w 9"/>
                    <a:gd name="T43" fmla="*/ 10 h 10"/>
                    <a:gd name="T44" fmla="*/ 0 w 9"/>
                    <a:gd name="T4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5" name="Freeform 189"/>
                <p:cNvSpPr>
                  <a:spLocks/>
                </p:cNvSpPr>
                <p:nvPr/>
              </p:nvSpPr>
              <p:spPr bwMode="auto">
                <a:xfrm>
                  <a:off x="1761" y="1639"/>
                  <a:ext cx="9" cy="3"/>
                </a:xfrm>
                <a:custGeom>
                  <a:avLst/>
                  <a:gdLst>
                    <a:gd name="T0" fmla="*/ 0 w 19"/>
                    <a:gd name="T1" fmla="*/ 4 h 5"/>
                    <a:gd name="T2" fmla="*/ 3 w 19"/>
                    <a:gd name="T3" fmla="*/ 4 h 5"/>
                    <a:gd name="T4" fmla="*/ 4 w 19"/>
                    <a:gd name="T5" fmla="*/ 4 h 5"/>
                    <a:gd name="T6" fmla="*/ 6 w 19"/>
                    <a:gd name="T7" fmla="*/ 4 h 5"/>
                    <a:gd name="T8" fmla="*/ 8 w 19"/>
                    <a:gd name="T9" fmla="*/ 4 h 5"/>
                    <a:gd name="T10" fmla="*/ 9 w 19"/>
                    <a:gd name="T11" fmla="*/ 2 h 5"/>
                    <a:gd name="T12" fmla="*/ 11 w 19"/>
                    <a:gd name="T13" fmla="*/ 2 h 5"/>
                    <a:gd name="T14" fmla="*/ 14 w 19"/>
                    <a:gd name="T15" fmla="*/ 2 h 5"/>
                    <a:gd name="T16" fmla="*/ 16 w 19"/>
                    <a:gd name="T17" fmla="*/ 2 h 5"/>
                    <a:gd name="T18" fmla="*/ 17 w 19"/>
                    <a:gd name="T19" fmla="*/ 0 h 5"/>
                    <a:gd name="T20" fmla="*/ 19 w 19"/>
                    <a:gd name="T21" fmla="*/ 0 h 5"/>
                    <a:gd name="T22" fmla="*/ 17 w 19"/>
                    <a:gd name="T23" fmla="*/ 0 h 5"/>
                    <a:gd name="T24" fmla="*/ 16 w 19"/>
                    <a:gd name="T25" fmla="*/ 0 h 5"/>
                    <a:gd name="T26" fmla="*/ 12 w 19"/>
                    <a:gd name="T27" fmla="*/ 2 h 5"/>
                    <a:gd name="T28" fmla="*/ 11 w 19"/>
                    <a:gd name="T29" fmla="*/ 2 h 5"/>
                    <a:gd name="T30" fmla="*/ 9 w 19"/>
                    <a:gd name="T31" fmla="*/ 2 h 5"/>
                    <a:gd name="T32" fmla="*/ 8 w 19"/>
                    <a:gd name="T33" fmla="*/ 2 h 5"/>
                    <a:gd name="T34" fmla="*/ 6 w 19"/>
                    <a:gd name="T35" fmla="*/ 4 h 5"/>
                    <a:gd name="T36" fmla="*/ 4 w 19"/>
                    <a:gd name="T37" fmla="*/ 4 h 5"/>
                    <a:gd name="T38" fmla="*/ 3 w 19"/>
                    <a:gd name="T39" fmla="*/ 4 h 5"/>
                    <a:gd name="T40" fmla="*/ 1 w 19"/>
                    <a:gd name="T41" fmla="*/ 5 h 5"/>
                    <a:gd name="T42" fmla="*/ 1 w 19"/>
                    <a:gd name="T43" fmla="*/ 5 h 5"/>
                    <a:gd name="T44" fmla="*/ 0 w 19"/>
                    <a:gd name="T4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5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6" name="Freeform 190"/>
                <p:cNvSpPr>
                  <a:spLocks/>
                </p:cNvSpPr>
                <p:nvPr/>
              </p:nvSpPr>
              <p:spPr bwMode="auto">
                <a:xfrm>
                  <a:off x="1724" y="1641"/>
                  <a:ext cx="38" cy="27"/>
                </a:xfrm>
                <a:custGeom>
                  <a:avLst/>
                  <a:gdLst>
                    <a:gd name="T0" fmla="*/ 74 w 75"/>
                    <a:gd name="T1" fmla="*/ 0 h 54"/>
                    <a:gd name="T2" fmla="*/ 67 w 75"/>
                    <a:gd name="T3" fmla="*/ 3 h 54"/>
                    <a:gd name="T4" fmla="*/ 59 w 75"/>
                    <a:gd name="T5" fmla="*/ 4 h 54"/>
                    <a:gd name="T6" fmla="*/ 51 w 75"/>
                    <a:gd name="T7" fmla="*/ 6 h 54"/>
                    <a:gd name="T8" fmla="*/ 43 w 75"/>
                    <a:gd name="T9" fmla="*/ 8 h 54"/>
                    <a:gd name="T10" fmla="*/ 37 w 75"/>
                    <a:gd name="T11" fmla="*/ 9 h 54"/>
                    <a:gd name="T12" fmla="*/ 29 w 75"/>
                    <a:gd name="T13" fmla="*/ 11 h 54"/>
                    <a:gd name="T14" fmla="*/ 21 w 75"/>
                    <a:gd name="T15" fmla="*/ 14 h 54"/>
                    <a:gd name="T16" fmla="*/ 14 w 75"/>
                    <a:gd name="T17" fmla="*/ 17 h 54"/>
                    <a:gd name="T18" fmla="*/ 6 w 75"/>
                    <a:gd name="T19" fmla="*/ 20 h 54"/>
                    <a:gd name="T20" fmla="*/ 0 w 75"/>
                    <a:gd name="T21" fmla="*/ 25 h 54"/>
                    <a:gd name="T22" fmla="*/ 0 w 75"/>
                    <a:gd name="T23" fmla="*/ 28 h 54"/>
                    <a:gd name="T24" fmla="*/ 0 w 75"/>
                    <a:gd name="T25" fmla="*/ 32 h 54"/>
                    <a:gd name="T26" fmla="*/ 2 w 75"/>
                    <a:gd name="T27" fmla="*/ 33 h 54"/>
                    <a:gd name="T28" fmla="*/ 2 w 75"/>
                    <a:gd name="T29" fmla="*/ 36 h 54"/>
                    <a:gd name="T30" fmla="*/ 2 w 75"/>
                    <a:gd name="T31" fmla="*/ 40 h 54"/>
                    <a:gd name="T32" fmla="*/ 2 w 75"/>
                    <a:gd name="T33" fmla="*/ 43 h 54"/>
                    <a:gd name="T34" fmla="*/ 2 w 75"/>
                    <a:gd name="T35" fmla="*/ 44 h 54"/>
                    <a:gd name="T36" fmla="*/ 2 w 75"/>
                    <a:gd name="T37" fmla="*/ 48 h 54"/>
                    <a:gd name="T38" fmla="*/ 2 w 75"/>
                    <a:gd name="T39" fmla="*/ 51 h 54"/>
                    <a:gd name="T40" fmla="*/ 3 w 75"/>
                    <a:gd name="T41" fmla="*/ 54 h 54"/>
                    <a:gd name="T42" fmla="*/ 10 w 75"/>
                    <a:gd name="T43" fmla="*/ 46 h 54"/>
                    <a:gd name="T44" fmla="*/ 16 w 75"/>
                    <a:gd name="T45" fmla="*/ 40 h 54"/>
                    <a:gd name="T46" fmla="*/ 22 w 75"/>
                    <a:gd name="T47" fmla="*/ 33 h 54"/>
                    <a:gd name="T48" fmla="*/ 29 w 75"/>
                    <a:gd name="T49" fmla="*/ 28 h 54"/>
                    <a:gd name="T50" fmla="*/ 37 w 75"/>
                    <a:gd name="T51" fmla="*/ 22 h 54"/>
                    <a:gd name="T52" fmla="*/ 43 w 75"/>
                    <a:gd name="T53" fmla="*/ 17 h 54"/>
                    <a:gd name="T54" fmla="*/ 51 w 75"/>
                    <a:gd name="T55" fmla="*/ 12 h 54"/>
                    <a:gd name="T56" fmla="*/ 58 w 75"/>
                    <a:gd name="T57" fmla="*/ 8 h 54"/>
                    <a:gd name="T58" fmla="*/ 66 w 75"/>
                    <a:gd name="T59" fmla="*/ 4 h 54"/>
                    <a:gd name="T60" fmla="*/ 75 w 75"/>
                    <a:gd name="T61" fmla="*/ 1 h 54"/>
                    <a:gd name="T62" fmla="*/ 75 w 75"/>
                    <a:gd name="T63" fmla="*/ 1 h 54"/>
                    <a:gd name="T64" fmla="*/ 74 w 75"/>
                    <a:gd name="T6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54">
                      <a:moveTo>
                        <a:pt x="74" y="0"/>
                      </a:moveTo>
                      <a:lnTo>
                        <a:pt x="67" y="3"/>
                      </a:lnTo>
                      <a:lnTo>
                        <a:pt x="59" y="4"/>
                      </a:lnTo>
                      <a:lnTo>
                        <a:pt x="51" y="6"/>
                      </a:lnTo>
                      <a:lnTo>
                        <a:pt x="43" y="8"/>
                      </a:lnTo>
                      <a:lnTo>
                        <a:pt x="37" y="9"/>
                      </a:lnTo>
                      <a:lnTo>
                        <a:pt x="29" y="11"/>
                      </a:lnTo>
                      <a:lnTo>
                        <a:pt x="21" y="14"/>
                      </a:lnTo>
                      <a:lnTo>
                        <a:pt x="14" y="17"/>
                      </a:lnTo>
                      <a:lnTo>
                        <a:pt x="6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2" y="40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2" y="48"/>
                      </a:lnTo>
                      <a:lnTo>
                        <a:pt x="2" y="51"/>
                      </a:lnTo>
                      <a:lnTo>
                        <a:pt x="3" y="54"/>
                      </a:lnTo>
                      <a:lnTo>
                        <a:pt x="10" y="46"/>
                      </a:lnTo>
                      <a:lnTo>
                        <a:pt x="16" y="40"/>
                      </a:lnTo>
                      <a:lnTo>
                        <a:pt x="22" y="33"/>
                      </a:lnTo>
                      <a:lnTo>
                        <a:pt x="29" y="28"/>
                      </a:lnTo>
                      <a:lnTo>
                        <a:pt x="37" y="22"/>
                      </a:lnTo>
                      <a:lnTo>
                        <a:pt x="43" y="17"/>
                      </a:lnTo>
                      <a:lnTo>
                        <a:pt x="51" y="12"/>
                      </a:lnTo>
                      <a:lnTo>
                        <a:pt x="58" y="8"/>
                      </a:lnTo>
                      <a:lnTo>
                        <a:pt x="66" y="4"/>
                      </a:lnTo>
                      <a:lnTo>
                        <a:pt x="75" y="1"/>
                      </a:lnTo>
                      <a:lnTo>
                        <a:pt x="75" y="1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7" name="Freeform 191"/>
                <p:cNvSpPr>
                  <a:spLocks/>
                </p:cNvSpPr>
                <p:nvPr/>
              </p:nvSpPr>
              <p:spPr bwMode="auto">
                <a:xfrm>
                  <a:off x="1664" y="1658"/>
                  <a:ext cx="103" cy="184"/>
                </a:xfrm>
                <a:custGeom>
                  <a:avLst/>
                  <a:gdLst>
                    <a:gd name="T0" fmla="*/ 122 w 206"/>
                    <a:gd name="T1" fmla="*/ 24 h 368"/>
                    <a:gd name="T2" fmla="*/ 120 w 206"/>
                    <a:gd name="T3" fmla="*/ 61 h 368"/>
                    <a:gd name="T4" fmla="*/ 115 w 206"/>
                    <a:gd name="T5" fmla="*/ 96 h 368"/>
                    <a:gd name="T6" fmla="*/ 106 w 206"/>
                    <a:gd name="T7" fmla="*/ 129 h 368"/>
                    <a:gd name="T8" fmla="*/ 94 w 206"/>
                    <a:gd name="T9" fmla="*/ 161 h 368"/>
                    <a:gd name="T10" fmla="*/ 80 w 206"/>
                    <a:gd name="T11" fmla="*/ 193 h 368"/>
                    <a:gd name="T12" fmla="*/ 64 w 206"/>
                    <a:gd name="T13" fmla="*/ 225 h 368"/>
                    <a:gd name="T14" fmla="*/ 48 w 206"/>
                    <a:gd name="T15" fmla="*/ 256 h 368"/>
                    <a:gd name="T16" fmla="*/ 32 w 206"/>
                    <a:gd name="T17" fmla="*/ 288 h 368"/>
                    <a:gd name="T18" fmla="*/ 16 w 206"/>
                    <a:gd name="T19" fmla="*/ 318 h 368"/>
                    <a:gd name="T20" fmla="*/ 0 w 206"/>
                    <a:gd name="T21" fmla="*/ 350 h 368"/>
                    <a:gd name="T22" fmla="*/ 16 w 206"/>
                    <a:gd name="T23" fmla="*/ 342 h 368"/>
                    <a:gd name="T24" fmla="*/ 30 w 206"/>
                    <a:gd name="T25" fmla="*/ 337 h 368"/>
                    <a:gd name="T26" fmla="*/ 45 w 206"/>
                    <a:gd name="T27" fmla="*/ 336 h 368"/>
                    <a:gd name="T28" fmla="*/ 58 w 206"/>
                    <a:gd name="T29" fmla="*/ 337 h 368"/>
                    <a:gd name="T30" fmla="*/ 72 w 206"/>
                    <a:gd name="T31" fmla="*/ 339 h 368"/>
                    <a:gd name="T32" fmla="*/ 85 w 206"/>
                    <a:gd name="T33" fmla="*/ 344 h 368"/>
                    <a:gd name="T34" fmla="*/ 98 w 206"/>
                    <a:gd name="T35" fmla="*/ 349 h 368"/>
                    <a:gd name="T36" fmla="*/ 110 w 206"/>
                    <a:gd name="T37" fmla="*/ 355 h 368"/>
                    <a:gd name="T38" fmla="*/ 123 w 206"/>
                    <a:gd name="T39" fmla="*/ 361 h 368"/>
                    <a:gd name="T40" fmla="*/ 136 w 206"/>
                    <a:gd name="T41" fmla="*/ 368 h 368"/>
                    <a:gd name="T42" fmla="*/ 138 w 206"/>
                    <a:gd name="T43" fmla="*/ 352 h 368"/>
                    <a:gd name="T44" fmla="*/ 142 w 206"/>
                    <a:gd name="T45" fmla="*/ 334 h 368"/>
                    <a:gd name="T46" fmla="*/ 149 w 206"/>
                    <a:gd name="T47" fmla="*/ 317 h 368"/>
                    <a:gd name="T48" fmla="*/ 155 w 206"/>
                    <a:gd name="T49" fmla="*/ 299 h 368"/>
                    <a:gd name="T50" fmla="*/ 163 w 206"/>
                    <a:gd name="T51" fmla="*/ 281 h 368"/>
                    <a:gd name="T52" fmla="*/ 170 w 206"/>
                    <a:gd name="T53" fmla="*/ 264 h 368"/>
                    <a:gd name="T54" fmla="*/ 176 w 206"/>
                    <a:gd name="T55" fmla="*/ 246 h 368"/>
                    <a:gd name="T56" fmla="*/ 179 w 206"/>
                    <a:gd name="T57" fmla="*/ 230 h 368"/>
                    <a:gd name="T58" fmla="*/ 182 w 206"/>
                    <a:gd name="T59" fmla="*/ 214 h 368"/>
                    <a:gd name="T60" fmla="*/ 181 w 206"/>
                    <a:gd name="T61" fmla="*/ 198 h 368"/>
                    <a:gd name="T62" fmla="*/ 174 w 206"/>
                    <a:gd name="T63" fmla="*/ 176 h 368"/>
                    <a:gd name="T64" fmla="*/ 174 w 206"/>
                    <a:gd name="T65" fmla="*/ 155 h 368"/>
                    <a:gd name="T66" fmla="*/ 179 w 206"/>
                    <a:gd name="T67" fmla="*/ 136 h 368"/>
                    <a:gd name="T68" fmla="*/ 186 w 206"/>
                    <a:gd name="T69" fmla="*/ 117 h 368"/>
                    <a:gd name="T70" fmla="*/ 194 w 206"/>
                    <a:gd name="T71" fmla="*/ 99 h 368"/>
                    <a:gd name="T72" fmla="*/ 202 w 206"/>
                    <a:gd name="T73" fmla="*/ 81 h 368"/>
                    <a:gd name="T74" fmla="*/ 206 w 206"/>
                    <a:gd name="T75" fmla="*/ 62 h 368"/>
                    <a:gd name="T76" fmla="*/ 206 w 206"/>
                    <a:gd name="T77" fmla="*/ 43 h 368"/>
                    <a:gd name="T78" fmla="*/ 202 w 206"/>
                    <a:gd name="T79" fmla="*/ 22 h 368"/>
                    <a:gd name="T80" fmla="*/ 190 w 206"/>
                    <a:gd name="T81" fmla="*/ 0 h 368"/>
                    <a:gd name="T82" fmla="*/ 123 w 206"/>
                    <a:gd name="T83" fmla="*/ 25 h 368"/>
                    <a:gd name="T84" fmla="*/ 123 w 206"/>
                    <a:gd name="T85" fmla="*/ 25 h 368"/>
                    <a:gd name="T86" fmla="*/ 122 w 206"/>
                    <a:gd name="T87" fmla="*/ 24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6" h="368">
                      <a:moveTo>
                        <a:pt x="122" y="24"/>
                      </a:moveTo>
                      <a:lnTo>
                        <a:pt x="120" y="61"/>
                      </a:lnTo>
                      <a:lnTo>
                        <a:pt x="115" y="96"/>
                      </a:lnTo>
                      <a:lnTo>
                        <a:pt x="106" y="129"/>
                      </a:lnTo>
                      <a:lnTo>
                        <a:pt x="94" y="161"/>
                      </a:lnTo>
                      <a:lnTo>
                        <a:pt x="80" y="193"/>
                      </a:lnTo>
                      <a:lnTo>
                        <a:pt x="64" y="225"/>
                      </a:lnTo>
                      <a:lnTo>
                        <a:pt x="48" y="256"/>
                      </a:lnTo>
                      <a:lnTo>
                        <a:pt x="32" y="288"/>
                      </a:lnTo>
                      <a:lnTo>
                        <a:pt x="16" y="318"/>
                      </a:lnTo>
                      <a:lnTo>
                        <a:pt x="0" y="350"/>
                      </a:lnTo>
                      <a:lnTo>
                        <a:pt x="16" y="342"/>
                      </a:lnTo>
                      <a:lnTo>
                        <a:pt x="30" y="337"/>
                      </a:lnTo>
                      <a:lnTo>
                        <a:pt x="45" y="336"/>
                      </a:lnTo>
                      <a:lnTo>
                        <a:pt x="58" y="337"/>
                      </a:lnTo>
                      <a:lnTo>
                        <a:pt x="72" y="339"/>
                      </a:lnTo>
                      <a:lnTo>
                        <a:pt x="85" y="344"/>
                      </a:lnTo>
                      <a:lnTo>
                        <a:pt x="98" y="349"/>
                      </a:lnTo>
                      <a:lnTo>
                        <a:pt x="110" y="355"/>
                      </a:lnTo>
                      <a:lnTo>
                        <a:pt x="123" y="361"/>
                      </a:lnTo>
                      <a:lnTo>
                        <a:pt x="136" y="368"/>
                      </a:lnTo>
                      <a:lnTo>
                        <a:pt x="138" y="352"/>
                      </a:lnTo>
                      <a:lnTo>
                        <a:pt x="142" y="334"/>
                      </a:lnTo>
                      <a:lnTo>
                        <a:pt x="149" y="317"/>
                      </a:lnTo>
                      <a:lnTo>
                        <a:pt x="155" y="299"/>
                      </a:lnTo>
                      <a:lnTo>
                        <a:pt x="163" y="281"/>
                      </a:lnTo>
                      <a:lnTo>
                        <a:pt x="170" y="264"/>
                      </a:lnTo>
                      <a:lnTo>
                        <a:pt x="176" y="246"/>
                      </a:lnTo>
                      <a:lnTo>
                        <a:pt x="179" y="230"/>
                      </a:lnTo>
                      <a:lnTo>
                        <a:pt x="182" y="214"/>
                      </a:lnTo>
                      <a:lnTo>
                        <a:pt x="181" y="198"/>
                      </a:lnTo>
                      <a:lnTo>
                        <a:pt x="174" y="176"/>
                      </a:lnTo>
                      <a:lnTo>
                        <a:pt x="174" y="155"/>
                      </a:lnTo>
                      <a:lnTo>
                        <a:pt x="179" y="136"/>
                      </a:lnTo>
                      <a:lnTo>
                        <a:pt x="186" y="117"/>
                      </a:lnTo>
                      <a:lnTo>
                        <a:pt x="194" y="99"/>
                      </a:lnTo>
                      <a:lnTo>
                        <a:pt x="202" y="81"/>
                      </a:lnTo>
                      <a:lnTo>
                        <a:pt x="206" y="62"/>
                      </a:lnTo>
                      <a:lnTo>
                        <a:pt x="206" y="43"/>
                      </a:lnTo>
                      <a:lnTo>
                        <a:pt x="202" y="22"/>
                      </a:lnTo>
                      <a:lnTo>
                        <a:pt x="190" y="0"/>
                      </a:lnTo>
                      <a:lnTo>
                        <a:pt x="123" y="25"/>
                      </a:lnTo>
                      <a:lnTo>
                        <a:pt x="123" y="25"/>
                      </a:lnTo>
                      <a:lnTo>
                        <a:pt x="122" y="2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8" name="Freeform 192"/>
                <p:cNvSpPr>
                  <a:spLocks/>
                </p:cNvSpPr>
                <p:nvPr/>
              </p:nvSpPr>
              <p:spPr bwMode="auto">
                <a:xfrm>
                  <a:off x="1655" y="1836"/>
                  <a:ext cx="11" cy="21"/>
                </a:xfrm>
                <a:custGeom>
                  <a:avLst/>
                  <a:gdLst>
                    <a:gd name="T0" fmla="*/ 23 w 23"/>
                    <a:gd name="T1" fmla="*/ 42 h 42"/>
                    <a:gd name="T2" fmla="*/ 16 w 23"/>
                    <a:gd name="T3" fmla="*/ 0 h 42"/>
                    <a:gd name="T4" fmla="*/ 15 w 23"/>
                    <a:gd name="T5" fmla="*/ 3 h 42"/>
                    <a:gd name="T6" fmla="*/ 13 w 23"/>
                    <a:gd name="T7" fmla="*/ 8 h 42"/>
                    <a:gd name="T8" fmla="*/ 12 w 23"/>
                    <a:gd name="T9" fmla="*/ 11 h 42"/>
                    <a:gd name="T10" fmla="*/ 10 w 23"/>
                    <a:gd name="T11" fmla="*/ 16 h 42"/>
                    <a:gd name="T12" fmla="*/ 8 w 23"/>
                    <a:gd name="T13" fmla="*/ 21 h 42"/>
                    <a:gd name="T14" fmla="*/ 7 w 23"/>
                    <a:gd name="T15" fmla="*/ 24 h 42"/>
                    <a:gd name="T16" fmla="*/ 5 w 23"/>
                    <a:gd name="T17" fmla="*/ 29 h 42"/>
                    <a:gd name="T18" fmla="*/ 4 w 23"/>
                    <a:gd name="T19" fmla="*/ 34 h 42"/>
                    <a:gd name="T20" fmla="*/ 2 w 23"/>
                    <a:gd name="T21" fmla="*/ 37 h 42"/>
                    <a:gd name="T22" fmla="*/ 0 w 23"/>
                    <a:gd name="T23" fmla="*/ 42 h 42"/>
                    <a:gd name="T24" fmla="*/ 23 w 23"/>
                    <a:gd name="T25" fmla="*/ 42 h 42"/>
                    <a:gd name="T26" fmla="*/ 23 w 23"/>
                    <a:gd name="T2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42">
                      <a:moveTo>
                        <a:pt x="23" y="42"/>
                      </a:moveTo>
                      <a:lnTo>
                        <a:pt x="16" y="0"/>
                      </a:lnTo>
                      <a:lnTo>
                        <a:pt x="15" y="3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10" y="16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5" y="29"/>
                      </a:lnTo>
                      <a:lnTo>
                        <a:pt x="4" y="34"/>
                      </a:lnTo>
                      <a:lnTo>
                        <a:pt x="2" y="37"/>
                      </a:lnTo>
                      <a:lnTo>
                        <a:pt x="0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89" name="Freeform 193"/>
                <p:cNvSpPr>
                  <a:spLocks/>
                </p:cNvSpPr>
                <p:nvPr/>
              </p:nvSpPr>
              <p:spPr bwMode="auto">
                <a:xfrm>
                  <a:off x="1663" y="1834"/>
                  <a:ext cx="1" cy="2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3 h 5"/>
                    <a:gd name="T4" fmla="*/ 0 w 2"/>
                    <a:gd name="T5" fmla="*/ 3 h 5"/>
                    <a:gd name="T6" fmla="*/ 0 w 2"/>
                    <a:gd name="T7" fmla="*/ 3 h 5"/>
                    <a:gd name="T8" fmla="*/ 2 w 2"/>
                    <a:gd name="T9" fmla="*/ 3 h 5"/>
                    <a:gd name="T10" fmla="*/ 2 w 2"/>
                    <a:gd name="T11" fmla="*/ 2 h 5"/>
                    <a:gd name="T12" fmla="*/ 2 w 2"/>
                    <a:gd name="T13" fmla="*/ 2 h 5"/>
                    <a:gd name="T14" fmla="*/ 2 w 2"/>
                    <a:gd name="T15" fmla="*/ 2 h 5"/>
                    <a:gd name="T16" fmla="*/ 2 w 2"/>
                    <a:gd name="T17" fmla="*/ 2 h 5"/>
                    <a:gd name="T18" fmla="*/ 2 w 2"/>
                    <a:gd name="T19" fmla="*/ 0 h 5"/>
                    <a:gd name="T20" fmla="*/ 2 w 2"/>
                    <a:gd name="T21" fmla="*/ 0 h 5"/>
                    <a:gd name="T22" fmla="*/ 2 w 2"/>
                    <a:gd name="T23" fmla="*/ 0 h 5"/>
                    <a:gd name="T24" fmla="*/ 2 w 2"/>
                    <a:gd name="T25" fmla="*/ 0 h 5"/>
                    <a:gd name="T26" fmla="*/ 2 w 2"/>
                    <a:gd name="T27" fmla="*/ 0 h 5"/>
                    <a:gd name="T28" fmla="*/ 2 w 2"/>
                    <a:gd name="T29" fmla="*/ 0 h 5"/>
                    <a:gd name="T30" fmla="*/ 2 w 2"/>
                    <a:gd name="T31" fmla="*/ 0 h 5"/>
                    <a:gd name="T32" fmla="*/ 0 w 2"/>
                    <a:gd name="T33" fmla="*/ 2 h 5"/>
                    <a:gd name="T34" fmla="*/ 0 w 2"/>
                    <a:gd name="T35" fmla="*/ 2 h 5"/>
                    <a:gd name="T36" fmla="*/ 0 w 2"/>
                    <a:gd name="T37" fmla="*/ 2 h 5"/>
                    <a:gd name="T38" fmla="*/ 0 w 2"/>
                    <a:gd name="T39" fmla="*/ 2 h 5"/>
                    <a:gd name="T40" fmla="*/ 0 w 2"/>
                    <a:gd name="T41" fmla="*/ 2 h 5"/>
                    <a:gd name="T42" fmla="*/ 0 w 2"/>
                    <a:gd name="T43" fmla="*/ 5 h 5"/>
                    <a:gd name="T44" fmla="*/ 0 w 2"/>
                    <a:gd name="T45" fmla="*/ 5 h 5"/>
                    <a:gd name="T46" fmla="*/ 0 w 2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0" name="Freeform 194"/>
                <p:cNvSpPr>
                  <a:spLocks/>
                </p:cNvSpPr>
                <p:nvPr/>
              </p:nvSpPr>
              <p:spPr bwMode="auto">
                <a:xfrm>
                  <a:off x="1770" y="1658"/>
                  <a:ext cx="12" cy="31"/>
                </a:xfrm>
                <a:custGeom>
                  <a:avLst/>
                  <a:gdLst>
                    <a:gd name="T0" fmla="*/ 0 w 24"/>
                    <a:gd name="T1" fmla="*/ 2 h 63"/>
                    <a:gd name="T2" fmla="*/ 16 w 24"/>
                    <a:gd name="T3" fmla="*/ 63 h 63"/>
                    <a:gd name="T4" fmla="*/ 19 w 24"/>
                    <a:gd name="T5" fmla="*/ 61 h 63"/>
                    <a:gd name="T6" fmla="*/ 21 w 24"/>
                    <a:gd name="T7" fmla="*/ 58 h 63"/>
                    <a:gd name="T8" fmla="*/ 22 w 24"/>
                    <a:gd name="T9" fmla="*/ 55 h 63"/>
                    <a:gd name="T10" fmla="*/ 24 w 24"/>
                    <a:gd name="T11" fmla="*/ 51 h 63"/>
                    <a:gd name="T12" fmla="*/ 24 w 24"/>
                    <a:gd name="T13" fmla="*/ 48 h 63"/>
                    <a:gd name="T14" fmla="*/ 24 w 24"/>
                    <a:gd name="T15" fmla="*/ 43 h 63"/>
                    <a:gd name="T16" fmla="*/ 24 w 24"/>
                    <a:gd name="T17" fmla="*/ 40 h 63"/>
                    <a:gd name="T18" fmla="*/ 22 w 24"/>
                    <a:gd name="T19" fmla="*/ 37 h 63"/>
                    <a:gd name="T20" fmla="*/ 22 w 24"/>
                    <a:gd name="T21" fmla="*/ 34 h 63"/>
                    <a:gd name="T22" fmla="*/ 22 w 24"/>
                    <a:gd name="T23" fmla="*/ 31 h 63"/>
                    <a:gd name="T24" fmla="*/ 22 w 24"/>
                    <a:gd name="T25" fmla="*/ 26 h 63"/>
                    <a:gd name="T26" fmla="*/ 24 w 24"/>
                    <a:gd name="T27" fmla="*/ 21 h 63"/>
                    <a:gd name="T28" fmla="*/ 22 w 24"/>
                    <a:gd name="T29" fmla="*/ 15 h 63"/>
                    <a:gd name="T30" fmla="*/ 22 w 24"/>
                    <a:gd name="T31" fmla="*/ 11 h 63"/>
                    <a:gd name="T32" fmla="*/ 21 w 24"/>
                    <a:gd name="T33" fmla="*/ 7 h 63"/>
                    <a:gd name="T34" fmla="*/ 17 w 24"/>
                    <a:gd name="T35" fmla="*/ 3 h 63"/>
                    <a:gd name="T36" fmla="*/ 14 w 24"/>
                    <a:gd name="T37" fmla="*/ 0 h 63"/>
                    <a:gd name="T38" fmla="*/ 11 w 24"/>
                    <a:gd name="T39" fmla="*/ 0 h 63"/>
                    <a:gd name="T40" fmla="*/ 6 w 24"/>
                    <a:gd name="T41" fmla="*/ 0 h 63"/>
                    <a:gd name="T42" fmla="*/ 0 w 24"/>
                    <a:gd name="T43" fmla="*/ 2 h 63"/>
                    <a:gd name="T44" fmla="*/ 0 w 24"/>
                    <a:gd name="T45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63">
                      <a:moveTo>
                        <a:pt x="0" y="2"/>
                      </a:moveTo>
                      <a:lnTo>
                        <a:pt x="16" y="63"/>
                      </a:lnTo>
                      <a:lnTo>
                        <a:pt x="19" y="61"/>
                      </a:lnTo>
                      <a:lnTo>
                        <a:pt x="21" y="58"/>
                      </a:lnTo>
                      <a:lnTo>
                        <a:pt x="22" y="55"/>
                      </a:lnTo>
                      <a:lnTo>
                        <a:pt x="24" y="51"/>
                      </a:lnTo>
                      <a:lnTo>
                        <a:pt x="24" y="48"/>
                      </a:lnTo>
                      <a:lnTo>
                        <a:pt x="24" y="43"/>
                      </a:lnTo>
                      <a:lnTo>
                        <a:pt x="24" y="40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22" y="31"/>
                      </a:lnTo>
                      <a:lnTo>
                        <a:pt x="22" y="26"/>
                      </a:lnTo>
                      <a:lnTo>
                        <a:pt x="24" y="21"/>
                      </a:lnTo>
                      <a:lnTo>
                        <a:pt x="22" y="15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1" name="Freeform 195"/>
                <p:cNvSpPr>
                  <a:spLocks/>
                </p:cNvSpPr>
                <p:nvPr/>
              </p:nvSpPr>
              <p:spPr bwMode="auto">
                <a:xfrm>
                  <a:off x="2211" y="1703"/>
                  <a:ext cx="235" cy="250"/>
                </a:xfrm>
                <a:custGeom>
                  <a:avLst/>
                  <a:gdLst>
                    <a:gd name="T0" fmla="*/ 204 w 471"/>
                    <a:gd name="T1" fmla="*/ 212 h 500"/>
                    <a:gd name="T2" fmla="*/ 181 w 471"/>
                    <a:gd name="T3" fmla="*/ 266 h 500"/>
                    <a:gd name="T4" fmla="*/ 159 w 471"/>
                    <a:gd name="T5" fmla="*/ 320 h 500"/>
                    <a:gd name="T6" fmla="*/ 130 w 471"/>
                    <a:gd name="T7" fmla="*/ 368 h 500"/>
                    <a:gd name="T8" fmla="*/ 95 w 471"/>
                    <a:gd name="T9" fmla="*/ 408 h 500"/>
                    <a:gd name="T10" fmla="*/ 72 w 471"/>
                    <a:gd name="T11" fmla="*/ 400 h 500"/>
                    <a:gd name="T12" fmla="*/ 55 w 471"/>
                    <a:gd name="T13" fmla="*/ 410 h 500"/>
                    <a:gd name="T14" fmla="*/ 36 w 471"/>
                    <a:gd name="T15" fmla="*/ 415 h 500"/>
                    <a:gd name="T16" fmla="*/ 18 w 471"/>
                    <a:gd name="T17" fmla="*/ 426 h 500"/>
                    <a:gd name="T18" fmla="*/ 5 w 471"/>
                    <a:gd name="T19" fmla="*/ 439 h 500"/>
                    <a:gd name="T20" fmla="*/ 0 w 471"/>
                    <a:gd name="T21" fmla="*/ 447 h 500"/>
                    <a:gd name="T22" fmla="*/ 7 w 471"/>
                    <a:gd name="T23" fmla="*/ 442 h 500"/>
                    <a:gd name="T24" fmla="*/ 20 w 471"/>
                    <a:gd name="T25" fmla="*/ 436 h 500"/>
                    <a:gd name="T26" fmla="*/ 34 w 471"/>
                    <a:gd name="T27" fmla="*/ 436 h 500"/>
                    <a:gd name="T28" fmla="*/ 47 w 471"/>
                    <a:gd name="T29" fmla="*/ 434 h 500"/>
                    <a:gd name="T30" fmla="*/ 55 w 471"/>
                    <a:gd name="T31" fmla="*/ 429 h 500"/>
                    <a:gd name="T32" fmla="*/ 64 w 471"/>
                    <a:gd name="T33" fmla="*/ 428 h 500"/>
                    <a:gd name="T34" fmla="*/ 77 w 471"/>
                    <a:gd name="T35" fmla="*/ 440 h 500"/>
                    <a:gd name="T36" fmla="*/ 87 w 471"/>
                    <a:gd name="T37" fmla="*/ 455 h 500"/>
                    <a:gd name="T38" fmla="*/ 96 w 471"/>
                    <a:gd name="T39" fmla="*/ 472 h 500"/>
                    <a:gd name="T40" fmla="*/ 106 w 471"/>
                    <a:gd name="T41" fmla="*/ 490 h 500"/>
                    <a:gd name="T42" fmla="*/ 136 w 471"/>
                    <a:gd name="T43" fmla="*/ 480 h 500"/>
                    <a:gd name="T44" fmla="*/ 192 w 471"/>
                    <a:gd name="T45" fmla="*/ 450 h 500"/>
                    <a:gd name="T46" fmla="*/ 252 w 471"/>
                    <a:gd name="T47" fmla="*/ 428 h 500"/>
                    <a:gd name="T48" fmla="*/ 311 w 471"/>
                    <a:gd name="T49" fmla="*/ 404 h 500"/>
                    <a:gd name="T50" fmla="*/ 367 w 471"/>
                    <a:gd name="T51" fmla="*/ 375 h 500"/>
                    <a:gd name="T52" fmla="*/ 420 w 471"/>
                    <a:gd name="T53" fmla="*/ 328 h 500"/>
                    <a:gd name="T54" fmla="*/ 455 w 471"/>
                    <a:gd name="T55" fmla="*/ 263 h 500"/>
                    <a:gd name="T56" fmla="*/ 469 w 471"/>
                    <a:gd name="T57" fmla="*/ 189 h 500"/>
                    <a:gd name="T58" fmla="*/ 471 w 471"/>
                    <a:gd name="T59" fmla="*/ 111 h 500"/>
                    <a:gd name="T60" fmla="*/ 464 w 471"/>
                    <a:gd name="T61" fmla="*/ 36 h 500"/>
                    <a:gd name="T62" fmla="*/ 444 w 471"/>
                    <a:gd name="T63" fmla="*/ 28 h 500"/>
                    <a:gd name="T64" fmla="*/ 396 w 471"/>
                    <a:gd name="T65" fmla="*/ 71 h 500"/>
                    <a:gd name="T66" fmla="*/ 343 w 471"/>
                    <a:gd name="T67" fmla="*/ 103 h 500"/>
                    <a:gd name="T68" fmla="*/ 288 w 471"/>
                    <a:gd name="T69" fmla="*/ 132 h 500"/>
                    <a:gd name="T70" fmla="*/ 239 w 471"/>
                    <a:gd name="T71" fmla="*/ 165 h 500"/>
                    <a:gd name="T72" fmla="*/ 216 w 471"/>
                    <a:gd name="T73" fmla="*/ 186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71" h="500">
                      <a:moveTo>
                        <a:pt x="216" y="186"/>
                      </a:moveTo>
                      <a:lnTo>
                        <a:pt x="204" y="212"/>
                      </a:lnTo>
                      <a:lnTo>
                        <a:pt x="192" y="239"/>
                      </a:lnTo>
                      <a:lnTo>
                        <a:pt x="181" y="266"/>
                      </a:lnTo>
                      <a:lnTo>
                        <a:pt x="170" y="293"/>
                      </a:lnTo>
                      <a:lnTo>
                        <a:pt x="159" y="320"/>
                      </a:lnTo>
                      <a:lnTo>
                        <a:pt x="146" y="346"/>
                      </a:lnTo>
                      <a:lnTo>
                        <a:pt x="130" y="368"/>
                      </a:lnTo>
                      <a:lnTo>
                        <a:pt x="114" y="391"/>
                      </a:lnTo>
                      <a:lnTo>
                        <a:pt x="95" y="408"/>
                      </a:lnTo>
                      <a:lnTo>
                        <a:pt x="72" y="423"/>
                      </a:lnTo>
                      <a:lnTo>
                        <a:pt x="72" y="400"/>
                      </a:lnTo>
                      <a:lnTo>
                        <a:pt x="63" y="410"/>
                      </a:lnTo>
                      <a:lnTo>
                        <a:pt x="55" y="410"/>
                      </a:lnTo>
                      <a:lnTo>
                        <a:pt x="45" y="412"/>
                      </a:lnTo>
                      <a:lnTo>
                        <a:pt x="36" y="415"/>
                      </a:lnTo>
                      <a:lnTo>
                        <a:pt x="26" y="421"/>
                      </a:lnTo>
                      <a:lnTo>
                        <a:pt x="18" y="426"/>
                      </a:lnTo>
                      <a:lnTo>
                        <a:pt x="10" y="432"/>
                      </a:lnTo>
                      <a:lnTo>
                        <a:pt x="5" y="439"/>
                      </a:lnTo>
                      <a:lnTo>
                        <a:pt x="0" y="444"/>
                      </a:lnTo>
                      <a:lnTo>
                        <a:pt x="0" y="447"/>
                      </a:lnTo>
                      <a:lnTo>
                        <a:pt x="2" y="448"/>
                      </a:lnTo>
                      <a:lnTo>
                        <a:pt x="7" y="442"/>
                      </a:lnTo>
                      <a:lnTo>
                        <a:pt x="13" y="439"/>
                      </a:lnTo>
                      <a:lnTo>
                        <a:pt x="20" y="436"/>
                      </a:lnTo>
                      <a:lnTo>
                        <a:pt x="28" y="436"/>
                      </a:lnTo>
                      <a:lnTo>
                        <a:pt x="34" y="436"/>
                      </a:lnTo>
                      <a:lnTo>
                        <a:pt x="40" y="436"/>
                      </a:lnTo>
                      <a:lnTo>
                        <a:pt x="47" y="434"/>
                      </a:lnTo>
                      <a:lnTo>
                        <a:pt x="52" y="432"/>
                      </a:lnTo>
                      <a:lnTo>
                        <a:pt x="55" y="429"/>
                      </a:lnTo>
                      <a:lnTo>
                        <a:pt x="56" y="423"/>
                      </a:lnTo>
                      <a:lnTo>
                        <a:pt x="64" y="428"/>
                      </a:lnTo>
                      <a:lnTo>
                        <a:pt x="71" y="434"/>
                      </a:lnTo>
                      <a:lnTo>
                        <a:pt x="77" y="440"/>
                      </a:lnTo>
                      <a:lnTo>
                        <a:pt x="82" y="447"/>
                      </a:lnTo>
                      <a:lnTo>
                        <a:pt x="87" y="455"/>
                      </a:lnTo>
                      <a:lnTo>
                        <a:pt x="92" y="463"/>
                      </a:lnTo>
                      <a:lnTo>
                        <a:pt x="96" y="472"/>
                      </a:lnTo>
                      <a:lnTo>
                        <a:pt x="100" y="480"/>
                      </a:lnTo>
                      <a:lnTo>
                        <a:pt x="106" y="490"/>
                      </a:lnTo>
                      <a:lnTo>
                        <a:pt x="111" y="500"/>
                      </a:lnTo>
                      <a:lnTo>
                        <a:pt x="136" y="480"/>
                      </a:lnTo>
                      <a:lnTo>
                        <a:pt x="164" y="464"/>
                      </a:lnTo>
                      <a:lnTo>
                        <a:pt x="192" y="450"/>
                      </a:lnTo>
                      <a:lnTo>
                        <a:pt x="221" y="439"/>
                      </a:lnTo>
                      <a:lnTo>
                        <a:pt x="252" y="428"/>
                      </a:lnTo>
                      <a:lnTo>
                        <a:pt x="280" y="416"/>
                      </a:lnTo>
                      <a:lnTo>
                        <a:pt x="311" y="404"/>
                      </a:lnTo>
                      <a:lnTo>
                        <a:pt x="340" y="391"/>
                      </a:lnTo>
                      <a:lnTo>
                        <a:pt x="367" y="375"/>
                      </a:lnTo>
                      <a:lnTo>
                        <a:pt x="392" y="356"/>
                      </a:lnTo>
                      <a:lnTo>
                        <a:pt x="420" y="328"/>
                      </a:lnTo>
                      <a:lnTo>
                        <a:pt x="440" y="296"/>
                      </a:lnTo>
                      <a:lnTo>
                        <a:pt x="455" y="263"/>
                      </a:lnTo>
                      <a:lnTo>
                        <a:pt x="464" y="226"/>
                      </a:lnTo>
                      <a:lnTo>
                        <a:pt x="469" y="189"/>
                      </a:lnTo>
                      <a:lnTo>
                        <a:pt x="471" y="151"/>
                      </a:lnTo>
                      <a:lnTo>
                        <a:pt x="471" y="111"/>
                      </a:lnTo>
                      <a:lnTo>
                        <a:pt x="468" y="72"/>
                      </a:lnTo>
                      <a:lnTo>
                        <a:pt x="464" y="36"/>
                      </a:lnTo>
                      <a:lnTo>
                        <a:pt x="463" y="0"/>
                      </a:lnTo>
                      <a:lnTo>
                        <a:pt x="444" y="28"/>
                      </a:lnTo>
                      <a:lnTo>
                        <a:pt x="421" y="50"/>
                      </a:lnTo>
                      <a:lnTo>
                        <a:pt x="396" y="71"/>
                      </a:lnTo>
                      <a:lnTo>
                        <a:pt x="370" y="87"/>
                      </a:lnTo>
                      <a:lnTo>
                        <a:pt x="343" y="103"/>
                      </a:lnTo>
                      <a:lnTo>
                        <a:pt x="316" y="117"/>
                      </a:lnTo>
                      <a:lnTo>
                        <a:pt x="288" y="132"/>
                      </a:lnTo>
                      <a:lnTo>
                        <a:pt x="263" y="148"/>
                      </a:lnTo>
                      <a:lnTo>
                        <a:pt x="239" y="165"/>
                      </a:lnTo>
                      <a:lnTo>
                        <a:pt x="216" y="186"/>
                      </a:lnTo>
                      <a:lnTo>
                        <a:pt x="216" y="18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2" name="Freeform 196"/>
                <p:cNvSpPr>
                  <a:spLocks/>
                </p:cNvSpPr>
                <p:nvPr/>
              </p:nvSpPr>
              <p:spPr bwMode="auto">
                <a:xfrm>
                  <a:off x="2239" y="1716"/>
                  <a:ext cx="15" cy="110"/>
                </a:xfrm>
                <a:custGeom>
                  <a:avLst/>
                  <a:gdLst>
                    <a:gd name="T0" fmla="*/ 28 w 29"/>
                    <a:gd name="T1" fmla="*/ 122 h 221"/>
                    <a:gd name="T2" fmla="*/ 0 w 29"/>
                    <a:gd name="T3" fmla="*/ 0 h 221"/>
                    <a:gd name="T4" fmla="*/ 29 w 29"/>
                    <a:gd name="T5" fmla="*/ 221 h 221"/>
                    <a:gd name="T6" fmla="*/ 29 w 29"/>
                    <a:gd name="T7" fmla="*/ 122 h 221"/>
                    <a:gd name="T8" fmla="*/ 29 w 29"/>
                    <a:gd name="T9" fmla="*/ 122 h 221"/>
                    <a:gd name="T10" fmla="*/ 28 w 29"/>
                    <a:gd name="T11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21">
                      <a:moveTo>
                        <a:pt x="28" y="122"/>
                      </a:moveTo>
                      <a:lnTo>
                        <a:pt x="0" y="0"/>
                      </a:lnTo>
                      <a:lnTo>
                        <a:pt x="29" y="221"/>
                      </a:lnTo>
                      <a:lnTo>
                        <a:pt x="29" y="122"/>
                      </a:lnTo>
                      <a:lnTo>
                        <a:pt x="29" y="122"/>
                      </a:lnTo>
                      <a:lnTo>
                        <a:pt x="28" y="122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3" name="Freeform 197"/>
                <p:cNvSpPr>
                  <a:spLocks/>
                </p:cNvSpPr>
                <p:nvPr/>
              </p:nvSpPr>
              <p:spPr bwMode="auto">
                <a:xfrm>
                  <a:off x="2196" y="1810"/>
                  <a:ext cx="10" cy="71"/>
                </a:xfrm>
                <a:custGeom>
                  <a:avLst/>
                  <a:gdLst>
                    <a:gd name="T0" fmla="*/ 0 w 19"/>
                    <a:gd name="T1" fmla="*/ 143 h 143"/>
                    <a:gd name="T2" fmla="*/ 3 w 19"/>
                    <a:gd name="T3" fmla="*/ 130 h 143"/>
                    <a:gd name="T4" fmla="*/ 5 w 19"/>
                    <a:gd name="T5" fmla="*/ 119 h 143"/>
                    <a:gd name="T6" fmla="*/ 8 w 19"/>
                    <a:gd name="T7" fmla="*/ 104 h 143"/>
                    <a:gd name="T8" fmla="*/ 11 w 19"/>
                    <a:gd name="T9" fmla="*/ 91 h 143"/>
                    <a:gd name="T10" fmla="*/ 13 w 19"/>
                    <a:gd name="T11" fmla="*/ 77 h 143"/>
                    <a:gd name="T12" fmla="*/ 14 w 19"/>
                    <a:gd name="T13" fmla="*/ 63 h 143"/>
                    <a:gd name="T14" fmla="*/ 16 w 19"/>
                    <a:gd name="T15" fmla="*/ 47 h 143"/>
                    <a:gd name="T16" fmla="*/ 18 w 19"/>
                    <a:gd name="T17" fmla="*/ 32 h 143"/>
                    <a:gd name="T18" fmla="*/ 18 w 19"/>
                    <a:gd name="T19" fmla="*/ 16 h 143"/>
                    <a:gd name="T20" fmla="*/ 19 w 19"/>
                    <a:gd name="T21" fmla="*/ 0 h 143"/>
                    <a:gd name="T22" fmla="*/ 18 w 19"/>
                    <a:gd name="T23" fmla="*/ 16 h 143"/>
                    <a:gd name="T24" fmla="*/ 16 w 19"/>
                    <a:gd name="T25" fmla="*/ 31 h 143"/>
                    <a:gd name="T26" fmla="*/ 14 w 19"/>
                    <a:gd name="T27" fmla="*/ 45 h 143"/>
                    <a:gd name="T28" fmla="*/ 13 w 19"/>
                    <a:gd name="T29" fmla="*/ 61 h 143"/>
                    <a:gd name="T30" fmla="*/ 11 w 19"/>
                    <a:gd name="T31" fmla="*/ 75 h 143"/>
                    <a:gd name="T32" fmla="*/ 8 w 19"/>
                    <a:gd name="T33" fmla="*/ 88 h 143"/>
                    <a:gd name="T34" fmla="*/ 6 w 19"/>
                    <a:gd name="T35" fmla="*/ 103 h 143"/>
                    <a:gd name="T36" fmla="*/ 5 w 19"/>
                    <a:gd name="T37" fmla="*/ 117 h 143"/>
                    <a:gd name="T38" fmla="*/ 2 w 19"/>
                    <a:gd name="T39" fmla="*/ 130 h 143"/>
                    <a:gd name="T40" fmla="*/ 0 w 19"/>
                    <a:gd name="T41" fmla="*/ 143 h 143"/>
                    <a:gd name="T42" fmla="*/ 0 w 19"/>
                    <a:gd name="T43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43">
                      <a:moveTo>
                        <a:pt x="0" y="143"/>
                      </a:moveTo>
                      <a:lnTo>
                        <a:pt x="3" y="130"/>
                      </a:lnTo>
                      <a:lnTo>
                        <a:pt x="5" y="119"/>
                      </a:lnTo>
                      <a:lnTo>
                        <a:pt x="8" y="104"/>
                      </a:lnTo>
                      <a:lnTo>
                        <a:pt x="11" y="91"/>
                      </a:lnTo>
                      <a:lnTo>
                        <a:pt x="13" y="77"/>
                      </a:lnTo>
                      <a:lnTo>
                        <a:pt x="14" y="63"/>
                      </a:lnTo>
                      <a:lnTo>
                        <a:pt x="16" y="47"/>
                      </a:lnTo>
                      <a:lnTo>
                        <a:pt x="18" y="32"/>
                      </a:lnTo>
                      <a:lnTo>
                        <a:pt x="18" y="16"/>
                      </a:lnTo>
                      <a:lnTo>
                        <a:pt x="19" y="0"/>
                      </a:lnTo>
                      <a:lnTo>
                        <a:pt x="18" y="16"/>
                      </a:lnTo>
                      <a:lnTo>
                        <a:pt x="16" y="31"/>
                      </a:lnTo>
                      <a:lnTo>
                        <a:pt x="14" y="45"/>
                      </a:lnTo>
                      <a:lnTo>
                        <a:pt x="13" y="61"/>
                      </a:lnTo>
                      <a:lnTo>
                        <a:pt x="11" y="75"/>
                      </a:lnTo>
                      <a:lnTo>
                        <a:pt x="8" y="88"/>
                      </a:lnTo>
                      <a:lnTo>
                        <a:pt x="6" y="103"/>
                      </a:lnTo>
                      <a:lnTo>
                        <a:pt x="5" y="117"/>
                      </a:lnTo>
                      <a:lnTo>
                        <a:pt x="2" y="130"/>
                      </a:lnTo>
                      <a:lnTo>
                        <a:pt x="0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4" name="Freeform 198"/>
                <p:cNvSpPr>
                  <a:spLocks/>
                </p:cNvSpPr>
                <p:nvPr/>
              </p:nvSpPr>
              <p:spPr bwMode="auto">
                <a:xfrm>
                  <a:off x="2185" y="1719"/>
                  <a:ext cx="21" cy="91"/>
                </a:xfrm>
                <a:custGeom>
                  <a:avLst/>
                  <a:gdLst>
                    <a:gd name="T0" fmla="*/ 0 w 41"/>
                    <a:gd name="T1" fmla="*/ 0 h 181"/>
                    <a:gd name="T2" fmla="*/ 8 w 41"/>
                    <a:gd name="T3" fmla="*/ 16 h 181"/>
                    <a:gd name="T4" fmla="*/ 16 w 41"/>
                    <a:gd name="T5" fmla="*/ 32 h 181"/>
                    <a:gd name="T6" fmla="*/ 22 w 41"/>
                    <a:gd name="T7" fmla="*/ 48 h 181"/>
                    <a:gd name="T8" fmla="*/ 28 w 41"/>
                    <a:gd name="T9" fmla="*/ 68 h 181"/>
                    <a:gd name="T10" fmla="*/ 32 w 41"/>
                    <a:gd name="T11" fmla="*/ 85 h 181"/>
                    <a:gd name="T12" fmla="*/ 36 w 41"/>
                    <a:gd name="T13" fmla="*/ 104 h 181"/>
                    <a:gd name="T14" fmla="*/ 38 w 41"/>
                    <a:gd name="T15" fmla="*/ 124 h 181"/>
                    <a:gd name="T16" fmla="*/ 40 w 41"/>
                    <a:gd name="T17" fmla="*/ 143 h 181"/>
                    <a:gd name="T18" fmla="*/ 41 w 41"/>
                    <a:gd name="T19" fmla="*/ 162 h 181"/>
                    <a:gd name="T20" fmla="*/ 41 w 41"/>
                    <a:gd name="T21" fmla="*/ 181 h 181"/>
                    <a:gd name="T22" fmla="*/ 41 w 41"/>
                    <a:gd name="T23" fmla="*/ 162 h 181"/>
                    <a:gd name="T24" fmla="*/ 41 w 41"/>
                    <a:gd name="T25" fmla="*/ 141 h 181"/>
                    <a:gd name="T26" fmla="*/ 41 w 41"/>
                    <a:gd name="T27" fmla="*/ 120 h 181"/>
                    <a:gd name="T28" fmla="*/ 40 w 41"/>
                    <a:gd name="T29" fmla="*/ 101 h 181"/>
                    <a:gd name="T30" fmla="*/ 36 w 41"/>
                    <a:gd name="T31" fmla="*/ 82 h 181"/>
                    <a:gd name="T32" fmla="*/ 32 w 41"/>
                    <a:gd name="T33" fmla="*/ 63 h 181"/>
                    <a:gd name="T34" fmla="*/ 27 w 41"/>
                    <a:gd name="T35" fmla="*/ 47 h 181"/>
                    <a:gd name="T36" fmla="*/ 19 w 41"/>
                    <a:gd name="T37" fmla="*/ 29 h 181"/>
                    <a:gd name="T38" fmla="*/ 11 w 41"/>
                    <a:gd name="T39" fmla="*/ 15 h 181"/>
                    <a:gd name="T40" fmla="*/ 0 w 41"/>
                    <a:gd name="T41" fmla="*/ 0 h 181"/>
                    <a:gd name="T42" fmla="*/ 0 w 41"/>
                    <a:gd name="T43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181">
                      <a:moveTo>
                        <a:pt x="0" y="0"/>
                      </a:moveTo>
                      <a:lnTo>
                        <a:pt x="8" y="16"/>
                      </a:lnTo>
                      <a:lnTo>
                        <a:pt x="16" y="32"/>
                      </a:lnTo>
                      <a:lnTo>
                        <a:pt x="22" y="48"/>
                      </a:lnTo>
                      <a:lnTo>
                        <a:pt x="28" y="68"/>
                      </a:lnTo>
                      <a:lnTo>
                        <a:pt x="32" y="85"/>
                      </a:lnTo>
                      <a:lnTo>
                        <a:pt x="36" y="104"/>
                      </a:lnTo>
                      <a:lnTo>
                        <a:pt x="38" y="124"/>
                      </a:lnTo>
                      <a:lnTo>
                        <a:pt x="40" y="143"/>
                      </a:lnTo>
                      <a:lnTo>
                        <a:pt x="41" y="162"/>
                      </a:lnTo>
                      <a:lnTo>
                        <a:pt x="41" y="181"/>
                      </a:lnTo>
                      <a:lnTo>
                        <a:pt x="41" y="162"/>
                      </a:lnTo>
                      <a:lnTo>
                        <a:pt x="41" y="141"/>
                      </a:lnTo>
                      <a:lnTo>
                        <a:pt x="41" y="120"/>
                      </a:lnTo>
                      <a:lnTo>
                        <a:pt x="40" y="101"/>
                      </a:lnTo>
                      <a:lnTo>
                        <a:pt x="36" y="82"/>
                      </a:lnTo>
                      <a:lnTo>
                        <a:pt x="32" y="63"/>
                      </a:lnTo>
                      <a:lnTo>
                        <a:pt x="27" y="47"/>
                      </a:lnTo>
                      <a:lnTo>
                        <a:pt x="19" y="29"/>
                      </a:lnTo>
                      <a:lnTo>
                        <a:pt x="11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5" name="Freeform 199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16" cy="32"/>
                </a:xfrm>
                <a:custGeom>
                  <a:avLst/>
                  <a:gdLst>
                    <a:gd name="T0" fmla="*/ 32 w 32"/>
                    <a:gd name="T1" fmla="*/ 64 h 64"/>
                    <a:gd name="T2" fmla="*/ 0 w 32"/>
                    <a:gd name="T3" fmla="*/ 0 h 64"/>
                    <a:gd name="T4" fmla="*/ 1 w 32"/>
                    <a:gd name="T5" fmla="*/ 8 h 64"/>
                    <a:gd name="T6" fmla="*/ 1 w 32"/>
                    <a:gd name="T7" fmla="*/ 16 h 64"/>
                    <a:gd name="T8" fmla="*/ 3 w 32"/>
                    <a:gd name="T9" fmla="*/ 26 h 64"/>
                    <a:gd name="T10" fmla="*/ 5 w 32"/>
                    <a:gd name="T11" fmla="*/ 34 h 64"/>
                    <a:gd name="T12" fmla="*/ 8 w 32"/>
                    <a:gd name="T13" fmla="*/ 42 h 64"/>
                    <a:gd name="T14" fmla="*/ 11 w 32"/>
                    <a:gd name="T15" fmla="*/ 48 h 64"/>
                    <a:gd name="T16" fmla="*/ 14 w 32"/>
                    <a:gd name="T17" fmla="*/ 55 h 64"/>
                    <a:gd name="T18" fmla="*/ 19 w 32"/>
                    <a:gd name="T19" fmla="*/ 59 h 64"/>
                    <a:gd name="T20" fmla="*/ 25 w 32"/>
                    <a:gd name="T21" fmla="*/ 63 h 64"/>
                    <a:gd name="T22" fmla="*/ 32 w 32"/>
                    <a:gd name="T23" fmla="*/ 64 h 64"/>
                    <a:gd name="T24" fmla="*/ 32 w 32"/>
                    <a:gd name="T2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64">
                      <a:moveTo>
                        <a:pt x="32" y="64"/>
                      </a:move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1" y="16"/>
                      </a:lnTo>
                      <a:lnTo>
                        <a:pt x="3" y="26"/>
                      </a:lnTo>
                      <a:lnTo>
                        <a:pt x="5" y="34"/>
                      </a:lnTo>
                      <a:lnTo>
                        <a:pt x="8" y="42"/>
                      </a:lnTo>
                      <a:lnTo>
                        <a:pt x="11" y="48"/>
                      </a:lnTo>
                      <a:lnTo>
                        <a:pt x="14" y="55"/>
                      </a:lnTo>
                      <a:lnTo>
                        <a:pt x="19" y="59"/>
                      </a:lnTo>
                      <a:lnTo>
                        <a:pt x="25" y="63"/>
                      </a:lnTo>
                      <a:lnTo>
                        <a:pt x="32" y="64"/>
                      </a:lnTo>
                      <a:lnTo>
                        <a:pt x="32" y="64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6" name="Freeform 200"/>
                <p:cNvSpPr>
                  <a:spLocks/>
                </p:cNvSpPr>
                <p:nvPr/>
              </p:nvSpPr>
              <p:spPr bwMode="auto">
                <a:xfrm>
                  <a:off x="1838" y="1775"/>
                  <a:ext cx="4" cy="7"/>
                </a:xfrm>
                <a:custGeom>
                  <a:avLst/>
                  <a:gdLst>
                    <a:gd name="T0" fmla="*/ 0 w 10"/>
                    <a:gd name="T1" fmla="*/ 15 h 15"/>
                    <a:gd name="T2" fmla="*/ 2 w 10"/>
                    <a:gd name="T3" fmla="*/ 13 h 15"/>
                    <a:gd name="T4" fmla="*/ 3 w 10"/>
                    <a:gd name="T5" fmla="*/ 13 h 15"/>
                    <a:gd name="T6" fmla="*/ 3 w 10"/>
                    <a:gd name="T7" fmla="*/ 12 h 15"/>
                    <a:gd name="T8" fmla="*/ 5 w 10"/>
                    <a:gd name="T9" fmla="*/ 10 h 15"/>
                    <a:gd name="T10" fmla="*/ 7 w 10"/>
                    <a:gd name="T11" fmla="*/ 8 h 15"/>
                    <a:gd name="T12" fmla="*/ 7 w 10"/>
                    <a:gd name="T13" fmla="*/ 7 h 15"/>
                    <a:gd name="T14" fmla="*/ 8 w 10"/>
                    <a:gd name="T15" fmla="*/ 5 h 15"/>
                    <a:gd name="T16" fmla="*/ 8 w 10"/>
                    <a:gd name="T17" fmla="*/ 4 h 15"/>
                    <a:gd name="T18" fmla="*/ 10 w 10"/>
                    <a:gd name="T19" fmla="*/ 2 h 15"/>
                    <a:gd name="T20" fmla="*/ 10 w 10"/>
                    <a:gd name="T21" fmla="*/ 0 h 15"/>
                    <a:gd name="T22" fmla="*/ 8 w 10"/>
                    <a:gd name="T23" fmla="*/ 2 h 15"/>
                    <a:gd name="T24" fmla="*/ 8 w 10"/>
                    <a:gd name="T25" fmla="*/ 4 h 15"/>
                    <a:gd name="T26" fmla="*/ 7 w 10"/>
                    <a:gd name="T27" fmla="*/ 5 h 15"/>
                    <a:gd name="T28" fmla="*/ 7 w 10"/>
                    <a:gd name="T29" fmla="*/ 7 h 15"/>
                    <a:gd name="T30" fmla="*/ 5 w 10"/>
                    <a:gd name="T31" fmla="*/ 8 h 15"/>
                    <a:gd name="T32" fmla="*/ 3 w 10"/>
                    <a:gd name="T33" fmla="*/ 8 h 15"/>
                    <a:gd name="T34" fmla="*/ 3 w 10"/>
                    <a:gd name="T35" fmla="*/ 10 h 15"/>
                    <a:gd name="T36" fmla="*/ 2 w 10"/>
                    <a:gd name="T37" fmla="*/ 12 h 15"/>
                    <a:gd name="T38" fmla="*/ 2 w 10"/>
                    <a:gd name="T39" fmla="*/ 13 h 15"/>
                    <a:gd name="T40" fmla="*/ 0 w 10"/>
                    <a:gd name="T41" fmla="*/ 15 h 15"/>
                    <a:gd name="T42" fmla="*/ 0 w 10"/>
                    <a:gd name="T4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" h="15">
                      <a:moveTo>
                        <a:pt x="0" y="15"/>
                      </a:move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3" y="12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7" name="Freeform 201"/>
                <p:cNvSpPr>
                  <a:spLocks/>
                </p:cNvSpPr>
                <p:nvPr/>
              </p:nvSpPr>
              <p:spPr bwMode="auto">
                <a:xfrm>
                  <a:off x="1842" y="1750"/>
                  <a:ext cx="14" cy="25"/>
                </a:xfrm>
                <a:custGeom>
                  <a:avLst/>
                  <a:gdLst>
                    <a:gd name="T0" fmla="*/ 25 w 27"/>
                    <a:gd name="T1" fmla="*/ 0 h 51"/>
                    <a:gd name="T2" fmla="*/ 22 w 27"/>
                    <a:gd name="T3" fmla="*/ 5 h 51"/>
                    <a:gd name="T4" fmla="*/ 19 w 27"/>
                    <a:gd name="T5" fmla="*/ 10 h 51"/>
                    <a:gd name="T6" fmla="*/ 16 w 27"/>
                    <a:gd name="T7" fmla="*/ 15 h 51"/>
                    <a:gd name="T8" fmla="*/ 14 w 27"/>
                    <a:gd name="T9" fmla="*/ 19 h 51"/>
                    <a:gd name="T10" fmla="*/ 11 w 27"/>
                    <a:gd name="T11" fmla="*/ 24 h 51"/>
                    <a:gd name="T12" fmla="*/ 9 w 27"/>
                    <a:gd name="T13" fmla="*/ 31 h 51"/>
                    <a:gd name="T14" fmla="*/ 6 w 27"/>
                    <a:gd name="T15" fmla="*/ 35 h 51"/>
                    <a:gd name="T16" fmla="*/ 5 w 27"/>
                    <a:gd name="T17" fmla="*/ 42 h 51"/>
                    <a:gd name="T18" fmla="*/ 3 w 27"/>
                    <a:gd name="T19" fmla="*/ 47 h 51"/>
                    <a:gd name="T20" fmla="*/ 0 w 27"/>
                    <a:gd name="T21" fmla="*/ 51 h 51"/>
                    <a:gd name="T22" fmla="*/ 5 w 27"/>
                    <a:gd name="T23" fmla="*/ 48 h 51"/>
                    <a:gd name="T24" fmla="*/ 9 w 27"/>
                    <a:gd name="T25" fmla="*/ 43 h 51"/>
                    <a:gd name="T26" fmla="*/ 13 w 27"/>
                    <a:gd name="T27" fmla="*/ 39 h 51"/>
                    <a:gd name="T28" fmla="*/ 17 w 27"/>
                    <a:gd name="T29" fmla="*/ 34 h 51"/>
                    <a:gd name="T30" fmla="*/ 21 w 27"/>
                    <a:gd name="T31" fmla="*/ 29 h 51"/>
                    <a:gd name="T32" fmla="*/ 24 w 27"/>
                    <a:gd name="T33" fmla="*/ 24 h 51"/>
                    <a:gd name="T34" fmla="*/ 25 w 27"/>
                    <a:gd name="T35" fmla="*/ 18 h 51"/>
                    <a:gd name="T36" fmla="*/ 27 w 27"/>
                    <a:gd name="T37" fmla="*/ 13 h 51"/>
                    <a:gd name="T38" fmla="*/ 27 w 27"/>
                    <a:gd name="T39" fmla="*/ 7 h 51"/>
                    <a:gd name="T40" fmla="*/ 25 w 27"/>
                    <a:gd name="T41" fmla="*/ 0 h 51"/>
                    <a:gd name="T42" fmla="*/ 25 w 27"/>
                    <a:gd name="T4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" h="51">
                      <a:moveTo>
                        <a:pt x="25" y="0"/>
                      </a:moveTo>
                      <a:lnTo>
                        <a:pt x="22" y="5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4" y="19"/>
                      </a:lnTo>
                      <a:lnTo>
                        <a:pt x="11" y="24"/>
                      </a:lnTo>
                      <a:lnTo>
                        <a:pt x="9" y="31"/>
                      </a:lnTo>
                      <a:lnTo>
                        <a:pt x="6" y="35"/>
                      </a:lnTo>
                      <a:lnTo>
                        <a:pt x="5" y="42"/>
                      </a:lnTo>
                      <a:lnTo>
                        <a:pt x="3" y="47"/>
                      </a:lnTo>
                      <a:lnTo>
                        <a:pt x="0" y="51"/>
                      </a:lnTo>
                      <a:lnTo>
                        <a:pt x="5" y="48"/>
                      </a:lnTo>
                      <a:lnTo>
                        <a:pt x="9" y="43"/>
                      </a:lnTo>
                      <a:lnTo>
                        <a:pt x="13" y="39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4" y="24"/>
                      </a:lnTo>
                      <a:lnTo>
                        <a:pt x="25" y="18"/>
                      </a:lnTo>
                      <a:lnTo>
                        <a:pt x="27" y="13"/>
                      </a:lnTo>
                      <a:lnTo>
                        <a:pt x="27" y="7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8" name="Freeform 202"/>
                <p:cNvSpPr>
                  <a:spLocks/>
                </p:cNvSpPr>
                <p:nvPr/>
              </p:nvSpPr>
              <p:spPr bwMode="auto">
                <a:xfrm>
                  <a:off x="1812" y="1774"/>
                  <a:ext cx="27" cy="25"/>
                </a:xfrm>
                <a:custGeom>
                  <a:avLst/>
                  <a:gdLst>
                    <a:gd name="T0" fmla="*/ 26 w 54"/>
                    <a:gd name="T1" fmla="*/ 29 h 51"/>
                    <a:gd name="T2" fmla="*/ 22 w 54"/>
                    <a:gd name="T3" fmla="*/ 26 h 51"/>
                    <a:gd name="T4" fmla="*/ 19 w 54"/>
                    <a:gd name="T5" fmla="*/ 23 h 51"/>
                    <a:gd name="T6" fmla="*/ 16 w 54"/>
                    <a:gd name="T7" fmla="*/ 21 h 51"/>
                    <a:gd name="T8" fmla="*/ 13 w 54"/>
                    <a:gd name="T9" fmla="*/ 18 h 51"/>
                    <a:gd name="T10" fmla="*/ 10 w 54"/>
                    <a:gd name="T11" fmla="*/ 16 h 51"/>
                    <a:gd name="T12" fmla="*/ 6 w 54"/>
                    <a:gd name="T13" fmla="*/ 13 h 51"/>
                    <a:gd name="T14" fmla="*/ 3 w 54"/>
                    <a:gd name="T15" fmla="*/ 10 h 51"/>
                    <a:gd name="T16" fmla="*/ 2 w 54"/>
                    <a:gd name="T17" fmla="*/ 7 h 51"/>
                    <a:gd name="T18" fmla="*/ 0 w 54"/>
                    <a:gd name="T19" fmla="*/ 3 h 51"/>
                    <a:gd name="T20" fmla="*/ 0 w 54"/>
                    <a:gd name="T21" fmla="*/ 0 h 51"/>
                    <a:gd name="T22" fmla="*/ 2 w 54"/>
                    <a:gd name="T23" fmla="*/ 10 h 51"/>
                    <a:gd name="T24" fmla="*/ 5 w 54"/>
                    <a:gd name="T25" fmla="*/ 18 h 51"/>
                    <a:gd name="T26" fmla="*/ 10 w 54"/>
                    <a:gd name="T27" fmla="*/ 24 h 51"/>
                    <a:gd name="T28" fmla="*/ 18 w 54"/>
                    <a:gd name="T29" fmla="*/ 31 h 51"/>
                    <a:gd name="T30" fmla="*/ 24 w 54"/>
                    <a:gd name="T31" fmla="*/ 37 h 51"/>
                    <a:gd name="T32" fmla="*/ 32 w 54"/>
                    <a:gd name="T33" fmla="*/ 42 h 51"/>
                    <a:gd name="T34" fmla="*/ 40 w 54"/>
                    <a:gd name="T35" fmla="*/ 45 h 51"/>
                    <a:gd name="T36" fmla="*/ 46 w 54"/>
                    <a:gd name="T37" fmla="*/ 48 h 51"/>
                    <a:gd name="T38" fmla="*/ 51 w 54"/>
                    <a:gd name="T39" fmla="*/ 50 h 51"/>
                    <a:gd name="T40" fmla="*/ 54 w 54"/>
                    <a:gd name="T41" fmla="*/ 51 h 51"/>
                    <a:gd name="T42" fmla="*/ 53 w 54"/>
                    <a:gd name="T43" fmla="*/ 47 h 51"/>
                    <a:gd name="T44" fmla="*/ 51 w 54"/>
                    <a:gd name="T45" fmla="*/ 43 h 51"/>
                    <a:gd name="T46" fmla="*/ 50 w 54"/>
                    <a:gd name="T47" fmla="*/ 40 h 51"/>
                    <a:gd name="T48" fmla="*/ 50 w 54"/>
                    <a:gd name="T49" fmla="*/ 37 h 51"/>
                    <a:gd name="T50" fmla="*/ 48 w 54"/>
                    <a:gd name="T51" fmla="*/ 32 h 51"/>
                    <a:gd name="T52" fmla="*/ 48 w 54"/>
                    <a:gd name="T53" fmla="*/ 29 h 51"/>
                    <a:gd name="T54" fmla="*/ 50 w 54"/>
                    <a:gd name="T55" fmla="*/ 26 h 51"/>
                    <a:gd name="T56" fmla="*/ 50 w 54"/>
                    <a:gd name="T57" fmla="*/ 24 h 51"/>
                    <a:gd name="T58" fmla="*/ 51 w 54"/>
                    <a:gd name="T59" fmla="*/ 21 h 51"/>
                    <a:gd name="T60" fmla="*/ 51 w 54"/>
                    <a:gd name="T61" fmla="*/ 18 h 51"/>
                    <a:gd name="T62" fmla="*/ 50 w 54"/>
                    <a:gd name="T63" fmla="*/ 19 h 51"/>
                    <a:gd name="T64" fmla="*/ 48 w 54"/>
                    <a:gd name="T65" fmla="*/ 21 h 51"/>
                    <a:gd name="T66" fmla="*/ 45 w 54"/>
                    <a:gd name="T67" fmla="*/ 23 h 51"/>
                    <a:gd name="T68" fmla="*/ 43 w 54"/>
                    <a:gd name="T69" fmla="*/ 24 h 51"/>
                    <a:gd name="T70" fmla="*/ 40 w 54"/>
                    <a:gd name="T71" fmla="*/ 26 h 51"/>
                    <a:gd name="T72" fmla="*/ 38 w 54"/>
                    <a:gd name="T73" fmla="*/ 27 h 51"/>
                    <a:gd name="T74" fmla="*/ 35 w 54"/>
                    <a:gd name="T75" fmla="*/ 27 h 51"/>
                    <a:gd name="T76" fmla="*/ 32 w 54"/>
                    <a:gd name="T77" fmla="*/ 29 h 51"/>
                    <a:gd name="T78" fmla="*/ 29 w 54"/>
                    <a:gd name="T79" fmla="*/ 29 h 51"/>
                    <a:gd name="T80" fmla="*/ 26 w 54"/>
                    <a:gd name="T81" fmla="*/ 29 h 51"/>
                    <a:gd name="T82" fmla="*/ 26 w 54"/>
                    <a:gd name="T83" fmla="*/ 2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4" h="51">
                      <a:moveTo>
                        <a:pt x="26" y="29"/>
                      </a:moveTo>
                      <a:lnTo>
                        <a:pt x="22" y="26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13" y="18"/>
                      </a:lnTo>
                      <a:lnTo>
                        <a:pt x="10" y="16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5" y="18"/>
                      </a:lnTo>
                      <a:lnTo>
                        <a:pt x="10" y="24"/>
                      </a:lnTo>
                      <a:lnTo>
                        <a:pt x="18" y="31"/>
                      </a:lnTo>
                      <a:lnTo>
                        <a:pt x="24" y="37"/>
                      </a:lnTo>
                      <a:lnTo>
                        <a:pt x="32" y="42"/>
                      </a:lnTo>
                      <a:lnTo>
                        <a:pt x="40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4" y="51"/>
                      </a:lnTo>
                      <a:lnTo>
                        <a:pt x="53" y="47"/>
                      </a:lnTo>
                      <a:lnTo>
                        <a:pt x="51" y="43"/>
                      </a:lnTo>
                      <a:lnTo>
                        <a:pt x="50" y="40"/>
                      </a:lnTo>
                      <a:lnTo>
                        <a:pt x="50" y="37"/>
                      </a:lnTo>
                      <a:lnTo>
                        <a:pt x="48" y="32"/>
                      </a:lnTo>
                      <a:lnTo>
                        <a:pt x="48" y="29"/>
                      </a:lnTo>
                      <a:lnTo>
                        <a:pt x="50" y="26"/>
                      </a:lnTo>
                      <a:lnTo>
                        <a:pt x="50" y="24"/>
                      </a:lnTo>
                      <a:lnTo>
                        <a:pt x="51" y="21"/>
                      </a:lnTo>
                      <a:lnTo>
                        <a:pt x="51" y="18"/>
                      </a:lnTo>
                      <a:lnTo>
                        <a:pt x="50" y="19"/>
                      </a:lnTo>
                      <a:lnTo>
                        <a:pt x="48" y="21"/>
                      </a:lnTo>
                      <a:lnTo>
                        <a:pt x="45" y="23"/>
                      </a:lnTo>
                      <a:lnTo>
                        <a:pt x="43" y="24"/>
                      </a:lnTo>
                      <a:lnTo>
                        <a:pt x="40" y="26"/>
                      </a:lnTo>
                      <a:lnTo>
                        <a:pt x="38" y="27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29" y="29"/>
                      </a:lnTo>
                      <a:lnTo>
                        <a:pt x="26" y="29"/>
                      </a:lnTo>
                      <a:lnTo>
                        <a:pt x="26" y="29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99" name="Freeform 203"/>
                <p:cNvSpPr>
                  <a:spLocks/>
                </p:cNvSpPr>
                <p:nvPr/>
              </p:nvSpPr>
              <p:spPr bwMode="auto">
                <a:xfrm>
                  <a:off x="1825" y="1754"/>
                  <a:ext cx="11" cy="20"/>
                </a:xfrm>
                <a:custGeom>
                  <a:avLst/>
                  <a:gdLst>
                    <a:gd name="T0" fmla="*/ 22 w 22"/>
                    <a:gd name="T1" fmla="*/ 0 h 38"/>
                    <a:gd name="T2" fmla="*/ 0 w 22"/>
                    <a:gd name="T3" fmla="*/ 38 h 38"/>
                    <a:gd name="T4" fmla="*/ 22 w 22"/>
                    <a:gd name="T5" fmla="*/ 13 h 38"/>
                    <a:gd name="T6" fmla="*/ 22 w 22"/>
                    <a:gd name="T7" fmla="*/ 0 h 38"/>
                    <a:gd name="T8" fmla="*/ 22 w 2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0" y="38"/>
                      </a:lnTo>
                      <a:lnTo>
                        <a:pt x="22" y="1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0" name="Freeform 204"/>
                <p:cNvSpPr>
                  <a:spLocks/>
                </p:cNvSpPr>
                <p:nvPr/>
              </p:nvSpPr>
              <p:spPr bwMode="auto">
                <a:xfrm>
                  <a:off x="1848" y="1775"/>
                  <a:ext cx="14" cy="32"/>
                </a:xfrm>
                <a:custGeom>
                  <a:avLst/>
                  <a:gdLst>
                    <a:gd name="T0" fmla="*/ 5 w 29"/>
                    <a:gd name="T1" fmla="*/ 64 h 64"/>
                    <a:gd name="T2" fmla="*/ 29 w 29"/>
                    <a:gd name="T3" fmla="*/ 0 h 64"/>
                    <a:gd name="T4" fmla="*/ 24 w 29"/>
                    <a:gd name="T5" fmla="*/ 8 h 64"/>
                    <a:gd name="T6" fmla="*/ 19 w 29"/>
                    <a:gd name="T7" fmla="*/ 15 h 64"/>
                    <a:gd name="T8" fmla="*/ 14 w 29"/>
                    <a:gd name="T9" fmla="*/ 21 h 64"/>
                    <a:gd name="T10" fmla="*/ 10 w 29"/>
                    <a:gd name="T11" fmla="*/ 28 h 64"/>
                    <a:gd name="T12" fmla="*/ 6 w 29"/>
                    <a:gd name="T13" fmla="*/ 34 h 64"/>
                    <a:gd name="T14" fmla="*/ 3 w 29"/>
                    <a:gd name="T15" fmla="*/ 40 h 64"/>
                    <a:gd name="T16" fmla="*/ 2 w 29"/>
                    <a:gd name="T17" fmla="*/ 47 h 64"/>
                    <a:gd name="T18" fmla="*/ 0 w 29"/>
                    <a:gd name="T19" fmla="*/ 53 h 64"/>
                    <a:gd name="T20" fmla="*/ 2 w 29"/>
                    <a:gd name="T21" fmla="*/ 58 h 64"/>
                    <a:gd name="T22" fmla="*/ 5 w 29"/>
                    <a:gd name="T23" fmla="*/ 64 h 64"/>
                    <a:gd name="T24" fmla="*/ 5 w 29"/>
                    <a:gd name="T2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64">
                      <a:moveTo>
                        <a:pt x="5" y="64"/>
                      </a:move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9" y="15"/>
                      </a:lnTo>
                      <a:lnTo>
                        <a:pt x="14" y="21"/>
                      </a:lnTo>
                      <a:lnTo>
                        <a:pt x="10" y="28"/>
                      </a:lnTo>
                      <a:lnTo>
                        <a:pt x="6" y="34"/>
                      </a:lnTo>
                      <a:lnTo>
                        <a:pt x="3" y="40"/>
                      </a:lnTo>
                      <a:lnTo>
                        <a:pt x="2" y="47"/>
                      </a:lnTo>
                      <a:lnTo>
                        <a:pt x="0" y="53"/>
                      </a:lnTo>
                      <a:lnTo>
                        <a:pt x="2" y="58"/>
                      </a:lnTo>
                      <a:lnTo>
                        <a:pt x="5" y="64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1" name="Freeform 205"/>
                <p:cNvSpPr>
                  <a:spLocks/>
                </p:cNvSpPr>
                <p:nvPr/>
              </p:nvSpPr>
              <p:spPr bwMode="auto">
                <a:xfrm>
                  <a:off x="1862" y="1758"/>
                  <a:ext cx="8" cy="17"/>
                </a:xfrm>
                <a:custGeom>
                  <a:avLst/>
                  <a:gdLst>
                    <a:gd name="T0" fmla="*/ 14 w 14"/>
                    <a:gd name="T1" fmla="*/ 0 h 35"/>
                    <a:gd name="T2" fmla="*/ 0 w 14"/>
                    <a:gd name="T3" fmla="*/ 35 h 35"/>
                    <a:gd name="T4" fmla="*/ 3 w 14"/>
                    <a:gd name="T5" fmla="*/ 32 h 35"/>
                    <a:gd name="T6" fmla="*/ 5 w 14"/>
                    <a:gd name="T7" fmla="*/ 29 h 35"/>
                    <a:gd name="T8" fmla="*/ 6 w 14"/>
                    <a:gd name="T9" fmla="*/ 26 h 35"/>
                    <a:gd name="T10" fmla="*/ 8 w 14"/>
                    <a:gd name="T11" fmla="*/ 23 h 35"/>
                    <a:gd name="T12" fmla="*/ 9 w 14"/>
                    <a:gd name="T13" fmla="*/ 18 h 35"/>
                    <a:gd name="T14" fmla="*/ 11 w 14"/>
                    <a:gd name="T15" fmla="*/ 15 h 35"/>
                    <a:gd name="T16" fmla="*/ 13 w 14"/>
                    <a:gd name="T17" fmla="*/ 11 h 35"/>
                    <a:gd name="T18" fmla="*/ 13 w 14"/>
                    <a:gd name="T19" fmla="*/ 8 h 35"/>
                    <a:gd name="T20" fmla="*/ 14 w 14"/>
                    <a:gd name="T21" fmla="*/ 3 h 35"/>
                    <a:gd name="T22" fmla="*/ 14 w 14"/>
                    <a:gd name="T23" fmla="*/ 0 h 35"/>
                    <a:gd name="T24" fmla="*/ 14 w 14"/>
                    <a:gd name="T2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35">
                      <a:moveTo>
                        <a:pt x="14" y="0"/>
                      </a:moveTo>
                      <a:lnTo>
                        <a:pt x="0" y="35"/>
                      </a:lnTo>
                      <a:lnTo>
                        <a:pt x="3" y="32"/>
                      </a:lnTo>
                      <a:lnTo>
                        <a:pt x="5" y="29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9" y="18"/>
                      </a:lnTo>
                      <a:lnTo>
                        <a:pt x="11" y="15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2" name="Freeform 206"/>
                <p:cNvSpPr>
                  <a:spLocks/>
                </p:cNvSpPr>
                <p:nvPr/>
              </p:nvSpPr>
              <p:spPr bwMode="auto">
                <a:xfrm>
                  <a:off x="2220" y="1758"/>
                  <a:ext cx="3" cy="107"/>
                </a:xfrm>
                <a:custGeom>
                  <a:avLst/>
                  <a:gdLst>
                    <a:gd name="T0" fmla="*/ 6 w 6"/>
                    <a:gd name="T1" fmla="*/ 208 h 215"/>
                    <a:gd name="T2" fmla="*/ 0 w 6"/>
                    <a:gd name="T3" fmla="*/ 0 h 215"/>
                    <a:gd name="T4" fmla="*/ 0 w 6"/>
                    <a:gd name="T5" fmla="*/ 215 h 215"/>
                    <a:gd name="T6" fmla="*/ 6 w 6"/>
                    <a:gd name="T7" fmla="*/ 208 h 215"/>
                    <a:gd name="T8" fmla="*/ 6 w 6"/>
                    <a:gd name="T9" fmla="*/ 20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5">
                      <a:moveTo>
                        <a:pt x="6" y="208"/>
                      </a:moveTo>
                      <a:lnTo>
                        <a:pt x="0" y="0"/>
                      </a:lnTo>
                      <a:lnTo>
                        <a:pt x="0" y="215"/>
                      </a:lnTo>
                      <a:lnTo>
                        <a:pt x="6" y="208"/>
                      </a:lnTo>
                      <a:lnTo>
                        <a:pt x="6" y="208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3" name="Freeform 207"/>
                <p:cNvSpPr>
                  <a:spLocks/>
                </p:cNvSpPr>
                <p:nvPr/>
              </p:nvSpPr>
              <p:spPr bwMode="auto">
                <a:xfrm>
                  <a:off x="1798" y="1780"/>
                  <a:ext cx="41" cy="43"/>
                </a:xfrm>
                <a:custGeom>
                  <a:avLst/>
                  <a:gdLst>
                    <a:gd name="T0" fmla="*/ 83 w 83"/>
                    <a:gd name="T1" fmla="*/ 86 h 86"/>
                    <a:gd name="T2" fmla="*/ 0 w 83"/>
                    <a:gd name="T3" fmla="*/ 0 h 86"/>
                    <a:gd name="T4" fmla="*/ 3 w 83"/>
                    <a:gd name="T5" fmla="*/ 11 h 86"/>
                    <a:gd name="T6" fmla="*/ 10 w 83"/>
                    <a:gd name="T7" fmla="*/ 21 h 86"/>
                    <a:gd name="T8" fmla="*/ 16 w 83"/>
                    <a:gd name="T9" fmla="*/ 32 h 86"/>
                    <a:gd name="T10" fmla="*/ 26 w 83"/>
                    <a:gd name="T11" fmla="*/ 43 h 86"/>
                    <a:gd name="T12" fmla="*/ 34 w 83"/>
                    <a:gd name="T13" fmla="*/ 53 h 86"/>
                    <a:gd name="T14" fmla="*/ 45 w 83"/>
                    <a:gd name="T15" fmla="*/ 62 h 86"/>
                    <a:gd name="T16" fmla="*/ 55 w 83"/>
                    <a:gd name="T17" fmla="*/ 70 h 86"/>
                    <a:gd name="T18" fmla="*/ 64 w 83"/>
                    <a:gd name="T19" fmla="*/ 77 h 86"/>
                    <a:gd name="T20" fmla="*/ 74 w 83"/>
                    <a:gd name="T21" fmla="*/ 83 h 86"/>
                    <a:gd name="T22" fmla="*/ 83 w 83"/>
                    <a:gd name="T23" fmla="*/ 86 h 86"/>
                    <a:gd name="T24" fmla="*/ 83 w 83"/>
                    <a:gd name="T2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3" h="86">
                      <a:moveTo>
                        <a:pt x="83" y="86"/>
                      </a:move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10" y="21"/>
                      </a:lnTo>
                      <a:lnTo>
                        <a:pt x="16" y="32"/>
                      </a:lnTo>
                      <a:lnTo>
                        <a:pt x="26" y="43"/>
                      </a:lnTo>
                      <a:lnTo>
                        <a:pt x="34" y="53"/>
                      </a:lnTo>
                      <a:lnTo>
                        <a:pt x="45" y="62"/>
                      </a:lnTo>
                      <a:lnTo>
                        <a:pt x="55" y="70"/>
                      </a:lnTo>
                      <a:lnTo>
                        <a:pt x="64" y="77"/>
                      </a:lnTo>
                      <a:lnTo>
                        <a:pt x="74" y="83"/>
                      </a:lnTo>
                      <a:lnTo>
                        <a:pt x="83" y="86"/>
                      </a:lnTo>
                      <a:lnTo>
                        <a:pt x="83" y="86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4" name="Freeform 208"/>
                <p:cNvSpPr>
                  <a:spLocks/>
                </p:cNvSpPr>
                <p:nvPr/>
              </p:nvSpPr>
              <p:spPr bwMode="auto">
                <a:xfrm>
                  <a:off x="2039" y="1780"/>
                  <a:ext cx="93" cy="131"/>
                </a:xfrm>
                <a:custGeom>
                  <a:avLst/>
                  <a:gdLst>
                    <a:gd name="T0" fmla="*/ 186 w 186"/>
                    <a:gd name="T1" fmla="*/ 262 h 262"/>
                    <a:gd name="T2" fmla="*/ 186 w 186"/>
                    <a:gd name="T3" fmla="*/ 256 h 262"/>
                    <a:gd name="T4" fmla="*/ 159 w 186"/>
                    <a:gd name="T5" fmla="*/ 240 h 262"/>
                    <a:gd name="T6" fmla="*/ 133 w 186"/>
                    <a:gd name="T7" fmla="*/ 221 h 262"/>
                    <a:gd name="T8" fmla="*/ 108 w 186"/>
                    <a:gd name="T9" fmla="*/ 198 h 262"/>
                    <a:gd name="T10" fmla="*/ 84 w 186"/>
                    <a:gd name="T11" fmla="*/ 174 h 262"/>
                    <a:gd name="T12" fmla="*/ 61 w 186"/>
                    <a:gd name="T13" fmla="*/ 149 h 262"/>
                    <a:gd name="T14" fmla="*/ 42 w 186"/>
                    <a:gd name="T15" fmla="*/ 120 h 262"/>
                    <a:gd name="T16" fmla="*/ 28 w 186"/>
                    <a:gd name="T17" fmla="*/ 91 h 262"/>
                    <a:gd name="T18" fmla="*/ 15 w 186"/>
                    <a:gd name="T19" fmla="*/ 61 h 262"/>
                    <a:gd name="T20" fmla="*/ 8 w 186"/>
                    <a:gd name="T21" fmla="*/ 30 h 262"/>
                    <a:gd name="T22" fmla="*/ 7 w 186"/>
                    <a:gd name="T23" fmla="*/ 0 h 262"/>
                    <a:gd name="T24" fmla="*/ 0 w 186"/>
                    <a:gd name="T25" fmla="*/ 38 h 262"/>
                    <a:gd name="T26" fmla="*/ 8 w 186"/>
                    <a:gd name="T27" fmla="*/ 64 h 262"/>
                    <a:gd name="T28" fmla="*/ 18 w 186"/>
                    <a:gd name="T29" fmla="*/ 91 h 262"/>
                    <a:gd name="T30" fmla="*/ 31 w 186"/>
                    <a:gd name="T31" fmla="*/ 118 h 262"/>
                    <a:gd name="T32" fmla="*/ 45 w 186"/>
                    <a:gd name="T33" fmla="*/ 147 h 262"/>
                    <a:gd name="T34" fmla="*/ 61 w 186"/>
                    <a:gd name="T35" fmla="*/ 173 h 262"/>
                    <a:gd name="T36" fmla="*/ 82 w 186"/>
                    <a:gd name="T37" fmla="*/ 198 h 262"/>
                    <a:gd name="T38" fmla="*/ 103 w 186"/>
                    <a:gd name="T39" fmla="*/ 219 h 262"/>
                    <a:gd name="T40" fmla="*/ 128 w 186"/>
                    <a:gd name="T41" fmla="*/ 238 h 262"/>
                    <a:gd name="T42" fmla="*/ 156 w 186"/>
                    <a:gd name="T43" fmla="*/ 253 h 262"/>
                    <a:gd name="T44" fmla="*/ 186 w 186"/>
                    <a:gd name="T45" fmla="*/ 262 h 262"/>
                    <a:gd name="T46" fmla="*/ 186 w 186"/>
                    <a:gd name="T47" fmla="*/ 262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6" h="262">
                      <a:moveTo>
                        <a:pt x="186" y="262"/>
                      </a:moveTo>
                      <a:lnTo>
                        <a:pt x="186" y="256"/>
                      </a:lnTo>
                      <a:lnTo>
                        <a:pt x="159" y="240"/>
                      </a:lnTo>
                      <a:lnTo>
                        <a:pt x="133" y="221"/>
                      </a:lnTo>
                      <a:lnTo>
                        <a:pt x="108" y="198"/>
                      </a:lnTo>
                      <a:lnTo>
                        <a:pt x="84" y="174"/>
                      </a:lnTo>
                      <a:lnTo>
                        <a:pt x="61" y="149"/>
                      </a:lnTo>
                      <a:lnTo>
                        <a:pt x="42" y="120"/>
                      </a:lnTo>
                      <a:lnTo>
                        <a:pt x="28" y="91"/>
                      </a:lnTo>
                      <a:lnTo>
                        <a:pt x="15" y="61"/>
                      </a:lnTo>
                      <a:lnTo>
                        <a:pt x="8" y="30"/>
                      </a:lnTo>
                      <a:lnTo>
                        <a:pt x="7" y="0"/>
                      </a:lnTo>
                      <a:lnTo>
                        <a:pt x="0" y="38"/>
                      </a:lnTo>
                      <a:lnTo>
                        <a:pt x="8" y="64"/>
                      </a:lnTo>
                      <a:lnTo>
                        <a:pt x="18" y="91"/>
                      </a:lnTo>
                      <a:lnTo>
                        <a:pt x="31" y="118"/>
                      </a:lnTo>
                      <a:lnTo>
                        <a:pt x="45" y="147"/>
                      </a:lnTo>
                      <a:lnTo>
                        <a:pt x="61" y="173"/>
                      </a:lnTo>
                      <a:lnTo>
                        <a:pt x="82" y="198"/>
                      </a:lnTo>
                      <a:lnTo>
                        <a:pt x="103" y="219"/>
                      </a:lnTo>
                      <a:lnTo>
                        <a:pt x="128" y="238"/>
                      </a:lnTo>
                      <a:lnTo>
                        <a:pt x="156" y="253"/>
                      </a:lnTo>
                      <a:lnTo>
                        <a:pt x="186" y="262"/>
                      </a:lnTo>
                      <a:lnTo>
                        <a:pt x="186" y="262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5" name="Freeform 209"/>
                <p:cNvSpPr>
                  <a:spLocks/>
                </p:cNvSpPr>
                <p:nvPr/>
              </p:nvSpPr>
              <p:spPr bwMode="auto">
                <a:xfrm>
                  <a:off x="2239" y="1834"/>
                  <a:ext cx="11" cy="23"/>
                </a:xfrm>
                <a:custGeom>
                  <a:avLst/>
                  <a:gdLst>
                    <a:gd name="T0" fmla="*/ 23 w 23"/>
                    <a:gd name="T1" fmla="*/ 38 h 45"/>
                    <a:gd name="T2" fmla="*/ 20 w 23"/>
                    <a:gd name="T3" fmla="*/ 35 h 45"/>
                    <a:gd name="T4" fmla="*/ 15 w 23"/>
                    <a:gd name="T5" fmla="*/ 32 h 45"/>
                    <a:gd name="T6" fmla="*/ 13 w 23"/>
                    <a:gd name="T7" fmla="*/ 29 h 45"/>
                    <a:gd name="T8" fmla="*/ 10 w 23"/>
                    <a:gd name="T9" fmla="*/ 25 h 45"/>
                    <a:gd name="T10" fmla="*/ 7 w 23"/>
                    <a:gd name="T11" fmla="*/ 21 h 45"/>
                    <a:gd name="T12" fmla="*/ 5 w 23"/>
                    <a:gd name="T13" fmla="*/ 17 h 45"/>
                    <a:gd name="T14" fmla="*/ 4 w 23"/>
                    <a:gd name="T15" fmla="*/ 13 h 45"/>
                    <a:gd name="T16" fmla="*/ 2 w 23"/>
                    <a:gd name="T17" fmla="*/ 9 h 45"/>
                    <a:gd name="T18" fmla="*/ 2 w 23"/>
                    <a:gd name="T19" fmla="*/ 5 h 45"/>
                    <a:gd name="T20" fmla="*/ 0 w 23"/>
                    <a:gd name="T21" fmla="*/ 0 h 45"/>
                    <a:gd name="T22" fmla="*/ 0 w 23"/>
                    <a:gd name="T23" fmla="*/ 45 h 45"/>
                    <a:gd name="T24" fmla="*/ 2 w 23"/>
                    <a:gd name="T25" fmla="*/ 45 h 45"/>
                    <a:gd name="T26" fmla="*/ 5 w 23"/>
                    <a:gd name="T27" fmla="*/ 45 h 45"/>
                    <a:gd name="T28" fmla="*/ 7 w 23"/>
                    <a:gd name="T29" fmla="*/ 45 h 45"/>
                    <a:gd name="T30" fmla="*/ 10 w 23"/>
                    <a:gd name="T31" fmla="*/ 45 h 45"/>
                    <a:gd name="T32" fmla="*/ 13 w 23"/>
                    <a:gd name="T33" fmla="*/ 45 h 45"/>
                    <a:gd name="T34" fmla="*/ 15 w 23"/>
                    <a:gd name="T35" fmla="*/ 45 h 45"/>
                    <a:gd name="T36" fmla="*/ 18 w 23"/>
                    <a:gd name="T37" fmla="*/ 43 h 45"/>
                    <a:gd name="T38" fmla="*/ 20 w 23"/>
                    <a:gd name="T39" fmla="*/ 43 h 45"/>
                    <a:gd name="T40" fmla="*/ 21 w 23"/>
                    <a:gd name="T41" fmla="*/ 40 h 45"/>
                    <a:gd name="T42" fmla="*/ 23 w 23"/>
                    <a:gd name="T43" fmla="*/ 38 h 45"/>
                    <a:gd name="T44" fmla="*/ 23 w 23"/>
                    <a:gd name="T45" fmla="*/ 3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" h="45">
                      <a:moveTo>
                        <a:pt x="23" y="38"/>
                      </a:moveTo>
                      <a:lnTo>
                        <a:pt x="20" y="35"/>
                      </a:lnTo>
                      <a:lnTo>
                        <a:pt x="15" y="32"/>
                      </a:lnTo>
                      <a:lnTo>
                        <a:pt x="13" y="29"/>
                      </a:lnTo>
                      <a:lnTo>
                        <a:pt x="10" y="25"/>
                      </a:lnTo>
                      <a:lnTo>
                        <a:pt x="7" y="21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2" y="45"/>
                      </a:lnTo>
                      <a:lnTo>
                        <a:pt x="5" y="45"/>
                      </a:lnTo>
                      <a:lnTo>
                        <a:pt x="7" y="45"/>
                      </a:lnTo>
                      <a:lnTo>
                        <a:pt x="10" y="45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8" y="43"/>
                      </a:lnTo>
                      <a:lnTo>
                        <a:pt x="20" y="43"/>
                      </a:lnTo>
                      <a:lnTo>
                        <a:pt x="21" y="40"/>
                      </a:lnTo>
                      <a:lnTo>
                        <a:pt x="23" y="38"/>
                      </a:lnTo>
                      <a:lnTo>
                        <a:pt x="23" y="38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6" name="Freeform 210"/>
                <p:cNvSpPr>
                  <a:spLocks/>
                </p:cNvSpPr>
                <p:nvPr/>
              </p:nvSpPr>
              <p:spPr bwMode="auto">
                <a:xfrm>
                  <a:off x="2238" y="1805"/>
                  <a:ext cx="1" cy="29"/>
                </a:xfrm>
                <a:custGeom>
                  <a:avLst/>
                  <a:gdLst>
                    <a:gd name="T0" fmla="*/ 1 w 1"/>
                    <a:gd name="T1" fmla="*/ 0 h 59"/>
                    <a:gd name="T2" fmla="*/ 1 w 1"/>
                    <a:gd name="T3" fmla="*/ 6 h 59"/>
                    <a:gd name="T4" fmla="*/ 0 w 1"/>
                    <a:gd name="T5" fmla="*/ 12 h 59"/>
                    <a:gd name="T6" fmla="*/ 0 w 1"/>
                    <a:gd name="T7" fmla="*/ 19 h 59"/>
                    <a:gd name="T8" fmla="*/ 0 w 1"/>
                    <a:gd name="T9" fmla="*/ 25 h 59"/>
                    <a:gd name="T10" fmla="*/ 0 w 1"/>
                    <a:gd name="T11" fmla="*/ 30 h 59"/>
                    <a:gd name="T12" fmla="*/ 0 w 1"/>
                    <a:gd name="T13" fmla="*/ 36 h 59"/>
                    <a:gd name="T14" fmla="*/ 0 w 1"/>
                    <a:gd name="T15" fmla="*/ 43 h 59"/>
                    <a:gd name="T16" fmla="*/ 0 w 1"/>
                    <a:gd name="T17" fmla="*/ 48 h 59"/>
                    <a:gd name="T18" fmla="*/ 0 w 1"/>
                    <a:gd name="T19" fmla="*/ 54 h 59"/>
                    <a:gd name="T20" fmla="*/ 1 w 1"/>
                    <a:gd name="T21" fmla="*/ 59 h 59"/>
                    <a:gd name="T22" fmla="*/ 1 w 1"/>
                    <a:gd name="T23" fmla="*/ 0 h 59"/>
                    <a:gd name="T24" fmla="*/ 1 w 1"/>
                    <a:gd name="T2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" h="59">
                      <a:moveTo>
                        <a:pt x="1" y="0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7" name="Freeform 211"/>
                <p:cNvSpPr>
                  <a:spLocks/>
                </p:cNvSpPr>
                <p:nvPr/>
              </p:nvSpPr>
              <p:spPr bwMode="auto">
                <a:xfrm>
                  <a:off x="2239" y="1785"/>
                  <a:ext cx="1" cy="20"/>
                </a:xfrm>
                <a:custGeom>
                  <a:avLst/>
                  <a:gdLst>
                    <a:gd name="T0" fmla="*/ 0 w 2"/>
                    <a:gd name="T1" fmla="*/ 0 h 40"/>
                    <a:gd name="T2" fmla="*/ 0 w 2"/>
                    <a:gd name="T3" fmla="*/ 40 h 40"/>
                    <a:gd name="T4" fmla="*/ 0 w 2"/>
                    <a:gd name="T5" fmla="*/ 36 h 40"/>
                    <a:gd name="T6" fmla="*/ 0 w 2"/>
                    <a:gd name="T7" fmla="*/ 32 h 40"/>
                    <a:gd name="T8" fmla="*/ 0 w 2"/>
                    <a:gd name="T9" fmla="*/ 27 h 40"/>
                    <a:gd name="T10" fmla="*/ 2 w 2"/>
                    <a:gd name="T11" fmla="*/ 24 h 40"/>
                    <a:gd name="T12" fmla="*/ 2 w 2"/>
                    <a:gd name="T13" fmla="*/ 19 h 40"/>
                    <a:gd name="T14" fmla="*/ 2 w 2"/>
                    <a:gd name="T15" fmla="*/ 16 h 40"/>
                    <a:gd name="T16" fmla="*/ 2 w 2"/>
                    <a:gd name="T17" fmla="*/ 11 h 40"/>
                    <a:gd name="T18" fmla="*/ 0 w 2"/>
                    <a:gd name="T19" fmla="*/ 8 h 40"/>
                    <a:gd name="T20" fmla="*/ 0 w 2"/>
                    <a:gd name="T21" fmla="*/ 3 h 40"/>
                    <a:gd name="T22" fmla="*/ 0 w 2"/>
                    <a:gd name="T23" fmla="*/ 0 h 40"/>
                    <a:gd name="T24" fmla="*/ 0 w 2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40">
                      <a:moveTo>
                        <a:pt x="0" y="0"/>
                      </a:move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2" y="24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5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8" name="Freeform 212"/>
                <p:cNvSpPr>
                  <a:spLocks/>
                </p:cNvSpPr>
                <p:nvPr/>
              </p:nvSpPr>
              <p:spPr bwMode="auto">
                <a:xfrm>
                  <a:off x="1652" y="1834"/>
                  <a:ext cx="95" cy="170"/>
                </a:xfrm>
                <a:custGeom>
                  <a:avLst/>
                  <a:gdLst>
                    <a:gd name="T0" fmla="*/ 93 w 190"/>
                    <a:gd name="T1" fmla="*/ 0 h 341"/>
                    <a:gd name="T2" fmla="*/ 80 w 190"/>
                    <a:gd name="T3" fmla="*/ 2 h 341"/>
                    <a:gd name="T4" fmla="*/ 69 w 190"/>
                    <a:gd name="T5" fmla="*/ 5 h 341"/>
                    <a:gd name="T6" fmla="*/ 59 w 190"/>
                    <a:gd name="T7" fmla="*/ 10 h 341"/>
                    <a:gd name="T8" fmla="*/ 50 w 190"/>
                    <a:gd name="T9" fmla="*/ 16 h 341"/>
                    <a:gd name="T10" fmla="*/ 50 w 190"/>
                    <a:gd name="T11" fmla="*/ 18 h 341"/>
                    <a:gd name="T12" fmla="*/ 61 w 190"/>
                    <a:gd name="T13" fmla="*/ 16 h 341"/>
                    <a:gd name="T14" fmla="*/ 74 w 190"/>
                    <a:gd name="T15" fmla="*/ 16 h 341"/>
                    <a:gd name="T16" fmla="*/ 85 w 190"/>
                    <a:gd name="T17" fmla="*/ 18 h 341"/>
                    <a:gd name="T18" fmla="*/ 94 w 190"/>
                    <a:gd name="T19" fmla="*/ 21 h 341"/>
                    <a:gd name="T20" fmla="*/ 99 w 190"/>
                    <a:gd name="T21" fmla="*/ 29 h 341"/>
                    <a:gd name="T22" fmla="*/ 99 w 190"/>
                    <a:gd name="T23" fmla="*/ 39 h 341"/>
                    <a:gd name="T24" fmla="*/ 99 w 190"/>
                    <a:gd name="T25" fmla="*/ 50 h 341"/>
                    <a:gd name="T26" fmla="*/ 98 w 190"/>
                    <a:gd name="T27" fmla="*/ 59 h 341"/>
                    <a:gd name="T28" fmla="*/ 93 w 190"/>
                    <a:gd name="T29" fmla="*/ 67 h 341"/>
                    <a:gd name="T30" fmla="*/ 82 w 190"/>
                    <a:gd name="T31" fmla="*/ 75 h 341"/>
                    <a:gd name="T32" fmla="*/ 69 w 190"/>
                    <a:gd name="T33" fmla="*/ 72 h 341"/>
                    <a:gd name="T34" fmla="*/ 62 w 190"/>
                    <a:gd name="T35" fmla="*/ 63 h 341"/>
                    <a:gd name="T36" fmla="*/ 56 w 190"/>
                    <a:gd name="T37" fmla="*/ 51 h 341"/>
                    <a:gd name="T38" fmla="*/ 50 w 190"/>
                    <a:gd name="T39" fmla="*/ 42 h 341"/>
                    <a:gd name="T40" fmla="*/ 45 w 190"/>
                    <a:gd name="T41" fmla="*/ 55 h 341"/>
                    <a:gd name="T42" fmla="*/ 51 w 190"/>
                    <a:gd name="T43" fmla="*/ 71 h 341"/>
                    <a:gd name="T44" fmla="*/ 62 w 190"/>
                    <a:gd name="T45" fmla="*/ 79 h 341"/>
                    <a:gd name="T46" fmla="*/ 77 w 190"/>
                    <a:gd name="T47" fmla="*/ 80 h 341"/>
                    <a:gd name="T48" fmla="*/ 94 w 190"/>
                    <a:gd name="T49" fmla="*/ 82 h 341"/>
                    <a:gd name="T50" fmla="*/ 101 w 190"/>
                    <a:gd name="T51" fmla="*/ 90 h 341"/>
                    <a:gd name="T52" fmla="*/ 90 w 190"/>
                    <a:gd name="T53" fmla="*/ 99 h 341"/>
                    <a:gd name="T54" fmla="*/ 78 w 190"/>
                    <a:gd name="T55" fmla="*/ 106 h 341"/>
                    <a:gd name="T56" fmla="*/ 66 w 190"/>
                    <a:gd name="T57" fmla="*/ 111 h 341"/>
                    <a:gd name="T58" fmla="*/ 53 w 190"/>
                    <a:gd name="T59" fmla="*/ 111 h 341"/>
                    <a:gd name="T60" fmla="*/ 42 w 190"/>
                    <a:gd name="T61" fmla="*/ 107 h 341"/>
                    <a:gd name="T62" fmla="*/ 35 w 190"/>
                    <a:gd name="T63" fmla="*/ 101 h 341"/>
                    <a:gd name="T64" fmla="*/ 32 w 190"/>
                    <a:gd name="T65" fmla="*/ 93 h 341"/>
                    <a:gd name="T66" fmla="*/ 30 w 190"/>
                    <a:gd name="T67" fmla="*/ 83 h 341"/>
                    <a:gd name="T68" fmla="*/ 29 w 190"/>
                    <a:gd name="T69" fmla="*/ 75 h 341"/>
                    <a:gd name="T70" fmla="*/ 6 w 190"/>
                    <a:gd name="T71" fmla="*/ 72 h 341"/>
                    <a:gd name="T72" fmla="*/ 0 w 190"/>
                    <a:gd name="T73" fmla="*/ 136 h 341"/>
                    <a:gd name="T74" fmla="*/ 21 w 190"/>
                    <a:gd name="T75" fmla="*/ 195 h 341"/>
                    <a:gd name="T76" fmla="*/ 56 w 190"/>
                    <a:gd name="T77" fmla="*/ 250 h 341"/>
                    <a:gd name="T78" fmla="*/ 101 w 190"/>
                    <a:gd name="T79" fmla="*/ 298 h 341"/>
                    <a:gd name="T80" fmla="*/ 144 w 190"/>
                    <a:gd name="T81" fmla="*/ 341 h 341"/>
                    <a:gd name="T82" fmla="*/ 171 w 190"/>
                    <a:gd name="T83" fmla="*/ 296 h 341"/>
                    <a:gd name="T84" fmla="*/ 186 w 190"/>
                    <a:gd name="T85" fmla="*/ 247 h 341"/>
                    <a:gd name="T86" fmla="*/ 190 w 190"/>
                    <a:gd name="T87" fmla="*/ 192 h 341"/>
                    <a:gd name="T88" fmla="*/ 189 w 190"/>
                    <a:gd name="T89" fmla="*/ 138 h 341"/>
                    <a:gd name="T90" fmla="*/ 182 w 190"/>
                    <a:gd name="T91" fmla="*/ 85 h 341"/>
                    <a:gd name="T92" fmla="*/ 150 w 190"/>
                    <a:gd name="T93" fmla="*/ 85 h 341"/>
                    <a:gd name="T94" fmla="*/ 126 w 190"/>
                    <a:gd name="T95" fmla="*/ 77 h 341"/>
                    <a:gd name="T96" fmla="*/ 109 w 190"/>
                    <a:gd name="T97" fmla="*/ 59 h 341"/>
                    <a:gd name="T98" fmla="*/ 101 w 190"/>
                    <a:gd name="T99" fmla="*/ 34 h 341"/>
                    <a:gd name="T100" fmla="*/ 99 w 190"/>
                    <a:gd name="T101" fmla="*/ 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0" h="341">
                      <a:moveTo>
                        <a:pt x="99" y="2"/>
                      </a:move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80" y="2"/>
                      </a:lnTo>
                      <a:lnTo>
                        <a:pt x="75" y="3"/>
                      </a:lnTo>
                      <a:lnTo>
                        <a:pt x="69" y="5"/>
                      </a:lnTo>
                      <a:lnTo>
                        <a:pt x="64" y="8"/>
                      </a:lnTo>
                      <a:lnTo>
                        <a:pt x="59" y="10"/>
                      </a:lnTo>
                      <a:lnTo>
                        <a:pt x="54" y="13"/>
                      </a:lnTo>
                      <a:lnTo>
                        <a:pt x="50" y="16"/>
                      </a:lnTo>
                      <a:lnTo>
                        <a:pt x="45" y="18"/>
                      </a:lnTo>
                      <a:lnTo>
                        <a:pt x="50" y="18"/>
                      </a:lnTo>
                      <a:lnTo>
                        <a:pt x="56" y="18"/>
                      </a:lnTo>
                      <a:lnTo>
                        <a:pt x="61" y="16"/>
                      </a:lnTo>
                      <a:lnTo>
                        <a:pt x="67" y="16"/>
                      </a:lnTo>
                      <a:lnTo>
                        <a:pt x="74" y="16"/>
                      </a:lnTo>
                      <a:lnTo>
                        <a:pt x="78" y="16"/>
                      </a:lnTo>
                      <a:lnTo>
                        <a:pt x="85" y="18"/>
                      </a:lnTo>
                      <a:lnTo>
                        <a:pt x="90" y="18"/>
                      </a:lnTo>
                      <a:lnTo>
                        <a:pt x="94" y="21"/>
                      </a:lnTo>
                      <a:lnTo>
                        <a:pt x="99" y="24"/>
                      </a:lnTo>
                      <a:lnTo>
                        <a:pt x="99" y="29"/>
                      </a:lnTo>
                      <a:lnTo>
                        <a:pt x="98" y="34"/>
                      </a:lnTo>
                      <a:lnTo>
                        <a:pt x="99" y="39"/>
                      </a:lnTo>
                      <a:lnTo>
                        <a:pt x="99" y="43"/>
                      </a:lnTo>
                      <a:lnTo>
                        <a:pt x="99" y="50"/>
                      </a:lnTo>
                      <a:lnTo>
                        <a:pt x="99" y="55"/>
                      </a:lnTo>
                      <a:lnTo>
                        <a:pt x="98" y="59"/>
                      </a:lnTo>
                      <a:lnTo>
                        <a:pt x="96" y="64"/>
                      </a:lnTo>
                      <a:lnTo>
                        <a:pt x="93" y="67"/>
                      </a:lnTo>
                      <a:lnTo>
                        <a:pt x="90" y="72"/>
                      </a:lnTo>
                      <a:lnTo>
                        <a:pt x="82" y="75"/>
                      </a:lnTo>
                      <a:lnTo>
                        <a:pt x="74" y="75"/>
                      </a:lnTo>
                      <a:lnTo>
                        <a:pt x="69" y="72"/>
                      </a:lnTo>
                      <a:lnTo>
                        <a:pt x="66" y="69"/>
                      </a:lnTo>
                      <a:lnTo>
                        <a:pt x="62" y="63"/>
                      </a:lnTo>
                      <a:lnTo>
                        <a:pt x="59" y="58"/>
                      </a:lnTo>
                      <a:lnTo>
                        <a:pt x="56" y="51"/>
                      </a:lnTo>
                      <a:lnTo>
                        <a:pt x="53" y="47"/>
                      </a:lnTo>
                      <a:lnTo>
                        <a:pt x="50" y="42"/>
                      </a:lnTo>
                      <a:lnTo>
                        <a:pt x="45" y="40"/>
                      </a:lnTo>
                      <a:lnTo>
                        <a:pt x="45" y="55"/>
                      </a:lnTo>
                      <a:lnTo>
                        <a:pt x="48" y="64"/>
                      </a:lnTo>
                      <a:lnTo>
                        <a:pt x="51" y="71"/>
                      </a:lnTo>
                      <a:lnTo>
                        <a:pt x="56" y="75"/>
                      </a:lnTo>
                      <a:lnTo>
                        <a:pt x="62" y="79"/>
                      </a:lnTo>
                      <a:lnTo>
                        <a:pt x="69" y="79"/>
                      </a:lnTo>
                      <a:lnTo>
                        <a:pt x="77" y="80"/>
                      </a:lnTo>
                      <a:lnTo>
                        <a:pt x="86" y="80"/>
                      </a:lnTo>
                      <a:lnTo>
                        <a:pt x="94" y="82"/>
                      </a:lnTo>
                      <a:lnTo>
                        <a:pt x="106" y="85"/>
                      </a:lnTo>
                      <a:lnTo>
                        <a:pt x="101" y="90"/>
                      </a:lnTo>
                      <a:lnTo>
                        <a:pt x="96" y="95"/>
                      </a:lnTo>
                      <a:lnTo>
                        <a:pt x="90" y="99"/>
                      </a:lnTo>
                      <a:lnTo>
                        <a:pt x="85" y="103"/>
                      </a:lnTo>
                      <a:lnTo>
                        <a:pt x="78" y="106"/>
                      </a:lnTo>
                      <a:lnTo>
                        <a:pt x="72" y="109"/>
                      </a:lnTo>
                      <a:lnTo>
                        <a:pt x="66" y="111"/>
                      </a:lnTo>
                      <a:lnTo>
                        <a:pt x="59" y="111"/>
                      </a:lnTo>
                      <a:lnTo>
                        <a:pt x="53" y="111"/>
                      </a:lnTo>
                      <a:lnTo>
                        <a:pt x="45" y="111"/>
                      </a:lnTo>
                      <a:lnTo>
                        <a:pt x="42" y="107"/>
                      </a:lnTo>
                      <a:lnTo>
                        <a:pt x="38" y="104"/>
                      </a:lnTo>
                      <a:lnTo>
                        <a:pt x="35" y="101"/>
                      </a:lnTo>
                      <a:lnTo>
                        <a:pt x="34" y="96"/>
                      </a:lnTo>
                      <a:lnTo>
                        <a:pt x="32" y="93"/>
                      </a:lnTo>
                      <a:lnTo>
                        <a:pt x="30" y="88"/>
                      </a:lnTo>
                      <a:lnTo>
                        <a:pt x="30" y="83"/>
                      </a:lnTo>
                      <a:lnTo>
                        <a:pt x="29" y="80"/>
                      </a:lnTo>
                      <a:lnTo>
                        <a:pt x="29" y="75"/>
                      </a:lnTo>
                      <a:lnTo>
                        <a:pt x="29" y="72"/>
                      </a:lnTo>
                      <a:lnTo>
                        <a:pt x="6" y="72"/>
                      </a:lnTo>
                      <a:lnTo>
                        <a:pt x="0" y="104"/>
                      </a:lnTo>
                      <a:lnTo>
                        <a:pt x="0" y="136"/>
                      </a:lnTo>
                      <a:lnTo>
                        <a:pt x="8" y="167"/>
                      </a:lnTo>
                      <a:lnTo>
                        <a:pt x="21" y="195"/>
                      </a:lnTo>
                      <a:lnTo>
                        <a:pt x="37" y="223"/>
                      </a:lnTo>
                      <a:lnTo>
                        <a:pt x="56" y="250"/>
                      </a:lnTo>
                      <a:lnTo>
                        <a:pt x="78" y="274"/>
                      </a:lnTo>
                      <a:lnTo>
                        <a:pt x="101" y="298"/>
                      </a:lnTo>
                      <a:lnTo>
                        <a:pt x="123" y="320"/>
                      </a:lnTo>
                      <a:lnTo>
                        <a:pt x="144" y="341"/>
                      </a:lnTo>
                      <a:lnTo>
                        <a:pt x="160" y="320"/>
                      </a:lnTo>
                      <a:lnTo>
                        <a:pt x="171" y="296"/>
                      </a:lnTo>
                      <a:lnTo>
                        <a:pt x="179" y="272"/>
                      </a:lnTo>
                      <a:lnTo>
                        <a:pt x="186" y="247"/>
                      </a:lnTo>
                      <a:lnTo>
                        <a:pt x="189" y="219"/>
                      </a:lnTo>
                      <a:lnTo>
                        <a:pt x="190" y="192"/>
                      </a:lnTo>
                      <a:lnTo>
                        <a:pt x="190" y="165"/>
                      </a:lnTo>
                      <a:lnTo>
                        <a:pt x="189" y="138"/>
                      </a:lnTo>
                      <a:lnTo>
                        <a:pt x="186" y="111"/>
                      </a:lnTo>
                      <a:lnTo>
                        <a:pt x="182" y="85"/>
                      </a:lnTo>
                      <a:lnTo>
                        <a:pt x="165" y="87"/>
                      </a:lnTo>
                      <a:lnTo>
                        <a:pt x="150" y="85"/>
                      </a:lnTo>
                      <a:lnTo>
                        <a:pt x="138" y="82"/>
                      </a:lnTo>
                      <a:lnTo>
                        <a:pt x="126" y="77"/>
                      </a:lnTo>
                      <a:lnTo>
                        <a:pt x="117" y="69"/>
                      </a:lnTo>
                      <a:lnTo>
                        <a:pt x="109" y="59"/>
                      </a:lnTo>
                      <a:lnTo>
                        <a:pt x="104" y="48"/>
                      </a:lnTo>
                      <a:lnTo>
                        <a:pt x="101" y="34"/>
                      </a:lnTo>
                      <a:lnTo>
                        <a:pt x="99" y="19"/>
                      </a:lnTo>
                      <a:lnTo>
                        <a:pt x="99" y="2"/>
                      </a:lnTo>
                      <a:lnTo>
                        <a:pt x="99" y="2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09" name="Freeform 213"/>
                <p:cNvSpPr>
                  <a:spLocks/>
                </p:cNvSpPr>
                <p:nvPr/>
              </p:nvSpPr>
              <p:spPr bwMode="auto">
                <a:xfrm>
                  <a:off x="1716" y="1850"/>
                  <a:ext cx="21" cy="15"/>
                </a:xfrm>
                <a:custGeom>
                  <a:avLst/>
                  <a:gdLst>
                    <a:gd name="T0" fmla="*/ 38 w 42"/>
                    <a:gd name="T1" fmla="*/ 0 h 29"/>
                    <a:gd name="T2" fmla="*/ 0 w 42"/>
                    <a:gd name="T3" fmla="*/ 0 h 29"/>
                    <a:gd name="T4" fmla="*/ 10 w 42"/>
                    <a:gd name="T5" fmla="*/ 29 h 29"/>
                    <a:gd name="T6" fmla="*/ 13 w 42"/>
                    <a:gd name="T7" fmla="*/ 25 h 29"/>
                    <a:gd name="T8" fmla="*/ 18 w 42"/>
                    <a:gd name="T9" fmla="*/ 22 h 29"/>
                    <a:gd name="T10" fmla="*/ 22 w 42"/>
                    <a:gd name="T11" fmla="*/ 21 h 29"/>
                    <a:gd name="T12" fmla="*/ 27 w 42"/>
                    <a:gd name="T13" fmla="*/ 21 h 29"/>
                    <a:gd name="T14" fmla="*/ 32 w 42"/>
                    <a:gd name="T15" fmla="*/ 21 h 29"/>
                    <a:gd name="T16" fmla="*/ 37 w 42"/>
                    <a:gd name="T17" fmla="*/ 19 h 29"/>
                    <a:gd name="T18" fmla="*/ 40 w 42"/>
                    <a:gd name="T19" fmla="*/ 17 h 29"/>
                    <a:gd name="T20" fmla="*/ 42 w 42"/>
                    <a:gd name="T21" fmla="*/ 13 h 29"/>
                    <a:gd name="T22" fmla="*/ 42 w 42"/>
                    <a:gd name="T23" fmla="*/ 8 h 29"/>
                    <a:gd name="T24" fmla="*/ 38 w 42"/>
                    <a:gd name="T25" fmla="*/ 0 h 29"/>
                    <a:gd name="T26" fmla="*/ 38 w 42"/>
                    <a:gd name="T2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29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10" y="29"/>
                      </a:lnTo>
                      <a:lnTo>
                        <a:pt x="13" y="25"/>
                      </a:lnTo>
                      <a:lnTo>
                        <a:pt x="18" y="22"/>
                      </a:lnTo>
                      <a:lnTo>
                        <a:pt x="22" y="21"/>
                      </a:lnTo>
                      <a:lnTo>
                        <a:pt x="27" y="21"/>
                      </a:lnTo>
                      <a:lnTo>
                        <a:pt x="32" y="21"/>
                      </a:lnTo>
                      <a:lnTo>
                        <a:pt x="37" y="19"/>
                      </a:lnTo>
                      <a:lnTo>
                        <a:pt x="40" y="17"/>
                      </a:lnTo>
                      <a:lnTo>
                        <a:pt x="42" y="13"/>
                      </a:lnTo>
                      <a:lnTo>
                        <a:pt x="42" y="8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0" name="Freeform 214"/>
                <p:cNvSpPr>
                  <a:spLocks/>
                </p:cNvSpPr>
                <p:nvPr/>
              </p:nvSpPr>
              <p:spPr bwMode="auto">
                <a:xfrm>
                  <a:off x="2055" y="1908"/>
                  <a:ext cx="88" cy="45"/>
                </a:xfrm>
                <a:custGeom>
                  <a:avLst/>
                  <a:gdLst>
                    <a:gd name="T0" fmla="*/ 176 w 176"/>
                    <a:gd name="T1" fmla="*/ 83 h 90"/>
                    <a:gd name="T2" fmla="*/ 156 w 176"/>
                    <a:gd name="T3" fmla="*/ 80 h 90"/>
                    <a:gd name="T4" fmla="*/ 136 w 176"/>
                    <a:gd name="T5" fmla="*/ 75 h 90"/>
                    <a:gd name="T6" fmla="*/ 119 w 176"/>
                    <a:gd name="T7" fmla="*/ 70 h 90"/>
                    <a:gd name="T8" fmla="*/ 100 w 176"/>
                    <a:gd name="T9" fmla="*/ 62 h 90"/>
                    <a:gd name="T10" fmla="*/ 82 w 176"/>
                    <a:gd name="T11" fmla="*/ 54 h 90"/>
                    <a:gd name="T12" fmla="*/ 64 w 176"/>
                    <a:gd name="T13" fmla="*/ 45 h 90"/>
                    <a:gd name="T14" fmla="*/ 48 w 176"/>
                    <a:gd name="T15" fmla="*/ 35 h 90"/>
                    <a:gd name="T16" fmla="*/ 32 w 176"/>
                    <a:gd name="T17" fmla="*/ 24 h 90"/>
                    <a:gd name="T18" fmla="*/ 16 w 176"/>
                    <a:gd name="T19" fmla="*/ 13 h 90"/>
                    <a:gd name="T20" fmla="*/ 0 w 176"/>
                    <a:gd name="T21" fmla="*/ 0 h 90"/>
                    <a:gd name="T22" fmla="*/ 13 w 176"/>
                    <a:gd name="T23" fmla="*/ 14 h 90"/>
                    <a:gd name="T24" fmla="*/ 28 w 176"/>
                    <a:gd name="T25" fmla="*/ 29 h 90"/>
                    <a:gd name="T26" fmla="*/ 44 w 176"/>
                    <a:gd name="T27" fmla="*/ 43 h 90"/>
                    <a:gd name="T28" fmla="*/ 60 w 176"/>
                    <a:gd name="T29" fmla="*/ 58 h 90"/>
                    <a:gd name="T30" fmla="*/ 77 w 176"/>
                    <a:gd name="T31" fmla="*/ 69 h 90"/>
                    <a:gd name="T32" fmla="*/ 96 w 176"/>
                    <a:gd name="T33" fmla="*/ 78 h 90"/>
                    <a:gd name="T34" fmla="*/ 116 w 176"/>
                    <a:gd name="T35" fmla="*/ 85 h 90"/>
                    <a:gd name="T36" fmla="*/ 135 w 176"/>
                    <a:gd name="T37" fmla="*/ 90 h 90"/>
                    <a:gd name="T38" fmla="*/ 156 w 176"/>
                    <a:gd name="T39" fmla="*/ 88 h 90"/>
                    <a:gd name="T40" fmla="*/ 176 w 176"/>
                    <a:gd name="T41" fmla="*/ 83 h 90"/>
                    <a:gd name="T42" fmla="*/ 176 w 176"/>
                    <a:gd name="T43" fmla="*/ 8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6" h="90">
                      <a:moveTo>
                        <a:pt x="176" y="83"/>
                      </a:moveTo>
                      <a:lnTo>
                        <a:pt x="156" y="80"/>
                      </a:lnTo>
                      <a:lnTo>
                        <a:pt x="136" y="75"/>
                      </a:lnTo>
                      <a:lnTo>
                        <a:pt x="119" y="70"/>
                      </a:lnTo>
                      <a:lnTo>
                        <a:pt x="100" y="62"/>
                      </a:lnTo>
                      <a:lnTo>
                        <a:pt x="82" y="54"/>
                      </a:lnTo>
                      <a:lnTo>
                        <a:pt x="64" y="45"/>
                      </a:lnTo>
                      <a:lnTo>
                        <a:pt x="48" y="35"/>
                      </a:lnTo>
                      <a:lnTo>
                        <a:pt x="32" y="24"/>
                      </a:lnTo>
                      <a:lnTo>
                        <a:pt x="16" y="13"/>
                      </a:lnTo>
                      <a:lnTo>
                        <a:pt x="0" y="0"/>
                      </a:lnTo>
                      <a:lnTo>
                        <a:pt x="13" y="14"/>
                      </a:lnTo>
                      <a:lnTo>
                        <a:pt x="28" y="29"/>
                      </a:lnTo>
                      <a:lnTo>
                        <a:pt x="44" y="43"/>
                      </a:lnTo>
                      <a:lnTo>
                        <a:pt x="60" y="58"/>
                      </a:lnTo>
                      <a:lnTo>
                        <a:pt x="77" y="69"/>
                      </a:lnTo>
                      <a:lnTo>
                        <a:pt x="96" y="78"/>
                      </a:lnTo>
                      <a:lnTo>
                        <a:pt x="116" y="85"/>
                      </a:lnTo>
                      <a:lnTo>
                        <a:pt x="135" y="90"/>
                      </a:lnTo>
                      <a:lnTo>
                        <a:pt x="156" y="88"/>
                      </a:lnTo>
                      <a:lnTo>
                        <a:pt x="176" y="83"/>
                      </a:lnTo>
                      <a:lnTo>
                        <a:pt x="176" y="83"/>
                      </a:lnTo>
                      <a:close/>
                    </a:path>
                  </a:pathLst>
                </a:custGeom>
                <a:solidFill>
                  <a:srgbClr val="A18F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1" name="Freeform 215"/>
                <p:cNvSpPr>
                  <a:spLocks/>
                </p:cNvSpPr>
                <p:nvPr/>
              </p:nvSpPr>
              <p:spPr bwMode="auto">
                <a:xfrm>
                  <a:off x="2239" y="1930"/>
                  <a:ext cx="23" cy="39"/>
                </a:xfrm>
                <a:custGeom>
                  <a:avLst/>
                  <a:gdLst>
                    <a:gd name="T0" fmla="*/ 45 w 45"/>
                    <a:gd name="T1" fmla="*/ 77 h 77"/>
                    <a:gd name="T2" fmla="*/ 0 w 45"/>
                    <a:gd name="T3" fmla="*/ 0 h 77"/>
                    <a:gd name="T4" fmla="*/ 0 w 45"/>
                    <a:gd name="T5" fmla="*/ 9 h 77"/>
                    <a:gd name="T6" fmla="*/ 2 w 45"/>
                    <a:gd name="T7" fmla="*/ 21 h 77"/>
                    <a:gd name="T8" fmla="*/ 7 w 45"/>
                    <a:gd name="T9" fmla="*/ 30 h 77"/>
                    <a:gd name="T10" fmla="*/ 12 w 45"/>
                    <a:gd name="T11" fmla="*/ 41 h 77"/>
                    <a:gd name="T12" fmla="*/ 16 w 45"/>
                    <a:gd name="T13" fmla="*/ 51 h 77"/>
                    <a:gd name="T14" fmla="*/ 23 w 45"/>
                    <a:gd name="T15" fmla="*/ 61 h 77"/>
                    <a:gd name="T16" fmla="*/ 29 w 45"/>
                    <a:gd name="T17" fmla="*/ 67 h 77"/>
                    <a:gd name="T18" fmla="*/ 36 w 45"/>
                    <a:gd name="T19" fmla="*/ 73 h 77"/>
                    <a:gd name="T20" fmla="*/ 40 w 45"/>
                    <a:gd name="T21" fmla="*/ 77 h 77"/>
                    <a:gd name="T22" fmla="*/ 45 w 45"/>
                    <a:gd name="T23" fmla="*/ 77 h 77"/>
                    <a:gd name="T24" fmla="*/ 45 w 45"/>
                    <a:gd name="T2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" h="77">
                      <a:moveTo>
                        <a:pt x="45" y="77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21"/>
                      </a:lnTo>
                      <a:lnTo>
                        <a:pt x="7" y="30"/>
                      </a:lnTo>
                      <a:lnTo>
                        <a:pt x="12" y="41"/>
                      </a:lnTo>
                      <a:lnTo>
                        <a:pt x="16" y="51"/>
                      </a:lnTo>
                      <a:lnTo>
                        <a:pt x="23" y="61"/>
                      </a:lnTo>
                      <a:lnTo>
                        <a:pt x="29" y="67"/>
                      </a:lnTo>
                      <a:lnTo>
                        <a:pt x="36" y="73"/>
                      </a:lnTo>
                      <a:lnTo>
                        <a:pt x="40" y="77"/>
                      </a:lnTo>
                      <a:lnTo>
                        <a:pt x="45" y="77"/>
                      </a:lnTo>
                      <a:lnTo>
                        <a:pt x="45" y="77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2" name="Freeform 216"/>
                <p:cNvSpPr>
                  <a:spLocks/>
                </p:cNvSpPr>
                <p:nvPr/>
              </p:nvSpPr>
              <p:spPr bwMode="auto">
                <a:xfrm>
                  <a:off x="2196" y="1934"/>
                  <a:ext cx="58" cy="54"/>
                </a:xfrm>
                <a:custGeom>
                  <a:avLst/>
                  <a:gdLst>
                    <a:gd name="T0" fmla="*/ 0 w 115"/>
                    <a:gd name="T1" fmla="*/ 48 h 109"/>
                    <a:gd name="T2" fmla="*/ 0 w 115"/>
                    <a:gd name="T3" fmla="*/ 55 h 109"/>
                    <a:gd name="T4" fmla="*/ 0 w 115"/>
                    <a:gd name="T5" fmla="*/ 61 h 109"/>
                    <a:gd name="T6" fmla="*/ 0 w 115"/>
                    <a:gd name="T7" fmla="*/ 67 h 109"/>
                    <a:gd name="T8" fmla="*/ 2 w 115"/>
                    <a:gd name="T9" fmla="*/ 72 h 109"/>
                    <a:gd name="T10" fmla="*/ 5 w 115"/>
                    <a:gd name="T11" fmla="*/ 77 h 109"/>
                    <a:gd name="T12" fmla="*/ 8 w 115"/>
                    <a:gd name="T13" fmla="*/ 83 h 109"/>
                    <a:gd name="T14" fmla="*/ 11 w 115"/>
                    <a:gd name="T15" fmla="*/ 88 h 109"/>
                    <a:gd name="T16" fmla="*/ 14 w 115"/>
                    <a:gd name="T17" fmla="*/ 93 h 109"/>
                    <a:gd name="T18" fmla="*/ 19 w 115"/>
                    <a:gd name="T19" fmla="*/ 98 h 109"/>
                    <a:gd name="T20" fmla="*/ 26 w 115"/>
                    <a:gd name="T21" fmla="*/ 103 h 109"/>
                    <a:gd name="T22" fmla="*/ 34 w 115"/>
                    <a:gd name="T23" fmla="*/ 106 h 109"/>
                    <a:gd name="T24" fmla="*/ 43 w 115"/>
                    <a:gd name="T25" fmla="*/ 107 h 109"/>
                    <a:gd name="T26" fmla="*/ 51 w 115"/>
                    <a:gd name="T27" fmla="*/ 109 h 109"/>
                    <a:gd name="T28" fmla="*/ 61 w 115"/>
                    <a:gd name="T29" fmla="*/ 109 h 109"/>
                    <a:gd name="T30" fmla="*/ 72 w 115"/>
                    <a:gd name="T31" fmla="*/ 109 h 109"/>
                    <a:gd name="T32" fmla="*/ 82 w 115"/>
                    <a:gd name="T33" fmla="*/ 107 h 109"/>
                    <a:gd name="T34" fmla="*/ 91 w 115"/>
                    <a:gd name="T35" fmla="*/ 106 h 109"/>
                    <a:gd name="T36" fmla="*/ 99 w 115"/>
                    <a:gd name="T37" fmla="*/ 103 h 109"/>
                    <a:gd name="T38" fmla="*/ 107 w 115"/>
                    <a:gd name="T39" fmla="*/ 98 h 109"/>
                    <a:gd name="T40" fmla="*/ 115 w 115"/>
                    <a:gd name="T41" fmla="*/ 93 h 109"/>
                    <a:gd name="T42" fmla="*/ 109 w 115"/>
                    <a:gd name="T43" fmla="*/ 83 h 109"/>
                    <a:gd name="T44" fmla="*/ 101 w 115"/>
                    <a:gd name="T45" fmla="*/ 75 h 109"/>
                    <a:gd name="T46" fmla="*/ 94 w 115"/>
                    <a:gd name="T47" fmla="*/ 66 h 109"/>
                    <a:gd name="T48" fmla="*/ 88 w 115"/>
                    <a:gd name="T49" fmla="*/ 56 h 109"/>
                    <a:gd name="T50" fmla="*/ 82 w 115"/>
                    <a:gd name="T51" fmla="*/ 48 h 109"/>
                    <a:gd name="T52" fmla="*/ 75 w 115"/>
                    <a:gd name="T53" fmla="*/ 39 h 109"/>
                    <a:gd name="T54" fmla="*/ 69 w 115"/>
                    <a:gd name="T55" fmla="*/ 29 h 109"/>
                    <a:gd name="T56" fmla="*/ 61 w 115"/>
                    <a:gd name="T57" fmla="*/ 19 h 109"/>
                    <a:gd name="T58" fmla="*/ 54 w 115"/>
                    <a:gd name="T59" fmla="*/ 10 h 109"/>
                    <a:gd name="T60" fmla="*/ 48 w 115"/>
                    <a:gd name="T61" fmla="*/ 0 h 109"/>
                    <a:gd name="T62" fmla="*/ 0 w 115"/>
                    <a:gd name="T63" fmla="*/ 48 h 109"/>
                    <a:gd name="T64" fmla="*/ 0 w 115"/>
                    <a:gd name="T65" fmla="*/ 48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09">
                      <a:moveTo>
                        <a:pt x="0" y="48"/>
                      </a:move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2" y="72"/>
                      </a:lnTo>
                      <a:lnTo>
                        <a:pt x="5" y="77"/>
                      </a:lnTo>
                      <a:lnTo>
                        <a:pt x="8" y="83"/>
                      </a:lnTo>
                      <a:lnTo>
                        <a:pt x="11" y="88"/>
                      </a:lnTo>
                      <a:lnTo>
                        <a:pt x="14" y="93"/>
                      </a:lnTo>
                      <a:lnTo>
                        <a:pt x="19" y="98"/>
                      </a:lnTo>
                      <a:lnTo>
                        <a:pt x="26" y="103"/>
                      </a:lnTo>
                      <a:lnTo>
                        <a:pt x="34" y="106"/>
                      </a:lnTo>
                      <a:lnTo>
                        <a:pt x="43" y="107"/>
                      </a:lnTo>
                      <a:lnTo>
                        <a:pt x="51" y="109"/>
                      </a:lnTo>
                      <a:lnTo>
                        <a:pt x="61" y="109"/>
                      </a:lnTo>
                      <a:lnTo>
                        <a:pt x="72" y="109"/>
                      </a:lnTo>
                      <a:lnTo>
                        <a:pt x="82" y="107"/>
                      </a:lnTo>
                      <a:lnTo>
                        <a:pt x="91" y="106"/>
                      </a:lnTo>
                      <a:lnTo>
                        <a:pt x="99" y="103"/>
                      </a:lnTo>
                      <a:lnTo>
                        <a:pt x="107" y="98"/>
                      </a:lnTo>
                      <a:lnTo>
                        <a:pt x="115" y="93"/>
                      </a:lnTo>
                      <a:lnTo>
                        <a:pt x="109" y="83"/>
                      </a:lnTo>
                      <a:lnTo>
                        <a:pt x="101" y="75"/>
                      </a:lnTo>
                      <a:lnTo>
                        <a:pt x="94" y="66"/>
                      </a:lnTo>
                      <a:lnTo>
                        <a:pt x="88" y="56"/>
                      </a:lnTo>
                      <a:lnTo>
                        <a:pt x="82" y="48"/>
                      </a:lnTo>
                      <a:lnTo>
                        <a:pt x="75" y="39"/>
                      </a:lnTo>
                      <a:lnTo>
                        <a:pt x="69" y="29"/>
                      </a:lnTo>
                      <a:lnTo>
                        <a:pt x="61" y="19"/>
                      </a:lnTo>
                      <a:lnTo>
                        <a:pt x="54" y="10"/>
                      </a:lnTo>
                      <a:lnTo>
                        <a:pt x="48" y="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3" name="Freeform 217"/>
                <p:cNvSpPr>
                  <a:spLocks/>
                </p:cNvSpPr>
                <p:nvPr/>
              </p:nvSpPr>
              <p:spPr bwMode="auto">
                <a:xfrm>
                  <a:off x="2004" y="981"/>
                  <a:ext cx="43" cy="39"/>
                </a:xfrm>
                <a:custGeom>
                  <a:avLst/>
                  <a:gdLst>
                    <a:gd name="T0" fmla="*/ 70 w 86"/>
                    <a:gd name="T1" fmla="*/ 1 h 78"/>
                    <a:gd name="T2" fmla="*/ 62 w 86"/>
                    <a:gd name="T3" fmla="*/ 0 h 78"/>
                    <a:gd name="T4" fmla="*/ 56 w 86"/>
                    <a:gd name="T5" fmla="*/ 1 h 78"/>
                    <a:gd name="T6" fmla="*/ 50 w 86"/>
                    <a:gd name="T7" fmla="*/ 4 h 78"/>
                    <a:gd name="T8" fmla="*/ 43 w 86"/>
                    <a:gd name="T9" fmla="*/ 8 h 78"/>
                    <a:gd name="T10" fmla="*/ 37 w 86"/>
                    <a:gd name="T11" fmla="*/ 12 h 78"/>
                    <a:gd name="T12" fmla="*/ 30 w 86"/>
                    <a:gd name="T13" fmla="*/ 16 h 78"/>
                    <a:gd name="T14" fmla="*/ 22 w 86"/>
                    <a:gd name="T15" fmla="*/ 17 h 78"/>
                    <a:gd name="T16" fmla="*/ 16 w 86"/>
                    <a:gd name="T17" fmla="*/ 17 h 78"/>
                    <a:gd name="T18" fmla="*/ 8 w 86"/>
                    <a:gd name="T19" fmla="*/ 16 h 78"/>
                    <a:gd name="T20" fmla="*/ 0 w 86"/>
                    <a:gd name="T21" fmla="*/ 11 h 78"/>
                    <a:gd name="T22" fmla="*/ 2 w 86"/>
                    <a:gd name="T23" fmla="*/ 14 h 78"/>
                    <a:gd name="T24" fmla="*/ 3 w 86"/>
                    <a:gd name="T25" fmla="*/ 16 h 78"/>
                    <a:gd name="T26" fmla="*/ 3 w 86"/>
                    <a:gd name="T27" fmla="*/ 19 h 78"/>
                    <a:gd name="T28" fmla="*/ 5 w 86"/>
                    <a:gd name="T29" fmla="*/ 20 h 78"/>
                    <a:gd name="T30" fmla="*/ 5 w 86"/>
                    <a:gd name="T31" fmla="*/ 24 h 78"/>
                    <a:gd name="T32" fmla="*/ 5 w 86"/>
                    <a:gd name="T33" fmla="*/ 25 h 78"/>
                    <a:gd name="T34" fmla="*/ 5 w 86"/>
                    <a:gd name="T35" fmla="*/ 27 h 78"/>
                    <a:gd name="T36" fmla="*/ 3 w 86"/>
                    <a:gd name="T37" fmla="*/ 28 h 78"/>
                    <a:gd name="T38" fmla="*/ 3 w 86"/>
                    <a:gd name="T39" fmla="*/ 32 h 78"/>
                    <a:gd name="T40" fmla="*/ 2 w 86"/>
                    <a:gd name="T41" fmla="*/ 33 h 78"/>
                    <a:gd name="T42" fmla="*/ 2 w 86"/>
                    <a:gd name="T43" fmla="*/ 33 h 78"/>
                    <a:gd name="T44" fmla="*/ 3 w 86"/>
                    <a:gd name="T45" fmla="*/ 33 h 78"/>
                    <a:gd name="T46" fmla="*/ 3 w 86"/>
                    <a:gd name="T47" fmla="*/ 35 h 78"/>
                    <a:gd name="T48" fmla="*/ 3 w 86"/>
                    <a:gd name="T49" fmla="*/ 35 h 78"/>
                    <a:gd name="T50" fmla="*/ 3 w 86"/>
                    <a:gd name="T51" fmla="*/ 36 h 78"/>
                    <a:gd name="T52" fmla="*/ 5 w 86"/>
                    <a:gd name="T53" fmla="*/ 36 h 78"/>
                    <a:gd name="T54" fmla="*/ 5 w 86"/>
                    <a:gd name="T55" fmla="*/ 38 h 78"/>
                    <a:gd name="T56" fmla="*/ 5 w 86"/>
                    <a:gd name="T57" fmla="*/ 38 h 78"/>
                    <a:gd name="T58" fmla="*/ 5 w 86"/>
                    <a:gd name="T59" fmla="*/ 38 h 78"/>
                    <a:gd name="T60" fmla="*/ 6 w 86"/>
                    <a:gd name="T61" fmla="*/ 40 h 78"/>
                    <a:gd name="T62" fmla="*/ 6 w 86"/>
                    <a:gd name="T63" fmla="*/ 38 h 78"/>
                    <a:gd name="T64" fmla="*/ 6 w 86"/>
                    <a:gd name="T65" fmla="*/ 38 h 78"/>
                    <a:gd name="T66" fmla="*/ 6 w 86"/>
                    <a:gd name="T67" fmla="*/ 38 h 78"/>
                    <a:gd name="T68" fmla="*/ 8 w 86"/>
                    <a:gd name="T69" fmla="*/ 36 h 78"/>
                    <a:gd name="T70" fmla="*/ 8 w 86"/>
                    <a:gd name="T71" fmla="*/ 36 h 78"/>
                    <a:gd name="T72" fmla="*/ 8 w 86"/>
                    <a:gd name="T73" fmla="*/ 35 h 78"/>
                    <a:gd name="T74" fmla="*/ 8 w 86"/>
                    <a:gd name="T75" fmla="*/ 35 h 78"/>
                    <a:gd name="T76" fmla="*/ 10 w 86"/>
                    <a:gd name="T77" fmla="*/ 35 h 78"/>
                    <a:gd name="T78" fmla="*/ 10 w 86"/>
                    <a:gd name="T79" fmla="*/ 33 h 78"/>
                    <a:gd name="T80" fmla="*/ 10 w 86"/>
                    <a:gd name="T81" fmla="*/ 33 h 78"/>
                    <a:gd name="T82" fmla="*/ 86 w 86"/>
                    <a:gd name="T83" fmla="*/ 78 h 78"/>
                    <a:gd name="T84" fmla="*/ 78 w 86"/>
                    <a:gd name="T85" fmla="*/ 73 h 78"/>
                    <a:gd name="T86" fmla="*/ 74 w 86"/>
                    <a:gd name="T87" fmla="*/ 67 h 78"/>
                    <a:gd name="T88" fmla="*/ 72 w 86"/>
                    <a:gd name="T89" fmla="*/ 59 h 78"/>
                    <a:gd name="T90" fmla="*/ 70 w 86"/>
                    <a:gd name="T91" fmla="*/ 51 h 78"/>
                    <a:gd name="T92" fmla="*/ 70 w 86"/>
                    <a:gd name="T93" fmla="*/ 43 h 78"/>
                    <a:gd name="T94" fmla="*/ 70 w 86"/>
                    <a:gd name="T95" fmla="*/ 35 h 78"/>
                    <a:gd name="T96" fmla="*/ 70 w 86"/>
                    <a:gd name="T97" fmla="*/ 25 h 78"/>
                    <a:gd name="T98" fmla="*/ 72 w 86"/>
                    <a:gd name="T99" fmla="*/ 17 h 78"/>
                    <a:gd name="T100" fmla="*/ 72 w 86"/>
                    <a:gd name="T101" fmla="*/ 9 h 78"/>
                    <a:gd name="T102" fmla="*/ 70 w 86"/>
                    <a:gd name="T103" fmla="*/ 1 h 78"/>
                    <a:gd name="T104" fmla="*/ 70 w 86"/>
                    <a:gd name="T105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6" h="78">
                      <a:moveTo>
                        <a:pt x="70" y="1"/>
                      </a:moveTo>
                      <a:lnTo>
                        <a:pt x="62" y="0"/>
                      </a:lnTo>
                      <a:lnTo>
                        <a:pt x="56" y="1"/>
                      </a:lnTo>
                      <a:lnTo>
                        <a:pt x="50" y="4"/>
                      </a:lnTo>
                      <a:lnTo>
                        <a:pt x="43" y="8"/>
                      </a:lnTo>
                      <a:lnTo>
                        <a:pt x="37" y="12"/>
                      </a:lnTo>
                      <a:lnTo>
                        <a:pt x="30" y="16"/>
                      </a:lnTo>
                      <a:lnTo>
                        <a:pt x="22" y="17"/>
                      </a:lnTo>
                      <a:lnTo>
                        <a:pt x="16" y="17"/>
                      </a:lnTo>
                      <a:lnTo>
                        <a:pt x="8" y="16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5" y="24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3" y="28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5" y="36"/>
                      </a:lnTo>
                      <a:lnTo>
                        <a:pt x="5" y="38"/>
                      </a:lnTo>
                      <a:lnTo>
                        <a:pt x="5" y="38"/>
                      </a:lnTo>
                      <a:lnTo>
                        <a:pt x="5" y="38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8" y="35"/>
                      </a:lnTo>
                      <a:lnTo>
                        <a:pt x="8" y="35"/>
                      </a:lnTo>
                      <a:lnTo>
                        <a:pt x="10" y="35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86" y="78"/>
                      </a:lnTo>
                      <a:lnTo>
                        <a:pt x="78" y="73"/>
                      </a:lnTo>
                      <a:lnTo>
                        <a:pt x="74" y="67"/>
                      </a:lnTo>
                      <a:lnTo>
                        <a:pt x="72" y="59"/>
                      </a:lnTo>
                      <a:lnTo>
                        <a:pt x="70" y="51"/>
                      </a:lnTo>
                      <a:lnTo>
                        <a:pt x="70" y="43"/>
                      </a:lnTo>
                      <a:lnTo>
                        <a:pt x="70" y="35"/>
                      </a:lnTo>
                      <a:lnTo>
                        <a:pt x="70" y="25"/>
                      </a:lnTo>
                      <a:lnTo>
                        <a:pt x="72" y="17"/>
                      </a:lnTo>
                      <a:lnTo>
                        <a:pt x="72" y="9"/>
                      </a:lnTo>
                      <a:lnTo>
                        <a:pt x="70" y="1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rgbClr val="B1F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4" name="Freeform 218"/>
                <p:cNvSpPr>
                  <a:spLocks/>
                </p:cNvSpPr>
                <p:nvPr/>
              </p:nvSpPr>
              <p:spPr bwMode="auto">
                <a:xfrm>
                  <a:off x="1980" y="999"/>
                  <a:ext cx="26" cy="21"/>
                </a:xfrm>
                <a:custGeom>
                  <a:avLst/>
                  <a:gdLst>
                    <a:gd name="T0" fmla="*/ 50 w 51"/>
                    <a:gd name="T1" fmla="*/ 7 h 42"/>
                    <a:gd name="T2" fmla="*/ 51 w 51"/>
                    <a:gd name="T3" fmla="*/ 7 h 42"/>
                    <a:gd name="T4" fmla="*/ 50 w 51"/>
                    <a:gd name="T5" fmla="*/ 7 h 42"/>
                    <a:gd name="T6" fmla="*/ 50 w 51"/>
                    <a:gd name="T7" fmla="*/ 5 h 42"/>
                    <a:gd name="T8" fmla="*/ 50 w 51"/>
                    <a:gd name="T9" fmla="*/ 5 h 42"/>
                    <a:gd name="T10" fmla="*/ 48 w 51"/>
                    <a:gd name="T11" fmla="*/ 4 h 42"/>
                    <a:gd name="T12" fmla="*/ 48 w 51"/>
                    <a:gd name="T13" fmla="*/ 4 h 42"/>
                    <a:gd name="T14" fmla="*/ 48 w 51"/>
                    <a:gd name="T15" fmla="*/ 2 h 42"/>
                    <a:gd name="T16" fmla="*/ 48 w 51"/>
                    <a:gd name="T17" fmla="*/ 2 h 42"/>
                    <a:gd name="T18" fmla="*/ 46 w 51"/>
                    <a:gd name="T19" fmla="*/ 2 h 42"/>
                    <a:gd name="T20" fmla="*/ 46 w 51"/>
                    <a:gd name="T21" fmla="*/ 0 h 42"/>
                    <a:gd name="T22" fmla="*/ 42 w 51"/>
                    <a:gd name="T23" fmla="*/ 5 h 42"/>
                    <a:gd name="T24" fmla="*/ 35 w 51"/>
                    <a:gd name="T25" fmla="*/ 8 h 42"/>
                    <a:gd name="T26" fmla="*/ 27 w 51"/>
                    <a:gd name="T27" fmla="*/ 12 h 42"/>
                    <a:gd name="T28" fmla="*/ 21 w 51"/>
                    <a:gd name="T29" fmla="*/ 15 h 42"/>
                    <a:gd name="T30" fmla="*/ 14 w 51"/>
                    <a:gd name="T31" fmla="*/ 18 h 42"/>
                    <a:gd name="T32" fmla="*/ 8 w 51"/>
                    <a:gd name="T33" fmla="*/ 21 h 42"/>
                    <a:gd name="T34" fmla="*/ 3 w 51"/>
                    <a:gd name="T35" fmla="*/ 26 h 42"/>
                    <a:gd name="T36" fmla="*/ 0 w 51"/>
                    <a:gd name="T37" fmla="*/ 31 h 42"/>
                    <a:gd name="T38" fmla="*/ 0 w 51"/>
                    <a:gd name="T39" fmla="*/ 36 h 42"/>
                    <a:gd name="T40" fmla="*/ 3 w 51"/>
                    <a:gd name="T41" fmla="*/ 42 h 42"/>
                    <a:gd name="T42" fmla="*/ 10 w 51"/>
                    <a:gd name="T43" fmla="*/ 42 h 42"/>
                    <a:gd name="T44" fmla="*/ 14 w 51"/>
                    <a:gd name="T45" fmla="*/ 40 h 42"/>
                    <a:gd name="T46" fmla="*/ 21 w 51"/>
                    <a:gd name="T47" fmla="*/ 37 h 42"/>
                    <a:gd name="T48" fmla="*/ 26 w 51"/>
                    <a:gd name="T49" fmla="*/ 34 h 42"/>
                    <a:gd name="T50" fmla="*/ 30 w 51"/>
                    <a:gd name="T51" fmla="*/ 31 h 42"/>
                    <a:gd name="T52" fmla="*/ 35 w 51"/>
                    <a:gd name="T53" fmla="*/ 26 h 42"/>
                    <a:gd name="T54" fmla="*/ 40 w 51"/>
                    <a:gd name="T55" fmla="*/ 21 h 42"/>
                    <a:gd name="T56" fmla="*/ 45 w 51"/>
                    <a:gd name="T57" fmla="*/ 16 h 42"/>
                    <a:gd name="T58" fmla="*/ 48 w 51"/>
                    <a:gd name="T59" fmla="*/ 12 h 42"/>
                    <a:gd name="T60" fmla="*/ 51 w 51"/>
                    <a:gd name="T61" fmla="*/ 8 h 42"/>
                    <a:gd name="T62" fmla="*/ 51 w 51"/>
                    <a:gd name="T63" fmla="*/ 8 h 42"/>
                    <a:gd name="T64" fmla="*/ 50 w 51"/>
                    <a:gd name="T65" fmla="*/ 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1" h="42">
                      <a:moveTo>
                        <a:pt x="50" y="7"/>
                      </a:moveTo>
                      <a:lnTo>
                        <a:pt x="51" y="7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0"/>
                      </a:lnTo>
                      <a:lnTo>
                        <a:pt x="42" y="5"/>
                      </a:lnTo>
                      <a:lnTo>
                        <a:pt x="35" y="8"/>
                      </a:lnTo>
                      <a:lnTo>
                        <a:pt x="27" y="12"/>
                      </a:lnTo>
                      <a:lnTo>
                        <a:pt x="21" y="15"/>
                      </a:lnTo>
                      <a:lnTo>
                        <a:pt x="14" y="18"/>
                      </a:lnTo>
                      <a:lnTo>
                        <a:pt x="8" y="21"/>
                      </a:lnTo>
                      <a:lnTo>
                        <a:pt x="3" y="26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3" y="42"/>
                      </a:lnTo>
                      <a:lnTo>
                        <a:pt x="10" y="42"/>
                      </a:lnTo>
                      <a:lnTo>
                        <a:pt x="14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30" y="31"/>
                      </a:lnTo>
                      <a:lnTo>
                        <a:pt x="35" y="26"/>
                      </a:lnTo>
                      <a:lnTo>
                        <a:pt x="40" y="21"/>
                      </a:lnTo>
                      <a:lnTo>
                        <a:pt x="45" y="16"/>
                      </a:lnTo>
                      <a:lnTo>
                        <a:pt x="48" y="12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0" y="7"/>
                      </a:lnTo>
                      <a:close/>
                    </a:path>
                  </a:pathLst>
                </a:custGeom>
                <a:solidFill>
                  <a:srgbClr val="FF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5" name="Freeform 219"/>
                <p:cNvSpPr>
                  <a:spLocks/>
                </p:cNvSpPr>
                <p:nvPr/>
              </p:nvSpPr>
              <p:spPr bwMode="auto">
                <a:xfrm>
                  <a:off x="2084" y="1023"/>
                  <a:ext cx="10" cy="12"/>
                </a:xfrm>
                <a:custGeom>
                  <a:avLst/>
                  <a:gdLst>
                    <a:gd name="T0" fmla="*/ 16 w 19"/>
                    <a:gd name="T1" fmla="*/ 21 h 24"/>
                    <a:gd name="T2" fmla="*/ 14 w 19"/>
                    <a:gd name="T3" fmla="*/ 23 h 24"/>
                    <a:gd name="T4" fmla="*/ 11 w 19"/>
                    <a:gd name="T5" fmla="*/ 24 h 24"/>
                    <a:gd name="T6" fmla="*/ 8 w 19"/>
                    <a:gd name="T7" fmla="*/ 23 h 24"/>
                    <a:gd name="T8" fmla="*/ 3 w 19"/>
                    <a:gd name="T9" fmla="*/ 23 h 24"/>
                    <a:gd name="T10" fmla="*/ 2 w 19"/>
                    <a:gd name="T11" fmla="*/ 20 h 24"/>
                    <a:gd name="T12" fmla="*/ 0 w 19"/>
                    <a:gd name="T13" fmla="*/ 18 h 24"/>
                    <a:gd name="T14" fmla="*/ 0 w 19"/>
                    <a:gd name="T15" fmla="*/ 15 h 24"/>
                    <a:gd name="T16" fmla="*/ 0 w 19"/>
                    <a:gd name="T17" fmla="*/ 13 h 24"/>
                    <a:gd name="T18" fmla="*/ 0 w 19"/>
                    <a:gd name="T19" fmla="*/ 13 h 24"/>
                    <a:gd name="T20" fmla="*/ 2 w 19"/>
                    <a:gd name="T21" fmla="*/ 12 h 24"/>
                    <a:gd name="T22" fmla="*/ 3 w 19"/>
                    <a:gd name="T23" fmla="*/ 13 h 24"/>
                    <a:gd name="T24" fmla="*/ 3 w 19"/>
                    <a:gd name="T25" fmla="*/ 13 h 24"/>
                    <a:gd name="T26" fmla="*/ 3 w 19"/>
                    <a:gd name="T27" fmla="*/ 15 h 24"/>
                    <a:gd name="T28" fmla="*/ 3 w 19"/>
                    <a:gd name="T29" fmla="*/ 16 h 24"/>
                    <a:gd name="T30" fmla="*/ 3 w 19"/>
                    <a:gd name="T31" fmla="*/ 16 h 24"/>
                    <a:gd name="T32" fmla="*/ 5 w 19"/>
                    <a:gd name="T33" fmla="*/ 18 h 24"/>
                    <a:gd name="T34" fmla="*/ 6 w 19"/>
                    <a:gd name="T35" fmla="*/ 20 h 24"/>
                    <a:gd name="T36" fmla="*/ 8 w 19"/>
                    <a:gd name="T37" fmla="*/ 20 h 24"/>
                    <a:gd name="T38" fmla="*/ 10 w 19"/>
                    <a:gd name="T39" fmla="*/ 20 h 24"/>
                    <a:gd name="T40" fmla="*/ 11 w 19"/>
                    <a:gd name="T41" fmla="*/ 20 h 24"/>
                    <a:gd name="T42" fmla="*/ 13 w 19"/>
                    <a:gd name="T43" fmla="*/ 18 h 24"/>
                    <a:gd name="T44" fmla="*/ 13 w 19"/>
                    <a:gd name="T45" fmla="*/ 16 h 24"/>
                    <a:gd name="T46" fmla="*/ 11 w 19"/>
                    <a:gd name="T47" fmla="*/ 15 h 24"/>
                    <a:gd name="T48" fmla="*/ 10 w 19"/>
                    <a:gd name="T49" fmla="*/ 13 h 24"/>
                    <a:gd name="T50" fmla="*/ 8 w 19"/>
                    <a:gd name="T51" fmla="*/ 13 h 24"/>
                    <a:gd name="T52" fmla="*/ 5 w 19"/>
                    <a:gd name="T53" fmla="*/ 10 h 24"/>
                    <a:gd name="T54" fmla="*/ 3 w 19"/>
                    <a:gd name="T55" fmla="*/ 8 h 24"/>
                    <a:gd name="T56" fmla="*/ 3 w 19"/>
                    <a:gd name="T57" fmla="*/ 7 h 24"/>
                    <a:gd name="T58" fmla="*/ 3 w 19"/>
                    <a:gd name="T59" fmla="*/ 4 h 24"/>
                    <a:gd name="T60" fmla="*/ 5 w 19"/>
                    <a:gd name="T61" fmla="*/ 2 h 24"/>
                    <a:gd name="T62" fmla="*/ 6 w 19"/>
                    <a:gd name="T63" fmla="*/ 0 h 24"/>
                    <a:gd name="T64" fmla="*/ 10 w 19"/>
                    <a:gd name="T65" fmla="*/ 0 h 24"/>
                    <a:gd name="T66" fmla="*/ 13 w 19"/>
                    <a:gd name="T67" fmla="*/ 0 h 24"/>
                    <a:gd name="T68" fmla="*/ 14 w 19"/>
                    <a:gd name="T69" fmla="*/ 0 h 24"/>
                    <a:gd name="T70" fmla="*/ 18 w 19"/>
                    <a:gd name="T71" fmla="*/ 2 h 24"/>
                    <a:gd name="T72" fmla="*/ 19 w 19"/>
                    <a:gd name="T73" fmla="*/ 4 h 24"/>
                    <a:gd name="T74" fmla="*/ 19 w 19"/>
                    <a:gd name="T75" fmla="*/ 5 h 24"/>
                    <a:gd name="T76" fmla="*/ 19 w 19"/>
                    <a:gd name="T77" fmla="*/ 7 h 24"/>
                    <a:gd name="T78" fmla="*/ 19 w 19"/>
                    <a:gd name="T79" fmla="*/ 8 h 24"/>
                    <a:gd name="T80" fmla="*/ 19 w 19"/>
                    <a:gd name="T81" fmla="*/ 10 h 24"/>
                    <a:gd name="T82" fmla="*/ 18 w 19"/>
                    <a:gd name="T83" fmla="*/ 10 h 24"/>
                    <a:gd name="T84" fmla="*/ 18 w 19"/>
                    <a:gd name="T85" fmla="*/ 10 h 24"/>
                    <a:gd name="T86" fmla="*/ 16 w 19"/>
                    <a:gd name="T87" fmla="*/ 10 h 24"/>
                    <a:gd name="T88" fmla="*/ 16 w 19"/>
                    <a:gd name="T89" fmla="*/ 8 h 24"/>
                    <a:gd name="T90" fmla="*/ 16 w 19"/>
                    <a:gd name="T91" fmla="*/ 7 h 24"/>
                    <a:gd name="T92" fmla="*/ 14 w 19"/>
                    <a:gd name="T93" fmla="*/ 5 h 24"/>
                    <a:gd name="T94" fmla="*/ 14 w 19"/>
                    <a:gd name="T95" fmla="*/ 4 h 24"/>
                    <a:gd name="T96" fmla="*/ 11 w 19"/>
                    <a:gd name="T97" fmla="*/ 4 h 24"/>
                    <a:gd name="T98" fmla="*/ 10 w 19"/>
                    <a:gd name="T99" fmla="*/ 4 h 24"/>
                    <a:gd name="T100" fmla="*/ 8 w 19"/>
                    <a:gd name="T101" fmla="*/ 4 h 24"/>
                    <a:gd name="T102" fmla="*/ 8 w 19"/>
                    <a:gd name="T103" fmla="*/ 5 h 24"/>
                    <a:gd name="T104" fmla="*/ 8 w 19"/>
                    <a:gd name="T105" fmla="*/ 7 h 24"/>
                    <a:gd name="T106" fmla="*/ 8 w 19"/>
                    <a:gd name="T107" fmla="*/ 7 h 24"/>
                    <a:gd name="T108" fmla="*/ 8 w 19"/>
                    <a:gd name="T109" fmla="*/ 8 h 24"/>
                    <a:gd name="T110" fmla="*/ 10 w 19"/>
                    <a:gd name="T111" fmla="*/ 8 h 24"/>
                    <a:gd name="T112" fmla="*/ 11 w 19"/>
                    <a:gd name="T113" fmla="*/ 8 h 24"/>
                    <a:gd name="T114" fmla="*/ 13 w 19"/>
                    <a:gd name="T115" fmla="*/ 10 h 24"/>
                    <a:gd name="T116" fmla="*/ 14 w 19"/>
                    <a:gd name="T117" fmla="*/ 12 h 24"/>
                    <a:gd name="T118" fmla="*/ 16 w 19"/>
                    <a:gd name="T119" fmla="*/ 13 h 24"/>
                    <a:gd name="T120" fmla="*/ 18 w 19"/>
                    <a:gd name="T121" fmla="*/ 15 h 24"/>
                    <a:gd name="T122" fmla="*/ 18 w 19"/>
                    <a:gd name="T123" fmla="*/ 16 h 24"/>
                    <a:gd name="T124" fmla="*/ 18 w 19"/>
                    <a:gd name="T125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" h="24">
                      <a:moveTo>
                        <a:pt x="16" y="18"/>
                      </a:move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6" name="Freeform 220"/>
                <p:cNvSpPr>
                  <a:spLocks/>
                </p:cNvSpPr>
                <p:nvPr/>
              </p:nvSpPr>
              <p:spPr bwMode="auto">
                <a:xfrm>
                  <a:off x="2094" y="1026"/>
                  <a:ext cx="8" cy="12"/>
                </a:xfrm>
                <a:custGeom>
                  <a:avLst/>
                  <a:gdLst>
                    <a:gd name="T0" fmla="*/ 10 w 18"/>
                    <a:gd name="T1" fmla="*/ 2 h 26"/>
                    <a:gd name="T2" fmla="*/ 10 w 18"/>
                    <a:gd name="T3" fmla="*/ 0 h 26"/>
                    <a:gd name="T4" fmla="*/ 8 w 18"/>
                    <a:gd name="T5" fmla="*/ 0 h 26"/>
                    <a:gd name="T6" fmla="*/ 8 w 18"/>
                    <a:gd name="T7" fmla="*/ 0 h 26"/>
                    <a:gd name="T8" fmla="*/ 7 w 18"/>
                    <a:gd name="T9" fmla="*/ 0 h 26"/>
                    <a:gd name="T10" fmla="*/ 7 w 18"/>
                    <a:gd name="T11" fmla="*/ 0 h 26"/>
                    <a:gd name="T12" fmla="*/ 7 w 18"/>
                    <a:gd name="T13" fmla="*/ 2 h 26"/>
                    <a:gd name="T14" fmla="*/ 0 w 18"/>
                    <a:gd name="T15" fmla="*/ 19 h 26"/>
                    <a:gd name="T16" fmla="*/ 0 w 18"/>
                    <a:gd name="T17" fmla="*/ 21 h 26"/>
                    <a:gd name="T18" fmla="*/ 0 w 18"/>
                    <a:gd name="T19" fmla="*/ 23 h 26"/>
                    <a:gd name="T20" fmla="*/ 2 w 18"/>
                    <a:gd name="T21" fmla="*/ 23 h 26"/>
                    <a:gd name="T22" fmla="*/ 2 w 18"/>
                    <a:gd name="T23" fmla="*/ 23 h 26"/>
                    <a:gd name="T24" fmla="*/ 3 w 18"/>
                    <a:gd name="T25" fmla="*/ 23 h 26"/>
                    <a:gd name="T26" fmla="*/ 3 w 18"/>
                    <a:gd name="T27" fmla="*/ 23 h 26"/>
                    <a:gd name="T28" fmla="*/ 3 w 18"/>
                    <a:gd name="T29" fmla="*/ 21 h 26"/>
                    <a:gd name="T30" fmla="*/ 5 w 18"/>
                    <a:gd name="T31" fmla="*/ 15 h 26"/>
                    <a:gd name="T32" fmla="*/ 7 w 18"/>
                    <a:gd name="T33" fmla="*/ 13 h 26"/>
                    <a:gd name="T34" fmla="*/ 7 w 18"/>
                    <a:gd name="T35" fmla="*/ 13 h 26"/>
                    <a:gd name="T36" fmla="*/ 8 w 18"/>
                    <a:gd name="T37" fmla="*/ 11 h 26"/>
                    <a:gd name="T38" fmla="*/ 8 w 18"/>
                    <a:gd name="T39" fmla="*/ 11 h 26"/>
                    <a:gd name="T40" fmla="*/ 10 w 18"/>
                    <a:gd name="T41" fmla="*/ 11 h 26"/>
                    <a:gd name="T42" fmla="*/ 10 w 18"/>
                    <a:gd name="T43" fmla="*/ 11 h 26"/>
                    <a:gd name="T44" fmla="*/ 11 w 18"/>
                    <a:gd name="T45" fmla="*/ 11 h 26"/>
                    <a:gd name="T46" fmla="*/ 11 w 18"/>
                    <a:gd name="T47" fmla="*/ 11 h 26"/>
                    <a:gd name="T48" fmla="*/ 13 w 18"/>
                    <a:gd name="T49" fmla="*/ 13 h 26"/>
                    <a:gd name="T50" fmla="*/ 13 w 18"/>
                    <a:gd name="T51" fmla="*/ 13 h 26"/>
                    <a:gd name="T52" fmla="*/ 13 w 18"/>
                    <a:gd name="T53" fmla="*/ 15 h 26"/>
                    <a:gd name="T54" fmla="*/ 13 w 18"/>
                    <a:gd name="T55" fmla="*/ 16 h 26"/>
                    <a:gd name="T56" fmla="*/ 10 w 18"/>
                    <a:gd name="T57" fmla="*/ 24 h 26"/>
                    <a:gd name="T58" fmla="*/ 10 w 18"/>
                    <a:gd name="T59" fmla="*/ 26 h 26"/>
                    <a:gd name="T60" fmla="*/ 11 w 18"/>
                    <a:gd name="T61" fmla="*/ 26 h 26"/>
                    <a:gd name="T62" fmla="*/ 11 w 18"/>
                    <a:gd name="T63" fmla="*/ 26 h 26"/>
                    <a:gd name="T64" fmla="*/ 13 w 18"/>
                    <a:gd name="T65" fmla="*/ 26 h 26"/>
                    <a:gd name="T66" fmla="*/ 13 w 18"/>
                    <a:gd name="T67" fmla="*/ 26 h 26"/>
                    <a:gd name="T68" fmla="*/ 13 w 18"/>
                    <a:gd name="T69" fmla="*/ 26 h 26"/>
                    <a:gd name="T70" fmla="*/ 15 w 18"/>
                    <a:gd name="T71" fmla="*/ 24 h 26"/>
                    <a:gd name="T72" fmla="*/ 16 w 18"/>
                    <a:gd name="T73" fmla="*/ 16 h 26"/>
                    <a:gd name="T74" fmla="*/ 18 w 18"/>
                    <a:gd name="T75" fmla="*/ 15 h 26"/>
                    <a:gd name="T76" fmla="*/ 18 w 18"/>
                    <a:gd name="T77" fmla="*/ 15 h 26"/>
                    <a:gd name="T78" fmla="*/ 18 w 18"/>
                    <a:gd name="T79" fmla="*/ 13 h 26"/>
                    <a:gd name="T80" fmla="*/ 18 w 18"/>
                    <a:gd name="T81" fmla="*/ 13 h 26"/>
                    <a:gd name="T82" fmla="*/ 18 w 18"/>
                    <a:gd name="T83" fmla="*/ 11 h 26"/>
                    <a:gd name="T84" fmla="*/ 16 w 18"/>
                    <a:gd name="T85" fmla="*/ 11 h 26"/>
                    <a:gd name="T86" fmla="*/ 16 w 18"/>
                    <a:gd name="T87" fmla="*/ 10 h 26"/>
                    <a:gd name="T88" fmla="*/ 15 w 18"/>
                    <a:gd name="T89" fmla="*/ 10 h 26"/>
                    <a:gd name="T90" fmla="*/ 15 w 18"/>
                    <a:gd name="T91" fmla="*/ 8 h 26"/>
                    <a:gd name="T92" fmla="*/ 13 w 18"/>
                    <a:gd name="T93" fmla="*/ 8 h 26"/>
                    <a:gd name="T94" fmla="*/ 11 w 18"/>
                    <a:gd name="T95" fmla="*/ 8 h 26"/>
                    <a:gd name="T96" fmla="*/ 11 w 18"/>
                    <a:gd name="T97" fmla="*/ 8 h 26"/>
                    <a:gd name="T98" fmla="*/ 11 w 18"/>
                    <a:gd name="T99" fmla="*/ 8 h 26"/>
                    <a:gd name="T100" fmla="*/ 10 w 18"/>
                    <a:gd name="T101" fmla="*/ 8 h 26"/>
                    <a:gd name="T102" fmla="*/ 10 w 18"/>
                    <a:gd name="T103" fmla="*/ 8 h 26"/>
                    <a:gd name="T104" fmla="*/ 8 w 18"/>
                    <a:gd name="T105" fmla="*/ 10 h 26"/>
                    <a:gd name="T106" fmla="*/ 10 w 18"/>
                    <a:gd name="T107" fmla="*/ 3 h 26"/>
                    <a:gd name="T108" fmla="*/ 10 w 18"/>
                    <a:gd name="T109" fmla="*/ 3 h 26"/>
                    <a:gd name="T110" fmla="*/ 10 w 18"/>
                    <a:gd name="T111" fmla="*/ 2 h 26"/>
                    <a:gd name="T112" fmla="*/ 10 w 18"/>
                    <a:gd name="T1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" h="26">
                      <a:moveTo>
                        <a:pt x="10" y="0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5" y="16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7" name="Freeform 221"/>
                <p:cNvSpPr>
                  <a:spLocks/>
                </p:cNvSpPr>
                <p:nvPr/>
              </p:nvSpPr>
              <p:spPr bwMode="auto">
                <a:xfrm>
                  <a:off x="2106" y="1034"/>
                  <a:ext cx="4" cy="3"/>
                </a:xfrm>
                <a:custGeom>
                  <a:avLst/>
                  <a:gdLst>
                    <a:gd name="T0" fmla="*/ 2 w 8"/>
                    <a:gd name="T1" fmla="*/ 0 h 7"/>
                    <a:gd name="T2" fmla="*/ 2 w 8"/>
                    <a:gd name="T3" fmla="*/ 2 h 7"/>
                    <a:gd name="T4" fmla="*/ 3 w 8"/>
                    <a:gd name="T5" fmla="*/ 2 h 7"/>
                    <a:gd name="T6" fmla="*/ 3 w 8"/>
                    <a:gd name="T7" fmla="*/ 2 h 7"/>
                    <a:gd name="T8" fmla="*/ 3 w 8"/>
                    <a:gd name="T9" fmla="*/ 0 h 7"/>
                    <a:gd name="T10" fmla="*/ 3 w 8"/>
                    <a:gd name="T11" fmla="*/ 0 h 7"/>
                    <a:gd name="T12" fmla="*/ 3 w 8"/>
                    <a:gd name="T13" fmla="*/ 0 h 7"/>
                    <a:gd name="T14" fmla="*/ 3 w 8"/>
                    <a:gd name="T15" fmla="*/ 0 h 7"/>
                    <a:gd name="T16" fmla="*/ 5 w 8"/>
                    <a:gd name="T17" fmla="*/ 0 h 7"/>
                    <a:gd name="T18" fmla="*/ 5 w 8"/>
                    <a:gd name="T19" fmla="*/ 2 h 7"/>
                    <a:gd name="T20" fmla="*/ 5 w 8"/>
                    <a:gd name="T21" fmla="*/ 2 h 7"/>
                    <a:gd name="T22" fmla="*/ 5 w 8"/>
                    <a:gd name="T23" fmla="*/ 2 h 7"/>
                    <a:gd name="T24" fmla="*/ 5 w 8"/>
                    <a:gd name="T25" fmla="*/ 2 h 7"/>
                    <a:gd name="T26" fmla="*/ 7 w 8"/>
                    <a:gd name="T27" fmla="*/ 2 h 7"/>
                    <a:gd name="T28" fmla="*/ 7 w 8"/>
                    <a:gd name="T29" fmla="*/ 2 h 7"/>
                    <a:gd name="T30" fmla="*/ 7 w 8"/>
                    <a:gd name="T31" fmla="*/ 2 h 7"/>
                    <a:gd name="T32" fmla="*/ 7 w 8"/>
                    <a:gd name="T33" fmla="*/ 2 h 7"/>
                    <a:gd name="T34" fmla="*/ 7 w 8"/>
                    <a:gd name="T35" fmla="*/ 2 h 7"/>
                    <a:gd name="T36" fmla="*/ 7 w 8"/>
                    <a:gd name="T37" fmla="*/ 2 h 7"/>
                    <a:gd name="T38" fmla="*/ 7 w 8"/>
                    <a:gd name="T39" fmla="*/ 3 h 7"/>
                    <a:gd name="T40" fmla="*/ 7 w 8"/>
                    <a:gd name="T41" fmla="*/ 3 h 7"/>
                    <a:gd name="T42" fmla="*/ 7 w 8"/>
                    <a:gd name="T43" fmla="*/ 3 h 7"/>
                    <a:gd name="T44" fmla="*/ 7 w 8"/>
                    <a:gd name="T45" fmla="*/ 3 h 7"/>
                    <a:gd name="T46" fmla="*/ 8 w 8"/>
                    <a:gd name="T47" fmla="*/ 3 h 7"/>
                    <a:gd name="T48" fmla="*/ 8 w 8"/>
                    <a:gd name="T49" fmla="*/ 5 h 7"/>
                    <a:gd name="T50" fmla="*/ 8 w 8"/>
                    <a:gd name="T51" fmla="*/ 5 h 7"/>
                    <a:gd name="T52" fmla="*/ 8 w 8"/>
                    <a:gd name="T53" fmla="*/ 5 h 7"/>
                    <a:gd name="T54" fmla="*/ 8 w 8"/>
                    <a:gd name="T55" fmla="*/ 5 h 7"/>
                    <a:gd name="T56" fmla="*/ 8 w 8"/>
                    <a:gd name="T57" fmla="*/ 5 h 7"/>
                    <a:gd name="T58" fmla="*/ 7 w 8"/>
                    <a:gd name="T59" fmla="*/ 7 h 7"/>
                    <a:gd name="T60" fmla="*/ 7 w 8"/>
                    <a:gd name="T61" fmla="*/ 7 h 7"/>
                    <a:gd name="T62" fmla="*/ 0 w 8"/>
                    <a:gd name="T63" fmla="*/ 3 h 7"/>
                    <a:gd name="T64" fmla="*/ 0 w 8"/>
                    <a:gd name="T65" fmla="*/ 3 h 7"/>
                    <a:gd name="T66" fmla="*/ 0 w 8"/>
                    <a:gd name="T67" fmla="*/ 3 h 7"/>
                    <a:gd name="T68" fmla="*/ 0 w 8"/>
                    <a:gd name="T69" fmla="*/ 3 h 7"/>
                    <a:gd name="T70" fmla="*/ 0 w 8"/>
                    <a:gd name="T71" fmla="*/ 3 h 7"/>
                    <a:gd name="T72" fmla="*/ 0 w 8"/>
                    <a:gd name="T73" fmla="*/ 2 h 7"/>
                    <a:gd name="T74" fmla="*/ 2 w 8"/>
                    <a:gd name="T75" fmla="*/ 2 h 7"/>
                    <a:gd name="T76" fmla="*/ 2 w 8"/>
                    <a:gd name="T77" fmla="*/ 2 h 7"/>
                    <a:gd name="T78" fmla="*/ 2 w 8"/>
                    <a:gd name="T79" fmla="*/ 2 h 7"/>
                    <a:gd name="T80" fmla="*/ 2 w 8"/>
                    <a:gd name="T81" fmla="*/ 2 h 7"/>
                    <a:gd name="T82" fmla="*/ 2 w 8"/>
                    <a:gd name="T83" fmla="*/ 2 h 7"/>
                    <a:gd name="T84" fmla="*/ 2 w 8"/>
                    <a:gd name="T85" fmla="*/ 2 h 7"/>
                    <a:gd name="T86" fmla="*/ 2 w 8"/>
                    <a:gd name="T8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8" name="Freeform 222"/>
                <p:cNvSpPr>
                  <a:spLocks/>
                </p:cNvSpPr>
                <p:nvPr/>
              </p:nvSpPr>
              <p:spPr bwMode="auto">
                <a:xfrm>
                  <a:off x="2103" y="1033"/>
                  <a:ext cx="8" cy="9"/>
                </a:xfrm>
                <a:custGeom>
                  <a:avLst/>
                  <a:gdLst>
                    <a:gd name="T0" fmla="*/ 15 w 16"/>
                    <a:gd name="T1" fmla="*/ 11 h 17"/>
                    <a:gd name="T2" fmla="*/ 16 w 16"/>
                    <a:gd name="T3" fmla="*/ 9 h 17"/>
                    <a:gd name="T4" fmla="*/ 16 w 16"/>
                    <a:gd name="T5" fmla="*/ 8 h 17"/>
                    <a:gd name="T6" fmla="*/ 16 w 16"/>
                    <a:gd name="T7" fmla="*/ 8 h 17"/>
                    <a:gd name="T8" fmla="*/ 16 w 16"/>
                    <a:gd name="T9" fmla="*/ 6 h 17"/>
                    <a:gd name="T10" fmla="*/ 16 w 16"/>
                    <a:gd name="T11" fmla="*/ 4 h 17"/>
                    <a:gd name="T12" fmla="*/ 15 w 16"/>
                    <a:gd name="T13" fmla="*/ 3 h 17"/>
                    <a:gd name="T14" fmla="*/ 15 w 16"/>
                    <a:gd name="T15" fmla="*/ 1 h 17"/>
                    <a:gd name="T16" fmla="*/ 13 w 16"/>
                    <a:gd name="T17" fmla="*/ 0 h 17"/>
                    <a:gd name="T18" fmla="*/ 12 w 16"/>
                    <a:gd name="T19" fmla="*/ 0 h 17"/>
                    <a:gd name="T20" fmla="*/ 10 w 16"/>
                    <a:gd name="T21" fmla="*/ 0 h 17"/>
                    <a:gd name="T22" fmla="*/ 8 w 16"/>
                    <a:gd name="T23" fmla="*/ 0 h 17"/>
                    <a:gd name="T24" fmla="*/ 7 w 16"/>
                    <a:gd name="T25" fmla="*/ 0 h 17"/>
                    <a:gd name="T26" fmla="*/ 5 w 16"/>
                    <a:gd name="T27" fmla="*/ 0 h 17"/>
                    <a:gd name="T28" fmla="*/ 5 w 16"/>
                    <a:gd name="T29" fmla="*/ 0 h 17"/>
                    <a:gd name="T30" fmla="*/ 4 w 16"/>
                    <a:gd name="T31" fmla="*/ 0 h 17"/>
                    <a:gd name="T32" fmla="*/ 2 w 16"/>
                    <a:gd name="T33" fmla="*/ 1 h 17"/>
                    <a:gd name="T34" fmla="*/ 2 w 16"/>
                    <a:gd name="T35" fmla="*/ 3 h 17"/>
                    <a:gd name="T36" fmla="*/ 0 w 16"/>
                    <a:gd name="T37" fmla="*/ 3 h 17"/>
                    <a:gd name="T38" fmla="*/ 0 w 16"/>
                    <a:gd name="T39" fmla="*/ 4 h 17"/>
                    <a:gd name="T40" fmla="*/ 0 w 16"/>
                    <a:gd name="T41" fmla="*/ 8 h 17"/>
                    <a:gd name="T42" fmla="*/ 0 w 16"/>
                    <a:gd name="T43" fmla="*/ 9 h 17"/>
                    <a:gd name="T44" fmla="*/ 0 w 16"/>
                    <a:gd name="T45" fmla="*/ 12 h 17"/>
                    <a:gd name="T46" fmla="*/ 2 w 16"/>
                    <a:gd name="T47" fmla="*/ 14 h 17"/>
                    <a:gd name="T48" fmla="*/ 5 w 16"/>
                    <a:gd name="T49" fmla="*/ 16 h 17"/>
                    <a:gd name="T50" fmla="*/ 7 w 16"/>
                    <a:gd name="T51" fmla="*/ 16 h 17"/>
                    <a:gd name="T52" fmla="*/ 8 w 16"/>
                    <a:gd name="T53" fmla="*/ 17 h 17"/>
                    <a:gd name="T54" fmla="*/ 8 w 16"/>
                    <a:gd name="T55" fmla="*/ 17 h 17"/>
                    <a:gd name="T56" fmla="*/ 10 w 16"/>
                    <a:gd name="T57" fmla="*/ 17 h 17"/>
                    <a:gd name="T58" fmla="*/ 12 w 16"/>
                    <a:gd name="T59" fmla="*/ 16 h 17"/>
                    <a:gd name="T60" fmla="*/ 12 w 16"/>
                    <a:gd name="T61" fmla="*/ 16 h 17"/>
                    <a:gd name="T62" fmla="*/ 13 w 16"/>
                    <a:gd name="T63" fmla="*/ 16 h 17"/>
                    <a:gd name="T64" fmla="*/ 13 w 16"/>
                    <a:gd name="T65" fmla="*/ 16 h 17"/>
                    <a:gd name="T66" fmla="*/ 13 w 16"/>
                    <a:gd name="T67" fmla="*/ 14 h 17"/>
                    <a:gd name="T68" fmla="*/ 15 w 16"/>
                    <a:gd name="T69" fmla="*/ 14 h 17"/>
                    <a:gd name="T70" fmla="*/ 15 w 16"/>
                    <a:gd name="T71" fmla="*/ 14 h 17"/>
                    <a:gd name="T72" fmla="*/ 15 w 16"/>
                    <a:gd name="T73" fmla="*/ 14 h 17"/>
                    <a:gd name="T74" fmla="*/ 13 w 16"/>
                    <a:gd name="T75" fmla="*/ 12 h 17"/>
                    <a:gd name="T76" fmla="*/ 13 w 16"/>
                    <a:gd name="T77" fmla="*/ 12 h 17"/>
                    <a:gd name="T78" fmla="*/ 13 w 16"/>
                    <a:gd name="T79" fmla="*/ 12 h 17"/>
                    <a:gd name="T80" fmla="*/ 13 w 16"/>
                    <a:gd name="T81" fmla="*/ 12 h 17"/>
                    <a:gd name="T82" fmla="*/ 13 w 16"/>
                    <a:gd name="T83" fmla="*/ 12 h 17"/>
                    <a:gd name="T84" fmla="*/ 12 w 16"/>
                    <a:gd name="T85" fmla="*/ 12 h 17"/>
                    <a:gd name="T86" fmla="*/ 12 w 16"/>
                    <a:gd name="T87" fmla="*/ 12 h 17"/>
                    <a:gd name="T88" fmla="*/ 10 w 16"/>
                    <a:gd name="T89" fmla="*/ 12 h 17"/>
                    <a:gd name="T90" fmla="*/ 10 w 16"/>
                    <a:gd name="T91" fmla="*/ 12 h 17"/>
                    <a:gd name="T92" fmla="*/ 10 w 16"/>
                    <a:gd name="T93" fmla="*/ 14 h 17"/>
                    <a:gd name="T94" fmla="*/ 8 w 16"/>
                    <a:gd name="T95" fmla="*/ 14 h 17"/>
                    <a:gd name="T96" fmla="*/ 8 w 16"/>
                    <a:gd name="T97" fmla="*/ 14 h 17"/>
                    <a:gd name="T98" fmla="*/ 8 w 16"/>
                    <a:gd name="T99" fmla="*/ 14 h 17"/>
                    <a:gd name="T100" fmla="*/ 7 w 16"/>
                    <a:gd name="T101" fmla="*/ 14 h 17"/>
                    <a:gd name="T102" fmla="*/ 7 w 16"/>
                    <a:gd name="T103" fmla="*/ 14 h 17"/>
                    <a:gd name="T104" fmla="*/ 7 w 16"/>
                    <a:gd name="T105" fmla="*/ 12 h 17"/>
                    <a:gd name="T106" fmla="*/ 5 w 16"/>
                    <a:gd name="T107" fmla="*/ 12 h 17"/>
                    <a:gd name="T108" fmla="*/ 5 w 16"/>
                    <a:gd name="T109" fmla="*/ 12 h 17"/>
                    <a:gd name="T110" fmla="*/ 4 w 16"/>
                    <a:gd name="T111" fmla="*/ 11 h 17"/>
                    <a:gd name="T112" fmla="*/ 4 w 16"/>
                    <a:gd name="T113" fmla="*/ 11 h 17"/>
                    <a:gd name="T114" fmla="*/ 4 w 16"/>
                    <a:gd name="T115" fmla="*/ 9 h 17"/>
                    <a:gd name="T116" fmla="*/ 4 w 16"/>
                    <a:gd name="T117" fmla="*/ 9 h 17"/>
                    <a:gd name="T118" fmla="*/ 4 w 16"/>
                    <a:gd name="T119" fmla="*/ 8 h 17"/>
                    <a:gd name="T120" fmla="*/ 13 w 16"/>
                    <a:gd name="T121" fmla="*/ 11 h 17"/>
                    <a:gd name="T122" fmla="*/ 13 w 16"/>
                    <a:gd name="T123" fmla="*/ 11 h 17"/>
                    <a:gd name="T124" fmla="*/ 15 w 16"/>
                    <a:gd name="T12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" h="17">
                      <a:moveTo>
                        <a:pt x="13" y="9"/>
                      </a:move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91A3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19" name="Freeform 223"/>
                <p:cNvSpPr>
                  <a:spLocks/>
                </p:cNvSpPr>
                <p:nvPr/>
              </p:nvSpPr>
              <p:spPr bwMode="auto">
                <a:xfrm>
                  <a:off x="2111" y="1035"/>
                  <a:ext cx="8" cy="8"/>
                </a:xfrm>
                <a:custGeom>
                  <a:avLst/>
                  <a:gdLst>
                    <a:gd name="T0" fmla="*/ 8 w 16"/>
                    <a:gd name="T1" fmla="*/ 7 h 16"/>
                    <a:gd name="T2" fmla="*/ 8 w 16"/>
                    <a:gd name="T3" fmla="*/ 7 h 16"/>
                    <a:gd name="T4" fmla="*/ 8 w 16"/>
                    <a:gd name="T5" fmla="*/ 5 h 16"/>
                    <a:gd name="T6" fmla="*/ 10 w 16"/>
                    <a:gd name="T7" fmla="*/ 5 h 16"/>
                    <a:gd name="T8" fmla="*/ 10 w 16"/>
                    <a:gd name="T9" fmla="*/ 5 h 16"/>
                    <a:gd name="T10" fmla="*/ 10 w 16"/>
                    <a:gd name="T11" fmla="*/ 5 h 16"/>
                    <a:gd name="T12" fmla="*/ 12 w 16"/>
                    <a:gd name="T13" fmla="*/ 5 h 16"/>
                    <a:gd name="T14" fmla="*/ 12 w 16"/>
                    <a:gd name="T15" fmla="*/ 5 h 16"/>
                    <a:gd name="T16" fmla="*/ 12 w 16"/>
                    <a:gd name="T17" fmla="*/ 5 h 16"/>
                    <a:gd name="T18" fmla="*/ 13 w 16"/>
                    <a:gd name="T19" fmla="*/ 5 h 16"/>
                    <a:gd name="T20" fmla="*/ 13 w 16"/>
                    <a:gd name="T21" fmla="*/ 5 h 16"/>
                    <a:gd name="T22" fmla="*/ 13 w 16"/>
                    <a:gd name="T23" fmla="*/ 7 h 16"/>
                    <a:gd name="T24" fmla="*/ 15 w 16"/>
                    <a:gd name="T25" fmla="*/ 7 h 16"/>
                    <a:gd name="T26" fmla="*/ 15 w 16"/>
                    <a:gd name="T27" fmla="*/ 7 h 16"/>
                    <a:gd name="T28" fmla="*/ 15 w 16"/>
                    <a:gd name="T29" fmla="*/ 7 h 16"/>
                    <a:gd name="T30" fmla="*/ 16 w 16"/>
                    <a:gd name="T31" fmla="*/ 7 h 16"/>
                    <a:gd name="T32" fmla="*/ 16 w 16"/>
                    <a:gd name="T33" fmla="*/ 5 h 16"/>
                    <a:gd name="T34" fmla="*/ 16 w 16"/>
                    <a:gd name="T35" fmla="*/ 5 h 16"/>
                    <a:gd name="T36" fmla="*/ 16 w 16"/>
                    <a:gd name="T37" fmla="*/ 4 h 16"/>
                    <a:gd name="T38" fmla="*/ 16 w 16"/>
                    <a:gd name="T39" fmla="*/ 4 h 16"/>
                    <a:gd name="T40" fmla="*/ 15 w 16"/>
                    <a:gd name="T41" fmla="*/ 2 h 16"/>
                    <a:gd name="T42" fmla="*/ 15 w 16"/>
                    <a:gd name="T43" fmla="*/ 2 h 16"/>
                    <a:gd name="T44" fmla="*/ 13 w 16"/>
                    <a:gd name="T45" fmla="*/ 2 h 16"/>
                    <a:gd name="T46" fmla="*/ 12 w 16"/>
                    <a:gd name="T47" fmla="*/ 2 h 16"/>
                    <a:gd name="T48" fmla="*/ 12 w 16"/>
                    <a:gd name="T49" fmla="*/ 2 h 16"/>
                    <a:gd name="T50" fmla="*/ 10 w 16"/>
                    <a:gd name="T51" fmla="*/ 2 h 16"/>
                    <a:gd name="T52" fmla="*/ 10 w 16"/>
                    <a:gd name="T53" fmla="*/ 2 h 16"/>
                    <a:gd name="T54" fmla="*/ 8 w 16"/>
                    <a:gd name="T55" fmla="*/ 2 h 16"/>
                    <a:gd name="T56" fmla="*/ 8 w 16"/>
                    <a:gd name="T57" fmla="*/ 2 h 16"/>
                    <a:gd name="T58" fmla="*/ 8 w 16"/>
                    <a:gd name="T59" fmla="*/ 0 h 16"/>
                    <a:gd name="T60" fmla="*/ 8 w 16"/>
                    <a:gd name="T61" fmla="*/ 0 h 16"/>
                    <a:gd name="T62" fmla="*/ 8 w 16"/>
                    <a:gd name="T63" fmla="*/ 0 h 16"/>
                    <a:gd name="T64" fmla="*/ 7 w 16"/>
                    <a:gd name="T65" fmla="*/ 0 h 16"/>
                    <a:gd name="T66" fmla="*/ 7 w 16"/>
                    <a:gd name="T67" fmla="*/ 0 h 16"/>
                    <a:gd name="T68" fmla="*/ 5 w 16"/>
                    <a:gd name="T69" fmla="*/ 2 h 16"/>
                    <a:gd name="T70" fmla="*/ 0 w 16"/>
                    <a:gd name="T71" fmla="*/ 13 h 16"/>
                    <a:gd name="T72" fmla="*/ 0 w 16"/>
                    <a:gd name="T73" fmla="*/ 15 h 16"/>
                    <a:gd name="T74" fmla="*/ 0 w 16"/>
                    <a:gd name="T75" fmla="*/ 15 h 16"/>
                    <a:gd name="T76" fmla="*/ 2 w 16"/>
                    <a:gd name="T77" fmla="*/ 16 h 16"/>
                    <a:gd name="T78" fmla="*/ 2 w 16"/>
                    <a:gd name="T79" fmla="*/ 16 h 16"/>
                    <a:gd name="T80" fmla="*/ 2 w 16"/>
                    <a:gd name="T81" fmla="*/ 16 h 16"/>
                    <a:gd name="T82" fmla="*/ 4 w 16"/>
                    <a:gd name="T83" fmla="*/ 16 h 16"/>
                    <a:gd name="T84" fmla="*/ 4 w 16"/>
                    <a:gd name="T85" fmla="*/ 16 h 16"/>
                    <a:gd name="T86" fmla="*/ 5 w 16"/>
                    <a:gd name="T87" fmla="*/ 16 h 16"/>
                    <a:gd name="T88" fmla="*/ 5 w 16"/>
                    <a:gd name="T89" fmla="*/ 15 h 16"/>
                    <a:gd name="T90" fmla="*/ 7 w 16"/>
                    <a:gd name="T91" fmla="*/ 10 h 16"/>
                    <a:gd name="T92" fmla="*/ 7 w 16"/>
                    <a:gd name="T93" fmla="*/ 10 h 16"/>
                    <a:gd name="T94" fmla="*/ 7 w 16"/>
                    <a:gd name="T95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" h="16">
                      <a:moveTo>
                        <a:pt x="7" y="7"/>
                      </a:moveTo>
                      <a:lnTo>
                        <a:pt x="7" y="8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0" name="Freeform 224"/>
                <p:cNvSpPr>
                  <a:spLocks/>
                </p:cNvSpPr>
                <p:nvPr/>
              </p:nvSpPr>
              <p:spPr bwMode="auto">
                <a:xfrm>
                  <a:off x="2118" y="1037"/>
                  <a:ext cx="4" cy="9"/>
                </a:xfrm>
                <a:custGeom>
                  <a:avLst/>
                  <a:gdLst>
                    <a:gd name="T0" fmla="*/ 3 w 8"/>
                    <a:gd name="T1" fmla="*/ 16 h 17"/>
                    <a:gd name="T2" fmla="*/ 3 w 8"/>
                    <a:gd name="T3" fmla="*/ 16 h 17"/>
                    <a:gd name="T4" fmla="*/ 3 w 8"/>
                    <a:gd name="T5" fmla="*/ 16 h 17"/>
                    <a:gd name="T6" fmla="*/ 3 w 8"/>
                    <a:gd name="T7" fmla="*/ 16 h 17"/>
                    <a:gd name="T8" fmla="*/ 3 w 8"/>
                    <a:gd name="T9" fmla="*/ 16 h 17"/>
                    <a:gd name="T10" fmla="*/ 3 w 8"/>
                    <a:gd name="T11" fmla="*/ 17 h 17"/>
                    <a:gd name="T12" fmla="*/ 1 w 8"/>
                    <a:gd name="T13" fmla="*/ 17 h 17"/>
                    <a:gd name="T14" fmla="*/ 1 w 8"/>
                    <a:gd name="T15" fmla="*/ 17 h 17"/>
                    <a:gd name="T16" fmla="*/ 1 w 8"/>
                    <a:gd name="T17" fmla="*/ 17 h 17"/>
                    <a:gd name="T18" fmla="*/ 1 w 8"/>
                    <a:gd name="T19" fmla="*/ 17 h 17"/>
                    <a:gd name="T20" fmla="*/ 0 w 8"/>
                    <a:gd name="T21" fmla="*/ 17 h 17"/>
                    <a:gd name="T22" fmla="*/ 0 w 8"/>
                    <a:gd name="T23" fmla="*/ 17 h 17"/>
                    <a:gd name="T24" fmla="*/ 0 w 8"/>
                    <a:gd name="T25" fmla="*/ 16 h 17"/>
                    <a:gd name="T26" fmla="*/ 0 w 8"/>
                    <a:gd name="T27" fmla="*/ 16 h 17"/>
                    <a:gd name="T28" fmla="*/ 0 w 8"/>
                    <a:gd name="T29" fmla="*/ 16 h 17"/>
                    <a:gd name="T30" fmla="*/ 0 w 8"/>
                    <a:gd name="T31" fmla="*/ 16 h 17"/>
                    <a:gd name="T32" fmla="*/ 0 w 8"/>
                    <a:gd name="T33" fmla="*/ 16 h 17"/>
                    <a:gd name="T34" fmla="*/ 0 w 8"/>
                    <a:gd name="T35" fmla="*/ 16 h 17"/>
                    <a:gd name="T36" fmla="*/ 0 w 8"/>
                    <a:gd name="T37" fmla="*/ 14 h 17"/>
                    <a:gd name="T38" fmla="*/ 0 w 8"/>
                    <a:gd name="T39" fmla="*/ 14 h 17"/>
                    <a:gd name="T40" fmla="*/ 0 w 8"/>
                    <a:gd name="T41" fmla="*/ 14 h 17"/>
                    <a:gd name="T42" fmla="*/ 3 w 8"/>
                    <a:gd name="T43" fmla="*/ 1 h 17"/>
                    <a:gd name="T44" fmla="*/ 3 w 8"/>
                    <a:gd name="T45" fmla="*/ 1 h 17"/>
                    <a:gd name="T46" fmla="*/ 5 w 8"/>
                    <a:gd name="T47" fmla="*/ 1 h 17"/>
                    <a:gd name="T48" fmla="*/ 5 w 8"/>
                    <a:gd name="T49" fmla="*/ 1 h 17"/>
                    <a:gd name="T50" fmla="*/ 5 w 8"/>
                    <a:gd name="T51" fmla="*/ 1 h 17"/>
                    <a:gd name="T52" fmla="*/ 5 w 8"/>
                    <a:gd name="T53" fmla="*/ 0 h 17"/>
                    <a:gd name="T54" fmla="*/ 5 w 8"/>
                    <a:gd name="T55" fmla="*/ 0 h 17"/>
                    <a:gd name="T56" fmla="*/ 5 w 8"/>
                    <a:gd name="T57" fmla="*/ 0 h 17"/>
                    <a:gd name="T58" fmla="*/ 6 w 8"/>
                    <a:gd name="T59" fmla="*/ 0 h 17"/>
                    <a:gd name="T60" fmla="*/ 6 w 8"/>
                    <a:gd name="T61" fmla="*/ 0 h 17"/>
                    <a:gd name="T62" fmla="*/ 6 w 8"/>
                    <a:gd name="T63" fmla="*/ 0 h 17"/>
                    <a:gd name="T64" fmla="*/ 6 w 8"/>
                    <a:gd name="T65" fmla="*/ 1 h 17"/>
                    <a:gd name="T66" fmla="*/ 6 w 8"/>
                    <a:gd name="T67" fmla="*/ 1 h 17"/>
                    <a:gd name="T68" fmla="*/ 8 w 8"/>
                    <a:gd name="T69" fmla="*/ 1 h 17"/>
                    <a:gd name="T70" fmla="*/ 8 w 8"/>
                    <a:gd name="T71" fmla="*/ 1 h 17"/>
                    <a:gd name="T72" fmla="*/ 8 w 8"/>
                    <a:gd name="T73" fmla="*/ 1 h 17"/>
                    <a:gd name="T74" fmla="*/ 8 w 8"/>
                    <a:gd name="T75" fmla="*/ 1 h 17"/>
                    <a:gd name="T76" fmla="*/ 8 w 8"/>
                    <a:gd name="T77" fmla="*/ 3 h 17"/>
                    <a:gd name="T78" fmla="*/ 8 w 8"/>
                    <a:gd name="T79" fmla="*/ 3 h 17"/>
                    <a:gd name="T80" fmla="*/ 8 w 8"/>
                    <a:gd name="T81" fmla="*/ 3 h 17"/>
                    <a:gd name="T82" fmla="*/ 8 w 8"/>
                    <a:gd name="T8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" h="17">
                      <a:moveTo>
                        <a:pt x="6" y="3"/>
                      </a:move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1" name="Freeform 225"/>
                <p:cNvSpPr>
                  <a:spLocks/>
                </p:cNvSpPr>
                <p:nvPr/>
              </p:nvSpPr>
              <p:spPr bwMode="auto">
                <a:xfrm>
                  <a:off x="2121" y="1034"/>
                  <a:ext cx="2" cy="2"/>
                </a:xfrm>
                <a:custGeom>
                  <a:avLst/>
                  <a:gdLst>
                    <a:gd name="T0" fmla="*/ 1 w 4"/>
                    <a:gd name="T1" fmla="*/ 3 h 3"/>
                    <a:gd name="T2" fmla="*/ 1 w 4"/>
                    <a:gd name="T3" fmla="*/ 3 h 3"/>
                    <a:gd name="T4" fmla="*/ 1 w 4"/>
                    <a:gd name="T5" fmla="*/ 3 h 3"/>
                    <a:gd name="T6" fmla="*/ 1 w 4"/>
                    <a:gd name="T7" fmla="*/ 3 h 3"/>
                    <a:gd name="T8" fmla="*/ 1 w 4"/>
                    <a:gd name="T9" fmla="*/ 3 h 3"/>
                    <a:gd name="T10" fmla="*/ 1 w 4"/>
                    <a:gd name="T11" fmla="*/ 3 h 3"/>
                    <a:gd name="T12" fmla="*/ 0 w 4"/>
                    <a:gd name="T13" fmla="*/ 1 h 3"/>
                    <a:gd name="T14" fmla="*/ 0 w 4"/>
                    <a:gd name="T15" fmla="*/ 1 h 3"/>
                    <a:gd name="T16" fmla="*/ 0 w 4"/>
                    <a:gd name="T17" fmla="*/ 1 h 3"/>
                    <a:gd name="T18" fmla="*/ 1 w 4"/>
                    <a:gd name="T19" fmla="*/ 1 h 3"/>
                    <a:gd name="T20" fmla="*/ 1 w 4"/>
                    <a:gd name="T21" fmla="*/ 0 h 3"/>
                    <a:gd name="T22" fmla="*/ 1 w 4"/>
                    <a:gd name="T23" fmla="*/ 0 h 3"/>
                    <a:gd name="T24" fmla="*/ 1 w 4"/>
                    <a:gd name="T25" fmla="*/ 0 h 3"/>
                    <a:gd name="T26" fmla="*/ 1 w 4"/>
                    <a:gd name="T27" fmla="*/ 0 h 3"/>
                    <a:gd name="T28" fmla="*/ 1 w 4"/>
                    <a:gd name="T29" fmla="*/ 0 h 3"/>
                    <a:gd name="T30" fmla="*/ 1 w 4"/>
                    <a:gd name="T31" fmla="*/ 0 h 3"/>
                    <a:gd name="T32" fmla="*/ 3 w 4"/>
                    <a:gd name="T33" fmla="*/ 0 h 3"/>
                    <a:gd name="T34" fmla="*/ 3 w 4"/>
                    <a:gd name="T35" fmla="*/ 0 h 3"/>
                    <a:gd name="T36" fmla="*/ 3 w 4"/>
                    <a:gd name="T37" fmla="*/ 0 h 3"/>
                    <a:gd name="T38" fmla="*/ 3 w 4"/>
                    <a:gd name="T39" fmla="*/ 0 h 3"/>
                    <a:gd name="T40" fmla="*/ 3 w 4"/>
                    <a:gd name="T41" fmla="*/ 0 h 3"/>
                    <a:gd name="T42" fmla="*/ 4 w 4"/>
                    <a:gd name="T43" fmla="*/ 0 h 3"/>
                    <a:gd name="T44" fmla="*/ 4 w 4"/>
                    <a:gd name="T45" fmla="*/ 0 h 3"/>
                    <a:gd name="T46" fmla="*/ 4 w 4"/>
                    <a:gd name="T47" fmla="*/ 0 h 3"/>
                    <a:gd name="T48" fmla="*/ 4 w 4"/>
                    <a:gd name="T49" fmla="*/ 0 h 3"/>
                    <a:gd name="T50" fmla="*/ 4 w 4"/>
                    <a:gd name="T51" fmla="*/ 1 h 3"/>
                    <a:gd name="T52" fmla="*/ 4 w 4"/>
                    <a:gd name="T53" fmla="*/ 1 h 3"/>
                    <a:gd name="T54" fmla="*/ 4 w 4"/>
                    <a:gd name="T55" fmla="*/ 1 h 3"/>
                    <a:gd name="T56" fmla="*/ 4 w 4"/>
                    <a:gd name="T57" fmla="*/ 1 h 3"/>
                    <a:gd name="T58" fmla="*/ 4 w 4"/>
                    <a:gd name="T59" fmla="*/ 1 h 3"/>
                    <a:gd name="T60" fmla="*/ 4 w 4"/>
                    <a:gd name="T61" fmla="*/ 3 h 3"/>
                    <a:gd name="T62" fmla="*/ 4 w 4"/>
                    <a:gd name="T63" fmla="*/ 3 h 3"/>
                    <a:gd name="T64" fmla="*/ 4 w 4"/>
                    <a:gd name="T65" fmla="*/ 3 h 3"/>
                    <a:gd name="T66" fmla="*/ 4 w 4"/>
                    <a:gd name="T67" fmla="*/ 3 h 3"/>
                    <a:gd name="T68" fmla="*/ 3 w 4"/>
                    <a:gd name="T69" fmla="*/ 3 h 3"/>
                    <a:gd name="T70" fmla="*/ 3 w 4"/>
                    <a:gd name="T71" fmla="*/ 3 h 3"/>
                    <a:gd name="T72" fmla="*/ 3 w 4"/>
                    <a:gd name="T73" fmla="*/ 3 h 3"/>
                    <a:gd name="T74" fmla="*/ 3 w 4"/>
                    <a:gd name="T75" fmla="*/ 3 h 3"/>
                    <a:gd name="T76" fmla="*/ 3 w 4"/>
                    <a:gd name="T77" fmla="*/ 3 h 3"/>
                    <a:gd name="T78" fmla="*/ 1 w 4"/>
                    <a:gd name="T79" fmla="*/ 3 h 3"/>
                    <a:gd name="T80" fmla="*/ 1 w 4"/>
                    <a:gd name="T8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2" name="Freeform 226"/>
                <p:cNvSpPr>
                  <a:spLocks/>
                </p:cNvSpPr>
                <p:nvPr/>
              </p:nvSpPr>
              <p:spPr bwMode="auto">
                <a:xfrm>
                  <a:off x="2122" y="1036"/>
                  <a:ext cx="8" cy="11"/>
                </a:xfrm>
                <a:custGeom>
                  <a:avLst/>
                  <a:gdLst>
                    <a:gd name="T0" fmla="*/ 6 w 16"/>
                    <a:gd name="T1" fmla="*/ 3 h 22"/>
                    <a:gd name="T2" fmla="*/ 6 w 16"/>
                    <a:gd name="T3" fmla="*/ 2 h 22"/>
                    <a:gd name="T4" fmla="*/ 6 w 16"/>
                    <a:gd name="T5" fmla="*/ 2 h 22"/>
                    <a:gd name="T6" fmla="*/ 8 w 16"/>
                    <a:gd name="T7" fmla="*/ 0 h 22"/>
                    <a:gd name="T8" fmla="*/ 8 w 16"/>
                    <a:gd name="T9" fmla="*/ 0 h 22"/>
                    <a:gd name="T10" fmla="*/ 9 w 16"/>
                    <a:gd name="T11" fmla="*/ 0 h 22"/>
                    <a:gd name="T12" fmla="*/ 11 w 16"/>
                    <a:gd name="T13" fmla="*/ 0 h 22"/>
                    <a:gd name="T14" fmla="*/ 13 w 16"/>
                    <a:gd name="T15" fmla="*/ 0 h 22"/>
                    <a:gd name="T16" fmla="*/ 14 w 16"/>
                    <a:gd name="T17" fmla="*/ 2 h 22"/>
                    <a:gd name="T18" fmla="*/ 16 w 16"/>
                    <a:gd name="T19" fmla="*/ 2 h 22"/>
                    <a:gd name="T20" fmla="*/ 16 w 16"/>
                    <a:gd name="T21" fmla="*/ 3 h 22"/>
                    <a:gd name="T22" fmla="*/ 14 w 16"/>
                    <a:gd name="T23" fmla="*/ 3 h 22"/>
                    <a:gd name="T24" fmla="*/ 14 w 16"/>
                    <a:gd name="T25" fmla="*/ 5 h 22"/>
                    <a:gd name="T26" fmla="*/ 14 w 16"/>
                    <a:gd name="T27" fmla="*/ 5 h 22"/>
                    <a:gd name="T28" fmla="*/ 14 w 16"/>
                    <a:gd name="T29" fmla="*/ 5 h 22"/>
                    <a:gd name="T30" fmla="*/ 14 w 16"/>
                    <a:gd name="T31" fmla="*/ 5 h 22"/>
                    <a:gd name="T32" fmla="*/ 13 w 16"/>
                    <a:gd name="T33" fmla="*/ 5 h 22"/>
                    <a:gd name="T34" fmla="*/ 13 w 16"/>
                    <a:gd name="T35" fmla="*/ 3 h 22"/>
                    <a:gd name="T36" fmla="*/ 13 w 16"/>
                    <a:gd name="T37" fmla="*/ 3 h 22"/>
                    <a:gd name="T38" fmla="*/ 13 w 16"/>
                    <a:gd name="T39" fmla="*/ 3 h 22"/>
                    <a:gd name="T40" fmla="*/ 11 w 16"/>
                    <a:gd name="T41" fmla="*/ 3 h 22"/>
                    <a:gd name="T42" fmla="*/ 11 w 16"/>
                    <a:gd name="T43" fmla="*/ 3 h 22"/>
                    <a:gd name="T44" fmla="*/ 11 w 16"/>
                    <a:gd name="T45" fmla="*/ 3 h 22"/>
                    <a:gd name="T46" fmla="*/ 9 w 16"/>
                    <a:gd name="T47" fmla="*/ 5 h 22"/>
                    <a:gd name="T48" fmla="*/ 9 w 16"/>
                    <a:gd name="T49" fmla="*/ 5 h 22"/>
                    <a:gd name="T50" fmla="*/ 9 w 16"/>
                    <a:gd name="T51" fmla="*/ 6 h 22"/>
                    <a:gd name="T52" fmla="*/ 11 w 16"/>
                    <a:gd name="T53" fmla="*/ 8 h 22"/>
                    <a:gd name="T54" fmla="*/ 11 w 16"/>
                    <a:gd name="T55" fmla="*/ 8 h 22"/>
                    <a:gd name="T56" fmla="*/ 11 w 16"/>
                    <a:gd name="T57" fmla="*/ 10 h 22"/>
                    <a:gd name="T58" fmla="*/ 11 w 16"/>
                    <a:gd name="T59" fmla="*/ 10 h 22"/>
                    <a:gd name="T60" fmla="*/ 11 w 16"/>
                    <a:gd name="T61" fmla="*/ 10 h 22"/>
                    <a:gd name="T62" fmla="*/ 11 w 16"/>
                    <a:gd name="T63" fmla="*/ 10 h 22"/>
                    <a:gd name="T64" fmla="*/ 9 w 16"/>
                    <a:gd name="T65" fmla="*/ 10 h 22"/>
                    <a:gd name="T66" fmla="*/ 8 w 16"/>
                    <a:gd name="T67" fmla="*/ 10 h 22"/>
                    <a:gd name="T68" fmla="*/ 5 w 16"/>
                    <a:gd name="T69" fmla="*/ 21 h 22"/>
                    <a:gd name="T70" fmla="*/ 3 w 16"/>
                    <a:gd name="T71" fmla="*/ 21 h 22"/>
                    <a:gd name="T72" fmla="*/ 3 w 16"/>
                    <a:gd name="T73" fmla="*/ 22 h 22"/>
                    <a:gd name="T74" fmla="*/ 3 w 16"/>
                    <a:gd name="T75" fmla="*/ 22 h 22"/>
                    <a:gd name="T76" fmla="*/ 1 w 16"/>
                    <a:gd name="T77" fmla="*/ 22 h 22"/>
                    <a:gd name="T78" fmla="*/ 1 w 16"/>
                    <a:gd name="T79" fmla="*/ 21 h 22"/>
                    <a:gd name="T80" fmla="*/ 0 w 16"/>
                    <a:gd name="T81" fmla="*/ 21 h 22"/>
                    <a:gd name="T82" fmla="*/ 0 w 16"/>
                    <a:gd name="T83" fmla="*/ 21 h 22"/>
                    <a:gd name="T84" fmla="*/ 0 w 16"/>
                    <a:gd name="T85" fmla="*/ 19 h 22"/>
                    <a:gd name="T86" fmla="*/ 0 w 16"/>
                    <a:gd name="T87" fmla="*/ 19 h 22"/>
                    <a:gd name="T88" fmla="*/ 3 w 16"/>
                    <a:gd name="T89" fmla="*/ 8 h 22"/>
                    <a:gd name="T90" fmla="*/ 1 w 16"/>
                    <a:gd name="T91" fmla="*/ 6 h 22"/>
                    <a:gd name="T92" fmla="*/ 1 w 16"/>
                    <a:gd name="T93" fmla="*/ 6 h 22"/>
                    <a:gd name="T94" fmla="*/ 1 w 16"/>
                    <a:gd name="T95" fmla="*/ 6 h 22"/>
                    <a:gd name="T96" fmla="*/ 1 w 16"/>
                    <a:gd name="T97" fmla="*/ 6 h 22"/>
                    <a:gd name="T98" fmla="*/ 1 w 16"/>
                    <a:gd name="T99" fmla="*/ 5 h 22"/>
                    <a:gd name="T100" fmla="*/ 3 w 16"/>
                    <a:gd name="T101" fmla="*/ 5 h 22"/>
                    <a:gd name="T102" fmla="*/ 3 w 16"/>
                    <a:gd name="T103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" h="22">
                      <a:moveTo>
                        <a:pt x="3" y="5"/>
                      </a:move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3" name="Freeform 227"/>
                <p:cNvSpPr>
                  <a:spLocks/>
                </p:cNvSpPr>
                <p:nvPr/>
              </p:nvSpPr>
              <p:spPr bwMode="auto">
                <a:xfrm>
                  <a:off x="2128" y="1038"/>
                  <a:ext cx="8" cy="11"/>
                </a:xfrm>
                <a:custGeom>
                  <a:avLst/>
                  <a:gdLst>
                    <a:gd name="T0" fmla="*/ 6 w 16"/>
                    <a:gd name="T1" fmla="*/ 5 h 23"/>
                    <a:gd name="T2" fmla="*/ 6 w 16"/>
                    <a:gd name="T3" fmla="*/ 3 h 23"/>
                    <a:gd name="T4" fmla="*/ 6 w 16"/>
                    <a:gd name="T5" fmla="*/ 2 h 23"/>
                    <a:gd name="T6" fmla="*/ 8 w 16"/>
                    <a:gd name="T7" fmla="*/ 2 h 23"/>
                    <a:gd name="T8" fmla="*/ 8 w 16"/>
                    <a:gd name="T9" fmla="*/ 0 h 23"/>
                    <a:gd name="T10" fmla="*/ 10 w 16"/>
                    <a:gd name="T11" fmla="*/ 0 h 23"/>
                    <a:gd name="T12" fmla="*/ 11 w 16"/>
                    <a:gd name="T13" fmla="*/ 0 h 23"/>
                    <a:gd name="T14" fmla="*/ 13 w 16"/>
                    <a:gd name="T15" fmla="*/ 2 h 23"/>
                    <a:gd name="T16" fmla="*/ 14 w 16"/>
                    <a:gd name="T17" fmla="*/ 2 h 23"/>
                    <a:gd name="T18" fmla="*/ 16 w 16"/>
                    <a:gd name="T19" fmla="*/ 3 h 23"/>
                    <a:gd name="T20" fmla="*/ 16 w 16"/>
                    <a:gd name="T21" fmla="*/ 5 h 23"/>
                    <a:gd name="T22" fmla="*/ 14 w 16"/>
                    <a:gd name="T23" fmla="*/ 5 h 23"/>
                    <a:gd name="T24" fmla="*/ 14 w 16"/>
                    <a:gd name="T25" fmla="*/ 5 h 23"/>
                    <a:gd name="T26" fmla="*/ 14 w 16"/>
                    <a:gd name="T27" fmla="*/ 5 h 23"/>
                    <a:gd name="T28" fmla="*/ 14 w 16"/>
                    <a:gd name="T29" fmla="*/ 5 h 23"/>
                    <a:gd name="T30" fmla="*/ 14 w 16"/>
                    <a:gd name="T31" fmla="*/ 5 h 23"/>
                    <a:gd name="T32" fmla="*/ 13 w 16"/>
                    <a:gd name="T33" fmla="*/ 5 h 23"/>
                    <a:gd name="T34" fmla="*/ 13 w 16"/>
                    <a:gd name="T35" fmla="*/ 5 h 23"/>
                    <a:gd name="T36" fmla="*/ 13 w 16"/>
                    <a:gd name="T37" fmla="*/ 5 h 23"/>
                    <a:gd name="T38" fmla="*/ 13 w 16"/>
                    <a:gd name="T39" fmla="*/ 5 h 23"/>
                    <a:gd name="T40" fmla="*/ 11 w 16"/>
                    <a:gd name="T41" fmla="*/ 5 h 23"/>
                    <a:gd name="T42" fmla="*/ 11 w 16"/>
                    <a:gd name="T43" fmla="*/ 3 h 23"/>
                    <a:gd name="T44" fmla="*/ 11 w 16"/>
                    <a:gd name="T45" fmla="*/ 5 h 23"/>
                    <a:gd name="T46" fmla="*/ 10 w 16"/>
                    <a:gd name="T47" fmla="*/ 5 h 23"/>
                    <a:gd name="T48" fmla="*/ 10 w 16"/>
                    <a:gd name="T49" fmla="*/ 5 h 23"/>
                    <a:gd name="T50" fmla="*/ 10 w 16"/>
                    <a:gd name="T51" fmla="*/ 7 h 23"/>
                    <a:gd name="T52" fmla="*/ 11 w 16"/>
                    <a:gd name="T53" fmla="*/ 8 h 23"/>
                    <a:gd name="T54" fmla="*/ 11 w 16"/>
                    <a:gd name="T55" fmla="*/ 8 h 23"/>
                    <a:gd name="T56" fmla="*/ 11 w 16"/>
                    <a:gd name="T57" fmla="*/ 10 h 23"/>
                    <a:gd name="T58" fmla="*/ 11 w 16"/>
                    <a:gd name="T59" fmla="*/ 10 h 23"/>
                    <a:gd name="T60" fmla="*/ 11 w 16"/>
                    <a:gd name="T61" fmla="*/ 11 h 23"/>
                    <a:gd name="T62" fmla="*/ 11 w 16"/>
                    <a:gd name="T63" fmla="*/ 11 h 23"/>
                    <a:gd name="T64" fmla="*/ 10 w 16"/>
                    <a:gd name="T65" fmla="*/ 11 h 23"/>
                    <a:gd name="T66" fmla="*/ 8 w 16"/>
                    <a:gd name="T67" fmla="*/ 10 h 23"/>
                    <a:gd name="T68" fmla="*/ 5 w 16"/>
                    <a:gd name="T69" fmla="*/ 21 h 23"/>
                    <a:gd name="T70" fmla="*/ 3 w 16"/>
                    <a:gd name="T71" fmla="*/ 23 h 23"/>
                    <a:gd name="T72" fmla="*/ 3 w 16"/>
                    <a:gd name="T73" fmla="*/ 23 h 23"/>
                    <a:gd name="T74" fmla="*/ 3 w 16"/>
                    <a:gd name="T75" fmla="*/ 23 h 23"/>
                    <a:gd name="T76" fmla="*/ 2 w 16"/>
                    <a:gd name="T77" fmla="*/ 23 h 23"/>
                    <a:gd name="T78" fmla="*/ 2 w 16"/>
                    <a:gd name="T79" fmla="*/ 23 h 23"/>
                    <a:gd name="T80" fmla="*/ 0 w 16"/>
                    <a:gd name="T81" fmla="*/ 23 h 23"/>
                    <a:gd name="T82" fmla="*/ 0 w 16"/>
                    <a:gd name="T83" fmla="*/ 21 h 23"/>
                    <a:gd name="T84" fmla="*/ 0 w 16"/>
                    <a:gd name="T85" fmla="*/ 21 h 23"/>
                    <a:gd name="T86" fmla="*/ 0 w 16"/>
                    <a:gd name="T87" fmla="*/ 19 h 23"/>
                    <a:gd name="T88" fmla="*/ 3 w 16"/>
                    <a:gd name="T89" fmla="*/ 8 h 23"/>
                    <a:gd name="T90" fmla="*/ 2 w 16"/>
                    <a:gd name="T91" fmla="*/ 8 h 23"/>
                    <a:gd name="T92" fmla="*/ 2 w 16"/>
                    <a:gd name="T93" fmla="*/ 8 h 23"/>
                    <a:gd name="T94" fmla="*/ 2 w 16"/>
                    <a:gd name="T95" fmla="*/ 7 h 23"/>
                    <a:gd name="T96" fmla="*/ 2 w 16"/>
                    <a:gd name="T97" fmla="*/ 7 h 23"/>
                    <a:gd name="T98" fmla="*/ 2 w 16"/>
                    <a:gd name="T99" fmla="*/ 7 h 23"/>
                    <a:gd name="T100" fmla="*/ 3 w 16"/>
                    <a:gd name="T101" fmla="*/ 5 h 23"/>
                    <a:gd name="T102" fmla="*/ 3 w 16"/>
                    <a:gd name="T103" fmla="*/ 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" h="23">
                      <a:moveTo>
                        <a:pt x="3" y="5"/>
                      </a:move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4" name="Freeform 228"/>
                <p:cNvSpPr>
                  <a:spLocks/>
                </p:cNvSpPr>
                <p:nvPr/>
              </p:nvSpPr>
              <p:spPr bwMode="auto">
                <a:xfrm>
                  <a:off x="2086" y="1022"/>
                  <a:ext cx="10" cy="12"/>
                </a:xfrm>
                <a:custGeom>
                  <a:avLst/>
                  <a:gdLst>
                    <a:gd name="T0" fmla="*/ 16 w 21"/>
                    <a:gd name="T1" fmla="*/ 21 h 24"/>
                    <a:gd name="T2" fmla="*/ 15 w 21"/>
                    <a:gd name="T3" fmla="*/ 22 h 24"/>
                    <a:gd name="T4" fmla="*/ 11 w 21"/>
                    <a:gd name="T5" fmla="*/ 22 h 24"/>
                    <a:gd name="T6" fmla="*/ 8 w 21"/>
                    <a:gd name="T7" fmla="*/ 22 h 24"/>
                    <a:gd name="T8" fmla="*/ 5 w 21"/>
                    <a:gd name="T9" fmla="*/ 21 h 24"/>
                    <a:gd name="T10" fmla="*/ 2 w 21"/>
                    <a:gd name="T11" fmla="*/ 19 h 24"/>
                    <a:gd name="T12" fmla="*/ 0 w 21"/>
                    <a:gd name="T13" fmla="*/ 17 h 24"/>
                    <a:gd name="T14" fmla="*/ 0 w 21"/>
                    <a:gd name="T15" fmla="*/ 14 h 24"/>
                    <a:gd name="T16" fmla="*/ 0 w 21"/>
                    <a:gd name="T17" fmla="*/ 13 h 24"/>
                    <a:gd name="T18" fmla="*/ 2 w 21"/>
                    <a:gd name="T19" fmla="*/ 13 h 24"/>
                    <a:gd name="T20" fmla="*/ 2 w 21"/>
                    <a:gd name="T21" fmla="*/ 11 h 24"/>
                    <a:gd name="T22" fmla="*/ 3 w 21"/>
                    <a:gd name="T23" fmla="*/ 13 h 24"/>
                    <a:gd name="T24" fmla="*/ 5 w 21"/>
                    <a:gd name="T25" fmla="*/ 13 h 24"/>
                    <a:gd name="T26" fmla="*/ 5 w 21"/>
                    <a:gd name="T27" fmla="*/ 14 h 24"/>
                    <a:gd name="T28" fmla="*/ 5 w 21"/>
                    <a:gd name="T29" fmla="*/ 16 h 24"/>
                    <a:gd name="T30" fmla="*/ 5 w 21"/>
                    <a:gd name="T31" fmla="*/ 16 h 24"/>
                    <a:gd name="T32" fmla="*/ 5 w 21"/>
                    <a:gd name="T33" fmla="*/ 17 h 24"/>
                    <a:gd name="T34" fmla="*/ 7 w 21"/>
                    <a:gd name="T35" fmla="*/ 19 h 24"/>
                    <a:gd name="T36" fmla="*/ 8 w 21"/>
                    <a:gd name="T37" fmla="*/ 19 h 24"/>
                    <a:gd name="T38" fmla="*/ 11 w 21"/>
                    <a:gd name="T39" fmla="*/ 19 h 24"/>
                    <a:gd name="T40" fmla="*/ 13 w 21"/>
                    <a:gd name="T41" fmla="*/ 19 h 24"/>
                    <a:gd name="T42" fmla="*/ 13 w 21"/>
                    <a:gd name="T43" fmla="*/ 17 h 24"/>
                    <a:gd name="T44" fmla="*/ 13 w 21"/>
                    <a:gd name="T45" fmla="*/ 16 h 24"/>
                    <a:gd name="T46" fmla="*/ 13 w 21"/>
                    <a:gd name="T47" fmla="*/ 14 h 24"/>
                    <a:gd name="T48" fmla="*/ 11 w 21"/>
                    <a:gd name="T49" fmla="*/ 13 h 24"/>
                    <a:gd name="T50" fmla="*/ 10 w 21"/>
                    <a:gd name="T51" fmla="*/ 13 h 24"/>
                    <a:gd name="T52" fmla="*/ 7 w 21"/>
                    <a:gd name="T53" fmla="*/ 9 h 24"/>
                    <a:gd name="T54" fmla="*/ 5 w 21"/>
                    <a:gd name="T55" fmla="*/ 8 h 24"/>
                    <a:gd name="T56" fmla="*/ 3 w 21"/>
                    <a:gd name="T57" fmla="*/ 6 h 24"/>
                    <a:gd name="T58" fmla="*/ 5 w 21"/>
                    <a:gd name="T59" fmla="*/ 3 h 24"/>
                    <a:gd name="T60" fmla="*/ 5 w 21"/>
                    <a:gd name="T61" fmla="*/ 1 h 24"/>
                    <a:gd name="T62" fmla="*/ 8 w 21"/>
                    <a:gd name="T63" fmla="*/ 0 h 24"/>
                    <a:gd name="T64" fmla="*/ 10 w 21"/>
                    <a:gd name="T65" fmla="*/ 0 h 24"/>
                    <a:gd name="T66" fmla="*/ 13 w 21"/>
                    <a:gd name="T67" fmla="*/ 0 h 24"/>
                    <a:gd name="T68" fmla="*/ 16 w 21"/>
                    <a:gd name="T69" fmla="*/ 0 h 24"/>
                    <a:gd name="T70" fmla="*/ 18 w 21"/>
                    <a:gd name="T71" fmla="*/ 1 h 24"/>
                    <a:gd name="T72" fmla="*/ 19 w 21"/>
                    <a:gd name="T73" fmla="*/ 3 h 24"/>
                    <a:gd name="T74" fmla="*/ 21 w 21"/>
                    <a:gd name="T75" fmla="*/ 5 h 24"/>
                    <a:gd name="T76" fmla="*/ 21 w 21"/>
                    <a:gd name="T77" fmla="*/ 6 h 24"/>
                    <a:gd name="T78" fmla="*/ 21 w 21"/>
                    <a:gd name="T79" fmla="*/ 8 h 24"/>
                    <a:gd name="T80" fmla="*/ 19 w 21"/>
                    <a:gd name="T81" fmla="*/ 9 h 24"/>
                    <a:gd name="T82" fmla="*/ 19 w 21"/>
                    <a:gd name="T83" fmla="*/ 9 h 24"/>
                    <a:gd name="T84" fmla="*/ 18 w 21"/>
                    <a:gd name="T85" fmla="*/ 9 h 24"/>
                    <a:gd name="T86" fmla="*/ 18 w 21"/>
                    <a:gd name="T87" fmla="*/ 9 h 24"/>
                    <a:gd name="T88" fmla="*/ 16 w 21"/>
                    <a:gd name="T89" fmla="*/ 8 h 24"/>
                    <a:gd name="T90" fmla="*/ 16 w 21"/>
                    <a:gd name="T91" fmla="*/ 6 h 24"/>
                    <a:gd name="T92" fmla="*/ 16 w 21"/>
                    <a:gd name="T93" fmla="*/ 5 h 24"/>
                    <a:gd name="T94" fmla="*/ 15 w 21"/>
                    <a:gd name="T95" fmla="*/ 3 h 24"/>
                    <a:gd name="T96" fmla="*/ 13 w 21"/>
                    <a:gd name="T97" fmla="*/ 3 h 24"/>
                    <a:gd name="T98" fmla="*/ 10 w 21"/>
                    <a:gd name="T99" fmla="*/ 3 h 24"/>
                    <a:gd name="T100" fmla="*/ 10 w 21"/>
                    <a:gd name="T101" fmla="*/ 3 h 24"/>
                    <a:gd name="T102" fmla="*/ 8 w 21"/>
                    <a:gd name="T103" fmla="*/ 5 h 24"/>
                    <a:gd name="T104" fmla="*/ 8 w 21"/>
                    <a:gd name="T105" fmla="*/ 5 h 24"/>
                    <a:gd name="T106" fmla="*/ 10 w 21"/>
                    <a:gd name="T107" fmla="*/ 6 h 24"/>
                    <a:gd name="T108" fmla="*/ 10 w 21"/>
                    <a:gd name="T109" fmla="*/ 6 h 24"/>
                    <a:gd name="T110" fmla="*/ 10 w 21"/>
                    <a:gd name="T111" fmla="*/ 8 h 24"/>
                    <a:gd name="T112" fmla="*/ 11 w 21"/>
                    <a:gd name="T113" fmla="*/ 8 h 24"/>
                    <a:gd name="T114" fmla="*/ 15 w 21"/>
                    <a:gd name="T115" fmla="*/ 9 h 24"/>
                    <a:gd name="T116" fmla="*/ 16 w 21"/>
                    <a:gd name="T117" fmla="*/ 11 h 24"/>
                    <a:gd name="T118" fmla="*/ 18 w 21"/>
                    <a:gd name="T119" fmla="*/ 13 h 24"/>
                    <a:gd name="T120" fmla="*/ 18 w 21"/>
                    <a:gd name="T121" fmla="*/ 14 h 24"/>
                    <a:gd name="T122" fmla="*/ 18 w 21"/>
                    <a:gd name="T123" fmla="*/ 16 h 24"/>
                    <a:gd name="T124" fmla="*/ 18 w 21"/>
                    <a:gd name="T125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" h="24">
                      <a:moveTo>
                        <a:pt x="18" y="17"/>
                      </a:move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5" name="Freeform 229"/>
                <p:cNvSpPr>
                  <a:spLocks/>
                </p:cNvSpPr>
                <p:nvPr/>
              </p:nvSpPr>
              <p:spPr bwMode="auto">
                <a:xfrm>
                  <a:off x="2095" y="1025"/>
                  <a:ext cx="9" cy="13"/>
                </a:xfrm>
                <a:custGeom>
                  <a:avLst/>
                  <a:gdLst>
                    <a:gd name="T0" fmla="*/ 10 w 18"/>
                    <a:gd name="T1" fmla="*/ 0 h 25"/>
                    <a:gd name="T2" fmla="*/ 10 w 18"/>
                    <a:gd name="T3" fmla="*/ 0 h 25"/>
                    <a:gd name="T4" fmla="*/ 10 w 18"/>
                    <a:gd name="T5" fmla="*/ 0 h 25"/>
                    <a:gd name="T6" fmla="*/ 8 w 18"/>
                    <a:gd name="T7" fmla="*/ 0 h 25"/>
                    <a:gd name="T8" fmla="*/ 8 w 18"/>
                    <a:gd name="T9" fmla="*/ 0 h 25"/>
                    <a:gd name="T10" fmla="*/ 7 w 18"/>
                    <a:gd name="T11" fmla="*/ 0 h 25"/>
                    <a:gd name="T12" fmla="*/ 7 w 18"/>
                    <a:gd name="T13" fmla="*/ 1 h 25"/>
                    <a:gd name="T14" fmla="*/ 0 w 18"/>
                    <a:gd name="T15" fmla="*/ 19 h 25"/>
                    <a:gd name="T16" fmla="*/ 0 w 18"/>
                    <a:gd name="T17" fmla="*/ 20 h 25"/>
                    <a:gd name="T18" fmla="*/ 2 w 18"/>
                    <a:gd name="T19" fmla="*/ 22 h 25"/>
                    <a:gd name="T20" fmla="*/ 2 w 18"/>
                    <a:gd name="T21" fmla="*/ 22 h 25"/>
                    <a:gd name="T22" fmla="*/ 4 w 18"/>
                    <a:gd name="T23" fmla="*/ 22 h 25"/>
                    <a:gd name="T24" fmla="*/ 4 w 18"/>
                    <a:gd name="T25" fmla="*/ 22 h 25"/>
                    <a:gd name="T26" fmla="*/ 4 w 18"/>
                    <a:gd name="T27" fmla="*/ 22 h 25"/>
                    <a:gd name="T28" fmla="*/ 5 w 18"/>
                    <a:gd name="T29" fmla="*/ 20 h 25"/>
                    <a:gd name="T30" fmla="*/ 7 w 18"/>
                    <a:gd name="T31" fmla="*/ 14 h 25"/>
                    <a:gd name="T32" fmla="*/ 7 w 18"/>
                    <a:gd name="T33" fmla="*/ 12 h 25"/>
                    <a:gd name="T34" fmla="*/ 8 w 18"/>
                    <a:gd name="T35" fmla="*/ 12 h 25"/>
                    <a:gd name="T36" fmla="*/ 8 w 18"/>
                    <a:gd name="T37" fmla="*/ 11 h 25"/>
                    <a:gd name="T38" fmla="*/ 10 w 18"/>
                    <a:gd name="T39" fmla="*/ 11 h 25"/>
                    <a:gd name="T40" fmla="*/ 10 w 18"/>
                    <a:gd name="T41" fmla="*/ 11 h 25"/>
                    <a:gd name="T42" fmla="*/ 12 w 18"/>
                    <a:gd name="T43" fmla="*/ 11 h 25"/>
                    <a:gd name="T44" fmla="*/ 12 w 18"/>
                    <a:gd name="T45" fmla="*/ 11 h 25"/>
                    <a:gd name="T46" fmla="*/ 13 w 18"/>
                    <a:gd name="T47" fmla="*/ 11 h 25"/>
                    <a:gd name="T48" fmla="*/ 13 w 18"/>
                    <a:gd name="T49" fmla="*/ 12 h 25"/>
                    <a:gd name="T50" fmla="*/ 15 w 18"/>
                    <a:gd name="T51" fmla="*/ 12 h 25"/>
                    <a:gd name="T52" fmla="*/ 15 w 18"/>
                    <a:gd name="T53" fmla="*/ 14 h 25"/>
                    <a:gd name="T54" fmla="*/ 13 w 18"/>
                    <a:gd name="T55" fmla="*/ 16 h 25"/>
                    <a:gd name="T56" fmla="*/ 12 w 18"/>
                    <a:gd name="T57" fmla="*/ 24 h 25"/>
                    <a:gd name="T58" fmla="*/ 12 w 18"/>
                    <a:gd name="T59" fmla="*/ 25 h 25"/>
                    <a:gd name="T60" fmla="*/ 13 w 18"/>
                    <a:gd name="T61" fmla="*/ 25 h 25"/>
                    <a:gd name="T62" fmla="*/ 13 w 18"/>
                    <a:gd name="T63" fmla="*/ 25 h 25"/>
                    <a:gd name="T64" fmla="*/ 13 w 18"/>
                    <a:gd name="T65" fmla="*/ 25 h 25"/>
                    <a:gd name="T66" fmla="*/ 15 w 18"/>
                    <a:gd name="T67" fmla="*/ 25 h 25"/>
                    <a:gd name="T68" fmla="*/ 15 w 18"/>
                    <a:gd name="T69" fmla="*/ 25 h 25"/>
                    <a:gd name="T70" fmla="*/ 15 w 18"/>
                    <a:gd name="T71" fmla="*/ 24 h 25"/>
                    <a:gd name="T72" fmla="*/ 18 w 18"/>
                    <a:gd name="T73" fmla="*/ 16 h 25"/>
                    <a:gd name="T74" fmla="*/ 18 w 18"/>
                    <a:gd name="T75" fmla="*/ 14 h 25"/>
                    <a:gd name="T76" fmla="*/ 18 w 18"/>
                    <a:gd name="T77" fmla="*/ 14 h 25"/>
                    <a:gd name="T78" fmla="*/ 18 w 18"/>
                    <a:gd name="T79" fmla="*/ 12 h 25"/>
                    <a:gd name="T80" fmla="*/ 18 w 18"/>
                    <a:gd name="T81" fmla="*/ 12 h 25"/>
                    <a:gd name="T82" fmla="*/ 18 w 18"/>
                    <a:gd name="T83" fmla="*/ 11 h 25"/>
                    <a:gd name="T84" fmla="*/ 18 w 18"/>
                    <a:gd name="T85" fmla="*/ 11 h 25"/>
                    <a:gd name="T86" fmla="*/ 16 w 18"/>
                    <a:gd name="T87" fmla="*/ 9 h 25"/>
                    <a:gd name="T88" fmla="*/ 16 w 18"/>
                    <a:gd name="T89" fmla="*/ 9 h 25"/>
                    <a:gd name="T90" fmla="*/ 15 w 18"/>
                    <a:gd name="T91" fmla="*/ 8 h 25"/>
                    <a:gd name="T92" fmla="*/ 15 w 18"/>
                    <a:gd name="T93" fmla="*/ 8 h 25"/>
                    <a:gd name="T94" fmla="*/ 13 w 18"/>
                    <a:gd name="T95" fmla="*/ 8 h 25"/>
                    <a:gd name="T96" fmla="*/ 13 w 18"/>
                    <a:gd name="T97" fmla="*/ 8 h 25"/>
                    <a:gd name="T98" fmla="*/ 12 w 18"/>
                    <a:gd name="T99" fmla="*/ 8 h 25"/>
                    <a:gd name="T100" fmla="*/ 12 w 18"/>
                    <a:gd name="T101" fmla="*/ 8 h 25"/>
                    <a:gd name="T102" fmla="*/ 10 w 18"/>
                    <a:gd name="T103" fmla="*/ 8 h 25"/>
                    <a:gd name="T104" fmla="*/ 10 w 18"/>
                    <a:gd name="T105" fmla="*/ 9 h 25"/>
                    <a:gd name="T106" fmla="*/ 12 w 18"/>
                    <a:gd name="T107" fmla="*/ 3 h 25"/>
                    <a:gd name="T108" fmla="*/ 12 w 18"/>
                    <a:gd name="T109" fmla="*/ 1 h 25"/>
                    <a:gd name="T110" fmla="*/ 12 w 18"/>
                    <a:gd name="T111" fmla="*/ 1 h 25"/>
                    <a:gd name="T112" fmla="*/ 10 w 18"/>
                    <a:gd name="T1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" h="25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2" y="2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6" name="Freeform 230"/>
                <p:cNvSpPr>
                  <a:spLocks/>
                </p:cNvSpPr>
                <p:nvPr/>
              </p:nvSpPr>
              <p:spPr bwMode="auto">
                <a:xfrm>
                  <a:off x="2107" y="1033"/>
                  <a:ext cx="4" cy="3"/>
                </a:xfrm>
                <a:custGeom>
                  <a:avLst/>
                  <a:gdLst>
                    <a:gd name="T0" fmla="*/ 2 w 8"/>
                    <a:gd name="T1" fmla="*/ 0 h 6"/>
                    <a:gd name="T2" fmla="*/ 4 w 8"/>
                    <a:gd name="T3" fmla="*/ 1 h 6"/>
                    <a:gd name="T4" fmla="*/ 4 w 8"/>
                    <a:gd name="T5" fmla="*/ 0 h 6"/>
                    <a:gd name="T6" fmla="*/ 4 w 8"/>
                    <a:gd name="T7" fmla="*/ 0 h 6"/>
                    <a:gd name="T8" fmla="*/ 4 w 8"/>
                    <a:gd name="T9" fmla="*/ 0 h 6"/>
                    <a:gd name="T10" fmla="*/ 5 w 8"/>
                    <a:gd name="T11" fmla="*/ 0 h 6"/>
                    <a:gd name="T12" fmla="*/ 5 w 8"/>
                    <a:gd name="T13" fmla="*/ 0 h 6"/>
                    <a:gd name="T14" fmla="*/ 5 w 8"/>
                    <a:gd name="T15" fmla="*/ 0 h 6"/>
                    <a:gd name="T16" fmla="*/ 5 w 8"/>
                    <a:gd name="T17" fmla="*/ 0 h 6"/>
                    <a:gd name="T18" fmla="*/ 5 w 8"/>
                    <a:gd name="T19" fmla="*/ 0 h 6"/>
                    <a:gd name="T20" fmla="*/ 7 w 8"/>
                    <a:gd name="T21" fmla="*/ 1 h 6"/>
                    <a:gd name="T22" fmla="*/ 7 w 8"/>
                    <a:gd name="T23" fmla="*/ 1 h 6"/>
                    <a:gd name="T24" fmla="*/ 7 w 8"/>
                    <a:gd name="T25" fmla="*/ 1 h 6"/>
                    <a:gd name="T26" fmla="*/ 7 w 8"/>
                    <a:gd name="T27" fmla="*/ 1 h 6"/>
                    <a:gd name="T28" fmla="*/ 7 w 8"/>
                    <a:gd name="T29" fmla="*/ 1 h 6"/>
                    <a:gd name="T30" fmla="*/ 7 w 8"/>
                    <a:gd name="T31" fmla="*/ 1 h 6"/>
                    <a:gd name="T32" fmla="*/ 8 w 8"/>
                    <a:gd name="T33" fmla="*/ 1 h 6"/>
                    <a:gd name="T34" fmla="*/ 8 w 8"/>
                    <a:gd name="T35" fmla="*/ 1 h 6"/>
                    <a:gd name="T36" fmla="*/ 8 w 8"/>
                    <a:gd name="T37" fmla="*/ 1 h 6"/>
                    <a:gd name="T38" fmla="*/ 8 w 8"/>
                    <a:gd name="T39" fmla="*/ 3 h 6"/>
                    <a:gd name="T40" fmla="*/ 8 w 8"/>
                    <a:gd name="T41" fmla="*/ 3 h 6"/>
                    <a:gd name="T42" fmla="*/ 8 w 8"/>
                    <a:gd name="T43" fmla="*/ 3 h 6"/>
                    <a:gd name="T44" fmla="*/ 8 w 8"/>
                    <a:gd name="T45" fmla="*/ 3 h 6"/>
                    <a:gd name="T46" fmla="*/ 8 w 8"/>
                    <a:gd name="T47" fmla="*/ 3 h 6"/>
                    <a:gd name="T48" fmla="*/ 8 w 8"/>
                    <a:gd name="T49" fmla="*/ 3 h 6"/>
                    <a:gd name="T50" fmla="*/ 8 w 8"/>
                    <a:gd name="T51" fmla="*/ 4 h 6"/>
                    <a:gd name="T52" fmla="*/ 8 w 8"/>
                    <a:gd name="T53" fmla="*/ 4 h 6"/>
                    <a:gd name="T54" fmla="*/ 8 w 8"/>
                    <a:gd name="T55" fmla="*/ 4 h 6"/>
                    <a:gd name="T56" fmla="*/ 8 w 8"/>
                    <a:gd name="T57" fmla="*/ 4 h 6"/>
                    <a:gd name="T58" fmla="*/ 8 w 8"/>
                    <a:gd name="T59" fmla="*/ 6 h 6"/>
                    <a:gd name="T60" fmla="*/ 8 w 8"/>
                    <a:gd name="T61" fmla="*/ 6 h 6"/>
                    <a:gd name="T62" fmla="*/ 0 w 8"/>
                    <a:gd name="T63" fmla="*/ 3 h 6"/>
                    <a:gd name="T64" fmla="*/ 2 w 8"/>
                    <a:gd name="T65" fmla="*/ 3 h 6"/>
                    <a:gd name="T66" fmla="*/ 2 w 8"/>
                    <a:gd name="T67" fmla="*/ 3 h 6"/>
                    <a:gd name="T68" fmla="*/ 2 w 8"/>
                    <a:gd name="T69" fmla="*/ 3 h 6"/>
                    <a:gd name="T70" fmla="*/ 2 w 8"/>
                    <a:gd name="T71" fmla="*/ 1 h 6"/>
                    <a:gd name="T72" fmla="*/ 2 w 8"/>
                    <a:gd name="T73" fmla="*/ 1 h 6"/>
                    <a:gd name="T74" fmla="*/ 2 w 8"/>
                    <a:gd name="T75" fmla="*/ 1 h 6"/>
                    <a:gd name="T76" fmla="*/ 2 w 8"/>
                    <a:gd name="T77" fmla="*/ 1 h 6"/>
                    <a:gd name="T78" fmla="*/ 2 w 8"/>
                    <a:gd name="T79" fmla="*/ 1 h 6"/>
                    <a:gd name="T80" fmla="*/ 4 w 8"/>
                    <a:gd name="T81" fmla="*/ 1 h 6"/>
                    <a:gd name="T82" fmla="*/ 4 w 8"/>
                    <a:gd name="T83" fmla="*/ 1 h 6"/>
                    <a:gd name="T84" fmla="*/ 4 w 8"/>
                    <a:gd name="T85" fmla="*/ 1 h 6"/>
                    <a:gd name="T86" fmla="*/ 2 w 8"/>
                    <a:gd name="T8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" h="6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7" name="Freeform 231"/>
                <p:cNvSpPr>
                  <a:spLocks/>
                </p:cNvSpPr>
                <p:nvPr/>
              </p:nvSpPr>
              <p:spPr bwMode="auto">
                <a:xfrm>
                  <a:off x="2114" y="1034"/>
                  <a:ext cx="7" cy="8"/>
                </a:xfrm>
                <a:custGeom>
                  <a:avLst/>
                  <a:gdLst>
                    <a:gd name="T0" fmla="*/ 7 w 15"/>
                    <a:gd name="T1" fmla="*/ 8 h 18"/>
                    <a:gd name="T2" fmla="*/ 7 w 15"/>
                    <a:gd name="T3" fmla="*/ 8 h 18"/>
                    <a:gd name="T4" fmla="*/ 8 w 15"/>
                    <a:gd name="T5" fmla="*/ 7 h 18"/>
                    <a:gd name="T6" fmla="*/ 8 w 15"/>
                    <a:gd name="T7" fmla="*/ 7 h 18"/>
                    <a:gd name="T8" fmla="*/ 8 w 15"/>
                    <a:gd name="T9" fmla="*/ 7 h 18"/>
                    <a:gd name="T10" fmla="*/ 10 w 15"/>
                    <a:gd name="T11" fmla="*/ 7 h 18"/>
                    <a:gd name="T12" fmla="*/ 10 w 15"/>
                    <a:gd name="T13" fmla="*/ 7 h 18"/>
                    <a:gd name="T14" fmla="*/ 11 w 15"/>
                    <a:gd name="T15" fmla="*/ 7 h 18"/>
                    <a:gd name="T16" fmla="*/ 11 w 15"/>
                    <a:gd name="T17" fmla="*/ 7 h 18"/>
                    <a:gd name="T18" fmla="*/ 11 w 15"/>
                    <a:gd name="T19" fmla="*/ 7 h 18"/>
                    <a:gd name="T20" fmla="*/ 13 w 15"/>
                    <a:gd name="T21" fmla="*/ 7 h 18"/>
                    <a:gd name="T22" fmla="*/ 13 w 15"/>
                    <a:gd name="T23" fmla="*/ 8 h 18"/>
                    <a:gd name="T24" fmla="*/ 13 w 15"/>
                    <a:gd name="T25" fmla="*/ 8 h 18"/>
                    <a:gd name="T26" fmla="*/ 13 w 15"/>
                    <a:gd name="T27" fmla="*/ 8 h 18"/>
                    <a:gd name="T28" fmla="*/ 15 w 15"/>
                    <a:gd name="T29" fmla="*/ 8 h 18"/>
                    <a:gd name="T30" fmla="*/ 15 w 15"/>
                    <a:gd name="T31" fmla="*/ 7 h 18"/>
                    <a:gd name="T32" fmla="*/ 15 w 15"/>
                    <a:gd name="T33" fmla="*/ 7 h 18"/>
                    <a:gd name="T34" fmla="*/ 15 w 15"/>
                    <a:gd name="T35" fmla="*/ 7 h 18"/>
                    <a:gd name="T36" fmla="*/ 15 w 15"/>
                    <a:gd name="T37" fmla="*/ 5 h 18"/>
                    <a:gd name="T38" fmla="*/ 15 w 15"/>
                    <a:gd name="T39" fmla="*/ 5 h 18"/>
                    <a:gd name="T40" fmla="*/ 15 w 15"/>
                    <a:gd name="T41" fmla="*/ 3 h 18"/>
                    <a:gd name="T42" fmla="*/ 13 w 15"/>
                    <a:gd name="T43" fmla="*/ 3 h 18"/>
                    <a:gd name="T44" fmla="*/ 11 w 15"/>
                    <a:gd name="T45" fmla="*/ 3 h 18"/>
                    <a:gd name="T46" fmla="*/ 11 w 15"/>
                    <a:gd name="T47" fmla="*/ 3 h 18"/>
                    <a:gd name="T48" fmla="*/ 10 w 15"/>
                    <a:gd name="T49" fmla="*/ 3 h 18"/>
                    <a:gd name="T50" fmla="*/ 10 w 15"/>
                    <a:gd name="T51" fmla="*/ 3 h 18"/>
                    <a:gd name="T52" fmla="*/ 8 w 15"/>
                    <a:gd name="T53" fmla="*/ 3 h 18"/>
                    <a:gd name="T54" fmla="*/ 8 w 15"/>
                    <a:gd name="T55" fmla="*/ 3 h 18"/>
                    <a:gd name="T56" fmla="*/ 8 w 15"/>
                    <a:gd name="T57" fmla="*/ 3 h 18"/>
                    <a:gd name="T58" fmla="*/ 8 w 15"/>
                    <a:gd name="T59" fmla="*/ 2 h 18"/>
                    <a:gd name="T60" fmla="*/ 8 w 15"/>
                    <a:gd name="T61" fmla="*/ 2 h 18"/>
                    <a:gd name="T62" fmla="*/ 8 w 15"/>
                    <a:gd name="T63" fmla="*/ 2 h 18"/>
                    <a:gd name="T64" fmla="*/ 7 w 15"/>
                    <a:gd name="T65" fmla="*/ 0 h 18"/>
                    <a:gd name="T66" fmla="*/ 5 w 15"/>
                    <a:gd name="T67" fmla="*/ 2 h 18"/>
                    <a:gd name="T68" fmla="*/ 5 w 15"/>
                    <a:gd name="T69" fmla="*/ 2 h 18"/>
                    <a:gd name="T70" fmla="*/ 0 w 15"/>
                    <a:gd name="T71" fmla="*/ 15 h 18"/>
                    <a:gd name="T72" fmla="*/ 0 w 15"/>
                    <a:gd name="T73" fmla="*/ 16 h 18"/>
                    <a:gd name="T74" fmla="*/ 0 w 15"/>
                    <a:gd name="T75" fmla="*/ 16 h 18"/>
                    <a:gd name="T76" fmla="*/ 0 w 15"/>
                    <a:gd name="T77" fmla="*/ 16 h 18"/>
                    <a:gd name="T78" fmla="*/ 2 w 15"/>
                    <a:gd name="T79" fmla="*/ 18 h 18"/>
                    <a:gd name="T80" fmla="*/ 2 w 15"/>
                    <a:gd name="T81" fmla="*/ 18 h 18"/>
                    <a:gd name="T82" fmla="*/ 2 w 15"/>
                    <a:gd name="T83" fmla="*/ 18 h 18"/>
                    <a:gd name="T84" fmla="*/ 3 w 15"/>
                    <a:gd name="T85" fmla="*/ 18 h 18"/>
                    <a:gd name="T86" fmla="*/ 3 w 15"/>
                    <a:gd name="T87" fmla="*/ 16 h 18"/>
                    <a:gd name="T88" fmla="*/ 3 w 15"/>
                    <a:gd name="T89" fmla="*/ 16 h 18"/>
                    <a:gd name="T90" fmla="*/ 5 w 15"/>
                    <a:gd name="T91" fmla="*/ 11 h 18"/>
                    <a:gd name="T92" fmla="*/ 7 w 15"/>
                    <a:gd name="T93" fmla="*/ 11 h 18"/>
                    <a:gd name="T94" fmla="*/ 7 w 15"/>
                    <a:gd name="T9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" h="18">
                      <a:moveTo>
                        <a:pt x="7" y="8"/>
                      </a:move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8" name="Freeform 232"/>
                <p:cNvSpPr>
                  <a:spLocks/>
                </p:cNvSpPr>
                <p:nvPr/>
              </p:nvSpPr>
              <p:spPr bwMode="auto">
                <a:xfrm>
                  <a:off x="2120" y="1036"/>
                  <a:ext cx="4" cy="9"/>
                </a:xfrm>
                <a:custGeom>
                  <a:avLst/>
                  <a:gdLst>
                    <a:gd name="T0" fmla="*/ 5 w 8"/>
                    <a:gd name="T1" fmla="*/ 16 h 18"/>
                    <a:gd name="T2" fmla="*/ 5 w 8"/>
                    <a:gd name="T3" fmla="*/ 16 h 18"/>
                    <a:gd name="T4" fmla="*/ 5 w 8"/>
                    <a:gd name="T5" fmla="*/ 16 h 18"/>
                    <a:gd name="T6" fmla="*/ 3 w 8"/>
                    <a:gd name="T7" fmla="*/ 16 h 18"/>
                    <a:gd name="T8" fmla="*/ 3 w 8"/>
                    <a:gd name="T9" fmla="*/ 16 h 18"/>
                    <a:gd name="T10" fmla="*/ 3 w 8"/>
                    <a:gd name="T11" fmla="*/ 18 h 18"/>
                    <a:gd name="T12" fmla="*/ 3 w 8"/>
                    <a:gd name="T13" fmla="*/ 18 h 18"/>
                    <a:gd name="T14" fmla="*/ 3 w 8"/>
                    <a:gd name="T15" fmla="*/ 18 h 18"/>
                    <a:gd name="T16" fmla="*/ 2 w 8"/>
                    <a:gd name="T17" fmla="*/ 18 h 18"/>
                    <a:gd name="T18" fmla="*/ 2 w 8"/>
                    <a:gd name="T19" fmla="*/ 18 h 18"/>
                    <a:gd name="T20" fmla="*/ 2 w 8"/>
                    <a:gd name="T21" fmla="*/ 18 h 18"/>
                    <a:gd name="T22" fmla="*/ 2 w 8"/>
                    <a:gd name="T23" fmla="*/ 18 h 18"/>
                    <a:gd name="T24" fmla="*/ 2 w 8"/>
                    <a:gd name="T25" fmla="*/ 16 h 18"/>
                    <a:gd name="T26" fmla="*/ 2 w 8"/>
                    <a:gd name="T27" fmla="*/ 16 h 18"/>
                    <a:gd name="T28" fmla="*/ 0 w 8"/>
                    <a:gd name="T29" fmla="*/ 16 h 18"/>
                    <a:gd name="T30" fmla="*/ 0 w 8"/>
                    <a:gd name="T31" fmla="*/ 16 h 18"/>
                    <a:gd name="T32" fmla="*/ 0 w 8"/>
                    <a:gd name="T33" fmla="*/ 16 h 18"/>
                    <a:gd name="T34" fmla="*/ 0 w 8"/>
                    <a:gd name="T35" fmla="*/ 14 h 18"/>
                    <a:gd name="T36" fmla="*/ 0 w 8"/>
                    <a:gd name="T37" fmla="*/ 14 h 18"/>
                    <a:gd name="T38" fmla="*/ 0 w 8"/>
                    <a:gd name="T39" fmla="*/ 14 h 18"/>
                    <a:gd name="T40" fmla="*/ 0 w 8"/>
                    <a:gd name="T41" fmla="*/ 14 h 18"/>
                    <a:gd name="T42" fmla="*/ 5 w 8"/>
                    <a:gd name="T43" fmla="*/ 2 h 18"/>
                    <a:gd name="T44" fmla="*/ 5 w 8"/>
                    <a:gd name="T45" fmla="*/ 2 h 18"/>
                    <a:gd name="T46" fmla="*/ 5 w 8"/>
                    <a:gd name="T47" fmla="*/ 2 h 18"/>
                    <a:gd name="T48" fmla="*/ 5 w 8"/>
                    <a:gd name="T49" fmla="*/ 2 h 18"/>
                    <a:gd name="T50" fmla="*/ 5 w 8"/>
                    <a:gd name="T51" fmla="*/ 0 h 18"/>
                    <a:gd name="T52" fmla="*/ 6 w 8"/>
                    <a:gd name="T53" fmla="*/ 0 h 18"/>
                    <a:gd name="T54" fmla="*/ 6 w 8"/>
                    <a:gd name="T55" fmla="*/ 0 h 18"/>
                    <a:gd name="T56" fmla="*/ 6 w 8"/>
                    <a:gd name="T57" fmla="*/ 0 h 18"/>
                    <a:gd name="T58" fmla="*/ 6 w 8"/>
                    <a:gd name="T59" fmla="*/ 0 h 18"/>
                    <a:gd name="T60" fmla="*/ 6 w 8"/>
                    <a:gd name="T61" fmla="*/ 0 h 18"/>
                    <a:gd name="T62" fmla="*/ 8 w 8"/>
                    <a:gd name="T63" fmla="*/ 0 h 18"/>
                    <a:gd name="T64" fmla="*/ 8 w 8"/>
                    <a:gd name="T65" fmla="*/ 2 h 18"/>
                    <a:gd name="T66" fmla="*/ 8 w 8"/>
                    <a:gd name="T67" fmla="*/ 2 h 18"/>
                    <a:gd name="T68" fmla="*/ 8 w 8"/>
                    <a:gd name="T69" fmla="*/ 2 h 18"/>
                    <a:gd name="T70" fmla="*/ 8 w 8"/>
                    <a:gd name="T71" fmla="*/ 2 h 18"/>
                    <a:gd name="T72" fmla="*/ 8 w 8"/>
                    <a:gd name="T73" fmla="*/ 2 h 18"/>
                    <a:gd name="T74" fmla="*/ 8 w 8"/>
                    <a:gd name="T75" fmla="*/ 2 h 18"/>
                    <a:gd name="T76" fmla="*/ 8 w 8"/>
                    <a:gd name="T77" fmla="*/ 3 h 18"/>
                    <a:gd name="T78" fmla="*/ 8 w 8"/>
                    <a:gd name="T79" fmla="*/ 3 h 18"/>
                    <a:gd name="T80" fmla="*/ 8 w 8"/>
                    <a:gd name="T81" fmla="*/ 3 h 18"/>
                    <a:gd name="T82" fmla="*/ 8 w 8"/>
                    <a:gd name="T83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" h="18">
                      <a:moveTo>
                        <a:pt x="8" y="3"/>
                      </a:move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29" name="Freeform 233"/>
                <p:cNvSpPr>
                  <a:spLocks/>
                </p:cNvSpPr>
                <p:nvPr/>
              </p:nvSpPr>
              <p:spPr bwMode="auto">
                <a:xfrm>
                  <a:off x="2123" y="1034"/>
                  <a:ext cx="3" cy="1"/>
                </a:xfrm>
                <a:custGeom>
                  <a:avLst/>
                  <a:gdLst>
                    <a:gd name="T0" fmla="*/ 2 w 5"/>
                    <a:gd name="T1" fmla="*/ 3 h 3"/>
                    <a:gd name="T2" fmla="*/ 2 w 5"/>
                    <a:gd name="T3" fmla="*/ 3 h 3"/>
                    <a:gd name="T4" fmla="*/ 2 w 5"/>
                    <a:gd name="T5" fmla="*/ 3 h 3"/>
                    <a:gd name="T6" fmla="*/ 0 w 5"/>
                    <a:gd name="T7" fmla="*/ 3 h 3"/>
                    <a:gd name="T8" fmla="*/ 0 w 5"/>
                    <a:gd name="T9" fmla="*/ 3 h 3"/>
                    <a:gd name="T10" fmla="*/ 0 w 5"/>
                    <a:gd name="T11" fmla="*/ 2 h 3"/>
                    <a:gd name="T12" fmla="*/ 0 w 5"/>
                    <a:gd name="T13" fmla="*/ 2 h 3"/>
                    <a:gd name="T14" fmla="*/ 0 w 5"/>
                    <a:gd name="T15" fmla="*/ 2 h 3"/>
                    <a:gd name="T16" fmla="*/ 0 w 5"/>
                    <a:gd name="T17" fmla="*/ 2 h 3"/>
                    <a:gd name="T18" fmla="*/ 0 w 5"/>
                    <a:gd name="T19" fmla="*/ 2 h 3"/>
                    <a:gd name="T20" fmla="*/ 0 w 5"/>
                    <a:gd name="T21" fmla="*/ 0 h 3"/>
                    <a:gd name="T22" fmla="*/ 0 w 5"/>
                    <a:gd name="T23" fmla="*/ 0 h 3"/>
                    <a:gd name="T24" fmla="*/ 0 w 5"/>
                    <a:gd name="T25" fmla="*/ 0 h 3"/>
                    <a:gd name="T26" fmla="*/ 2 w 5"/>
                    <a:gd name="T27" fmla="*/ 0 h 3"/>
                    <a:gd name="T28" fmla="*/ 2 w 5"/>
                    <a:gd name="T29" fmla="*/ 0 h 3"/>
                    <a:gd name="T30" fmla="*/ 2 w 5"/>
                    <a:gd name="T31" fmla="*/ 0 h 3"/>
                    <a:gd name="T32" fmla="*/ 2 w 5"/>
                    <a:gd name="T33" fmla="*/ 0 h 3"/>
                    <a:gd name="T34" fmla="*/ 2 w 5"/>
                    <a:gd name="T35" fmla="*/ 0 h 3"/>
                    <a:gd name="T36" fmla="*/ 4 w 5"/>
                    <a:gd name="T37" fmla="*/ 0 h 3"/>
                    <a:gd name="T38" fmla="*/ 4 w 5"/>
                    <a:gd name="T39" fmla="*/ 0 h 3"/>
                    <a:gd name="T40" fmla="*/ 4 w 5"/>
                    <a:gd name="T41" fmla="*/ 0 h 3"/>
                    <a:gd name="T42" fmla="*/ 4 w 5"/>
                    <a:gd name="T43" fmla="*/ 0 h 3"/>
                    <a:gd name="T44" fmla="*/ 4 w 5"/>
                    <a:gd name="T45" fmla="*/ 0 h 3"/>
                    <a:gd name="T46" fmla="*/ 4 w 5"/>
                    <a:gd name="T47" fmla="*/ 0 h 3"/>
                    <a:gd name="T48" fmla="*/ 5 w 5"/>
                    <a:gd name="T49" fmla="*/ 0 h 3"/>
                    <a:gd name="T50" fmla="*/ 5 w 5"/>
                    <a:gd name="T51" fmla="*/ 0 h 3"/>
                    <a:gd name="T52" fmla="*/ 5 w 5"/>
                    <a:gd name="T53" fmla="*/ 2 h 3"/>
                    <a:gd name="T54" fmla="*/ 5 w 5"/>
                    <a:gd name="T55" fmla="*/ 2 h 3"/>
                    <a:gd name="T56" fmla="*/ 5 w 5"/>
                    <a:gd name="T57" fmla="*/ 2 h 3"/>
                    <a:gd name="T58" fmla="*/ 5 w 5"/>
                    <a:gd name="T59" fmla="*/ 2 h 3"/>
                    <a:gd name="T60" fmla="*/ 5 w 5"/>
                    <a:gd name="T61" fmla="*/ 2 h 3"/>
                    <a:gd name="T62" fmla="*/ 5 w 5"/>
                    <a:gd name="T63" fmla="*/ 3 h 3"/>
                    <a:gd name="T64" fmla="*/ 4 w 5"/>
                    <a:gd name="T65" fmla="*/ 3 h 3"/>
                    <a:gd name="T66" fmla="*/ 4 w 5"/>
                    <a:gd name="T67" fmla="*/ 3 h 3"/>
                    <a:gd name="T68" fmla="*/ 4 w 5"/>
                    <a:gd name="T69" fmla="*/ 3 h 3"/>
                    <a:gd name="T70" fmla="*/ 4 w 5"/>
                    <a:gd name="T71" fmla="*/ 3 h 3"/>
                    <a:gd name="T72" fmla="*/ 4 w 5"/>
                    <a:gd name="T73" fmla="*/ 3 h 3"/>
                    <a:gd name="T74" fmla="*/ 2 w 5"/>
                    <a:gd name="T75" fmla="*/ 3 h 3"/>
                    <a:gd name="T76" fmla="*/ 2 w 5"/>
                    <a:gd name="T77" fmla="*/ 3 h 3"/>
                    <a:gd name="T78" fmla="*/ 2 w 5"/>
                    <a:gd name="T79" fmla="*/ 3 h 3"/>
                    <a:gd name="T80" fmla="*/ 2 w 5"/>
                    <a:gd name="T8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30" name="Freeform 234"/>
                <p:cNvSpPr>
                  <a:spLocks/>
                </p:cNvSpPr>
                <p:nvPr/>
              </p:nvSpPr>
              <p:spPr bwMode="auto">
                <a:xfrm>
                  <a:off x="2125" y="1035"/>
                  <a:ext cx="7" cy="11"/>
                </a:xfrm>
                <a:custGeom>
                  <a:avLst/>
                  <a:gdLst>
                    <a:gd name="T0" fmla="*/ 4 w 14"/>
                    <a:gd name="T1" fmla="*/ 4 h 23"/>
                    <a:gd name="T2" fmla="*/ 4 w 14"/>
                    <a:gd name="T3" fmla="*/ 2 h 23"/>
                    <a:gd name="T4" fmla="*/ 6 w 14"/>
                    <a:gd name="T5" fmla="*/ 2 h 23"/>
                    <a:gd name="T6" fmla="*/ 6 w 14"/>
                    <a:gd name="T7" fmla="*/ 0 h 23"/>
                    <a:gd name="T8" fmla="*/ 8 w 14"/>
                    <a:gd name="T9" fmla="*/ 0 h 23"/>
                    <a:gd name="T10" fmla="*/ 8 w 14"/>
                    <a:gd name="T11" fmla="*/ 0 h 23"/>
                    <a:gd name="T12" fmla="*/ 9 w 14"/>
                    <a:gd name="T13" fmla="*/ 0 h 23"/>
                    <a:gd name="T14" fmla="*/ 11 w 14"/>
                    <a:gd name="T15" fmla="*/ 0 h 23"/>
                    <a:gd name="T16" fmla="*/ 12 w 14"/>
                    <a:gd name="T17" fmla="*/ 2 h 23"/>
                    <a:gd name="T18" fmla="*/ 14 w 14"/>
                    <a:gd name="T19" fmla="*/ 2 h 23"/>
                    <a:gd name="T20" fmla="*/ 14 w 14"/>
                    <a:gd name="T21" fmla="*/ 4 h 23"/>
                    <a:gd name="T22" fmla="*/ 14 w 14"/>
                    <a:gd name="T23" fmla="*/ 4 h 23"/>
                    <a:gd name="T24" fmla="*/ 14 w 14"/>
                    <a:gd name="T25" fmla="*/ 5 h 23"/>
                    <a:gd name="T26" fmla="*/ 14 w 14"/>
                    <a:gd name="T27" fmla="*/ 5 h 23"/>
                    <a:gd name="T28" fmla="*/ 12 w 14"/>
                    <a:gd name="T29" fmla="*/ 5 h 23"/>
                    <a:gd name="T30" fmla="*/ 12 w 14"/>
                    <a:gd name="T31" fmla="*/ 5 h 23"/>
                    <a:gd name="T32" fmla="*/ 12 w 14"/>
                    <a:gd name="T33" fmla="*/ 5 h 23"/>
                    <a:gd name="T34" fmla="*/ 12 w 14"/>
                    <a:gd name="T35" fmla="*/ 4 h 23"/>
                    <a:gd name="T36" fmla="*/ 11 w 14"/>
                    <a:gd name="T37" fmla="*/ 4 h 23"/>
                    <a:gd name="T38" fmla="*/ 11 w 14"/>
                    <a:gd name="T39" fmla="*/ 4 h 23"/>
                    <a:gd name="T40" fmla="*/ 11 w 14"/>
                    <a:gd name="T41" fmla="*/ 4 h 23"/>
                    <a:gd name="T42" fmla="*/ 9 w 14"/>
                    <a:gd name="T43" fmla="*/ 4 h 23"/>
                    <a:gd name="T44" fmla="*/ 9 w 14"/>
                    <a:gd name="T45" fmla="*/ 4 h 23"/>
                    <a:gd name="T46" fmla="*/ 9 w 14"/>
                    <a:gd name="T47" fmla="*/ 4 h 23"/>
                    <a:gd name="T48" fmla="*/ 9 w 14"/>
                    <a:gd name="T49" fmla="*/ 5 h 23"/>
                    <a:gd name="T50" fmla="*/ 8 w 14"/>
                    <a:gd name="T51" fmla="*/ 7 h 23"/>
                    <a:gd name="T52" fmla="*/ 11 w 14"/>
                    <a:gd name="T53" fmla="*/ 7 h 23"/>
                    <a:gd name="T54" fmla="*/ 11 w 14"/>
                    <a:gd name="T55" fmla="*/ 8 h 23"/>
                    <a:gd name="T56" fmla="*/ 11 w 14"/>
                    <a:gd name="T57" fmla="*/ 10 h 23"/>
                    <a:gd name="T58" fmla="*/ 11 w 14"/>
                    <a:gd name="T59" fmla="*/ 10 h 23"/>
                    <a:gd name="T60" fmla="*/ 9 w 14"/>
                    <a:gd name="T61" fmla="*/ 10 h 23"/>
                    <a:gd name="T62" fmla="*/ 9 w 14"/>
                    <a:gd name="T63" fmla="*/ 10 h 23"/>
                    <a:gd name="T64" fmla="*/ 9 w 14"/>
                    <a:gd name="T65" fmla="*/ 10 h 23"/>
                    <a:gd name="T66" fmla="*/ 8 w 14"/>
                    <a:gd name="T67" fmla="*/ 10 h 23"/>
                    <a:gd name="T68" fmla="*/ 3 w 14"/>
                    <a:gd name="T69" fmla="*/ 21 h 23"/>
                    <a:gd name="T70" fmla="*/ 3 w 14"/>
                    <a:gd name="T71" fmla="*/ 21 h 23"/>
                    <a:gd name="T72" fmla="*/ 3 w 14"/>
                    <a:gd name="T73" fmla="*/ 21 h 23"/>
                    <a:gd name="T74" fmla="*/ 1 w 14"/>
                    <a:gd name="T75" fmla="*/ 23 h 23"/>
                    <a:gd name="T76" fmla="*/ 1 w 14"/>
                    <a:gd name="T77" fmla="*/ 23 h 23"/>
                    <a:gd name="T78" fmla="*/ 0 w 14"/>
                    <a:gd name="T79" fmla="*/ 21 h 23"/>
                    <a:gd name="T80" fmla="*/ 0 w 14"/>
                    <a:gd name="T81" fmla="*/ 21 h 23"/>
                    <a:gd name="T82" fmla="*/ 0 w 14"/>
                    <a:gd name="T83" fmla="*/ 21 h 23"/>
                    <a:gd name="T84" fmla="*/ 0 w 14"/>
                    <a:gd name="T85" fmla="*/ 20 h 23"/>
                    <a:gd name="T86" fmla="*/ 0 w 14"/>
                    <a:gd name="T87" fmla="*/ 20 h 23"/>
                    <a:gd name="T88" fmla="*/ 1 w 14"/>
                    <a:gd name="T89" fmla="*/ 8 h 23"/>
                    <a:gd name="T90" fmla="*/ 1 w 14"/>
                    <a:gd name="T91" fmla="*/ 7 h 23"/>
                    <a:gd name="T92" fmla="*/ 1 w 14"/>
                    <a:gd name="T93" fmla="*/ 7 h 23"/>
                    <a:gd name="T94" fmla="*/ 1 w 14"/>
                    <a:gd name="T95" fmla="*/ 7 h 23"/>
                    <a:gd name="T96" fmla="*/ 1 w 14"/>
                    <a:gd name="T97" fmla="*/ 7 h 23"/>
                    <a:gd name="T98" fmla="*/ 1 w 14"/>
                    <a:gd name="T99" fmla="*/ 5 h 23"/>
                    <a:gd name="T100" fmla="*/ 1 w 14"/>
                    <a:gd name="T101" fmla="*/ 5 h 23"/>
                    <a:gd name="T102" fmla="*/ 3 w 14"/>
                    <a:gd name="T103" fmla="*/ 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" h="23">
                      <a:moveTo>
                        <a:pt x="3" y="4"/>
                      </a:move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31" name="Freeform 235"/>
                <p:cNvSpPr>
                  <a:spLocks/>
                </p:cNvSpPr>
                <p:nvPr/>
              </p:nvSpPr>
              <p:spPr bwMode="auto">
                <a:xfrm>
                  <a:off x="2130" y="1037"/>
                  <a:ext cx="8" cy="11"/>
                </a:xfrm>
                <a:custGeom>
                  <a:avLst/>
                  <a:gdLst>
                    <a:gd name="T0" fmla="*/ 5 w 14"/>
                    <a:gd name="T1" fmla="*/ 3 h 22"/>
                    <a:gd name="T2" fmla="*/ 5 w 14"/>
                    <a:gd name="T3" fmla="*/ 3 h 22"/>
                    <a:gd name="T4" fmla="*/ 6 w 14"/>
                    <a:gd name="T5" fmla="*/ 1 h 22"/>
                    <a:gd name="T6" fmla="*/ 6 w 14"/>
                    <a:gd name="T7" fmla="*/ 1 h 22"/>
                    <a:gd name="T8" fmla="*/ 8 w 14"/>
                    <a:gd name="T9" fmla="*/ 0 h 22"/>
                    <a:gd name="T10" fmla="*/ 8 w 14"/>
                    <a:gd name="T11" fmla="*/ 0 h 22"/>
                    <a:gd name="T12" fmla="*/ 9 w 14"/>
                    <a:gd name="T13" fmla="*/ 0 h 22"/>
                    <a:gd name="T14" fmla="*/ 11 w 14"/>
                    <a:gd name="T15" fmla="*/ 0 h 22"/>
                    <a:gd name="T16" fmla="*/ 13 w 14"/>
                    <a:gd name="T17" fmla="*/ 1 h 22"/>
                    <a:gd name="T18" fmla="*/ 14 w 14"/>
                    <a:gd name="T19" fmla="*/ 3 h 22"/>
                    <a:gd name="T20" fmla="*/ 14 w 14"/>
                    <a:gd name="T21" fmla="*/ 3 h 22"/>
                    <a:gd name="T22" fmla="*/ 14 w 14"/>
                    <a:gd name="T23" fmla="*/ 4 h 22"/>
                    <a:gd name="T24" fmla="*/ 14 w 14"/>
                    <a:gd name="T25" fmla="*/ 4 h 22"/>
                    <a:gd name="T26" fmla="*/ 14 w 14"/>
                    <a:gd name="T27" fmla="*/ 4 h 22"/>
                    <a:gd name="T28" fmla="*/ 13 w 14"/>
                    <a:gd name="T29" fmla="*/ 4 h 22"/>
                    <a:gd name="T30" fmla="*/ 13 w 14"/>
                    <a:gd name="T31" fmla="*/ 4 h 22"/>
                    <a:gd name="T32" fmla="*/ 13 w 14"/>
                    <a:gd name="T33" fmla="*/ 4 h 22"/>
                    <a:gd name="T34" fmla="*/ 13 w 14"/>
                    <a:gd name="T35" fmla="*/ 4 h 22"/>
                    <a:gd name="T36" fmla="*/ 11 w 14"/>
                    <a:gd name="T37" fmla="*/ 4 h 22"/>
                    <a:gd name="T38" fmla="*/ 11 w 14"/>
                    <a:gd name="T39" fmla="*/ 4 h 22"/>
                    <a:gd name="T40" fmla="*/ 11 w 14"/>
                    <a:gd name="T41" fmla="*/ 3 h 22"/>
                    <a:gd name="T42" fmla="*/ 9 w 14"/>
                    <a:gd name="T43" fmla="*/ 3 h 22"/>
                    <a:gd name="T44" fmla="*/ 9 w 14"/>
                    <a:gd name="T45" fmla="*/ 4 h 22"/>
                    <a:gd name="T46" fmla="*/ 9 w 14"/>
                    <a:gd name="T47" fmla="*/ 4 h 22"/>
                    <a:gd name="T48" fmla="*/ 9 w 14"/>
                    <a:gd name="T49" fmla="*/ 4 h 22"/>
                    <a:gd name="T50" fmla="*/ 8 w 14"/>
                    <a:gd name="T51" fmla="*/ 6 h 22"/>
                    <a:gd name="T52" fmla="*/ 11 w 14"/>
                    <a:gd name="T53" fmla="*/ 8 h 22"/>
                    <a:gd name="T54" fmla="*/ 11 w 14"/>
                    <a:gd name="T55" fmla="*/ 8 h 22"/>
                    <a:gd name="T56" fmla="*/ 11 w 14"/>
                    <a:gd name="T57" fmla="*/ 9 h 22"/>
                    <a:gd name="T58" fmla="*/ 11 w 14"/>
                    <a:gd name="T59" fmla="*/ 9 h 22"/>
                    <a:gd name="T60" fmla="*/ 9 w 14"/>
                    <a:gd name="T61" fmla="*/ 11 h 22"/>
                    <a:gd name="T62" fmla="*/ 9 w 14"/>
                    <a:gd name="T63" fmla="*/ 11 h 22"/>
                    <a:gd name="T64" fmla="*/ 9 w 14"/>
                    <a:gd name="T65" fmla="*/ 9 h 22"/>
                    <a:gd name="T66" fmla="*/ 8 w 14"/>
                    <a:gd name="T67" fmla="*/ 9 h 22"/>
                    <a:gd name="T68" fmla="*/ 3 w 14"/>
                    <a:gd name="T69" fmla="*/ 20 h 22"/>
                    <a:gd name="T70" fmla="*/ 3 w 14"/>
                    <a:gd name="T71" fmla="*/ 22 h 22"/>
                    <a:gd name="T72" fmla="*/ 3 w 14"/>
                    <a:gd name="T73" fmla="*/ 22 h 22"/>
                    <a:gd name="T74" fmla="*/ 1 w 14"/>
                    <a:gd name="T75" fmla="*/ 22 h 22"/>
                    <a:gd name="T76" fmla="*/ 1 w 14"/>
                    <a:gd name="T77" fmla="*/ 22 h 22"/>
                    <a:gd name="T78" fmla="*/ 0 w 14"/>
                    <a:gd name="T79" fmla="*/ 22 h 22"/>
                    <a:gd name="T80" fmla="*/ 0 w 14"/>
                    <a:gd name="T81" fmla="*/ 20 h 22"/>
                    <a:gd name="T82" fmla="*/ 0 w 14"/>
                    <a:gd name="T83" fmla="*/ 20 h 22"/>
                    <a:gd name="T84" fmla="*/ 0 w 14"/>
                    <a:gd name="T85" fmla="*/ 20 h 22"/>
                    <a:gd name="T86" fmla="*/ 0 w 14"/>
                    <a:gd name="T87" fmla="*/ 19 h 22"/>
                    <a:gd name="T88" fmla="*/ 1 w 14"/>
                    <a:gd name="T89" fmla="*/ 8 h 22"/>
                    <a:gd name="T90" fmla="*/ 1 w 14"/>
                    <a:gd name="T91" fmla="*/ 8 h 22"/>
                    <a:gd name="T92" fmla="*/ 1 w 14"/>
                    <a:gd name="T93" fmla="*/ 8 h 22"/>
                    <a:gd name="T94" fmla="*/ 1 w 14"/>
                    <a:gd name="T95" fmla="*/ 6 h 22"/>
                    <a:gd name="T96" fmla="*/ 1 w 14"/>
                    <a:gd name="T97" fmla="*/ 6 h 22"/>
                    <a:gd name="T98" fmla="*/ 1 w 14"/>
                    <a:gd name="T99" fmla="*/ 6 h 22"/>
                    <a:gd name="T100" fmla="*/ 1 w 14"/>
                    <a:gd name="T101" fmla="*/ 4 h 22"/>
                    <a:gd name="T102" fmla="*/ 3 w 14"/>
                    <a:gd name="T10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" h="22">
                      <a:moveTo>
                        <a:pt x="3" y="4"/>
                      </a:move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202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7132" name="Group 236"/>
              <p:cNvGrpSpPr>
                <a:grpSpLocks/>
              </p:cNvGrpSpPr>
              <p:nvPr/>
            </p:nvGrpSpPr>
            <p:grpSpPr bwMode="auto">
              <a:xfrm>
                <a:off x="2031" y="960"/>
                <a:ext cx="225" cy="183"/>
                <a:chOff x="4239" y="96"/>
                <a:chExt cx="705" cy="759"/>
              </a:xfrm>
            </p:grpSpPr>
            <p:grpSp>
              <p:nvGrpSpPr>
                <p:cNvPr id="337133" name="Group 237"/>
                <p:cNvGrpSpPr>
                  <a:grpSpLocks/>
                </p:cNvGrpSpPr>
                <p:nvPr/>
              </p:nvGrpSpPr>
              <p:grpSpPr bwMode="auto">
                <a:xfrm>
                  <a:off x="4239" y="107"/>
                  <a:ext cx="351" cy="748"/>
                  <a:chOff x="4239" y="115"/>
                  <a:chExt cx="375" cy="740"/>
                </a:xfrm>
              </p:grpSpPr>
              <p:sp>
                <p:nvSpPr>
                  <p:cNvPr id="337134" name="Freeform 238"/>
                  <p:cNvSpPr>
                    <a:spLocks/>
                  </p:cNvSpPr>
                  <p:nvPr/>
                </p:nvSpPr>
                <p:spPr bwMode="auto">
                  <a:xfrm>
                    <a:off x="4301" y="525"/>
                    <a:ext cx="308" cy="174"/>
                  </a:xfrm>
                  <a:custGeom>
                    <a:avLst/>
                    <a:gdLst>
                      <a:gd name="T0" fmla="*/ 305 w 308"/>
                      <a:gd name="T1" fmla="*/ 8 h 174"/>
                      <a:gd name="T2" fmla="*/ 300 w 308"/>
                      <a:gd name="T3" fmla="*/ 2 h 174"/>
                      <a:gd name="T4" fmla="*/ 295 w 308"/>
                      <a:gd name="T5" fmla="*/ 0 h 174"/>
                      <a:gd name="T6" fmla="*/ 289 w 308"/>
                      <a:gd name="T7" fmla="*/ 0 h 174"/>
                      <a:gd name="T8" fmla="*/ 279 w 308"/>
                      <a:gd name="T9" fmla="*/ 0 h 174"/>
                      <a:gd name="T10" fmla="*/ 261 w 308"/>
                      <a:gd name="T11" fmla="*/ 6 h 174"/>
                      <a:gd name="T12" fmla="*/ 232 w 308"/>
                      <a:gd name="T13" fmla="*/ 18 h 174"/>
                      <a:gd name="T14" fmla="*/ 198 w 308"/>
                      <a:gd name="T15" fmla="*/ 34 h 174"/>
                      <a:gd name="T16" fmla="*/ 144 w 308"/>
                      <a:gd name="T17" fmla="*/ 61 h 174"/>
                      <a:gd name="T18" fmla="*/ 91 w 308"/>
                      <a:gd name="T19" fmla="*/ 90 h 174"/>
                      <a:gd name="T20" fmla="*/ 56 w 308"/>
                      <a:gd name="T21" fmla="*/ 111 h 174"/>
                      <a:gd name="T22" fmla="*/ 39 w 308"/>
                      <a:gd name="T23" fmla="*/ 123 h 174"/>
                      <a:gd name="T24" fmla="*/ 22 w 308"/>
                      <a:gd name="T25" fmla="*/ 138 h 174"/>
                      <a:gd name="T26" fmla="*/ 15 w 308"/>
                      <a:gd name="T27" fmla="*/ 143 h 174"/>
                      <a:gd name="T28" fmla="*/ 8 w 308"/>
                      <a:gd name="T29" fmla="*/ 150 h 174"/>
                      <a:gd name="T30" fmla="*/ 3 w 308"/>
                      <a:gd name="T31" fmla="*/ 156 h 174"/>
                      <a:gd name="T32" fmla="*/ 0 w 308"/>
                      <a:gd name="T33" fmla="*/ 163 h 174"/>
                      <a:gd name="T34" fmla="*/ 0 w 308"/>
                      <a:gd name="T35" fmla="*/ 167 h 174"/>
                      <a:gd name="T36" fmla="*/ 2 w 308"/>
                      <a:gd name="T37" fmla="*/ 171 h 174"/>
                      <a:gd name="T38" fmla="*/ 5 w 308"/>
                      <a:gd name="T39" fmla="*/ 173 h 174"/>
                      <a:gd name="T40" fmla="*/ 11 w 308"/>
                      <a:gd name="T41" fmla="*/ 174 h 174"/>
                      <a:gd name="T42" fmla="*/ 19 w 308"/>
                      <a:gd name="T43" fmla="*/ 174 h 174"/>
                      <a:gd name="T44" fmla="*/ 32 w 308"/>
                      <a:gd name="T45" fmla="*/ 172 h 174"/>
                      <a:gd name="T46" fmla="*/ 55 w 308"/>
                      <a:gd name="T47" fmla="*/ 165 h 174"/>
                      <a:gd name="T48" fmla="*/ 78 w 308"/>
                      <a:gd name="T49" fmla="*/ 156 h 174"/>
                      <a:gd name="T50" fmla="*/ 115 w 308"/>
                      <a:gd name="T51" fmla="*/ 138 h 174"/>
                      <a:gd name="T52" fmla="*/ 166 w 308"/>
                      <a:gd name="T53" fmla="*/ 110 h 174"/>
                      <a:gd name="T54" fmla="*/ 217 w 308"/>
                      <a:gd name="T55" fmla="*/ 82 h 174"/>
                      <a:gd name="T56" fmla="*/ 249 w 308"/>
                      <a:gd name="T57" fmla="*/ 64 h 174"/>
                      <a:gd name="T58" fmla="*/ 277 w 308"/>
                      <a:gd name="T59" fmla="*/ 47 h 174"/>
                      <a:gd name="T60" fmla="*/ 298 w 308"/>
                      <a:gd name="T61" fmla="*/ 33 h 174"/>
                      <a:gd name="T62" fmla="*/ 304 w 308"/>
                      <a:gd name="T63" fmla="*/ 24 h 174"/>
                      <a:gd name="T64" fmla="*/ 308 w 308"/>
                      <a:gd name="T65" fmla="*/ 18 h 174"/>
                      <a:gd name="T66" fmla="*/ 305 w 308"/>
                      <a:gd name="T67" fmla="*/ 10 h 174"/>
                      <a:gd name="T68" fmla="*/ 305 w 308"/>
                      <a:gd name="T69" fmla="*/ 8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08" h="174">
                        <a:moveTo>
                          <a:pt x="305" y="8"/>
                        </a:moveTo>
                        <a:lnTo>
                          <a:pt x="300" y="2"/>
                        </a:lnTo>
                        <a:lnTo>
                          <a:pt x="295" y="0"/>
                        </a:lnTo>
                        <a:lnTo>
                          <a:pt x="289" y="0"/>
                        </a:lnTo>
                        <a:lnTo>
                          <a:pt x="279" y="0"/>
                        </a:lnTo>
                        <a:lnTo>
                          <a:pt x="261" y="6"/>
                        </a:lnTo>
                        <a:lnTo>
                          <a:pt x="232" y="18"/>
                        </a:lnTo>
                        <a:lnTo>
                          <a:pt x="198" y="34"/>
                        </a:lnTo>
                        <a:lnTo>
                          <a:pt x="144" y="61"/>
                        </a:lnTo>
                        <a:lnTo>
                          <a:pt x="91" y="90"/>
                        </a:lnTo>
                        <a:lnTo>
                          <a:pt x="56" y="111"/>
                        </a:lnTo>
                        <a:lnTo>
                          <a:pt x="39" y="123"/>
                        </a:lnTo>
                        <a:lnTo>
                          <a:pt x="22" y="138"/>
                        </a:lnTo>
                        <a:lnTo>
                          <a:pt x="15" y="143"/>
                        </a:lnTo>
                        <a:lnTo>
                          <a:pt x="8" y="150"/>
                        </a:lnTo>
                        <a:lnTo>
                          <a:pt x="3" y="156"/>
                        </a:lnTo>
                        <a:lnTo>
                          <a:pt x="0" y="163"/>
                        </a:lnTo>
                        <a:lnTo>
                          <a:pt x="0" y="167"/>
                        </a:lnTo>
                        <a:lnTo>
                          <a:pt x="2" y="171"/>
                        </a:lnTo>
                        <a:lnTo>
                          <a:pt x="5" y="173"/>
                        </a:lnTo>
                        <a:lnTo>
                          <a:pt x="11" y="174"/>
                        </a:lnTo>
                        <a:lnTo>
                          <a:pt x="19" y="174"/>
                        </a:lnTo>
                        <a:lnTo>
                          <a:pt x="32" y="172"/>
                        </a:lnTo>
                        <a:lnTo>
                          <a:pt x="55" y="165"/>
                        </a:lnTo>
                        <a:lnTo>
                          <a:pt x="78" y="156"/>
                        </a:lnTo>
                        <a:lnTo>
                          <a:pt x="115" y="138"/>
                        </a:lnTo>
                        <a:lnTo>
                          <a:pt x="166" y="110"/>
                        </a:lnTo>
                        <a:lnTo>
                          <a:pt x="217" y="82"/>
                        </a:lnTo>
                        <a:lnTo>
                          <a:pt x="249" y="64"/>
                        </a:lnTo>
                        <a:lnTo>
                          <a:pt x="277" y="47"/>
                        </a:lnTo>
                        <a:lnTo>
                          <a:pt x="298" y="33"/>
                        </a:lnTo>
                        <a:lnTo>
                          <a:pt x="304" y="24"/>
                        </a:lnTo>
                        <a:lnTo>
                          <a:pt x="308" y="18"/>
                        </a:lnTo>
                        <a:lnTo>
                          <a:pt x="305" y="10"/>
                        </a:lnTo>
                        <a:lnTo>
                          <a:pt x="305" y="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35" name="Freeform 239"/>
                  <p:cNvSpPr>
                    <a:spLocks/>
                  </p:cNvSpPr>
                  <p:nvPr/>
                </p:nvSpPr>
                <p:spPr bwMode="auto">
                  <a:xfrm>
                    <a:off x="4257" y="496"/>
                    <a:ext cx="315" cy="74"/>
                  </a:xfrm>
                  <a:custGeom>
                    <a:avLst/>
                    <a:gdLst>
                      <a:gd name="T0" fmla="*/ 5 w 315"/>
                      <a:gd name="T1" fmla="*/ 52 h 74"/>
                      <a:gd name="T2" fmla="*/ 11 w 315"/>
                      <a:gd name="T3" fmla="*/ 47 h 74"/>
                      <a:gd name="T4" fmla="*/ 18 w 315"/>
                      <a:gd name="T5" fmla="*/ 43 h 74"/>
                      <a:gd name="T6" fmla="*/ 40 w 315"/>
                      <a:gd name="T7" fmla="*/ 37 h 74"/>
                      <a:gd name="T8" fmla="*/ 74 w 315"/>
                      <a:gd name="T9" fmla="*/ 30 h 74"/>
                      <a:gd name="T10" fmla="*/ 100 w 315"/>
                      <a:gd name="T11" fmla="*/ 25 h 74"/>
                      <a:gd name="T12" fmla="*/ 132 w 315"/>
                      <a:gd name="T13" fmla="*/ 20 h 74"/>
                      <a:gd name="T14" fmla="*/ 174 w 315"/>
                      <a:gd name="T15" fmla="*/ 13 h 74"/>
                      <a:gd name="T16" fmla="*/ 204 w 315"/>
                      <a:gd name="T17" fmla="*/ 9 h 74"/>
                      <a:gd name="T18" fmla="*/ 239 w 315"/>
                      <a:gd name="T19" fmla="*/ 4 h 74"/>
                      <a:gd name="T20" fmla="*/ 269 w 315"/>
                      <a:gd name="T21" fmla="*/ 3 h 74"/>
                      <a:gd name="T22" fmla="*/ 290 w 315"/>
                      <a:gd name="T23" fmla="*/ 0 h 74"/>
                      <a:gd name="T24" fmla="*/ 303 w 315"/>
                      <a:gd name="T25" fmla="*/ 2 h 74"/>
                      <a:gd name="T26" fmla="*/ 313 w 315"/>
                      <a:gd name="T27" fmla="*/ 9 h 74"/>
                      <a:gd name="T28" fmla="*/ 315 w 315"/>
                      <a:gd name="T29" fmla="*/ 19 h 74"/>
                      <a:gd name="T30" fmla="*/ 310 w 315"/>
                      <a:gd name="T31" fmla="*/ 28 h 74"/>
                      <a:gd name="T32" fmla="*/ 296 w 315"/>
                      <a:gd name="T33" fmla="*/ 35 h 74"/>
                      <a:gd name="T34" fmla="*/ 278 w 315"/>
                      <a:gd name="T35" fmla="*/ 40 h 74"/>
                      <a:gd name="T36" fmla="*/ 244 w 315"/>
                      <a:gd name="T37" fmla="*/ 47 h 74"/>
                      <a:gd name="T38" fmla="*/ 213 w 315"/>
                      <a:gd name="T39" fmla="*/ 52 h 74"/>
                      <a:gd name="T40" fmla="*/ 179 w 315"/>
                      <a:gd name="T41" fmla="*/ 57 h 74"/>
                      <a:gd name="T42" fmla="*/ 137 w 315"/>
                      <a:gd name="T43" fmla="*/ 64 h 74"/>
                      <a:gd name="T44" fmla="*/ 104 w 315"/>
                      <a:gd name="T45" fmla="*/ 68 h 74"/>
                      <a:gd name="T46" fmla="*/ 76 w 315"/>
                      <a:gd name="T47" fmla="*/ 71 h 74"/>
                      <a:gd name="T48" fmla="*/ 43 w 315"/>
                      <a:gd name="T49" fmla="*/ 73 h 74"/>
                      <a:gd name="T50" fmla="*/ 22 w 315"/>
                      <a:gd name="T51" fmla="*/ 74 h 74"/>
                      <a:gd name="T52" fmla="*/ 15 w 315"/>
                      <a:gd name="T53" fmla="*/ 73 h 74"/>
                      <a:gd name="T54" fmla="*/ 7 w 315"/>
                      <a:gd name="T55" fmla="*/ 71 h 74"/>
                      <a:gd name="T56" fmla="*/ 2 w 315"/>
                      <a:gd name="T57" fmla="*/ 67 h 74"/>
                      <a:gd name="T58" fmla="*/ 0 w 315"/>
                      <a:gd name="T59" fmla="*/ 62 h 74"/>
                      <a:gd name="T60" fmla="*/ 2 w 315"/>
                      <a:gd name="T61" fmla="*/ 56 h 74"/>
                      <a:gd name="T62" fmla="*/ 5 w 315"/>
                      <a:gd name="T63" fmla="*/ 52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15" h="74">
                        <a:moveTo>
                          <a:pt x="5" y="52"/>
                        </a:moveTo>
                        <a:lnTo>
                          <a:pt x="11" y="47"/>
                        </a:lnTo>
                        <a:lnTo>
                          <a:pt x="18" y="43"/>
                        </a:lnTo>
                        <a:lnTo>
                          <a:pt x="40" y="37"/>
                        </a:lnTo>
                        <a:lnTo>
                          <a:pt x="74" y="30"/>
                        </a:lnTo>
                        <a:lnTo>
                          <a:pt x="100" y="25"/>
                        </a:lnTo>
                        <a:lnTo>
                          <a:pt x="132" y="20"/>
                        </a:lnTo>
                        <a:lnTo>
                          <a:pt x="174" y="13"/>
                        </a:lnTo>
                        <a:lnTo>
                          <a:pt x="204" y="9"/>
                        </a:lnTo>
                        <a:lnTo>
                          <a:pt x="239" y="4"/>
                        </a:lnTo>
                        <a:lnTo>
                          <a:pt x="269" y="3"/>
                        </a:lnTo>
                        <a:lnTo>
                          <a:pt x="290" y="0"/>
                        </a:lnTo>
                        <a:lnTo>
                          <a:pt x="303" y="2"/>
                        </a:lnTo>
                        <a:lnTo>
                          <a:pt x="313" y="9"/>
                        </a:lnTo>
                        <a:lnTo>
                          <a:pt x="315" y="19"/>
                        </a:lnTo>
                        <a:lnTo>
                          <a:pt x="310" y="28"/>
                        </a:lnTo>
                        <a:lnTo>
                          <a:pt x="296" y="35"/>
                        </a:lnTo>
                        <a:lnTo>
                          <a:pt x="278" y="40"/>
                        </a:lnTo>
                        <a:lnTo>
                          <a:pt x="244" y="47"/>
                        </a:lnTo>
                        <a:lnTo>
                          <a:pt x="213" y="52"/>
                        </a:lnTo>
                        <a:lnTo>
                          <a:pt x="179" y="57"/>
                        </a:lnTo>
                        <a:lnTo>
                          <a:pt x="137" y="64"/>
                        </a:lnTo>
                        <a:lnTo>
                          <a:pt x="104" y="68"/>
                        </a:lnTo>
                        <a:lnTo>
                          <a:pt x="76" y="71"/>
                        </a:lnTo>
                        <a:lnTo>
                          <a:pt x="43" y="73"/>
                        </a:lnTo>
                        <a:lnTo>
                          <a:pt x="22" y="74"/>
                        </a:lnTo>
                        <a:lnTo>
                          <a:pt x="15" y="73"/>
                        </a:lnTo>
                        <a:lnTo>
                          <a:pt x="7" y="71"/>
                        </a:lnTo>
                        <a:lnTo>
                          <a:pt x="2" y="67"/>
                        </a:lnTo>
                        <a:lnTo>
                          <a:pt x="0" y="62"/>
                        </a:lnTo>
                        <a:lnTo>
                          <a:pt x="2" y="56"/>
                        </a:lnTo>
                        <a:lnTo>
                          <a:pt x="5" y="52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36" name="Freeform 240"/>
                  <p:cNvSpPr>
                    <a:spLocks/>
                  </p:cNvSpPr>
                  <p:nvPr/>
                </p:nvSpPr>
                <p:spPr bwMode="auto">
                  <a:xfrm>
                    <a:off x="4405" y="527"/>
                    <a:ext cx="184" cy="281"/>
                  </a:xfrm>
                  <a:custGeom>
                    <a:avLst/>
                    <a:gdLst>
                      <a:gd name="T0" fmla="*/ 163 w 184"/>
                      <a:gd name="T1" fmla="*/ 6 h 281"/>
                      <a:gd name="T2" fmla="*/ 153 w 184"/>
                      <a:gd name="T3" fmla="*/ 16 h 281"/>
                      <a:gd name="T4" fmla="*/ 134 w 184"/>
                      <a:gd name="T5" fmla="*/ 40 h 281"/>
                      <a:gd name="T6" fmla="*/ 106 w 184"/>
                      <a:gd name="T7" fmla="*/ 75 h 281"/>
                      <a:gd name="T8" fmla="*/ 75 w 184"/>
                      <a:gd name="T9" fmla="*/ 122 h 281"/>
                      <a:gd name="T10" fmla="*/ 48 w 184"/>
                      <a:gd name="T11" fmla="*/ 167 h 281"/>
                      <a:gd name="T12" fmla="*/ 19 w 184"/>
                      <a:gd name="T13" fmla="*/ 220 h 281"/>
                      <a:gd name="T14" fmla="*/ 7 w 184"/>
                      <a:gd name="T15" fmla="*/ 243 h 281"/>
                      <a:gd name="T16" fmla="*/ 3 w 184"/>
                      <a:gd name="T17" fmla="*/ 257 h 281"/>
                      <a:gd name="T18" fmla="*/ 1 w 184"/>
                      <a:gd name="T19" fmla="*/ 265 h 281"/>
                      <a:gd name="T20" fmla="*/ 0 w 184"/>
                      <a:gd name="T21" fmla="*/ 274 h 281"/>
                      <a:gd name="T22" fmla="*/ 5 w 184"/>
                      <a:gd name="T23" fmla="*/ 279 h 281"/>
                      <a:gd name="T24" fmla="*/ 10 w 184"/>
                      <a:gd name="T25" fmla="*/ 281 h 281"/>
                      <a:gd name="T26" fmla="*/ 16 w 184"/>
                      <a:gd name="T27" fmla="*/ 279 h 281"/>
                      <a:gd name="T28" fmla="*/ 23 w 184"/>
                      <a:gd name="T29" fmla="*/ 275 h 281"/>
                      <a:gd name="T30" fmla="*/ 32 w 184"/>
                      <a:gd name="T31" fmla="*/ 268 h 281"/>
                      <a:gd name="T32" fmla="*/ 39 w 184"/>
                      <a:gd name="T33" fmla="*/ 263 h 281"/>
                      <a:gd name="T34" fmla="*/ 59 w 184"/>
                      <a:gd name="T35" fmla="*/ 240 h 281"/>
                      <a:gd name="T36" fmla="*/ 93 w 184"/>
                      <a:gd name="T37" fmla="*/ 190 h 281"/>
                      <a:gd name="T38" fmla="*/ 124 w 184"/>
                      <a:gd name="T39" fmla="*/ 140 h 281"/>
                      <a:gd name="T40" fmla="*/ 148 w 184"/>
                      <a:gd name="T41" fmla="*/ 97 h 281"/>
                      <a:gd name="T42" fmla="*/ 168 w 184"/>
                      <a:gd name="T43" fmla="*/ 60 h 281"/>
                      <a:gd name="T44" fmla="*/ 181 w 184"/>
                      <a:gd name="T45" fmla="*/ 31 h 281"/>
                      <a:gd name="T46" fmla="*/ 184 w 184"/>
                      <a:gd name="T47" fmla="*/ 13 h 281"/>
                      <a:gd name="T48" fmla="*/ 182 w 184"/>
                      <a:gd name="T49" fmla="*/ 6 h 281"/>
                      <a:gd name="T50" fmla="*/ 173 w 184"/>
                      <a:gd name="T51" fmla="*/ 0 h 281"/>
                      <a:gd name="T52" fmla="*/ 163 w 184"/>
                      <a:gd name="T53" fmla="*/ 6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4" h="281">
                        <a:moveTo>
                          <a:pt x="163" y="6"/>
                        </a:moveTo>
                        <a:lnTo>
                          <a:pt x="153" y="16"/>
                        </a:lnTo>
                        <a:lnTo>
                          <a:pt x="134" y="40"/>
                        </a:lnTo>
                        <a:lnTo>
                          <a:pt x="106" y="75"/>
                        </a:lnTo>
                        <a:lnTo>
                          <a:pt x="75" y="122"/>
                        </a:lnTo>
                        <a:lnTo>
                          <a:pt x="48" y="167"/>
                        </a:lnTo>
                        <a:lnTo>
                          <a:pt x="19" y="220"/>
                        </a:lnTo>
                        <a:lnTo>
                          <a:pt x="7" y="243"/>
                        </a:lnTo>
                        <a:lnTo>
                          <a:pt x="3" y="257"/>
                        </a:lnTo>
                        <a:lnTo>
                          <a:pt x="1" y="265"/>
                        </a:lnTo>
                        <a:lnTo>
                          <a:pt x="0" y="274"/>
                        </a:lnTo>
                        <a:lnTo>
                          <a:pt x="5" y="279"/>
                        </a:lnTo>
                        <a:lnTo>
                          <a:pt x="10" y="281"/>
                        </a:lnTo>
                        <a:lnTo>
                          <a:pt x="16" y="279"/>
                        </a:lnTo>
                        <a:lnTo>
                          <a:pt x="23" y="275"/>
                        </a:lnTo>
                        <a:lnTo>
                          <a:pt x="32" y="268"/>
                        </a:lnTo>
                        <a:lnTo>
                          <a:pt x="39" y="263"/>
                        </a:lnTo>
                        <a:lnTo>
                          <a:pt x="59" y="240"/>
                        </a:lnTo>
                        <a:lnTo>
                          <a:pt x="93" y="190"/>
                        </a:lnTo>
                        <a:lnTo>
                          <a:pt x="124" y="140"/>
                        </a:lnTo>
                        <a:lnTo>
                          <a:pt x="148" y="97"/>
                        </a:lnTo>
                        <a:lnTo>
                          <a:pt x="168" y="60"/>
                        </a:lnTo>
                        <a:lnTo>
                          <a:pt x="181" y="31"/>
                        </a:lnTo>
                        <a:lnTo>
                          <a:pt x="184" y="13"/>
                        </a:lnTo>
                        <a:lnTo>
                          <a:pt x="182" y="6"/>
                        </a:lnTo>
                        <a:lnTo>
                          <a:pt x="173" y="0"/>
                        </a:lnTo>
                        <a:lnTo>
                          <a:pt x="163" y="6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37" name="Freeform 241"/>
                  <p:cNvSpPr>
                    <a:spLocks/>
                  </p:cNvSpPr>
                  <p:nvPr/>
                </p:nvSpPr>
                <p:spPr bwMode="auto">
                  <a:xfrm>
                    <a:off x="4524" y="527"/>
                    <a:ext cx="90" cy="328"/>
                  </a:xfrm>
                  <a:custGeom>
                    <a:avLst/>
                    <a:gdLst>
                      <a:gd name="T0" fmla="*/ 79 w 90"/>
                      <a:gd name="T1" fmla="*/ 0 h 328"/>
                      <a:gd name="T2" fmla="*/ 69 w 90"/>
                      <a:gd name="T3" fmla="*/ 11 h 328"/>
                      <a:gd name="T4" fmla="*/ 57 w 90"/>
                      <a:gd name="T5" fmla="*/ 43 h 328"/>
                      <a:gd name="T6" fmla="*/ 41 w 90"/>
                      <a:gd name="T7" fmla="*/ 95 h 328"/>
                      <a:gd name="T8" fmla="*/ 29 w 90"/>
                      <a:gd name="T9" fmla="*/ 138 h 328"/>
                      <a:gd name="T10" fmla="*/ 15 w 90"/>
                      <a:gd name="T11" fmla="*/ 193 h 328"/>
                      <a:gd name="T12" fmla="*/ 4 w 90"/>
                      <a:gd name="T13" fmla="*/ 249 h 328"/>
                      <a:gd name="T14" fmla="*/ 1 w 90"/>
                      <a:gd name="T15" fmla="*/ 283 h 328"/>
                      <a:gd name="T16" fmla="*/ 0 w 90"/>
                      <a:gd name="T17" fmla="*/ 294 h 328"/>
                      <a:gd name="T18" fmla="*/ 1 w 90"/>
                      <a:gd name="T19" fmla="*/ 305 h 328"/>
                      <a:gd name="T20" fmla="*/ 2 w 90"/>
                      <a:gd name="T21" fmla="*/ 316 h 328"/>
                      <a:gd name="T22" fmla="*/ 5 w 90"/>
                      <a:gd name="T23" fmla="*/ 325 h 328"/>
                      <a:gd name="T24" fmla="*/ 9 w 90"/>
                      <a:gd name="T25" fmla="*/ 328 h 328"/>
                      <a:gd name="T26" fmla="*/ 15 w 90"/>
                      <a:gd name="T27" fmla="*/ 327 h 328"/>
                      <a:gd name="T28" fmla="*/ 22 w 90"/>
                      <a:gd name="T29" fmla="*/ 323 h 328"/>
                      <a:gd name="T30" fmla="*/ 27 w 90"/>
                      <a:gd name="T31" fmla="*/ 318 h 328"/>
                      <a:gd name="T32" fmla="*/ 35 w 90"/>
                      <a:gd name="T33" fmla="*/ 304 h 328"/>
                      <a:gd name="T34" fmla="*/ 40 w 90"/>
                      <a:gd name="T35" fmla="*/ 290 h 328"/>
                      <a:gd name="T36" fmla="*/ 49 w 90"/>
                      <a:gd name="T37" fmla="*/ 268 h 328"/>
                      <a:gd name="T38" fmla="*/ 64 w 90"/>
                      <a:gd name="T39" fmla="*/ 212 h 328"/>
                      <a:gd name="T40" fmla="*/ 74 w 90"/>
                      <a:gd name="T41" fmla="*/ 154 h 328"/>
                      <a:gd name="T42" fmla="*/ 82 w 90"/>
                      <a:gd name="T43" fmla="*/ 109 h 328"/>
                      <a:gd name="T44" fmla="*/ 88 w 90"/>
                      <a:gd name="T45" fmla="*/ 58 h 328"/>
                      <a:gd name="T46" fmla="*/ 89 w 90"/>
                      <a:gd name="T47" fmla="*/ 35 h 328"/>
                      <a:gd name="T48" fmla="*/ 90 w 90"/>
                      <a:gd name="T49" fmla="*/ 18 h 328"/>
                      <a:gd name="T50" fmla="*/ 88 w 90"/>
                      <a:gd name="T51" fmla="*/ 5 h 328"/>
                      <a:gd name="T52" fmla="*/ 84 w 90"/>
                      <a:gd name="T53" fmla="*/ 0 h 328"/>
                      <a:gd name="T54" fmla="*/ 79 w 90"/>
                      <a:gd name="T55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28">
                        <a:moveTo>
                          <a:pt x="79" y="0"/>
                        </a:moveTo>
                        <a:lnTo>
                          <a:pt x="69" y="11"/>
                        </a:lnTo>
                        <a:lnTo>
                          <a:pt x="57" y="43"/>
                        </a:lnTo>
                        <a:lnTo>
                          <a:pt x="41" y="95"/>
                        </a:lnTo>
                        <a:lnTo>
                          <a:pt x="29" y="138"/>
                        </a:lnTo>
                        <a:lnTo>
                          <a:pt x="15" y="193"/>
                        </a:lnTo>
                        <a:lnTo>
                          <a:pt x="4" y="249"/>
                        </a:lnTo>
                        <a:lnTo>
                          <a:pt x="1" y="283"/>
                        </a:lnTo>
                        <a:lnTo>
                          <a:pt x="0" y="294"/>
                        </a:lnTo>
                        <a:lnTo>
                          <a:pt x="1" y="305"/>
                        </a:lnTo>
                        <a:lnTo>
                          <a:pt x="2" y="316"/>
                        </a:lnTo>
                        <a:lnTo>
                          <a:pt x="5" y="325"/>
                        </a:lnTo>
                        <a:lnTo>
                          <a:pt x="9" y="328"/>
                        </a:lnTo>
                        <a:lnTo>
                          <a:pt x="15" y="327"/>
                        </a:lnTo>
                        <a:lnTo>
                          <a:pt x="22" y="323"/>
                        </a:lnTo>
                        <a:lnTo>
                          <a:pt x="27" y="318"/>
                        </a:lnTo>
                        <a:lnTo>
                          <a:pt x="35" y="304"/>
                        </a:lnTo>
                        <a:lnTo>
                          <a:pt x="40" y="290"/>
                        </a:lnTo>
                        <a:lnTo>
                          <a:pt x="49" y="268"/>
                        </a:lnTo>
                        <a:lnTo>
                          <a:pt x="64" y="212"/>
                        </a:lnTo>
                        <a:lnTo>
                          <a:pt x="74" y="154"/>
                        </a:lnTo>
                        <a:lnTo>
                          <a:pt x="82" y="109"/>
                        </a:lnTo>
                        <a:lnTo>
                          <a:pt x="88" y="58"/>
                        </a:lnTo>
                        <a:lnTo>
                          <a:pt x="89" y="35"/>
                        </a:lnTo>
                        <a:lnTo>
                          <a:pt x="90" y="18"/>
                        </a:lnTo>
                        <a:lnTo>
                          <a:pt x="88" y="5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38" name="Freeform 242"/>
                  <p:cNvSpPr>
                    <a:spLocks/>
                  </p:cNvSpPr>
                  <p:nvPr/>
                </p:nvSpPr>
                <p:spPr bwMode="auto">
                  <a:xfrm>
                    <a:off x="4394" y="158"/>
                    <a:ext cx="174" cy="309"/>
                  </a:xfrm>
                  <a:custGeom>
                    <a:avLst/>
                    <a:gdLst>
                      <a:gd name="T0" fmla="*/ 166 w 174"/>
                      <a:gd name="T1" fmla="*/ 306 h 309"/>
                      <a:gd name="T2" fmla="*/ 171 w 174"/>
                      <a:gd name="T3" fmla="*/ 302 h 309"/>
                      <a:gd name="T4" fmla="*/ 173 w 174"/>
                      <a:gd name="T5" fmla="*/ 297 h 309"/>
                      <a:gd name="T6" fmla="*/ 174 w 174"/>
                      <a:gd name="T7" fmla="*/ 290 h 309"/>
                      <a:gd name="T8" fmla="*/ 174 w 174"/>
                      <a:gd name="T9" fmla="*/ 281 h 309"/>
                      <a:gd name="T10" fmla="*/ 167 w 174"/>
                      <a:gd name="T11" fmla="*/ 262 h 309"/>
                      <a:gd name="T12" fmla="*/ 155 w 174"/>
                      <a:gd name="T13" fmla="*/ 233 h 309"/>
                      <a:gd name="T14" fmla="*/ 140 w 174"/>
                      <a:gd name="T15" fmla="*/ 199 h 309"/>
                      <a:gd name="T16" fmla="*/ 113 w 174"/>
                      <a:gd name="T17" fmla="*/ 145 h 309"/>
                      <a:gd name="T18" fmla="*/ 84 w 174"/>
                      <a:gd name="T19" fmla="*/ 92 h 309"/>
                      <a:gd name="T20" fmla="*/ 63 w 174"/>
                      <a:gd name="T21" fmla="*/ 57 h 309"/>
                      <a:gd name="T22" fmla="*/ 51 w 174"/>
                      <a:gd name="T23" fmla="*/ 40 h 309"/>
                      <a:gd name="T24" fmla="*/ 37 w 174"/>
                      <a:gd name="T25" fmla="*/ 23 h 309"/>
                      <a:gd name="T26" fmla="*/ 31 w 174"/>
                      <a:gd name="T27" fmla="*/ 16 h 309"/>
                      <a:gd name="T28" fmla="*/ 25 w 174"/>
                      <a:gd name="T29" fmla="*/ 9 h 309"/>
                      <a:gd name="T30" fmla="*/ 18 w 174"/>
                      <a:gd name="T31" fmla="*/ 4 h 309"/>
                      <a:gd name="T32" fmla="*/ 11 w 174"/>
                      <a:gd name="T33" fmla="*/ 0 h 309"/>
                      <a:gd name="T34" fmla="*/ 8 w 174"/>
                      <a:gd name="T35" fmla="*/ 0 h 309"/>
                      <a:gd name="T36" fmla="*/ 3 w 174"/>
                      <a:gd name="T37" fmla="*/ 2 h 309"/>
                      <a:gd name="T38" fmla="*/ 1 w 174"/>
                      <a:gd name="T39" fmla="*/ 6 h 309"/>
                      <a:gd name="T40" fmla="*/ 0 w 174"/>
                      <a:gd name="T41" fmla="*/ 11 h 309"/>
                      <a:gd name="T42" fmla="*/ 0 w 174"/>
                      <a:gd name="T43" fmla="*/ 19 h 309"/>
                      <a:gd name="T44" fmla="*/ 3 w 174"/>
                      <a:gd name="T45" fmla="*/ 33 h 309"/>
                      <a:gd name="T46" fmla="*/ 9 w 174"/>
                      <a:gd name="T47" fmla="*/ 56 h 309"/>
                      <a:gd name="T48" fmla="*/ 18 w 174"/>
                      <a:gd name="T49" fmla="*/ 79 h 309"/>
                      <a:gd name="T50" fmla="*/ 37 w 174"/>
                      <a:gd name="T51" fmla="*/ 116 h 309"/>
                      <a:gd name="T52" fmla="*/ 64 w 174"/>
                      <a:gd name="T53" fmla="*/ 167 h 309"/>
                      <a:gd name="T54" fmla="*/ 92 w 174"/>
                      <a:gd name="T55" fmla="*/ 218 h 309"/>
                      <a:gd name="T56" fmla="*/ 110 w 174"/>
                      <a:gd name="T57" fmla="*/ 250 h 309"/>
                      <a:gd name="T58" fmla="*/ 126 w 174"/>
                      <a:gd name="T59" fmla="*/ 279 h 309"/>
                      <a:gd name="T60" fmla="*/ 141 w 174"/>
                      <a:gd name="T61" fmla="*/ 299 h 309"/>
                      <a:gd name="T62" fmla="*/ 150 w 174"/>
                      <a:gd name="T63" fmla="*/ 306 h 309"/>
                      <a:gd name="T64" fmla="*/ 155 w 174"/>
                      <a:gd name="T65" fmla="*/ 309 h 309"/>
                      <a:gd name="T66" fmla="*/ 164 w 174"/>
                      <a:gd name="T67" fmla="*/ 306 h 309"/>
                      <a:gd name="T68" fmla="*/ 166 w 174"/>
                      <a:gd name="T69" fmla="*/ 306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4" h="309">
                        <a:moveTo>
                          <a:pt x="166" y="306"/>
                        </a:moveTo>
                        <a:lnTo>
                          <a:pt x="171" y="302"/>
                        </a:lnTo>
                        <a:lnTo>
                          <a:pt x="173" y="297"/>
                        </a:lnTo>
                        <a:lnTo>
                          <a:pt x="174" y="290"/>
                        </a:lnTo>
                        <a:lnTo>
                          <a:pt x="174" y="281"/>
                        </a:lnTo>
                        <a:lnTo>
                          <a:pt x="167" y="262"/>
                        </a:lnTo>
                        <a:lnTo>
                          <a:pt x="155" y="233"/>
                        </a:lnTo>
                        <a:lnTo>
                          <a:pt x="140" y="199"/>
                        </a:lnTo>
                        <a:lnTo>
                          <a:pt x="113" y="145"/>
                        </a:lnTo>
                        <a:lnTo>
                          <a:pt x="84" y="92"/>
                        </a:lnTo>
                        <a:lnTo>
                          <a:pt x="63" y="57"/>
                        </a:lnTo>
                        <a:lnTo>
                          <a:pt x="51" y="40"/>
                        </a:lnTo>
                        <a:lnTo>
                          <a:pt x="37" y="23"/>
                        </a:lnTo>
                        <a:lnTo>
                          <a:pt x="31" y="16"/>
                        </a:lnTo>
                        <a:lnTo>
                          <a:pt x="25" y="9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1" y="6"/>
                        </a:lnTo>
                        <a:lnTo>
                          <a:pt x="0" y="11"/>
                        </a:lnTo>
                        <a:lnTo>
                          <a:pt x="0" y="19"/>
                        </a:lnTo>
                        <a:lnTo>
                          <a:pt x="3" y="33"/>
                        </a:lnTo>
                        <a:lnTo>
                          <a:pt x="9" y="56"/>
                        </a:lnTo>
                        <a:lnTo>
                          <a:pt x="18" y="79"/>
                        </a:lnTo>
                        <a:lnTo>
                          <a:pt x="37" y="116"/>
                        </a:lnTo>
                        <a:lnTo>
                          <a:pt x="64" y="167"/>
                        </a:lnTo>
                        <a:lnTo>
                          <a:pt x="92" y="218"/>
                        </a:lnTo>
                        <a:lnTo>
                          <a:pt x="110" y="250"/>
                        </a:lnTo>
                        <a:lnTo>
                          <a:pt x="126" y="279"/>
                        </a:lnTo>
                        <a:lnTo>
                          <a:pt x="141" y="299"/>
                        </a:lnTo>
                        <a:lnTo>
                          <a:pt x="150" y="306"/>
                        </a:lnTo>
                        <a:lnTo>
                          <a:pt x="155" y="309"/>
                        </a:lnTo>
                        <a:lnTo>
                          <a:pt x="164" y="306"/>
                        </a:lnTo>
                        <a:lnTo>
                          <a:pt x="166" y="306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39" name="Freeform 243"/>
                  <p:cNvSpPr>
                    <a:spLocks/>
                  </p:cNvSpPr>
                  <p:nvPr/>
                </p:nvSpPr>
                <p:spPr bwMode="auto">
                  <a:xfrm>
                    <a:off x="4523" y="115"/>
                    <a:ext cx="73" cy="315"/>
                  </a:xfrm>
                  <a:custGeom>
                    <a:avLst/>
                    <a:gdLst>
                      <a:gd name="T0" fmla="*/ 22 w 73"/>
                      <a:gd name="T1" fmla="*/ 4 h 315"/>
                      <a:gd name="T2" fmla="*/ 27 w 73"/>
                      <a:gd name="T3" fmla="*/ 11 h 315"/>
                      <a:gd name="T4" fmla="*/ 30 w 73"/>
                      <a:gd name="T5" fmla="*/ 18 h 315"/>
                      <a:gd name="T6" fmla="*/ 37 w 73"/>
                      <a:gd name="T7" fmla="*/ 40 h 315"/>
                      <a:gd name="T8" fmla="*/ 44 w 73"/>
                      <a:gd name="T9" fmla="*/ 74 h 315"/>
                      <a:gd name="T10" fmla="*/ 49 w 73"/>
                      <a:gd name="T11" fmla="*/ 100 h 315"/>
                      <a:gd name="T12" fmla="*/ 54 w 73"/>
                      <a:gd name="T13" fmla="*/ 132 h 315"/>
                      <a:gd name="T14" fmla="*/ 61 w 73"/>
                      <a:gd name="T15" fmla="*/ 174 h 315"/>
                      <a:gd name="T16" fmla="*/ 64 w 73"/>
                      <a:gd name="T17" fmla="*/ 204 h 315"/>
                      <a:gd name="T18" fmla="*/ 69 w 73"/>
                      <a:gd name="T19" fmla="*/ 239 h 315"/>
                      <a:gd name="T20" fmla="*/ 71 w 73"/>
                      <a:gd name="T21" fmla="*/ 269 h 315"/>
                      <a:gd name="T22" fmla="*/ 73 w 73"/>
                      <a:gd name="T23" fmla="*/ 290 h 315"/>
                      <a:gd name="T24" fmla="*/ 72 w 73"/>
                      <a:gd name="T25" fmla="*/ 303 h 315"/>
                      <a:gd name="T26" fmla="*/ 65 w 73"/>
                      <a:gd name="T27" fmla="*/ 314 h 315"/>
                      <a:gd name="T28" fmla="*/ 55 w 73"/>
                      <a:gd name="T29" fmla="*/ 315 h 315"/>
                      <a:gd name="T30" fmla="*/ 46 w 73"/>
                      <a:gd name="T31" fmla="*/ 310 h 315"/>
                      <a:gd name="T32" fmla="*/ 39 w 73"/>
                      <a:gd name="T33" fmla="*/ 297 h 315"/>
                      <a:gd name="T34" fmla="*/ 34 w 73"/>
                      <a:gd name="T35" fmla="*/ 278 h 315"/>
                      <a:gd name="T36" fmla="*/ 26 w 73"/>
                      <a:gd name="T37" fmla="*/ 244 h 315"/>
                      <a:gd name="T38" fmla="*/ 22 w 73"/>
                      <a:gd name="T39" fmla="*/ 213 h 315"/>
                      <a:gd name="T40" fmla="*/ 17 w 73"/>
                      <a:gd name="T41" fmla="*/ 179 h 315"/>
                      <a:gd name="T42" fmla="*/ 10 w 73"/>
                      <a:gd name="T43" fmla="*/ 137 h 315"/>
                      <a:gd name="T44" fmla="*/ 6 w 73"/>
                      <a:gd name="T45" fmla="*/ 104 h 315"/>
                      <a:gd name="T46" fmla="*/ 3 w 73"/>
                      <a:gd name="T47" fmla="*/ 75 h 315"/>
                      <a:gd name="T48" fmla="*/ 1 w 73"/>
                      <a:gd name="T49" fmla="*/ 43 h 315"/>
                      <a:gd name="T50" fmla="*/ 0 w 73"/>
                      <a:gd name="T51" fmla="*/ 21 h 315"/>
                      <a:gd name="T52" fmla="*/ 1 w 73"/>
                      <a:gd name="T53" fmla="*/ 15 h 315"/>
                      <a:gd name="T54" fmla="*/ 3 w 73"/>
                      <a:gd name="T55" fmla="*/ 7 h 315"/>
                      <a:gd name="T56" fmla="*/ 7 w 73"/>
                      <a:gd name="T57" fmla="*/ 1 h 315"/>
                      <a:gd name="T58" fmla="*/ 12 w 73"/>
                      <a:gd name="T59" fmla="*/ 0 h 315"/>
                      <a:gd name="T60" fmla="*/ 17 w 73"/>
                      <a:gd name="T61" fmla="*/ 1 h 315"/>
                      <a:gd name="T62" fmla="*/ 22 w 73"/>
                      <a:gd name="T63" fmla="*/ 4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" h="315">
                        <a:moveTo>
                          <a:pt x="22" y="4"/>
                        </a:moveTo>
                        <a:lnTo>
                          <a:pt x="27" y="11"/>
                        </a:lnTo>
                        <a:lnTo>
                          <a:pt x="30" y="18"/>
                        </a:lnTo>
                        <a:lnTo>
                          <a:pt x="37" y="40"/>
                        </a:lnTo>
                        <a:lnTo>
                          <a:pt x="44" y="74"/>
                        </a:lnTo>
                        <a:lnTo>
                          <a:pt x="49" y="100"/>
                        </a:lnTo>
                        <a:lnTo>
                          <a:pt x="54" y="132"/>
                        </a:lnTo>
                        <a:lnTo>
                          <a:pt x="61" y="174"/>
                        </a:lnTo>
                        <a:lnTo>
                          <a:pt x="64" y="204"/>
                        </a:lnTo>
                        <a:lnTo>
                          <a:pt x="69" y="239"/>
                        </a:lnTo>
                        <a:lnTo>
                          <a:pt x="71" y="269"/>
                        </a:lnTo>
                        <a:lnTo>
                          <a:pt x="73" y="290"/>
                        </a:lnTo>
                        <a:lnTo>
                          <a:pt x="72" y="303"/>
                        </a:lnTo>
                        <a:lnTo>
                          <a:pt x="65" y="314"/>
                        </a:lnTo>
                        <a:lnTo>
                          <a:pt x="55" y="315"/>
                        </a:lnTo>
                        <a:lnTo>
                          <a:pt x="46" y="310"/>
                        </a:lnTo>
                        <a:lnTo>
                          <a:pt x="39" y="297"/>
                        </a:lnTo>
                        <a:lnTo>
                          <a:pt x="34" y="278"/>
                        </a:lnTo>
                        <a:lnTo>
                          <a:pt x="26" y="244"/>
                        </a:lnTo>
                        <a:lnTo>
                          <a:pt x="22" y="213"/>
                        </a:lnTo>
                        <a:lnTo>
                          <a:pt x="17" y="179"/>
                        </a:lnTo>
                        <a:lnTo>
                          <a:pt x="10" y="137"/>
                        </a:lnTo>
                        <a:lnTo>
                          <a:pt x="6" y="104"/>
                        </a:lnTo>
                        <a:lnTo>
                          <a:pt x="3" y="75"/>
                        </a:lnTo>
                        <a:lnTo>
                          <a:pt x="1" y="43"/>
                        </a:lnTo>
                        <a:lnTo>
                          <a:pt x="0" y="21"/>
                        </a:lnTo>
                        <a:lnTo>
                          <a:pt x="1" y="15"/>
                        </a:lnTo>
                        <a:lnTo>
                          <a:pt x="3" y="7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lnTo>
                          <a:pt x="17" y="1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0" name="Freeform 244"/>
                  <p:cNvSpPr>
                    <a:spLocks/>
                  </p:cNvSpPr>
                  <p:nvPr/>
                </p:nvSpPr>
                <p:spPr bwMode="auto">
                  <a:xfrm>
                    <a:off x="4286" y="263"/>
                    <a:ext cx="279" cy="184"/>
                  </a:xfrm>
                  <a:custGeom>
                    <a:avLst/>
                    <a:gdLst>
                      <a:gd name="T0" fmla="*/ 274 w 279"/>
                      <a:gd name="T1" fmla="*/ 163 h 184"/>
                      <a:gd name="T2" fmla="*/ 263 w 279"/>
                      <a:gd name="T3" fmla="*/ 154 h 184"/>
                      <a:gd name="T4" fmla="*/ 240 w 279"/>
                      <a:gd name="T5" fmla="*/ 134 h 184"/>
                      <a:gd name="T6" fmla="*/ 204 w 279"/>
                      <a:gd name="T7" fmla="*/ 107 h 184"/>
                      <a:gd name="T8" fmla="*/ 158 w 279"/>
                      <a:gd name="T9" fmla="*/ 75 h 184"/>
                      <a:gd name="T10" fmla="*/ 113 w 279"/>
                      <a:gd name="T11" fmla="*/ 48 h 184"/>
                      <a:gd name="T12" fmla="*/ 60 w 279"/>
                      <a:gd name="T13" fmla="*/ 19 h 184"/>
                      <a:gd name="T14" fmla="*/ 37 w 279"/>
                      <a:gd name="T15" fmla="*/ 7 h 184"/>
                      <a:gd name="T16" fmla="*/ 24 w 279"/>
                      <a:gd name="T17" fmla="*/ 3 h 184"/>
                      <a:gd name="T18" fmla="*/ 16 w 279"/>
                      <a:gd name="T19" fmla="*/ 1 h 184"/>
                      <a:gd name="T20" fmla="*/ 7 w 279"/>
                      <a:gd name="T21" fmla="*/ 0 h 184"/>
                      <a:gd name="T22" fmla="*/ 1 w 279"/>
                      <a:gd name="T23" fmla="*/ 4 h 184"/>
                      <a:gd name="T24" fmla="*/ 0 w 279"/>
                      <a:gd name="T25" fmla="*/ 10 h 184"/>
                      <a:gd name="T26" fmla="*/ 1 w 279"/>
                      <a:gd name="T27" fmla="*/ 16 h 184"/>
                      <a:gd name="T28" fmla="*/ 5 w 279"/>
                      <a:gd name="T29" fmla="*/ 23 h 184"/>
                      <a:gd name="T30" fmla="*/ 12 w 279"/>
                      <a:gd name="T31" fmla="*/ 32 h 184"/>
                      <a:gd name="T32" fmla="*/ 17 w 279"/>
                      <a:gd name="T33" fmla="*/ 39 h 184"/>
                      <a:gd name="T34" fmla="*/ 40 w 279"/>
                      <a:gd name="T35" fmla="*/ 59 h 184"/>
                      <a:gd name="T36" fmla="*/ 90 w 279"/>
                      <a:gd name="T37" fmla="*/ 94 h 184"/>
                      <a:gd name="T38" fmla="*/ 141 w 279"/>
                      <a:gd name="T39" fmla="*/ 124 h 184"/>
                      <a:gd name="T40" fmla="*/ 183 w 279"/>
                      <a:gd name="T41" fmla="*/ 149 h 184"/>
                      <a:gd name="T42" fmla="*/ 220 w 279"/>
                      <a:gd name="T43" fmla="*/ 169 h 184"/>
                      <a:gd name="T44" fmla="*/ 249 w 279"/>
                      <a:gd name="T45" fmla="*/ 182 h 184"/>
                      <a:gd name="T46" fmla="*/ 267 w 279"/>
                      <a:gd name="T47" fmla="*/ 184 h 184"/>
                      <a:gd name="T48" fmla="*/ 274 w 279"/>
                      <a:gd name="T49" fmla="*/ 183 h 184"/>
                      <a:gd name="T50" fmla="*/ 279 w 279"/>
                      <a:gd name="T51" fmla="*/ 174 h 184"/>
                      <a:gd name="T52" fmla="*/ 274 w 279"/>
                      <a:gd name="T53" fmla="*/ 163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9" h="184">
                        <a:moveTo>
                          <a:pt x="274" y="163"/>
                        </a:moveTo>
                        <a:lnTo>
                          <a:pt x="263" y="154"/>
                        </a:lnTo>
                        <a:lnTo>
                          <a:pt x="240" y="134"/>
                        </a:lnTo>
                        <a:lnTo>
                          <a:pt x="204" y="107"/>
                        </a:lnTo>
                        <a:lnTo>
                          <a:pt x="158" y="75"/>
                        </a:lnTo>
                        <a:lnTo>
                          <a:pt x="113" y="48"/>
                        </a:lnTo>
                        <a:lnTo>
                          <a:pt x="60" y="19"/>
                        </a:lnTo>
                        <a:lnTo>
                          <a:pt x="37" y="7"/>
                        </a:lnTo>
                        <a:lnTo>
                          <a:pt x="24" y="3"/>
                        </a:lnTo>
                        <a:lnTo>
                          <a:pt x="16" y="1"/>
                        </a:lnTo>
                        <a:lnTo>
                          <a:pt x="7" y="0"/>
                        </a:lnTo>
                        <a:lnTo>
                          <a:pt x="1" y="4"/>
                        </a:lnTo>
                        <a:lnTo>
                          <a:pt x="0" y="10"/>
                        </a:lnTo>
                        <a:lnTo>
                          <a:pt x="1" y="16"/>
                        </a:lnTo>
                        <a:lnTo>
                          <a:pt x="5" y="23"/>
                        </a:lnTo>
                        <a:lnTo>
                          <a:pt x="12" y="32"/>
                        </a:lnTo>
                        <a:lnTo>
                          <a:pt x="17" y="39"/>
                        </a:lnTo>
                        <a:lnTo>
                          <a:pt x="40" y="59"/>
                        </a:lnTo>
                        <a:lnTo>
                          <a:pt x="90" y="94"/>
                        </a:lnTo>
                        <a:lnTo>
                          <a:pt x="141" y="124"/>
                        </a:lnTo>
                        <a:lnTo>
                          <a:pt x="183" y="149"/>
                        </a:lnTo>
                        <a:lnTo>
                          <a:pt x="220" y="169"/>
                        </a:lnTo>
                        <a:lnTo>
                          <a:pt x="249" y="182"/>
                        </a:lnTo>
                        <a:lnTo>
                          <a:pt x="267" y="184"/>
                        </a:lnTo>
                        <a:lnTo>
                          <a:pt x="274" y="183"/>
                        </a:lnTo>
                        <a:lnTo>
                          <a:pt x="279" y="174"/>
                        </a:lnTo>
                        <a:lnTo>
                          <a:pt x="274" y="163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1" name="Freeform 245"/>
                  <p:cNvSpPr>
                    <a:spLocks/>
                  </p:cNvSpPr>
                  <p:nvPr/>
                </p:nvSpPr>
                <p:spPr bwMode="auto">
                  <a:xfrm>
                    <a:off x="4239" y="382"/>
                    <a:ext cx="327" cy="91"/>
                  </a:xfrm>
                  <a:custGeom>
                    <a:avLst/>
                    <a:gdLst>
                      <a:gd name="T0" fmla="*/ 327 w 327"/>
                      <a:gd name="T1" fmla="*/ 79 h 91"/>
                      <a:gd name="T2" fmla="*/ 315 w 327"/>
                      <a:gd name="T3" fmla="*/ 70 h 91"/>
                      <a:gd name="T4" fmla="*/ 284 w 327"/>
                      <a:gd name="T5" fmla="*/ 57 h 91"/>
                      <a:gd name="T6" fmla="*/ 232 w 327"/>
                      <a:gd name="T7" fmla="*/ 41 h 91"/>
                      <a:gd name="T8" fmla="*/ 189 w 327"/>
                      <a:gd name="T9" fmla="*/ 29 h 91"/>
                      <a:gd name="T10" fmla="*/ 134 w 327"/>
                      <a:gd name="T11" fmla="*/ 15 h 91"/>
                      <a:gd name="T12" fmla="*/ 78 w 327"/>
                      <a:gd name="T13" fmla="*/ 5 h 91"/>
                      <a:gd name="T14" fmla="*/ 44 w 327"/>
                      <a:gd name="T15" fmla="*/ 1 h 91"/>
                      <a:gd name="T16" fmla="*/ 34 w 327"/>
                      <a:gd name="T17" fmla="*/ 0 h 91"/>
                      <a:gd name="T18" fmla="*/ 23 w 327"/>
                      <a:gd name="T19" fmla="*/ 1 h 91"/>
                      <a:gd name="T20" fmla="*/ 12 w 327"/>
                      <a:gd name="T21" fmla="*/ 2 h 91"/>
                      <a:gd name="T22" fmla="*/ 3 w 327"/>
                      <a:gd name="T23" fmla="*/ 5 h 91"/>
                      <a:gd name="T24" fmla="*/ 0 w 327"/>
                      <a:gd name="T25" fmla="*/ 10 h 91"/>
                      <a:gd name="T26" fmla="*/ 1 w 327"/>
                      <a:gd name="T27" fmla="*/ 15 h 91"/>
                      <a:gd name="T28" fmla="*/ 5 w 327"/>
                      <a:gd name="T29" fmla="*/ 22 h 91"/>
                      <a:gd name="T30" fmla="*/ 10 w 327"/>
                      <a:gd name="T31" fmla="*/ 27 h 91"/>
                      <a:gd name="T32" fmla="*/ 23 w 327"/>
                      <a:gd name="T33" fmla="*/ 35 h 91"/>
                      <a:gd name="T34" fmla="*/ 38 w 327"/>
                      <a:gd name="T35" fmla="*/ 40 h 91"/>
                      <a:gd name="T36" fmla="*/ 60 w 327"/>
                      <a:gd name="T37" fmla="*/ 49 h 91"/>
                      <a:gd name="T38" fmla="*/ 116 w 327"/>
                      <a:gd name="T39" fmla="*/ 64 h 91"/>
                      <a:gd name="T40" fmla="*/ 173 w 327"/>
                      <a:gd name="T41" fmla="*/ 75 h 91"/>
                      <a:gd name="T42" fmla="*/ 218 w 327"/>
                      <a:gd name="T43" fmla="*/ 83 h 91"/>
                      <a:gd name="T44" fmla="*/ 269 w 327"/>
                      <a:gd name="T45" fmla="*/ 89 h 91"/>
                      <a:gd name="T46" fmla="*/ 292 w 327"/>
                      <a:gd name="T47" fmla="*/ 89 h 91"/>
                      <a:gd name="T48" fmla="*/ 309 w 327"/>
                      <a:gd name="T49" fmla="*/ 91 h 91"/>
                      <a:gd name="T50" fmla="*/ 322 w 327"/>
                      <a:gd name="T51" fmla="*/ 89 h 91"/>
                      <a:gd name="T52" fmla="*/ 327 w 327"/>
                      <a:gd name="T53" fmla="*/ 85 h 91"/>
                      <a:gd name="T54" fmla="*/ 327 w 327"/>
                      <a:gd name="T55" fmla="*/ 79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7" h="91">
                        <a:moveTo>
                          <a:pt x="327" y="79"/>
                        </a:moveTo>
                        <a:lnTo>
                          <a:pt x="315" y="70"/>
                        </a:lnTo>
                        <a:lnTo>
                          <a:pt x="284" y="57"/>
                        </a:lnTo>
                        <a:lnTo>
                          <a:pt x="232" y="41"/>
                        </a:lnTo>
                        <a:lnTo>
                          <a:pt x="189" y="29"/>
                        </a:lnTo>
                        <a:lnTo>
                          <a:pt x="134" y="15"/>
                        </a:lnTo>
                        <a:lnTo>
                          <a:pt x="78" y="5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3" y="1"/>
                        </a:lnTo>
                        <a:lnTo>
                          <a:pt x="12" y="2"/>
                        </a:lnTo>
                        <a:lnTo>
                          <a:pt x="3" y="5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5" y="22"/>
                        </a:lnTo>
                        <a:lnTo>
                          <a:pt x="10" y="27"/>
                        </a:lnTo>
                        <a:lnTo>
                          <a:pt x="23" y="35"/>
                        </a:lnTo>
                        <a:lnTo>
                          <a:pt x="38" y="40"/>
                        </a:lnTo>
                        <a:lnTo>
                          <a:pt x="60" y="49"/>
                        </a:lnTo>
                        <a:lnTo>
                          <a:pt x="116" y="64"/>
                        </a:lnTo>
                        <a:lnTo>
                          <a:pt x="173" y="75"/>
                        </a:lnTo>
                        <a:lnTo>
                          <a:pt x="218" y="83"/>
                        </a:lnTo>
                        <a:lnTo>
                          <a:pt x="269" y="89"/>
                        </a:lnTo>
                        <a:lnTo>
                          <a:pt x="292" y="89"/>
                        </a:lnTo>
                        <a:lnTo>
                          <a:pt x="309" y="91"/>
                        </a:lnTo>
                        <a:lnTo>
                          <a:pt x="322" y="89"/>
                        </a:lnTo>
                        <a:lnTo>
                          <a:pt x="327" y="85"/>
                        </a:lnTo>
                        <a:lnTo>
                          <a:pt x="327" y="7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2" name="Freeform 246"/>
                  <p:cNvSpPr>
                    <a:spLocks/>
                  </p:cNvSpPr>
                  <p:nvPr/>
                </p:nvSpPr>
                <p:spPr bwMode="auto">
                  <a:xfrm>
                    <a:off x="4301" y="514"/>
                    <a:ext cx="308" cy="175"/>
                  </a:xfrm>
                  <a:custGeom>
                    <a:avLst/>
                    <a:gdLst>
                      <a:gd name="T0" fmla="*/ 305 w 308"/>
                      <a:gd name="T1" fmla="*/ 9 h 175"/>
                      <a:gd name="T2" fmla="*/ 300 w 308"/>
                      <a:gd name="T3" fmla="*/ 3 h 175"/>
                      <a:gd name="T4" fmla="*/ 295 w 308"/>
                      <a:gd name="T5" fmla="*/ 1 h 175"/>
                      <a:gd name="T6" fmla="*/ 289 w 308"/>
                      <a:gd name="T7" fmla="*/ 0 h 175"/>
                      <a:gd name="T8" fmla="*/ 279 w 308"/>
                      <a:gd name="T9" fmla="*/ 0 h 175"/>
                      <a:gd name="T10" fmla="*/ 261 w 308"/>
                      <a:gd name="T11" fmla="*/ 7 h 175"/>
                      <a:gd name="T12" fmla="*/ 232 w 308"/>
                      <a:gd name="T13" fmla="*/ 19 h 175"/>
                      <a:gd name="T14" fmla="*/ 198 w 308"/>
                      <a:gd name="T15" fmla="*/ 34 h 175"/>
                      <a:gd name="T16" fmla="*/ 144 w 308"/>
                      <a:gd name="T17" fmla="*/ 62 h 175"/>
                      <a:gd name="T18" fmla="*/ 91 w 308"/>
                      <a:gd name="T19" fmla="*/ 91 h 175"/>
                      <a:gd name="T20" fmla="*/ 56 w 308"/>
                      <a:gd name="T21" fmla="*/ 112 h 175"/>
                      <a:gd name="T22" fmla="*/ 39 w 308"/>
                      <a:gd name="T23" fmla="*/ 124 h 175"/>
                      <a:gd name="T24" fmla="*/ 22 w 308"/>
                      <a:gd name="T25" fmla="*/ 138 h 175"/>
                      <a:gd name="T26" fmla="*/ 15 w 308"/>
                      <a:gd name="T27" fmla="*/ 143 h 175"/>
                      <a:gd name="T28" fmla="*/ 8 w 308"/>
                      <a:gd name="T29" fmla="*/ 150 h 175"/>
                      <a:gd name="T30" fmla="*/ 3 w 308"/>
                      <a:gd name="T31" fmla="*/ 157 h 175"/>
                      <a:gd name="T32" fmla="*/ 0 w 308"/>
                      <a:gd name="T33" fmla="*/ 164 h 175"/>
                      <a:gd name="T34" fmla="*/ 0 w 308"/>
                      <a:gd name="T35" fmla="*/ 167 h 175"/>
                      <a:gd name="T36" fmla="*/ 2 w 308"/>
                      <a:gd name="T37" fmla="*/ 172 h 175"/>
                      <a:gd name="T38" fmla="*/ 5 w 308"/>
                      <a:gd name="T39" fmla="*/ 174 h 175"/>
                      <a:gd name="T40" fmla="*/ 11 w 308"/>
                      <a:gd name="T41" fmla="*/ 175 h 175"/>
                      <a:gd name="T42" fmla="*/ 19 w 308"/>
                      <a:gd name="T43" fmla="*/ 175 h 175"/>
                      <a:gd name="T44" fmla="*/ 32 w 308"/>
                      <a:gd name="T45" fmla="*/ 172 h 175"/>
                      <a:gd name="T46" fmla="*/ 55 w 308"/>
                      <a:gd name="T47" fmla="*/ 166 h 175"/>
                      <a:gd name="T48" fmla="*/ 78 w 308"/>
                      <a:gd name="T49" fmla="*/ 157 h 175"/>
                      <a:gd name="T50" fmla="*/ 115 w 308"/>
                      <a:gd name="T51" fmla="*/ 138 h 175"/>
                      <a:gd name="T52" fmla="*/ 166 w 308"/>
                      <a:gd name="T53" fmla="*/ 111 h 175"/>
                      <a:gd name="T54" fmla="*/ 217 w 308"/>
                      <a:gd name="T55" fmla="*/ 83 h 175"/>
                      <a:gd name="T56" fmla="*/ 249 w 308"/>
                      <a:gd name="T57" fmla="*/ 65 h 175"/>
                      <a:gd name="T58" fmla="*/ 277 w 308"/>
                      <a:gd name="T59" fmla="*/ 48 h 175"/>
                      <a:gd name="T60" fmla="*/ 298 w 308"/>
                      <a:gd name="T61" fmla="*/ 33 h 175"/>
                      <a:gd name="T62" fmla="*/ 304 w 308"/>
                      <a:gd name="T63" fmla="*/ 25 h 175"/>
                      <a:gd name="T64" fmla="*/ 308 w 308"/>
                      <a:gd name="T65" fmla="*/ 19 h 175"/>
                      <a:gd name="T66" fmla="*/ 305 w 308"/>
                      <a:gd name="T67" fmla="*/ 11 h 175"/>
                      <a:gd name="T68" fmla="*/ 305 w 308"/>
                      <a:gd name="T69" fmla="*/ 9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08" h="175">
                        <a:moveTo>
                          <a:pt x="305" y="9"/>
                        </a:moveTo>
                        <a:lnTo>
                          <a:pt x="300" y="3"/>
                        </a:lnTo>
                        <a:lnTo>
                          <a:pt x="295" y="1"/>
                        </a:lnTo>
                        <a:lnTo>
                          <a:pt x="289" y="0"/>
                        </a:lnTo>
                        <a:lnTo>
                          <a:pt x="279" y="0"/>
                        </a:lnTo>
                        <a:lnTo>
                          <a:pt x="261" y="7"/>
                        </a:lnTo>
                        <a:lnTo>
                          <a:pt x="232" y="19"/>
                        </a:lnTo>
                        <a:lnTo>
                          <a:pt x="198" y="34"/>
                        </a:lnTo>
                        <a:lnTo>
                          <a:pt x="144" y="62"/>
                        </a:lnTo>
                        <a:lnTo>
                          <a:pt x="91" y="91"/>
                        </a:lnTo>
                        <a:lnTo>
                          <a:pt x="56" y="112"/>
                        </a:lnTo>
                        <a:lnTo>
                          <a:pt x="39" y="124"/>
                        </a:lnTo>
                        <a:lnTo>
                          <a:pt x="22" y="138"/>
                        </a:lnTo>
                        <a:lnTo>
                          <a:pt x="15" y="143"/>
                        </a:lnTo>
                        <a:lnTo>
                          <a:pt x="8" y="150"/>
                        </a:lnTo>
                        <a:lnTo>
                          <a:pt x="3" y="157"/>
                        </a:lnTo>
                        <a:lnTo>
                          <a:pt x="0" y="164"/>
                        </a:lnTo>
                        <a:lnTo>
                          <a:pt x="0" y="167"/>
                        </a:lnTo>
                        <a:lnTo>
                          <a:pt x="2" y="172"/>
                        </a:lnTo>
                        <a:lnTo>
                          <a:pt x="5" y="174"/>
                        </a:lnTo>
                        <a:lnTo>
                          <a:pt x="11" y="175"/>
                        </a:lnTo>
                        <a:lnTo>
                          <a:pt x="19" y="175"/>
                        </a:lnTo>
                        <a:lnTo>
                          <a:pt x="32" y="172"/>
                        </a:lnTo>
                        <a:lnTo>
                          <a:pt x="55" y="166"/>
                        </a:lnTo>
                        <a:lnTo>
                          <a:pt x="78" y="157"/>
                        </a:lnTo>
                        <a:lnTo>
                          <a:pt x="115" y="138"/>
                        </a:lnTo>
                        <a:lnTo>
                          <a:pt x="166" y="111"/>
                        </a:lnTo>
                        <a:lnTo>
                          <a:pt x="217" y="83"/>
                        </a:lnTo>
                        <a:lnTo>
                          <a:pt x="249" y="65"/>
                        </a:lnTo>
                        <a:lnTo>
                          <a:pt x="277" y="48"/>
                        </a:lnTo>
                        <a:lnTo>
                          <a:pt x="298" y="33"/>
                        </a:lnTo>
                        <a:lnTo>
                          <a:pt x="304" y="25"/>
                        </a:lnTo>
                        <a:lnTo>
                          <a:pt x="308" y="19"/>
                        </a:lnTo>
                        <a:lnTo>
                          <a:pt x="305" y="11"/>
                        </a:lnTo>
                        <a:lnTo>
                          <a:pt x="305" y="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3" name="Freeform 247"/>
                  <p:cNvSpPr>
                    <a:spLocks/>
                  </p:cNvSpPr>
                  <p:nvPr/>
                </p:nvSpPr>
                <p:spPr bwMode="auto">
                  <a:xfrm>
                    <a:off x="4257" y="486"/>
                    <a:ext cx="315" cy="73"/>
                  </a:xfrm>
                  <a:custGeom>
                    <a:avLst/>
                    <a:gdLst>
                      <a:gd name="T0" fmla="*/ 5 w 315"/>
                      <a:gd name="T1" fmla="*/ 52 h 73"/>
                      <a:gd name="T2" fmla="*/ 11 w 315"/>
                      <a:gd name="T3" fmla="*/ 47 h 73"/>
                      <a:gd name="T4" fmla="*/ 18 w 315"/>
                      <a:gd name="T5" fmla="*/ 43 h 73"/>
                      <a:gd name="T6" fmla="*/ 40 w 315"/>
                      <a:gd name="T7" fmla="*/ 36 h 73"/>
                      <a:gd name="T8" fmla="*/ 74 w 315"/>
                      <a:gd name="T9" fmla="*/ 30 h 73"/>
                      <a:gd name="T10" fmla="*/ 100 w 315"/>
                      <a:gd name="T11" fmla="*/ 24 h 73"/>
                      <a:gd name="T12" fmla="*/ 132 w 315"/>
                      <a:gd name="T13" fmla="*/ 19 h 73"/>
                      <a:gd name="T14" fmla="*/ 174 w 315"/>
                      <a:gd name="T15" fmla="*/ 13 h 73"/>
                      <a:gd name="T16" fmla="*/ 204 w 315"/>
                      <a:gd name="T17" fmla="*/ 9 h 73"/>
                      <a:gd name="T18" fmla="*/ 239 w 315"/>
                      <a:gd name="T19" fmla="*/ 4 h 73"/>
                      <a:gd name="T20" fmla="*/ 269 w 315"/>
                      <a:gd name="T21" fmla="*/ 2 h 73"/>
                      <a:gd name="T22" fmla="*/ 290 w 315"/>
                      <a:gd name="T23" fmla="*/ 0 h 73"/>
                      <a:gd name="T24" fmla="*/ 303 w 315"/>
                      <a:gd name="T25" fmla="*/ 2 h 73"/>
                      <a:gd name="T26" fmla="*/ 313 w 315"/>
                      <a:gd name="T27" fmla="*/ 9 h 73"/>
                      <a:gd name="T28" fmla="*/ 315 w 315"/>
                      <a:gd name="T29" fmla="*/ 19 h 73"/>
                      <a:gd name="T30" fmla="*/ 310 w 315"/>
                      <a:gd name="T31" fmla="*/ 27 h 73"/>
                      <a:gd name="T32" fmla="*/ 296 w 315"/>
                      <a:gd name="T33" fmla="*/ 35 h 73"/>
                      <a:gd name="T34" fmla="*/ 278 w 315"/>
                      <a:gd name="T35" fmla="*/ 40 h 73"/>
                      <a:gd name="T36" fmla="*/ 244 w 315"/>
                      <a:gd name="T37" fmla="*/ 47 h 73"/>
                      <a:gd name="T38" fmla="*/ 213 w 315"/>
                      <a:gd name="T39" fmla="*/ 52 h 73"/>
                      <a:gd name="T40" fmla="*/ 179 w 315"/>
                      <a:gd name="T41" fmla="*/ 57 h 73"/>
                      <a:gd name="T42" fmla="*/ 137 w 315"/>
                      <a:gd name="T43" fmla="*/ 64 h 73"/>
                      <a:gd name="T44" fmla="*/ 104 w 315"/>
                      <a:gd name="T45" fmla="*/ 68 h 73"/>
                      <a:gd name="T46" fmla="*/ 76 w 315"/>
                      <a:gd name="T47" fmla="*/ 71 h 73"/>
                      <a:gd name="T48" fmla="*/ 43 w 315"/>
                      <a:gd name="T49" fmla="*/ 73 h 73"/>
                      <a:gd name="T50" fmla="*/ 22 w 315"/>
                      <a:gd name="T51" fmla="*/ 73 h 73"/>
                      <a:gd name="T52" fmla="*/ 15 w 315"/>
                      <a:gd name="T53" fmla="*/ 73 h 73"/>
                      <a:gd name="T54" fmla="*/ 7 w 315"/>
                      <a:gd name="T55" fmla="*/ 70 h 73"/>
                      <a:gd name="T56" fmla="*/ 2 w 315"/>
                      <a:gd name="T57" fmla="*/ 66 h 73"/>
                      <a:gd name="T58" fmla="*/ 0 w 315"/>
                      <a:gd name="T59" fmla="*/ 62 h 73"/>
                      <a:gd name="T60" fmla="*/ 2 w 315"/>
                      <a:gd name="T61" fmla="*/ 56 h 73"/>
                      <a:gd name="T62" fmla="*/ 5 w 315"/>
                      <a:gd name="T63" fmla="*/ 5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15" h="73">
                        <a:moveTo>
                          <a:pt x="5" y="52"/>
                        </a:moveTo>
                        <a:lnTo>
                          <a:pt x="11" y="47"/>
                        </a:lnTo>
                        <a:lnTo>
                          <a:pt x="18" y="43"/>
                        </a:lnTo>
                        <a:lnTo>
                          <a:pt x="40" y="36"/>
                        </a:lnTo>
                        <a:lnTo>
                          <a:pt x="74" y="30"/>
                        </a:lnTo>
                        <a:lnTo>
                          <a:pt x="100" y="24"/>
                        </a:lnTo>
                        <a:lnTo>
                          <a:pt x="132" y="19"/>
                        </a:lnTo>
                        <a:lnTo>
                          <a:pt x="174" y="13"/>
                        </a:lnTo>
                        <a:lnTo>
                          <a:pt x="204" y="9"/>
                        </a:lnTo>
                        <a:lnTo>
                          <a:pt x="239" y="4"/>
                        </a:lnTo>
                        <a:lnTo>
                          <a:pt x="269" y="2"/>
                        </a:lnTo>
                        <a:lnTo>
                          <a:pt x="290" y="0"/>
                        </a:lnTo>
                        <a:lnTo>
                          <a:pt x="303" y="2"/>
                        </a:lnTo>
                        <a:lnTo>
                          <a:pt x="313" y="9"/>
                        </a:lnTo>
                        <a:lnTo>
                          <a:pt x="315" y="19"/>
                        </a:lnTo>
                        <a:lnTo>
                          <a:pt x="310" y="27"/>
                        </a:lnTo>
                        <a:lnTo>
                          <a:pt x="296" y="35"/>
                        </a:lnTo>
                        <a:lnTo>
                          <a:pt x="278" y="40"/>
                        </a:lnTo>
                        <a:lnTo>
                          <a:pt x="244" y="47"/>
                        </a:lnTo>
                        <a:lnTo>
                          <a:pt x="213" y="52"/>
                        </a:lnTo>
                        <a:lnTo>
                          <a:pt x="179" y="57"/>
                        </a:lnTo>
                        <a:lnTo>
                          <a:pt x="137" y="64"/>
                        </a:lnTo>
                        <a:lnTo>
                          <a:pt x="104" y="68"/>
                        </a:lnTo>
                        <a:lnTo>
                          <a:pt x="76" y="71"/>
                        </a:lnTo>
                        <a:lnTo>
                          <a:pt x="43" y="73"/>
                        </a:lnTo>
                        <a:lnTo>
                          <a:pt x="22" y="73"/>
                        </a:lnTo>
                        <a:lnTo>
                          <a:pt x="15" y="73"/>
                        </a:lnTo>
                        <a:lnTo>
                          <a:pt x="7" y="70"/>
                        </a:lnTo>
                        <a:lnTo>
                          <a:pt x="2" y="66"/>
                        </a:lnTo>
                        <a:lnTo>
                          <a:pt x="0" y="62"/>
                        </a:lnTo>
                        <a:lnTo>
                          <a:pt x="2" y="56"/>
                        </a:lnTo>
                        <a:lnTo>
                          <a:pt x="5" y="5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4" name="Freeform 248"/>
                  <p:cNvSpPr>
                    <a:spLocks/>
                  </p:cNvSpPr>
                  <p:nvPr/>
                </p:nvSpPr>
                <p:spPr bwMode="auto">
                  <a:xfrm>
                    <a:off x="4405" y="517"/>
                    <a:ext cx="184" cy="281"/>
                  </a:xfrm>
                  <a:custGeom>
                    <a:avLst/>
                    <a:gdLst>
                      <a:gd name="T0" fmla="*/ 163 w 184"/>
                      <a:gd name="T1" fmla="*/ 5 h 281"/>
                      <a:gd name="T2" fmla="*/ 153 w 184"/>
                      <a:gd name="T3" fmla="*/ 16 h 281"/>
                      <a:gd name="T4" fmla="*/ 134 w 184"/>
                      <a:gd name="T5" fmla="*/ 39 h 281"/>
                      <a:gd name="T6" fmla="*/ 106 w 184"/>
                      <a:gd name="T7" fmla="*/ 75 h 281"/>
                      <a:gd name="T8" fmla="*/ 75 w 184"/>
                      <a:gd name="T9" fmla="*/ 122 h 281"/>
                      <a:gd name="T10" fmla="*/ 48 w 184"/>
                      <a:gd name="T11" fmla="*/ 167 h 281"/>
                      <a:gd name="T12" fmla="*/ 19 w 184"/>
                      <a:gd name="T13" fmla="*/ 220 h 281"/>
                      <a:gd name="T14" fmla="*/ 7 w 184"/>
                      <a:gd name="T15" fmla="*/ 243 h 281"/>
                      <a:gd name="T16" fmla="*/ 3 w 184"/>
                      <a:gd name="T17" fmla="*/ 256 h 281"/>
                      <a:gd name="T18" fmla="*/ 1 w 184"/>
                      <a:gd name="T19" fmla="*/ 265 h 281"/>
                      <a:gd name="T20" fmla="*/ 0 w 184"/>
                      <a:gd name="T21" fmla="*/ 273 h 281"/>
                      <a:gd name="T22" fmla="*/ 5 w 184"/>
                      <a:gd name="T23" fmla="*/ 279 h 281"/>
                      <a:gd name="T24" fmla="*/ 10 w 184"/>
                      <a:gd name="T25" fmla="*/ 281 h 281"/>
                      <a:gd name="T26" fmla="*/ 16 w 184"/>
                      <a:gd name="T27" fmla="*/ 279 h 281"/>
                      <a:gd name="T28" fmla="*/ 23 w 184"/>
                      <a:gd name="T29" fmla="*/ 275 h 281"/>
                      <a:gd name="T30" fmla="*/ 32 w 184"/>
                      <a:gd name="T31" fmla="*/ 268 h 281"/>
                      <a:gd name="T32" fmla="*/ 39 w 184"/>
                      <a:gd name="T33" fmla="*/ 263 h 281"/>
                      <a:gd name="T34" fmla="*/ 59 w 184"/>
                      <a:gd name="T35" fmla="*/ 240 h 281"/>
                      <a:gd name="T36" fmla="*/ 93 w 184"/>
                      <a:gd name="T37" fmla="*/ 190 h 281"/>
                      <a:gd name="T38" fmla="*/ 124 w 184"/>
                      <a:gd name="T39" fmla="*/ 139 h 281"/>
                      <a:gd name="T40" fmla="*/ 148 w 184"/>
                      <a:gd name="T41" fmla="*/ 97 h 281"/>
                      <a:gd name="T42" fmla="*/ 168 w 184"/>
                      <a:gd name="T43" fmla="*/ 59 h 281"/>
                      <a:gd name="T44" fmla="*/ 181 w 184"/>
                      <a:gd name="T45" fmla="*/ 30 h 281"/>
                      <a:gd name="T46" fmla="*/ 184 w 184"/>
                      <a:gd name="T47" fmla="*/ 13 h 281"/>
                      <a:gd name="T48" fmla="*/ 182 w 184"/>
                      <a:gd name="T49" fmla="*/ 5 h 281"/>
                      <a:gd name="T50" fmla="*/ 173 w 184"/>
                      <a:gd name="T51" fmla="*/ 0 h 281"/>
                      <a:gd name="T52" fmla="*/ 163 w 184"/>
                      <a:gd name="T53" fmla="*/ 5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4" h="281">
                        <a:moveTo>
                          <a:pt x="163" y="5"/>
                        </a:moveTo>
                        <a:lnTo>
                          <a:pt x="153" y="16"/>
                        </a:lnTo>
                        <a:lnTo>
                          <a:pt x="134" y="39"/>
                        </a:lnTo>
                        <a:lnTo>
                          <a:pt x="106" y="75"/>
                        </a:lnTo>
                        <a:lnTo>
                          <a:pt x="75" y="122"/>
                        </a:lnTo>
                        <a:lnTo>
                          <a:pt x="48" y="167"/>
                        </a:lnTo>
                        <a:lnTo>
                          <a:pt x="19" y="220"/>
                        </a:lnTo>
                        <a:lnTo>
                          <a:pt x="7" y="243"/>
                        </a:lnTo>
                        <a:lnTo>
                          <a:pt x="3" y="256"/>
                        </a:lnTo>
                        <a:lnTo>
                          <a:pt x="1" y="265"/>
                        </a:lnTo>
                        <a:lnTo>
                          <a:pt x="0" y="273"/>
                        </a:lnTo>
                        <a:lnTo>
                          <a:pt x="5" y="279"/>
                        </a:lnTo>
                        <a:lnTo>
                          <a:pt x="10" y="281"/>
                        </a:lnTo>
                        <a:lnTo>
                          <a:pt x="16" y="279"/>
                        </a:lnTo>
                        <a:lnTo>
                          <a:pt x="23" y="275"/>
                        </a:lnTo>
                        <a:lnTo>
                          <a:pt x="32" y="268"/>
                        </a:lnTo>
                        <a:lnTo>
                          <a:pt x="39" y="263"/>
                        </a:lnTo>
                        <a:lnTo>
                          <a:pt x="59" y="240"/>
                        </a:lnTo>
                        <a:lnTo>
                          <a:pt x="93" y="190"/>
                        </a:lnTo>
                        <a:lnTo>
                          <a:pt x="124" y="139"/>
                        </a:lnTo>
                        <a:lnTo>
                          <a:pt x="148" y="97"/>
                        </a:lnTo>
                        <a:lnTo>
                          <a:pt x="168" y="59"/>
                        </a:lnTo>
                        <a:lnTo>
                          <a:pt x="181" y="30"/>
                        </a:lnTo>
                        <a:lnTo>
                          <a:pt x="184" y="13"/>
                        </a:lnTo>
                        <a:lnTo>
                          <a:pt x="182" y="5"/>
                        </a:lnTo>
                        <a:lnTo>
                          <a:pt x="173" y="0"/>
                        </a:lnTo>
                        <a:lnTo>
                          <a:pt x="163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45" name="Freeform 249"/>
                  <p:cNvSpPr>
                    <a:spLocks/>
                  </p:cNvSpPr>
                  <p:nvPr/>
                </p:nvSpPr>
                <p:spPr bwMode="auto">
                  <a:xfrm>
                    <a:off x="4522" y="517"/>
                    <a:ext cx="91" cy="328"/>
                  </a:xfrm>
                  <a:custGeom>
                    <a:avLst/>
                    <a:gdLst>
                      <a:gd name="T0" fmla="*/ 79 w 91"/>
                      <a:gd name="T1" fmla="*/ 0 h 328"/>
                      <a:gd name="T2" fmla="*/ 70 w 91"/>
                      <a:gd name="T3" fmla="*/ 11 h 328"/>
                      <a:gd name="T4" fmla="*/ 57 w 91"/>
                      <a:gd name="T5" fmla="*/ 43 h 328"/>
                      <a:gd name="T6" fmla="*/ 41 w 91"/>
                      <a:gd name="T7" fmla="*/ 95 h 328"/>
                      <a:gd name="T8" fmla="*/ 29 w 91"/>
                      <a:gd name="T9" fmla="*/ 138 h 328"/>
                      <a:gd name="T10" fmla="*/ 15 w 91"/>
                      <a:gd name="T11" fmla="*/ 193 h 328"/>
                      <a:gd name="T12" fmla="*/ 5 w 91"/>
                      <a:gd name="T13" fmla="*/ 249 h 328"/>
                      <a:gd name="T14" fmla="*/ 1 w 91"/>
                      <a:gd name="T15" fmla="*/ 283 h 328"/>
                      <a:gd name="T16" fmla="*/ 0 w 91"/>
                      <a:gd name="T17" fmla="*/ 294 h 328"/>
                      <a:gd name="T18" fmla="*/ 1 w 91"/>
                      <a:gd name="T19" fmla="*/ 305 h 328"/>
                      <a:gd name="T20" fmla="*/ 2 w 91"/>
                      <a:gd name="T21" fmla="*/ 316 h 328"/>
                      <a:gd name="T22" fmla="*/ 5 w 91"/>
                      <a:gd name="T23" fmla="*/ 324 h 328"/>
                      <a:gd name="T24" fmla="*/ 10 w 91"/>
                      <a:gd name="T25" fmla="*/ 328 h 328"/>
                      <a:gd name="T26" fmla="*/ 15 w 91"/>
                      <a:gd name="T27" fmla="*/ 327 h 328"/>
                      <a:gd name="T28" fmla="*/ 22 w 91"/>
                      <a:gd name="T29" fmla="*/ 323 h 328"/>
                      <a:gd name="T30" fmla="*/ 27 w 91"/>
                      <a:gd name="T31" fmla="*/ 318 h 328"/>
                      <a:gd name="T32" fmla="*/ 35 w 91"/>
                      <a:gd name="T33" fmla="*/ 304 h 328"/>
                      <a:gd name="T34" fmla="*/ 40 w 91"/>
                      <a:gd name="T35" fmla="*/ 290 h 328"/>
                      <a:gd name="T36" fmla="*/ 49 w 91"/>
                      <a:gd name="T37" fmla="*/ 268 h 328"/>
                      <a:gd name="T38" fmla="*/ 64 w 91"/>
                      <a:gd name="T39" fmla="*/ 211 h 328"/>
                      <a:gd name="T40" fmla="*/ 74 w 91"/>
                      <a:gd name="T41" fmla="*/ 154 h 328"/>
                      <a:gd name="T42" fmla="*/ 83 w 91"/>
                      <a:gd name="T43" fmla="*/ 109 h 328"/>
                      <a:gd name="T44" fmla="*/ 88 w 91"/>
                      <a:gd name="T45" fmla="*/ 58 h 328"/>
                      <a:gd name="T46" fmla="*/ 89 w 91"/>
                      <a:gd name="T47" fmla="*/ 35 h 328"/>
                      <a:gd name="T48" fmla="*/ 91 w 91"/>
                      <a:gd name="T49" fmla="*/ 17 h 328"/>
                      <a:gd name="T50" fmla="*/ 88 w 91"/>
                      <a:gd name="T51" fmla="*/ 5 h 328"/>
                      <a:gd name="T52" fmla="*/ 84 w 91"/>
                      <a:gd name="T53" fmla="*/ 0 h 328"/>
                      <a:gd name="T54" fmla="*/ 79 w 91"/>
                      <a:gd name="T55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1" h="328">
                        <a:moveTo>
                          <a:pt x="79" y="0"/>
                        </a:moveTo>
                        <a:lnTo>
                          <a:pt x="70" y="11"/>
                        </a:lnTo>
                        <a:lnTo>
                          <a:pt x="57" y="43"/>
                        </a:lnTo>
                        <a:lnTo>
                          <a:pt x="41" y="95"/>
                        </a:lnTo>
                        <a:lnTo>
                          <a:pt x="29" y="138"/>
                        </a:lnTo>
                        <a:lnTo>
                          <a:pt x="15" y="193"/>
                        </a:lnTo>
                        <a:lnTo>
                          <a:pt x="5" y="249"/>
                        </a:lnTo>
                        <a:lnTo>
                          <a:pt x="1" y="283"/>
                        </a:lnTo>
                        <a:lnTo>
                          <a:pt x="0" y="294"/>
                        </a:lnTo>
                        <a:lnTo>
                          <a:pt x="1" y="305"/>
                        </a:lnTo>
                        <a:lnTo>
                          <a:pt x="2" y="316"/>
                        </a:lnTo>
                        <a:lnTo>
                          <a:pt x="5" y="324"/>
                        </a:lnTo>
                        <a:lnTo>
                          <a:pt x="10" y="328"/>
                        </a:lnTo>
                        <a:lnTo>
                          <a:pt x="15" y="327"/>
                        </a:lnTo>
                        <a:lnTo>
                          <a:pt x="22" y="323"/>
                        </a:lnTo>
                        <a:lnTo>
                          <a:pt x="27" y="318"/>
                        </a:lnTo>
                        <a:lnTo>
                          <a:pt x="35" y="304"/>
                        </a:lnTo>
                        <a:lnTo>
                          <a:pt x="40" y="290"/>
                        </a:lnTo>
                        <a:lnTo>
                          <a:pt x="49" y="268"/>
                        </a:lnTo>
                        <a:lnTo>
                          <a:pt x="64" y="211"/>
                        </a:lnTo>
                        <a:lnTo>
                          <a:pt x="74" y="154"/>
                        </a:lnTo>
                        <a:lnTo>
                          <a:pt x="83" y="109"/>
                        </a:lnTo>
                        <a:lnTo>
                          <a:pt x="88" y="58"/>
                        </a:lnTo>
                        <a:lnTo>
                          <a:pt x="89" y="35"/>
                        </a:lnTo>
                        <a:lnTo>
                          <a:pt x="91" y="17"/>
                        </a:lnTo>
                        <a:lnTo>
                          <a:pt x="88" y="5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7146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4352" y="505"/>
                    <a:ext cx="238" cy="265"/>
                    <a:chOff x="4352" y="505"/>
                    <a:chExt cx="238" cy="265"/>
                  </a:xfrm>
                </p:grpSpPr>
                <p:sp>
                  <p:nvSpPr>
                    <p:cNvPr id="337147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4352" y="516"/>
                      <a:ext cx="238" cy="254"/>
                    </a:xfrm>
                    <a:custGeom>
                      <a:avLst/>
                      <a:gdLst>
                        <a:gd name="T0" fmla="*/ 219 w 238"/>
                        <a:gd name="T1" fmla="*/ 5 h 254"/>
                        <a:gd name="T2" fmla="*/ 205 w 238"/>
                        <a:gd name="T3" fmla="*/ 10 h 254"/>
                        <a:gd name="T4" fmla="*/ 185 w 238"/>
                        <a:gd name="T5" fmla="*/ 25 h 254"/>
                        <a:gd name="T6" fmla="*/ 154 w 238"/>
                        <a:gd name="T7" fmla="*/ 54 h 254"/>
                        <a:gd name="T8" fmla="*/ 110 w 238"/>
                        <a:gd name="T9" fmla="*/ 97 h 254"/>
                        <a:gd name="T10" fmla="*/ 72 w 238"/>
                        <a:gd name="T11" fmla="*/ 141 h 254"/>
                        <a:gd name="T12" fmla="*/ 44 w 238"/>
                        <a:gd name="T13" fmla="*/ 175 h 254"/>
                        <a:gd name="T14" fmla="*/ 15 w 238"/>
                        <a:gd name="T15" fmla="*/ 208 h 254"/>
                        <a:gd name="T16" fmla="*/ 7 w 238"/>
                        <a:gd name="T17" fmla="*/ 222 h 254"/>
                        <a:gd name="T18" fmla="*/ 2 w 238"/>
                        <a:gd name="T19" fmla="*/ 231 h 254"/>
                        <a:gd name="T20" fmla="*/ 0 w 238"/>
                        <a:gd name="T21" fmla="*/ 240 h 254"/>
                        <a:gd name="T22" fmla="*/ 0 w 238"/>
                        <a:gd name="T23" fmla="*/ 247 h 254"/>
                        <a:gd name="T24" fmla="*/ 4 w 238"/>
                        <a:gd name="T25" fmla="*/ 253 h 254"/>
                        <a:gd name="T26" fmla="*/ 12 w 238"/>
                        <a:gd name="T27" fmla="*/ 254 h 254"/>
                        <a:gd name="T28" fmla="*/ 20 w 238"/>
                        <a:gd name="T29" fmla="*/ 252 h 254"/>
                        <a:gd name="T30" fmla="*/ 29 w 238"/>
                        <a:gd name="T31" fmla="*/ 248 h 254"/>
                        <a:gd name="T32" fmla="*/ 36 w 238"/>
                        <a:gd name="T33" fmla="*/ 244 h 254"/>
                        <a:gd name="T34" fmla="*/ 47 w 238"/>
                        <a:gd name="T35" fmla="*/ 235 h 254"/>
                        <a:gd name="T36" fmla="*/ 83 w 238"/>
                        <a:gd name="T37" fmla="*/ 204 h 254"/>
                        <a:gd name="T38" fmla="*/ 115 w 238"/>
                        <a:gd name="T39" fmla="*/ 174 h 254"/>
                        <a:gd name="T40" fmla="*/ 156 w 238"/>
                        <a:gd name="T41" fmla="*/ 129 h 254"/>
                        <a:gd name="T42" fmla="*/ 194 w 238"/>
                        <a:gd name="T43" fmla="*/ 85 h 254"/>
                        <a:gd name="T44" fmla="*/ 222 w 238"/>
                        <a:gd name="T45" fmla="*/ 47 h 254"/>
                        <a:gd name="T46" fmla="*/ 232 w 238"/>
                        <a:gd name="T47" fmla="*/ 27 h 254"/>
                        <a:gd name="T48" fmla="*/ 238 w 238"/>
                        <a:gd name="T49" fmla="*/ 13 h 254"/>
                        <a:gd name="T50" fmla="*/ 236 w 238"/>
                        <a:gd name="T51" fmla="*/ 3 h 254"/>
                        <a:gd name="T52" fmla="*/ 230 w 238"/>
                        <a:gd name="T53" fmla="*/ 0 h 254"/>
                        <a:gd name="T54" fmla="*/ 219 w 238"/>
                        <a:gd name="T55" fmla="*/ 5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38" h="254">
                          <a:moveTo>
                            <a:pt x="219" y="5"/>
                          </a:moveTo>
                          <a:lnTo>
                            <a:pt x="205" y="10"/>
                          </a:lnTo>
                          <a:lnTo>
                            <a:pt x="185" y="25"/>
                          </a:lnTo>
                          <a:lnTo>
                            <a:pt x="154" y="54"/>
                          </a:lnTo>
                          <a:lnTo>
                            <a:pt x="110" y="97"/>
                          </a:lnTo>
                          <a:lnTo>
                            <a:pt x="72" y="141"/>
                          </a:lnTo>
                          <a:lnTo>
                            <a:pt x="44" y="175"/>
                          </a:lnTo>
                          <a:lnTo>
                            <a:pt x="15" y="208"/>
                          </a:lnTo>
                          <a:lnTo>
                            <a:pt x="7" y="222"/>
                          </a:lnTo>
                          <a:lnTo>
                            <a:pt x="2" y="231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4" y="253"/>
                          </a:lnTo>
                          <a:lnTo>
                            <a:pt x="12" y="254"/>
                          </a:lnTo>
                          <a:lnTo>
                            <a:pt x="20" y="252"/>
                          </a:lnTo>
                          <a:lnTo>
                            <a:pt x="29" y="248"/>
                          </a:lnTo>
                          <a:lnTo>
                            <a:pt x="36" y="244"/>
                          </a:lnTo>
                          <a:lnTo>
                            <a:pt x="47" y="235"/>
                          </a:lnTo>
                          <a:lnTo>
                            <a:pt x="83" y="204"/>
                          </a:lnTo>
                          <a:lnTo>
                            <a:pt x="115" y="174"/>
                          </a:lnTo>
                          <a:lnTo>
                            <a:pt x="156" y="129"/>
                          </a:lnTo>
                          <a:lnTo>
                            <a:pt x="194" y="85"/>
                          </a:lnTo>
                          <a:lnTo>
                            <a:pt x="222" y="47"/>
                          </a:lnTo>
                          <a:lnTo>
                            <a:pt x="232" y="27"/>
                          </a:lnTo>
                          <a:lnTo>
                            <a:pt x="238" y="13"/>
                          </a:lnTo>
                          <a:lnTo>
                            <a:pt x="236" y="3"/>
                          </a:lnTo>
                          <a:lnTo>
                            <a:pt x="230" y="0"/>
                          </a:lnTo>
                          <a:lnTo>
                            <a:pt x="219" y="5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48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4352" y="505"/>
                      <a:ext cx="238" cy="255"/>
                    </a:xfrm>
                    <a:custGeom>
                      <a:avLst/>
                      <a:gdLst>
                        <a:gd name="T0" fmla="*/ 219 w 238"/>
                        <a:gd name="T1" fmla="*/ 5 h 255"/>
                        <a:gd name="T2" fmla="*/ 205 w 238"/>
                        <a:gd name="T3" fmla="*/ 11 h 255"/>
                        <a:gd name="T4" fmla="*/ 185 w 238"/>
                        <a:gd name="T5" fmla="*/ 26 h 255"/>
                        <a:gd name="T6" fmla="*/ 154 w 238"/>
                        <a:gd name="T7" fmla="*/ 55 h 255"/>
                        <a:gd name="T8" fmla="*/ 110 w 238"/>
                        <a:gd name="T9" fmla="*/ 97 h 255"/>
                        <a:gd name="T10" fmla="*/ 72 w 238"/>
                        <a:gd name="T11" fmla="*/ 142 h 255"/>
                        <a:gd name="T12" fmla="*/ 44 w 238"/>
                        <a:gd name="T13" fmla="*/ 176 h 255"/>
                        <a:gd name="T14" fmla="*/ 15 w 238"/>
                        <a:gd name="T15" fmla="*/ 209 h 255"/>
                        <a:gd name="T16" fmla="*/ 7 w 238"/>
                        <a:gd name="T17" fmla="*/ 222 h 255"/>
                        <a:gd name="T18" fmla="*/ 2 w 238"/>
                        <a:gd name="T19" fmla="*/ 232 h 255"/>
                        <a:gd name="T20" fmla="*/ 0 w 238"/>
                        <a:gd name="T21" fmla="*/ 240 h 255"/>
                        <a:gd name="T22" fmla="*/ 0 w 238"/>
                        <a:gd name="T23" fmla="*/ 248 h 255"/>
                        <a:gd name="T24" fmla="*/ 4 w 238"/>
                        <a:gd name="T25" fmla="*/ 254 h 255"/>
                        <a:gd name="T26" fmla="*/ 12 w 238"/>
                        <a:gd name="T27" fmla="*/ 255 h 255"/>
                        <a:gd name="T28" fmla="*/ 20 w 238"/>
                        <a:gd name="T29" fmla="*/ 253 h 255"/>
                        <a:gd name="T30" fmla="*/ 29 w 238"/>
                        <a:gd name="T31" fmla="*/ 249 h 255"/>
                        <a:gd name="T32" fmla="*/ 36 w 238"/>
                        <a:gd name="T33" fmla="*/ 244 h 255"/>
                        <a:gd name="T34" fmla="*/ 47 w 238"/>
                        <a:gd name="T35" fmla="*/ 235 h 255"/>
                        <a:gd name="T36" fmla="*/ 83 w 238"/>
                        <a:gd name="T37" fmla="*/ 205 h 255"/>
                        <a:gd name="T38" fmla="*/ 115 w 238"/>
                        <a:gd name="T39" fmla="*/ 175 h 255"/>
                        <a:gd name="T40" fmla="*/ 156 w 238"/>
                        <a:gd name="T41" fmla="*/ 130 h 255"/>
                        <a:gd name="T42" fmla="*/ 194 w 238"/>
                        <a:gd name="T43" fmla="*/ 86 h 255"/>
                        <a:gd name="T44" fmla="*/ 222 w 238"/>
                        <a:gd name="T45" fmla="*/ 48 h 255"/>
                        <a:gd name="T46" fmla="*/ 232 w 238"/>
                        <a:gd name="T47" fmla="*/ 28 h 255"/>
                        <a:gd name="T48" fmla="*/ 238 w 238"/>
                        <a:gd name="T49" fmla="*/ 13 h 255"/>
                        <a:gd name="T50" fmla="*/ 236 w 238"/>
                        <a:gd name="T51" fmla="*/ 4 h 255"/>
                        <a:gd name="T52" fmla="*/ 230 w 238"/>
                        <a:gd name="T53" fmla="*/ 0 h 255"/>
                        <a:gd name="T54" fmla="*/ 219 w 238"/>
                        <a:gd name="T55" fmla="*/ 5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38" h="255">
                          <a:moveTo>
                            <a:pt x="219" y="5"/>
                          </a:moveTo>
                          <a:lnTo>
                            <a:pt x="205" y="11"/>
                          </a:lnTo>
                          <a:lnTo>
                            <a:pt x="185" y="26"/>
                          </a:lnTo>
                          <a:lnTo>
                            <a:pt x="154" y="55"/>
                          </a:lnTo>
                          <a:lnTo>
                            <a:pt x="110" y="97"/>
                          </a:lnTo>
                          <a:lnTo>
                            <a:pt x="72" y="142"/>
                          </a:lnTo>
                          <a:lnTo>
                            <a:pt x="44" y="176"/>
                          </a:lnTo>
                          <a:lnTo>
                            <a:pt x="15" y="209"/>
                          </a:lnTo>
                          <a:lnTo>
                            <a:pt x="7" y="222"/>
                          </a:lnTo>
                          <a:lnTo>
                            <a:pt x="2" y="232"/>
                          </a:lnTo>
                          <a:lnTo>
                            <a:pt x="0" y="240"/>
                          </a:lnTo>
                          <a:lnTo>
                            <a:pt x="0" y="248"/>
                          </a:lnTo>
                          <a:lnTo>
                            <a:pt x="4" y="254"/>
                          </a:lnTo>
                          <a:lnTo>
                            <a:pt x="12" y="255"/>
                          </a:lnTo>
                          <a:lnTo>
                            <a:pt x="20" y="253"/>
                          </a:lnTo>
                          <a:lnTo>
                            <a:pt x="29" y="249"/>
                          </a:lnTo>
                          <a:lnTo>
                            <a:pt x="36" y="244"/>
                          </a:lnTo>
                          <a:lnTo>
                            <a:pt x="47" y="235"/>
                          </a:lnTo>
                          <a:lnTo>
                            <a:pt x="83" y="205"/>
                          </a:lnTo>
                          <a:lnTo>
                            <a:pt x="115" y="175"/>
                          </a:lnTo>
                          <a:lnTo>
                            <a:pt x="156" y="130"/>
                          </a:lnTo>
                          <a:lnTo>
                            <a:pt x="194" y="86"/>
                          </a:lnTo>
                          <a:lnTo>
                            <a:pt x="222" y="48"/>
                          </a:lnTo>
                          <a:lnTo>
                            <a:pt x="232" y="28"/>
                          </a:lnTo>
                          <a:lnTo>
                            <a:pt x="238" y="13"/>
                          </a:lnTo>
                          <a:lnTo>
                            <a:pt x="236" y="4"/>
                          </a:lnTo>
                          <a:lnTo>
                            <a:pt x="230" y="0"/>
                          </a:lnTo>
                          <a:lnTo>
                            <a:pt x="219" y="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49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4276" y="485"/>
                    <a:ext cx="307" cy="156"/>
                    <a:chOff x="4276" y="485"/>
                    <a:chExt cx="307" cy="156"/>
                  </a:xfrm>
                </p:grpSpPr>
                <p:sp>
                  <p:nvSpPr>
                    <p:cNvPr id="337150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4276" y="496"/>
                      <a:ext cx="307" cy="145"/>
                    </a:xfrm>
                    <a:custGeom>
                      <a:avLst/>
                      <a:gdLst>
                        <a:gd name="T0" fmla="*/ 304 w 307"/>
                        <a:gd name="T1" fmla="*/ 9 h 145"/>
                        <a:gd name="T2" fmla="*/ 300 w 307"/>
                        <a:gd name="T3" fmla="*/ 5 h 145"/>
                        <a:gd name="T4" fmla="*/ 295 w 307"/>
                        <a:gd name="T5" fmla="*/ 1 h 145"/>
                        <a:gd name="T6" fmla="*/ 288 w 307"/>
                        <a:gd name="T7" fmla="*/ 0 h 145"/>
                        <a:gd name="T8" fmla="*/ 278 w 307"/>
                        <a:gd name="T9" fmla="*/ 1 h 145"/>
                        <a:gd name="T10" fmla="*/ 254 w 307"/>
                        <a:gd name="T11" fmla="*/ 9 h 145"/>
                        <a:gd name="T12" fmla="*/ 212 w 307"/>
                        <a:gd name="T13" fmla="*/ 23 h 145"/>
                        <a:gd name="T14" fmla="*/ 168 w 307"/>
                        <a:gd name="T15" fmla="*/ 40 h 145"/>
                        <a:gd name="T16" fmla="*/ 130 w 307"/>
                        <a:gd name="T17" fmla="*/ 55 h 145"/>
                        <a:gd name="T18" fmla="*/ 89 w 307"/>
                        <a:gd name="T19" fmla="*/ 74 h 145"/>
                        <a:gd name="T20" fmla="*/ 53 w 307"/>
                        <a:gd name="T21" fmla="*/ 92 h 145"/>
                        <a:gd name="T22" fmla="*/ 30 w 307"/>
                        <a:gd name="T23" fmla="*/ 105 h 145"/>
                        <a:gd name="T24" fmla="*/ 18 w 307"/>
                        <a:gd name="T25" fmla="*/ 112 h 145"/>
                        <a:gd name="T26" fmla="*/ 11 w 307"/>
                        <a:gd name="T27" fmla="*/ 117 h 145"/>
                        <a:gd name="T28" fmla="*/ 5 w 307"/>
                        <a:gd name="T29" fmla="*/ 122 h 145"/>
                        <a:gd name="T30" fmla="*/ 2 w 307"/>
                        <a:gd name="T31" fmla="*/ 128 h 145"/>
                        <a:gd name="T32" fmla="*/ 0 w 307"/>
                        <a:gd name="T33" fmla="*/ 134 h 145"/>
                        <a:gd name="T34" fmla="*/ 1 w 307"/>
                        <a:gd name="T35" fmla="*/ 140 h 145"/>
                        <a:gd name="T36" fmla="*/ 5 w 307"/>
                        <a:gd name="T37" fmla="*/ 143 h 145"/>
                        <a:gd name="T38" fmla="*/ 10 w 307"/>
                        <a:gd name="T39" fmla="*/ 144 h 145"/>
                        <a:gd name="T40" fmla="*/ 16 w 307"/>
                        <a:gd name="T41" fmla="*/ 145 h 145"/>
                        <a:gd name="T42" fmla="*/ 23 w 307"/>
                        <a:gd name="T43" fmla="*/ 144 h 145"/>
                        <a:gd name="T44" fmla="*/ 36 w 307"/>
                        <a:gd name="T45" fmla="*/ 140 h 145"/>
                        <a:gd name="T46" fmla="*/ 49 w 307"/>
                        <a:gd name="T47" fmla="*/ 138 h 145"/>
                        <a:gd name="T48" fmla="*/ 72 w 307"/>
                        <a:gd name="T49" fmla="*/ 131 h 145"/>
                        <a:gd name="T50" fmla="*/ 105 w 307"/>
                        <a:gd name="T51" fmla="*/ 120 h 145"/>
                        <a:gd name="T52" fmla="*/ 144 w 307"/>
                        <a:gd name="T53" fmla="*/ 105 h 145"/>
                        <a:gd name="T54" fmla="*/ 186 w 307"/>
                        <a:gd name="T55" fmla="*/ 88 h 145"/>
                        <a:gd name="T56" fmla="*/ 224 w 307"/>
                        <a:gd name="T57" fmla="*/ 71 h 145"/>
                        <a:gd name="T58" fmla="*/ 248 w 307"/>
                        <a:gd name="T59" fmla="*/ 58 h 145"/>
                        <a:gd name="T60" fmla="*/ 269 w 307"/>
                        <a:gd name="T61" fmla="*/ 47 h 145"/>
                        <a:gd name="T62" fmla="*/ 293 w 307"/>
                        <a:gd name="T63" fmla="*/ 31 h 145"/>
                        <a:gd name="T64" fmla="*/ 303 w 307"/>
                        <a:gd name="T65" fmla="*/ 26 h 145"/>
                        <a:gd name="T66" fmla="*/ 306 w 307"/>
                        <a:gd name="T67" fmla="*/ 20 h 145"/>
                        <a:gd name="T68" fmla="*/ 307 w 307"/>
                        <a:gd name="T69" fmla="*/ 16 h 145"/>
                        <a:gd name="T70" fmla="*/ 304 w 307"/>
                        <a:gd name="T71" fmla="*/ 9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07" h="145">
                          <a:moveTo>
                            <a:pt x="304" y="9"/>
                          </a:moveTo>
                          <a:lnTo>
                            <a:pt x="300" y="5"/>
                          </a:lnTo>
                          <a:lnTo>
                            <a:pt x="295" y="1"/>
                          </a:lnTo>
                          <a:lnTo>
                            <a:pt x="288" y="0"/>
                          </a:lnTo>
                          <a:lnTo>
                            <a:pt x="278" y="1"/>
                          </a:lnTo>
                          <a:lnTo>
                            <a:pt x="254" y="9"/>
                          </a:lnTo>
                          <a:lnTo>
                            <a:pt x="212" y="23"/>
                          </a:lnTo>
                          <a:lnTo>
                            <a:pt x="168" y="40"/>
                          </a:lnTo>
                          <a:lnTo>
                            <a:pt x="130" y="55"/>
                          </a:lnTo>
                          <a:lnTo>
                            <a:pt x="89" y="74"/>
                          </a:lnTo>
                          <a:lnTo>
                            <a:pt x="53" y="92"/>
                          </a:lnTo>
                          <a:lnTo>
                            <a:pt x="30" y="105"/>
                          </a:lnTo>
                          <a:lnTo>
                            <a:pt x="18" y="112"/>
                          </a:lnTo>
                          <a:lnTo>
                            <a:pt x="11" y="117"/>
                          </a:lnTo>
                          <a:lnTo>
                            <a:pt x="5" y="122"/>
                          </a:lnTo>
                          <a:lnTo>
                            <a:pt x="2" y="128"/>
                          </a:lnTo>
                          <a:lnTo>
                            <a:pt x="0" y="134"/>
                          </a:lnTo>
                          <a:lnTo>
                            <a:pt x="1" y="140"/>
                          </a:lnTo>
                          <a:lnTo>
                            <a:pt x="5" y="143"/>
                          </a:lnTo>
                          <a:lnTo>
                            <a:pt x="10" y="144"/>
                          </a:lnTo>
                          <a:lnTo>
                            <a:pt x="16" y="145"/>
                          </a:lnTo>
                          <a:lnTo>
                            <a:pt x="23" y="144"/>
                          </a:lnTo>
                          <a:lnTo>
                            <a:pt x="36" y="140"/>
                          </a:lnTo>
                          <a:lnTo>
                            <a:pt x="49" y="138"/>
                          </a:lnTo>
                          <a:lnTo>
                            <a:pt x="72" y="131"/>
                          </a:lnTo>
                          <a:lnTo>
                            <a:pt x="105" y="120"/>
                          </a:lnTo>
                          <a:lnTo>
                            <a:pt x="144" y="105"/>
                          </a:lnTo>
                          <a:lnTo>
                            <a:pt x="186" y="88"/>
                          </a:lnTo>
                          <a:lnTo>
                            <a:pt x="224" y="71"/>
                          </a:lnTo>
                          <a:lnTo>
                            <a:pt x="248" y="58"/>
                          </a:lnTo>
                          <a:lnTo>
                            <a:pt x="269" y="47"/>
                          </a:lnTo>
                          <a:lnTo>
                            <a:pt x="293" y="31"/>
                          </a:lnTo>
                          <a:lnTo>
                            <a:pt x="303" y="26"/>
                          </a:lnTo>
                          <a:lnTo>
                            <a:pt x="306" y="20"/>
                          </a:lnTo>
                          <a:lnTo>
                            <a:pt x="307" y="16"/>
                          </a:lnTo>
                          <a:lnTo>
                            <a:pt x="304" y="9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51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4276" y="485"/>
                      <a:ext cx="307" cy="146"/>
                    </a:xfrm>
                    <a:custGeom>
                      <a:avLst/>
                      <a:gdLst>
                        <a:gd name="T0" fmla="*/ 304 w 307"/>
                        <a:gd name="T1" fmla="*/ 10 h 146"/>
                        <a:gd name="T2" fmla="*/ 300 w 307"/>
                        <a:gd name="T3" fmla="*/ 6 h 146"/>
                        <a:gd name="T4" fmla="*/ 295 w 307"/>
                        <a:gd name="T5" fmla="*/ 2 h 146"/>
                        <a:gd name="T6" fmla="*/ 288 w 307"/>
                        <a:gd name="T7" fmla="*/ 0 h 146"/>
                        <a:gd name="T8" fmla="*/ 278 w 307"/>
                        <a:gd name="T9" fmla="*/ 2 h 146"/>
                        <a:gd name="T10" fmla="*/ 254 w 307"/>
                        <a:gd name="T11" fmla="*/ 10 h 146"/>
                        <a:gd name="T12" fmla="*/ 212 w 307"/>
                        <a:gd name="T13" fmla="*/ 24 h 146"/>
                        <a:gd name="T14" fmla="*/ 168 w 307"/>
                        <a:gd name="T15" fmla="*/ 41 h 146"/>
                        <a:gd name="T16" fmla="*/ 130 w 307"/>
                        <a:gd name="T17" fmla="*/ 56 h 146"/>
                        <a:gd name="T18" fmla="*/ 89 w 307"/>
                        <a:gd name="T19" fmla="*/ 75 h 146"/>
                        <a:gd name="T20" fmla="*/ 53 w 307"/>
                        <a:gd name="T21" fmla="*/ 92 h 146"/>
                        <a:gd name="T22" fmla="*/ 30 w 307"/>
                        <a:gd name="T23" fmla="*/ 106 h 146"/>
                        <a:gd name="T24" fmla="*/ 18 w 307"/>
                        <a:gd name="T25" fmla="*/ 112 h 146"/>
                        <a:gd name="T26" fmla="*/ 11 w 307"/>
                        <a:gd name="T27" fmla="*/ 117 h 146"/>
                        <a:gd name="T28" fmla="*/ 5 w 307"/>
                        <a:gd name="T29" fmla="*/ 123 h 146"/>
                        <a:gd name="T30" fmla="*/ 2 w 307"/>
                        <a:gd name="T31" fmla="*/ 129 h 146"/>
                        <a:gd name="T32" fmla="*/ 0 w 307"/>
                        <a:gd name="T33" fmla="*/ 134 h 146"/>
                        <a:gd name="T34" fmla="*/ 1 w 307"/>
                        <a:gd name="T35" fmla="*/ 141 h 146"/>
                        <a:gd name="T36" fmla="*/ 5 w 307"/>
                        <a:gd name="T37" fmla="*/ 144 h 146"/>
                        <a:gd name="T38" fmla="*/ 10 w 307"/>
                        <a:gd name="T39" fmla="*/ 145 h 146"/>
                        <a:gd name="T40" fmla="*/ 16 w 307"/>
                        <a:gd name="T41" fmla="*/ 146 h 146"/>
                        <a:gd name="T42" fmla="*/ 23 w 307"/>
                        <a:gd name="T43" fmla="*/ 145 h 146"/>
                        <a:gd name="T44" fmla="*/ 36 w 307"/>
                        <a:gd name="T45" fmla="*/ 141 h 146"/>
                        <a:gd name="T46" fmla="*/ 49 w 307"/>
                        <a:gd name="T47" fmla="*/ 138 h 146"/>
                        <a:gd name="T48" fmla="*/ 72 w 307"/>
                        <a:gd name="T49" fmla="*/ 132 h 146"/>
                        <a:gd name="T50" fmla="*/ 105 w 307"/>
                        <a:gd name="T51" fmla="*/ 121 h 146"/>
                        <a:gd name="T52" fmla="*/ 144 w 307"/>
                        <a:gd name="T53" fmla="*/ 106 h 146"/>
                        <a:gd name="T54" fmla="*/ 186 w 307"/>
                        <a:gd name="T55" fmla="*/ 88 h 146"/>
                        <a:gd name="T56" fmla="*/ 224 w 307"/>
                        <a:gd name="T57" fmla="*/ 71 h 146"/>
                        <a:gd name="T58" fmla="*/ 248 w 307"/>
                        <a:gd name="T59" fmla="*/ 59 h 146"/>
                        <a:gd name="T60" fmla="*/ 269 w 307"/>
                        <a:gd name="T61" fmla="*/ 48 h 146"/>
                        <a:gd name="T62" fmla="*/ 293 w 307"/>
                        <a:gd name="T63" fmla="*/ 32 h 146"/>
                        <a:gd name="T64" fmla="*/ 303 w 307"/>
                        <a:gd name="T65" fmla="*/ 27 h 146"/>
                        <a:gd name="T66" fmla="*/ 306 w 307"/>
                        <a:gd name="T67" fmla="*/ 21 h 146"/>
                        <a:gd name="T68" fmla="*/ 307 w 307"/>
                        <a:gd name="T69" fmla="*/ 16 h 146"/>
                        <a:gd name="T70" fmla="*/ 304 w 307"/>
                        <a:gd name="T71" fmla="*/ 1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07" h="146">
                          <a:moveTo>
                            <a:pt x="304" y="10"/>
                          </a:moveTo>
                          <a:lnTo>
                            <a:pt x="300" y="6"/>
                          </a:lnTo>
                          <a:lnTo>
                            <a:pt x="295" y="2"/>
                          </a:lnTo>
                          <a:lnTo>
                            <a:pt x="288" y="0"/>
                          </a:lnTo>
                          <a:lnTo>
                            <a:pt x="278" y="2"/>
                          </a:lnTo>
                          <a:lnTo>
                            <a:pt x="254" y="10"/>
                          </a:lnTo>
                          <a:lnTo>
                            <a:pt x="212" y="24"/>
                          </a:lnTo>
                          <a:lnTo>
                            <a:pt x="168" y="41"/>
                          </a:lnTo>
                          <a:lnTo>
                            <a:pt x="130" y="56"/>
                          </a:lnTo>
                          <a:lnTo>
                            <a:pt x="89" y="75"/>
                          </a:lnTo>
                          <a:lnTo>
                            <a:pt x="53" y="92"/>
                          </a:lnTo>
                          <a:lnTo>
                            <a:pt x="30" y="106"/>
                          </a:lnTo>
                          <a:lnTo>
                            <a:pt x="18" y="112"/>
                          </a:lnTo>
                          <a:lnTo>
                            <a:pt x="11" y="117"/>
                          </a:lnTo>
                          <a:lnTo>
                            <a:pt x="5" y="123"/>
                          </a:lnTo>
                          <a:lnTo>
                            <a:pt x="2" y="129"/>
                          </a:lnTo>
                          <a:lnTo>
                            <a:pt x="0" y="134"/>
                          </a:lnTo>
                          <a:lnTo>
                            <a:pt x="1" y="141"/>
                          </a:lnTo>
                          <a:lnTo>
                            <a:pt x="5" y="144"/>
                          </a:lnTo>
                          <a:lnTo>
                            <a:pt x="10" y="145"/>
                          </a:lnTo>
                          <a:lnTo>
                            <a:pt x="16" y="146"/>
                          </a:lnTo>
                          <a:lnTo>
                            <a:pt x="23" y="145"/>
                          </a:lnTo>
                          <a:lnTo>
                            <a:pt x="36" y="141"/>
                          </a:lnTo>
                          <a:lnTo>
                            <a:pt x="49" y="138"/>
                          </a:lnTo>
                          <a:lnTo>
                            <a:pt x="72" y="132"/>
                          </a:lnTo>
                          <a:lnTo>
                            <a:pt x="105" y="121"/>
                          </a:lnTo>
                          <a:lnTo>
                            <a:pt x="144" y="106"/>
                          </a:lnTo>
                          <a:lnTo>
                            <a:pt x="186" y="88"/>
                          </a:lnTo>
                          <a:lnTo>
                            <a:pt x="224" y="71"/>
                          </a:lnTo>
                          <a:lnTo>
                            <a:pt x="248" y="59"/>
                          </a:lnTo>
                          <a:lnTo>
                            <a:pt x="269" y="48"/>
                          </a:lnTo>
                          <a:lnTo>
                            <a:pt x="293" y="32"/>
                          </a:lnTo>
                          <a:lnTo>
                            <a:pt x="303" y="27"/>
                          </a:lnTo>
                          <a:lnTo>
                            <a:pt x="306" y="21"/>
                          </a:lnTo>
                          <a:lnTo>
                            <a:pt x="307" y="16"/>
                          </a:lnTo>
                          <a:lnTo>
                            <a:pt x="304" y="1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52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4464" y="506"/>
                    <a:ext cx="137" cy="335"/>
                    <a:chOff x="4464" y="506"/>
                    <a:chExt cx="137" cy="335"/>
                  </a:xfrm>
                </p:grpSpPr>
                <p:sp>
                  <p:nvSpPr>
                    <p:cNvPr id="337153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4466" y="517"/>
                      <a:ext cx="135" cy="324"/>
                    </a:xfrm>
                    <a:custGeom>
                      <a:avLst/>
                      <a:gdLst>
                        <a:gd name="T0" fmla="*/ 118 w 135"/>
                        <a:gd name="T1" fmla="*/ 0 h 324"/>
                        <a:gd name="T2" fmla="*/ 105 w 135"/>
                        <a:gd name="T3" fmla="*/ 12 h 324"/>
                        <a:gd name="T4" fmla="*/ 88 w 135"/>
                        <a:gd name="T5" fmla="*/ 43 h 324"/>
                        <a:gd name="T6" fmla="*/ 70 w 135"/>
                        <a:gd name="T7" fmla="*/ 83 h 324"/>
                        <a:gd name="T8" fmla="*/ 48 w 135"/>
                        <a:gd name="T9" fmla="*/ 137 h 324"/>
                        <a:gd name="T10" fmla="*/ 28 w 135"/>
                        <a:gd name="T11" fmla="*/ 191 h 324"/>
                        <a:gd name="T12" fmla="*/ 11 w 135"/>
                        <a:gd name="T13" fmla="*/ 247 h 324"/>
                        <a:gd name="T14" fmla="*/ 3 w 135"/>
                        <a:gd name="T15" fmla="*/ 280 h 324"/>
                        <a:gd name="T16" fmla="*/ 1 w 135"/>
                        <a:gd name="T17" fmla="*/ 292 h 324"/>
                        <a:gd name="T18" fmla="*/ 0 w 135"/>
                        <a:gd name="T19" fmla="*/ 303 h 324"/>
                        <a:gd name="T20" fmla="*/ 2 w 135"/>
                        <a:gd name="T21" fmla="*/ 315 h 324"/>
                        <a:gd name="T22" fmla="*/ 7 w 135"/>
                        <a:gd name="T23" fmla="*/ 322 h 324"/>
                        <a:gd name="T24" fmla="*/ 12 w 135"/>
                        <a:gd name="T25" fmla="*/ 324 h 324"/>
                        <a:gd name="T26" fmla="*/ 20 w 135"/>
                        <a:gd name="T27" fmla="*/ 323 h 324"/>
                        <a:gd name="T28" fmla="*/ 26 w 135"/>
                        <a:gd name="T29" fmla="*/ 319 h 324"/>
                        <a:gd name="T30" fmla="*/ 30 w 135"/>
                        <a:gd name="T31" fmla="*/ 315 h 324"/>
                        <a:gd name="T32" fmla="*/ 36 w 135"/>
                        <a:gd name="T33" fmla="*/ 305 h 324"/>
                        <a:gd name="T34" fmla="*/ 49 w 135"/>
                        <a:gd name="T35" fmla="*/ 274 h 324"/>
                        <a:gd name="T36" fmla="*/ 73 w 135"/>
                        <a:gd name="T37" fmla="*/ 217 h 324"/>
                        <a:gd name="T38" fmla="*/ 93 w 135"/>
                        <a:gd name="T39" fmla="*/ 167 h 324"/>
                        <a:gd name="T40" fmla="*/ 112 w 135"/>
                        <a:gd name="T41" fmla="*/ 111 h 324"/>
                        <a:gd name="T42" fmla="*/ 125 w 135"/>
                        <a:gd name="T43" fmla="*/ 67 h 324"/>
                        <a:gd name="T44" fmla="*/ 133 w 135"/>
                        <a:gd name="T45" fmla="*/ 35 h 324"/>
                        <a:gd name="T46" fmla="*/ 135 w 135"/>
                        <a:gd name="T47" fmla="*/ 18 h 324"/>
                        <a:gd name="T48" fmla="*/ 132 w 135"/>
                        <a:gd name="T49" fmla="*/ 5 h 324"/>
                        <a:gd name="T50" fmla="*/ 126 w 135"/>
                        <a:gd name="T51" fmla="*/ 0 h 324"/>
                        <a:gd name="T52" fmla="*/ 118 w 135"/>
                        <a:gd name="T53" fmla="*/ 0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35" h="324">
                          <a:moveTo>
                            <a:pt x="118" y="0"/>
                          </a:moveTo>
                          <a:lnTo>
                            <a:pt x="105" y="12"/>
                          </a:lnTo>
                          <a:lnTo>
                            <a:pt x="88" y="43"/>
                          </a:lnTo>
                          <a:lnTo>
                            <a:pt x="70" y="83"/>
                          </a:lnTo>
                          <a:lnTo>
                            <a:pt x="48" y="137"/>
                          </a:lnTo>
                          <a:lnTo>
                            <a:pt x="28" y="191"/>
                          </a:lnTo>
                          <a:lnTo>
                            <a:pt x="11" y="247"/>
                          </a:lnTo>
                          <a:lnTo>
                            <a:pt x="3" y="280"/>
                          </a:lnTo>
                          <a:lnTo>
                            <a:pt x="1" y="292"/>
                          </a:lnTo>
                          <a:lnTo>
                            <a:pt x="0" y="303"/>
                          </a:lnTo>
                          <a:lnTo>
                            <a:pt x="2" y="315"/>
                          </a:lnTo>
                          <a:lnTo>
                            <a:pt x="7" y="322"/>
                          </a:lnTo>
                          <a:lnTo>
                            <a:pt x="12" y="324"/>
                          </a:lnTo>
                          <a:lnTo>
                            <a:pt x="20" y="323"/>
                          </a:lnTo>
                          <a:lnTo>
                            <a:pt x="26" y="319"/>
                          </a:lnTo>
                          <a:lnTo>
                            <a:pt x="30" y="315"/>
                          </a:lnTo>
                          <a:lnTo>
                            <a:pt x="36" y="305"/>
                          </a:lnTo>
                          <a:lnTo>
                            <a:pt x="49" y="274"/>
                          </a:lnTo>
                          <a:lnTo>
                            <a:pt x="73" y="217"/>
                          </a:lnTo>
                          <a:lnTo>
                            <a:pt x="93" y="167"/>
                          </a:lnTo>
                          <a:lnTo>
                            <a:pt x="112" y="111"/>
                          </a:lnTo>
                          <a:lnTo>
                            <a:pt x="125" y="67"/>
                          </a:lnTo>
                          <a:lnTo>
                            <a:pt x="133" y="35"/>
                          </a:lnTo>
                          <a:lnTo>
                            <a:pt x="135" y="18"/>
                          </a:lnTo>
                          <a:lnTo>
                            <a:pt x="132" y="5"/>
                          </a:lnTo>
                          <a:lnTo>
                            <a:pt x="126" y="0"/>
                          </a:ln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54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464" y="506"/>
                      <a:ext cx="136" cy="325"/>
                    </a:xfrm>
                    <a:custGeom>
                      <a:avLst/>
                      <a:gdLst>
                        <a:gd name="T0" fmla="*/ 118 w 136"/>
                        <a:gd name="T1" fmla="*/ 0 h 325"/>
                        <a:gd name="T2" fmla="*/ 106 w 136"/>
                        <a:gd name="T3" fmla="*/ 12 h 325"/>
                        <a:gd name="T4" fmla="*/ 89 w 136"/>
                        <a:gd name="T5" fmla="*/ 44 h 325"/>
                        <a:gd name="T6" fmla="*/ 70 w 136"/>
                        <a:gd name="T7" fmla="*/ 83 h 325"/>
                        <a:gd name="T8" fmla="*/ 49 w 136"/>
                        <a:gd name="T9" fmla="*/ 137 h 325"/>
                        <a:gd name="T10" fmla="*/ 28 w 136"/>
                        <a:gd name="T11" fmla="*/ 192 h 325"/>
                        <a:gd name="T12" fmla="*/ 11 w 136"/>
                        <a:gd name="T13" fmla="*/ 248 h 325"/>
                        <a:gd name="T14" fmla="*/ 3 w 136"/>
                        <a:gd name="T15" fmla="*/ 281 h 325"/>
                        <a:gd name="T16" fmla="*/ 2 w 136"/>
                        <a:gd name="T17" fmla="*/ 293 h 325"/>
                        <a:gd name="T18" fmla="*/ 0 w 136"/>
                        <a:gd name="T19" fmla="*/ 304 h 325"/>
                        <a:gd name="T20" fmla="*/ 3 w 136"/>
                        <a:gd name="T21" fmla="*/ 316 h 325"/>
                        <a:gd name="T22" fmla="*/ 7 w 136"/>
                        <a:gd name="T23" fmla="*/ 322 h 325"/>
                        <a:gd name="T24" fmla="*/ 12 w 136"/>
                        <a:gd name="T25" fmla="*/ 325 h 325"/>
                        <a:gd name="T26" fmla="*/ 20 w 136"/>
                        <a:gd name="T27" fmla="*/ 324 h 325"/>
                        <a:gd name="T28" fmla="*/ 26 w 136"/>
                        <a:gd name="T29" fmla="*/ 320 h 325"/>
                        <a:gd name="T30" fmla="*/ 30 w 136"/>
                        <a:gd name="T31" fmla="*/ 316 h 325"/>
                        <a:gd name="T32" fmla="*/ 36 w 136"/>
                        <a:gd name="T33" fmla="*/ 306 h 325"/>
                        <a:gd name="T34" fmla="*/ 50 w 136"/>
                        <a:gd name="T35" fmla="*/ 275 h 325"/>
                        <a:gd name="T36" fmla="*/ 73 w 136"/>
                        <a:gd name="T37" fmla="*/ 218 h 325"/>
                        <a:gd name="T38" fmla="*/ 93 w 136"/>
                        <a:gd name="T39" fmla="*/ 168 h 325"/>
                        <a:gd name="T40" fmla="*/ 112 w 136"/>
                        <a:gd name="T41" fmla="*/ 112 h 325"/>
                        <a:gd name="T42" fmla="*/ 126 w 136"/>
                        <a:gd name="T43" fmla="*/ 68 h 325"/>
                        <a:gd name="T44" fmla="*/ 133 w 136"/>
                        <a:gd name="T45" fmla="*/ 36 h 325"/>
                        <a:gd name="T46" fmla="*/ 136 w 136"/>
                        <a:gd name="T47" fmla="*/ 19 h 325"/>
                        <a:gd name="T48" fmla="*/ 132 w 136"/>
                        <a:gd name="T49" fmla="*/ 6 h 325"/>
                        <a:gd name="T50" fmla="*/ 126 w 136"/>
                        <a:gd name="T51" fmla="*/ 0 h 325"/>
                        <a:gd name="T52" fmla="*/ 118 w 136"/>
                        <a:gd name="T53" fmla="*/ 0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36" h="325">
                          <a:moveTo>
                            <a:pt x="118" y="0"/>
                          </a:moveTo>
                          <a:lnTo>
                            <a:pt x="106" y="12"/>
                          </a:lnTo>
                          <a:lnTo>
                            <a:pt x="89" y="44"/>
                          </a:lnTo>
                          <a:lnTo>
                            <a:pt x="70" y="83"/>
                          </a:lnTo>
                          <a:lnTo>
                            <a:pt x="49" y="137"/>
                          </a:lnTo>
                          <a:lnTo>
                            <a:pt x="28" y="192"/>
                          </a:lnTo>
                          <a:lnTo>
                            <a:pt x="11" y="248"/>
                          </a:lnTo>
                          <a:lnTo>
                            <a:pt x="3" y="281"/>
                          </a:lnTo>
                          <a:lnTo>
                            <a:pt x="2" y="293"/>
                          </a:lnTo>
                          <a:lnTo>
                            <a:pt x="0" y="304"/>
                          </a:lnTo>
                          <a:lnTo>
                            <a:pt x="3" y="316"/>
                          </a:lnTo>
                          <a:lnTo>
                            <a:pt x="7" y="322"/>
                          </a:lnTo>
                          <a:lnTo>
                            <a:pt x="12" y="325"/>
                          </a:lnTo>
                          <a:lnTo>
                            <a:pt x="20" y="324"/>
                          </a:lnTo>
                          <a:lnTo>
                            <a:pt x="26" y="320"/>
                          </a:lnTo>
                          <a:lnTo>
                            <a:pt x="30" y="316"/>
                          </a:lnTo>
                          <a:lnTo>
                            <a:pt x="36" y="306"/>
                          </a:lnTo>
                          <a:lnTo>
                            <a:pt x="50" y="275"/>
                          </a:lnTo>
                          <a:lnTo>
                            <a:pt x="73" y="218"/>
                          </a:lnTo>
                          <a:lnTo>
                            <a:pt x="93" y="168"/>
                          </a:lnTo>
                          <a:lnTo>
                            <a:pt x="112" y="112"/>
                          </a:lnTo>
                          <a:lnTo>
                            <a:pt x="126" y="68"/>
                          </a:lnTo>
                          <a:lnTo>
                            <a:pt x="133" y="36"/>
                          </a:lnTo>
                          <a:lnTo>
                            <a:pt x="136" y="19"/>
                          </a:lnTo>
                          <a:lnTo>
                            <a:pt x="132" y="6"/>
                          </a:lnTo>
                          <a:lnTo>
                            <a:pt x="126" y="0"/>
                          </a:ln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7155" name="Freeform 259"/>
                  <p:cNvSpPr>
                    <a:spLocks/>
                  </p:cNvSpPr>
                  <p:nvPr/>
                </p:nvSpPr>
                <p:spPr bwMode="auto">
                  <a:xfrm>
                    <a:off x="4404" y="158"/>
                    <a:ext cx="174" cy="309"/>
                  </a:xfrm>
                  <a:custGeom>
                    <a:avLst/>
                    <a:gdLst>
                      <a:gd name="T0" fmla="*/ 166 w 174"/>
                      <a:gd name="T1" fmla="*/ 306 h 309"/>
                      <a:gd name="T2" fmla="*/ 171 w 174"/>
                      <a:gd name="T3" fmla="*/ 302 h 309"/>
                      <a:gd name="T4" fmla="*/ 174 w 174"/>
                      <a:gd name="T5" fmla="*/ 297 h 309"/>
                      <a:gd name="T6" fmla="*/ 174 w 174"/>
                      <a:gd name="T7" fmla="*/ 290 h 309"/>
                      <a:gd name="T8" fmla="*/ 174 w 174"/>
                      <a:gd name="T9" fmla="*/ 281 h 309"/>
                      <a:gd name="T10" fmla="*/ 167 w 174"/>
                      <a:gd name="T11" fmla="*/ 262 h 309"/>
                      <a:gd name="T12" fmla="*/ 156 w 174"/>
                      <a:gd name="T13" fmla="*/ 233 h 309"/>
                      <a:gd name="T14" fmla="*/ 140 w 174"/>
                      <a:gd name="T15" fmla="*/ 199 h 309"/>
                      <a:gd name="T16" fmla="*/ 113 w 174"/>
                      <a:gd name="T17" fmla="*/ 145 h 309"/>
                      <a:gd name="T18" fmla="*/ 84 w 174"/>
                      <a:gd name="T19" fmla="*/ 92 h 309"/>
                      <a:gd name="T20" fmla="*/ 63 w 174"/>
                      <a:gd name="T21" fmla="*/ 57 h 309"/>
                      <a:gd name="T22" fmla="*/ 51 w 174"/>
                      <a:gd name="T23" fmla="*/ 40 h 309"/>
                      <a:gd name="T24" fmla="*/ 37 w 174"/>
                      <a:gd name="T25" fmla="*/ 23 h 309"/>
                      <a:gd name="T26" fmla="*/ 32 w 174"/>
                      <a:gd name="T27" fmla="*/ 16 h 309"/>
                      <a:gd name="T28" fmla="*/ 25 w 174"/>
                      <a:gd name="T29" fmla="*/ 9 h 309"/>
                      <a:gd name="T30" fmla="*/ 18 w 174"/>
                      <a:gd name="T31" fmla="*/ 4 h 309"/>
                      <a:gd name="T32" fmla="*/ 11 w 174"/>
                      <a:gd name="T33" fmla="*/ 0 h 309"/>
                      <a:gd name="T34" fmla="*/ 8 w 174"/>
                      <a:gd name="T35" fmla="*/ 0 h 309"/>
                      <a:gd name="T36" fmla="*/ 3 w 174"/>
                      <a:gd name="T37" fmla="*/ 2 h 309"/>
                      <a:gd name="T38" fmla="*/ 1 w 174"/>
                      <a:gd name="T39" fmla="*/ 6 h 309"/>
                      <a:gd name="T40" fmla="*/ 0 w 174"/>
                      <a:gd name="T41" fmla="*/ 11 h 309"/>
                      <a:gd name="T42" fmla="*/ 0 w 174"/>
                      <a:gd name="T43" fmla="*/ 19 h 309"/>
                      <a:gd name="T44" fmla="*/ 3 w 174"/>
                      <a:gd name="T45" fmla="*/ 33 h 309"/>
                      <a:gd name="T46" fmla="*/ 10 w 174"/>
                      <a:gd name="T47" fmla="*/ 56 h 309"/>
                      <a:gd name="T48" fmla="*/ 19 w 174"/>
                      <a:gd name="T49" fmla="*/ 79 h 309"/>
                      <a:gd name="T50" fmla="*/ 37 w 174"/>
                      <a:gd name="T51" fmla="*/ 116 h 309"/>
                      <a:gd name="T52" fmla="*/ 64 w 174"/>
                      <a:gd name="T53" fmla="*/ 167 h 309"/>
                      <a:gd name="T54" fmla="*/ 92 w 174"/>
                      <a:gd name="T55" fmla="*/ 218 h 309"/>
                      <a:gd name="T56" fmla="*/ 110 w 174"/>
                      <a:gd name="T57" fmla="*/ 250 h 309"/>
                      <a:gd name="T58" fmla="*/ 127 w 174"/>
                      <a:gd name="T59" fmla="*/ 279 h 309"/>
                      <a:gd name="T60" fmla="*/ 141 w 174"/>
                      <a:gd name="T61" fmla="*/ 299 h 309"/>
                      <a:gd name="T62" fmla="*/ 150 w 174"/>
                      <a:gd name="T63" fmla="*/ 306 h 309"/>
                      <a:gd name="T64" fmla="*/ 156 w 174"/>
                      <a:gd name="T65" fmla="*/ 309 h 309"/>
                      <a:gd name="T66" fmla="*/ 164 w 174"/>
                      <a:gd name="T67" fmla="*/ 306 h 309"/>
                      <a:gd name="T68" fmla="*/ 166 w 174"/>
                      <a:gd name="T69" fmla="*/ 306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4" h="309">
                        <a:moveTo>
                          <a:pt x="166" y="306"/>
                        </a:moveTo>
                        <a:lnTo>
                          <a:pt x="171" y="302"/>
                        </a:lnTo>
                        <a:lnTo>
                          <a:pt x="174" y="297"/>
                        </a:lnTo>
                        <a:lnTo>
                          <a:pt x="174" y="290"/>
                        </a:lnTo>
                        <a:lnTo>
                          <a:pt x="174" y="281"/>
                        </a:lnTo>
                        <a:lnTo>
                          <a:pt x="167" y="262"/>
                        </a:lnTo>
                        <a:lnTo>
                          <a:pt x="156" y="233"/>
                        </a:lnTo>
                        <a:lnTo>
                          <a:pt x="140" y="199"/>
                        </a:lnTo>
                        <a:lnTo>
                          <a:pt x="113" y="145"/>
                        </a:lnTo>
                        <a:lnTo>
                          <a:pt x="84" y="92"/>
                        </a:lnTo>
                        <a:lnTo>
                          <a:pt x="63" y="57"/>
                        </a:lnTo>
                        <a:lnTo>
                          <a:pt x="51" y="40"/>
                        </a:lnTo>
                        <a:lnTo>
                          <a:pt x="37" y="23"/>
                        </a:lnTo>
                        <a:lnTo>
                          <a:pt x="32" y="16"/>
                        </a:lnTo>
                        <a:lnTo>
                          <a:pt x="25" y="9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1" y="6"/>
                        </a:lnTo>
                        <a:lnTo>
                          <a:pt x="0" y="11"/>
                        </a:lnTo>
                        <a:lnTo>
                          <a:pt x="0" y="19"/>
                        </a:lnTo>
                        <a:lnTo>
                          <a:pt x="3" y="33"/>
                        </a:lnTo>
                        <a:lnTo>
                          <a:pt x="10" y="56"/>
                        </a:lnTo>
                        <a:lnTo>
                          <a:pt x="19" y="79"/>
                        </a:lnTo>
                        <a:lnTo>
                          <a:pt x="37" y="116"/>
                        </a:lnTo>
                        <a:lnTo>
                          <a:pt x="64" y="167"/>
                        </a:lnTo>
                        <a:lnTo>
                          <a:pt x="92" y="218"/>
                        </a:lnTo>
                        <a:lnTo>
                          <a:pt x="110" y="250"/>
                        </a:lnTo>
                        <a:lnTo>
                          <a:pt x="127" y="279"/>
                        </a:lnTo>
                        <a:lnTo>
                          <a:pt x="141" y="299"/>
                        </a:lnTo>
                        <a:lnTo>
                          <a:pt x="150" y="306"/>
                        </a:lnTo>
                        <a:lnTo>
                          <a:pt x="156" y="309"/>
                        </a:lnTo>
                        <a:lnTo>
                          <a:pt x="164" y="306"/>
                        </a:lnTo>
                        <a:lnTo>
                          <a:pt x="166" y="30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56" name="Freeform 260"/>
                  <p:cNvSpPr>
                    <a:spLocks/>
                  </p:cNvSpPr>
                  <p:nvPr/>
                </p:nvSpPr>
                <p:spPr bwMode="auto">
                  <a:xfrm>
                    <a:off x="4533" y="115"/>
                    <a:ext cx="73" cy="315"/>
                  </a:xfrm>
                  <a:custGeom>
                    <a:avLst/>
                    <a:gdLst>
                      <a:gd name="T0" fmla="*/ 22 w 73"/>
                      <a:gd name="T1" fmla="*/ 4 h 315"/>
                      <a:gd name="T2" fmla="*/ 27 w 73"/>
                      <a:gd name="T3" fmla="*/ 11 h 315"/>
                      <a:gd name="T4" fmla="*/ 30 w 73"/>
                      <a:gd name="T5" fmla="*/ 18 h 315"/>
                      <a:gd name="T6" fmla="*/ 37 w 73"/>
                      <a:gd name="T7" fmla="*/ 40 h 315"/>
                      <a:gd name="T8" fmla="*/ 44 w 73"/>
                      <a:gd name="T9" fmla="*/ 74 h 315"/>
                      <a:gd name="T10" fmla="*/ 49 w 73"/>
                      <a:gd name="T11" fmla="*/ 100 h 315"/>
                      <a:gd name="T12" fmla="*/ 54 w 73"/>
                      <a:gd name="T13" fmla="*/ 132 h 315"/>
                      <a:gd name="T14" fmla="*/ 61 w 73"/>
                      <a:gd name="T15" fmla="*/ 174 h 315"/>
                      <a:gd name="T16" fmla="*/ 64 w 73"/>
                      <a:gd name="T17" fmla="*/ 204 h 315"/>
                      <a:gd name="T18" fmla="*/ 70 w 73"/>
                      <a:gd name="T19" fmla="*/ 239 h 315"/>
                      <a:gd name="T20" fmla="*/ 71 w 73"/>
                      <a:gd name="T21" fmla="*/ 269 h 315"/>
                      <a:gd name="T22" fmla="*/ 73 w 73"/>
                      <a:gd name="T23" fmla="*/ 290 h 315"/>
                      <a:gd name="T24" fmla="*/ 72 w 73"/>
                      <a:gd name="T25" fmla="*/ 303 h 315"/>
                      <a:gd name="T26" fmla="*/ 65 w 73"/>
                      <a:gd name="T27" fmla="*/ 314 h 315"/>
                      <a:gd name="T28" fmla="*/ 55 w 73"/>
                      <a:gd name="T29" fmla="*/ 315 h 315"/>
                      <a:gd name="T30" fmla="*/ 46 w 73"/>
                      <a:gd name="T31" fmla="*/ 310 h 315"/>
                      <a:gd name="T32" fmla="*/ 39 w 73"/>
                      <a:gd name="T33" fmla="*/ 297 h 315"/>
                      <a:gd name="T34" fmla="*/ 34 w 73"/>
                      <a:gd name="T35" fmla="*/ 278 h 315"/>
                      <a:gd name="T36" fmla="*/ 27 w 73"/>
                      <a:gd name="T37" fmla="*/ 244 h 315"/>
                      <a:gd name="T38" fmla="*/ 22 w 73"/>
                      <a:gd name="T39" fmla="*/ 213 h 315"/>
                      <a:gd name="T40" fmla="*/ 17 w 73"/>
                      <a:gd name="T41" fmla="*/ 179 h 315"/>
                      <a:gd name="T42" fmla="*/ 10 w 73"/>
                      <a:gd name="T43" fmla="*/ 137 h 315"/>
                      <a:gd name="T44" fmla="*/ 6 w 73"/>
                      <a:gd name="T45" fmla="*/ 104 h 315"/>
                      <a:gd name="T46" fmla="*/ 3 w 73"/>
                      <a:gd name="T47" fmla="*/ 75 h 315"/>
                      <a:gd name="T48" fmla="*/ 1 w 73"/>
                      <a:gd name="T49" fmla="*/ 43 h 315"/>
                      <a:gd name="T50" fmla="*/ 0 w 73"/>
                      <a:gd name="T51" fmla="*/ 21 h 315"/>
                      <a:gd name="T52" fmla="*/ 1 w 73"/>
                      <a:gd name="T53" fmla="*/ 15 h 315"/>
                      <a:gd name="T54" fmla="*/ 3 w 73"/>
                      <a:gd name="T55" fmla="*/ 7 h 315"/>
                      <a:gd name="T56" fmla="*/ 7 w 73"/>
                      <a:gd name="T57" fmla="*/ 1 h 315"/>
                      <a:gd name="T58" fmla="*/ 12 w 73"/>
                      <a:gd name="T59" fmla="*/ 0 h 315"/>
                      <a:gd name="T60" fmla="*/ 17 w 73"/>
                      <a:gd name="T61" fmla="*/ 1 h 315"/>
                      <a:gd name="T62" fmla="*/ 22 w 73"/>
                      <a:gd name="T63" fmla="*/ 4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" h="315">
                        <a:moveTo>
                          <a:pt x="22" y="4"/>
                        </a:moveTo>
                        <a:lnTo>
                          <a:pt x="27" y="11"/>
                        </a:lnTo>
                        <a:lnTo>
                          <a:pt x="30" y="18"/>
                        </a:lnTo>
                        <a:lnTo>
                          <a:pt x="37" y="40"/>
                        </a:lnTo>
                        <a:lnTo>
                          <a:pt x="44" y="74"/>
                        </a:lnTo>
                        <a:lnTo>
                          <a:pt x="49" y="100"/>
                        </a:lnTo>
                        <a:lnTo>
                          <a:pt x="54" y="132"/>
                        </a:lnTo>
                        <a:lnTo>
                          <a:pt x="61" y="174"/>
                        </a:lnTo>
                        <a:lnTo>
                          <a:pt x="64" y="204"/>
                        </a:lnTo>
                        <a:lnTo>
                          <a:pt x="70" y="239"/>
                        </a:lnTo>
                        <a:lnTo>
                          <a:pt x="71" y="269"/>
                        </a:lnTo>
                        <a:lnTo>
                          <a:pt x="73" y="290"/>
                        </a:lnTo>
                        <a:lnTo>
                          <a:pt x="72" y="303"/>
                        </a:lnTo>
                        <a:lnTo>
                          <a:pt x="65" y="314"/>
                        </a:lnTo>
                        <a:lnTo>
                          <a:pt x="55" y="315"/>
                        </a:lnTo>
                        <a:lnTo>
                          <a:pt x="46" y="310"/>
                        </a:lnTo>
                        <a:lnTo>
                          <a:pt x="39" y="297"/>
                        </a:lnTo>
                        <a:lnTo>
                          <a:pt x="34" y="278"/>
                        </a:lnTo>
                        <a:lnTo>
                          <a:pt x="27" y="244"/>
                        </a:lnTo>
                        <a:lnTo>
                          <a:pt x="22" y="213"/>
                        </a:lnTo>
                        <a:lnTo>
                          <a:pt x="17" y="179"/>
                        </a:lnTo>
                        <a:lnTo>
                          <a:pt x="10" y="137"/>
                        </a:lnTo>
                        <a:lnTo>
                          <a:pt x="6" y="104"/>
                        </a:lnTo>
                        <a:lnTo>
                          <a:pt x="3" y="75"/>
                        </a:lnTo>
                        <a:lnTo>
                          <a:pt x="1" y="43"/>
                        </a:lnTo>
                        <a:lnTo>
                          <a:pt x="0" y="21"/>
                        </a:lnTo>
                        <a:lnTo>
                          <a:pt x="1" y="15"/>
                        </a:lnTo>
                        <a:lnTo>
                          <a:pt x="3" y="7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lnTo>
                          <a:pt x="17" y="1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57" name="Freeform 261"/>
                  <p:cNvSpPr>
                    <a:spLocks/>
                  </p:cNvSpPr>
                  <p:nvPr/>
                </p:nvSpPr>
                <p:spPr bwMode="auto">
                  <a:xfrm>
                    <a:off x="4296" y="263"/>
                    <a:ext cx="279" cy="184"/>
                  </a:xfrm>
                  <a:custGeom>
                    <a:avLst/>
                    <a:gdLst>
                      <a:gd name="T0" fmla="*/ 274 w 279"/>
                      <a:gd name="T1" fmla="*/ 163 h 184"/>
                      <a:gd name="T2" fmla="*/ 264 w 279"/>
                      <a:gd name="T3" fmla="*/ 154 h 184"/>
                      <a:gd name="T4" fmla="*/ 240 w 279"/>
                      <a:gd name="T5" fmla="*/ 134 h 184"/>
                      <a:gd name="T6" fmla="*/ 205 w 279"/>
                      <a:gd name="T7" fmla="*/ 107 h 184"/>
                      <a:gd name="T8" fmla="*/ 158 w 279"/>
                      <a:gd name="T9" fmla="*/ 75 h 184"/>
                      <a:gd name="T10" fmla="*/ 114 w 279"/>
                      <a:gd name="T11" fmla="*/ 48 h 184"/>
                      <a:gd name="T12" fmla="*/ 60 w 279"/>
                      <a:gd name="T13" fmla="*/ 19 h 184"/>
                      <a:gd name="T14" fmla="*/ 37 w 279"/>
                      <a:gd name="T15" fmla="*/ 7 h 184"/>
                      <a:gd name="T16" fmla="*/ 24 w 279"/>
                      <a:gd name="T17" fmla="*/ 3 h 184"/>
                      <a:gd name="T18" fmla="*/ 16 w 279"/>
                      <a:gd name="T19" fmla="*/ 1 h 184"/>
                      <a:gd name="T20" fmla="*/ 7 w 279"/>
                      <a:gd name="T21" fmla="*/ 0 h 184"/>
                      <a:gd name="T22" fmla="*/ 2 w 279"/>
                      <a:gd name="T23" fmla="*/ 4 h 184"/>
                      <a:gd name="T24" fmla="*/ 0 w 279"/>
                      <a:gd name="T25" fmla="*/ 10 h 184"/>
                      <a:gd name="T26" fmla="*/ 2 w 279"/>
                      <a:gd name="T27" fmla="*/ 16 h 184"/>
                      <a:gd name="T28" fmla="*/ 6 w 279"/>
                      <a:gd name="T29" fmla="*/ 23 h 184"/>
                      <a:gd name="T30" fmla="*/ 12 w 279"/>
                      <a:gd name="T31" fmla="*/ 32 h 184"/>
                      <a:gd name="T32" fmla="*/ 17 w 279"/>
                      <a:gd name="T33" fmla="*/ 39 h 184"/>
                      <a:gd name="T34" fmla="*/ 41 w 279"/>
                      <a:gd name="T35" fmla="*/ 59 h 184"/>
                      <a:gd name="T36" fmla="*/ 90 w 279"/>
                      <a:gd name="T37" fmla="*/ 94 h 184"/>
                      <a:gd name="T38" fmla="*/ 141 w 279"/>
                      <a:gd name="T39" fmla="*/ 124 h 184"/>
                      <a:gd name="T40" fmla="*/ 183 w 279"/>
                      <a:gd name="T41" fmla="*/ 149 h 184"/>
                      <a:gd name="T42" fmla="*/ 221 w 279"/>
                      <a:gd name="T43" fmla="*/ 169 h 184"/>
                      <a:gd name="T44" fmla="*/ 249 w 279"/>
                      <a:gd name="T45" fmla="*/ 182 h 184"/>
                      <a:gd name="T46" fmla="*/ 267 w 279"/>
                      <a:gd name="T47" fmla="*/ 184 h 184"/>
                      <a:gd name="T48" fmla="*/ 274 w 279"/>
                      <a:gd name="T49" fmla="*/ 183 h 184"/>
                      <a:gd name="T50" fmla="*/ 279 w 279"/>
                      <a:gd name="T51" fmla="*/ 174 h 184"/>
                      <a:gd name="T52" fmla="*/ 274 w 279"/>
                      <a:gd name="T53" fmla="*/ 163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9" h="184">
                        <a:moveTo>
                          <a:pt x="274" y="163"/>
                        </a:moveTo>
                        <a:lnTo>
                          <a:pt x="264" y="154"/>
                        </a:lnTo>
                        <a:lnTo>
                          <a:pt x="240" y="134"/>
                        </a:lnTo>
                        <a:lnTo>
                          <a:pt x="205" y="107"/>
                        </a:lnTo>
                        <a:lnTo>
                          <a:pt x="158" y="75"/>
                        </a:lnTo>
                        <a:lnTo>
                          <a:pt x="114" y="48"/>
                        </a:lnTo>
                        <a:lnTo>
                          <a:pt x="60" y="19"/>
                        </a:lnTo>
                        <a:lnTo>
                          <a:pt x="37" y="7"/>
                        </a:lnTo>
                        <a:lnTo>
                          <a:pt x="24" y="3"/>
                        </a:lnTo>
                        <a:lnTo>
                          <a:pt x="16" y="1"/>
                        </a:lnTo>
                        <a:lnTo>
                          <a:pt x="7" y="0"/>
                        </a:lnTo>
                        <a:lnTo>
                          <a:pt x="2" y="4"/>
                        </a:lnTo>
                        <a:lnTo>
                          <a:pt x="0" y="10"/>
                        </a:lnTo>
                        <a:lnTo>
                          <a:pt x="2" y="16"/>
                        </a:lnTo>
                        <a:lnTo>
                          <a:pt x="6" y="23"/>
                        </a:lnTo>
                        <a:lnTo>
                          <a:pt x="12" y="32"/>
                        </a:lnTo>
                        <a:lnTo>
                          <a:pt x="17" y="39"/>
                        </a:lnTo>
                        <a:lnTo>
                          <a:pt x="41" y="59"/>
                        </a:lnTo>
                        <a:lnTo>
                          <a:pt x="90" y="94"/>
                        </a:lnTo>
                        <a:lnTo>
                          <a:pt x="141" y="124"/>
                        </a:lnTo>
                        <a:lnTo>
                          <a:pt x="183" y="149"/>
                        </a:lnTo>
                        <a:lnTo>
                          <a:pt x="221" y="169"/>
                        </a:lnTo>
                        <a:lnTo>
                          <a:pt x="249" y="182"/>
                        </a:lnTo>
                        <a:lnTo>
                          <a:pt x="267" y="184"/>
                        </a:lnTo>
                        <a:lnTo>
                          <a:pt x="274" y="183"/>
                        </a:lnTo>
                        <a:lnTo>
                          <a:pt x="279" y="174"/>
                        </a:lnTo>
                        <a:lnTo>
                          <a:pt x="274" y="16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58" name="Freeform 262"/>
                  <p:cNvSpPr>
                    <a:spLocks/>
                  </p:cNvSpPr>
                  <p:nvPr/>
                </p:nvSpPr>
                <p:spPr bwMode="auto">
                  <a:xfrm>
                    <a:off x="4249" y="380"/>
                    <a:ext cx="327" cy="91"/>
                  </a:xfrm>
                  <a:custGeom>
                    <a:avLst/>
                    <a:gdLst>
                      <a:gd name="T0" fmla="*/ 327 w 327"/>
                      <a:gd name="T1" fmla="*/ 79 h 91"/>
                      <a:gd name="T2" fmla="*/ 316 w 327"/>
                      <a:gd name="T3" fmla="*/ 70 h 91"/>
                      <a:gd name="T4" fmla="*/ 284 w 327"/>
                      <a:gd name="T5" fmla="*/ 58 h 91"/>
                      <a:gd name="T6" fmla="*/ 232 w 327"/>
                      <a:gd name="T7" fmla="*/ 41 h 91"/>
                      <a:gd name="T8" fmla="*/ 189 w 327"/>
                      <a:gd name="T9" fmla="*/ 29 h 91"/>
                      <a:gd name="T10" fmla="*/ 135 w 327"/>
                      <a:gd name="T11" fmla="*/ 15 h 91"/>
                      <a:gd name="T12" fmla="*/ 79 w 327"/>
                      <a:gd name="T13" fmla="*/ 5 h 91"/>
                      <a:gd name="T14" fmla="*/ 45 w 327"/>
                      <a:gd name="T15" fmla="*/ 2 h 91"/>
                      <a:gd name="T16" fmla="*/ 34 w 327"/>
                      <a:gd name="T17" fmla="*/ 0 h 91"/>
                      <a:gd name="T18" fmla="*/ 23 w 327"/>
                      <a:gd name="T19" fmla="*/ 2 h 91"/>
                      <a:gd name="T20" fmla="*/ 12 w 327"/>
                      <a:gd name="T21" fmla="*/ 2 h 91"/>
                      <a:gd name="T22" fmla="*/ 3 w 327"/>
                      <a:gd name="T23" fmla="*/ 6 h 91"/>
                      <a:gd name="T24" fmla="*/ 0 w 327"/>
                      <a:gd name="T25" fmla="*/ 10 h 91"/>
                      <a:gd name="T26" fmla="*/ 1 w 327"/>
                      <a:gd name="T27" fmla="*/ 16 h 91"/>
                      <a:gd name="T28" fmla="*/ 5 w 327"/>
                      <a:gd name="T29" fmla="*/ 23 h 91"/>
                      <a:gd name="T30" fmla="*/ 10 w 327"/>
                      <a:gd name="T31" fmla="*/ 28 h 91"/>
                      <a:gd name="T32" fmla="*/ 24 w 327"/>
                      <a:gd name="T33" fmla="*/ 36 h 91"/>
                      <a:gd name="T34" fmla="*/ 38 w 327"/>
                      <a:gd name="T35" fmla="*/ 41 h 91"/>
                      <a:gd name="T36" fmla="*/ 60 w 327"/>
                      <a:gd name="T37" fmla="*/ 49 h 91"/>
                      <a:gd name="T38" fmla="*/ 116 w 327"/>
                      <a:gd name="T39" fmla="*/ 65 h 91"/>
                      <a:gd name="T40" fmla="*/ 174 w 327"/>
                      <a:gd name="T41" fmla="*/ 75 h 91"/>
                      <a:gd name="T42" fmla="*/ 218 w 327"/>
                      <a:gd name="T43" fmla="*/ 83 h 91"/>
                      <a:gd name="T44" fmla="*/ 269 w 327"/>
                      <a:gd name="T45" fmla="*/ 89 h 91"/>
                      <a:gd name="T46" fmla="*/ 292 w 327"/>
                      <a:gd name="T47" fmla="*/ 90 h 91"/>
                      <a:gd name="T48" fmla="*/ 309 w 327"/>
                      <a:gd name="T49" fmla="*/ 91 h 91"/>
                      <a:gd name="T50" fmla="*/ 322 w 327"/>
                      <a:gd name="T51" fmla="*/ 89 h 91"/>
                      <a:gd name="T52" fmla="*/ 327 w 327"/>
                      <a:gd name="T53" fmla="*/ 85 h 91"/>
                      <a:gd name="T54" fmla="*/ 327 w 327"/>
                      <a:gd name="T55" fmla="*/ 79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7" h="91">
                        <a:moveTo>
                          <a:pt x="327" y="79"/>
                        </a:moveTo>
                        <a:lnTo>
                          <a:pt x="316" y="70"/>
                        </a:lnTo>
                        <a:lnTo>
                          <a:pt x="284" y="58"/>
                        </a:lnTo>
                        <a:lnTo>
                          <a:pt x="232" y="41"/>
                        </a:lnTo>
                        <a:lnTo>
                          <a:pt x="189" y="29"/>
                        </a:lnTo>
                        <a:lnTo>
                          <a:pt x="135" y="15"/>
                        </a:lnTo>
                        <a:lnTo>
                          <a:pt x="79" y="5"/>
                        </a:lnTo>
                        <a:lnTo>
                          <a:pt x="45" y="2"/>
                        </a:lnTo>
                        <a:lnTo>
                          <a:pt x="34" y="0"/>
                        </a:lnTo>
                        <a:lnTo>
                          <a:pt x="23" y="2"/>
                        </a:lnTo>
                        <a:lnTo>
                          <a:pt x="12" y="2"/>
                        </a:lnTo>
                        <a:lnTo>
                          <a:pt x="3" y="6"/>
                        </a:lnTo>
                        <a:lnTo>
                          <a:pt x="0" y="10"/>
                        </a:lnTo>
                        <a:lnTo>
                          <a:pt x="1" y="16"/>
                        </a:lnTo>
                        <a:lnTo>
                          <a:pt x="5" y="23"/>
                        </a:lnTo>
                        <a:lnTo>
                          <a:pt x="10" y="28"/>
                        </a:lnTo>
                        <a:lnTo>
                          <a:pt x="24" y="36"/>
                        </a:lnTo>
                        <a:lnTo>
                          <a:pt x="38" y="41"/>
                        </a:lnTo>
                        <a:lnTo>
                          <a:pt x="60" y="49"/>
                        </a:lnTo>
                        <a:lnTo>
                          <a:pt x="116" y="65"/>
                        </a:lnTo>
                        <a:lnTo>
                          <a:pt x="174" y="75"/>
                        </a:lnTo>
                        <a:lnTo>
                          <a:pt x="218" y="83"/>
                        </a:lnTo>
                        <a:lnTo>
                          <a:pt x="269" y="89"/>
                        </a:lnTo>
                        <a:lnTo>
                          <a:pt x="292" y="90"/>
                        </a:lnTo>
                        <a:lnTo>
                          <a:pt x="309" y="91"/>
                        </a:lnTo>
                        <a:lnTo>
                          <a:pt x="322" y="89"/>
                        </a:lnTo>
                        <a:lnTo>
                          <a:pt x="327" y="85"/>
                        </a:lnTo>
                        <a:lnTo>
                          <a:pt x="327" y="7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715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4251" y="446"/>
                    <a:ext cx="325" cy="57"/>
                    <a:chOff x="4251" y="446"/>
                    <a:chExt cx="325" cy="57"/>
                  </a:xfrm>
                </p:grpSpPr>
                <p:sp>
                  <p:nvSpPr>
                    <p:cNvPr id="337160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1" y="446"/>
                      <a:ext cx="315" cy="57"/>
                    </a:xfrm>
                    <a:prstGeom prst="ellipse">
                      <a:avLst/>
                    </a:pr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61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1" y="446"/>
                      <a:ext cx="315" cy="57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6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4323" y="210"/>
                    <a:ext cx="264" cy="238"/>
                    <a:chOff x="4323" y="210"/>
                    <a:chExt cx="264" cy="238"/>
                  </a:xfrm>
                </p:grpSpPr>
                <p:sp>
                  <p:nvSpPr>
                    <p:cNvPr id="337163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4323" y="210"/>
                      <a:ext cx="254" cy="238"/>
                    </a:xfrm>
                    <a:custGeom>
                      <a:avLst/>
                      <a:gdLst>
                        <a:gd name="T0" fmla="*/ 249 w 254"/>
                        <a:gd name="T1" fmla="*/ 219 h 238"/>
                        <a:gd name="T2" fmla="*/ 244 w 254"/>
                        <a:gd name="T3" fmla="*/ 206 h 238"/>
                        <a:gd name="T4" fmla="*/ 229 w 254"/>
                        <a:gd name="T5" fmla="*/ 185 h 238"/>
                        <a:gd name="T6" fmla="*/ 200 w 254"/>
                        <a:gd name="T7" fmla="*/ 155 h 238"/>
                        <a:gd name="T8" fmla="*/ 157 w 254"/>
                        <a:gd name="T9" fmla="*/ 110 h 238"/>
                        <a:gd name="T10" fmla="*/ 113 w 254"/>
                        <a:gd name="T11" fmla="*/ 72 h 238"/>
                        <a:gd name="T12" fmla="*/ 79 w 254"/>
                        <a:gd name="T13" fmla="*/ 44 h 238"/>
                        <a:gd name="T14" fmla="*/ 46 w 254"/>
                        <a:gd name="T15" fmla="*/ 14 h 238"/>
                        <a:gd name="T16" fmla="*/ 33 w 254"/>
                        <a:gd name="T17" fmla="*/ 6 h 238"/>
                        <a:gd name="T18" fmla="*/ 23 w 254"/>
                        <a:gd name="T19" fmla="*/ 1 h 238"/>
                        <a:gd name="T20" fmla="*/ 15 w 254"/>
                        <a:gd name="T21" fmla="*/ 0 h 238"/>
                        <a:gd name="T22" fmla="*/ 7 w 254"/>
                        <a:gd name="T23" fmla="*/ 0 h 238"/>
                        <a:gd name="T24" fmla="*/ 1 w 254"/>
                        <a:gd name="T25" fmla="*/ 4 h 238"/>
                        <a:gd name="T26" fmla="*/ 0 w 254"/>
                        <a:gd name="T27" fmla="*/ 12 h 238"/>
                        <a:gd name="T28" fmla="*/ 2 w 254"/>
                        <a:gd name="T29" fmla="*/ 20 h 238"/>
                        <a:gd name="T30" fmla="*/ 6 w 254"/>
                        <a:gd name="T31" fmla="*/ 29 h 238"/>
                        <a:gd name="T32" fmla="*/ 11 w 254"/>
                        <a:gd name="T33" fmla="*/ 36 h 238"/>
                        <a:gd name="T34" fmla="*/ 20 w 254"/>
                        <a:gd name="T35" fmla="*/ 47 h 238"/>
                        <a:gd name="T36" fmla="*/ 50 w 254"/>
                        <a:gd name="T37" fmla="*/ 83 h 238"/>
                        <a:gd name="T38" fmla="*/ 80 w 254"/>
                        <a:gd name="T39" fmla="*/ 115 h 238"/>
                        <a:gd name="T40" fmla="*/ 125 w 254"/>
                        <a:gd name="T41" fmla="*/ 156 h 238"/>
                        <a:gd name="T42" fmla="*/ 169 w 254"/>
                        <a:gd name="T43" fmla="*/ 194 h 238"/>
                        <a:gd name="T44" fmla="*/ 207 w 254"/>
                        <a:gd name="T45" fmla="*/ 223 h 238"/>
                        <a:gd name="T46" fmla="*/ 227 w 254"/>
                        <a:gd name="T47" fmla="*/ 233 h 238"/>
                        <a:gd name="T48" fmla="*/ 241 w 254"/>
                        <a:gd name="T49" fmla="*/ 238 h 238"/>
                        <a:gd name="T50" fmla="*/ 251 w 254"/>
                        <a:gd name="T51" fmla="*/ 236 h 238"/>
                        <a:gd name="T52" fmla="*/ 254 w 254"/>
                        <a:gd name="T53" fmla="*/ 230 h 238"/>
                        <a:gd name="T54" fmla="*/ 249 w 254"/>
                        <a:gd name="T55" fmla="*/ 219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54" h="238">
                          <a:moveTo>
                            <a:pt x="249" y="219"/>
                          </a:moveTo>
                          <a:lnTo>
                            <a:pt x="244" y="206"/>
                          </a:lnTo>
                          <a:lnTo>
                            <a:pt x="229" y="185"/>
                          </a:lnTo>
                          <a:lnTo>
                            <a:pt x="200" y="155"/>
                          </a:lnTo>
                          <a:lnTo>
                            <a:pt x="157" y="110"/>
                          </a:lnTo>
                          <a:lnTo>
                            <a:pt x="113" y="72"/>
                          </a:lnTo>
                          <a:lnTo>
                            <a:pt x="79" y="44"/>
                          </a:lnTo>
                          <a:lnTo>
                            <a:pt x="46" y="14"/>
                          </a:lnTo>
                          <a:lnTo>
                            <a:pt x="33" y="6"/>
                          </a:lnTo>
                          <a:lnTo>
                            <a:pt x="23" y="1"/>
                          </a:lnTo>
                          <a:lnTo>
                            <a:pt x="15" y="0"/>
                          </a:lnTo>
                          <a:lnTo>
                            <a:pt x="7" y="0"/>
                          </a:lnTo>
                          <a:lnTo>
                            <a:pt x="1" y="4"/>
                          </a:lnTo>
                          <a:lnTo>
                            <a:pt x="0" y="12"/>
                          </a:lnTo>
                          <a:lnTo>
                            <a:pt x="2" y="20"/>
                          </a:lnTo>
                          <a:lnTo>
                            <a:pt x="6" y="29"/>
                          </a:lnTo>
                          <a:lnTo>
                            <a:pt x="11" y="36"/>
                          </a:lnTo>
                          <a:lnTo>
                            <a:pt x="20" y="47"/>
                          </a:lnTo>
                          <a:lnTo>
                            <a:pt x="50" y="83"/>
                          </a:lnTo>
                          <a:lnTo>
                            <a:pt x="80" y="115"/>
                          </a:lnTo>
                          <a:lnTo>
                            <a:pt x="125" y="156"/>
                          </a:lnTo>
                          <a:lnTo>
                            <a:pt x="169" y="194"/>
                          </a:lnTo>
                          <a:lnTo>
                            <a:pt x="207" y="223"/>
                          </a:lnTo>
                          <a:lnTo>
                            <a:pt x="227" y="233"/>
                          </a:lnTo>
                          <a:lnTo>
                            <a:pt x="241" y="238"/>
                          </a:lnTo>
                          <a:lnTo>
                            <a:pt x="251" y="236"/>
                          </a:lnTo>
                          <a:lnTo>
                            <a:pt x="254" y="230"/>
                          </a:lnTo>
                          <a:lnTo>
                            <a:pt x="249" y="219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64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333" y="210"/>
                      <a:ext cx="254" cy="238"/>
                    </a:xfrm>
                    <a:custGeom>
                      <a:avLst/>
                      <a:gdLst>
                        <a:gd name="T0" fmla="*/ 249 w 254"/>
                        <a:gd name="T1" fmla="*/ 219 h 238"/>
                        <a:gd name="T2" fmla="*/ 244 w 254"/>
                        <a:gd name="T3" fmla="*/ 206 h 238"/>
                        <a:gd name="T4" fmla="*/ 229 w 254"/>
                        <a:gd name="T5" fmla="*/ 185 h 238"/>
                        <a:gd name="T6" fmla="*/ 200 w 254"/>
                        <a:gd name="T7" fmla="*/ 155 h 238"/>
                        <a:gd name="T8" fmla="*/ 157 w 254"/>
                        <a:gd name="T9" fmla="*/ 110 h 238"/>
                        <a:gd name="T10" fmla="*/ 113 w 254"/>
                        <a:gd name="T11" fmla="*/ 72 h 238"/>
                        <a:gd name="T12" fmla="*/ 79 w 254"/>
                        <a:gd name="T13" fmla="*/ 44 h 238"/>
                        <a:gd name="T14" fmla="*/ 46 w 254"/>
                        <a:gd name="T15" fmla="*/ 14 h 238"/>
                        <a:gd name="T16" fmla="*/ 33 w 254"/>
                        <a:gd name="T17" fmla="*/ 6 h 238"/>
                        <a:gd name="T18" fmla="*/ 23 w 254"/>
                        <a:gd name="T19" fmla="*/ 1 h 238"/>
                        <a:gd name="T20" fmla="*/ 15 w 254"/>
                        <a:gd name="T21" fmla="*/ 0 h 238"/>
                        <a:gd name="T22" fmla="*/ 8 w 254"/>
                        <a:gd name="T23" fmla="*/ 0 h 238"/>
                        <a:gd name="T24" fmla="*/ 1 w 254"/>
                        <a:gd name="T25" fmla="*/ 4 h 238"/>
                        <a:gd name="T26" fmla="*/ 0 w 254"/>
                        <a:gd name="T27" fmla="*/ 12 h 238"/>
                        <a:gd name="T28" fmla="*/ 2 w 254"/>
                        <a:gd name="T29" fmla="*/ 20 h 238"/>
                        <a:gd name="T30" fmla="*/ 6 w 254"/>
                        <a:gd name="T31" fmla="*/ 29 h 238"/>
                        <a:gd name="T32" fmla="*/ 11 w 254"/>
                        <a:gd name="T33" fmla="*/ 36 h 238"/>
                        <a:gd name="T34" fmla="*/ 20 w 254"/>
                        <a:gd name="T35" fmla="*/ 47 h 238"/>
                        <a:gd name="T36" fmla="*/ 51 w 254"/>
                        <a:gd name="T37" fmla="*/ 83 h 238"/>
                        <a:gd name="T38" fmla="*/ 81 w 254"/>
                        <a:gd name="T39" fmla="*/ 115 h 238"/>
                        <a:gd name="T40" fmla="*/ 125 w 254"/>
                        <a:gd name="T41" fmla="*/ 156 h 238"/>
                        <a:gd name="T42" fmla="*/ 169 w 254"/>
                        <a:gd name="T43" fmla="*/ 194 h 238"/>
                        <a:gd name="T44" fmla="*/ 207 w 254"/>
                        <a:gd name="T45" fmla="*/ 223 h 238"/>
                        <a:gd name="T46" fmla="*/ 227 w 254"/>
                        <a:gd name="T47" fmla="*/ 233 h 238"/>
                        <a:gd name="T48" fmla="*/ 241 w 254"/>
                        <a:gd name="T49" fmla="*/ 238 h 238"/>
                        <a:gd name="T50" fmla="*/ 251 w 254"/>
                        <a:gd name="T51" fmla="*/ 236 h 238"/>
                        <a:gd name="T52" fmla="*/ 254 w 254"/>
                        <a:gd name="T53" fmla="*/ 230 h 238"/>
                        <a:gd name="T54" fmla="*/ 249 w 254"/>
                        <a:gd name="T55" fmla="*/ 219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54" h="238">
                          <a:moveTo>
                            <a:pt x="249" y="219"/>
                          </a:moveTo>
                          <a:lnTo>
                            <a:pt x="244" y="206"/>
                          </a:lnTo>
                          <a:lnTo>
                            <a:pt x="229" y="185"/>
                          </a:lnTo>
                          <a:lnTo>
                            <a:pt x="200" y="155"/>
                          </a:lnTo>
                          <a:lnTo>
                            <a:pt x="157" y="110"/>
                          </a:lnTo>
                          <a:lnTo>
                            <a:pt x="113" y="72"/>
                          </a:lnTo>
                          <a:lnTo>
                            <a:pt x="79" y="44"/>
                          </a:lnTo>
                          <a:lnTo>
                            <a:pt x="46" y="14"/>
                          </a:lnTo>
                          <a:lnTo>
                            <a:pt x="33" y="6"/>
                          </a:lnTo>
                          <a:lnTo>
                            <a:pt x="23" y="1"/>
                          </a:lnTo>
                          <a:lnTo>
                            <a:pt x="15" y="0"/>
                          </a:lnTo>
                          <a:lnTo>
                            <a:pt x="8" y="0"/>
                          </a:lnTo>
                          <a:lnTo>
                            <a:pt x="1" y="4"/>
                          </a:lnTo>
                          <a:lnTo>
                            <a:pt x="0" y="12"/>
                          </a:lnTo>
                          <a:lnTo>
                            <a:pt x="2" y="20"/>
                          </a:lnTo>
                          <a:lnTo>
                            <a:pt x="6" y="29"/>
                          </a:lnTo>
                          <a:lnTo>
                            <a:pt x="11" y="36"/>
                          </a:lnTo>
                          <a:lnTo>
                            <a:pt x="20" y="47"/>
                          </a:lnTo>
                          <a:lnTo>
                            <a:pt x="51" y="83"/>
                          </a:lnTo>
                          <a:lnTo>
                            <a:pt x="81" y="115"/>
                          </a:lnTo>
                          <a:lnTo>
                            <a:pt x="125" y="156"/>
                          </a:lnTo>
                          <a:lnTo>
                            <a:pt x="169" y="194"/>
                          </a:lnTo>
                          <a:lnTo>
                            <a:pt x="207" y="223"/>
                          </a:lnTo>
                          <a:lnTo>
                            <a:pt x="227" y="233"/>
                          </a:lnTo>
                          <a:lnTo>
                            <a:pt x="241" y="238"/>
                          </a:lnTo>
                          <a:lnTo>
                            <a:pt x="251" y="236"/>
                          </a:lnTo>
                          <a:lnTo>
                            <a:pt x="254" y="230"/>
                          </a:lnTo>
                          <a:lnTo>
                            <a:pt x="249" y="21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4452" y="134"/>
                    <a:ext cx="155" cy="307"/>
                    <a:chOff x="4452" y="134"/>
                    <a:chExt cx="155" cy="307"/>
                  </a:xfrm>
                </p:grpSpPr>
                <p:sp>
                  <p:nvSpPr>
                    <p:cNvPr id="337166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4452" y="134"/>
                      <a:ext cx="145" cy="307"/>
                    </a:xfrm>
                    <a:custGeom>
                      <a:avLst/>
                      <a:gdLst>
                        <a:gd name="T0" fmla="*/ 135 w 145"/>
                        <a:gd name="T1" fmla="*/ 305 h 307"/>
                        <a:gd name="T2" fmla="*/ 140 w 145"/>
                        <a:gd name="T3" fmla="*/ 300 h 307"/>
                        <a:gd name="T4" fmla="*/ 144 w 145"/>
                        <a:gd name="T5" fmla="*/ 295 h 307"/>
                        <a:gd name="T6" fmla="*/ 145 w 145"/>
                        <a:gd name="T7" fmla="*/ 288 h 307"/>
                        <a:gd name="T8" fmla="*/ 144 w 145"/>
                        <a:gd name="T9" fmla="*/ 279 h 307"/>
                        <a:gd name="T10" fmla="*/ 136 w 145"/>
                        <a:gd name="T11" fmla="*/ 254 h 307"/>
                        <a:gd name="T12" fmla="*/ 122 w 145"/>
                        <a:gd name="T13" fmla="*/ 212 h 307"/>
                        <a:gd name="T14" fmla="*/ 105 w 145"/>
                        <a:gd name="T15" fmla="*/ 168 h 307"/>
                        <a:gd name="T16" fmla="*/ 89 w 145"/>
                        <a:gd name="T17" fmla="*/ 130 h 307"/>
                        <a:gd name="T18" fmla="*/ 71 w 145"/>
                        <a:gd name="T19" fmla="*/ 89 h 307"/>
                        <a:gd name="T20" fmla="*/ 53 w 145"/>
                        <a:gd name="T21" fmla="*/ 53 h 307"/>
                        <a:gd name="T22" fmla="*/ 40 w 145"/>
                        <a:gd name="T23" fmla="*/ 30 h 307"/>
                        <a:gd name="T24" fmla="*/ 33 w 145"/>
                        <a:gd name="T25" fmla="*/ 17 h 307"/>
                        <a:gd name="T26" fmla="*/ 28 w 145"/>
                        <a:gd name="T27" fmla="*/ 11 h 307"/>
                        <a:gd name="T28" fmla="*/ 23 w 145"/>
                        <a:gd name="T29" fmla="*/ 5 h 307"/>
                        <a:gd name="T30" fmla="*/ 17 w 145"/>
                        <a:gd name="T31" fmla="*/ 1 h 307"/>
                        <a:gd name="T32" fmla="*/ 11 w 145"/>
                        <a:gd name="T33" fmla="*/ 0 h 307"/>
                        <a:gd name="T34" fmla="*/ 5 w 145"/>
                        <a:gd name="T35" fmla="*/ 1 h 307"/>
                        <a:gd name="T36" fmla="*/ 2 w 145"/>
                        <a:gd name="T37" fmla="*/ 5 h 307"/>
                        <a:gd name="T38" fmla="*/ 1 w 145"/>
                        <a:gd name="T39" fmla="*/ 10 h 307"/>
                        <a:gd name="T40" fmla="*/ 0 w 145"/>
                        <a:gd name="T41" fmla="*/ 16 h 307"/>
                        <a:gd name="T42" fmla="*/ 1 w 145"/>
                        <a:gd name="T43" fmla="*/ 22 h 307"/>
                        <a:gd name="T44" fmla="*/ 5 w 145"/>
                        <a:gd name="T45" fmla="*/ 36 h 307"/>
                        <a:gd name="T46" fmla="*/ 7 w 145"/>
                        <a:gd name="T47" fmla="*/ 48 h 307"/>
                        <a:gd name="T48" fmla="*/ 14 w 145"/>
                        <a:gd name="T49" fmla="*/ 72 h 307"/>
                        <a:gd name="T50" fmla="*/ 25 w 145"/>
                        <a:gd name="T51" fmla="*/ 105 h 307"/>
                        <a:gd name="T52" fmla="*/ 40 w 145"/>
                        <a:gd name="T53" fmla="*/ 144 h 307"/>
                        <a:gd name="T54" fmla="*/ 57 w 145"/>
                        <a:gd name="T55" fmla="*/ 186 h 307"/>
                        <a:gd name="T56" fmla="*/ 74 w 145"/>
                        <a:gd name="T57" fmla="*/ 224 h 307"/>
                        <a:gd name="T58" fmla="*/ 87 w 145"/>
                        <a:gd name="T59" fmla="*/ 249 h 307"/>
                        <a:gd name="T60" fmla="*/ 98 w 145"/>
                        <a:gd name="T61" fmla="*/ 269 h 307"/>
                        <a:gd name="T62" fmla="*/ 114 w 145"/>
                        <a:gd name="T63" fmla="*/ 294 h 307"/>
                        <a:gd name="T64" fmla="*/ 119 w 145"/>
                        <a:gd name="T65" fmla="*/ 303 h 307"/>
                        <a:gd name="T66" fmla="*/ 124 w 145"/>
                        <a:gd name="T67" fmla="*/ 306 h 307"/>
                        <a:gd name="T68" fmla="*/ 129 w 145"/>
                        <a:gd name="T69" fmla="*/ 307 h 307"/>
                        <a:gd name="T70" fmla="*/ 135 w 145"/>
                        <a:gd name="T71" fmla="*/ 305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5" h="307">
                          <a:moveTo>
                            <a:pt x="135" y="305"/>
                          </a:moveTo>
                          <a:lnTo>
                            <a:pt x="140" y="300"/>
                          </a:lnTo>
                          <a:lnTo>
                            <a:pt x="144" y="295"/>
                          </a:lnTo>
                          <a:lnTo>
                            <a:pt x="145" y="288"/>
                          </a:lnTo>
                          <a:lnTo>
                            <a:pt x="144" y="279"/>
                          </a:lnTo>
                          <a:lnTo>
                            <a:pt x="136" y="254"/>
                          </a:lnTo>
                          <a:lnTo>
                            <a:pt x="122" y="212"/>
                          </a:lnTo>
                          <a:lnTo>
                            <a:pt x="105" y="168"/>
                          </a:lnTo>
                          <a:lnTo>
                            <a:pt x="89" y="130"/>
                          </a:lnTo>
                          <a:lnTo>
                            <a:pt x="71" y="89"/>
                          </a:lnTo>
                          <a:lnTo>
                            <a:pt x="53" y="53"/>
                          </a:lnTo>
                          <a:lnTo>
                            <a:pt x="40" y="30"/>
                          </a:lnTo>
                          <a:lnTo>
                            <a:pt x="33" y="17"/>
                          </a:lnTo>
                          <a:lnTo>
                            <a:pt x="28" y="11"/>
                          </a:lnTo>
                          <a:lnTo>
                            <a:pt x="23" y="5"/>
                          </a:lnTo>
                          <a:lnTo>
                            <a:pt x="17" y="1"/>
                          </a:lnTo>
                          <a:lnTo>
                            <a:pt x="11" y="0"/>
                          </a:lnTo>
                          <a:lnTo>
                            <a:pt x="5" y="1"/>
                          </a:lnTo>
                          <a:lnTo>
                            <a:pt x="2" y="5"/>
                          </a:lnTo>
                          <a:lnTo>
                            <a:pt x="1" y="10"/>
                          </a:lnTo>
                          <a:lnTo>
                            <a:pt x="0" y="16"/>
                          </a:lnTo>
                          <a:lnTo>
                            <a:pt x="1" y="22"/>
                          </a:lnTo>
                          <a:lnTo>
                            <a:pt x="5" y="36"/>
                          </a:lnTo>
                          <a:lnTo>
                            <a:pt x="7" y="48"/>
                          </a:lnTo>
                          <a:lnTo>
                            <a:pt x="14" y="72"/>
                          </a:lnTo>
                          <a:lnTo>
                            <a:pt x="25" y="105"/>
                          </a:lnTo>
                          <a:lnTo>
                            <a:pt x="40" y="144"/>
                          </a:lnTo>
                          <a:lnTo>
                            <a:pt x="57" y="186"/>
                          </a:lnTo>
                          <a:lnTo>
                            <a:pt x="74" y="224"/>
                          </a:lnTo>
                          <a:lnTo>
                            <a:pt x="87" y="249"/>
                          </a:lnTo>
                          <a:lnTo>
                            <a:pt x="98" y="269"/>
                          </a:lnTo>
                          <a:lnTo>
                            <a:pt x="114" y="294"/>
                          </a:lnTo>
                          <a:lnTo>
                            <a:pt x="119" y="303"/>
                          </a:lnTo>
                          <a:lnTo>
                            <a:pt x="124" y="306"/>
                          </a:lnTo>
                          <a:lnTo>
                            <a:pt x="129" y="307"/>
                          </a:lnTo>
                          <a:lnTo>
                            <a:pt x="135" y="305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67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462" y="134"/>
                      <a:ext cx="145" cy="307"/>
                    </a:xfrm>
                    <a:custGeom>
                      <a:avLst/>
                      <a:gdLst>
                        <a:gd name="T0" fmla="*/ 135 w 145"/>
                        <a:gd name="T1" fmla="*/ 305 h 307"/>
                        <a:gd name="T2" fmla="*/ 140 w 145"/>
                        <a:gd name="T3" fmla="*/ 300 h 307"/>
                        <a:gd name="T4" fmla="*/ 144 w 145"/>
                        <a:gd name="T5" fmla="*/ 295 h 307"/>
                        <a:gd name="T6" fmla="*/ 145 w 145"/>
                        <a:gd name="T7" fmla="*/ 288 h 307"/>
                        <a:gd name="T8" fmla="*/ 144 w 145"/>
                        <a:gd name="T9" fmla="*/ 279 h 307"/>
                        <a:gd name="T10" fmla="*/ 136 w 145"/>
                        <a:gd name="T11" fmla="*/ 254 h 307"/>
                        <a:gd name="T12" fmla="*/ 122 w 145"/>
                        <a:gd name="T13" fmla="*/ 212 h 307"/>
                        <a:gd name="T14" fmla="*/ 105 w 145"/>
                        <a:gd name="T15" fmla="*/ 168 h 307"/>
                        <a:gd name="T16" fmla="*/ 90 w 145"/>
                        <a:gd name="T17" fmla="*/ 130 h 307"/>
                        <a:gd name="T18" fmla="*/ 71 w 145"/>
                        <a:gd name="T19" fmla="*/ 89 h 307"/>
                        <a:gd name="T20" fmla="*/ 53 w 145"/>
                        <a:gd name="T21" fmla="*/ 53 h 307"/>
                        <a:gd name="T22" fmla="*/ 40 w 145"/>
                        <a:gd name="T23" fmla="*/ 30 h 307"/>
                        <a:gd name="T24" fmla="*/ 34 w 145"/>
                        <a:gd name="T25" fmla="*/ 17 h 307"/>
                        <a:gd name="T26" fmla="*/ 28 w 145"/>
                        <a:gd name="T27" fmla="*/ 11 h 307"/>
                        <a:gd name="T28" fmla="*/ 23 w 145"/>
                        <a:gd name="T29" fmla="*/ 5 h 307"/>
                        <a:gd name="T30" fmla="*/ 17 w 145"/>
                        <a:gd name="T31" fmla="*/ 1 h 307"/>
                        <a:gd name="T32" fmla="*/ 12 w 145"/>
                        <a:gd name="T33" fmla="*/ 0 h 307"/>
                        <a:gd name="T34" fmla="*/ 5 w 145"/>
                        <a:gd name="T35" fmla="*/ 1 h 307"/>
                        <a:gd name="T36" fmla="*/ 2 w 145"/>
                        <a:gd name="T37" fmla="*/ 5 h 307"/>
                        <a:gd name="T38" fmla="*/ 1 w 145"/>
                        <a:gd name="T39" fmla="*/ 10 h 307"/>
                        <a:gd name="T40" fmla="*/ 0 w 145"/>
                        <a:gd name="T41" fmla="*/ 16 h 307"/>
                        <a:gd name="T42" fmla="*/ 1 w 145"/>
                        <a:gd name="T43" fmla="*/ 22 h 307"/>
                        <a:gd name="T44" fmla="*/ 5 w 145"/>
                        <a:gd name="T45" fmla="*/ 36 h 307"/>
                        <a:gd name="T46" fmla="*/ 8 w 145"/>
                        <a:gd name="T47" fmla="*/ 48 h 307"/>
                        <a:gd name="T48" fmla="*/ 14 w 145"/>
                        <a:gd name="T49" fmla="*/ 72 h 307"/>
                        <a:gd name="T50" fmla="*/ 25 w 145"/>
                        <a:gd name="T51" fmla="*/ 105 h 307"/>
                        <a:gd name="T52" fmla="*/ 40 w 145"/>
                        <a:gd name="T53" fmla="*/ 144 h 307"/>
                        <a:gd name="T54" fmla="*/ 57 w 145"/>
                        <a:gd name="T55" fmla="*/ 186 h 307"/>
                        <a:gd name="T56" fmla="*/ 74 w 145"/>
                        <a:gd name="T57" fmla="*/ 224 h 307"/>
                        <a:gd name="T58" fmla="*/ 87 w 145"/>
                        <a:gd name="T59" fmla="*/ 249 h 307"/>
                        <a:gd name="T60" fmla="*/ 98 w 145"/>
                        <a:gd name="T61" fmla="*/ 269 h 307"/>
                        <a:gd name="T62" fmla="*/ 114 w 145"/>
                        <a:gd name="T63" fmla="*/ 294 h 307"/>
                        <a:gd name="T64" fmla="*/ 119 w 145"/>
                        <a:gd name="T65" fmla="*/ 303 h 307"/>
                        <a:gd name="T66" fmla="*/ 125 w 145"/>
                        <a:gd name="T67" fmla="*/ 306 h 307"/>
                        <a:gd name="T68" fmla="*/ 129 w 145"/>
                        <a:gd name="T69" fmla="*/ 307 h 307"/>
                        <a:gd name="T70" fmla="*/ 135 w 145"/>
                        <a:gd name="T71" fmla="*/ 305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5" h="307">
                          <a:moveTo>
                            <a:pt x="135" y="305"/>
                          </a:moveTo>
                          <a:lnTo>
                            <a:pt x="140" y="300"/>
                          </a:lnTo>
                          <a:lnTo>
                            <a:pt x="144" y="295"/>
                          </a:lnTo>
                          <a:lnTo>
                            <a:pt x="145" y="288"/>
                          </a:lnTo>
                          <a:lnTo>
                            <a:pt x="144" y="279"/>
                          </a:lnTo>
                          <a:lnTo>
                            <a:pt x="136" y="254"/>
                          </a:lnTo>
                          <a:lnTo>
                            <a:pt x="122" y="212"/>
                          </a:lnTo>
                          <a:lnTo>
                            <a:pt x="105" y="168"/>
                          </a:lnTo>
                          <a:lnTo>
                            <a:pt x="90" y="130"/>
                          </a:lnTo>
                          <a:lnTo>
                            <a:pt x="71" y="89"/>
                          </a:lnTo>
                          <a:lnTo>
                            <a:pt x="53" y="53"/>
                          </a:lnTo>
                          <a:lnTo>
                            <a:pt x="40" y="30"/>
                          </a:lnTo>
                          <a:lnTo>
                            <a:pt x="34" y="17"/>
                          </a:lnTo>
                          <a:lnTo>
                            <a:pt x="28" y="11"/>
                          </a:lnTo>
                          <a:lnTo>
                            <a:pt x="23" y="5"/>
                          </a:lnTo>
                          <a:lnTo>
                            <a:pt x="17" y="1"/>
                          </a:lnTo>
                          <a:lnTo>
                            <a:pt x="12" y="0"/>
                          </a:lnTo>
                          <a:lnTo>
                            <a:pt x="5" y="1"/>
                          </a:lnTo>
                          <a:lnTo>
                            <a:pt x="2" y="5"/>
                          </a:lnTo>
                          <a:lnTo>
                            <a:pt x="1" y="10"/>
                          </a:lnTo>
                          <a:lnTo>
                            <a:pt x="0" y="16"/>
                          </a:lnTo>
                          <a:lnTo>
                            <a:pt x="1" y="22"/>
                          </a:lnTo>
                          <a:lnTo>
                            <a:pt x="5" y="36"/>
                          </a:lnTo>
                          <a:lnTo>
                            <a:pt x="8" y="48"/>
                          </a:lnTo>
                          <a:lnTo>
                            <a:pt x="14" y="72"/>
                          </a:lnTo>
                          <a:lnTo>
                            <a:pt x="25" y="105"/>
                          </a:lnTo>
                          <a:lnTo>
                            <a:pt x="40" y="144"/>
                          </a:lnTo>
                          <a:lnTo>
                            <a:pt x="57" y="186"/>
                          </a:lnTo>
                          <a:lnTo>
                            <a:pt x="74" y="224"/>
                          </a:lnTo>
                          <a:lnTo>
                            <a:pt x="87" y="249"/>
                          </a:lnTo>
                          <a:lnTo>
                            <a:pt x="98" y="269"/>
                          </a:lnTo>
                          <a:lnTo>
                            <a:pt x="114" y="294"/>
                          </a:lnTo>
                          <a:lnTo>
                            <a:pt x="119" y="303"/>
                          </a:lnTo>
                          <a:lnTo>
                            <a:pt x="125" y="306"/>
                          </a:lnTo>
                          <a:lnTo>
                            <a:pt x="129" y="307"/>
                          </a:lnTo>
                          <a:lnTo>
                            <a:pt x="135" y="30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68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4252" y="322"/>
                    <a:ext cx="334" cy="138"/>
                    <a:chOff x="4252" y="322"/>
                    <a:chExt cx="334" cy="138"/>
                  </a:xfrm>
                </p:grpSpPr>
                <p:sp>
                  <p:nvSpPr>
                    <p:cNvPr id="337169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4252" y="324"/>
                      <a:ext cx="324" cy="136"/>
                    </a:xfrm>
                    <a:custGeom>
                      <a:avLst/>
                      <a:gdLst>
                        <a:gd name="T0" fmla="*/ 324 w 324"/>
                        <a:gd name="T1" fmla="*/ 118 h 136"/>
                        <a:gd name="T2" fmla="*/ 312 w 324"/>
                        <a:gd name="T3" fmla="*/ 106 h 136"/>
                        <a:gd name="T4" fmla="*/ 281 w 324"/>
                        <a:gd name="T5" fmla="*/ 89 h 136"/>
                        <a:gd name="T6" fmla="*/ 241 w 324"/>
                        <a:gd name="T7" fmla="*/ 70 h 136"/>
                        <a:gd name="T8" fmla="*/ 188 w 324"/>
                        <a:gd name="T9" fmla="*/ 49 h 136"/>
                        <a:gd name="T10" fmla="*/ 133 w 324"/>
                        <a:gd name="T11" fmla="*/ 28 h 136"/>
                        <a:gd name="T12" fmla="*/ 77 w 324"/>
                        <a:gd name="T13" fmla="*/ 11 h 136"/>
                        <a:gd name="T14" fmla="*/ 44 w 324"/>
                        <a:gd name="T15" fmla="*/ 3 h 136"/>
                        <a:gd name="T16" fmla="*/ 33 w 324"/>
                        <a:gd name="T17" fmla="*/ 1 h 136"/>
                        <a:gd name="T18" fmla="*/ 22 w 324"/>
                        <a:gd name="T19" fmla="*/ 0 h 136"/>
                        <a:gd name="T20" fmla="*/ 9 w 324"/>
                        <a:gd name="T21" fmla="*/ 3 h 136"/>
                        <a:gd name="T22" fmla="*/ 3 w 324"/>
                        <a:gd name="T23" fmla="*/ 7 h 136"/>
                        <a:gd name="T24" fmla="*/ 0 w 324"/>
                        <a:gd name="T25" fmla="*/ 12 h 136"/>
                        <a:gd name="T26" fmla="*/ 2 w 324"/>
                        <a:gd name="T27" fmla="*/ 20 h 136"/>
                        <a:gd name="T28" fmla="*/ 5 w 324"/>
                        <a:gd name="T29" fmla="*/ 26 h 136"/>
                        <a:gd name="T30" fmla="*/ 10 w 324"/>
                        <a:gd name="T31" fmla="*/ 30 h 136"/>
                        <a:gd name="T32" fmla="*/ 20 w 324"/>
                        <a:gd name="T33" fmla="*/ 36 h 136"/>
                        <a:gd name="T34" fmla="*/ 51 w 324"/>
                        <a:gd name="T35" fmla="*/ 50 h 136"/>
                        <a:gd name="T36" fmla="*/ 107 w 324"/>
                        <a:gd name="T37" fmla="*/ 73 h 136"/>
                        <a:gd name="T38" fmla="*/ 157 w 324"/>
                        <a:gd name="T39" fmla="*/ 93 h 136"/>
                        <a:gd name="T40" fmla="*/ 213 w 324"/>
                        <a:gd name="T41" fmla="*/ 112 h 136"/>
                        <a:gd name="T42" fmla="*/ 257 w 324"/>
                        <a:gd name="T43" fmla="*/ 126 h 136"/>
                        <a:gd name="T44" fmla="*/ 288 w 324"/>
                        <a:gd name="T45" fmla="*/ 134 h 136"/>
                        <a:gd name="T46" fmla="*/ 306 w 324"/>
                        <a:gd name="T47" fmla="*/ 136 h 136"/>
                        <a:gd name="T48" fmla="*/ 318 w 324"/>
                        <a:gd name="T49" fmla="*/ 133 h 136"/>
                        <a:gd name="T50" fmla="*/ 324 w 324"/>
                        <a:gd name="T51" fmla="*/ 126 h 136"/>
                        <a:gd name="T52" fmla="*/ 324 w 324"/>
                        <a:gd name="T53" fmla="*/ 11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4" h="136">
                          <a:moveTo>
                            <a:pt x="324" y="118"/>
                          </a:moveTo>
                          <a:lnTo>
                            <a:pt x="312" y="106"/>
                          </a:lnTo>
                          <a:lnTo>
                            <a:pt x="281" y="89"/>
                          </a:lnTo>
                          <a:lnTo>
                            <a:pt x="241" y="70"/>
                          </a:lnTo>
                          <a:lnTo>
                            <a:pt x="188" y="49"/>
                          </a:lnTo>
                          <a:lnTo>
                            <a:pt x="133" y="28"/>
                          </a:lnTo>
                          <a:lnTo>
                            <a:pt x="77" y="11"/>
                          </a:lnTo>
                          <a:lnTo>
                            <a:pt x="44" y="3"/>
                          </a:lnTo>
                          <a:lnTo>
                            <a:pt x="33" y="1"/>
                          </a:lnTo>
                          <a:lnTo>
                            <a:pt x="22" y="0"/>
                          </a:lnTo>
                          <a:lnTo>
                            <a:pt x="9" y="3"/>
                          </a:lnTo>
                          <a:lnTo>
                            <a:pt x="3" y="7"/>
                          </a:lnTo>
                          <a:lnTo>
                            <a:pt x="0" y="12"/>
                          </a:lnTo>
                          <a:lnTo>
                            <a:pt x="2" y="20"/>
                          </a:lnTo>
                          <a:lnTo>
                            <a:pt x="5" y="26"/>
                          </a:lnTo>
                          <a:lnTo>
                            <a:pt x="10" y="30"/>
                          </a:lnTo>
                          <a:lnTo>
                            <a:pt x="20" y="36"/>
                          </a:lnTo>
                          <a:lnTo>
                            <a:pt x="51" y="50"/>
                          </a:lnTo>
                          <a:lnTo>
                            <a:pt x="107" y="73"/>
                          </a:lnTo>
                          <a:lnTo>
                            <a:pt x="157" y="93"/>
                          </a:lnTo>
                          <a:lnTo>
                            <a:pt x="213" y="112"/>
                          </a:lnTo>
                          <a:lnTo>
                            <a:pt x="257" y="126"/>
                          </a:lnTo>
                          <a:lnTo>
                            <a:pt x="288" y="134"/>
                          </a:lnTo>
                          <a:lnTo>
                            <a:pt x="306" y="136"/>
                          </a:lnTo>
                          <a:lnTo>
                            <a:pt x="318" y="133"/>
                          </a:lnTo>
                          <a:lnTo>
                            <a:pt x="324" y="126"/>
                          </a:lnTo>
                          <a:lnTo>
                            <a:pt x="324" y="118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70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262" y="322"/>
                      <a:ext cx="324" cy="136"/>
                    </a:xfrm>
                    <a:custGeom>
                      <a:avLst/>
                      <a:gdLst>
                        <a:gd name="T0" fmla="*/ 324 w 324"/>
                        <a:gd name="T1" fmla="*/ 119 h 136"/>
                        <a:gd name="T2" fmla="*/ 312 w 324"/>
                        <a:gd name="T3" fmla="*/ 106 h 136"/>
                        <a:gd name="T4" fmla="*/ 281 w 324"/>
                        <a:gd name="T5" fmla="*/ 89 h 136"/>
                        <a:gd name="T6" fmla="*/ 242 w 324"/>
                        <a:gd name="T7" fmla="*/ 70 h 136"/>
                        <a:gd name="T8" fmla="*/ 188 w 324"/>
                        <a:gd name="T9" fmla="*/ 49 h 136"/>
                        <a:gd name="T10" fmla="*/ 133 w 324"/>
                        <a:gd name="T11" fmla="*/ 28 h 136"/>
                        <a:gd name="T12" fmla="*/ 77 w 324"/>
                        <a:gd name="T13" fmla="*/ 11 h 136"/>
                        <a:gd name="T14" fmla="*/ 45 w 324"/>
                        <a:gd name="T15" fmla="*/ 3 h 136"/>
                        <a:gd name="T16" fmla="*/ 33 w 324"/>
                        <a:gd name="T17" fmla="*/ 2 h 136"/>
                        <a:gd name="T18" fmla="*/ 22 w 324"/>
                        <a:gd name="T19" fmla="*/ 0 h 136"/>
                        <a:gd name="T20" fmla="*/ 10 w 324"/>
                        <a:gd name="T21" fmla="*/ 3 h 136"/>
                        <a:gd name="T22" fmla="*/ 3 w 324"/>
                        <a:gd name="T23" fmla="*/ 7 h 136"/>
                        <a:gd name="T24" fmla="*/ 0 w 324"/>
                        <a:gd name="T25" fmla="*/ 12 h 136"/>
                        <a:gd name="T26" fmla="*/ 2 w 324"/>
                        <a:gd name="T27" fmla="*/ 20 h 136"/>
                        <a:gd name="T28" fmla="*/ 6 w 324"/>
                        <a:gd name="T29" fmla="*/ 26 h 136"/>
                        <a:gd name="T30" fmla="*/ 10 w 324"/>
                        <a:gd name="T31" fmla="*/ 30 h 136"/>
                        <a:gd name="T32" fmla="*/ 20 w 324"/>
                        <a:gd name="T33" fmla="*/ 36 h 136"/>
                        <a:gd name="T34" fmla="*/ 51 w 324"/>
                        <a:gd name="T35" fmla="*/ 50 h 136"/>
                        <a:gd name="T36" fmla="*/ 107 w 324"/>
                        <a:gd name="T37" fmla="*/ 74 h 136"/>
                        <a:gd name="T38" fmla="*/ 157 w 324"/>
                        <a:gd name="T39" fmla="*/ 94 h 136"/>
                        <a:gd name="T40" fmla="*/ 213 w 324"/>
                        <a:gd name="T41" fmla="*/ 112 h 136"/>
                        <a:gd name="T42" fmla="*/ 257 w 324"/>
                        <a:gd name="T43" fmla="*/ 126 h 136"/>
                        <a:gd name="T44" fmla="*/ 288 w 324"/>
                        <a:gd name="T45" fmla="*/ 134 h 136"/>
                        <a:gd name="T46" fmla="*/ 306 w 324"/>
                        <a:gd name="T47" fmla="*/ 136 h 136"/>
                        <a:gd name="T48" fmla="*/ 318 w 324"/>
                        <a:gd name="T49" fmla="*/ 133 h 136"/>
                        <a:gd name="T50" fmla="*/ 324 w 324"/>
                        <a:gd name="T51" fmla="*/ 127 h 136"/>
                        <a:gd name="T52" fmla="*/ 324 w 324"/>
                        <a:gd name="T53" fmla="*/ 119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4" h="136">
                          <a:moveTo>
                            <a:pt x="324" y="119"/>
                          </a:moveTo>
                          <a:lnTo>
                            <a:pt x="312" y="106"/>
                          </a:lnTo>
                          <a:lnTo>
                            <a:pt x="281" y="89"/>
                          </a:lnTo>
                          <a:lnTo>
                            <a:pt x="242" y="70"/>
                          </a:lnTo>
                          <a:lnTo>
                            <a:pt x="188" y="49"/>
                          </a:lnTo>
                          <a:lnTo>
                            <a:pt x="133" y="28"/>
                          </a:lnTo>
                          <a:lnTo>
                            <a:pt x="77" y="11"/>
                          </a:lnTo>
                          <a:lnTo>
                            <a:pt x="45" y="3"/>
                          </a:lnTo>
                          <a:lnTo>
                            <a:pt x="33" y="2"/>
                          </a:lnTo>
                          <a:lnTo>
                            <a:pt x="22" y="0"/>
                          </a:lnTo>
                          <a:lnTo>
                            <a:pt x="10" y="3"/>
                          </a:lnTo>
                          <a:lnTo>
                            <a:pt x="3" y="7"/>
                          </a:lnTo>
                          <a:lnTo>
                            <a:pt x="0" y="12"/>
                          </a:lnTo>
                          <a:lnTo>
                            <a:pt x="2" y="20"/>
                          </a:lnTo>
                          <a:lnTo>
                            <a:pt x="6" y="26"/>
                          </a:lnTo>
                          <a:lnTo>
                            <a:pt x="10" y="30"/>
                          </a:lnTo>
                          <a:lnTo>
                            <a:pt x="20" y="36"/>
                          </a:lnTo>
                          <a:lnTo>
                            <a:pt x="51" y="50"/>
                          </a:lnTo>
                          <a:lnTo>
                            <a:pt x="107" y="74"/>
                          </a:lnTo>
                          <a:lnTo>
                            <a:pt x="157" y="94"/>
                          </a:lnTo>
                          <a:lnTo>
                            <a:pt x="213" y="112"/>
                          </a:lnTo>
                          <a:lnTo>
                            <a:pt x="257" y="126"/>
                          </a:lnTo>
                          <a:lnTo>
                            <a:pt x="288" y="134"/>
                          </a:lnTo>
                          <a:lnTo>
                            <a:pt x="306" y="136"/>
                          </a:lnTo>
                          <a:lnTo>
                            <a:pt x="318" y="133"/>
                          </a:lnTo>
                          <a:lnTo>
                            <a:pt x="324" y="127"/>
                          </a:lnTo>
                          <a:lnTo>
                            <a:pt x="324" y="11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7171" name="Group 275"/>
                <p:cNvGrpSpPr>
                  <a:grpSpLocks/>
                </p:cNvGrpSpPr>
                <p:nvPr/>
              </p:nvGrpSpPr>
              <p:grpSpPr bwMode="auto">
                <a:xfrm>
                  <a:off x="4562" y="96"/>
                  <a:ext cx="382" cy="756"/>
                  <a:chOff x="4584" y="104"/>
                  <a:chExt cx="408" cy="748"/>
                </a:xfrm>
              </p:grpSpPr>
              <p:sp>
                <p:nvSpPr>
                  <p:cNvPr id="337172" name="Freeform 276"/>
                  <p:cNvSpPr>
                    <a:spLocks/>
                  </p:cNvSpPr>
                  <p:nvPr/>
                </p:nvSpPr>
                <p:spPr bwMode="auto">
                  <a:xfrm>
                    <a:off x="4622" y="516"/>
                    <a:ext cx="308" cy="174"/>
                  </a:xfrm>
                  <a:custGeom>
                    <a:avLst/>
                    <a:gdLst>
                      <a:gd name="T0" fmla="*/ 3 w 308"/>
                      <a:gd name="T1" fmla="*/ 8 h 174"/>
                      <a:gd name="T2" fmla="*/ 8 w 308"/>
                      <a:gd name="T3" fmla="*/ 2 h 174"/>
                      <a:gd name="T4" fmla="*/ 13 w 308"/>
                      <a:gd name="T5" fmla="*/ 0 h 174"/>
                      <a:gd name="T6" fmla="*/ 19 w 308"/>
                      <a:gd name="T7" fmla="*/ 0 h 174"/>
                      <a:gd name="T8" fmla="*/ 29 w 308"/>
                      <a:gd name="T9" fmla="*/ 0 h 174"/>
                      <a:gd name="T10" fmla="*/ 47 w 308"/>
                      <a:gd name="T11" fmla="*/ 6 h 174"/>
                      <a:gd name="T12" fmla="*/ 76 w 308"/>
                      <a:gd name="T13" fmla="*/ 18 h 174"/>
                      <a:gd name="T14" fmla="*/ 110 w 308"/>
                      <a:gd name="T15" fmla="*/ 34 h 174"/>
                      <a:gd name="T16" fmla="*/ 164 w 308"/>
                      <a:gd name="T17" fmla="*/ 61 h 174"/>
                      <a:gd name="T18" fmla="*/ 217 w 308"/>
                      <a:gd name="T19" fmla="*/ 90 h 174"/>
                      <a:gd name="T20" fmla="*/ 252 w 308"/>
                      <a:gd name="T21" fmla="*/ 111 h 174"/>
                      <a:gd name="T22" fmla="*/ 269 w 308"/>
                      <a:gd name="T23" fmla="*/ 123 h 174"/>
                      <a:gd name="T24" fmla="*/ 286 w 308"/>
                      <a:gd name="T25" fmla="*/ 138 h 174"/>
                      <a:gd name="T26" fmla="*/ 293 w 308"/>
                      <a:gd name="T27" fmla="*/ 143 h 174"/>
                      <a:gd name="T28" fmla="*/ 300 w 308"/>
                      <a:gd name="T29" fmla="*/ 150 h 174"/>
                      <a:gd name="T30" fmla="*/ 305 w 308"/>
                      <a:gd name="T31" fmla="*/ 156 h 174"/>
                      <a:gd name="T32" fmla="*/ 308 w 308"/>
                      <a:gd name="T33" fmla="*/ 163 h 174"/>
                      <a:gd name="T34" fmla="*/ 308 w 308"/>
                      <a:gd name="T35" fmla="*/ 167 h 174"/>
                      <a:gd name="T36" fmla="*/ 306 w 308"/>
                      <a:gd name="T37" fmla="*/ 171 h 174"/>
                      <a:gd name="T38" fmla="*/ 303 w 308"/>
                      <a:gd name="T39" fmla="*/ 173 h 174"/>
                      <a:gd name="T40" fmla="*/ 297 w 308"/>
                      <a:gd name="T41" fmla="*/ 174 h 174"/>
                      <a:gd name="T42" fmla="*/ 289 w 308"/>
                      <a:gd name="T43" fmla="*/ 174 h 174"/>
                      <a:gd name="T44" fmla="*/ 276 w 308"/>
                      <a:gd name="T45" fmla="*/ 172 h 174"/>
                      <a:gd name="T46" fmla="*/ 253 w 308"/>
                      <a:gd name="T47" fmla="*/ 165 h 174"/>
                      <a:gd name="T48" fmla="*/ 230 w 308"/>
                      <a:gd name="T49" fmla="*/ 156 h 174"/>
                      <a:gd name="T50" fmla="*/ 193 w 308"/>
                      <a:gd name="T51" fmla="*/ 138 h 174"/>
                      <a:gd name="T52" fmla="*/ 142 w 308"/>
                      <a:gd name="T53" fmla="*/ 110 h 174"/>
                      <a:gd name="T54" fmla="*/ 91 w 308"/>
                      <a:gd name="T55" fmla="*/ 82 h 174"/>
                      <a:gd name="T56" fmla="*/ 59 w 308"/>
                      <a:gd name="T57" fmla="*/ 64 h 174"/>
                      <a:gd name="T58" fmla="*/ 31 w 308"/>
                      <a:gd name="T59" fmla="*/ 47 h 174"/>
                      <a:gd name="T60" fmla="*/ 10 w 308"/>
                      <a:gd name="T61" fmla="*/ 33 h 174"/>
                      <a:gd name="T62" fmla="*/ 4 w 308"/>
                      <a:gd name="T63" fmla="*/ 24 h 174"/>
                      <a:gd name="T64" fmla="*/ 0 w 308"/>
                      <a:gd name="T65" fmla="*/ 18 h 174"/>
                      <a:gd name="T66" fmla="*/ 3 w 308"/>
                      <a:gd name="T67" fmla="*/ 10 h 174"/>
                      <a:gd name="T68" fmla="*/ 3 w 308"/>
                      <a:gd name="T69" fmla="*/ 8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08" h="174">
                        <a:moveTo>
                          <a:pt x="3" y="8"/>
                        </a:move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9" y="0"/>
                        </a:lnTo>
                        <a:lnTo>
                          <a:pt x="47" y="6"/>
                        </a:lnTo>
                        <a:lnTo>
                          <a:pt x="76" y="18"/>
                        </a:lnTo>
                        <a:lnTo>
                          <a:pt x="110" y="34"/>
                        </a:lnTo>
                        <a:lnTo>
                          <a:pt x="164" y="61"/>
                        </a:lnTo>
                        <a:lnTo>
                          <a:pt x="217" y="90"/>
                        </a:lnTo>
                        <a:lnTo>
                          <a:pt x="252" y="111"/>
                        </a:lnTo>
                        <a:lnTo>
                          <a:pt x="269" y="123"/>
                        </a:lnTo>
                        <a:lnTo>
                          <a:pt x="286" y="138"/>
                        </a:lnTo>
                        <a:lnTo>
                          <a:pt x="293" y="143"/>
                        </a:lnTo>
                        <a:lnTo>
                          <a:pt x="300" y="150"/>
                        </a:lnTo>
                        <a:lnTo>
                          <a:pt x="305" y="156"/>
                        </a:lnTo>
                        <a:lnTo>
                          <a:pt x="308" y="163"/>
                        </a:lnTo>
                        <a:lnTo>
                          <a:pt x="308" y="167"/>
                        </a:lnTo>
                        <a:lnTo>
                          <a:pt x="306" y="171"/>
                        </a:lnTo>
                        <a:lnTo>
                          <a:pt x="303" y="173"/>
                        </a:lnTo>
                        <a:lnTo>
                          <a:pt x="297" y="174"/>
                        </a:lnTo>
                        <a:lnTo>
                          <a:pt x="289" y="174"/>
                        </a:lnTo>
                        <a:lnTo>
                          <a:pt x="276" y="172"/>
                        </a:lnTo>
                        <a:lnTo>
                          <a:pt x="253" y="165"/>
                        </a:lnTo>
                        <a:lnTo>
                          <a:pt x="230" y="156"/>
                        </a:lnTo>
                        <a:lnTo>
                          <a:pt x="193" y="138"/>
                        </a:lnTo>
                        <a:lnTo>
                          <a:pt x="142" y="110"/>
                        </a:lnTo>
                        <a:lnTo>
                          <a:pt x="91" y="82"/>
                        </a:lnTo>
                        <a:lnTo>
                          <a:pt x="59" y="64"/>
                        </a:lnTo>
                        <a:lnTo>
                          <a:pt x="31" y="47"/>
                        </a:lnTo>
                        <a:lnTo>
                          <a:pt x="10" y="33"/>
                        </a:lnTo>
                        <a:lnTo>
                          <a:pt x="4" y="24"/>
                        </a:lnTo>
                        <a:lnTo>
                          <a:pt x="0" y="18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3" name="Freeform 277"/>
                  <p:cNvSpPr>
                    <a:spLocks/>
                  </p:cNvSpPr>
                  <p:nvPr/>
                </p:nvSpPr>
                <p:spPr bwMode="auto">
                  <a:xfrm>
                    <a:off x="4659" y="487"/>
                    <a:ext cx="315" cy="74"/>
                  </a:xfrm>
                  <a:custGeom>
                    <a:avLst/>
                    <a:gdLst>
                      <a:gd name="T0" fmla="*/ 310 w 315"/>
                      <a:gd name="T1" fmla="*/ 52 h 74"/>
                      <a:gd name="T2" fmla="*/ 304 w 315"/>
                      <a:gd name="T3" fmla="*/ 47 h 74"/>
                      <a:gd name="T4" fmla="*/ 297 w 315"/>
                      <a:gd name="T5" fmla="*/ 43 h 74"/>
                      <a:gd name="T6" fmla="*/ 275 w 315"/>
                      <a:gd name="T7" fmla="*/ 37 h 74"/>
                      <a:gd name="T8" fmla="*/ 241 w 315"/>
                      <a:gd name="T9" fmla="*/ 30 h 74"/>
                      <a:gd name="T10" fmla="*/ 215 w 315"/>
                      <a:gd name="T11" fmla="*/ 25 h 74"/>
                      <a:gd name="T12" fmla="*/ 183 w 315"/>
                      <a:gd name="T13" fmla="*/ 20 h 74"/>
                      <a:gd name="T14" fmla="*/ 141 w 315"/>
                      <a:gd name="T15" fmla="*/ 13 h 74"/>
                      <a:gd name="T16" fmla="*/ 111 w 315"/>
                      <a:gd name="T17" fmla="*/ 9 h 74"/>
                      <a:gd name="T18" fmla="*/ 76 w 315"/>
                      <a:gd name="T19" fmla="*/ 4 h 74"/>
                      <a:gd name="T20" fmla="*/ 46 w 315"/>
                      <a:gd name="T21" fmla="*/ 3 h 74"/>
                      <a:gd name="T22" fmla="*/ 25 w 315"/>
                      <a:gd name="T23" fmla="*/ 0 h 74"/>
                      <a:gd name="T24" fmla="*/ 12 w 315"/>
                      <a:gd name="T25" fmla="*/ 2 h 74"/>
                      <a:gd name="T26" fmla="*/ 2 w 315"/>
                      <a:gd name="T27" fmla="*/ 9 h 74"/>
                      <a:gd name="T28" fmla="*/ 0 w 315"/>
                      <a:gd name="T29" fmla="*/ 19 h 74"/>
                      <a:gd name="T30" fmla="*/ 5 w 315"/>
                      <a:gd name="T31" fmla="*/ 28 h 74"/>
                      <a:gd name="T32" fmla="*/ 19 w 315"/>
                      <a:gd name="T33" fmla="*/ 35 h 74"/>
                      <a:gd name="T34" fmla="*/ 37 w 315"/>
                      <a:gd name="T35" fmla="*/ 40 h 74"/>
                      <a:gd name="T36" fmla="*/ 71 w 315"/>
                      <a:gd name="T37" fmla="*/ 47 h 74"/>
                      <a:gd name="T38" fmla="*/ 102 w 315"/>
                      <a:gd name="T39" fmla="*/ 52 h 74"/>
                      <a:gd name="T40" fmla="*/ 136 w 315"/>
                      <a:gd name="T41" fmla="*/ 57 h 74"/>
                      <a:gd name="T42" fmla="*/ 178 w 315"/>
                      <a:gd name="T43" fmla="*/ 64 h 74"/>
                      <a:gd name="T44" fmla="*/ 211 w 315"/>
                      <a:gd name="T45" fmla="*/ 68 h 74"/>
                      <a:gd name="T46" fmla="*/ 239 w 315"/>
                      <a:gd name="T47" fmla="*/ 71 h 74"/>
                      <a:gd name="T48" fmla="*/ 272 w 315"/>
                      <a:gd name="T49" fmla="*/ 73 h 74"/>
                      <a:gd name="T50" fmla="*/ 293 w 315"/>
                      <a:gd name="T51" fmla="*/ 74 h 74"/>
                      <a:gd name="T52" fmla="*/ 300 w 315"/>
                      <a:gd name="T53" fmla="*/ 73 h 74"/>
                      <a:gd name="T54" fmla="*/ 308 w 315"/>
                      <a:gd name="T55" fmla="*/ 71 h 74"/>
                      <a:gd name="T56" fmla="*/ 313 w 315"/>
                      <a:gd name="T57" fmla="*/ 67 h 74"/>
                      <a:gd name="T58" fmla="*/ 315 w 315"/>
                      <a:gd name="T59" fmla="*/ 62 h 74"/>
                      <a:gd name="T60" fmla="*/ 313 w 315"/>
                      <a:gd name="T61" fmla="*/ 56 h 74"/>
                      <a:gd name="T62" fmla="*/ 310 w 315"/>
                      <a:gd name="T63" fmla="*/ 52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15" h="74">
                        <a:moveTo>
                          <a:pt x="310" y="52"/>
                        </a:moveTo>
                        <a:lnTo>
                          <a:pt x="304" y="47"/>
                        </a:lnTo>
                        <a:lnTo>
                          <a:pt x="297" y="43"/>
                        </a:lnTo>
                        <a:lnTo>
                          <a:pt x="275" y="37"/>
                        </a:lnTo>
                        <a:lnTo>
                          <a:pt x="241" y="30"/>
                        </a:lnTo>
                        <a:lnTo>
                          <a:pt x="215" y="25"/>
                        </a:lnTo>
                        <a:lnTo>
                          <a:pt x="183" y="20"/>
                        </a:lnTo>
                        <a:lnTo>
                          <a:pt x="141" y="13"/>
                        </a:lnTo>
                        <a:lnTo>
                          <a:pt x="111" y="9"/>
                        </a:lnTo>
                        <a:lnTo>
                          <a:pt x="76" y="4"/>
                        </a:lnTo>
                        <a:lnTo>
                          <a:pt x="46" y="3"/>
                        </a:lnTo>
                        <a:lnTo>
                          <a:pt x="25" y="0"/>
                        </a:lnTo>
                        <a:lnTo>
                          <a:pt x="12" y="2"/>
                        </a:lnTo>
                        <a:lnTo>
                          <a:pt x="2" y="9"/>
                        </a:lnTo>
                        <a:lnTo>
                          <a:pt x="0" y="19"/>
                        </a:lnTo>
                        <a:lnTo>
                          <a:pt x="5" y="28"/>
                        </a:lnTo>
                        <a:lnTo>
                          <a:pt x="19" y="35"/>
                        </a:lnTo>
                        <a:lnTo>
                          <a:pt x="37" y="40"/>
                        </a:lnTo>
                        <a:lnTo>
                          <a:pt x="71" y="47"/>
                        </a:lnTo>
                        <a:lnTo>
                          <a:pt x="102" y="52"/>
                        </a:lnTo>
                        <a:lnTo>
                          <a:pt x="136" y="57"/>
                        </a:lnTo>
                        <a:lnTo>
                          <a:pt x="178" y="64"/>
                        </a:lnTo>
                        <a:lnTo>
                          <a:pt x="211" y="68"/>
                        </a:lnTo>
                        <a:lnTo>
                          <a:pt x="239" y="71"/>
                        </a:lnTo>
                        <a:lnTo>
                          <a:pt x="272" y="73"/>
                        </a:lnTo>
                        <a:lnTo>
                          <a:pt x="293" y="74"/>
                        </a:lnTo>
                        <a:lnTo>
                          <a:pt x="300" y="73"/>
                        </a:lnTo>
                        <a:lnTo>
                          <a:pt x="308" y="71"/>
                        </a:lnTo>
                        <a:lnTo>
                          <a:pt x="313" y="67"/>
                        </a:lnTo>
                        <a:lnTo>
                          <a:pt x="315" y="62"/>
                        </a:lnTo>
                        <a:lnTo>
                          <a:pt x="313" y="56"/>
                        </a:lnTo>
                        <a:lnTo>
                          <a:pt x="310" y="52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4" name="Freeform 278"/>
                  <p:cNvSpPr>
                    <a:spLocks/>
                  </p:cNvSpPr>
                  <p:nvPr/>
                </p:nvSpPr>
                <p:spPr bwMode="auto">
                  <a:xfrm>
                    <a:off x="4642" y="518"/>
                    <a:ext cx="184" cy="281"/>
                  </a:xfrm>
                  <a:custGeom>
                    <a:avLst/>
                    <a:gdLst>
                      <a:gd name="T0" fmla="*/ 21 w 184"/>
                      <a:gd name="T1" fmla="*/ 6 h 281"/>
                      <a:gd name="T2" fmla="*/ 31 w 184"/>
                      <a:gd name="T3" fmla="*/ 16 h 281"/>
                      <a:gd name="T4" fmla="*/ 50 w 184"/>
                      <a:gd name="T5" fmla="*/ 40 h 281"/>
                      <a:gd name="T6" fmla="*/ 78 w 184"/>
                      <a:gd name="T7" fmla="*/ 75 h 281"/>
                      <a:gd name="T8" fmla="*/ 109 w 184"/>
                      <a:gd name="T9" fmla="*/ 122 h 281"/>
                      <a:gd name="T10" fmla="*/ 136 w 184"/>
                      <a:gd name="T11" fmla="*/ 167 h 281"/>
                      <a:gd name="T12" fmla="*/ 165 w 184"/>
                      <a:gd name="T13" fmla="*/ 220 h 281"/>
                      <a:gd name="T14" fmla="*/ 177 w 184"/>
                      <a:gd name="T15" fmla="*/ 243 h 281"/>
                      <a:gd name="T16" fmla="*/ 181 w 184"/>
                      <a:gd name="T17" fmla="*/ 257 h 281"/>
                      <a:gd name="T18" fmla="*/ 183 w 184"/>
                      <a:gd name="T19" fmla="*/ 265 h 281"/>
                      <a:gd name="T20" fmla="*/ 184 w 184"/>
                      <a:gd name="T21" fmla="*/ 274 h 281"/>
                      <a:gd name="T22" fmla="*/ 179 w 184"/>
                      <a:gd name="T23" fmla="*/ 279 h 281"/>
                      <a:gd name="T24" fmla="*/ 174 w 184"/>
                      <a:gd name="T25" fmla="*/ 281 h 281"/>
                      <a:gd name="T26" fmla="*/ 168 w 184"/>
                      <a:gd name="T27" fmla="*/ 279 h 281"/>
                      <a:gd name="T28" fmla="*/ 161 w 184"/>
                      <a:gd name="T29" fmla="*/ 275 h 281"/>
                      <a:gd name="T30" fmla="*/ 152 w 184"/>
                      <a:gd name="T31" fmla="*/ 268 h 281"/>
                      <a:gd name="T32" fmla="*/ 145 w 184"/>
                      <a:gd name="T33" fmla="*/ 263 h 281"/>
                      <a:gd name="T34" fmla="*/ 125 w 184"/>
                      <a:gd name="T35" fmla="*/ 240 h 281"/>
                      <a:gd name="T36" fmla="*/ 91 w 184"/>
                      <a:gd name="T37" fmla="*/ 190 h 281"/>
                      <a:gd name="T38" fmla="*/ 60 w 184"/>
                      <a:gd name="T39" fmla="*/ 140 h 281"/>
                      <a:gd name="T40" fmla="*/ 36 w 184"/>
                      <a:gd name="T41" fmla="*/ 97 h 281"/>
                      <a:gd name="T42" fmla="*/ 16 w 184"/>
                      <a:gd name="T43" fmla="*/ 60 h 281"/>
                      <a:gd name="T44" fmla="*/ 3 w 184"/>
                      <a:gd name="T45" fmla="*/ 31 h 281"/>
                      <a:gd name="T46" fmla="*/ 0 w 184"/>
                      <a:gd name="T47" fmla="*/ 13 h 281"/>
                      <a:gd name="T48" fmla="*/ 2 w 184"/>
                      <a:gd name="T49" fmla="*/ 6 h 281"/>
                      <a:gd name="T50" fmla="*/ 11 w 184"/>
                      <a:gd name="T51" fmla="*/ 0 h 281"/>
                      <a:gd name="T52" fmla="*/ 21 w 184"/>
                      <a:gd name="T53" fmla="*/ 6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4" h="281">
                        <a:moveTo>
                          <a:pt x="21" y="6"/>
                        </a:moveTo>
                        <a:lnTo>
                          <a:pt x="31" y="16"/>
                        </a:lnTo>
                        <a:lnTo>
                          <a:pt x="50" y="40"/>
                        </a:lnTo>
                        <a:lnTo>
                          <a:pt x="78" y="75"/>
                        </a:lnTo>
                        <a:lnTo>
                          <a:pt x="109" y="122"/>
                        </a:lnTo>
                        <a:lnTo>
                          <a:pt x="136" y="167"/>
                        </a:lnTo>
                        <a:lnTo>
                          <a:pt x="165" y="220"/>
                        </a:lnTo>
                        <a:lnTo>
                          <a:pt x="177" y="243"/>
                        </a:lnTo>
                        <a:lnTo>
                          <a:pt x="181" y="257"/>
                        </a:lnTo>
                        <a:lnTo>
                          <a:pt x="183" y="265"/>
                        </a:lnTo>
                        <a:lnTo>
                          <a:pt x="184" y="274"/>
                        </a:lnTo>
                        <a:lnTo>
                          <a:pt x="179" y="279"/>
                        </a:lnTo>
                        <a:lnTo>
                          <a:pt x="174" y="281"/>
                        </a:lnTo>
                        <a:lnTo>
                          <a:pt x="168" y="279"/>
                        </a:lnTo>
                        <a:lnTo>
                          <a:pt x="161" y="275"/>
                        </a:lnTo>
                        <a:lnTo>
                          <a:pt x="152" y="268"/>
                        </a:lnTo>
                        <a:lnTo>
                          <a:pt x="145" y="263"/>
                        </a:lnTo>
                        <a:lnTo>
                          <a:pt x="125" y="240"/>
                        </a:lnTo>
                        <a:lnTo>
                          <a:pt x="91" y="190"/>
                        </a:lnTo>
                        <a:lnTo>
                          <a:pt x="60" y="140"/>
                        </a:lnTo>
                        <a:lnTo>
                          <a:pt x="36" y="97"/>
                        </a:lnTo>
                        <a:lnTo>
                          <a:pt x="16" y="60"/>
                        </a:lnTo>
                        <a:lnTo>
                          <a:pt x="3" y="31"/>
                        </a:lnTo>
                        <a:lnTo>
                          <a:pt x="0" y="13"/>
                        </a:lnTo>
                        <a:lnTo>
                          <a:pt x="2" y="6"/>
                        </a:lnTo>
                        <a:lnTo>
                          <a:pt x="11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5" name="Freeform 279"/>
                  <p:cNvSpPr>
                    <a:spLocks/>
                  </p:cNvSpPr>
                  <p:nvPr/>
                </p:nvSpPr>
                <p:spPr bwMode="auto">
                  <a:xfrm>
                    <a:off x="4617" y="518"/>
                    <a:ext cx="90" cy="328"/>
                  </a:xfrm>
                  <a:custGeom>
                    <a:avLst/>
                    <a:gdLst>
                      <a:gd name="T0" fmla="*/ 11 w 90"/>
                      <a:gd name="T1" fmla="*/ 0 h 328"/>
                      <a:gd name="T2" fmla="*/ 21 w 90"/>
                      <a:gd name="T3" fmla="*/ 11 h 328"/>
                      <a:gd name="T4" fmla="*/ 33 w 90"/>
                      <a:gd name="T5" fmla="*/ 43 h 328"/>
                      <a:gd name="T6" fmla="*/ 49 w 90"/>
                      <a:gd name="T7" fmla="*/ 95 h 328"/>
                      <a:gd name="T8" fmla="*/ 61 w 90"/>
                      <a:gd name="T9" fmla="*/ 138 h 328"/>
                      <a:gd name="T10" fmla="*/ 75 w 90"/>
                      <a:gd name="T11" fmla="*/ 193 h 328"/>
                      <a:gd name="T12" fmla="*/ 86 w 90"/>
                      <a:gd name="T13" fmla="*/ 249 h 328"/>
                      <a:gd name="T14" fmla="*/ 89 w 90"/>
                      <a:gd name="T15" fmla="*/ 283 h 328"/>
                      <a:gd name="T16" fmla="*/ 90 w 90"/>
                      <a:gd name="T17" fmla="*/ 294 h 328"/>
                      <a:gd name="T18" fmla="*/ 89 w 90"/>
                      <a:gd name="T19" fmla="*/ 305 h 328"/>
                      <a:gd name="T20" fmla="*/ 88 w 90"/>
                      <a:gd name="T21" fmla="*/ 316 h 328"/>
                      <a:gd name="T22" fmla="*/ 85 w 90"/>
                      <a:gd name="T23" fmla="*/ 325 h 328"/>
                      <a:gd name="T24" fmla="*/ 81 w 90"/>
                      <a:gd name="T25" fmla="*/ 328 h 328"/>
                      <a:gd name="T26" fmla="*/ 75 w 90"/>
                      <a:gd name="T27" fmla="*/ 327 h 328"/>
                      <a:gd name="T28" fmla="*/ 68 w 90"/>
                      <a:gd name="T29" fmla="*/ 323 h 328"/>
                      <a:gd name="T30" fmla="*/ 63 w 90"/>
                      <a:gd name="T31" fmla="*/ 318 h 328"/>
                      <a:gd name="T32" fmla="*/ 55 w 90"/>
                      <a:gd name="T33" fmla="*/ 304 h 328"/>
                      <a:gd name="T34" fmla="*/ 50 w 90"/>
                      <a:gd name="T35" fmla="*/ 290 h 328"/>
                      <a:gd name="T36" fmla="*/ 41 w 90"/>
                      <a:gd name="T37" fmla="*/ 268 h 328"/>
                      <a:gd name="T38" fmla="*/ 26 w 90"/>
                      <a:gd name="T39" fmla="*/ 212 h 328"/>
                      <a:gd name="T40" fmla="*/ 16 w 90"/>
                      <a:gd name="T41" fmla="*/ 154 h 328"/>
                      <a:gd name="T42" fmla="*/ 8 w 90"/>
                      <a:gd name="T43" fmla="*/ 109 h 328"/>
                      <a:gd name="T44" fmla="*/ 2 w 90"/>
                      <a:gd name="T45" fmla="*/ 58 h 328"/>
                      <a:gd name="T46" fmla="*/ 1 w 90"/>
                      <a:gd name="T47" fmla="*/ 35 h 328"/>
                      <a:gd name="T48" fmla="*/ 0 w 90"/>
                      <a:gd name="T49" fmla="*/ 18 h 328"/>
                      <a:gd name="T50" fmla="*/ 2 w 90"/>
                      <a:gd name="T51" fmla="*/ 5 h 328"/>
                      <a:gd name="T52" fmla="*/ 6 w 90"/>
                      <a:gd name="T53" fmla="*/ 0 h 328"/>
                      <a:gd name="T54" fmla="*/ 11 w 90"/>
                      <a:gd name="T55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28">
                        <a:moveTo>
                          <a:pt x="11" y="0"/>
                        </a:moveTo>
                        <a:lnTo>
                          <a:pt x="21" y="11"/>
                        </a:lnTo>
                        <a:lnTo>
                          <a:pt x="33" y="43"/>
                        </a:lnTo>
                        <a:lnTo>
                          <a:pt x="49" y="95"/>
                        </a:lnTo>
                        <a:lnTo>
                          <a:pt x="61" y="138"/>
                        </a:lnTo>
                        <a:lnTo>
                          <a:pt x="75" y="193"/>
                        </a:lnTo>
                        <a:lnTo>
                          <a:pt x="86" y="249"/>
                        </a:lnTo>
                        <a:lnTo>
                          <a:pt x="89" y="283"/>
                        </a:lnTo>
                        <a:lnTo>
                          <a:pt x="90" y="294"/>
                        </a:lnTo>
                        <a:lnTo>
                          <a:pt x="89" y="305"/>
                        </a:lnTo>
                        <a:lnTo>
                          <a:pt x="88" y="316"/>
                        </a:lnTo>
                        <a:lnTo>
                          <a:pt x="85" y="325"/>
                        </a:lnTo>
                        <a:lnTo>
                          <a:pt x="81" y="328"/>
                        </a:lnTo>
                        <a:lnTo>
                          <a:pt x="75" y="327"/>
                        </a:lnTo>
                        <a:lnTo>
                          <a:pt x="68" y="323"/>
                        </a:lnTo>
                        <a:lnTo>
                          <a:pt x="63" y="318"/>
                        </a:lnTo>
                        <a:lnTo>
                          <a:pt x="55" y="304"/>
                        </a:lnTo>
                        <a:lnTo>
                          <a:pt x="50" y="290"/>
                        </a:lnTo>
                        <a:lnTo>
                          <a:pt x="41" y="268"/>
                        </a:lnTo>
                        <a:lnTo>
                          <a:pt x="26" y="212"/>
                        </a:lnTo>
                        <a:lnTo>
                          <a:pt x="16" y="154"/>
                        </a:lnTo>
                        <a:lnTo>
                          <a:pt x="8" y="109"/>
                        </a:lnTo>
                        <a:lnTo>
                          <a:pt x="2" y="58"/>
                        </a:lnTo>
                        <a:lnTo>
                          <a:pt x="1" y="35"/>
                        </a:lnTo>
                        <a:lnTo>
                          <a:pt x="0" y="18"/>
                        </a:lnTo>
                        <a:lnTo>
                          <a:pt x="2" y="5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6" name="Freeform 280"/>
                  <p:cNvSpPr>
                    <a:spLocks/>
                  </p:cNvSpPr>
                  <p:nvPr/>
                </p:nvSpPr>
                <p:spPr bwMode="auto">
                  <a:xfrm>
                    <a:off x="4663" y="149"/>
                    <a:ext cx="174" cy="309"/>
                  </a:xfrm>
                  <a:custGeom>
                    <a:avLst/>
                    <a:gdLst>
                      <a:gd name="T0" fmla="*/ 8 w 174"/>
                      <a:gd name="T1" fmla="*/ 306 h 309"/>
                      <a:gd name="T2" fmla="*/ 3 w 174"/>
                      <a:gd name="T3" fmla="*/ 302 h 309"/>
                      <a:gd name="T4" fmla="*/ 1 w 174"/>
                      <a:gd name="T5" fmla="*/ 297 h 309"/>
                      <a:gd name="T6" fmla="*/ 0 w 174"/>
                      <a:gd name="T7" fmla="*/ 290 h 309"/>
                      <a:gd name="T8" fmla="*/ 0 w 174"/>
                      <a:gd name="T9" fmla="*/ 281 h 309"/>
                      <a:gd name="T10" fmla="*/ 7 w 174"/>
                      <a:gd name="T11" fmla="*/ 262 h 309"/>
                      <a:gd name="T12" fmla="*/ 19 w 174"/>
                      <a:gd name="T13" fmla="*/ 233 h 309"/>
                      <a:gd name="T14" fmla="*/ 34 w 174"/>
                      <a:gd name="T15" fmla="*/ 199 h 309"/>
                      <a:gd name="T16" fmla="*/ 61 w 174"/>
                      <a:gd name="T17" fmla="*/ 145 h 309"/>
                      <a:gd name="T18" fmla="*/ 90 w 174"/>
                      <a:gd name="T19" fmla="*/ 92 h 309"/>
                      <a:gd name="T20" fmla="*/ 111 w 174"/>
                      <a:gd name="T21" fmla="*/ 57 h 309"/>
                      <a:gd name="T22" fmla="*/ 123 w 174"/>
                      <a:gd name="T23" fmla="*/ 40 h 309"/>
                      <a:gd name="T24" fmla="*/ 137 w 174"/>
                      <a:gd name="T25" fmla="*/ 23 h 309"/>
                      <a:gd name="T26" fmla="*/ 143 w 174"/>
                      <a:gd name="T27" fmla="*/ 16 h 309"/>
                      <a:gd name="T28" fmla="*/ 149 w 174"/>
                      <a:gd name="T29" fmla="*/ 9 h 309"/>
                      <a:gd name="T30" fmla="*/ 156 w 174"/>
                      <a:gd name="T31" fmla="*/ 4 h 309"/>
                      <a:gd name="T32" fmla="*/ 163 w 174"/>
                      <a:gd name="T33" fmla="*/ 0 h 309"/>
                      <a:gd name="T34" fmla="*/ 166 w 174"/>
                      <a:gd name="T35" fmla="*/ 0 h 309"/>
                      <a:gd name="T36" fmla="*/ 171 w 174"/>
                      <a:gd name="T37" fmla="*/ 2 h 309"/>
                      <a:gd name="T38" fmla="*/ 173 w 174"/>
                      <a:gd name="T39" fmla="*/ 6 h 309"/>
                      <a:gd name="T40" fmla="*/ 174 w 174"/>
                      <a:gd name="T41" fmla="*/ 11 h 309"/>
                      <a:gd name="T42" fmla="*/ 174 w 174"/>
                      <a:gd name="T43" fmla="*/ 19 h 309"/>
                      <a:gd name="T44" fmla="*/ 171 w 174"/>
                      <a:gd name="T45" fmla="*/ 33 h 309"/>
                      <a:gd name="T46" fmla="*/ 165 w 174"/>
                      <a:gd name="T47" fmla="*/ 56 h 309"/>
                      <a:gd name="T48" fmla="*/ 156 w 174"/>
                      <a:gd name="T49" fmla="*/ 79 h 309"/>
                      <a:gd name="T50" fmla="*/ 137 w 174"/>
                      <a:gd name="T51" fmla="*/ 116 h 309"/>
                      <a:gd name="T52" fmla="*/ 110 w 174"/>
                      <a:gd name="T53" fmla="*/ 167 h 309"/>
                      <a:gd name="T54" fmla="*/ 82 w 174"/>
                      <a:gd name="T55" fmla="*/ 218 h 309"/>
                      <a:gd name="T56" fmla="*/ 64 w 174"/>
                      <a:gd name="T57" fmla="*/ 250 h 309"/>
                      <a:gd name="T58" fmla="*/ 48 w 174"/>
                      <a:gd name="T59" fmla="*/ 279 h 309"/>
                      <a:gd name="T60" fmla="*/ 33 w 174"/>
                      <a:gd name="T61" fmla="*/ 299 h 309"/>
                      <a:gd name="T62" fmla="*/ 24 w 174"/>
                      <a:gd name="T63" fmla="*/ 306 h 309"/>
                      <a:gd name="T64" fmla="*/ 19 w 174"/>
                      <a:gd name="T65" fmla="*/ 309 h 309"/>
                      <a:gd name="T66" fmla="*/ 10 w 174"/>
                      <a:gd name="T67" fmla="*/ 306 h 309"/>
                      <a:gd name="T68" fmla="*/ 8 w 174"/>
                      <a:gd name="T69" fmla="*/ 306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4" h="309">
                        <a:moveTo>
                          <a:pt x="8" y="306"/>
                        </a:moveTo>
                        <a:lnTo>
                          <a:pt x="3" y="302"/>
                        </a:lnTo>
                        <a:lnTo>
                          <a:pt x="1" y="297"/>
                        </a:lnTo>
                        <a:lnTo>
                          <a:pt x="0" y="290"/>
                        </a:lnTo>
                        <a:lnTo>
                          <a:pt x="0" y="281"/>
                        </a:lnTo>
                        <a:lnTo>
                          <a:pt x="7" y="262"/>
                        </a:lnTo>
                        <a:lnTo>
                          <a:pt x="19" y="233"/>
                        </a:lnTo>
                        <a:lnTo>
                          <a:pt x="34" y="199"/>
                        </a:lnTo>
                        <a:lnTo>
                          <a:pt x="61" y="145"/>
                        </a:lnTo>
                        <a:lnTo>
                          <a:pt x="90" y="92"/>
                        </a:lnTo>
                        <a:lnTo>
                          <a:pt x="111" y="57"/>
                        </a:lnTo>
                        <a:lnTo>
                          <a:pt x="123" y="40"/>
                        </a:lnTo>
                        <a:lnTo>
                          <a:pt x="137" y="23"/>
                        </a:lnTo>
                        <a:lnTo>
                          <a:pt x="143" y="16"/>
                        </a:lnTo>
                        <a:lnTo>
                          <a:pt x="149" y="9"/>
                        </a:lnTo>
                        <a:lnTo>
                          <a:pt x="156" y="4"/>
                        </a:lnTo>
                        <a:lnTo>
                          <a:pt x="163" y="0"/>
                        </a:lnTo>
                        <a:lnTo>
                          <a:pt x="166" y="0"/>
                        </a:lnTo>
                        <a:lnTo>
                          <a:pt x="171" y="2"/>
                        </a:lnTo>
                        <a:lnTo>
                          <a:pt x="173" y="6"/>
                        </a:lnTo>
                        <a:lnTo>
                          <a:pt x="174" y="11"/>
                        </a:lnTo>
                        <a:lnTo>
                          <a:pt x="174" y="19"/>
                        </a:lnTo>
                        <a:lnTo>
                          <a:pt x="171" y="33"/>
                        </a:lnTo>
                        <a:lnTo>
                          <a:pt x="165" y="56"/>
                        </a:lnTo>
                        <a:lnTo>
                          <a:pt x="156" y="79"/>
                        </a:lnTo>
                        <a:lnTo>
                          <a:pt x="137" y="116"/>
                        </a:lnTo>
                        <a:lnTo>
                          <a:pt x="110" y="167"/>
                        </a:lnTo>
                        <a:lnTo>
                          <a:pt x="82" y="218"/>
                        </a:lnTo>
                        <a:lnTo>
                          <a:pt x="64" y="250"/>
                        </a:lnTo>
                        <a:lnTo>
                          <a:pt x="48" y="279"/>
                        </a:lnTo>
                        <a:lnTo>
                          <a:pt x="33" y="299"/>
                        </a:lnTo>
                        <a:lnTo>
                          <a:pt x="24" y="306"/>
                        </a:lnTo>
                        <a:lnTo>
                          <a:pt x="19" y="309"/>
                        </a:lnTo>
                        <a:lnTo>
                          <a:pt x="10" y="306"/>
                        </a:lnTo>
                        <a:lnTo>
                          <a:pt x="8" y="306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7" name="Freeform 281"/>
                  <p:cNvSpPr>
                    <a:spLocks/>
                  </p:cNvSpPr>
                  <p:nvPr/>
                </p:nvSpPr>
                <p:spPr bwMode="auto">
                  <a:xfrm>
                    <a:off x="4635" y="106"/>
                    <a:ext cx="73" cy="315"/>
                  </a:xfrm>
                  <a:custGeom>
                    <a:avLst/>
                    <a:gdLst>
                      <a:gd name="T0" fmla="*/ 51 w 73"/>
                      <a:gd name="T1" fmla="*/ 4 h 315"/>
                      <a:gd name="T2" fmla="*/ 46 w 73"/>
                      <a:gd name="T3" fmla="*/ 11 h 315"/>
                      <a:gd name="T4" fmla="*/ 43 w 73"/>
                      <a:gd name="T5" fmla="*/ 18 h 315"/>
                      <a:gd name="T6" fmla="*/ 36 w 73"/>
                      <a:gd name="T7" fmla="*/ 40 h 315"/>
                      <a:gd name="T8" fmla="*/ 29 w 73"/>
                      <a:gd name="T9" fmla="*/ 74 h 315"/>
                      <a:gd name="T10" fmla="*/ 24 w 73"/>
                      <a:gd name="T11" fmla="*/ 100 h 315"/>
                      <a:gd name="T12" fmla="*/ 19 w 73"/>
                      <a:gd name="T13" fmla="*/ 132 h 315"/>
                      <a:gd name="T14" fmla="*/ 12 w 73"/>
                      <a:gd name="T15" fmla="*/ 174 h 315"/>
                      <a:gd name="T16" fmla="*/ 9 w 73"/>
                      <a:gd name="T17" fmla="*/ 204 h 315"/>
                      <a:gd name="T18" fmla="*/ 4 w 73"/>
                      <a:gd name="T19" fmla="*/ 239 h 315"/>
                      <a:gd name="T20" fmla="*/ 2 w 73"/>
                      <a:gd name="T21" fmla="*/ 269 h 315"/>
                      <a:gd name="T22" fmla="*/ 0 w 73"/>
                      <a:gd name="T23" fmla="*/ 290 h 315"/>
                      <a:gd name="T24" fmla="*/ 1 w 73"/>
                      <a:gd name="T25" fmla="*/ 303 h 315"/>
                      <a:gd name="T26" fmla="*/ 8 w 73"/>
                      <a:gd name="T27" fmla="*/ 314 h 315"/>
                      <a:gd name="T28" fmla="*/ 18 w 73"/>
                      <a:gd name="T29" fmla="*/ 315 h 315"/>
                      <a:gd name="T30" fmla="*/ 27 w 73"/>
                      <a:gd name="T31" fmla="*/ 310 h 315"/>
                      <a:gd name="T32" fmla="*/ 34 w 73"/>
                      <a:gd name="T33" fmla="*/ 297 h 315"/>
                      <a:gd name="T34" fmla="*/ 39 w 73"/>
                      <a:gd name="T35" fmla="*/ 278 h 315"/>
                      <a:gd name="T36" fmla="*/ 47 w 73"/>
                      <a:gd name="T37" fmla="*/ 244 h 315"/>
                      <a:gd name="T38" fmla="*/ 51 w 73"/>
                      <a:gd name="T39" fmla="*/ 213 h 315"/>
                      <a:gd name="T40" fmla="*/ 56 w 73"/>
                      <a:gd name="T41" fmla="*/ 179 h 315"/>
                      <a:gd name="T42" fmla="*/ 63 w 73"/>
                      <a:gd name="T43" fmla="*/ 137 h 315"/>
                      <a:gd name="T44" fmla="*/ 67 w 73"/>
                      <a:gd name="T45" fmla="*/ 104 h 315"/>
                      <a:gd name="T46" fmla="*/ 70 w 73"/>
                      <a:gd name="T47" fmla="*/ 75 h 315"/>
                      <a:gd name="T48" fmla="*/ 72 w 73"/>
                      <a:gd name="T49" fmla="*/ 43 h 315"/>
                      <a:gd name="T50" fmla="*/ 73 w 73"/>
                      <a:gd name="T51" fmla="*/ 21 h 315"/>
                      <a:gd name="T52" fmla="*/ 72 w 73"/>
                      <a:gd name="T53" fmla="*/ 15 h 315"/>
                      <a:gd name="T54" fmla="*/ 70 w 73"/>
                      <a:gd name="T55" fmla="*/ 7 h 315"/>
                      <a:gd name="T56" fmla="*/ 66 w 73"/>
                      <a:gd name="T57" fmla="*/ 1 h 315"/>
                      <a:gd name="T58" fmla="*/ 61 w 73"/>
                      <a:gd name="T59" fmla="*/ 0 h 315"/>
                      <a:gd name="T60" fmla="*/ 56 w 73"/>
                      <a:gd name="T61" fmla="*/ 1 h 315"/>
                      <a:gd name="T62" fmla="*/ 51 w 73"/>
                      <a:gd name="T63" fmla="*/ 4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" h="315">
                        <a:moveTo>
                          <a:pt x="51" y="4"/>
                        </a:moveTo>
                        <a:lnTo>
                          <a:pt x="46" y="11"/>
                        </a:lnTo>
                        <a:lnTo>
                          <a:pt x="43" y="18"/>
                        </a:lnTo>
                        <a:lnTo>
                          <a:pt x="36" y="40"/>
                        </a:lnTo>
                        <a:lnTo>
                          <a:pt x="29" y="74"/>
                        </a:lnTo>
                        <a:lnTo>
                          <a:pt x="24" y="100"/>
                        </a:lnTo>
                        <a:lnTo>
                          <a:pt x="19" y="132"/>
                        </a:lnTo>
                        <a:lnTo>
                          <a:pt x="12" y="174"/>
                        </a:lnTo>
                        <a:lnTo>
                          <a:pt x="9" y="204"/>
                        </a:lnTo>
                        <a:lnTo>
                          <a:pt x="4" y="239"/>
                        </a:lnTo>
                        <a:lnTo>
                          <a:pt x="2" y="269"/>
                        </a:lnTo>
                        <a:lnTo>
                          <a:pt x="0" y="290"/>
                        </a:lnTo>
                        <a:lnTo>
                          <a:pt x="1" y="303"/>
                        </a:lnTo>
                        <a:lnTo>
                          <a:pt x="8" y="314"/>
                        </a:lnTo>
                        <a:lnTo>
                          <a:pt x="18" y="315"/>
                        </a:lnTo>
                        <a:lnTo>
                          <a:pt x="27" y="310"/>
                        </a:lnTo>
                        <a:lnTo>
                          <a:pt x="34" y="297"/>
                        </a:lnTo>
                        <a:lnTo>
                          <a:pt x="39" y="278"/>
                        </a:lnTo>
                        <a:lnTo>
                          <a:pt x="47" y="244"/>
                        </a:lnTo>
                        <a:lnTo>
                          <a:pt x="51" y="213"/>
                        </a:lnTo>
                        <a:lnTo>
                          <a:pt x="56" y="179"/>
                        </a:lnTo>
                        <a:lnTo>
                          <a:pt x="63" y="137"/>
                        </a:lnTo>
                        <a:lnTo>
                          <a:pt x="67" y="104"/>
                        </a:lnTo>
                        <a:lnTo>
                          <a:pt x="70" y="75"/>
                        </a:lnTo>
                        <a:lnTo>
                          <a:pt x="72" y="43"/>
                        </a:lnTo>
                        <a:lnTo>
                          <a:pt x="73" y="21"/>
                        </a:lnTo>
                        <a:lnTo>
                          <a:pt x="72" y="15"/>
                        </a:lnTo>
                        <a:lnTo>
                          <a:pt x="70" y="7"/>
                        </a:lnTo>
                        <a:lnTo>
                          <a:pt x="66" y="1"/>
                        </a:lnTo>
                        <a:lnTo>
                          <a:pt x="61" y="0"/>
                        </a:lnTo>
                        <a:lnTo>
                          <a:pt x="56" y="1"/>
                        </a:lnTo>
                        <a:lnTo>
                          <a:pt x="51" y="4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8" name="Freeform 282"/>
                  <p:cNvSpPr>
                    <a:spLocks/>
                  </p:cNvSpPr>
                  <p:nvPr/>
                </p:nvSpPr>
                <p:spPr bwMode="auto">
                  <a:xfrm>
                    <a:off x="4666" y="254"/>
                    <a:ext cx="279" cy="184"/>
                  </a:xfrm>
                  <a:custGeom>
                    <a:avLst/>
                    <a:gdLst>
                      <a:gd name="T0" fmla="*/ 5 w 279"/>
                      <a:gd name="T1" fmla="*/ 163 h 184"/>
                      <a:gd name="T2" fmla="*/ 16 w 279"/>
                      <a:gd name="T3" fmla="*/ 154 h 184"/>
                      <a:gd name="T4" fmla="*/ 39 w 279"/>
                      <a:gd name="T5" fmla="*/ 134 h 184"/>
                      <a:gd name="T6" fmla="*/ 75 w 279"/>
                      <a:gd name="T7" fmla="*/ 107 h 184"/>
                      <a:gd name="T8" fmla="*/ 121 w 279"/>
                      <a:gd name="T9" fmla="*/ 75 h 184"/>
                      <a:gd name="T10" fmla="*/ 166 w 279"/>
                      <a:gd name="T11" fmla="*/ 48 h 184"/>
                      <a:gd name="T12" fmla="*/ 219 w 279"/>
                      <a:gd name="T13" fmla="*/ 19 h 184"/>
                      <a:gd name="T14" fmla="*/ 242 w 279"/>
                      <a:gd name="T15" fmla="*/ 7 h 184"/>
                      <a:gd name="T16" fmla="*/ 255 w 279"/>
                      <a:gd name="T17" fmla="*/ 3 h 184"/>
                      <a:gd name="T18" fmla="*/ 263 w 279"/>
                      <a:gd name="T19" fmla="*/ 1 h 184"/>
                      <a:gd name="T20" fmla="*/ 272 w 279"/>
                      <a:gd name="T21" fmla="*/ 0 h 184"/>
                      <a:gd name="T22" fmla="*/ 278 w 279"/>
                      <a:gd name="T23" fmla="*/ 4 h 184"/>
                      <a:gd name="T24" fmla="*/ 279 w 279"/>
                      <a:gd name="T25" fmla="*/ 10 h 184"/>
                      <a:gd name="T26" fmla="*/ 278 w 279"/>
                      <a:gd name="T27" fmla="*/ 16 h 184"/>
                      <a:gd name="T28" fmla="*/ 274 w 279"/>
                      <a:gd name="T29" fmla="*/ 23 h 184"/>
                      <a:gd name="T30" fmla="*/ 267 w 279"/>
                      <a:gd name="T31" fmla="*/ 32 h 184"/>
                      <a:gd name="T32" fmla="*/ 262 w 279"/>
                      <a:gd name="T33" fmla="*/ 39 h 184"/>
                      <a:gd name="T34" fmla="*/ 239 w 279"/>
                      <a:gd name="T35" fmla="*/ 59 h 184"/>
                      <a:gd name="T36" fmla="*/ 189 w 279"/>
                      <a:gd name="T37" fmla="*/ 94 h 184"/>
                      <a:gd name="T38" fmla="*/ 138 w 279"/>
                      <a:gd name="T39" fmla="*/ 124 h 184"/>
                      <a:gd name="T40" fmla="*/ 96 w 279"/>
                      <a:gd name="T41" fmla="*/ 149 h 184"/>
                      <a:gd name="T42" fmla="*/ 59 w 279"/>
                      <a:gd name="T43" fmla="*/ 169 h 184"/>
                      <a:gd name="T44" fmla="*/ 30 w 279"/>
                      <a:gd name="T45" fmla="*/ 182 h 184"/>
                      <a:gd name="T46" fmla="*/ 12 w 279"/>
                      <a:gd name="T47" fmla="*/ 184 h 184"/>
                      <a:gd name="T48" fmla="*/ 5 w 279"/>
                      <a:gd name="T49" fmla="*/ 183 h 184"/>
                      <a:gd name="T50" fmla="*/ 0 w 279"/>
                      <a:gd name="T51" fmla="*/ 174 h 184"/>
                      <a:gd name="T52" fmla="*/ 5 w 279"/>
                      <a:gd name="T53" fmla="*/ 163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9" h="184">
                        <a:moveTo>
                          <a:pt x="5" y="163"/>
                        </a:moveTo>
                        <a:lnTo>
                          <a:pt x="16" y="154"/>
                        </a:lnTo>
                        <a:lnTo>
                          <a:pt x="39" y="134"/>
                        </a:lnTo>
                        <a:lnTo>
                          <a:pt x="75" y="107"/>
                        </a:lnTo>
                        <a:lnTo>
                          <a:pt x="121" y="75"/>
                        </a:lnTo>
                        <a:lnTo>
                          <a:pt x="166" y="48"/>
                        </a:lnTo>
                        <a:lnTo>
                          <a:pt x="219" y="19"/>
                        </a:lnTo>
                        <a:lnTo>
                          <a:pt x="242" y="7"/>
                        </a:lnTo>
                        <a:lnTo>
                          <a:pt x="255" y="3"/>
                        </a:lnTo>
                        <a:lnTo>
                          <a:pt x="263" y="1"/>
                        </a:lnTo>
                        <a:lnTo>
                          <a:pt x="272" y="0"/>
                        </a:lnTo>
                        <a:lnTo>
                          <a:pt x="278" y="4"/>
                        </a:lnTo>
                        <a:lnTo>
                          <a:pt x="279" y="10"/>
                        </a:lnTo>
                        <a:lnTo>
                          <a:pt x="278" y="16"/>
                        </a:lnTo>
                        <a:lnTo>
                          <a:pt x="274" y="23"/>
                        </a:lnTo>
                        <a:lnTo>
                          <a:pt x="267" y="32"/>
                        </a:lnTo>
                        <a:lnTo>
                          <a:pt x="262" y="39"/>
                        </a:lnTo>
                        <a:lnTo>
                          <a:pt x="239" y="59"/>
                        </a:lnTo>
                        <a:lnTo>
                          <a:pt x="189" y="94"/>
                        </a:lnTo>
                        <a:lnTo>
                          <a:pt x="138" y="124"/>
                        </a:lnTo>
                        <a:lnTo>
                          <a:pt x="96" y="149"/>
                        </a:lnTo>
                        <a:lnTo>
                          <a:pt x="59" y="169"/>
                        </a:lnTo>
                        <a:lnTo>
                          <a:pt x="30" y="182"/>
                        </a:lnTo>
                        <a:lnTo>
                          <a:pt x="12" y="184"/>
                        </a:lnTo>
                        <a:lnTo>
                          <a:pt x="5" y="183"/>
                        </a:lnTo>
                        <a:lnTo>
                          <a:pt x="0" y="174"/>
                        </a:lnTo>
                        <a:lnTo>
                          <a:pt x="5" y="163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79" name="Freeform 283"/>
                  <p:cNvSpPr>
                    <a:spLocks/>
                  </p:cNvSpPr>
                  <p:nvPr/>
                </p:nvSpPr>
                <p:spPr bwMode="auto">
                  <a:xfrm>
                    <a:off x="4665" y="373"/>
                    <a:ext cx="327" cy="91"/>
                  </a:xfrm>
                  <a:custGeom>
                    <a:avLst/>
                    <a:gdLst>
                      <a:gd name="T0" fmla="*/ 0 w 327"/>
                      <a:gd name="T1" fmla="*/ 79 h 91"/>
                      <a:gd name="T2" fmla="*/ 12 w 327"/>
                      <a:gd name="T3" fmla="*/ 70 h 91"/>
                      <a:gd name="T4" fmla="*/ 43 w 327"/>
                      <a:gd name="T5" fmla="*/ 57 h 91"/>
                      <a:gd name="T6" fmla="*/ 95 w 327"/>
                      <a:gd name="T7" fmla="*/ 41 h 91"/>
                      <a:gd name="T8" fmla="*/ 138 w 327"/>
                      <a:gd name="T9" fmla="*/ 29 h 91"/>
                      <a:gd name="T10" fmla="*/ 193 w 327"/>
                      <a:gd name="T11" fmla="*/ 15 h 91"/>
                      <a:gd name="T12" fmla="*/ 249 w 327"/>
                      <a:gd name="T13" fmla="*/ 5 h 91"/>
                      <a:gd name="T14" fmla="*/ 283 w 327"/>
                      <a:gd name="T15" fmla="*/ 1 h 91"/>
                      <a:gd name="T16" fmla="*/ 293 w 327"/>
                      <a:gd name="T17" fmla="*/ 0 h 91"/>
                      <a:gd name="T18" fmla="*/ 304 w 327"/>
                      <a:gd name="T19" fmla="*/ 1 h 91"/>
                      <a:gd name="T20" fmla="*/ 315 w 327"/>
                      <a:gd name="T21" fmla="*/ 2 h 91"/>
                      <a:gd name="T22" fmla="*/ 324 w 327"/>
                      <a:gd name="T23" fmla="*/ 5 h 91"/>
                      <a:gd name="T24" fmla="*/ 327 w 327"/>
                      <a:gd name="T25" fmla="*/ 10 h 91"/>
                      <a:gd name="T26" fmla="*/ 326 w 327"/>
                      <a:gd name="T27" fmla="*/ 15 h 91"/>
                      <a:gd name="T28" fmla="*/ 322 w 327"/>
                      <a:gd name="T29" fmla="*/ 22 h 91"/>
                      <a:gd name="T30" fmla="*/ 317 w 327"/>
                      <a:gd name="T31" fmla="*/ 27 h 91"/>
                      <a:gd name="T32" fmla="*/ 304 w 327"/>
                      <a:gd name="T33" fmla="*/ 35 h 91"/>
                      <a:gd name="T34" fmla="*/ 289 w 327"/>
                      <a:gd name="T35" fmla="*/ 40 h 91"/>
                      <a:gd name="T36" fmla="*/ 267 w 327"/>
                      <a:gd name="T37" fmla="*/ 49 h 91"/>
                      <a:gd name="T38" fmla="*/ 211 w 327"/>
                      <a:gd name="T39" fmla="*/ 64 h 91"/>
                      <a:gd name="T40" fmla="*/ 154 w 327"/>
                      <a:gd name="T41" fmla="*/ 75 h 91"/>
                      <a:gd name="T42" fmla="*/ 109 w 327"/>
                      <a:gd name="T43" fmla="*/ 83 h 91"/>
                      <a:gd name="T44" fmla="*/ 58 w 327"/>
                      <a:gd name="T45" fmla="*/ 89 h 91"/>
                      <a:gd name="T46" fmla="*/ 35 w 327"/>
                      <a:gd name="T47" fmla="*/ 89 h 91"/>
                      <a:gd name="T48" fmla="*/ 18 w 327"/>
                      <a:gd name="T49" fmla="*/ 91 h 91"/>
                      <a:gd name="T50" fmla="*/ 5 w 327"/>
                      <a:gd name="T51" fmla="*/ 89 h 91"/>
                      <a:gd name="T52" fmla="*/ 0 w 327"/>
                      <a:gd name="T53" fmla="*/ 85 h 91"/>
                      <a:gd name="T54" fmla="*/ 0 w 327"/>
                      <a:gd name="T55" fmla="*/ 79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7" h="91">
                        <a:moveTo>
                          <a:pt x="0" y="79"/>
                        </a:moveTo>
                        <a:lnTo>
                          <a:pt x="12" y="70"/>
                        </a:lnTo>
                        <a:lnTo>
                          <a:pt x="43" y="57"/>
                        </a:lnTo>
                        <a:lnTo>
                          <a:pt x="95" y="41"/>
                        </a:lnTo>
                        <a:lnTo>
                          <a:pt x="138" y="29"/>
                        </a:lnTo>
                        <a:lnTo>
                          <a:pt x="193" y="15"/>
                        </a:lnTo>
                        <a:lnTo>
                          <a:pt x="249" y="5"/>
                        </a:lnTo>
                        <a:lnTo>
                          <a:pt x="283" y="1"/>
                        </a:lnTo>
                        <a:lnTo>
                          <a:pt x="293" y="0"/>
                        </a:lnTo>
                        <a:lnTo>
                          <a:pt x="304" y="1"/>
                        </a:lnTo>
                        <a:lnTo>
                          <a:pt x="315" y="2"/>
                        </a:lnTo>
                        <a:lnTo>
                          <a:pt x="324" y="5"/>
                        </a:lnTo>
                        <a:lnTo>
                          <a:pt x="327" y="10"/>
                        </a:lnTo>
                        <a:lnTo>
                          <a:pt x="326" y="15"/>
                        </a:lnTo>
                        <a:lnTo>
                          <a:pt x="322" y="22"/>
                        </a:lnTo>
                        <a:lnTo>
                          <a:pt x="317" y="27"/>
                        </a:lnTo>
                        <a:lnTo>
                          <a:pt x="304" y="35"/>
                        </a:lnTo>
                        <a:lnTo>
                          <a:pt x="289" y="40"/>
                        </a:lnTo>
                        <a:lnTo>
                          <a:pt x="267" y="49"/>
                        </a:lnTo>
                        <a:lnTo>
                          <a:pt x="211" y="64"/>
                        </a:lnTo>
                        <a:lnTo>
                          <a:pt x="154" y="75"/>
                        </a:lnTo>
                        <a:lnTo>
                          <a:pt x="109" y="83"/>
                        </a:lnTo>
                        <a:lnTo>
                          <a:pt x="58" y="89"/>
                        </a:lnTo>
                        <a:lnTo>
                          <a:pt x="35" y="89"/>
                        </a:lnTo>
                        <a:lnTo>
                          <a:pt x="18" y="91"/>
                        </a:lnTo>
                        <a:lnTo>
                          <a:pt x="5" y="89"/>
                        </a:lnTo>
                        <a:lnTo>
                          <a:pt x="0" y="85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80" name="Freeform 284"/>
                  <p:cNvSpPr>
                    <a:spLocks/>
                  </p:cNvSpPr>
                  <p:nvPr/>
                </p:nvSpPr>
                <p:spPr bwMode="auto">
                  <a:xfrm>
                    <a:off x="4622" y="505"/>
                    <a:ext cx="308" cy="175"/>
                  </a:xfrm>
                  <a:custGeom>
                    <a:avLst/>
                    <a:gdLst>
                      <a:gd name="T0" fmla="*/ 3 w 308"/>
                      <a:gd name="T1" fmla="*/ 9 h 175"/>
                      <a:gd name="T2" fmla="*/ 8 w 308"/>
                      <a:gd name="T3" fmla="*/ 3 h 175"/>
                      <a:gd name="T4" fmla="*/ 13 w 308"/>
                      <a:gd name="T5" fmla="*/ 1 h 175"/>
                      <a:gd name="T6" fmla="*/ 19 w 308"/>
                      <a:gd name="T7" fmla="*/ 0 h 175"/>
                      <a:gd name="T8" fmla="*/ 29 w 308"/>
                      <a:gd name="T9" fmla="*/ 0 h 175"/>
                      <a:gd name="T10" fmla="*/ 47 w 308"/>
                      <a:gd name="T11" fmla="*/ 7 h 175"/>
                      <a:gd name="T12" fmla="*/ 76 w 308"/>
                      <a:gd name="T13" fmla="*/ 19 h 175"/>
                      <a:gd name="T14" fmla="*/ 110 w 308"/>
                      <a:gd name="T15" fmla="*/ 34 h 175"/>
                      <a:gd name="T16" fmla="*/ 164 w 308"/>
                      <a:gd name="T17" fmla="*/ 62 h 175"/>
                      <a:gd name="T18" fmla="*/ 217 w 308"/>
                      <a:gd name="T19" fmla="*/ 91 h 175"/>
                      <a:gd name="T20" fmla="*/ 252 w 308"/>
                      <a:gd name="T21" fmla="*/ 112 h 175"/>
                      <a:gd name="T22" fmla="*/ 269 w 308"/>
                      <a:gd name="T23" fmla="*/ 124 h 175"/>
                      <a:gd name="T24" fmla="*/ 286 w 308"/>
                      <a:gd name="T25" fmla="*/ 138 h 175"/>
                      <a:gd name="T26" fmla="*/ 293 w 308"/>
                      <a:gd name="T27" fmla="*/ 143 h 175"/>
                      <a:gd name="T28" fmla="*/ 300 w 308"/>
                      <a:gd name="T29" fmla="*/ 150 h 175"/>
                      <a:gd name="T30" fmla="*/ 305 w 308"/>
                      <a:gd name="T31" fmla="*/ 157 h 175"/>
                      <a:gd name="T32" fmla="*/ 308 w 308"/>
                      <a:gd name="T33" fmla="*/ 164 h 175"/>
                      <a:gd name="T34" fmla="*/ 308 w 308"/>
                      <a:gd name="T35" fmla="*/ 167 h 175"/>
                      <a:gd name="T36" fmla="*/ 306 w 308"/>
                      <a:gd name="T37" fmla="*/ 172 h 175"/>
                      <a:gd name="T38" fmla="*/ 303 w 308"/>
                      <a:gd name="T39" fmla="*/ 174 h 175"/>
                      <a:gd name="T40" fmla="*/ 297 w 308"/>
                      <a:gd name="T41" fmla="*/ 175 h 175"/>
                      <a:gd name="T42" fmla="*/ 289 w 308"/>
                      <a:gd name="T43" fmla="*/ 175 h 175"/>
                      <a:gd name="T44" fmla="*/ 276 w 308"/>
                      <a:gd name="T45" fmla="*/ 172 h 175"/>
                      <a:gd name="T46" fmla="*/ 253 w 308"/>
                      <a:gd name="T47" fmla="*/ 166 h 175"/>
                      <a:gd name="T48" fmla="*/ 230 w 308"/>
                      <a:gd name="T49" fmla="*/ 157 h 175"/>
                      <a:gd name="T50" fmla="*/ 193 w 308"/>
                      <a:gd name="T51" fmla="*/ 138 h 175"/>
                      <a:gd name="T52" fmla="*/ 142 w 308"/>
                      <a:gd name="T53" fmla="*/ 111 h 175"/>
                      <a:gd name="T54" fmla="*/ 91 w 308"/>
                      <a:gd name="T55" fmla="*/ 83 h 175"/>
                      <a:gd name="T56" fmla="*/ 59 w 308"/>
                      <a:gd name="T57" fmla="*/ 65 h 175"/>
                      <a:gd name="T58" fmla="*/ 31 w 308"/>
                      <a:gd name="T59" fmla="*/ 48 h 175"/>
                      <a:gd name="T60" fmla="*/ 10 w 308"/>
                      <a:gd name="T61" fmla="*/ 33 h 175"/>
                      <a:gd name="T62" fmla="*/ 4 w 308"/>
                      <a:gd name="T63" fmla="*/ 25 h 175"/>
                      <a:gd name="T64" fmla="*/ 0 w 308"/>
                      <a:gd name="T65" fmla="*/ 19 h 175"/>
                      <a:gd name="T66" fmla="*/ 3 w 308"/>
                      <a:gd name="T67" fmla="*/ 11 h 175"/>
                      <a:gd name="T68" fmla="*/ 3 w 308"/>
                      <a:gd name="T69" fmla="*/ 9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08" h="175">
                        <a:moveTo>
                          <a:pt x="3" y="9"/>
                        </a:moveTo>
                        <a:lnTo>
                          <a:pt x="8" y="3"/>
                        </a:lnTo>
                        <a:lnTo>
                          <a:pt x="13" y="1"/>
                        </a:lnTo>
                        <a:lnTo>
                          <a:pt x="19" y="0"/>
                        </a:lnTo>
                        <a:lnTo>
                          <a:pt x="29" y="0"/>
                        </a:lnTo>
                        <a:lnTo>
                          <a:pt x="47" y="7"/>
                        </a:lnTo>
                        <a:lnTo>
                          <a:pt x="76" y="19"/>
                        </a:lnTo>
                        <a:lnTo>
                          <a:pt x="110" y="34"/>
                        </a:lnTo>
                        <a:lnTo>
                          <a:pt x="164" y="62"/>
                        </a:lnTo>
                        <a:lnTo>
                          <a:pt x="217" y="91"/>
                        </a:lnTo>
                        <a:lnTo>
                          <a:pt x="252" y="112"/>
                        </a:lnTo>
                        <a:lnTo>
                          <a:pt x="269" y="124"/>
                        </a:lnTo>
                        <a:lnTo>
                          <a:pt x="286" y="138"/>
                        </a:lnTo>
                        <a:lnTo>
                          <a:pt x="293" y="143"/>
                        </a:lnTo>
                        <a:lnTo>
                          <a:pt x="300" y="150"/>
                        </a:lnTo>
                        <a:lnTo>
                          <a:pt x="305" y="157"/>
                        </a:lnTo>
                        <a:lnTo>
                          <a:pt x="308" y="164"/>
                        </a:lnTo>
                        <a:lnTo>
                          <a:pt x="308" y="167"/>
                        </a:lnTo>
                        <a:lnTo>
                          <a:pt x="306" y="172"/>
                        </a:lnTo>
                        <a:lnTo>
                          <a:pt x="303" y="174"/>
                        </a:lnTo>
                        <a:lnTo>
                          <a:pt x="297" y="175"/>
                        </a:lnTo>
                        <a:lnTo>
                          <a:pt x="289" y="175"/>
                        </a:lnTo>
                        <a:lnTo>
                          <a:pt x="276" y="172"/>
                        </a:lnTo>
                        <a:lnTo>
                          <a:pt x="253" y="166"/>
                        </a:lnTo>
                        <a:lnTo>
                          <a:pt x="230" y="157"/>
                        </a:lnTo>
                        <a:lnTo>
                          <a:pt x="193" y="138"/>
                        </a:lnTo>
                        <a:lnTo>
                          <a:pt x="142" y="111"/>
                        </a:lnTo>
                        <a:lnTo>
                          <a:pt x="91" y="83"/>
                        </a:lnTo>
                        <a:lnTo>
                          <a:pt x="59" y="65"/>
                        </a:lnTo>
                        <a:lnTo>
                          <a:pt x="31" y="48"/>
                        </a:lnTo>
                        <a:lnTo>
                          <a:pt x="10" y="33"/>
                        </a:lnTo>
                        <a:lnTo>
                          <a:pt x="4" y="25"/>
                        </a:lnTo>
                        <a:lnTo>
                          <a:pt x="0" y="19"/>
                        </a:lnTo>
                        <a:lnTo>
                          <a:pt x="3" y="11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81" name="Freeform 285"/>
                  <p:cNvSpPr>
                    <a:spLocks/>
                  </p:cNvSpPr>
                  <p:nvPr/>
                </p:nvSpPr>
                <p:spPr bwMode="auto">
                  <a:xfrm>
                    <a:off x="4659" y="477"/>
                    <a:ext cx="315" cy="73"/>
                  </a:xfrm>
                  <a:custGeom>
                    <a:avLst/>
                    <a:gdLst>
                      <a:gd name="T0" fmla="*/ 310 w 315"/>
                      <a:gd name="T1" fmla="*/ 52 h 73"/>
                      <a:gd name="T2" fmla="*/ 304 w 315"/>
                      <a:gd name="T3" fmla="*/ 47 h 73"/>
                      <a:gd name="T4" fmla="*/ 297 w 315"/>
                      <a:gd name="T5" fmla="*/ 43 h 73"/>
                      <a:gd name="T6" fmla="*/ 275 w 315"/>
                      <a:gd name="T7" fmla="*/ 36 h 73"/>
                      <a:gd name="T8" fmla="*/ 241 w 315"/>
                      <a:gd name="T9" fmla="*/ 30 h 73"/>
                      <a:gd name="T10" fmla="*/ 215 w 315"/>
                      <a:gd name="T11" fmla="*/ 24 h 73"/>
                      <a:gd name="T12" fmla="*/ 183 w 315"/>
                      <a:gd name="T13" fmla="*/ 19 h 73"/>
                      <a:gd name="T14" fmla="*/ 141 w 315"/>
                      <a:gd name="T15" fmla="*/ 13 h 73"/>
                      <a:gd name="T16" fmla="*/ 111 w 315"/>
                      <a:gd name="T17" fmla="*/ 9 h 73"/>
                      <a:gd name="T18" fmla="*/ 76 w 315"/>
                      <a:gd name="T19" fmla="*/ 4 h 73"/>
                      <a:gd name="T20" fmla="*/ 46 w 315"/>
                      <a:gd name="T21" fmla="*/ 2 h 73"/>
                      <a:gd name="T22" fmla="*/ 25 w 315"/>
                      <a:gd name="T23" fmla="*/ 0 h 73"/>
                      <a:gd name="T24" fmla="*/ 12 w 315"/>
                      <a:gd name="T25" fmla="*/ 2 h 73"/>
                      <a:gd name="T26" fmla="*/ 2 w 315"/>
                      <a:gd name="T27" fmla="*/ 9 h 73"/>
                      <a:gd name="T28" fmla="*/ 0 w 315"/>
                      <a:gd name="T29" fmla="*/ 19 h 73"/>
                      <a:gd name="T30" fmla="*/ 5 w 315"/>
                      <a:gd name="T31" fmla="*/ 27 h 73"/>
                      <a:gd name="T32" fmla="*/ 19 w 315"/>
                      <a:gd name="T33" fmla="*/ 35 h 73"/>
                      <a:gd name="T34" fmla="*/ 37 w 315"/>
                      <a:gd name="T35" fmla="*/ 40 h 73"/>
                      <a:gd name="T36" fmla="*/ 71 w 315"/>
                      <a:gd name="T37" fmla="*/ 47 h 73"/>
                      <a:gd name="T38" fmla="*/ 102 w 315"/>
                      <a:gd name="T39" fmla="*/ 52 h 73"/>
                      <a:gd name="T40" fmla="*/ 136 w 315"/>
                      <a:gd name="T41" fmla="*/ 57 h 73"/>
                      <a:gd name="T42" fmla="*/ 178 w 315"/>
                      <a:gd name="T43" fmla="*/ 64 h 73"/>
                      <a:gd name="T44" fmla="*/ 211 w 315"/>
                      <a:gd name="T45" fmla="*/ 68 h 73"/>
                      <a:gd name="T46" fmla="*/ 239 w 315"/>
                      <a:gd name="T47" fmla="*/ 71 h 73"/>
                      <a:gd name="T48" fmla="*/ 272 w 315"/>
                      <a:gd name="T49" fmla="*/ 73 h 73"/>
                      <a:gd name="T50" fmla="*/ 293 w 315"/>
                      <a:gd name="T51" fmla="*/ 73 h 73"/>
                      <a:gd name="T52" fmla="*/ 300 w 315"/>
                      <a:gd name="T53" fmla="*/ 73 h 73"/>
                      <a:gd name="T54" fmla="*/ 308 w 315"/>
                      <a:gd name="T55" fmla="*/ 70 h 73"/>
                      <a:gd name="T56" fmla="*/ 313 w 315"/>
                      <a:gd name="T57" fmla="*/ 66 h 73"/>
                      <a:gd name="T58" fmla="*/ 315 w 315"/>
                      <a:gd name="T59" fmla="*/ 62 h 73"/>
                      <a:gd name="T60" fmla="*/ 313 w 315"/>
                      <a:gd name="T61" fmla="*/ 56 h 73"/>
                      <a:gd name="T62" fmla="*/ 310 w 315"/>
                      <a:gd name="T63" fmla="*/ 5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15" h="73">
                        <a:moveTo>
                          <a:pt x="310" y="52"/>
                        </a:moveTo>
                        <a:lnTo>
                          <a:pt x="304" y="47"/>
                        </a:lnTo>
                        <a:lnTo>
                          <a:pt x="297" y="43"/>
                        </a:lnTo>
                        <a:lnTo>
                          <a:pt x="275" y="36"/>
                        </a:lnTo>
                        <a:lnTo>
                          <a:pt x="241" y="30"/>
                        </a:lnTo>
                        <a:lnTo>
                          <a:pt x="215" y="24"/>
                        </a:lnTo>
                        <a:lnTo>
                          <a:pt x="183" y="19"/>
                        </a:lnTo>
                        <a:lnTo>
                          <a:pt x="141" y="13"/>
                        </a:lnTo>
                        <a:lnTo>
                          <a:pt x="111" y="9"/>
                        </a:lnTo>
                        <a:lnTo>
                          <a:pt x="76" y="4"/>
                        </a:lnTo>
                        <a:lnTo>
                          <a:pt x="46" y="2"/>
                        </a:lnTo>
                        <a:lnTo>
                          <a:pt x="25" y="0"/>
                        </a:lnTo>
                        <a:lnTo>
                          <a:pt x="12" y="2"/>
                        </a:lnTo>
                        <a:lnTo>
                          <a:pt x="2" y="9"/>
                        </a:lnTo>
                        <a:lnTo>
                          <a:pt x="0" y="19"/>
                        </a:lnTo>
                        <a:lnTo>
                          <a:pt x="5" y="27"/>
                        </a:lnTo>
                        <a:lnTo>
                          <a:pt x="19" y="35"/>
                        </a:lnTo>
                        <a:lnTo>
                          <a:pt x="37" y="40"/>
                        </a:lnTo>
                        <a:lnTo>
                          <a:pt x="71" y="47"/>
                        </a:lnTo>
                        <a:lnTo>
                          <a:pt x="102" y="52"/>
                        </a:lnTo>
                        <a:lnTo>
                          <a:pt x="136" y="57"/>
                        </a:lnTo>
                        <a:lnTo>
                          <a:pt x="178" y="64"/>
                        </a:lnTo>
                        <a:lnTo>
                          <a:pt x="211" y="68"/>
                        </a:lnTo>
                        <a:lnTo>
                          <a:pt x="239" y="71"/>
                        </a:lnTo>
                        <a:lnTo>
                          <a:pt x="272" y="73"/>
                        </a:lnTo>
                        <a:lnTo>
                          <a:pt x="293" y="73"/>
                        </a:lnTo>
                        <a:lnTo>
                          <a:pt x="300" y="73"/>
                        </a:lnTo>
                        <a:lnTo>
                          <a:pt x="308" y="70"/>
                        </a:lnTo>
                        <a:lnTo>
                          <a:pt x="313" y="66"/>
                        </a:lnTo>
                        <a:lnTo>
                          <a:pt x="315" y="62"/>
                        </a:lnTo>
                        <a:lnTo>
                          <a:pt x="313" y="56"/>
                        </a:lnTo>
                        <a:lnTo>
                          <a:pt x="310" y="5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82" name="Freeform 286"/>
                  <p:cNvSpPr>
                    <a:spLocks/>
                  </p:cNvSpPr>
                  <p:nvPr/>
                </p:nvSpPr>
                <p:spPr bwMode="auto">
                  <a:xfrm>
                    <a:off x="4642" y="508"/>
                    <a:ext cx="184" cy="281"/>
                  </a:xfrm>
                  <a:custGeom>
                    <a:avLst/>
                    <a:gdLst>
                      <a:gd name="T0" fmla="*/ 21 w 184"/>
                      <a:gd name="T1" fmla="*/ 5 h 281"/>
                      <a:gd name="T2" fmla="*/ 31 w 184"/>
                      <a:gd name="T3" fmla="*/ 16 h 281"/>
                      <a:gd name="T4" fmla="*/ 50 w 184"/>
                      <a:gd name="T5" fmla="*/ 39 h 281"/>
                      <a:gd name="T6" fmla="*/ 78 w 184"/>
                      <a:gd name="T7" fmla="*/ 75 h 281"/>
                      <a:gd name="T8" fmla="*/ 109 w 184"/>
                      <a:gd name="T9" fmla="*/ 122 h 281"/>
                      <a:gd name="T10" fmla="*/ 136 w 184"/>
                      <a:gd name="T11" fmla="*/ 167 h 281"/>
                      <a:gd name="T12" fmla="*/ 165 w 184"/>
                      <a:gd name="T13" fmla="*/ 220 h 281"/>
                      <a:gd name="T14" fmla="*/ 177 w 184"/>
                      <a:gd name="T15" fmla="*/ 243 h 281"/>
                      <a:gd name="T16" fmla="*/ 181 w 184"/>
                      <a:gd name="T17" fmla="*/ 256 h 281"/>
                      <a:gd name="T18" fmla="*/ 183 w 184"/>
                      <a:gd name="T19" fmla="*/ 265 h 281"/>
                      <a:gd name="T20" fmla="*/ 184 w 184"/>
                      <a:gd name="T21" fmla="*/ 273 h 281"/>
                      <a:gd name="T22" fmla="*/ 179 w 184"/>
                      <a:gd name="T23" fmla="*/ 279 h 281"/>
                      <a:gd name="T24" fmla="*/ 174 w 184"/>
                      <a:gd name="T25" fmla="*/ 281 h 281"/>
                      <a:gd name="T26" fmla="*/ 168 w 184"/>
                      <a:gd name="T27" fmla="*/ 279 h 281"/>
                      <a:gd name="T28" fmla="*/ 161 w 184"/>
                      <a:gd name="T29" fmla="*/ 275 h 281"/>
                      <a:gd name="T30" fmla="*/ 152 w 184"/>
                      <a:gd name="T31" fmla="*/ 268 h 281"/>
                      <a:gd name="T32" fmla="*/ 145 w 184"/>
                      <a:gd name="T33" fmla="*/ 263 h 281"/>
                      <a:gd name="T34" fmla="*/ 125 w 184"/>
                      <a:gd name="T35" fmla="*/ 240 h 281"/>
                      <a:gd name="T36" fmla="*/ 91 w 184"/>
                      <a:gd name="T37" fmla="*/ 190 h 281"/>
                      <a:gd name="T38" fmla="*/ 60 w 184"/>
                      <a:gd name="T39" fmla="*/ 139 h 281"/>
                      <a:gd name="T40" fmla="*/ 36 w 184"/>
                      <a:gd name="T41" fmla="*/ 97 h 281"/>
                      <a:gd name="T42" fmla="*/ 16 w 184"/>
                      <a:gd name="T43" fmla="*/ 59 h 281"/>
                      <a:gd name="T44" fmla="*/ 3 w 184"/>
                      <a:gd name="T45" fmla="*/ 30 h 281"/>
                      <a:gd name="T46" fmla="*/ 0 w 184"/>
                      <a:gd name="T47" fmla="*/ 13 h 281"/>
                      <a:gd name="T48" fmla="*/ 2 w 184"/>
                      <a:gd name="T49" fmla="*/ 5 h 281"/>
                      <a:gd name="T50" fmla="*/ 11 w 184"/>
                      <a:gd name="T51" fmla="*/ 0 h 281"/>
                      <a:gd name="T52" fmla="*/ 21 w 184"/>
                      <a:gd name="T53" fmla="*/ 5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4" h="281">
                        <a:moveTo>
                          <a:pt x="21" y="5"/>
                        </a:moveTo>
                        <a:lnTo>
                          <a:pt x="31" y="16"/>
                        </a:lnTo>
                        <a:lnTo>
                          <a:pt x="50" y="39"/>
                        </a:lnTo>
                        <a:lnTo>
                          <a:pt x="78" y="75"/>
                        </a:lnTo>
                        <a:lnTo>
                          <a:pt x="109" y="122"/>
                        </a:lnTo>
                        <a:lnTo>
                          <a:pt x="136" y="167"/>
                        </a:lnTo>
                        <a:lnTo>
                          <a:pt x="165" y="220"/>
                        </a:lnTo>
                        <a:lnTo>
                          <a:pt x="177" y="243"/>
                        </a:lnTo>
                        <a:lnTo>
                          <a:pt x="181" y="256"/>
                        </a:lnTo>
                        <a:lnTo>
                          <a:pt x="183" y="265"/>
                        </a:lnTo>
                        <a:lnTo>
                          <a:pt x="184" y="273"/>
                        </a:lnTo>
                        <a:lnTo>
                          <a:pt x="179" y="279"/>
                        </a:lnTo>
                        <a:lnTo>
                          <a:pt x="174" y="281"/>
                        </a:lnTo>
                        <a:lnTo>
                          <a:pt x="168" y="279"/>
                        </a:lnTo>
                        <a:lnTo>
                          <a:pt x="161" y="275"/>
                        </a:lnTo>
                        <a:lnTo>
                          <a:pt x="152" y="268"/>
                        </a:lnTo>
                        <a:lnTo>
                          <a:pt x="145" y="263"/>
                        </a:lnTo>
                        <a:lnTo>
                          <a:pt x="125" y="240"/>
                        </a:lnTo>
                        <a:lnTo>
                          <a:pt x="91" y="190"/>
                        </a:lnTo>
                        <a:lnTo>
                          <a:pt x="60" y="139"/>
                        </a:lnTo>
                        <a:lnTo>
                          <a:pt x="36" y="97"/>
                        </a:lnTo>
                        <a:lnTo>
                          <a:pt x="16" y="59"/>
                        </a:lnTo>
                        <a:lnTo>
                          <a:pt x="3" y="30"/>
                        </a:lnTo>
                        <a:lnTo>
                          <a:pt x="0" y="13"/>
                        </a:lnTo>
                        <a:lnTo>
                          <a:pt x="2" y="5"/>
                        </a:lnTo>
                        <a:lnTo>
                          <a:pt x="11" y="0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83" name="Freeform 287"/>
                  <p:cNvSpPr>
                    <a:spLocks/>
                  </p:cNvSpPr>
                  <p:nvPr/>
                </p:nvSpPr>
                <p:spPr bwMode="auto">
                  <a:xfrm>
                    <a:off x="4618" y="508"/>
                    <a:ext cx="91" cy="328"/>
                  </a:xfrm>
                  <a:custGeom>
                    <a:avLst/>
                    <a:gdLst>
                      <a:gd name="T0" fmla="*/ 12 w 91"/>
                      <a:gd name="T1" fmla="*/ 0 h 328"/>
                      <a:gd name="T2" fmla="*/ 21 w 91"/>
                      <a:gd name="T3" fmla="*/ 11 h 328"/>
                      <a:gd name="T4" fmla="*/ 34 w 91"/>
                      <a:gd name="T5" fmla="*/ 43 h 328"/>
                      <a:gd name="T6" fmla="*/ 50 w 91"/>
                      <a:gd name="T7" fmla="*/ 95 h 328"/>
                      <a:gd name="T8" fmla="*/ 62 w 91"/>
                      <a:gd name="T9" fmla="*/ 138 h 328"/>
                      <a:gd name="T10" fmla="*/ 76 w 91"/>
                      <a:gd name="T11" fmla="*/ 193 h 328"/>
                      <a:gd name="T12" fmla="*/ 86 w 91"/>
                      <a:gd name="T13" fmla="*/ 249 h 328"/>
                      <a:gd name="T14" fmla="*/ 90 w 91"/>
                      <a:gd name="T15" fmla="*/ 283 h 328"/>
                      <a:gd name="T16" fmla="*/ 91 w 91"/>
                      <a:gd name="T17" fmla="*/ 294 h 328"/>
                      <a:gd name="T18" fmla="*/ 90 w 91"/>
                      <a:gd name="T19" fmla="*/ 305 h 328"/>
                      <a:gd name="T20" fmla="*/ 89 w 91"/>
                      <a:gd name="T21" fmla="*/ 316 h 328"/>
                      <a:gd name="T22" fmla="*/ 86 w 91"/>
                      <a:gd name="T23" fmla="*/ 324 h 328"/>
                      <a:gd name="T24" fmla="*/ 81 w 91"/>
                      <a:gd name="T25" fmla="*/ 328 h 328"/>
                      <a:gd name="T26" fmla="*/ 76 w 91"/>
                      <a:gd name="T27" fmla="*/ 327 h 328"/>
                      <a:gd name="T28" fmla="*/ 69 w 91"/>
                      <a:gd name="T29" fmla="*/ 323 h 328"/>
                      <a:gd name="T30" fmla="*/ 64 w 91"/>
                      <a:gd name="T31" fmla="*/ 318 h 328"/>
                      <a:gd name="T32" fmla="*/ 56 w 91"/>
                      <a:gd name="T33" fmla="*/ 304 h 328"/>
                      <a:gd name="T34" fmla="*/ 51 w 91"/>
                      <a:gd name="T35" fmla="*/ 290 h 328"/>
                      <a:gd name="T36" fmla="*/ 42 w 91"/>
                      <a:gd name="T37" fmla="*/ 268 h 328"/>
                      <a:gd name="T38" fmla="*/ 27 w 91"/>
                      <a:gd name="T39" fmla="*/ 211 h 328"/>
                      <a:gd name="T40" fmla="*/ 17 w 91"/>
                      <a:gd name="T41" fmla="*/ 154 h 328"/>
                      <a:gd name="T42" fmla="*/ 8 w 91"/>
                      <a:gd name="T43" fmla="*/ 109 h 328"/>
                      <a:gd name="T44" fmla="*/ 3 w 91"/>
                      <a:gd name="T45" fmla="*/ 58 h 328"/>
                      <a:gd name="T46" fmla="*/ 2 w 91"/>
                      <a:gd name="T47" fmla="*/ 35 h 328"/>
                      <a:gd name="T48" fmla="*/ 0 w 91"/>
                      <a:gd name="T49" fmla="*/ 17 h 328"/>
                      <a:gd name="T50" fmla="*/ 3 w 91"/>
                      <a:gd name="T51" fmla="*/ 5 h 328"/>
                      <a:gd name="T52" fmla="*/ 7 w 91"/>
                      <a:gd name="T53" fmla="*/ 0 h 328"/>
                      <a:gd name="T54" fmla="*/ 12 w 91"/>
                      <a:gd name="T55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1" h="328">
                        <a:moveTo>
                          <a:pt x="12" y="0"/>
                        </a:moveTo>
                        <a:lnTo>
                          <a:pt x="21" y="11"/>
                        </a:lnTo>
                        <a:lnTo>
                          <a:pt x="34" y="43"/>
                        </a:lnTo>
                        <a:lnTo>
                          <a:pt x="50" y="95"/>
                        </a:lnTo>
                        <a:lnTo>
                          <a:pt x="62" y="138"/>
                        </a:lnTo>
                        <a:lnTo>
                          <a:pt x="76" y="193"/>
                        </a:lnTo>
                        <a:lnTo>
                          <a:pt x="86" y="249"/>
                        </a:lnTo>
                        <a:lnTo>
                          <a:pt x="90" y="283"/>
                        </a:lnTo>
                        <a:lnTo>
                          <a:pt x="91" y="294"/>
                        </a:lnTo>
                        <a:lnTo>
                          <a:pt x="90" y="305"/>
                        </a:lnTo>
                        <a:lnTo>
                          <a:pt x="89" y="316"/>
                        </a:lnTo>
                        <a:lnTo>
                          <a:pt x="86" y="324"/>
                        </a:lnTo>
                        <a:lnTo>
                          <a:pt x="81" y="328"/>
                        </a:lnTo>
                        <a:lnTo>
                          <a:pt x="76" y="327"/>
                        </a:lnTo>
                        <a:lnTo>
                          <a:pt x="69" y="323"/>
                        </a:lnTo>
                        <a:lnTo>
                          <a:pt x="64" y="318"/>
                        </a:lnTo>
                        <a:lnTo>
                          <a:pt x="56" y="304"/>
                        </a:lnTo>
                        <a:lnTo>
                          <a:pt x="51" y="290"/>
                        </a:lnTo>
                        <a:lnTo>
                          <a:pt x="42" y="268"/>
                        </a:lnTo>
                        <a:lnTo>
                          <a:pt x="27" y="211"/>
                        </a:lnTo>
                        <a:lnTo>
                          <a:pt x="17" y="154"/>
                        </a:lnTo>
                        <a:lnTo>
                          <a:pt x="8" y="109"/>
                        </a:lnTo>
                        <a:lnTo>
                          <a:pt x="3" y="58"/>
                        </a:lnTo>
                        <a:lnTo>
                          <a:pt x="2" y="35"/>
                        </a:lnTo>
                        <a:lnTo>
                          <a:pt x="0" y="17"/>
                        </a:lnTo>
                        <a:lnTo>
                          <a:pt x="3" y="5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7184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4587" y="526"/>
                    <a:ext cx="57" cy="326"/>
                    <a:chOff x="4587" y="526"/>
                    <a:chExt cx="57" cy="326"/>
                  </a:xfrm>
                </p:grpSpPr>
                <p:sp>
                  <p:nvSpPr>
                    <p:cNvPr id="337185" name="Oval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7" y="536"/>
                      <a:ext cx="57" cy="316"/>
                    </a:xfrm>
                    <a:prstGeom prst="ellipse">
                      <a:avLst/>
                    </a:pr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86" name="Oval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7" y="526"/>
                      <a:ext cx="57" cy="316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87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4641" y="496"/>
                    <a:ext cx="238" cy="265"/>
                    <a:chOff x="4641" y="496"/>
                    <a:chExt cx="238" cy="265"/>
                  </a:xfrm>
                </p:grpSpPr>
                <p:sp>
                  <p:nvSpPr>
                    <p:cNvPr id="337188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4641" y="507"/>
                      <a:ext cx="238" cy="254"/>
                    </a:xfrm>
                    <a:custGeom>
                      <a:avLst/>
                      <a:gdLst>
                        <a:gd name="T0" fmla="*/ 19 w 238"/>
                        <a:gd name="T1" fmla="*/ 5 h 254"/>
                        <a:gd name="T2" fmla="*/ 33 w 238"/>
                        <a:gd name="T3" fmla="*/ 10 h 254"/>
                        <a:gd name="T4" fmla="*/ 53 w 238"/>
                        <a:gd name="T5" fmla="*/ 25 h 254"/>
                        <a:gd name="T6" fmla="*/ 84 w 238"/>
                        <a:gd name="T7" fmla="*/ 54 h 254"/>
                        <a:gd name="T8" fmla="*/ 128 w 238"/>
                        <a:gd name="T9" fmla="*/ 97 h 254"/>
                        <a:gd name="T10" fmla="*/ 166 w 238"/>
                        <a:gd name="T11" fmla="*/ 141 h 254"/>
                        <a:gd name="T12" fmla="*/ 194 w 238"/>
                        <a:gd name="T13" fmla="*/ 175 h 254"/>
                        <a:gd name="T14" fmla="*/ 223 w 238"/>
                        <a:gd name="T15" fmla="*/ 208 h 254"/>
                        <a:gd name="T16" fmla="*/ 231 w 238"/>
                        <a:gd name="T17" fmla="*/ 222 h 254"/>
                        <a:gd name="T18" fmla="*/ 236 w 238"/>
                        <a:gd name="T19" fmla="*/ 231 h 254"/>
                        <a:gd name="T20" fmla="*/ 238 w 238"/>
                        <a:gd name="T21" fmla="*/ 240 h 254"/>
                        <a:gd name="T22" fmla="*/ 238 w 238"/>
                        <a:gd name="T23" fmla="*/ 247 h 254"/>
                        <a:gd name="T24" fmla="*/ 234 w 238"/>
                        <a:gd name="T25" fmla="*/ 253 h 254"/>
                        <a:gd name="T26" fmla="*/ 226 w 238"/>
                        <a:gd name="T27" fmla="*/ 254 h 254"/>
                        <a:gd name="T28" fmla="*/ 218 w 238"/>
                        <a:gd name="T29" fmla="*/ 252 h 254"/>
                        <a:gd name="T30" fmla="*/ 209 w 238"/>
                        <a:gd name="T31" fmla="*/ 248 h 254"/>
                        <a:gd name="T32" fmla="*/ 202 w 238"/>
                        <a:gd name="T33" fmla="*/ 244 h 254"/>
                        <a:gd name="T34" fmla="*/ 191 w 238"/>
                        <a:gd name="T35" fmla="*/ 235 h 254"/>
                        <a:gd name="T36" fmla="*/ 155 w 238"/>
                        <a:gd name="T37" fmla="*/ 204 h 254"/>
                        <a:gd name="T38" fmla="*/ 123 w 238"/>
                        <a:gd name="T39" fmla="*/ 174 h 254"/>
                        <a:gd name="T40" fmla="*/ 82 w 238"/>
                        <a:gd name="T41" fmla="*/ 129 h 254"/>
                        <a:gd name="T42" fmla="*/ 44 w 238"/>
                        <a:gd name="T43" fmla="*/ 85 h 254"/>
                        <a:gd name="T44" fmla="*/ 16 w 238"/>
                        <a:gd name="T45" fmla="*/ 47 h 254"/>
                        <a:gd name="T46" fmla="*/ 6 w 238"/>
                        <a:gd name="T47" fmla="*/ 27 h 254"/>
                        <a:gd name="T48" fmla="*/ 0 w 238"/>
                        <a:gd name="T49" fmla="*/ 13 h 254"/>
                        <a:gd name="T50" fmla="*/ 2 w 238"/>
                        <a:gd name="T51" fmla="*/ 3 h 254"/>
                        <a:gd name="T52" fmla="*/ 8 w 238"/>
                        <a:gd name="T53" fmla="*/ 0 h 254"/>
                        <a:gd name="T54" fmla="*/ 19 w 238"/>
                        <a:gd name="T55" fmla="*/ 5 h 2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38" h="254">
                          <a:moveTo>
                            <a:pt x="19" y="5"/>
                          </a:moveTo>
                          <a:lnTo>
                            <a:pt x="33" y="10"/>
                          </a:lnTo>
                          <a:lnTo>
                            <a:pt x="53" y="25"/>
                          </a:lnTo>
                          <a:lnTo>
                            <a:pt x="84" y="54"/>
                          </a:lnTo>
                          <a:lnTo>
                            <a:pt x="128" y="97"/>
                          </a:lnTo>
                          <a:lnTo>
                            <a:pt x="166" y="141"/>
                          </a:lnTo>
                          <a:lnTo>
                            <a:pt x="194" y="175"/>
                          </a:lnTo>
                          <a:lnTo>
                            <a:pt x="223" y="208"/>
                          </a:lnTo>
                          <a:lnTo>
                            <a:pt x="231" y="222"/>
                          </a:lnTo>
                          <a:lnTo>
                            <a:pt x="236" y="231"/>
                          </a:lnTo>
                          <a:lnTo>
                            <a:pt x="238" y="240"/>
                          </a:lnTo>
                          <a:lnTo>
                            <a:pt x="238" y="247"/>
                          </a:lnTo>
                          <a:lnTo>
                            <a:pt x="234" y="253"/>
                          </a:lnTo>
                          <a:lnTo>
                            <a:pt x="226" y="254"/>
                          </a:lnTo>
                          <a:lnTo>
                            <a:pt x="218" y="252"/>
                          </a:lnTo>
                          <a:lnTo>
                            <a:pt x="209" y="248"/>
                          </a:lnTo>
                          <a:lnTo>
                            <a:pt x="202" y="244"/>
                          </a:lnTo>
                          <a:lnTo>
                            <a:pt x="191" y="235"/>
                          </a:lnTo>
                          <a:lnTo>
                            <a:pt x="155" y="204"/>
                          </a:lnTo>
                          <a:lnTo>
                            <a:pt x="123" y="174"/>
                          </a:lnTo>
                          <a:lnTo>
                            <a:pt x="82" y="129"/>
                          </a:lnTo>
                          <a:lnTo>
                            <a:pt x="44" y="85"/>
                          </a:lnTo>
                          <a:lnTo>
                            <a:pt x="16" y="47"/>
                          </a:lnTo>
                          <a:lnTo>
                            <a:pt x="6" y="27"/>
                          </a:lnTo>
                          <a:lnTo>
                            <a:pt x="0" y="13"/>
                          </a:lnTo>
                          <a:lnTo>
                            <a:pt x="2" y="3"/>
                          </a:lnTo>
                          <a:lnTo>
                            <a:pt x="8" y="0"/>
                          </a:lnTo>
                          <a:lnTo>
                            <a:pt x="19" y="5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89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641" y="496"/>
                      <a:ext cx="238" cy="255"/>
                    </a:xfrm>
                    <a:custGeom>
                      <a:avLst/>
                      <a:gdLst>
                        <a:gd name="T0" fmla="*/ 19 w 238"/>
                        <a:gd name="T1" fmla="*/ 5 h 255"/>
                        <a:gd name="T2" fmla="*/ 33 w 238"/>
                        <a:gd name="T3" fmla="*/ 11 h 255"/>
                        <a:gd name="T4" fmla="*/ 53 w 238"/>
                        <a:gd name="T5" fmla="*/ 26 h 255"/>
                        <a:gd name="T6" fmla="*/ 84 w 238"/>
                        <a:gd name="T7" fmla="*/ 55 h 255"/>
                        <a:gd name="T8" fmla="*/ 128 w 238"/>
                        <a:gd name="T9" fmla="*/ 97 h 255"/>
                        <a:gd name="T10" fmla="*/ 166 w 238"/>
                        <a:gd name="T11" fmla="*/ 142 h 255"/>
                        <a:gd name="T12" fmla="*/ 194 w 238"/>
                        <a:gd name="T13" fmla="*/ 176 h 255"/>
                        <a:gd name="T14" fmla="*/ 223 w 238"/>
                        <a:gd name="T15" fmla="*/ 209 h 255"/>
                        <a:gd name="T16" fmla="*/ 231 w 238"/>
                        <a:gd name="T17" fmla="*/ 222 h 255"/>
                        <a:gd name="T18" fmla="*/ 236 w 238"/>
                        <a:gd name="T19" fmla="*/ 232 h 255"/>
                        <a:gd name="T20" fmla="*/ 238 w 238"/>
                        <a:gd name="T21" fmla="*/ 240 h 255"/>
                        <a:gd name="T22" fmla="*/ 238 w 238"/>
                        <a:gd name="T23" fmla="*/ 248 h 255"/>
                        <a:gd name="T24" fmla="*/ 234 w 238"/>
                        <a:gd name="T25" fmla="*/ 254 h 255"/>
                        <a:gd name="T26" fmla="*/ 226 w 238"/>
                        <a:gd name="T27" fmla="*/ 255 h 255"/>
                        <a:gd name="T28" fmla="*/ 218 w 238"/>
                        <a:gd name="T29" fmla="*/ 253 h 255"/>
                        <a:gd name="T30" fmla="*/ 209 w 238"/>
                        <a:gd name="T31" fmla="*/ 249 h 255"/>
                        <a:gd name="T32" fmla="*/ 202 w 238"/>
                        <a:gd name="T33" fmla="*/ 244 h 255"/>
                        <a:gd name="T34" fmla="*/ 191 w 238"/>
                        <a:gd name="T35" fmla="*/ 235 h 255"/>
                        <a:gd name="T36" fmla="*/ 155 w 238"/>
                        <a:gd name="T37" fmla="*/ 205 h 255"/>
                        <a:gd name="T38" fmla="*/ 123 w 238"/>
                        <a:gd name="T39" fmla="*/ 175 h 255"/>
                        <a:gd name="T40" fmla="*/ 82 w 238"/>
                        <a:gd name="T41" fmla="*/ 130 h 255"/>
                        <a:gd name="T42" fmla="*/ 44 w 238"/>
                        <a:gd name="T43" fmla="*/ 86 h 255"/>
                        <a:gd name="T44" fmla="*/ 16 w 238"/>
                        <a:gd name="T45" fmla="*/ 48 h 255"/>
                        <a:gd name="T46" fmla="*/ 6 w 238"/>
                        <a:gd name="T47" fmla="*/ 28 h 255"/>
                        <a:gd name="T48" fmla="*/ 0 w 238"/>
                        <a:gd name="T49" fmla="*/ 13 h 255"/>
                        <a:gd name="T50" fmla="*/ 2 w 238"/>
                        <a:gd name="T51" fmla="*/ 4 h 255"/>
                        <a:gd name="T52" fmla="*/ 8 w 238"/>
                        <a:gd name="T53" fmla="*/ 0 h 255"/>
                        <a:gd name="T54" fmla="*/ 19 w 238"/>
                        <a:gd name="T55" fmla="*/ 5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38" h="255">
                          <a:moveTo>
                            <a:pt x="19" y="5"/>
                          </a:moveTo>
                          <a:lnTo>
                            <a:pt x="33" y="11"/>
                          </a:lnTo>
                          <a:lnTo>
                            <a:pt x="53" y="26"/>
                          </a:lnTo>
                          <a:lnTo>
                            <a:pt x="84" y="55"/>
                          </a:lnTo>
                          <a:lnTo>
                            <a:pt x="128" y="97"/>
                          </a:lnTo>
                          <a:lnTo>
                            <a:pt x="166" y="142"/>
                          </a:lnTo>
                          <a:lnTo>
                            <a:pt x="194" y="176"/>
                          </a:lnTo>
                          <a:lnTo>
                            <a:pt x="223" y="209"/>
                          </a:lnTo>
                          <a:lnTo>
                            <a:pt x="231" y="222"/>
                          </a:lnTo>
                          <a:lnTo>
                            <a:pt x="236" y="232"/>
                          </a:lnTo>
                          <a:lnTo>
                            <a:pt x="238" y="240"/>
                          </a:lnTo>
                          <a:lnTo>
                            <a:pt x="238" y="248"/>
                          </a:lnTo>
                          <a:lnTo>
                            <a:pt x="234" y="254"/>
                          </a:lnTo>
                          <a:lnTo>
                            <a:pt x="226" y="255"/>
                          </a:lnTo>
                          <a:lnTo>
                            <a:pt x="218" y="253"/>
                          </a:lnTo>
                          <a:lnTo>
                            <a:pt x="209" y="249"/>
                          </a:lnTo>
                          <a:lnTo>
                            <a:pt x="202" y="244"/>
                          </a:lnTo>
                          <a:lnTo>
                            <a:pt x="191" y="235"/>
                          </a:lnTo>
                          <a:lnTo>
                            <a:pt x="155" y="205"/>
                          </a:lnTo>
                          <a:lnTo>
                            <a:pt x="123" y="175"/>
                          </a:lnTo>
                          <a:lnTo>
                            <a:pt x="82" y="130"/>
                          </a:lnTo>
                          <a:lnTo>
                            <a:pt x="44" y="86"/>
                          </a:lnTo>
                          <a:lnTo>
                            <a:pt x="16" y="48"/>
                          </a:lnTo>
                          <a:lnTo>
                            <a:pt x="6" y="28"/>
                          </a:lnTo>
                          <a:lnTo>
                            <a:pt x="0" y="13"/>
                          </a:lnTo>
                          <a:lnTo>
                            <a:pt x="2" y="4"/>
                          </a:lnTo>
                          <a:lnTo>
                            <a:pt x="8" y="0"/>
                          </a:lnTo>
                          <a:lnTo>
                            <a:pt x="19" y="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90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4648" y="476"/>
                    <a:ext cx="307" cy="156"/>
                    <a:chOff x="4648" y="476"/>
                    <a:chExt cx="307" cy="156"/>
                  </a:xfrm>
                </p:grpSpPr>
                <p:sp>
                  <p:nvSpPr>
                    <p:cNvPr id="337191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648" y="487"/>
                      <a:ext cx="307" cy="145"/>
                    </a:xfrm>
                    <a:custGeom>
                      <a:avLst/>
                      <a:gdLst>
                        <a:gd name="T0" fmla="*/ 3 w 307"/>
                        <a:gd name="T1" fmla="*/ 9 h 145"/>
                        <a:gd name="T2" fmla="*/ 7 w 307"/>
                        <a:gd name="T3" fmla="*/ 5 h 145"/>
                        <a:gd name="T4" fmla="*/ 12 w 307"/>
                        <a:gd name="T5" fmla="*/ 1 h 145"/>
                        <a:gd name="T6" fmla="*/ 19 w 307"/>
                        <a:gd name="T7" fmla="*/ 0 h 145"/>
                        <a:gd name="T8" fmla="*/ 29 w 307"/>
                        <a:gd name="T9" fmla="*/ 1 h 145"/>
                        <a:gd name="T10" fmla="*/ 53 w 307"/>
                        <a:gd name="T11" fmla="*/ 9 h 145"/>
                        <a:gd name="T12" fmla="*/ 95 w 307"/>
                        <a:gd name="T13" fmla="*/ 23 h 145"/>
                        <a:gd name="T14" fmla="*/ 139 w 307"/>
                        <a:gd name="T15" fmla="*/ 40 h 145"/>
                        <a:gd name="T16" fmla="*/ 177 w 307"/>
                        <a:gd name="T17" fmla="*/ 55 h 145"/>
                        <a:gd name="T18" fmla="*/ 218 w 307"/>
                        <a:gd name="T19" fmla="*/ 74 h 145"/>
                        <a:gd name="T20" fmla="*/ 254 w 307"/>
                        <a:gd name="T21" fmla="*/ 92 h 145"/>
                        <a:gd name="T22" fmla="*/ 277 w 307"/>
                        <a:gd name="T23" fmla="*/ 105 h 145"/>
                        <a:gd name="T24" fmla="*/ 289 w 307"/>
                        <a:gd name="T25" fmla="*/ 112 h 145"/>
                        <a:gd name="T26" fmla="*/ 296 w 307"/>
                        <a:gd name="T27" fmla="*/ 117 h 145"/>
                        <a:gd name="T28" fmla="*/ 302 w 307"/>
                        <a:gd name="T29" fmla="*/ 122 h 145"/>
                        <a:gd name="T30" fmla="*/ 305 w 307"/>
                        <a:gd name="T31" fmla="*/ 128 h 145"/>
                        <a:gd name="T32" fmla="*/ 307 w 307"/>
                        <a:gd name="T33" fmla="*/ 134 h 145"/>
                        <a:gd name="T34" fmla="*/ 306 w 307"/>
                        <a:gd name="T35" fmla="*/ 140 h 145"/>
                        <a:gd name="T36" fmla="*/ 302 w 307"/>
                        <a:gd name="T37" fmla="*/ 143 h 145"/>
                        <a:gd name="T38" fmla="*/ 297 w 307"/>
                        <a:gd name="T39" fmla="*/ 144 h 145"/>
                        <a:gd name="T40" fmla="*/ 291 w 307"/>
                        <a:gd name="T41" fmla="*/ 145 h 145"/>
                        <a:gd name="T42" fmla="*/ 284 w 307"/>
                        <a:gd name="T43" fmla="*/ 144 h 145"/>
                        <a:gd name="T44" fmla="*/ 271 w 307"/>
                        <a:gd name="T45" fmla="*/ 140 h 145"/>
                        <a:gd name="T46" fmla="*/ 258 w 307"/>
                        <a:gd name="T47" fmla="*/ 138 h 145"/>
                        <a:gd name="T48" fmla="*/ 235 w 307"/>
                        <a:gd name="T49" fmla="*/ 131 h 145"/>
                        <a:gd name="T50" fmla="*/ 202 w 307"/>
                        <a:gd name="T51" fmla="*/ 120 h 145"/>
                        <a:gd name="T52" fmla="*/ 163 w 307"/>
                        <a:gd name="T53" fmla="*/ 105 h 145"/>
                        <a:gd name="T54" fmla="*/ 121 w 307"/>
                        <a:gd name="T55" fmla="*/ 88 h 145"/>
                        <a:gd name="T56" fmla="*/ 83 w 307"/>
                        <a:gd name="T57" fmla="*/ 71 h 145"/>
                        <a:gd name="T58" fmla="*/ 59 w 307"/>
                        <a:gd name="T59" fmla="*/ 58 h 145"/>
                        <a:gd name="T60" fmla="*/ 38 w 307"/>
                        <a:gd name="T61" fmla="*/ 47 h 145"/>
                        <a:gd name="T62" fmla="*/ 14 w 307"/>
                        <a:gd name="T63" fmla="*/ 31 h 145"/>
                        <a:gd name="T64" fmla="*/ 4 w 307"/>
                        <a:gd name="T65" fmla="*/ 26 h 145"/>
                        <a:gd name="T66" fmla="*/ 1 w 307"/>
                        <a:gd name="T67" fmla="*/ 20 h 145"/>
                        <a:gd name="T68" fmla="*/ 0 w 307"/>
                        <a:gd name="T69" fmla="*/ 16 h 145"/>
                        <a:gd name="T70" fmla="*/ 3 w 307"/>
                        <a:gd name="T71" fmla="*/ 9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07" h="145">
                          <a:moveTo>
                            <a:pt x="3" y="9"/>
                          </a:moveTo>
                          <a:lnTo>
                            <a:pt x="7" y="5"/>
                          </a:lnTo>
                          <a:lnTo>
                            <a:pt x="12" y="1"/>
                          </a:lnTo>
                          <a:lnTo>
                            <a:pt x="19" y="0"/>
                          </a:lnTo>
                          <a:lnTo>
                            <a:pt x="29" y="1"/>
                          </a:lnTo>
                          <a:lnTo>
                            <a:pt x="53" y="9"/>
                          </a:lnTo>
                          <a:lnTo>
                            <a:pt x="95" y="23"/>
                          </a:lnTo>
                          <a:lnTo>
                            <a:pt x="139" y="40"/>
                          </a:lnTo>
                          <a:lnTo>
                            <a:pt x="177" y="55"/>
                          </a:lnTo>
                          <a:lnTo>
                            <a:pt x="218" y="74"/>
                          </a:lnTo>
                          <a:lnTo>
                            <a:pt x="254" y="92"/>
                          </a:lnTo>
                          <a:lnTo>
                            <a:pt x="277" y="105"/>
                          </a:lnTo>
                          <a:lnTo>
                            <a:pt x="289" y="112"/>
                          </a:lnTo>
                          <a:lnTo>
                            <a:pt x="296" y="117"/>
                          </a:lnTo>
                          <a:lnTo>
                            <a:pt x="302" y="122"/>
                          </a:lnTo>
                          <a:lnTo>
                            <a:pt x="305" y="128"/>
                          </a:lnTo>
                          <a:lnTo>
                            <a:pt x="307" y="134"/>
                          </a:lnTo>
                          <a:lnTo>
                            <a:pt x="306" y="140"/>
                          </a:lnTo>
                          <a:lnTo>
                            <a:pt x="302" y="143"/>
                          </a:lnTo>
                          <a:lnTo>
                            <a:pt x="297" y="144"/>
                          </a:lnTo>
                          <a:lnTo>
                            <a:pt x="291" y="145"/>
                          </a:lnTo>
                          <a:lnTo>
                            <a:pt x="284" y="144"/>
                          </a:lnTo>
                          <a:lnTo>
                            <a:pt x="271" y="140"/>
                          </a:lnTo>
                          <a:lnTo>
                            <a:pt x="258" y="138"/>
                          </a:lnTo>
                          <a:lnTo>
                            <a:pt x="235" y="131"/>
                          </a:lnTo>
                          <a:lnTo>
                            <a:pt x="202" y="120"/>
                          </a:lnTo>
                          <a:lnTo>
                            <a:pt x="163" y="105"/>
                          </a:lnTo>
                          <a:lnTo>
                            <a:pt x="121" y="88"/>
                          </a:lnTo>
                          <a:lnTo>
                            <a:pt x="83" y="71"/>
                          </a:lnTo>
                          <a:lnTo>
                            <a:pt x="59" y="58"/>
                          </a:lnTo>
                          <a:lnTo>
                            <a:pt x="38" y="47"/>
                          </a:lnTo>
                          <a:lnTo>
                            <a:pt x="14" y="31"/>
                          </a:lnTo>
                          <a:lnTo>
                            <a:pt x="4" y="26"/>
                          </a:lnTo>
                          <a:lnTo>
                            <a:pt x="1" y="20"/>
                          </a:lnTo>
                          <a:lnTo>
                            <a:pt x="0" y="16"/>
                          </a:lnTo>
                          <a:lnTo>
                            <a:pt x="3" y="9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92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648" y="476"/>
                      <a:ext cx="307" cy="146"/>
                    </a:xfrm>
                    <a:custGeom>
                      <a:avLst/>
                      <a:gdLst>
                        <a:gd name="T0" fmla="*/ 3 w 307"/>
                        <a:gd name="T1" fmla="*/ 10 h 146"/>
                        <a:gd name="T2" fmla="*/ 7 w 307"/>
                        <a:gd name="T3" fmla="*/ 6 h 146"/>
                        <a:gd name="T4" fmla="*/ 12 w 307"/>
                        <a:gd name="T5" fmla="*/ 2 h 146"/>
                        <a:gd name="T6" fmla="*/ 19 w 307"/>
                        <a:gd name="T7" fmla="*/ 0 h 146"/>
                        <a:gd name="T8" fmla="*/ 29 w 307"/>
                        <a:gd name="T9" fmla="*/ 2 h 146"/>
                        <a:gd name="T10" fmla="*/ 53 w 307"/>
                        <a:gd name="T11" fmla="*/ 10 h 146"/>
                        <a:gd name="T12" fmla="*/ 95 w 307"/>
                        <a:gd name="T13" fmla="*/ 24 h 146"/>
                        <a:gd name="T14" fmla="*/ 139 w 307"/>
                        <a:gd name="T15" fmla="*/ 41 h 146"/>
                        <a:gd name="T16" fmla="*/ 177 w 307"/>
                        <a:gd name="T17" fmla="*/ 56 h 146"/>
                        <a:gd name="T18" fmla="*/ 218 w 307"/>
                        <a:gd name="T19" fmla="*/ 75 h 146"/>
                        <a:gd name="T20" fmla="*/ 254 w 307"/>
                        <a:gd name="T21" fmla="*/ 92 h 146"/>
                        <a:gd name="T22" fmla="*/ 277 w 307"/>
                        <a:gd name="T23" fmla="*/ 106 h 146"/>
                        <a:gd name="T24" fmla="*/ 289 w 307"/>
                        <a:gd name="T25" fmla="*/ 112 h 146"/>
                        <a:gd name="T26" fmla="*/ 296 w 307"/>
                        <a:gd name="T27" fmla="*/ 117 h 146"/>
                        <a:gd name="T28" fmla="*/ 302 w 307"/>
                        <a:gd name="T29" fmla="*/ 123 h 146"/>
                        <a:gd name="T30" fmla="*/ 305 w 307"/>
                        <a:gd name="T31" fmla="*/ 129 h 146"/>
                        <a:gd name="T32" fmla="*/ 307 w 307"/>
                        <a:gd name="T33" fmla="*/ 134 h 146"/>
                        <a:gd name="T34" fmla="*/ 306 w 307"/>
                        <a:gd name="T35" fmla="*/ 141 h 146"/>
                        <a:gd name="T36" fmla="*/ 302 w 307"/>
                        <a:gd name="T37" fmla="*/ 144 h 146"/>
                        <a:gd name="T38" fmla="*/ 297 w 307"/>
                        <a:gd name="T39" fmla="*/ 145 h 146"/>
                        <a:gd name="T40" fmla="*/ 291 w 307"/>
                        <a:gd name="T41" fmla="*/ 146 h 146"/>
                        <a:gd name="T42" fmla="*/ 284 w 307"/>
                        <a:gd name="T43" fmla="*/ 145 h 146"/>
                        <a:gd name="T44" fmla="*/ 271 w 307"/>
                        <a:gd name="T45" fmla="*/ 141 h 146"/>
                        <a:gd name="T46" fmla="*/ 258 w 307"/>
                        <a:gd name="T47" fmla="*/ 138 h 146"/>
                        <a:gd name="T48" fmla="*/ 235 w 307"/>
                        <a:gd name="T49" fmla="*/ 132 h 146"/>
                        <a:gd name="T50" fmla="*/ 202 w 307"/>
                        <a:gd name="T51" fmla="*/ 121 h 146"/>
                        <a:gd name="T52" fmla="*/ 163 w 307"/>
                        <a:gd name="T53" fmla="*/ 106 h 146"/>
                        <a:gd name="T54" fmla="*/ 121 w 307"/>
                        <a:gd name="T55" fmla="*/ 88 h 146"/>
                        <a:gd name="T56" fmla="*/ 83 w 307"/>
                        <a:gd name="T57" fmla="*/ 71 h 146"/>
                        <a:gd name="T58" fmla="*/ 59 w 307"/>
                        <a:gd name="T59" fmla="*/ 59 h 146"/>
                        <a:gd name="T60" fmla="*/ 38 w 307"/>
                        <a:gd name="T61" fmla="*/ 48 h 146"/>
                        <a:gd name="T62" fmla="*/ 14 w 307"/>
                        <a:gd name="T63" fmla="*/ 32 h 146"/>
                        <a:gd name="T64" fmla="*/ 4 w 307"/>
                        <a:gd name="T65" fmla="*/ 27 h 146"/>
                        <a:gd name="T66" fmla="*/ 1 w 307"/>
                        <a:gd name="T67" fmla="*/ 21 h 146"/>
                        <a:gd name="T68" fmla="*/ 0 w 307"/>
                        <a:gd name="T69" fmla="*/ 16 h 146"/>
                        <a:gd name="T70" fmla="*/ 3 w 307"/>
                        <a:gd name="T71" fmla="*/ 1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07" h="146">
                          <a:moveTo>
                            <a:pt x="3" y="10"/>
                          </a:moveTo>
                          <a:lnTo>
                            <a:pt x="7" y="6"/>
                          </a:lnTo>
                          <a:lnTo>
                            <a:pt x="12" y="2"/>
                          </a:lnTo>
                          <a:lnTo>
                            <a:pt x="19" y="0"/>
                          </a:lnTo>
                          <a:lnTo>
                            <a:pt x="29" y="2"/>
                          </a:lnTo>
                          <a:lnTo>
                            <a:pt x="53" y="10"/>
                          </a:lnTo>
                          <a:lnTo>
                            <a:pt x="95" y="24"/>
                          </a:lnTo>
                          <a:lnTo>
                            <a:pt x="139" y="41"/>
                          </a:lnTo>
                          <a:lnTo>
                            <a:pt x="177" y="56"/>
                          </a:lnTo>
                          <a:lnTo>
                            <a:pt x="218" y="75"/>
                          </a:lnTo>
                          <a:lnTo>
                            <a:pt x="254" y="92"/>
                          </a:lnTo>
                          <a:lnTo>
                            <a:pt x="277" y="106"/>
                          </a:lnTo>
                          <a:lnTo>
                            <a:pt x="289" y="112"/>
                          </a:lnTo>
                          <a:lnTo>
                            <a:pt x="296" y="117"/>
                          </a:lnTo>
                          <a:lnTo>
                            <a:pt x="302" y="123"/>
                          </a:lnTo>
                          <a:lnTo>
                            <a:pt x="305" y="129"/>
                          </a:lnTo>
                          <a:lnTo>
                            <a:pt x="307" y="134"/>
                          </a:lnTo>
                          <a:lnTo>
                            <a:pt x="306" y="141"/>
                          </a:lnTo>
                          <a:lnTo>
                            <a:pt x="302" y="144"/>
                          </a:lnTo>
                          <a:lnTo>
                            <a:pt x="297" y="145"/>
                          </a:lnTo>
                          <a:lnTo>
                            <a:pt x="291" y="146"/>
                          </a:lnTo>
                          <a:lnTo>
                            <a:pt x="284" y="145"/>
                          </a:lnTo>
                          <a:lnTo>
                            <a:pt x="271" y="141"/>
                          </a:lnTo>
                          <a:lnTo>
                            <a:pt x="258" y="138"/>
                          </a:lnTo>
                          <a:lnTo>
                            <a:pt x="235" y="132"/>
                          </a:lnTo>
                          <a:lnTo>
                            <a:pt x="202" y="121"/>
                          </a:lnTo>
                          <a:lnTo>
                            <a:pt x="163" y="106"/>
                          </a:lnTo>
                          <a:lnTo>
                            <a:pt x="121" y="88"/>
                          </a:lnTo>
                          <a:lnTo>
                            <a:pt x="83" y="71"/>
                          </a:lnTo>
                          <a:lnTo>
                            <a:pt x="59" y="59"/>
                          </a:lnTo>
                          <a:lnTo>
                            <a:pt x="38" y="48"/>
                          </a:lnTo>
                          <a:lnTo>
                            <a:pt x="14" y="32"/>
                          </a:lnTo>
                          <a:lnTo>
                            <a:pt x="4" y="27"/>
                          </a:lnTo>
                          <a:lnTo>
                            <a:pt x="1" y="21"/>
                          </a:lnTo>
                          <a:lnTo>
                            <a:pt x="0" y="16"/>
                          </a:lnTo>
                          <a:lnTo>
                            <a:pt x="3" y="1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193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4630" y="497"/>
                    <a:ext cx="137" cy="335"/>
                    <a:chOff x="4630" y="497"/>
                    <a:chExt cx="137" cy="335"/>
                  </a:xfrm>
                </p:grpSpPr>
                <p:sp>
                  <p:nvSpPr>
                    <p:cNvPr id="337194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4630" y="508"/>
                      <a:ext cx="135" cy="324"/>
                    </a:xfrm>
                    <a:custGeom>
                      <a:avLst/>
                      <a:gdLst>
                        <a:gd name="T0" fmla="*/ 17 w 135"/>
                        <a:gd name="T1" fmla="*/ 0 h 324"/>
                        <a:gd name="T2" fmla="*/ 30 w 135"/>
                        <a:gd name="T3" fmla="*/ 12 h 324"/>
                        <a:gd name="T4" fmla="*/ 47 w 135"/>
                        <a:gd name="T5" fmla="*/ 43 h 324"/>
                        <a:gd name="T6" fmla="*/ 65 w 135"/>
                        <a:gd name="T7" fmla="*/ 83 h 324"/>
                        <a:gd name="T8" fmla="*/ 87 w 135"/>
                        <a:gd name="T9" fmla="*/ 137 h 324"/>
                        <a:gd name="T10" fmla="*/ 107 w 135"/>
                        <a:gd name="T11" fmla="*/ 191 h 324"/>
                        <a:gd name="T12" fmla="*/ 124 w 135"/>
                        <a:gd name="T13" fmla="*/ 247 h 324"/>
                        <a:gd name="T14" fmla="*/ 132 w 135"/>
                        <a:gd name="T15" fmla="*/ 280 h 324"/>
                        <a:gd name="T16" fmla="*/ 134 w 135"/>
                        <a:gd name="T17" fmla="*/ 292 h 324"/>
                        <a:gd name="T18" fmla="*/ 135 w 135"/>
                        <a:gd name="T19" fmla="*/ 303 h 324"/>
                        <a:gd name="T20" fmla="*/ 133 w 135"/>
                        <a:gd name="T21" fmla="*/ 315 h 324"/>
                        <a:gd name="T22" fmla="*/ 128 w 135"/>
                        <a:gd name="T23" fmla="*/ 322 h 324"/>
                        <a:gd name="T24" fmla="*/ 123 w 135"/>
                        <a:gd name="T25" fmla="*/ 324 h 324"/>
                        <a:gd name="T26" fmla="*/ 115 w 135"/>
                        <a:gd name="T27" fmla="*/ 323 h 324"/>
                        <a:gd name="T28" fmla="*/ 109 w 135"/>
                        <a:gd name="T29" fmla="*/ 319 h 324"/>
                        <a:gd name="T30" fmla="*/ 105 w 135"/>
                        <a:gd name="T31" fmla="*/ 315 h 324"/>
                        <a:gd name="T32" fmla="*/ 99 w 135"/>
                        <a:gd name="T33" fmla="*/ 305 h 324"/>
                        <a:gd name="T34" fmla="*/ 86 w 135"/>
                        <a:gd name="T35" fmla="*/ 274 h 324"/>
                        <a:gd name="T36" fmla="*/ 62 w 135"/>
                        <a:gd name="T37" fmla="*/ 217 h 324"/>
                        <a:gd name="T38" fmla="*/ 42 w 135"/>
                        <a:gd name="T39" fmla="*/ 167 h 324"/>
                        <a:gd name="T40" fmla="*/ 23 w 135"/>
                        <a:gd name="T41" fmla="*/ 111 h 324"/>
                        <a:gd name="T42" fmla="*/ 10 w 135"/>
                        <a:gd name="T43" fmla="*/ 67 h 324"/>
                        <a:gd name="T44" fmla="*/ 2 w 135"/>
                        <a:gd name="T45" fmla="*/ 35 h 324"/>
                        <a:gd name="T46" fmla="*/ 0 w 135"/>
                        <a:gd name="T47" fmla="*/ 18 h 324"/>
                        <a:gd name="T48" fmla="*/ 3 w 135"/>
                        <a:gd name="T49" fmla="*/ 5 h 324"/>
                        <a:gd name="T50" fmla="*/ 9 w 135"/>
                        <a:gd name="T51" fmla="*/ 0 h 324"/>
                        <a:gd name="T52" fmla="*/ 17 w 135"/>
                        <a:gd name="T53" fmla="*/ 0 h 3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35" h="324">
                          <a:moveTo>
                            <a:pt x="17" y="0"/>
                          </a:moveTo>
                          <a:lnTo>
                            <a:pt x="30" y="12"/>
                          </a:lnTo>
                          <a:lnTo>
                            <a:pt x="47" y="43"/>
                          </a:lnTo>
                          <a:lnTo>
                            <a:pt x="65" y="83"/>
                          </a:lnTo>
                          <a:lnTo>
                            <a:pt x="87" y="137"/>
                          </a:lnTo>
                          <a:lnTo>
                            <a:pt x="107" y="191"/>
                          </a:lnTo>
                          <a:lnTo>
                            <a:pt x="124" y="247"/>
                          </a:lnTo>
                          <a:lnTo>
                            <a:pt x="132" y="280"/>
                          </a:lnTo>
                          <a:lnTo>
                            <a:pt x="134" y="292"/>
                          </a:lnTo>
                          <a:lnTo>
                            <a:pt x="135" y="303"/>
                          </a:lnTo>
                          <a:lnTo>
                            <a:pt x="133" y="315"/>
                          </a:lnTo>
                          <a:lnTo>
                            <a:pt x="128" y="322"/>
                          </a:lnTo>
                          <a:lnTo>
                            <a:pt x="123" y="324"/>
                          </a:lnTo>
                          <a:lnTo>
                            <a:pt x="115" y="323"/>
                          </a:lnTo>
                          <a:lnTo>
                            <a:pt x="109" y="319"/>
                          </a:lnTo>
                          <a:lnTo>
                            <a:pt x="105" y="315"/>
                          </a:lnTo>
                          <a:lnTo>
                            <a:pt x="99" y="305"/>
                          </a:lnTo>
                          <a:lnTo>
                            <a:pt x="86" y="274"/>
                          </a:lnTo>
                          <a:lnTo>
                            <a:pt x="62" y="217"/>
                          </a:lnTo>
                          <a:lnTo>
                            <a:pt x="42" y="167"/>
                          </a:lnTo>
                          <a:lnTo>
                            <a:pt x="23" y="111"/>
                          </a:lnTo>
                          <a:lnTo>
                            <a:pt x="10" y="67"/>
                          </a:lnTo>
                          <a:lnTo>
                            <a:pt x="2" y="35"/>
                          </a:lnTo>
                          <a:lnTo>
                            <a:pt x="0" y="18"/>
                          </a:lnTo>
                          <a:lnTo>
                            <a:pt x="3" y="5"/>
                          </a:lnTo>
                          <a:lnTo>
                            <a:pt x="9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195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4631" y="497"/>
                      <a:ext cx="136" cy="325"/>
                    </a:xfrm>
                    <a:custGeom>
                      <a:avLst/>
                      <a:gdLst>
                        <a:gd name="T0" fmla="*/ 18 w 136"/>
                        <a:gd name="T1" fmla="*/ 0 h 325"/>
                        <a:gd name="T2" fmla="*/ 30 w 136"/>
                        <a:gd name="T3" fmla="*/ 12 h 325"/>
                        <a:gd name="T4" fmla="*/ 47 w 136"/>
                        <a:gd name="T5" fmla="*/ 44 h 325"/>
                        <a:gd name="T6" fmla="*/ 66 w 136"/>
                        <a:gd name="T7" fmla="*/ 83 h 325"/>
                        <a:gd name="T8" fmla="*/ 87 w 136"/>
                        <a:gd name="T9" fmla="*/ 137 h 325"/>
                        <a:gd name="T10" fmla="*/ 108 w 136"/>
                        <a:gd name="T11" fmla="*/ 192 h 325"/>
                        <a:gd name="T12" fmla="*/ 125 w 136"/>
                        <a:gd name="T13" fmla="*/ 248 h 325"/>
                        <a:gd name="T14" fmla="*/ 133 w 136"/>
                        <a:gd name="T15" fmla="*/ 281 h 325"/>
                        <a:gd name="T16" fmla="*/ 134 w 136"/>
                        <a:gd name="T17" fmla="*/ 293 h 325"/>
                        <a:gd name="T18" fmla="*/ 136 w 136"/>
                        <a:gd name="T19" fmla="*/ 304 h 325"/>
                        <a:gd name="T20" fmla="*/ 133 w 136"/>
                        <a:gd name="T21" fmla="*/ 316 h 325"/>
                        <a:gd name="T22" fmla="*/ 129 w 136"/>
                        <a:gd name="T23" fmla="*/ 322 h 325"/>
                        <a:gd name="T24" fmla="*/ 124 w 136"/>
                        <a:gd name="T25" fmla="*/ 325 h 325"/>
                        <a:gd name="T26" fmla="*/ 116 w 136"/>
                        <a:gd name="T27" fmla="*/ 324 h 325"/>
                        <a:gd name="T28" fmla="*/ 110 w 136"/>
                        <a:gd name="T29" fmla="*/ 320 h 325"/>
                        <a:gd name="T30" fmla="*/ 106 w 136"/>
                        <a:gd name="T31" fmla="*/ 316 h 325"/>
                        <a:gd name="T32" fmla="*/ 100 w 136"/>
                        <a:gd name="T33" fmla="*/ 306 h 325"/>
                        <a:gd name="T34" fmla="*/ 86 w 136"/>
                        <a:gd name="T35" fmla="*/ 275 h 325"/>
                        <a:gd name="T36" fmla="*/ 63 w 136"/>
                        <a:gd name="T37" fmla="*/ 218 h 325"/>
                        <a:gd name="T38" fmla="*/ 43 w 136"/>
                        <a:gd name="T39" fmla="*/ 168 h 325"/>
                        <a:gd name="T40" fmla="*/ 24 w 136"/>
                        <a:gd name="T41" fmla="*/ 112 h 325"/>
                        <a:gd name="T42" fmla="*/ 10 w 136"/>
                        <a:gd name="T43" fmla="*/ 68 h 325"/>
                        <a:gd name="T44" fmla="*/ 3 w 136"/>
                        <a:gd name="T45" fmla="*/ 36 h 325"/>
                        <a:gd name="T46" fmla="*/ 0 w 136"/>
                        <a:gd name="T47" fmla="*/ 19 h 325"/>
                        <a:gd name="T48" fmla="*/ 4 w 136"/>
                        <a:gd name="T49" fmla="*/ 6 h 325"/>
                        <a:gd name="T50" fmla="*/ 10 w 136"/>
                        <a:gd name="T51" fmla="*/ 0 h 325"/>
                        <a:gd name="T52" fmla="*/ 18 w 136"/>
                        <a:gd name="T53" fmla="*/ 0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36" h="325">
                          <a:moveTo>
                            <a:pt x="18" y="0"/>
                          </a:moveTo>
                          <a:lnTo>
                            <a:pt x="30" y="12"/>
                          </a:lnTo>
                          <a:lnTo>
                            <a:pt x="47" y="44"/>
                          </a:lnTo>
                          <a:lnTo>
                            <a:pt x="66" y="83"/>
                          </a:lnTo>
                          <a:lnTo>
                            <a:pt x="87" y="137"/>
                          </a:lnTo>
                          <a:lnTo>
                            <a:pt x="108" y="192"/>
                          </a:lnTo>
                          <a:lnTo>
                            <a:pt x="125" y="248"/>
                          </a:lnTo>
                          <a:lnTo>
                            <a:pt x="133" y="281"/>
                          </a:lnTo>
                          <a:lnTo>
                            <a:pt x="134" y="293"/>
                          </a:lnTo>
                          <a:lnTo>
                            <a:pt x="136" y="304"/>
                          </a:lnTo>
                          <a:lnTo>
                            <a:pt x="133" y="316"/>
                          </a:lnTo>
                          <a:lnTo>
                            <a:pt x="129" y="322"/>
                          </a:lnTo>
                          <a:lnTo>
                            <a:pt x="124" y="325"/>
                          </a:lnTo>
                          <a:lnTo>
                            <a:pt x="116" y="324"/>
                          </a:lnTo>
                          <a:lnTo>
                            <a:pt x="110" y="320"/>
                          </a:lnTo>
                          <a:lnTo>
                            <a:pt x="106" y="316"/>
                          </a:lnTo>
                          <a:lnTo>
                            <a:pt x="100" y="306"/>
                          </a:lnTo>
                          <a:lnTo>
                            <a:pt x="86" y="275"/>
                          </a:lnTo>
                          <a:lnTo>
                            <a:pt x="63" y="218"/>
                          </a:lnTo>
                          <a:lnTo>
                            <a:pt x="43" y="168"/>
                          </a:lnTo>
                          <a:lnTo>
                            <a:pt x="24" y="112"/>
                          </a:lnTo>
                          <a:lnTo>
                            <a:pt x="10" y="68"/>
                          </a:lnTo>
                          <a:lnTo>
                            <a:pt x="3" y="36"/>
                          </a:lnTo>
                          <a:lnTo>
                            <a:pt x="0" y="19"/>
                          </a:lnTo>
                          <a:lnTo>
                            <a:pt x="4" y="6"/>
                          </a:lnTo>
                          <a:lnTo>
                            <a:pt x="10" y="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7196" name="Freeform 300"/>
                  <p:cNvSpPr>
                    <a:spLocks/>
                  </p:cNvSpPr>
                  <p:nvPr/>
                </p:nvSpPr>
                <p:spPr bwMode="auto">
                  <a:xfrm>
                    <a:off x="4653" y="149"/>
                    <a:ext cx="174" cy="309"/>
                  </a:xfrm>
                  <a:custGeom>
                    <a:avLst/>
                    <a:gdLst>
                      <a:gd name="T0" fmla="*/ 8 w 174"/>
                      <a:gd name="T1" fmla="*/ 306 h 309"/>
                      <a:gd name="T2" fmla="*/ 3 w 174"/>
                      <a:gd name="T3" fmla="*/ 302 h 309"/>
                      <a:gd name="T4" fmla="*/ 0 w 174"/>
                      <a:gd name="T5" fmla="*/ 297 h 309"/>
                      <a:gd name="T6" fmla="*/ 0 w 174"/>
                      <a:gd name="T7" fmla="*/ 290 h 309"/>
                      <a:gd name="T8" fmla="*/ 0 w 174"/>
                      <a:gd name="T9" fmla="*/ 281 h 309"/>
                      <a:gd name="T10" fmla="*/ 7 w 174"/>
                      <a:gd name="T11" fmla="*/ 262 h 309"/>
                      <a:gd name="T12" fmla="*/ 18 w 174"/>
                      <a:gd name="T13" fmla="*/ 233 h 309"/>
                      <a:gd name="T14" fmla="*/ 34 w 174"/>
                      <a:gd name="T15" fmla="*/ 199 h 309"/>
                      <a:gd name="T16" fmla="*/ 61 w 174"/>
                      <a:gd name="T17" fmla="*/ 145 h 309"/>
                      <a:gd name="T18" fmla="*/ 90 w 174"/>
                      <a:gd name="T19" fmla="*/ 92 h 309"/>
                      <a:gd name="T20" fmla="*/ 111 w 174"/>
                      <a:gd name="T21" fmla="*/ 57 h 309"/>
                      <a:gd name="T22" fmla="*/ 123 w 174"/>
                      <a:gd name="T23" fmla="*/ 40 h 309"/>
                      <a:gd name="T24" fmla="*/ 137 w 174"/>
                      <a:gd name="T25" fmla="*/ 23 h 309"/>
                      <a:gd name="T26" fmla="*/ 142 w 174"/>
                      <a:gd name="T27" fmla="*/ 16 h 309"/>
                      <a:gd name="T28" fmla="*/ 149 w 174"/>
                      <a:gd name="T29" fmla="*/ 9 h 309"/>
                      <a:gd name="T30" fmla="*/ 156 w 174"/>
                      <a:gd name="T31" fmla="*/ 4 h 309"/>
                      <a:gd name="T32" fmla="*/ 163 w 174"/>
                      <a:gd name="T33" fmla="*/ 0 h 309"/>
                      <a:gd name="T34" fmla="*/ 166 w 174"/>
                      <a:gd name="T35" fmla="*/ 0 h 309"/>
                      <a:gd name="T36" fmla="*/ 171 w 174"/>
                      <a:gd name="T37" fmla="*/ 2 h 309"/>
                      <a:gd name="T38" fmla="*/ 173 w 174"/>
                      <a:gd name="T39" fmla="*/ 6 h 309"/>
                      <a:gd name="T40" fmla="*/ 174 w 174"/>
                      <a:gd name="T41" fmla="*/ 11 h 309"/>
                      <a:gd name="T42" fmla="*/ 174 w 174"/>
                      <a:gd name="T43" fmla="*/ 19 h 309"/>
                      <a:gd name="T44" fmla="*/ 171 w 174"/>
                      <a:gd name="T45" fmla="*/ 33 h 309"/>
                      <a:gd name="T46" fmla="*/ 164 w 174"/>
                      <a:gd name="T47" fmla="*/ 56 h 309"/>
                      <a:gd name="T48" fmla="*/ 155 w 174"/>
                      <a:gd name="T49" fmla="*/ 79 h 309"/>
                      <a:gd name="T50" fmla="*/ 137 w 174"/>
                      <a:gd name="T51" fmla="*/ 116 h 309"/>
                      <a:gd name="T52" fmla="*/ 110 w 174"/>
                      <a:gd name="T53" fmla="*/ 167 h 309"/>
                      <a:gd name="T54" fmla="*/ 82 w 174"/>
                      <a:gd name="T55" fmla="*/ 218 h 309"/>
                      <a:gd name="T56" fmla="*/ 64 w 174"/>
                      <a:gd name="T57" fmla="*/ 250 h 309"/>
                      <a:gd name="T58" fmla="*/ 47 w 174"/>
                      <a:gd name="T59" fmla="*/ 279 h 309"/>
                      <a:gd name="T60" fmla="*/ 33 w 174"/>
                      <a:gd name="T61" fmla="*/ 299 h 309"/>
                      <a:gd name="T62" fmla="*/ 24 w 174"/>
                      <a:gd name="T63" fmla="*/ 306 h 309"/>
                      <a:gd name="T64" fmla="*/ 18 w 174"/>
                      <a:gd name="T65" fmla="*/ 309 h 309"/>
                      <a:gd name="T66" fmla="*/ 10 w 174"/>
                      <a:gd name="T67" fmla="*/ 306 h 309"/>
                      <a:gd name="T68" fmla="*/ 8 w 174"/>
                      <a:gd name="T69" fmla="*/ 306 h 3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4" h="309">
                        <a:moveTo>
                          <a:pt x="8" y="306"/>
                        </a:moveTo>
                        <a:lnTo>
                          <a:pt x="3" y="302"/>
                        </a:lnTo>
                        <a:lnTo>
                          <a:pt x="0" y="297"/>
                        </a:lnTo>
                        <a:lnTo>
                          <a:pt x="0" y="290"/>
                        </a:lnTo>
                        <a:lnTo>
                          <a:pt x="0" y="281"/>
                        </a:lnTo>
                        <a:lnTo>
                          <a:pt x="7" y="262"/>
                        </a:lnTo>
                        <a:lnTo>
                          <a:pt x="18" y="233"/>
                        </a:lnTo>
                        <a:lnTo>
                          <a:pt x="34" y="199"/>
                        </a:lnTo>
                        <a:lnTo>
                          <a:pt x="61" y="145"/>
                        </a:lnTo>
                        <a:lnTo>
                          <a:pt x="90" y="92"/>
                        </a:lnTo>
                        <a:lnTo>
                          <a:pt x="111" y="57"/>
                        </a:lnTo>
                        <a:lnTo>
                          <a:pt x="123" y="40"/>
                        </a:lnTo>
                        <a:lnTo>
                          <a:pt x="137" y="23"/>
                        </a:lnTo>
                        <a:lnTo>
                          <a:pt x="142" y="16"/>
                        </a:lnTo>
                        <a:lnTo>
                          <a:pt x="149" y="9"/>
                        </a:lnTo>
                        <a:lnTo>
                          <a:pt x="156" y="4"/>
                        </a:lnTo>
                        <a:lnTo>
                          <a:pt x="163" y="0"/>
                        </a:lnTo>
                        <a:lnTo>
                          <a:pt x="166" y="0"/>
                        </a:lnTo>
                        <a:lnTo>
                          <a:pt x="171" y="2"/>
                        </a:lnTo>
                        <a:lnTo>
                          <a:pt x="173" y="6"/>
                        </a:lnTo>
                        <a:lnTo>
                          <a:pt x="174" y="11"/>
                        </a:lnTo>
                        <a:lnTo>
                          <a:pt x="174" y="19"/>
                        </a:lnTo>
                        <a:lnTo>
                          <a:pt x="171" y="33"/>
                        </a:lnTo>
                        <a:lnTo>
                          <a:pt x="164" y="56"/>
                        </a:lnTo>
                        <a:lnTo>
                          <a:pt x="155" y="79"/>
                        </a:lnTo>
                        <a:lnTo>
                          <a:pt x="137" y="116"/>
                        </a:lnTo>
                        <a:lnTo>
                          <a:pt x="110" y="167"/>
                        </a:lnTo>
                        <a:lnTo>
                          <a:pt x="82" y="218"/>
                        </a:lnTo>
                        <a:lnTo>
                          <a:pt x="64" y="250"/>
                        </a:lnTo>
                        <a:lnTo>
                          <a:pt x="47" y="279"/>
                        </a:lnTo>
                        <a:lnTo>
                          <a:pt x="33" y="299"/>
                        </a:lnTo>
                        <a:lnTo>
                          <a:pt x="24" y="306"/>
                        </a:lnTo>
                        <a:lnTo>
                          <a:pt x="18" y="309"/>
                        </a:lnTo>
                        <a:lnTo>
                          <a:pt x="10" y="306"/>
                        </a:lnTo>
                        <a:lnTo>
                          <a:pt x="8" y="30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97" name="Freeform 301"/>
                  <p:cNvSpPr>
                    <a:spLocks/>
                  </p:cNvSpPr>
                  <p:nvPr/>
                </p:nvSpPr>
                <p:spPr bwMode="auto">
                  <a:xfrm>
                    <a:off x="4625" y="106"/>
                    <a:ext cx="73" cy="315"/>
                  </a:xfrm>
                  <a:custGeom>
                    <a:avLst/>
                    <a:gdLst>
                      <a:gd name="T0" fmla="*/ 51 w 73"/>
                      <a:gd name="T1" fmla="*/ 4 h 315"/>
                      <a:gd name="T2" fmla="*/ 46 w 73"/>
                      <a:gd name="T3" fmla="*/ 11 h 315"/>
                      <a:gd name="T4" fmla="*/ 43 w 73"/>
                      <a:gd name="T5" fmla="*/ 18 h 315"/>
                      <a:gd name="T6" fmla="*/ 36 w 73"/>
                      <a:gd name="T7" fmla="*/ 40 h 315"/>
                      <a:gd name="T8" fmla="*/ 29 w 73"/>
                      <a:gd name="T9" fmla="*/ 74 h 315"/>
                      <a:gd name="T10" fmla="*/ 24 w 73"/>
                      <a:gd name="T11" fmla="*/ 100 h 315"/>
                      <a:gd name="T12" fmla="*/ 19 w 73"/>
                      <a:gd name="T13" fmla="*/ 132 h 315"/>
                      <a:gd name="T14" fmla="*/ 12 w 73"/>
                      <a:gd name="T15" fmla="*/ 174 h 315"/>
                      <a:gd name="T16" fmla="*/ 9 w 73"/>
                      <a:gd name="T17" fmla="*/ 204 h 315"/>
                      <a:gd name="T18" fmla="*/ 3 w 73"/>
                      <a:gd name="T19" fmla="*/ 239 h 315"/>
                      <a:gd name="T20" fmla="*/ 2 w 73"/>
                      <a:gd name="T21" fmla="*/ 269 h 315"/>
                      <a:gd name="T22" fmla="*/ 0 w 73"/>
                      <a:gd name="T23" fmla="*/ 290 h 315"/>
                      <a:gd name="T24" fmla="*/ 1 w 73"/>
                      <a:gd name="T25" fmla="*/ 303 h 315"/>
                      <a:gd name="T26" fmla="*/ 8 w 73"/>
                      <a:gd name="T27" fmla="*/ 314 h 315"/>
                      <a:gd name="T28" fmla="*/ 18 w 73"/>
                      <a:gd name="T29" fmla="*/ 315 h 315"/>
                      <a:gd name="T30" fmla="*/ 27 w 73"/>
                      <a:gd name="T31" fmla="*/ 310 h 315"/>
                      <a:gd name="T32" fmla="*/ 34 w 73"/>
                      <a:gd name="T33" fmla="*/ 297 h 315"/>
                      <a:gd name="T34" fmla="*/ 39 w 73"/>
                      <a:gd name="T35" fmla="*/ 278 h 315"/>
                      <a:gd name="T36" fmla="*/ 46 w 73"/>
                      <a:gd name="T37" fmla="*/ 244 h 315"/>
                      <a:gd name="T38" fmla="*/ 51 w 73"/>
                      <a:gd name="T39" fmla="*/ 213 h 315"/>
                      <a:gd name="T40" fmla="*/ 56 w 73"/>
                      <a:gd name="T41" fmla="*/ 179 h 315"/>
                      <a:gd name="T42" fmla="*/ 63 w 73"/>
                      <a:gd name="T43" fmla="*/ 137 h 315"/>
                      <a:gd name="T44" fmla="*/ 67 w 73"/>
                      <a:gd name="T45" fmla="*/ 104 h 315"/>
                      <a:gd name="T46" fmla="*/ 70 w 73"/>
                      <a:gd name="T47" fmla="*/ 75 h 315"/>
                      <a:gd name="T48" fmla="*/ 72 w 73"/>
                      <a:gd name="T49" fmla="*/ 43 h 315"/>
                      <a:gd name="T50" fmla="*/ 73 w 73"/>
                      <a:gd name="T51" fmla="*/ 21 h 315"/>
                      <a:gd name="T52" fmla="*/ 72 w 73"/>
                      <a:gd name="T53" fmla="*/ 15 h 315"/>
                      <a:gd name="T54" fmla="*/ 70 w 73"/>
                      <a:gd name="T55" fmla="*/ 7 h 315"/>
                      <a:gd name="T56" fmla="*/ 66 w 73"/>
                      <a:gd name="T57" fmla="*/ 1 h 315"/>
                      <a:gd name="T58" fmla="*/ 61 w 73"/>
                      <a:gd name="T59" fmla="*/ 0 h 315"/>
                      <a:gd name="T60" fmla="*/ 56 w 73"/>
                      <a:gd name="T61" fmla="*/ 1 h 315"/>
                      <a:gd name="T62" fmla="*/ 51 w 73"/>
                      <a:gd name="T63" fmla="*/ 4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" h="315">
                        <a:moveTo>
                          <a:pt x="51" y="4"/>
                        </a:moveTo>
                        <a:lnTo>
                          <a:pt x="46" y="11"/>
                        </a:lnTo>
                        <a:lnTo>
                          <a:pt x="43" y="18"/>
                        </a:lnTo>
                        <a:lnTo>
                          <a:pt x="36" y="40"/>
                        </a:lnTo>
                        <a:lnTo>
                          <a:pt x="29" y="74"/>
                        </a:lnTo>
                        <a:lnTo>
                          <a:pt x="24" y="100"/>
                        </a:lnTo>
                        <a:lnTo>
                          <a:pt x="19" y="132"/>
                        </a:lnTo>
                        <a:lnTo>
                          <a:pt x="12" y="174"/>
                        </a:lnTo>
                        <a:lnTo>
                          <a:pt x="9" y="204"/>
                        </a:lnTo>
                        <a:lnTo>
                          <a:pt x="3" y="239"/>
                        </a:lnTo>
                        <a:lnTo>
                          <a:pt x="2" y="269"/>
                        </a:lnTo>
                        <a:lnTo>
                          <a:pt x="0" y="290"/>
                        </a:lnTo>
                        <a:lnTo>
                          <a:pt x="1" y="303"/>
                        </a:lnTo>
                        <a:lnTo>
                          <a:pt x="8" y="314"/>
                        </a:lnTo>
                        <a:lnTo>
                          <a:pt x="18" y="315"/>
                        </a:lnTo>
                        <a:lnTo>
                          <a:pt x="27" y="310"/>
                        </a:lnTo>
                        <a:lnTo>
                          <a:pt x="34" y="297"/>
                        </a:lnTo>
                        <a:lnTo>
                          <a:pt x="39" y="278"/>
                        </a:lnTo>
                        <a:lnTo>
                          <a:pt x="46" y="244"/>
                        </a:lnTo>
                        <a:lnTo>
                          <a:pt x="51" y="213"/>
                        </a:lnTo>
                        <a:lnTo>
                          <a:pt x="56" y="179"/>
                        </a:lnTo>
                        <a:lnTo>
                          <a:pt x="63" y="137"/>
                        </a:lnTo>
                        <a:lnTo>
                          <a:pt x="67" y="104"/>
                        </a:lnTo>
                        <a:lnTo>
                          <a:pt x="70" y="75"/>
                        </a:lnTo>
                        <a:lnTo>
                          <a:pt x="72" y="43"/>
                        </a:lnTo>
                        <a:lnTo>
                          <a:pt x="73" y="21"/>
                        </a:lnTo>
                        <a:lnTo>
                          <a:pt x="72" y="15"/>
                        </a:lnTo>
                        <a:lnTo>
                          <a:pt x="70" y="7"/>
                        </a:lnTo>
                        <a:lnTo>
                          <a:pt x="66" y="1"/>
                        </a:lnTo>
                        <a:lnTo>
                          <a:pt x="61" y="0"/>
                        </a:lnTo>
                        <a:lnTo>
                          <a:pt x="56" y="1"/>
                        </a:lnTo>
                        <a:lnTo>
                          <a:pt x="51" y="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98" name="Freeform 302"/>
                  <p:cNvSpPr>
                    <a:spLocks/>
                  </p:cNvSpPr>
                  <p:nvPr/>
                </p:nvSpPr>
                <p:spPr bwMode="auto">
                  <a:xfrm>
                    <a:off x="4656" y="254"/>
                    <a:ext cx="279" cy="184"/>
                  </a:xfrm>
                  <a:custGeom>
                    <a:avLst/>
                    <a:gdLst>
                      <a:gd name="T0" fmla="*/ 5 w 279"/>
                      <a:gd name="T1" fmla="*/ 163 h 184"/>
                      <a:gd name="T2" fmla="*/ 15 w 279"/>
                      <a:gd name="T3" fmla="*/ 154 h 184"/>
                      <a:gd name="T4" fmla="*/ 39 w 279"/>
                      <a:gd name="T5" fmla="*/ 134 h 184"/>
                      <a:gd name="T6" fmla="*/ 74 w 279"/>
                      <a:gd name="T7" fmla="*/ 107 h 184"/>
                      <a:gd name="T8" fmla="*/ 121 w 279"/>
                      <a:gd name="T9" fmla="*/ 75 h 184"/>
                      <a:gd name="T10" fmla="*/ 165 w 279"/>
                      <a:gd name="T11" fmla="*/ 48 h 184"/>
                      <a:gd name="T12" fmla="*/ 219 w 279"/>
                      <a:gd name="T13" fmla="*/ 19 h 184"/>
                      <a:gd name="T14" fmla="*/ 242 w 279"/>
                      <a:gd name="T15" fmla="*/ 7 h 184"/>
                      <a:gd name="T16" fmla="*/ 255 w 279"/>
                      <a:gd name="T17" fmla="*/ 3 h 184"/>
                      <a:gd name="T18" fmla="*/ 263 w 279"/>
                      <a:gd name="T19" fmla="*/ 1 h 184"/>
                      <a:gd name="T20" fmla="*/ 272 w 279"/>
                      <a:gd name="T21" fmla="*/ 0 h 184"/>
                      <a:gd name="T22" fmla="*/ 277 w 279"/>
                      <a:gd name="T23" fmla="*/ 4 h 184"/>
                      <a:gd name="T24" fmla="*/ 279 w 279"/>
                      <a:gd name="T25" fmla="*/ 10 h 184"/>
                      <a:gd name="T26" fmla="*/ 277 w 279"/>
                      <a:gd name="T27" fmla="*/ 16 h 184"/>
                      <a:gd name="T28" fmla="*/ 273 w 279"/>
                      <a:gd name="T29" fmla="*/ 23 h 184"/>
                      <a:gd name="T30" fmla="*/ 267 w 279"/>
                      <a:gd name="T31" fmla="*/ 32 h 184"/>
                      <a:gd name="T32" fmla="*/ 262 w 279"/>
                      <a:gd name="T33" fmla="*/ 39 h 184"/>
                      <a:gd name="T34" fmla="*/ 238 w 279"/>
                      <a:gd name="T35" fmla="*/ 59 h 184"/>
                      <a:gd name="T36" fmla="*/ 189 w 279"/>
                      <a:gd name="T37" fmla="*/ 94 h 184"/>
                      <a:gd name="T38" fmla="*/ 138 w 279"/>
                      <a:gd name="T39" fmla="*/ 124 h 184"/>
                      <a:gd name="T40" fmla="*/ 96 w 279"/>
                      <a:gd name="T41" fmla="*/ 149 h 184"/>
                      <a:gd name="T42" fmla="*/ 58 w 279"/>
                      <a:gd name="T43" fmla="*/ 169 h 184"/>
                      <a:gd name="T44" fmla="*/ 30 w 279"/>
                      <a:gd name="T45" fmla="*/ 182 h 184"/>
                      <a:gd name="T46" fmla="*/ 12 w 279"/>
                      <a:gd name="T47" fmla="*/ 184 h 184"/>
                      <a:gd name="T48" fmla="*/ 5 w 279"/>
                      <a:gd name="T49" fmla="*/ 183 h 184"/>
                      <a:gd name="T50" fmla="*/ 0 w 279"/>
                      <a:gd name="T51" fmla="*/ 174 h 184"/>
                      <a:gd name="T52" fmla="*/ 5 w 279"/>
                      <a:gd name="T53" fmla="*/ 163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79" h="184">
                        <a:moveTo>
                          <a:pt x="5" y="163"/>
                        </a:moveTo>
                        <a:lnTo>
                          <a:pt x="15" y="154"/>
                        </a:lnTo>
                        <a:lnTo>
                          <a:pt x="39" y="134"/>
                        </a:lnTo>
                        <a:lnTo>
                          <a:pt x="74" y="107"/>
                        </a:lnTo>
                        <a:lnTo>
                          <a:pt x="121" y="75"/>
                        </a:lnTo>
                        <a:lnTo>
                          <a:pt x="165" y="48"/>
                        </a:lnTo>
                        <a:lnTo>
                          <a:pt x="219" y="19"/>
                        </a:lnTo>
                        <a:lnTo>
                          <a:pt x="242" y="7"/>
                        </a:lnTo>
                        <a:lnTo>
                          <a:pt x="255" y="3"/>
                        </a:lnTo>
                        <a:lnTo>
                          <a:pt x="263" y="1"/>
                        </a:lnTo>
                        <a:lnTo>
                          <a:pt x="272" y="0"/>
                        </a:lnTo>
                        <a:lnTo>
                          <a:pt x="277" y="4"/>
                        </a:lnTo>
                        <a:lnTo>
                          <a:pt x="279" y="10"/>
                        </a:lnTo>
                        <a:lnTo>
                          <a:pt x="277" y="16"/>
                        </a:lnTo>
                        <a:lnTo>
                          <a:pt x="273" y="23"/>
                        </a:lnTo>
                        <a:lnTo>
                          <a:pt x="267" y="32"/>
                        </a:lnTo>
                        <a:lnTo>
                          <a:pt x="262" y="39"/>
                        </a:lnTo>
                        <a:lnTo>
                          <a:pt x="238" y="59"/>
                        </a:lnTo>
                        <a:lnTo>
                          <a:pt x="189" y="94"/>
                        </a:lnTo>
                        <a:lnTo>
                          <a:pt x="138" y="124"/>
                        </a:lnTo>
                        <a:lnTo>
                          <a:pt x="96" y="149"/>
                        </a:lnTo>
                        <a:lnTo>
                          <a:pt x="58" y="169"/>
                        </a:lnTo>
                        <a:lnTo>
                          <a:pt x="30" y="182"/>
                        </a:lnTo>
                        <a:lnTo>
                          <a:pt x="12" y="184"/>
                        </a:lnTo>
                        <a:lnTo>
                          <a:pt x="5" y="183"/>
                        </a:lnTo>
                        <a:lnTo>
                          <a:pt x="0" y="174"/>
                        </a:lnTo>
                        <a:lnTo>
                          <a:pt x="5" y="16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199" name="Freeform 303"/>
                  <p:cNvSpPr>
                    <a:spLocks/>
                  </p:cNvSpPr>
                  <p:nvPr/>
                </p:nvSpPr>
                <p:spPr bwMode="auto">
                  <a:xfrm>
                    <a:off x="4655" y="371"/>
                    <a:ext cx="327" cy="91"/>
                  </a:xfrm>
                  <a:custGeom>
                    <a:avLst/>
                    <a:gdLst>
                      <a:gd name="T0" fmla="*/ 0 w 327"/>
                      <a:gd name="T1" fmla="*/ 79 h 91"/>
                      <a:gd name="T2" fmla="*/ 11 w 327"/>
                      <a:gd name="T3" fmla="*/ 70 h 91"/>
                      <a:gd name="T4" fmla="*/ 43 w 327"/>
                      <a:gd name="T5" fmla="*/ 58 h 91"/>
                      <a:gd name="T6" fmla="*/ 95 w 327"/>
                      <a:gd name="T7" fmla="*/ 41 h 91"/>
                      <a:gd name="T8" fmla="*/ 138 w 327"/>
                      <a:gd name="T9" fmla="*/ 29 h 91"/>
                      <a:gd name="T10" fmla="*/ 192 w 327"/>
                      <a:gd name="T11" fmla="*/ 15 h 91"/>
                      <a:gd name="T12" fmla="*/ 248 w 327"/>
                      <a:gd name="T13" fmla="*/ 5 h 91"/>
                      <a:gd name="T14" fmla="*/ 282 w 327"/>
                      <a:gd name="T15" fmla="*/ 2 h 91"/>
                      <a:gd name="T16" fmla="*/ 293 w 327"/>
                      <a:gd name="T17" fmla="*/ 0 h 91"/>
                      <a:gd name="T18" fmla="*/ 304 w 327"/>
                      <a:gd name="T19" fmla="*/ 2 h 91"/>
                      <a:gd name="T20" fmla="*/ 315 w 327"/>
                      <a:gd name="T21" fmla="*/ 2 h 91"/>
                      <a:gd name="T22" fmla="*/ 324 w 327"/>
                      <a:gd name="T23" fmla="*/ 6 h 91"/>
                      <a:gd name="T24" fmla="*/ 327 w 327"/>
                      <a:gd name="T25" fmla="*/ 10 h 91"/>
                      <a:gd name="T26" fmla="*/ 326 w 327"/>
                      <a:gd name="T27" fmla="*/ 16 h 91"/>
                      <a:gd name="T28" fmla="*/ 322 w 327"/>
                      <a:gd name="T29" fmla="*/ 23 h 91"/>
                      <a:gd name="T30" fmla="*/ 317 w 327"/>
                      <a:gd name="T31" fmla="*/ 28 h 91"/>
                      <a:gd name="T32" fmla="*/ 303 w 327"/>
                      <a:gd name="T33" fmla="*/ 36 h 91"/>
                      <a:gd name="T34" fmla="*/ 289 w 327"/>
                      <a:gd name="T35" fmla="*/ 41 h 91"/>
                      <a:gd name="T36" fmla="*/ 267 w 327"/>
                      <a:gd name="T37" fmla="*/ 49 h 91"/>
                      <a:gd name="T38" fmla="*/ 211 w 327"/>
                      <a:gd name="T39" fmla="*/ 65 h 91"/>
                      <a:gd name="T40" fmla="*/ 153 w 327"/>
                      <a:gd name="T41" fmla="*/ 75 h 91"/>
                      <a:gd name="T42" fmla="*/ 109 w 327"/>
                      <a:gd name="T43" fmla="*/ 83 h 91"/>
                      <a:gd name="T44" fmla="*/ 58 w 327"/>
                      <a:gd name="T45" fmla="*/ 89 h 91"/>
                      <a:gd name="T46" fmla="*/ 35 w 327"/>
                      <a:gd name="T47" fmla="*/ 90 h 91"/>
                      <a:gd name="T48" fmla="*/ 18 w 327"/>
                      <a:gd name="T49" fmla="*/ 91 h 91"/>
                      <a:gd name="T50" fmla="*/ 5 w 327"/>
                      <a:gd name="T51" fmla="*/ 89 h 91"/>
                      <a:gd name="T52" fmla="*/ 0 w 327"/>
                      <a:gd name="T53" fmla="*/ 85 h 91"/>
                      <a:gd name="T54" fmla="*/ 0 w 327"/>
                      <a:gd name="T55" fmla="*/ 79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7" h="91">
                        <a:moveTo>
                          <a:pt x="0" y="79"/>
                        </a:moveTo>
                        <a:lnTo>
                          <a:pt x="11" y="70"/>
                        </a:lnTo>
                        <a:lnTo>
                          <a:pt x="43" y="58"/>
                        </a:lnTo>
                        <a:lnTo>
                          <a:pt x="95" y="41"/>
                        </a:lnTo>
                        <a:lnTo>
                          <a:pt x="138" y="29"/>
                        </a:lnTo>
                        <a:lnTo>
                          <a:pt x="192" y="15"/>
                        </a:lnTo>
                        <a:lnTo>
                          <a:pt x="248" y="5"/>
                        </a:lnTo>
                        <a:lnTo>
                          <a:pt x="282" y="2"/>
                        </a:lnTo>
                        <a:lnTo>
                          <a:pt x="293" y="0"/>
                        </a:lnTo>
                        <a:lnTo>
                          <a:pt x="304" y="2"/>
                        </a:lnTo>
                        <a:lnTo>
                          <a:pt x="315" y="2"/>
                        </a:lnTo>
                        <a:lnTo>
                          <a:pt x="324" y="6"/>
                        </a:lnTo>
                        <a:lnTo>
                          <a:pt x="327" y="10"/>
                        </a:lnTo>
                        <a:lnTo>
                          <a:pt x="326" y="16"/>
                        </a:lnTo>
                        <a:lnTo>
                          <a:pt x="322" y="23"/>
                        </a:lnTo>
                        <a:lnTo>
                          <a:pt x="317" y="28"/>
                        </a:lnTo>
                        <a:lnTo>
                          <a:pt x="303" y="36"/>
                        </a:lnTo>
                        <a:lnTo>
                          <a:pt x="289" y="41"/>
                        </a:lnTo>
                        <a:lnTo>
                          <a:pt x="267" y="49"/>
                        </a:lnTo>
                        <a:lnTo>
                          <a:pt x="211" y="65"/>
                        </a:lnTo>
                        <a:lnTo>
                          <a:pt x="153" y="75"/>
                        </a:lnTo>
                        <a:lnTo>
                          <a:pt x="109" y="83"/>
                        </a:lnTo>
                        <a:lnTo>
                          <a:pt x="58" y="89"/>
                        </a:lnTo>
                        <a:lnTo>
                          <a:pt x="35" y="90"/>
                        </a:lnTo>
                        <a:lnTo>
                          <a:pt x="18" y="91"/>
                        </a:lnTo>
                        <a:lnTo>
                          <a:pt x="5" y="89"/>
                        </a:lnTo>
                        <a:lnTo>
                          <a:pt x="0" y="85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7200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4584" y="104"/>
                    <a:ext cx="68" cy="316"/>
                    <a:chOff x="4584" y="104"/>
                    <a:chExt cx="68" cy="316"/>
                  </a:xfrm>
                </p:grpSpPr>
                <p:sp>
                  <p:nvSpPr>
                    <p:cNvPr id="337201" name="Oval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5" y="104"/>
                      <a:ext cx="57" cy="316"/>
                    </a:xfrm>
                    <a:prstGeom prst="ellipse">
                      <a:avLst/>
                    </a:pr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02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4" y="104"/>
                      <a:ext cx="57" cy="316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203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4655" y="437"/>
                    <a:ext cx="325" cy="57"/>
                    <a:chOff x="4655" y="437"/>
                    <a:chExt cx="325" cy="57"/>
                  </a:xfrm>
                </p:grpSpPr>
                <p:sp>
                  <p:nvSpPr>
                    <p:cNvPr id="337204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5" y="437"/>
                      <a:ext cx="315" cy="57"/>
                    </a:xfrm>
                    <a:prstGeom prst="ellipse">
                      <a:avLst/>
                    </a:pr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05" name="Oval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5" y="437"/>
                      <a:ext cx="315" cy="57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206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4644" y="201"/>
                    <a:ext cx="264" cy="238"/>
                    <a:chOff x="4644" y="201"/>
                    <a:chExt cx="264" cy="238"/>
                  </a:xfrm>
                </p:grpSpPr>
                <p:sp>
                  <p:nvSpPr>
                    <p:cNvPr id="33720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4654" y="201"/>
                      <a:ext cx="254" cy="238"/>
                    </a:xfrm>
                    <a:custGeom>
                      <a:avLst/>
                      <a:gdLst>
                        <a:gd name="T0" fmla="*/ 5 w 254"/>
                        <a:gd name="T1" fmla="*/ 219 h 238"/>
                        <a:gd name="T2" fmla="*/ 10 w 254"/>
                        <a:gd name="T3" fmla="*/ 206 h 238"/>
                        <a:gd name="T4" fmla="*/ 25 w 254"/>
                        <a:gd name="T5" fmla="*/ 185 h 238"/>
                        <a:gd name="T6" fmla="*/ 54 w 254"/>
                        <a:gd name="T7" fmla="*/ 155 h 238"/>
                        <a:gd name="T8" fmla="*/ 97 w 254"/>
                        <a:gd name="T9" fmla="*/ 110 h 238"/>
                        <a:gd name="T10" fmla="*/ 141 w 254"/>
                        <a:gd name="T11" fmla="*/ 72 h 238"/>
                        <a:gd name="T12" fmla="*/ 175 w 254"/>
                        <a:gd name="T13" fmla="*/ 44 h 238"/>
                        <a:gd name="T14" fmla="*/ 208 w 254"/>
                        <a:gd name="T15" fmla="*/ 14 h 238"/>
                        <a:gd name="T16" fmla="*/ 221 w 254"/>
                        <a:gd name="T17" fmla="*/ 6 h 238"/>
                        <a:gd name="T18" fmla="*/ 231 w 254"/>
                        <a:gd name="T19" fmla="*/ 1 h 238"/>
                        <a:gd name="T20" fmla="*/ 239 w 254"/>
                        <a:gd name="T21" fmla="*/ 0 h 238"/>
                        <a:gd name="T22" fmla="*/ 247 w 254"/>
                        <a:gd name="T23" fmla="*/ 0 h 238"/>
                        <a:gd name="T24" fmla="*/ 253 w 254"/>
                        <a:gd name="T25" fmla="*/ 4 h 238"/>
                        <a:gd name="T26" fmla="*/ 254 w 254"/>
                        <a:gd name="T27" fmla="*/ 12 h 238"/>
                        <a:gd name="T28" fmla="*/ 252 w 254"/>
                        <a:gd name="T29" fmla="*/ 20 h 238"/>
                        <a:gd name="T30" fmla="*/ 248 w 254"/>
                        <a:gd name="T31" fmla="*/ 29 h 238"/>
                        <a:gd name="T32" fmla="*/ 243 w 254"/>
                        <a:gd name="T33" fmla="*/ 36 h 238"/>
                        <a:gd name="T34" fmla="*/ 234 w 254"/>
                        <a:gd name="T35" fmla="*/ 47 h 238"/>
                        <a:gd name="T36" fmla="*/ 204 w 254"/>
                        <a:gd name="T37" fmla="*/ 83 h 238"/>
                        <a:gd name="T38" fmla="*/ 174 w 254"/>
                        <a:gd name="T39" fmla="*/ 115 h 238"/>
                        <a:gd name="T40" fmla="*/ 129 w 254"/>
                        <a:gd name="T41" fmla="*/ 156 h 238"/>
                        <a:gd name="T42" fmla="*/ 85 w 254"/>
                        <a:gd name="T43" fmla="*/ 194 h 238"/>
                        <a:gd name="T44" fmla="*/ 47 w 254"/>
                        <a:gd name="T45" fmla="*/ 223 h 238"/>
                        <a:gd name="T46" fmla="*/ 27 w 254"/>
                        <a:gd name="T47" fmla="*/ 233 h 238"/>
                        <a:gd name="T48" fmla="*/ 13 w 254"/>
                        <a:gd name="T49" fmla="*/ 238 h 238"/>
                        <a:gd name="T50" fmla="*/ 3 w 254"/>
                        <a:gd name="T51" fmla="*/ 236 h 238"/>
                        <a:gd name="T52" fmla="*/ 0 w 254"/>
                        <a:gd name="T53" fmla="*/ 230 h 238"/>
                        <a:gd name="T54" fmla="*/ 5 w 254"/>
                        <a:gd name="T55" fmla="*/ 219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54" h="238">
                          <a:moveTo>
                            <a:pt x="5" y="219"/>
                          </a:moveTo>
                          <a:lnTo>
                            <a:pt x="10" y="206"/>
                          </a:lnTo>
                          <a:lnTo>
                            <a:pt x="25" y="185"/>
                          </a:lnTo>
                          <a:lnTo>
                            <a:pt x="54" y="155"/>
                          </a:lnTo>
                          <a:lnTo>
                            <a:pt x="97" y="110"/>
                          </a:lnTo>
                          <a:lnTo>
                            <a:pt x="141" y="72"/>
                          </a:lnTo>
                          <a:lnTo>
                            <a:pt x="175" y="44"/>
                          </a:lnTo>
                          <a:lnTo>
                            <a:pt x="208" y="14"/>
                          </a:lnTo>
                          <a:lnTo>
                            <a:pt x="221" y="6"/>
                          </a:lnTo>
                          <a:lnTo>
                            <a:pt x="231" y="1"/>
                          </a:lnTo>
                          <a:lnTo>
                            <a:pt x="239" y="0"/>
                          </a:lnTo>
                          <a:lnTo>
                            <a:pt x="247" y="0"/>
                          </a:lnTo>
                          <a:lnTo>
                            <a:pt x="253" y="4"/>
                          </a:lnTo>
                          <a:lnTo>
                            <a:pt x="254" y="12"/>
                          </a:lnTo>
                          <a:lnTo>
                            <a:pt x="252" y="20"/>
                          </a:lnTo>
                          <a:lnTo>
                            <a:pt x="248" y="29"/>
                          </a:lnTo>
                          <a:lnTo>
                            <a:pt x="243" y="36"/>
                          </a:lnTo>
                          <a:lnTo>
                            <a:pt x="234" y="47"/>
                          </a:lnTo>
                          <a:lnTo>
                            <a:pt x="204" y="83"/>
                          </a:lnTo>
                          <a:lnTo>
                            <a:pt x="174" y="115"/>
                          </a:lnTo>
                          <a:lnTo>
                            <a:pt x="129" y="156"/>
                          </a:lnTo>
                          <a:lnTo>
                            <a:pt x="85" y="194"/>
                          </a:lnTo>
                          <a:lnTo>
                            <a:pt x="47" y="223"/>
                          </a:lnTo>
                          <a:lnTo>
                            <a:pt x="27" y="233"/>
                          </a:lnTo>
                          <a:lnTo>
                            <a:pt x="13" y="238"/>
                          </a:lnTo>
                          <a:lnTo>
                            <a:pt x="3" y="236"/>
                          </a:lnTo>
                          <a:lnTo>
                            <a:pt x="0" y="230"/>
                          </a:lnTo>
                          <a:lnTo>
                            <a:pt x="5" y="219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0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4644" y="201"/>
                      <a:ext cx="254" cy="238"/>
                    </a:xfrm>
                    <a:custGeom>
                      <a:avLst/>
                      <a:gdLst>
                        <a:gd name="T0" fmla="*/ 5 w 254"/>
                        <a:gd name="T1" fmla="*/ 219 h 238"/>
                        <a:gd name="T2" fmla="*/ 10 w 254"/>
                        <a:gd name="T3" fmla="*/ 206 h 238"/>
                        <a:gd name="T4" fmla="*/ 25 w 254"/>
                        <a:gd name="T5" fmla="*/ 185 h 238"/>
                        <a:gd name="T6" fmla="*/ 54 w 254"/>
                        <a:gd name="T7" fmla="*/ 155 h 238"/>
                        <a:gd name="T8" fmla="*/ 97 w 254"/>
                        <a:gd name="T9" fmla="*/ 110 h 238"/>
                        <a:gd name="T10" fmla="*/ 141 w 254"/>
                        <a:gd name="T11" fmla="*/ 72 h 238"/>
                        <a:gd name="T12" fmla="*/ 175 w 254"/>
                        <a:gd name="T13" fmla="*/ 44 h 238"/>
                        <a:gd name="T14" fmla="*/ 208 w 254"/>
                        <a:gd name="T15" fmla="*/ 14 h 238"/>
                        <a:gd name="T16" fmla="*/ 221 w 254"/>
                        <a:gd name="T17" fmla="*/ 6 h 238"/>
                        <a:gd name="T18" fmla="*/ 231 w 254"/>
                        <a:gd name="T19" fmla="*/ 1 h 238"/>
                        <a:gd name="T20" fmla="*/ 239 w 254"/>
                        <a:gd name="T21" fmla="*/ 0 h 238"/>
                        <a:gd name="T22" fmla="*/ 246 w 254"/>
                        <a:gd name="T23" fmla="*/ 0 h 238"/>
                        <a:gd name="T24" fmla="*/ 253 w 254"/>
                        <a:gd name="T25" fmla="*/ 4 h 238"/>
                        <a:gd name="T26" fmla="*/ 254 w 254"/>
                        <a:gd name="T27" fmla="*/ 12 h 238"/>
                        <a:gd name="T28" fmla="*/ 252 w 254"/>
                        <a:gd name="T29" fmla="*/ 20 h 238"/>
                        <a:gd name="T30" fmla="*/ 248 w 254"/>
                        <a:gd name="T31" fmla="*/ 29 h 238"/>
                        <a:gd name="T32" fmla="*/ 243 w 254"/>
                        <a:gd name="T33" fmla="*/ 36 h 238"/>
                        <a:gd name="T34" fmla="*/ 234 w 254"/>
                        <a:gd name="T35" fmla="*/ 47 h 238"/>
                        <a:gd name="T36" fmla="*/ 203 w 254"/>
                        <a:gd name="T37" fmla="*/ 83 h 238"/>
                        <a:gd name="T38" fmla="*/ 173 w 254"/>
                        <a:gd name="T39" fmla="*/ 115 h 238"/>
                        <a:gd name="T40" fmla="*/ 129 w 254"/>
                        <a:gd name="T41" fmla="*/ 156 h 238"/>
                        <a:gd name="T42" fmla="*/ 85 w 254"/>
                        <a:gd name="T43" fmla="*/ 194 h 238"/>
                        <a:gd name="T44" fmla="*/ 47 w 254"/>
                        <a:gd name="T45" fmla="*/ 223 h 238"/>
                        <a:gd name="T46" fmla="*/ 27 w 254"/>
                        <a:gd name="T47" fmla="*/ 233 h 238"/>
                        <a:gd name="T48" fmla="*/ 13 w 254"/>
                        <a:gd name="T49" fmla="*/ 238 h 238"/>
                        <a:gd name="T50" fmla="*/ 3 w 254"/>
                        <a:gd name="T51" fmla="*/ 236 h 238"/>
                        <a:gd name="T52" fmla="*/ 0 w 254"/>
                        <a:gd name="T53" fmla="*/ 230 h 238"/>
                        <a:gd name="T54" fmla="*/ 5 w 254"/>
                        <a:gd name="T55" fmla="*/ 219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54" h="238">
                          <a:moveTo>
                            <a:pt x="5" y="219"/>
                          </a:moveTo>
                          <a:lnTo>
                            <a:pt x="10" y="206"/>
                          </a:lnTo>
                          <a:lnTo>
                            <a:pt x="25" y="185"/>
                          </a:lnTo>
                          <a:lnTo>
                            <a:pt x="54" y="155"/>
                          </a:lnTo>
                          <a:lnTo>
                            <a:pt x="97" y="110"/>
                          </a:lnTo>
                          <a:lnTo>
                            <a:pt x="141" y="72"/>
                          </a:lnTo>
                          <a:lnTo>
                            <a:pt x="175" y="44"/>
                          </a:lnTo>
                          <a:lnTo>
                            <a:pt x="208" y="14"/>
                          </a:lnTo>
                          <a:lnTo>
                            <a:pt x="221" y="6"/>
                          </a:lnTo>
                          <a:lnTo>
                            <a:pt x="231" y="1"/>
                          </a:lnTo>
                          <a:lnTo>
                            <a:pt x="239" y="0"/>
                          </a:lnTo>
                          <a:lnTo>
                            <a:pt x="246" y="0"/>
                          </a:lnTo>
                          <a:lnTo>
                            <a:pt x="253" y="4"/>
                          </a:lnTo>
                          <a:lnTo>
                            <a:pt x="254" y="12"/>
                          </a:lnTo>
                          <a:lnTo>
                            <a:pt x="252" y="20"/>
                          </a:lnTo>
                          <a:lnTo>
                            <a:pt x="248" y="29"/>
                          </a:lnTo>
                          <a:lnTo>
                            <a:pt x="243" y="36"/>
                          </a:lnTo>
                          <a:lnTo>
                            <a:pt x="234" y="47"/>
                          </a:lnTo>
                          <a:lnTo>
                            <a:pt x="203" y="83"/>
                          </a:lnTo>
                          <a:lnTo>
                            <a:pt x="173" y="115"/>
                          </a:lnTo>
                          <a:lnTo>
                            <a:pt x="129" y="156"/>
                          </a:lnTo>
                          <a:lnTo>
                            <a:pt x="85" y="194"/>
                          </a:lnTo>
                          <a:lnTo>
                            <a:pt x="47" y="223"/>
                          </a:lnTo>
                          <a:lnTo>
                            <a:pt x="27" y="233"/>
                          </a:lnTo>
                          <a:lnTo>
                            <a:pt x="13" y="238"/>
                          </a:lnTo>
                          <a:lnTo>
                            <a:pt x="3" y="236"/>
                          </a:lnTo>
                          <a:lnTo>
                            <a:pt x="0" y="230"/>
                          </a:lnTo>
                          <a:lnTo>
                            <a:pt x="5" y="21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209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4624" y="125"/>
                    <a:ext cx="155" cy="307"/>
                    <a:chOff x="4624" y="125"/>
                    <a:chExt cx="155" cy="307"/>
                  </a:xfrm>
                </p:grpSpPr>
                <p:sp>
                  <p:nvSpPr>
                    <p:cNvPr id="337210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4634" y="125"/>
                      <a:ext cx="145" cy="307"/>
                    </a:xfrm>
                    <a:custGeom>
                      <a:avLst/>
                      <a:gdLst>
                        <a:gd name="T0" fmla="*/ 10 w 145"/>
                        <a:gd name="T1" fmla="*/ 305 h 307"/>
                        <a:gd name="T2" fmla="*/ 5 w 145"/>
                        <a:gd name="T3" fmla="*/ 300 h 307"/>
                        <a:gd name="T4" fmla="*/ 1 w 145"/>
                        <a:gd name="T5" fmla="*/ 295 h 307"/>
                        <a:gd name="T6" fmla="*/ 0 w 145"/>
                        <a:gd name="T7" fmla="*/ 288 h 307"/>
                        <a:gd name="T8" fmla="*/ 1 w 145"/>
                        <a:gd name="T9" fmla="*/ 279 h 307"/>
                        <a:gd name="T10" fmla="*/ 9 w 145"/>
                        <a:gd name="T11" fmla="*/ 254 h 307"/>
                        <a:gd name="T12" fmla="*/ 23 w 145"/>
                        <a:gd name="T13" fmla="*/ 212 h 307"/>
                        <a:gd name="T14" fmla="*/ 40 w 145"/>
                        <a:gd name="T15" fmla="*/ 168 h 307"/>
                        <a:gd name="T16" fmla="*/ 56 w 145"/>
                        <a:gd name="T17" fmla="*/ 130 h 307"/>
                        <a:gd name="T18" fmla="*/ 74 w 145"/>
                        <a:gd name="T19" fmla="*/ 89 h 307"/>
                        <a:gd name="T20" fmla="*/ 92 w 145"/>
                        <a:gd name="T21" fmla="*/ 53 h 307"/>
                        <a:gd name="T22" fmla="*/ 105 w 145"/>
                        <a:gd name="T23" fmla="*/ 30 h 307"/>
                        <a:gd name="T24" fmla="*/ 112 w 145"/>
                        <a:gd name="T25" fmla="*/ 17 h 307"/>
                        <a:gd name="T26" fmla="*/ 117 w 145"/>
                        <a:gd name="T27" fmla="*/ 11 h 307"/>
                        <a:gd name="T28" fmla="*/ 122 w 145"/>
                        <a:gd name="T29" fmla="*/ 5 h 307"/>
                        <a:gd name="T30" fmla="*/ 128 w 145"/>
                        <a:gd name="T31" fmla="*/ 1 h 307"/>
                        <a:gd name="T32" fmla="*/ 134 w 145"/>
                        <a:gd name="T33" fmla="*/ 0 h 307"/>
                        <a:gd name="T34" fmla="*/ 140 w 145"/>
                        <a:gd name="T35" fmla="*/ 1 h 307"/>
                        <a:gd name="T36" fmla="*/ 143 w 145"/>
                        <a:gd name="T37" fmla="*/ 5 h 307"/>
                        <a:gd name="T38" fmla="*/ 144 w 145"/>
                        <a:gd name="T39" fmla="*/ 10 h 307"/>
                        <a:gd name="T40" fmla="*/ 145 w 145"/>
                        <a:gd name="T41" fmla="*/ 16 h 307"/>
                        <a:gd name="T42" fmla="*/ 144 w 145"/>
                        <a:gd name="T43" fmla="*/ 22 h 307"/>
                        <a:gd name="T44" fmla="*/ 140 w 145"/>
                        <a:gd name="T45" fmla="*/ 36 h 307"/>
                        <a:gd name="T46" fmla="*/ 138 w 145"/>
                        <a:gd name="T47" fmla="*/ 48 h 307"/>
                        <a:gd name="T48" fmla="*/ 131 w 145"/>
                        <a:gd name="T49" fmla="*/ 72 h 307"/>
                        <a:gd name="T50" fmla="*/ 120 w 145"/>
                        <a:gd name="T51" fmla="*/ 105 h 307"/>
                        <a:gd name="T52" fmla="*/ 105 w 145"/>
                        <a:gd name="T53" fmla="*/ 144 h 307"/>
                        <a:gd name="T54" fmla="*/ 88 w 145"/>
                        <a:gd name="T55" fmla="*/ 186 h 307"/>
                        <a:gd name="T56" fmla="*/ 71 w 145"/>
                        <a:gd name="T57" fmla="*/ 224 h 307"/>
                        <a:gd name="T58" fmla="*/ 58 w 145"/>
                        <a:gd name="T59" fmla="*/ 249 h 307"/>
                        <a:gd name="T60" fmla="*/ 47 w 145"/>
                        <a:gd name="T61" fmla="*/ 269 h 307"/>
                        <a:gd name="T62" fmla="*/ 31 w 145"/>
                        <a:gd name="T63" fmla="*/ 294 h 307"/>
                        <a:gd name="T64" fmla="*/ 26 w 145"/>
                        <a:gd name="T65" fmla="*/ 303 h 307"/>
                        <a:gd name="T66" fmla="*/ 21 w 145"/>
                        <a:gd name="T67" fmla="*/ 306 h 307"/>
                        <a:gd name="T68" fmla="*/ 16 w 145"/>
                        <a:gd name="T69" fmla="*/ 307 h 307"/>
                        <a:gd name="T70" fmla="*/ 10 w 145"/>
                        <a:gd name="T71" fmla="*/ 305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5" h="307">
                          <a:moveTo>
                            <a:pt x="10" y="305"/>
                          </a:moveTo>
                          <a:lnTo>
                            <a:pt x="5" y="300"/>
                          </a:lnTo>
                          <a:lnTo>
                            <a:pt x="1" y="295"/>
                          </a:lnTo>
                          <a:lnTo>
                            <a:pt x="0" y="288"/>
                          </a:lnTo>
                          <a:lnTo>
                            <a:pt x="1" y="279"/>
                          </a:lnTo>
                          <a:lnTo>
                            <a:pt x="9" y="254"/>
                          </a:lnTo>
                          <a:lnTo>
                            <a:pt x="23" y="212"/>
                          </a:lnTo>
                          <a:lnTo>
                            <a:pt x="40" y="168"/>
                          </a:lnTo>
                          <a:lnTo>
                            <a:pt x="56" y="130"/>
                          </a:lnTo>
                          <a:lnTo>
                            <a:pt x="74" y="89"/>
                          </a:lnTo>
                          <a:lnTo>
                            <a:pt x="92" y="53"/>
                          </a:lnTo>
                          <a:lnTo>
                            <a:pt x="105" y="30"/>
                          </a:lnTo>
                          <a:lnTo>
                            <a:pt x="112" y="17"/>
                          </a:lnTo>
                          <a:lnTo>
                            <a:pt x="117" y="11"/>
                          </a:lnTo>
                          <a:lnTo>
                            <a:pt x="122" y="5"/>
                          </a:lnTo>
                          <a:lnTo>
                            <a:pt x="128" y="1"/>
                          </a:lnTo>
                          <a:lnTo>
                            <a:pt x="134" y="0"/>
                          </a:lnTo>
                          <a:lnTo>
                            <a:pt x="140" y="1"/>
                          </a:lnTo>
                          <a:lnTo>
                            <a:pt x="143" y="5"/>
                          </a:lnTo>
                          <a:lnTo>
                            <a:pt x="144" y="10"/>
                          </a:lnTo>
                          <a:lnTo>
                            <a:pt x="145" y="16"/>
                          </a:lnTo>
                          <a:lnTo>
                            <a:pt x="144" y="22"/>
                          </a:lnTo>
                          <a:lnTo>
                            <a:pt x="140" y="36"/>
                          </a:lnTo>
                          <a:lnTo>
                            <a:pt x="138" y="48"/>
                          </a:lnTo>
                          <a:lnTo>
                            <a:pt x="131" y="72"/>
                          </a:lnTo>
                          <a:lnTo>
                            <a:pt x="120" y="105"/>
                          </a:lnTo>
                          <a:lnTo>
                            <a:pt x="105" y="144"/>
                          </a:lnTo>
                          <a:lnTo>
                            <a:pt x="88" y="186"/>
                          </a:lnTo>
                          <a:lnTo>
                            <a:pt x="71" y="224"/>
                          </a:lnTo>
                          <a:lnTo>
                            <a:pt x="58" y="249"/>
                          </a:lnTo>
                          <a:lnTo>
                            <a:pt x="47" y="269"/>
                          </a:lnTo>
                          <a:lnTo>
                            <a:pt x="31" y="294"/>
                          </a:lnTo>
                          <a:lnTo>
                            <a:pt x="26" y="303"/>
                          </a:lnTo>
                          <a:lnTo>
                            <a:pt x="21" y="306"/>
                          </a:lnTo>
                          <a:lnTo>
                            <a:pt x="16" y="307"/>
                          </a:lnTo>
                          <a:lnTo>
                            <a:pt x="10" y="305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11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4624" y="125"/>
                      <a:ext cx="145" cy="307"/>
                    </a:xfrm>
                    <a:custGeom>
                      <a:avLst/>
                      <a:gdLst>
                        <a:gd name="T0" fmla="*/ 10 w 145"/>
                        <a:gd name="T1" fmla="*/ 305 h 307"/>
                        <a:gd name="T2" fmla="*/ 5 w 145"/>
                        <a:gd name="T3" fmla="*/ 300 h 307"/>
                        <a:gd name="T4" fmla="*/ 1 w 145"/>
                        <a:gd name="T5" fmla="*/ 295 h 307"/>
                        <a:gd name="T6" fmla="*/ 0 w 145"/>
                        <a:gd name="T7" fmla="*/ 288 h 307"/>
                        <a:gd name="T8" fmla="*/ 1 w 145"/>
                        <a:gd name="T9" fmla="*/ 279 h 307"/>
                        <a:gd name="T10" fmla="*/ 9 w 145"/>
                        <a:gd name="T11" fmla="*/ 254 h 307"/>
                        <a:gd name="T12" fmla="*/ 23 w 145"/>
                        <a:gd name="T13" fmla="*/ 212 h 307"/>
                        <a:gd name="T14" fmla="*/ 40 w 145"/>
                        <a:gd name="T15" fmla="*/ 168 h 307"/>
                        <a:gd name="T16" fmla="*/ 55 w 145"/>
                        <a:gd name="T17" fmla="*/ 130 h 307"/>
                        <a:gd name="T18" fmla="*/ 74 w 145"/>
                        <a:gd name="T19" fmla="*/ 89 h 307"/>
                        <a:gd name="T20" fmla="*/ 92 w 145"/>
                        <a:gd name="T21" fmla="*/ 53 h 307"/>
                        <a:gd name="T22" fmla="*/ 105 w 145"/>
                        <a:gd name="T23" fmla="*/ 30 h 307"/>
                        <a:gd name="T24" fmla="*/ 111 w 145"/>
                        <a:gd name="T25" fmla="*/ 17 h 307"/>
                        <a:gd name="T26" fmla="*/ 117 w 145"/>
                        <a:gd name="T27" fmla="*/ 11 h 307"/>
                        <a:gd name="T28" fmla="*/ 122 w 145"/>
                        <a:gd name="T29" fmla="*/ 5 h 307"/>
                        <a:gd name="T30" fmla="*/ 128 w 145"/>
                        <a:gd name="T31" fmla="*/ 1 h 307"/>
                        <a:gd name="T32" fmla="*/ 133 w 145"/>
                        <a:gd name="T33" fmla="*/ 0 h 307"/>
                        <a:gd name="T34" fmla="*/ 140 w 145"/>
                        <a:gd name="T35" fmla="*/ 1 h 307"/>
                        <a:gd name="T36" fmla="*/ 143 w 145"/>
                        <a:gd name="T37" fmla="*/ 5 h 307"/>
                        <a:gd name="T38" fmla="*/ 144 w 145"/>
                        <a:gd name="T39" fmla="*/ 10 h 307"/>
                        <a:gd name="T40" fmla="*/ 145 w 145"/>
                        <a:gd name="T41" fmla="*/ 16 h 307"/>
                        <a:gd name="T42" fmla="*/ 144 w 145"/>
                        <a:gd name="T43" fmla="*/ 22 h 307"/>
                        <a:gd name="T44" fmla="*/ 140 w 145"/>
                        <a:gd name="T45" fmla="*/ 36 h 307"/>
                        <a:gd name="T46" fmla="*/ 137 w 145"/>
                        <a:gd name="T47" fmla="*/ 48 h 307"/>
                        <a:gd name="T48" fmla="*/ 131 w 145"/>
                        <a:gd name="T49" fmla="*/ 72 h 307"/>
                        <a:gd name="T50" fmla="*/ 120 w 145"/>
                        <a:gd name="T51" fmla="*/ 105 h 307"/>
                        <a:gd name="T52" fmla="*/ 105 w 145"/>
                        <a:gd name="T53" fmla="*/ 144 h 307"/>
                        <a:gd name="T54" fmla="*/ 88 w 145"/>
                        <a:gd name="T55" fmla="*/ 186 h 307"/>
                        <a:gd name="T56" fmla="*/ 71 w 145"/>
                        <a:gd name="T57" fmla="*/ 224 h 307"/>
                        <a:gd name="T58" fmla="*/ 58 w 145"/>
                        <a:gd name="T59" fmla="*/ 249 h 307"/>
                        <a:gd name="T60" fmla="*/ 47 w 145"/>
                        <a:gd name="T61" fmla="*/ 269 h 307"/>
                        <a:gd name="T62" fmla="*/ 31 w 145"/>
                        <a:gd name="T63" fmla="*/ 294 h 307"/>
                        <a:gd name="T64" fmla="*/ 26 w 145"/>
                        <a:gd name="T65" fmla="*/ 303 h 307"/>
                        <a:gd name="T66" fmla="*/ 20 w 145"/>
                        <a:gd name="T67" fmla="*/ 306 h 307"/>
                        <a:gd name="T68" fmla="*/ 16 w 145"/>
                        <a:gd name="T69" fmla="*/ 307 h 307"/>
                        <a:gd name="T70" fmla="*/ 10 w 145"/>
                        <a:gd name="T71" fmla="*/ 305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45" h="307">
                          <a:moveTo>
                            <a:pt x="10" y="305"/>
                          </a:moveTo>
                          <a:lnTo>
                            <a:pt x="5" y="300"/>
                          </a:lnTo>
                          <a:lnTo>
                            <a:pt x="1" y="295"/>
                          </a:lnTo>
                          <a:lnTo>
                            <a:pt x="0" y="288"/>
                          </a:lnTo>
                          <a:lnTo>
                            <a:pt x="1" y="279"/>
                          </a:lnTo>
                          <a:lnTo>
                            <a:pt x="9" y="254"/>
                          </a:lnTo>
                          <a:lnTo>
                            <a:pt x="23" y="212"/>
                          </a:lnTo>
                          <a:lnTo>
                            <a:pt x="40" y="168"/>
                          </a:lnTo>
                          <a:lnTo>
                            <a:pt x="55" y="130"/>
                          </a:lnTo>
                          <a:lnTo>
                            <a:pt x="74" y="89"/>
                          </a:lnTo>
                          <a:lnTo>
                            <a:pt x="92" y="53"/>
                          </a:lnTo>
                          <a:lnTo>
                            <a:pt x="105" y="30"/>
                          </a:lnTo>
                          <a:lnTo>
                            <a:pt x="111" y="17"/>
                          </a:lnTo>
                          <a:lnTo>
                            <a:pt x="117" y="11"/>
                          </a:lnTo>
                          <a:lnTo>
                            <a:pt x="122" y="5"/>
                          </a:lnTo>
                          <a:lnTo>
                            <a:pt x="128" y="1"/>
                          </a:lnTo>
                          <a:lnTo>
                            <a:pt x="133" y="0"/>
                          </a:lnTo>
                          <a:lnTo>
                            <a:pt x="140" y="1"/>
                          </a:lnTo>
                          <a:lnTo>
                            <a:pt x="143" y="5"/>
                          </a:lnTo>
                          <a:lnTo>
                            <a:pt x="144" y="10"/>
                          </a:lnTo>
                          <a:lnTo>
                            <a:pt x="145" y="16"/>
                          </a:lnTo>
                          <a:lnTo>
                            <a:pt x="144" y="22"/>
                          </a:lnTo>
                          <a:lnTo>
                            <a:pt x="140" y="36"/>
                          </a:lnTo>
                          <a:lnTo>
                            <a:pt x="137" y="48"/>
                          </a:lnTo>
                          <a:lnTo>
                            <a:pt x="131" y="72"/>
                          </a:lnTo>
                          <a:lnTo>
                            <a:pt x="120" y="105"/>
                          </a:lnTo>
                          <a:lnTo>
                            <a:pt x="105" y="144"/>
                          </a:lnTo>
                          <a:lnTo>
                            <a:pt x="88" y="186"/>
                          </a:lnTo>
                          <a:lnTo>
                            <a:pt x="71" y="224"/>
                          </a:lnTo>
                          <a:lnTo>
                            <a:pt x="58" y="249"/>
                          </a:lnTo>
                          <a:lnTo>
                            <a:pt x="47" y="269"/>
                          </a:lnTo>
                          <a:lnTo>
                            <a:pt x="31" y="294"/>
                          </a:lnTo>
                          <a:lnTo>
                            <a:pt x="26" y="303"/>
                          </a:lnTo>
                          <a:lnTo>
                            <a:pt x="20" y="306"/>
                          </a:lnTo>
                          <a:lnTo>
                            <a:pt x="16" y="307"/>
                          </a:lnTo>
                          <a:lnTo>
                            <a:pt x="10" y="305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7212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4645" y="313"/>
                    <a:ext cx="334" cy="138"/>
                    <a:chOff x="4645" y="313"/>
                    <a:chExt cx="334" cy="138"/>
                  </a:xfrm>
                </p:grpSpPr>
                <p:sp>
                  <p:nvSpPr>
                    <p:cNvPr id="337213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4655" y="315"/>
                      <a:ext cx="324" cy="136"/>
                    </a:xfrm>
                    <a:custGeom>
                      <a:avLst/>
                      <a:gdLst>
                        <a:gd name="T0" fmla="*/ 0 w 324"/>
                        <a:gd name="T1" fmla="*/ 118 h 136"/>
                        <a:gd name="T2" fmla="*/ 12 w 324"/>
                        <a:gd name="T3" fmla="*/ 106 h 136"/>
                        <a:gd name="T4" fmla="*/ 43 w 324"/>
                        <a:gd name="T5" fmla="*/ 89 h 136"/>
                        <a:gd name="T6" fmla="*/ 83 w 324"/>
                        <a:gd name="T7" fmla="*/ 70 h 136"/>
                        <a:gd name="T8" fmla="*/ 136 w 324"/>
                        <a:gd name="T9" fmla="*/ 49 h 136"/>
                        <a:gd name="T10" fmla="*/ 191 w 324"/>
                        <a:gd name="T11" fmla="*/ 28 h 136"/>
                        <a:gd name="T12" fmla="*/ 247 w 324"/>
                        <a:gd name="T13" fmla="*/ 11 h 136"/>
                        <a:gd name="T14" fmla="*/ 280 w 324"/>
                        <a:gd name="T15" fmla="*/ 3 h 136"/>
                        <a:gd name="T16" fmla="*/ 291 w 324"/>
                        <a:gd name="T17" fmla="*/ 1 h 136"/>
                        <a:gd name="T18" fmla="*/ 302 w 324"/>
                        <a:gd name="T19" fmla="*/ 0 h 136"/>
                        <a:gd name="T20" fmla="*/ 315 w 324"/>
                        <a:gd name="T21" fmla="*/ 3 h 136"/>
                        <a:gd name="T22" fmla="*/ 321 w 324"/>
                        <a:gd name="T23" fmla="*/ 7 h 136"/>
                        <a:gd name="T24" fmla="*/ 324 w 324"/>
                        <a:gd name="T25" fmla="*/ 12 h 136"/>
                        <a:gd name="T26" fmla="*/ 322 w 324"/>
                        <a:gd name="T27" fmla="*/ 20 h 136"/>
                        <a:gd name="T28" fmla="*/ 319 w 324"/>
                        <a:gd name="T29" fmla="*/ 26 h 136"/>
                        <a:gd name="T30" fmla="*/ 314 w 324"/>
                        <a:gd name="T31" fmla="*/ 30 h 136"/>
                        <a:gd name="T32" fmla="*/ 304 w 324"/>
                        <a:gd name="T33" fmla="*/ 36 h 136"/>
                        <a:gd name="T34" fmla="*/ 273 w 324"/>
                        <a:gd name="T35" fmla="*/ 50 h 136"/>
                        <a:gd name="T36" fmla="*/ 217 w 324"/>
                        <a:gd name="T37" fmla="*/ 73 h 136"/>
                        <a:gd name="T38" fmla="*/ 167 w 324"/>
                        <a:gd name="T39" fmla="*/ 93 h 136"/>
                        <a:gd name="T40" fmla="*/ 111 w 324"/>
                        <a:gd name="T41" fmla="*/ 112 h 136"/>
                        <a:gd name="T42" fmla="*/ 67 w 324"/>
                        <a:gd name="T43" fmla="*/ 126 h 136"/>
                        <a:gd name="T44" fmla="*/ 36 w 324"/>
                        <a:gd name="T45" fmla="*/ 134 h 136"/>
                        <a:gd name="T46" fmla="*/ 18 w 324"/>
                        <a:gd name="T47" fmla="*/ 136 h 136"/>
                        <a:gd name="T48" fmla="*/ 6 w 324"/>
                        <a:gd name="T49" fmla="*/ 133 h 136"/>
                        <a:gd name="T50" fmla="*/ 0 w 324"/>
                        <a:gd name="T51" fmla="*/ 126 h 136"/>
                        <a:gd name="T52" fmla="*/ 0 w 324"/>
                        <a:gd name="T53" fmla="*/ 118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4" h="136">
                          <a:moveTo>
                            <a:pt x="0" y="118"/>
                          </a:moveTo>
                          <a:lnTo>
                            <a:pt x="12" y="106"/>
                          </a:lnTo>
                          <a:lnTo>
                            <a:pt x="43" y="89"/>
                          </a:lnTo>
                          <a:lnTo>
                            <a:pt x="83" y="70"/>
                          </a:lnTo>
                          <a:lnTo>
                            <a:pt x="136" y="49"/>
                          </a:lnTo>
                          <a:lnTo>
                            <a:pt x="191" y="28"/>
                          </a:lnTo>
                          <a:lnTo>
                            <a:pt x="247" y="11"/>
                          </a:lnTo>
                          <a:lnTo>
                            <a:pt x="280" y="3"/>
                          </a:lnTo>
                          <a:lnTo>
                            <a:pt x="291" y="1"/>
                          </a:lnTo>
                          <a:lnTo>
                            <a:pt x="302" y="0"/>
                          </a:lnTo>
                          <a:lnTo>
                            <a:pt x="315" y="3"/>
                          </a:lnTo>
                          <a:lnTo>
                            <a:pt x="321" y="7"/>
                          </a:lnTo>
                          <a:lnTo>
                            <a:pt x="324" y="12"/>
                          </a:lnTo>
                          <a:lnTo>
                            <a:pt x="322" y="20"/>
                          </a:lnTo>
                          <a:lnTo>
                            <a:pt x="319" y="26"/>
                          </a:lnTo>
                          <a:lnTo>
                            <a:pt x="314" y="30"/>
                          </a:lnTo>
                          <a:lnTo>
                            <a:pt x="304" y="36"/>
                          </a:lnTo>
                          <a:lnTo>
                            <a:pt x="273" y="50"/>
                          </a:lnTo>
                          <a:lnTo>
                            <a:pt x="217" y="73"/>
                          </a:lnTo>
                          <a:lnTo>
                            <a:pt x="167" y="93"/>
                          </a:lnTo>
                          <a:lnTo>
                            <a:pt x="111" y="112"/>
                          </a:lnTo>
                          <a:lnTo>
                            <a:pt x="67" y="126"/>
                          </a:lnTo>
                          <a:lnTo>
                            <a:pt x="36" y="134"/>
                          </a:lnTo>
                          <a:lnTo>
                            <a:pt x="18" y="136"/>
                          </a:lnTo>
                          <a:lnTo>
                            <a:pt x="6" y="133"/>
                          </a:lnTo>
                          <a:lnTo>
                            <a:pt x="0" y="126"/>
                          </a:lnTo>
                          <a:lnTo>
                            <a:pt x="0" y="118"/>
                          </a:lnTo>
                          <a:close/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1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4645" y="313"/>
                      <a:ext cx="324" cy="136"/>
                    </a:xfrm>
                    <a:custGeom>
                      <a:avLst/>
                      <a:gdLst>
                        <a:gd name="T0" fmla="*/ 0 w 324"/>
                        <a:gd name="T1" fmla="*/ 119 h 136"/>
                        <a:gd name="T2" fmla="*/ 12 w 324"/>
                        <a:gd name="T3" fmla="*/ 106 h 136"/>
                        <a:gd name="T4" fmla="*/ 43 w 324"/>
                        <a:gd name="T5" fmla="*/ 89 h 136"/>
                        <a:gd name="T6" fmla="*/ 82 w 324"/>
                        <a:gd name="T7" fmla="*/ 70 h 136"/>
                        <a:gd name="T8" fmla="*/ 136 w 324"/>
                        <a:gd name="T9" fmla="*/ 49 h 136"/>
                        <a:gd name="T10" fmla="*/ 191 w 324"/>
                        <a:gd name="T11" fmla="*/ 28 h 136"/>
                        <a:gd name="T12" fmla="*/ 247 w 324"/>
                        <a:gd name="T13" fmla="*/ 11 h 136"/>
                        <a:gd name="T14" fmla="*/ 279 w 324"/>
                        <a:gd name="T15" fmla="*/ 3 h 136"/>
                        <a:gd name="T16" fmla="*/ 291 w 324"/>
                        <a:gd name="T17" fmla="*/ 2 h 136"/>
                        <a:gd name="T18" fmla="*/ 302 w 324"/>
                        <a:gd name="T19" fmla="*/ 0 h 136"/>
                        <a:gd name="T20" fmla="*/ 314 w 324"/>
                        <a:gd name="T21" fmla="*/ 3 h 136"/>
                        <a:gd name="T22" fmla="*/ 321 w 324"/>
                        <a:gd name="T23" fmla="*/ 7 h 136"/>
                        <a:gd name="T24" fmla="*/ 324 w 324"/>
                        <a:gd name="T25" fmla="*/ 12 h 136"/>
                        <a:gd name="T26" fmla="*/ 322 w 324"/>
                        <a:gd name="T27" fmla="*/ 20 h 136"/>
                        <a:gd name="T28" fmla="*/ 318 w 324"/>
                        <a:gd name="T29" fmla="*/ 26 h 136"/>
                        <a:gd name="T30" fmla="*/ 314 w 324"/>
                        <a:gd name="T31" fmla="*/ 30 h 136"/>
                        <a:gd name="T32" fmla="*/ 304 w 324"/>
                        <a:gd name="T33" fmla="*/ 36 h 136"/>
                        <a:gd name="T34" fmla="*/ 273 w 324"/>
                        <a:gd name="T35" fmla="*/ 50 h 136"/>
                        <a:gd name="T36" fmla="*/ 217 w 324"/>
                        <a:gd name="T37" fmla="*/ 74 h 136"/>
                        <a:gd name="T38" fmla="*/ 167 w 324"/>
                        <a:gd name="T39" fmla="*/ 94 h 136"/>
                        <a:gd name="T40" fmla="*/ 111 w 324"/>
                        <a:gd name="T41" fmla="*/ 112 h 136"/>
                        <a:gd name="T42" fmla="*/ 67 w 324"/>
                        <a:gd name="T43" fmla="*/ 126 h 136"/>
                        <a:gd name="T44" fmla="*/ 36 w 324"/>
                        <a:gd name="T45" fmla="*/ 134 h 136"/>
                        <a:gd name="T46" fmla="*/ 18 w 324"/>
                        <a:gd name="T47" fmla="*/ 136 h 136"/>
                        <a:gd name="T48" fmla="*/ 6 w 324"/>
                        <a:gd name="T49" fmla="*/ 133 h 136"/>
                        <a:gd name="T50" fmla="*/ 0 w 324"/>
                        <a:gd name="T51" fmla="*/ 127 h 136"/>
                        <a:gd name="T52" fmla="*/ 0 w 324"/>
                        <a:gd name="T53" fmla="*/ 119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4" h="136">
                          <a:moveTo>
                            <a:pt x="0" y="119"/>
                          </a:moveTo>
                          <a:lnTo>
                            <a:pt x="12" y="106"/>
                          </a:lnTo>
                          <a:lnTo>
                            <a:pt x="43" y="89"/>
                          </a:lnTo>
                          <a:lnTo>
                            <a:pt x="82" y="70"/>
                          </a:lnTo>
                          <a:lnTo>
                            <a:pt x="136" y="49"/>
                          </a:lnTo>
                          <a:lnTo>
                            <a:pt x="191" y="28"/>
                          </a:lnTo>
                          <a:lnTo>
                            <a:pt x="247" y="11"/>
                          </a:lnTo>
                          <a:lnTo>
                            <a:pt x="279" y="3"/>
                          </a:lnTo>
                          <a:lnTo>
                            <a:pt x="291" y="2"/>
                          </a:lnTo>
                          <a:lnTo>
                            <a:pt x="302" y="0"/>
                          </a:lnTo>
                          <a:lnTo>
                            <a:pt x="314" y="3"/>
                          </a:lnTo>
                          <a:lnTo>
                            <a:pt x="321" y="7"/>
                          </a:lnTo>
                          <a:lnTo>
                            <a:pt x="324" y="12"/>
                          </a:lnTo>
                          <a:lnTo>
                            <a:pt x="322" y="20"/>
                          </a:lnTo>
                          <a:lnTo>
                            <a:pt x="318" y="26"/>
                          </a:lnTo>
                          <a:lnTo>
                            <a:pt x="314" y="30"/>
                          </a:lnTo>
                          <a:lnTo>
                            <a:pt x="304" y="36"/>
                          </a:lnTo>
                          <a:lnTo>
                            <a:pt x="273" y="50"/>
                          </a:lnTo>
                          <a:lnTo>
                            <a:pt x="217" y="74"/>
                          </a:lnTo>
                          <a:lnTo>
                            <a:pt x="167" y="94"/>
                          </a:lnTo>
                          <a:lnTo>
                            <a:pt x="111" y="112"/>
                          </a:lnTo>
                          <a:lnTo>
                            <a:pt x="67" y="126"/>
                          </a:lnTo>
                          <a:lnTo>
                            <a:pt x="36" y="134"/>
                          </a:lnTo>
                          <a:lnTo>
                            <a:pt x="18" y="136"/>
                          </a:lnTo>
                          <a:lnTo>
                            <a:pt x="6" y="133"/>
                          </a:lnTo>
                          <a:lnTo>
                            <a:pt x="0" y="127"/>
                          </a:lnTo>
                          <a:lnTo>
                            <a:pt x="0" y="11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7215" name="Group 319"/>
                <p:cNvGrpSpPr>
                  <a:grpSpLocks/>
                </p:cNvGrpSpPr>
                <p:nvPr/>
              </p:nvGrpSpPr>
              <p:grpSpPr bwMode="auto">
                <a:xfrm>
                  <a:off x="4411" y="282"/>
                  <a:ext cx="350" cy="378"/>
                  <a:chOff x="4423" y="288"/>
                  <a:chExt cx="374" cy="374"/>
                </a:xfrm>
              </p:grpSpPr>
              <p:sp>
                <p:nvSpPr>
                  <p:cNvPr id="337216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88"/>
                    <a:ext cx="374" cy="374"/>
                  </a:xfrm>
                  <a:prstGeom prst="ellipse">
                    <a:avLst/>
                  </a:prstGeom>
                  <a:solidFill>
                    <a:srgbClr val="402000"/>
                  </a:solidFill>
                  <a:ln w="12700">
                    <a:solidFill>
                      <a:srgbClr val="A0A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21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449" y="314"/>
                    <a:ext cx="327" cy="327"/>
                  </a:xfrm>
                  <a:prstGeom prst="ellipse">
                    <a:avLst/>
                  </a:pr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7218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4473" y="546"/>
                    <a:ext cx="273" cy="91"/>
                    <a:chOff x="4473" y="546"/>
                    <a:chExt cx="273" cy="91"/>
                  </a:xfrm>
                </p:grpSpPr>
                <p:sp>
                  <p:nvSpPr>
                    <p:cNvPr id="337219" name="Oval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9" y="602"/>
                      <a:ext cx="20" cy="20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0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8" y="608"/>
                      <a:ext cx="24" cy="24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1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83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2" name="Oval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5" y="593"/>
                      <a:ext cx="23" cy="23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3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5" y="569"/>
                      <a:ext cx="21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4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3" y="572"/>
                      <a:ext cx="29" cy="2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5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2" y="557"/>
                      <a:ext cx="25" cy="25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6" name="Oval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2" y="581"/>
                      <a:ext cx="15" cy="12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7" name="Oval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7" y="606"/>
                      <a:ext cx="23" cy="19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8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5" y="566"/>
                      <a:ext cx="18" cy="15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29" name="Oval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1" y="591"/>
                      <a:ext cx="16" cy="15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0" name="Oval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1" y="615"/>
                      <a:ext cx="21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1" name="Oval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5" y="619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2" name="Oval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2" y="607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3" name="Oval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87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4" name="Oval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70"/>
                      <a:ext cx="16" cy="12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5" name="Oval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1" y="583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6" name="Oval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2" y="585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7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7" y="564"/>
                      <a:ext cx="23" cy="18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8" name="Oval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0" y="546"/>
                      <a:ext cx="16" cy="12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239" name="Oval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3" y="548"/>
                      <a:ext cx="16" cy="12"/>
                    </a:xfrm>
                    <a:prstGeom prst="ellipse">
                      <a:avLst/>
                    </a:prstGeom>
                    <a:solidFill>
                      <a:srgbClr val="A05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337240" name="Rectangle 344"/>
          <p:cNvSpPr>
            <a:spLocks noChangeArrowheads="1"/>
          </p:cNvSpPr>
          <p:nvPr/>
        </p:nvSpPr>
        <p:spPr bwMode="auto">
          <a:xfrm>
            <a:off x="-38100" y="2590800"/>
            <a:ext cx="9182100" cy="426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241" name="Text Box 345"/>
          <p:cNvSpPr txBox="1">
            <a:spLocks noChangeArrowheads="1"/>
          </p:cNvSpPr>
          <p:nvPr/>
        </p:nvSpPr>
        <p:spPr bwMode="auto">
          <a:xfrm>
            <a:off x="1066800" y="2971800"/>
            <a:ext cx="7086600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rgbClr val="FFFFCC"/>
                </a:solidFill>
                <a:effectLst/>
                <a:latin typeface="VAGRounded BT" pitchFamily="34" charset="0"/>
              </a:rPr>
              <a:t>The </a:t>
            </a:r>
            <a:r>
              <a:rPr lang="en-US" sz="4800" i="1">
                <a:solidFill>
                  <a:schemeClr val="hlink"/>
                </a:solidFill>
                <a:effectLst/>
                <a:latin typeface="VAGRounded BT" pitchFamily="34" charset="0"/>
              </a:rPr>
              <a:t>police officers</a:t>
            </a:r>
            <a:r>
              <a:rPr lang="en-US" sz="4800">
                <a:solidFill>
                  <a:srgbClr val="FFFFCC"/>
                </a:solidFill>
                <a:effectLst/>
                <a:latin typeface="VAGRounded BT" pitchFamily="34" charset="0"/>
              </a:rPr>
              <a:t> used </a:t>
            </a:r>
            <a:r>
              <a:rPr lang="en-US" sz="4800" i="1">
                <a:solidFill>
                  <a:schemeClr val="hlink"/>
                </a:solidFill>
                <a:effectLst/>
                <a:latin typeface="VAGRounded BT" pitchFamily="34" charset="0"/>
              </a:rPr>
              <a:t>their</a:t>
            </a:r>
            <a:r>
              <a:rPr lang="en-US" sz="4800">
                <a:solidFill>
                  <a:schemeClr val="hlink"/>
                </a:solidFill>
                <a:effectLst/>
                <a:latin typeface="VAGRounded BT" pitchFamily="34" charset="0"/>
              </a:rPr>
              <a:t> </a:t>
            </a:r>
            <a:r>
              <a:rPr lang="en-US" sz="4800">
                <a:solidFill>
                  <a:srgbClr val="FFFFCC"/>
                </a:solidFill>
                <a:effectLst/>
                <a:latin typeface="VAGRounded BT" pitchFamily="34" charset="0"/>
              </a:rPr>
              <a:t>logic and intuition to track down several suspects.</a:t>
            </a:r>
          </a:p>
        </p:txBody>
      </p:sp>
    </p:spTree>
    <p:extLst>
      <p:ext uri="{BB962C8B-B14F-4D97-AF65-F5344CB8AC3E}">
        <p14:creationId xmlns:p14="http://schemas.microsoft.com/office/powerpoint/2010/main" val="239308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24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974725" y="2279650"/>
            <a:ext cx="32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000">
              <a:solidFill>
                <a:schemeClr val="tx1"/>
              </a:solidFill>
              <a:effectLst/>
              <a:latin typeface="VAGRounded BT" pitchFamily="34" charset="0"/>
            </a:endParaRPr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685800" y="1219200"/>
            <a:ext cx="7653338" cy="2928938"/>
            <a:chOff x="343" y="3027"/>
            <a:chExt cx="4821" cy="1845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1752"/>
            </a:xfrm>
            <a:prstGeom prst="rect">
              <a:avLst/>
            </a:prstGeom>
            <a:noFill/>
            <a:ln w="9525">
              <a:solidFill>
                <a:srgbClr val="CCFF99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400">
                  <a:solidFill>
                    <a:schemeClr val="tx1"/>
                  </a:solidFill>
                  <a:effectLst/>
                  <a:latin typeface="VAGRounded BT" pitchFamily="34" charset="0"/>
                </a:rPr>
                <a:t>   </a:t>
              </a:r>
              <a:r>
                <a:rPr lang="en-US" sz="4400">
                  <a:solidFill>
                    <a:srgbClr val="EAEAEA"/>
                  </a:solidFill>
                  <a:effectLst/>
                  <a:latin typeface="VAGRounded BT" pitchFamily="34" charset="0"/>
                </a:rPr>
                <a:t>If an antecedent referring to a person does not specify gender, use a </a:t>
              </a:r>
              <a:r>
                <a:rPr lang="en-US" sz="4400" b="1">
                  <a:solidFill>
                    <a:srgbClr val="CCFF99"/>
                  </a:solidFill>
                  <a:effectLst/>
                  <a:latin typeface="VAGRounded BT" pitchFamily="34" charset="0"/>
                </a:rPr>
                <a:t>singular masculine pronoun</a:t>
              </a:r>
              <a:r>
                <a:rPr lang="en-US" sz="4400">
                  <a:solidFill>
                    <a:srgbClr val="EAEAEA"/>
                  </a:solidFill>
                  <a:effectLst/>
                  <a:latin typeface="VAGRounded BT" pitchFamily="34" charset="0"/>
                </a:rPr>
                <a:t>.</a:t>
              </a:r>
            </a:p>
          </p:txBody>
        </p:sp>
        <p:sp>
          <p:nvSpPr>
            <p:cNvPr id="340997" name="AutoShape 5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rgbClr val="CCFF99"/>
            </a:solidFill>
            <a:ln>
              <a:noFill/>
            </a:ln>
            <a:effectLst>
              <a:outerShdw dist="77251" dir="21032261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0998" name="Picture 6" descr="investig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898900"/>
            <a:ext cx="19653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5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goggles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investigator"/>
          <p:cNvPicPr>
            <a:picLocks noChangeAspect="1" noChangeArrowheads="1"/>
          </p:cNvPicPr>
          <p:nvPr/>
        </p:nvPicPr>
        <p:blipFill>
          <a:blip r:embed="rId2" cstate="print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625850"/>
            <a:ext cx="157003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3" name="Picture 3" descr="suspect3"/>
          <p:cNvPicPr>
            <a:picLocks noChangeAspect="1" noChangeArrowheads="1"/>
          </p:cNvPicPr>
          <p:nvPr/>
        </p:nvPicPr>
        <p:blipFill>
          <a:blip r:embed="rId3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835400"/>
            <a:ext cx="130333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4" name="Picture 4" descr="suspect4"/>
          <p:cNvPicPr>
            <a:picLocks noChangeAspect="1" noChangeArrowheads="1"/>
          </p:cNvPicPr>
          <p:nvPr/>
        </p:nvPicPr>
        <p:blipFill>
          <a:blip r:embed="rId4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3613"/>
            <a:ext cx="23780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25" name="Group 5"/>
          <p:cNvGrpSpPr>
            <a:grpSpLocks/>
          </p:cNvGrpSpPr>
          <p:nvPr/>
        </p:nvGrpSpPr>
        <p:grpSpPr bwMode="auto">
          <a:xfrm>
            <a:off x="6278563" y="1073150"/>
            <a:ext cx="1549400" cy="2355850"/>
            <a:chOff x="442" y="2352"/>
            <a:chExt cx="950" cy="1344"/>
          </a:xfrm>
        </p:grpSpPr>
        <p:pic>
          <p:nvPicPr>
            <p:cNvPr id="337926" name="Picture 6" descr="suspect1"/>
            <p:cNvPicPr>
              <a:picLocks noChangeAspect="1" noChangeArrowheads="1"/>
            </p:cNvPicPr>
            <p:nvPr/>
          </p:nvPicPr>
          <p:blipFill>
            <a:blip r:embed="rId5" cstate="print">
              <a:lum contrast="-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352"/>
              <a:ext cx="950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7927" name="Group 7"/>
            <p:cNvGrpSpPr>
              <a:grpSpLocks/>
            </p:cNvGrpSpPr>
            <p:nvPr/>
          </p:nvGrpSpPr>
          <p:grpSpPr bwMode="auto">
            <a:xfrm>
              <a:off x="1056" y="2880"/>
              <a:ext cx="183" cy="144"/>
              <a:chOff x="2553" y="1320"/>
              <a:chExt cx="753" cy="751"/>
            </a:xfrm>
          </p:grpSpPr>
          <p:grpSp>
            <p:nvGrpSpPr>
              <p:cNvPr id="337928" name="Group 8"/>
              <p:cNvGrpSpPr>
                <a:grpSpLocks/>
              </p:cNvGrpSpPr>
              <p:nvPr/>
            </p:nvGrpSpPr>
            <p:grpSpPr bwMode="auto">
              <a:xfrm>
                <a:off x="2553" y="1331"/>
                <a:ext cx="375" cy="740"/>
                <a:chOff x="2553" y="1331"/>
                <a:chExt cx="375" cy="740"/>
              </a:xfrm>
            </p:grpSpPr>
            <p:sp>
              <p:nvSpPr>
                <p:cNvPr id="337929" name="Freeform 9"/>
                <p:cNvSpPr>
                  <a:spLocks/>
                </p:cNvSpPr>
                <p:nvPr/>
              </p:nvSpPr>
              <p:spPr bwMode="auto">
                <a:xfrm>
                  <a:off x="2615" y="1741"/>
                  <a:ext cx="308" cy="174"/>
                </a:xfrm>
                <a:custGeom>
                  <a:avLst/>
                  <a:gdLst>
                    <a:gd name="T0" fmla="*/ 305 w 308"/>
                    <a:gd name="T1" fmla="*/ 8 h 174"/>
                    <a:gd name="T2" fmla="*/ 300 w 308"/>
                    <a:gd name="T3" fmla="*/ 2 h 174"/>
                    <a:gd name="T4" fmla="*/ 295 w 308"/>
                    <a:gd name="T5" fmla="*/ 0 h 174"/>
                    <a:gd name="T6" fmla="*/ 289 w 308"/>
                    <a:gd name="T7" fmla="*/ 0 h 174"/>
                    <a:gd name="T8" fmla="*/ 279 w 308"/>
                    <a:gd name="T9" fmla="*/ 0 h 174"/>
                    <a:gd name="T10" fmla="*/ 261 w 308"/>
                    <a:gd name="T11" fmla="*/ 6 h 174"/>
                    <a:gd name="T12" fmla="*/ 232 w 308"/>
                    <a:gd name="T13" fmla="*/ 18 h 174"/>
                    <a:gd name="T14" fmla="*/ 198 w 308"/>
                    <a:gd name="T15" fmla="*/ 34 h 174"/>
                    <a:gd name="T16" fmla="*/ 144 w 308"/>
                    <a:gd name="T17" fmla="*/ 61 h 174"/>
                    <a:gd name="T18" fmla="*/ 91 w 308"/>
                    <a:gd name="T19" fmla="*/ 90 h 174"/>
                    <a:gd name="T20" fmla="*/ 56 w 308"/>
                    <a:gd name="T21" fmla="*/ 111 h 174"/>
                    <a:gd name="T22" fmla="*/ 39 w 308"/>
                    <a:gd name="T23" fmla="*/ 123 h 174"/>
                    <a:gd name="T24" fmla="*/ 22 w 308"/>
                    <a:gd name="T25" fmla="*/ 138 h 174"/>
                    <a:gd name="T26" fmla="*/ 15 w 308"/>
                    <a:gd name="T27" fmla="*/ 143 h 174"/>
                    <a:gd name="T28" fmla="*/ 8 w 308"/>
                    <a:gd name="T29" fmla="*/ 150 h 174"/>
                    <a:gd name="T30" fmla="*/ 3 w 308"/>
                    <a:gd name="T31" fmla="*/ 156 h 174"/>
                    <a:gd name="T32" fmla="*/ 0 w 308"/>
                    <a:gd name="T33" fmla="*/ 163 h 174"/>
                    <a:gd name="T34" fmla="*/ 0 w 308"/>
                    <a:gd name="T35" fmla="*/ 167 h 174"/>
                    <a:gd name="T36" fmla="*/ 2 w 308"/>
                    <a:gd name="T37" fmla="*/ 171 h 174"/>
                    <a:gd name="T38" fmla="*/ 5 w 308"/>
                    <a:gd name="T39" fmla="*/ 173 h 174"/>
                    <a:gd name="T40" fmla="*/ 11 w 308"/>
                    <a:gd name="T41" fmla="*/ 174 h 174"/>
                    <a:gd name="T42" fmla="*/ 19 w 308"/>
                    <a:gd name="T43" fmla="*/ 174 h 174"/>
                    <a:gd name="T44" fmla="*/ 32 w 308"/>
                    <a:gd name="T45" fmla="*/ 172 h 174"/>
                    <a:gd name="T46" fmla="*/ 55 w 308"/>
                    <a:gd name="T47" fmla="*/ 165 h 174"/>
                    <a:gd name="T48" fmla="*/ 78 w 308"/>
                    <a:gd name="T49" fmla="*/ 156 h 174"/>
                    <a:gd name="T50" fmla="*/ 115 w 308"/>
                    <a:gd name="T51" fmla="*/ 138 h 174"/>
                    <a:gd name="T52" fmla="*/ 166 w 308"/>
                    <a:gd name="T53" fmla="*/ 110 h 174"/>
                    <a:gd name="T54" fmla="*/ 217 w 308"/>
                    <a:gd name="T55" fmla="*/ 82 h 174"/>
                    <a:gd name="T56" fmla="*/ 249 w 308"/>
                    <a:gd name="T57" fmla="*/ 64 h 174"/>
                    <a:gd name="T58" fmla="*/ 277 w 308"/>
                    <a:gd name="T59" fmla="*/ 47 h 174"/>
                    <a:gd name="T60" fmla="*/ 298 w 308"/>
                    <a:gd name="T61" fmla="*/ 33 h 174"/>
                    <a:gd name="T62" fmla="*/ 304 w 308"/>
                    <a:gd name="T63" fmla="*/ 24 h 174"/>
                    <a:gd name="T64" fmla="*/ 308 w 308"/>
                    <a:gd name="T65" fmla="*/ 18 h 174"/>
                    <a:gd name="T66" fmla="*/ 305 w 308"/>
                    <a:gd name="T67" fmla="*/ 10 h 174"/>
                    <a:gd name="T68" fmla="*/ 305 w 308"/>
                    <a:gd name="T69" fmla="*/ 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4">
                      <a:moveTo>
                        <a:pt x="305" y="8"/>
                      </a:moveTo>
                      <a:lnTo>
                        <a:pt x="300" y="2"/>
                      </a:lnTo>
                      <a:lnTo>
                        <a:pt x="295" y="0"/>
                      </a:lnTo>
                      <a:lnTo>
                        <a:pt x="289" y="0"/>
                      </a:lnTo>
                      <a:lnTo>
                        <a:pt x="279" y="0"/>
                      </a:lnTo>
                      <a:lnTo>
                        <a:pt x="261" y="6"/>
                      </a:lnTo>
                      <a:lnTo>
                        <a:pt x="232" y="18"/>
                      </a:lnTo>
                      <a:lnTo>
                        <a:pt x="198" y="34"/>
                      </a:lnTo>
                      <a:lnTo>
                        <a:pt x="144" y="61"/>
                      </a:lnTo>
                      <a:lnTo>
                        <a:pt x="91" y="90"/>
                      </a:lnTo>
                      <a:lnTo>
                        <a:pt x="56" y="111"/>
                      </a:lnTo>
                      <a:lnTo>
                        <a:pt x="39" y="123"/>
                      </a:lnTo>
                      <a:lnTo>
                        <a:pt x="22" y="138"/>
                      </a:lnTo>
                      <a:lnTo>
                        <a:pt x="15" y="143"/>
                      </a:lnTo>
                      <a:lnTo>
                        <a:pt x="8" y="150"/>
                      </a:lnTo>
                      <a:lnTo>
                        <a:pt x="3" y="156"/>
                      </a:ln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2" y="171"/>
                      </a:lnTo>
                      <a:lnTo>
                        <a:pt x="5" y="173"/>
                      </a:lnTo>
                      <a:lnTo>
                        <a:pt x="11" y="174"/>
                      </a:lnTo>
                      <a:lnTo>
                        <a:pt x="19" y="174"/>
                      </a:lnTo>
                      <a:lnTo>
                        <a:pt x="32" y="172"/>
                      </a:lnTo>
                      <a:lnTo>
                        <a:pt x="55" y="165"/>
                      </a:lnTo>
                      <a:lnTo>
                        <a:pt x="78" y="156"/>
                      </a:lnTo>
                      <a:lnTo>
                        <a:pt x="115" y="138"/>
                      </a:lnTo>
                      <a:lnTo>
                        <a:pt x="166" y="110"/>
                      </a:lnTo>
                      <a:lnTo>
                        <a:pt x="217" y="82"/>
                      </a:lnTo>
                      <a:lnTo>
                        <a:pt x="249" y="64"/>
                      </a:lnTo>
                      <a:lnTo>
                        <a:pt x="277" y="47"/>
                      </a:lnTo>
                      <a:lnTo>
                        <a:pt x="298" y="33"/>
                      </a:lnTo>
                      <a:lnTo>
                        <a:pt x="304" y="24"/>
                      </a:lnTo>
                      <a:lnTo>
                        <a:pt x="308" y="18"/>
                      </a:lnTo>
                      <a:lnTo>
                        <a:pt x="305" y="10"/>
                      </a:lnTo>
                      <a:lnTo>
                        <a:pt x="305" y="8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0" name="Freeform 10"/>
                <p:cNvSpPr>
                  <a:spLocks/>
                </p:cNvSpPr>
                <p:nvPr/>
              </p:nvSpPr>
              <p:spPr bwMode="auto">
                <a:xfrm>
                  <a:off x="2571" y="1712"/>
                  <a:ext cx="315" cy="74"/>
                </a:xfrm>
                <a:custGeom>
                  <a:avLst/>
                  <a:gdLst>
                    <a:gd name="T0" fmla="*/ 5 w 315"/>
                    <a:gd name="T1" fmla="*/ 52 h 74"/>
                    <a:gd name="T2" fmla="*/ 11 w 315"/>
                    <a:gd name="T3" fmla="*/ 47 h 74"/>
                    <a:gd name="T4" fmla="*/ 18 w 315"/>
                    <a:gd name="T5" fmla="*/ 43 h 74"/>
                    <a:gd name="T6" fmla="*/ 40 w 315"/>
                    <a:gd name="T7" fmla="*/ 37 h 74"/>
                    <a:gd name="T8" fmla="*/ 74 w 315"/>
                    <a:gd name="T9" fmla="*/ 30 h 74"/>
                    <a:gd name="T10" fmla="*/ 100 w 315"/>
                    <a:gd name="T11" fmla="*/ 25 h 74"/>
                    <a:gd name="T12" fmla="*/ 132 w 315"/>
                    <a:gd name="T13" fmla="*/ 20 h 74"/>
                    <a:gd name="T14" fmla="*/ 174 w 315"/>
                    <a:gd name="T15" fmla="*/ 13 h 74"/>
                    <a:gd name="T16" fmla="*/ 204 w 315"/>
                    <a:gd name="T17" fmla="*/ 9 h 74"/>
                    <a:gd name="T18" fmla="*/ 239 w 315"/>
                    <a:gd name="T19" fmla="*/ 4 h 74"/>
                    <a:gd name="T20" fmla="*/ 269 w 315"/>
                    <a:gd name="T21" fmla="*/ 3 h 74"/>
                    <a:gd name="T22" fmla="*/ 290 w 315"/>
                    <a:gd name="T23" fmla="*/ 0 h 74"/>
                    <a:gd name="T24" fmla="*/ 303 w 315"/>
                    <a:gd name="T25" fmla="*/ 2 h 74"/>
                    <a:gd name="T26" fmla="*/ 313 w 315"/>
                    <a:gd name="T27" fmla="*/ 9 h 74"/>
                    <a:gd name="T28" fmla="*/ 315 w 315"/>
                    <a:gd name="T29" fmla="*/ 19 h 74"/>
                    <a:gd name="T30" fmla="*/ 310 w 315"/>
                    <a:gd name="T31" fmla="*/ 28 h 74"/>
                    <a:gd name="T32" fmla="*/ 296 w 315"/>
                    <a:gd name="T33" fmla="*/ 35 h 74"/>
                    <a:gd name="T34" fmla="*/ 278 w 315"/>
                    <a:gd name="T35" fmla="*/ 40 h 74"/>
                    <a:gd name="T36" fmla="*/ 244 w 315"/>
                    <a:gd name="T37" fmla="*/ 47 h 74"/>
                    <a:gd name="T38" fmla="*/ 213 w 315"/>
                    <a:gd name="T39" fmla="*/ 52 h 74"/>
                    <a:gd name="T40" fmla="*/ 179 w 315"/>
                    <a:gd name="T41" fmla="*/ 57 h 74"/>
                    <a:gd name="T42" fmla="*/ 137 w 315"/>
                    <a:gd name="T43" fmla="*/ 64 h 74"/>
                    <a:gd name="T44" fmla="*/ 104 w 315"/>
                    <a:gd name="T45" fmla="*/ 68 h 74"/>
                    <a:gd name="T46" fmla="*/ 76 w 315"/>
                    <a:gd name="T47" fmla="*/ 71 h 74"/>
                    <a:gd name="T48" fmla="*/ 43 w 315"/>
                    <a:gd name="T49" fmla="*/ 73 h 74"/>
                    <a:gd name="T50" fmla="*/ 22 w 315"/>
                    <a:gd name="T51" fmla="*/ 74 h 74"/>
                    <a:gd name="T52" fmla="*/ 15 w 315"/>
                    <a:gd name="T53" fmla="*/ 73 h 74"/>
                    <a:gd name="T54" fmla="*/ 7 w 315"/>
                    <a:gd name="T55" fmla="*/ 71 h 74"/>
                    <a:gd name="T56" fmla="*/ 2 w 315"/>
                    <a:gd name="T57" fmla="*/ 67 h 74"/>
                    <a:gd name="T58" fmla="*/ 0 w 315"/>
                    <a:gd name="T59" fmla="*/ 62 h 74"/>
                    <a:gd name="T60" fmla="*/ 2 w 315"/>
                    <a:gd name="T61" fmla="*/ 56 h 74"/>
                    <a:gd name="T62" fmla="*/ 5 w 315"/>
                    <a:gd name="T6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4">
                      <a:moveTo>
                        <a:pt x="5" y="52"/>
                      </a:moveTo>
                      <a:lnTo>
                        <a:pt x="11" y="47"/>
                      </a:lnTo>
                      <a:lnTo>
                        <a:pt x="18" y="43"/>
                      </a:lnTo>
                      <a:lnTo>
                        <a:pt x="40" y="37"/>
                      </a:lnTo>
                      <a:lnTo>
                        <a:pt x="74" y="30"/>
                      </a:lnTo>
                      <a:lnTo>
                        <a:pt x="100" y="25"/>
                      </a:lnTo>
                      <a:lnTo>
                        <a:pt x="132" y="20"/>
                      </a:lnTo>
                      <a:lnTo>
                        <a:pt x="174" y="13"/>
                      </a:lnTo>
                      <a:lnTo>
                        <a:pt x="204" y="9"/>
                      </a:lnTo>
                      <a:lnTo>
                        <a:pt x="239" y="4"/>
                      </a:lnTo>
                      <a:lnTo>
                        <a:pt x="269" y="3"/>
                      </a:lnTo>
                      <a:lnTo>
                        <a:pt x="290" y="0"/>
                      </a:lnTo>
                      <a:lnTo>
                        <a:pt x="303" y="2"/>
                      </a:lnTo>
                      <a:lnTo>
                        <a:pt x="313" y="9"/>
                      </a:lnTo>
                      <a:lnTo>
                        <a:pt x="315" y="19"/>
                      </a:lnTo>
                      <a:lnTo>
                        <a:pt x="310" y="28"/>
                      </a:lnTo>
                      <a:lnTo>
                        <a:pt x="296" y="35"/>
                      </a:lnTo>
                      <a:lnTo>
                        <a:pt x="278" y="40"/>
                      </a:lnTo>
                      <a:lnTo>
                        <a:pt x="244" y="47"/>
                      </a:lnTo>
                      <a:lnTo>
                        <a:pt x="213" y="52"/>
                      </a:lnTo>
                      <a:lnTo>
                        <a:pt x="179" y="57"/>
                      </a:lnTo>
                      <a:lnTo>
                        <a:pt x="137" y="64"/>
                      </a:lnTo>
                      <a:lnTo>
                        <a:pt x="104" y="68"/>
                      </a:lnTo>
                      <a:lnTo>
                        <a:pt x="76" y="71"/>
                      </a:lnTo>
                      <a:lnTo>
                        <a:pt x="43" y="73"/>
                      </a:lnTo>
                      <a:lnTo>
                        <a:pt x="22" y="74"/>
                      </a:lnTo>
                      <a:lnTo>
                        <a:pt x="15" y="73"/>
                      </a:lnTo>
                      <a:lnTo>
                        <a:pt x="7" y="71"/>
                      </a:lnTo>
                      <a:lnTo>
                        <a:pt x="2" y="67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5" y="52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1" name="Freeform 11"/>
                <p:cNvSpPr>
                  <a:spLocks/>
                </p:cNvSpPr>
                <p:nvPr/>
              </p:nvSpPr>
              <p:spPr bwMode="auto">
                <a:xfrm>
                  <a:off x="2719" y="1743"/>
                  <a:ext cx="184" cy="281"/>
                </a:xfrm>
                <a:custGeom>
                  <a:avLst/>
                  <a:gdLst>
                    <a:gd name="T0" fmla="*/ 163 w 184"/>
                    <a:gd name="T1" fmla="*/ 6 h 281"/>
                    <a:gd name="T2" fmla="*/ 153 w 184"/>
                    <a:gd name="T3" fmla="*/ 16 h 281"/>
                    <a:gd name="T4" fmla="*/ 134 w 184"/>
                    <a:gd name="T5" fmla="*/ 40 h 281"/>
                    <a:gd name="T6" fmla="*/ 106 w 184"/>
                    <a:gd name="T7" fmla="*/ 75 h 281"/>
                    <a:gd name="T8" fmla="*/ 75 w 184"/>
                    <a:gd name="T9" fmla="*/ 122 h 281"/>
                    <a:gd name="T10" fmla="*/ 48 w 184"/>
                    <a:gd name="T11" fmla="*/ 167 h 281"/>
                    <a:gd name="T12" fmla="*/ 19 w 184"/>
                    <a:gd name="T13" fmla="*/ 220 h 281"/>
                    <a:gd name="T14" fmla="*/ 7 w 184"/>
                    <a:gd name="T15" fmla="*/ 243 h 281"/>
                    <a:gd name="T16" fmla="*/ 3 w 184"/>
                    <a:gd name="T17" fmla="*/ 257 h 281"/>
                    <a:gd name="T18" fmla="*/ 1 w 184"/>
                    <a:gd name="T19" fmla="*/ 265 h 281"/>
                    <a:gd name="T20" fmla="*/ 0 w 184"/>
                    <a:gd name="T21" fmla="*/ 274 h 281"/>
                    <a:gd name="T22" fmla="*/ 5 w 184"/>
                    <a:gd name="T23" fmla="*/ 279 h 281"/>
                    <a:gd name="T24" fmla="*/ 10 w 184"/>
                    <a:gd name="T25" fmla="*/ 281 h 281"/>
                    <a:gd name="T26" fmla="*/ 16 w 184"/>
                    <a:gd name="T27" fmla="*/ 279 h 281"/>
                    <a:gd name="T28" fmla="*/ 23 w 184"/>
                    <a:gd name="T29" fmla="*/ 275 h 281"/>
                    <a:gd name="T30" fmla="*/ 32 w 184"/>
                    <a:gd name="T31" fmla="*/ 268 h 281"/>
                    <a:gd name="T32" fmla="*/ 39 w 184"/>
                    <a:gd name="T33" fmla="*/ 263 h 281"/>
                    <a:gd name="T34" fmla="*/ 59 w 184"/>
                    <a:gd name="T35" fmla="*/ 240 h 281"/>
                    <a:gd name="T36" fmla="*/ 93 w 184"/>
                    <a:gd name="T37" fmla="*/ 190 h 281"/>
                    <a:gd name="T38" fmla="*/ 124 w 184"/>
                    <a:gd name="T39" fmla="*/ 140 h 281"/>
                    <a:gd name="T40" fmla="*/ 148 w 184"/>
                    <a:gd name="T41" fmla="*/ 97 h 281"/>
                    <a:gd name="T42" fmla="*/ 168 w 184"/>
                    <a:gd name="T43" fmla="*/ 60 h 281"/>
                    <a:gd name="T44" fmla="*/ 181 w 184"/>
                    <a:gd name="T45" fmla="*/ 31 h 281"/>
                    <a:gd name="T46" fmla="*/ 184 w 184"/>
                    <a:gd name="T47" fmla="*/ 13 h 281"/>
                    <a:gd name="T48" fmla="*/ 182 w 184"/>
                    <a:gd name="T49" fmla="*/ 6 h 281"/>
                    <a:gd name="T50" fmla="*/ 173 w 184"/>
                    <a:gd name="T51" fmla="*/ 0 h 281"/>
                    <a:gd name="T52" fmla="*/ 163 w 184"/>
                    <a:gd name="T53" fmla="*/ 6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163" y="6"/>
                      </a:moveTo>
                      <a:lnTo>
                        <a:pt x="153" y="16"/>
                      </a:lnTo>
                      <a:lnTo>
                        <a:pt x="134" y="40"/>
                      </a:lnTo>
                      <a:lnTo>
                        <a:pt x="106" y="75"/>
                      </a:lnTo>
                      <a:lnTo>
                        <a:pt x="75" y="122"/>
                      </a:lnTo>
                      <a:lnTo>
                        <a:pt x="48" y="167"/>
                      </a:lnTo>
                      <a:lnTo>
                        <a:pt x="19" y="220"/>
                      </a:lnTo>
                      <a:lnTo>
                        <a:pt x="7" y="243"/>
                      </a:lnTo>
                      <a:lnTo>
                        <a:pt x="3" y="257"/>
                      </a:lnTo>
                      <a:lnTo>
                        <a:pt x="1" y="265"/>
                      </a:lnTo>
                      <a:lnTo>
                        <a:pt x="0" y="274"/>
                      </a:lnTo>
                      <a:lnTo>
                        <a:pt x="5" y="279"/>
                      </a:lnTo>
                      <a:lnTo>
                        <a:pt x="10" y="281"/>
                      </a:lnTo>
                      <a:lnTo>
                        <a:pt x="16" y="279"/>
                      </a:lnTo>
                      <a:lnTo>
                        <a:pt x="23" y="275"/>
                      </a:lnTo>
                      <a:lnTo>
                        <a:pt x="32" y="268"/>
                      </a:lnTo>
                      <a:lnTo>
                        <a:pt x="39" y="263"/>
                      </a:lnTo>
                      <a:lnTo>
                        <a:pt x="59" y="240"/>
                      </a:lnTo>
                      <a:lnTo>
                        <a:pt x="93" y="190"/>
                      </a:lnTo>
                      <a:lnTo>
                        <a:pt x="124" y="140"/>
                      </a:lnTo>
                      <a:lnTo>
                        <a:pt x="148" y="97"/>
                      </a:lnTo>
                      <a:lnTo>
                        <a:pt x="168" y="60"/>
                      </a:lnTo>
                      <a:lnTo>
                        <a:pt x="181" y="31"/>
                      </a:lnTo>
                      <a:lnTo>
                        <a:pt x="184" y="13"/>
                      </a:lnTo>
                      <a:lnTo>
                        <a:pt x="182" y="6"/>
                      </a:lnTo>
                      <a:lnTo>
                        <a:pt x="173" y="0"/>
                      </a:lnTo>
                      <a:lnTo>
                        <a:pt x="163" y="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2" name="Freeform 12"/>
                <p:cNvSpPr>
                  <a:spLocks/>
                </p:cNvSpPr>
                <p:nvPr/>
              </p:nvSpPr>
              <p:spPr bwMode="auto">
                <a:xfrm>
                  <a:off x="2838" y="1743"/>
                  <a:ext cx="90" cy="328"/>
                </a:xfrm>
                <a:custGeom>
                  <a:avLst/>
                  <a:gdLst>
                    <a:gd name="T0" fmla="*/ 79 w 90"/>
                    <a:gd name="T1" fmla="*/ 0 h 328"/>
                    <a:gd name="T2" fmla="*/ 69 w 90"/>
                    <a:gd name="T3" fmla="*/ 11 h 328"/>
                    <a:gd name="T4" fmla="*/ 57 w 90"/>
                    <a:gd name="T5" fmla="*/ 43 h 328"/>
                    <a:gd name="T6" fmla="*/ 41 w 90"/>
                    <a:gd name="T7" fmla="*/ 95 h 328"/>
                    <a:gd name="T8" fmla="*/ 29 w 90"/>
                    <a:gd name="T9" fmla="*/ 138 h 328"/>
                    <a:gd name="T10" fmla="*/ 15 w 90"/>
                    <a:gd name="T11" fmla="*/ 193 h 328"/>
                    <a:gd name="T12" fmla="*/ 4 w 90"/>
                    <a:gd name="T13" fmla="*/ 249 h 328"/>
                    <a:gd name="T14" fmla="*/ 1 w 90"/>
                    <a:gd name="T15" fmla="*/ 283 h 328"/>
                    <a:gd name="T16" fmla="*/ 0 w 90"/>
                    <a:gd name="T17" fmla="*/ 294 h 328"/>
                    <a:gd name="T18" fmla="*/ 1 w 90"/>
                    <a:gd name="T19" fmla="*/ 305 h 328"/>
                    <a:gd name="T20" fmla="*/ 2 w 90"/>
                    <a:gd name="T21" fmla="*/ 316 h 328"/>
                    <a:gd name="T22" fmla="*/ 5 w 90"/>
                    <a:gd name="T23" fmla="*/ 325 h 328"/>
                    <a:gd name="T24" fmla="*/ 9 w 90"/>
                    <a:gd name="T25" fmla="*/ 328 h 328"/>
                    <a:gd name="T26" fmla="*/ 15 w 90"/>
                    <a:gd name="T27" fmla="*/ 327 h 328"/>
                    <a:gd name="T28" fmla="*/ 22 w 90"/>
                    <a:gd name="T29" fmla="*/ 323 h 328"/>
                    <a:gd name="T30" fmla="*/ 27 w 90"/>
                    <a:gd name="T31" fmla="*/ 318 h 328"/>
                    <a:gd name="T32" fmla="*/ 35 w 90"/>
                    <a:gd name="T33" fmla="*/ 304 h 328"/>
                    <a:gd name="T34" fmla="*/ 40 w 90"/>
                    <a:gd name="T35" fmla="*/ 290 h 328"/>
                    <a:gd name="T36" fmla="*/ 49 w 90"/>
                    <a:gd name="T37" fmla="*/ 268 h 328"/>
                    <a:gd name="T38" fmla="*/ 64 w 90"/>
                    <a:gd name="T39" fmla="*/ 212 h 328"/>
                    <a:gd name="T40" fmla="*/ 74 w 90"/>
                    <a:gd name="T41" fmla="*/ 154 h 328"/>
                    <a:gd name="T42" fmla="*/ 82 w 90"/>
                    <a:gd name="T43" fmla="*/ 109 h 328"/>
                    <a:gd name="T44" fmla="*/ 88 w 90"/>
                    <a:gd name="T45" fmla="*/ 58 h 328"/>
                    <a:gd name="T46" fmla="*/ 89 w 90"/>
                    <a:gd name="T47" fmla="*/ 35 h 328"/>
                    <a:gd name="T48" fmla="*/ 90 w 90"/>
                    <a:gd name="T49" fmla="*/ 18 h 328"/>
                    <a:gd name="T50" fmla="*/ 88 w 90"/>
                    <a:gd name="T51" fmla="*/ 5 h 328"/>
                    <a:gd name="T52" fmla="*/ 84 w 90"/>
                    <a:gd name="T53" fmla="*/ 0 h 328"/>
                    <a:gd name="T54" fmla="*/ 79 w 90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0" h="328">
                      <a:moveTo>
                        <a:pt x="79" y="0"/>
                      </a:moveTo>
                      <a:lnTo>
                        <a:pt x="69" y="11"/>
                      </a:lnTo>
                      <a:lnTo>
                        <a:pt x="57" y="43"/>
                      </a:lnTo>
                      <a:lnTo>
                        <a:pt x="41" y="95"/>
                      </a:lnTo>
                      <a:lnTo>
                        <a:pt x="29" y="138"/>
                      </a:lnTo>
                      <a:lnTo>
                        <a:pt x="15" y="193"/>
                      </a:lnTo>
                      <a:lnTo>
                        <a:pt x="4" y="249"/>
                      </a:lnTo>
                      <a:lnTo>
                        <a:pt x="1" y="283"/>
                      </a:lnTo>
                      <a:lnTo>
                        <a:pt x="0" y="294"/>
                      </a:lnTo>
                      <a:lnTo>
                        <a:pt x="1" y="305"/>
                      </a:lnTo>
                      <a:lnTo>
                        <a:pt x="2" y="316"/>
                      </a:lnTo>
                      <a:lnTo>
                        <a:pt x="5" y="325"/>
                      </a:lnTo>
                      <a:lnTo>
                        <a:pt x="9" y="328"/>
                      </a:lnTo>
                      <a:lnTo>
                        <a:pt x="15" y="327"/>
                      </a:lnTo>
                      <a:lnTo>
                        <a:pt x="22" y="323"/>
                      </a:lnTo>
                      <a:lnTo>
                        <a:pt x="27" y="318"/>
                      </a:lnTo>
                      <a:lnTo>
                        <a:pt x="35" y="304"/>
                      </a:lnTo>
                      <a:lnTo>
                        <a:pt x="40" y="290"/>
                      </a:lnTo>
                      <a:lnTo>
                        <a:pt x="49" y="268"/>
                      </a:lnTo>
                      <a:lnTo>
                        <a:pt x="64" y="212"/>
                      </a:lnTo>
                      <a:lnTo>
                        <a:pt x="74" y="154"/>
                      </a:lnTo>
                      <a:lnTo>
                        <a:pt x="82" y="109"/>
                      </a:lnTo>
                      <a:lnTo>
                        <a:pt x="88" y="58"/>
                      </a:lnTo>
                      <a:lnTo>
                        <a:pt x="89" y="35"/>
                      </a:lnTo>
                      <a:lnTo>
                        <a:pt x="90" y="18"/>
                      </a:lnTo>
                      <a:lnTo>
                        <a:pt x="88" y="5"/>
                      </a:lnTo>
                      <a:lnTo>
                        <a:pt x="84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3" name="Freeform 13"/>
                <p:cNvSpPr>
                  <a:spLocks/>
                </p:cNvSpPr>
                <p:nvPr/>
              </p:nvSpPr>
              <p:spPr bwMode="auto">
                <a:xfrm>
                  <a:off x="2708" y="1374"/>
                  <a:ext cx="174" cy="309"/>
                </a:xfrm>
                <a:custGeom>
                  <a:avLst/>
                  <a:gdLst>
                    <a:gd name="T0" fmla="*/ 166 w 174"/>
                    <a:gd name="T1" fmla="*/ 306 h 309"/>
                    <a:gd name="T2" fmla="*/ 171 w 174"/>
                    <a:gd name="T3" fmla="*/ 302 h 309"/>
                    <a:gd name="T4" fmla="*/ 173 w 174"/>
                    <a:gd name="T5" fmla="*/ 297 h 309"/>
                    <a:gd name="T6" fmla="*/ 174 w 174"/>
                    <a:gd name="T7" fmla="*/ 290 h 309"/>
                    <a:gd name="T8" fmla="*/ 174 w 174"/>
                    <a:gd name="T9" fmla="*/ 281 h 309"/>
                    <a:gd name="T10" fmla="*/ 167 w 174"/>
                    <a:gd name="T11" fmla="*/ 262 h 309"/>
                    <a:gd name="T12" fmla="*/ 155 w 174"/>
                    <a:gd name="T13" fmla="*/ 233 h 309"/>
                    <a:gd name="T14" fmla="*/ 140 w 174"/>
                    <a:gd name="T15" fmla="*/ 199 h 309"/>
                    <a:gd name="T16" fmla="*/ 113 w 174"/>
                    <a:gd name="T17" fmla="*/ 145 h 309"/>
                    <a:gd name="T18" fmla="*/ 84 w 174"/>
                    <a:gd name="T19" fmla="*/ 92 h 309"/>
                    <a:gd name="T20" fmla="*/ 63 w 174"/>
                    <a:gd name="T21" fmla="*/ 57 h 309"/>
                    <a:gd name="T22" fmla="*/ 51 w 174"/>
                    <a:gd name="T23" fmla="*/ 40 h 309"/>
                    <a:gd name="T24" fmla="*/ 37 w 174"/>
                    <a:gd name="T25" fmla="*/ 23 h 309"/>
                    <a:gd name="T26" fmla="*/ 31 w 174"/>
                    <a:gd name="T27" fmla="*/ 16 h 309"/>
                    <a:gd name="T28" fmla="*/ 25 w 174"/>
                    <a:gd name="T29" fmla="*/ 9 h 309"/>
                    <a:gd name="T30" fmla="*/ 18 w 174"/>
                    <a:gd name="T31" fmla="*/ 4 h 309"/>
                    <a:gd name="T32" fmla="*/ 11 w 174"/>
                    <a:gd name="T33" fmla="*/ 0 h 309"/>
                    <a:gd name="T34" fmla="*/ 8 w 174"/>
                    <a:gd name="T35" fmla="*/ 0 h 309"/>
                    <a:gd name="T36" fmla="*/ 3 w 174"/>
                    <a:gd name="T37" fmla="*/ 2 h 309"/>
                    <a:gd name="T38" fmla="*/ 1 w 174"/>
                    <a:gd name="T39" fmla="*/ 6 h 309"/>
                    <a:gd name="T40" fmla="*/ 0 w 174"/>
                    <a:gd name="T41" fmla="*/ 11 h 309"/>
                    <a:gd name="T42" fmla="*/ 0 w 174"/>
                    <a:gd name="T43" fmla="*/ 19 h 309"/>
                    <a:gd name="T44" fmla="*/ 3 w 174"/>
                    <a:gd name="T45" fmla="*/ 33 h 309"/>
                    <a:gd name="T46" fmla="*/ 9 w 174"/>
                    <a:gd name="T47" fmla="*/ 56 h 309"/>
                    <a:gd name="T48" fmla="*/ 18 w 174"/>
                    <a:gd name="T49" fmla="*/ 79 h 309"/>
                    <a:gd name="T50" fmla="*/ 37 w 174"/>
                    <a:gd name="T51" fmla="*/ 116 h 309"/>
                    <a:gd name="T52" fmla="*/ 64 w 174"/>
                    <a:gd name="T53" fmla="*/ 167 h 309"/>
                    <a:gd name="T54" fmla="*/ 92 w 174"/>
                    <a:gd name="T55" fmla="*/ 218 h 309"/>
                    <a:gd name="T56" fmla="*/ 110 w 174"/>
                    <a:gd name="T57" fmla="*/ 250 h 309"/>
                    <a:gd name="T58" fmla="*/ 126 w 174"/>
                    <a:gd name="T59" fmla="*/ 279 h 309"/>
                    <a:gd name="T60" fmla="*/ 141 w 174"/>
                    <a:gd name="T61" fmla="*/ 299 h 309"/>
                    <a:gd name="T62" fmla="*/ 150 w 174"/>
                    <a:gd name="T63" fmla="*/ 306 h 309"/>
                    <a:gd name="T64" fmla="*/ 155 w 174"/>
                    <a:gd name="T65" fmla="*/ 309 h 309"/>
                    <a:gd name="T66" fmla="*/ 164 w 174"/>
                    <a:gd name="T67" fmla="*/ 306 h 309"/>
                    <a:gd name="T68" fmla="*/ 166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166" y="306"/>
                      </a:moveTo>
                      <a:lnTo>
                        <a:pt x="171" y="302"/>
                      </a:lnTo>
                      <a:lnTo>
                        <a:pt x="173" y="297"/>
                      </a:lnTo>
                      <a:lnTo>
                        <a:pt x="174" y="290"/>
                      </a:lnTo>
                      <a:lnTo>
                        <a:pt x="174" y="281"/>
                      </a:lnTo>
                      <a:lnTo>
                        <a:pt x="167" y="262"/>
                      </a:lnTo>
                      <a:lnTo>
                        <a:pt x="155" y="233"/>
                      </a:lnTo>
                      <a:lnTo>
                        <a:pt x="140" y="199"/>
                      </a:lnTo>
                      <a:lnTo>
                        <a:pt x="113" y="145"/>
                      </a:lnTo>
                      <a:lnTo>
                        <a:pt x="84" y="92"/>
                      </a:lnTo>
                      <a:lnTo>
                        <a:pt x="63" y="57"/>
                      </a:lnTo>
                      <a:lnTo>
                        <a:pt x="51" y="40"/>
                      </a:lnTo>
                      <a:lnTo>
                        <a:pt x="37" y="23"/>
                      </a:lnTo>
                      <a:lnTo>
                        <a:pt x="31" y="16"/>
                      </a:lnTo>
                      <a:lnTo>
                        <a:pt x="25" y="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3" y="33"/>
                      </a:lnTo>
                      <a:lnTo>
                        <a:pt x="9" y="56"/>
                      </a:lnTo>
                      <a:lnTo>
                        <a:pt x="18" y="79"/>
                      </a:lnTo>
                      <a:lnTo>
                        <a:pt x="37" y="116"/>
                      </a:lnTo>
                      <a:lnTo>
                        <a:pt x="64" y="167"/>
                      </a:lnTo>
                      <a:lnTo>
                        <a:pt x="92" y="218"/>
                      </a:lnTo>
                      <a:lnTo>
                        <a:pt x="110" y="250"/>
                      </a:lnTo>
                      <a:lnTo>
                        <a:pt x="126" y="279"/>
                      </a:lnTo>
                      <a:lnTo>
                        <a:pt x="141" y="299"/>
                      </a:lnTo>
                      <a:lnTo>
                        <a:pt x="150" y="306"/>
                      </a:lnTo>
                      <a:lnTo>
                        <a:pt x="155" y="309"/>
                      </a:lnTo>
                      <a:lnTo>
                        <a:pt x="164" y="306"/>
                      </a:lnTo>
                      <a:lnTo>
                        <a:pt x="166" y="30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4" name="Freeform 14"/>
                <p:cNvSpPr>
                  <a:spLocks/>
                </p:cNvSpPr>
                <p:nvPr/>
              </p:nvSpPr>
              <p:spPr bwMode="auto">
                <a:xfrm>
                  <a:off x="2837" y="1331"/>
                  <a:ext cx="73" cy="315"/>
                </a:xfrm>
                <a:custGeom>
                  <a:avLst/>
                  <a:gdLst>
                    <a:gd name="T0" fmla="*/ 22 w 73"/>
                    <a:gd name="T1" fmla="*/ 4 h 315"/>
                    <a:gd name="T2" fmla="*/ 27 w 73"/>
                    <a:gd name="T3" fmla="*/ 11 h 315"/>
                    <a:gd name="T4" fmla="*/ 30 w 73"/>
                    <a:gd name="T5" fmla="*/ 18 h 315"/>
                    <a:gd name="T6" fmla="*/ 37 w 73"/>
                    <a:gd name="T7" fmla="*/ 40 h 315"/>
                    <a:gd name="T8" fmla="*/ 44 w 73"/>
                    <a:gd name="T9" fmla="*/ 74 h 315"/>
                    <a:gd name="T10" fmla="*/ 49 w 73"/>
                    <a:gd name="T11" fmla="*/ 100 h 315"/>
                    <a:gd name="T12" fmla="*/ 54 w 73"/>
                    <a:gd name="T13" fmla="*/ 132 h 315"/>
                    <a:gd name="T14" fmla="*/ 61 w 73"/>
                    <a:gd name="T15" fmla="*/ 174 h 315"/>
                    <a:gd name="T16" fmla="*/ 64 w 73"/>
                    <a:gd name="T17" fmla="*/ 204 h 315"/>
                    <a:gd name="T18" fmla="*/ 69 w 73"/>
                    <a:gd name="T19" fmla="*/ 239 h 315"/>
                    <a:gd name="T20" fmla="*/ 71 w 73"/>
                    <a:gd name="T21" fmla="*/ 269 h 315"/>
                    <a:gd name="T22" fmla="*/ 73 w 73"/>
                    <a:gd name="T23" fmla="*/ 290 h 315"/>
                    <a:gd name="T24" fmla="*/ 72 w 73"/>
                    <a:gd name="T25" fmla="*/ 303 h 315"/>
                    <a:gd name="T26" fmla="*/ 65 w 73"/>
                    <a:gd name="T27" fmla="*/ 314 h 315"/>
                    <a:gd name="T28" fmla="*/ 55 w 73"/>
                    <a:gd name="T29" fmla="*/ 315 h 315"/>
                    <a:gd name="T30" fmla="*/ 46 w 73"/>
                    <a:gd name="T31" fmla="*/ 310 h 315"/>
                    <a:gd name="T32" fmla="*/ 39 w 73"/>
                    <a:gd name="T33" fmla="*/ 297 h 315"/>
                    <a:gd name="T34" fmla="*/ 34 w 73"/>
                    <a:gd name="T35" fmla="*/ 278 h 315"/>
                    <a:gd name="T36" fmla="*/ 26 w 73"/>
                    <a:gd name="T37" fmla="*/ 244 h 315"/>
                    <a:gd name="T38" fmla="*/ 22 w 73"/>
                    <a:gd name="T39" fmla="*/ 213 h 315"/>
                    <a:gd name="T40" fmla="*/ 17 w 73"/>
                    <a:gd name="T41" fmla="*/ 179 h 315"/>
                    <a:gd name="T42" fmla="*/ 10 w 73"/>
                    <a:gd name="T43" fmla="*/ 137 h 315"/>
                    <a:gd name="T44" fmla="*/ 6 w 73"/>
                    <a:gd name="T45" fmla="*/ 104 h 315"/>
                    <a:gd name="T46" fmla="*/ 3 w 73"/>
                    <a:gd name="T47" fmla="*/ 75 h 315"/>
                    <a:gd name="T48" fmla="*/ 1 w 73"/>
                    <a:gd name="T49" fmla="*/ 43 h 315"/>
                    <a:gd name="T50" fmla="*/ 0 w 73"/>
                    <a:gd name="T51" fmla="*/ 21 h 315"/>
                    <a:gd name="T52" fmla="*/ 1 w 73"/>
                    <a:gd name="T53" fmla="*/ 15 h 315"/>
                    <a:gd name="T54" fmla="*/ 3 w 73"/>
                    <a:gd name="T55" fmla="*/ 7 h 315"/>
                    <a:gd name="T56" fmla="*/ 7 w 73"/>
                    <a:gd name="T57" fmla="*/ 1 h 315"/>
                    <a:gd name="T58" fmla="*/ 12 w 73"/>
                    <a:gd name="T59" fmla="*/ 0 h 315"/>
                    <a:gd name="T60" fmla="*/ 17 w 73"/>
                    <a:gd name="T61" fmla="*/ 1 h 315"/>
                    <a:gd name="T62" fmla="*/ 22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22" y="4"/>
                      </a:moveTo>
                      <a:lnTo>
                        <a:pt x="27" y="11"/>
                      </a:lnTo>
                      <a:lnTo>
                        <a:pt x="30" y="18"/>
                      </a:lnTo>
                      <a:lnTo>
                        <a:pt x="37" y="40"/>
                      </a:lnTo>
                      <a:lnTo>
                        <a:pt x="44" y="74"/>
                      </a:lnTo>
                      <a:lnTo>
                        <a:pt x="49" y="100"/>
                      </a:lnTo>
                      <a:lnTo>
                        <a:pt x="54" y="132"/>
                      </a:lnTo>
                      <a:lnTo>
                        <a:pt x="61" y="174"/>
                      </a:lnTo>
                      <a:lnTo>
                        <a:pt x="64" y="204"/>
                      </a:lnTo>
                      <a:lnTo>
                        <a:pt x="69" y="239"/>
                      </a:lnTo>
                      <a:lnTo>
                        <a:pt x="71" y="269"/>
                      </a:lnTo>
                      <a:lnTo>
                        <a:pt x="73" y="290"/>
                      </a:lnTo>
                      <a:lnTo>
                        <a:pt x="72" y="303"/>
                      </a:lnTo>
                      <a:lnTo>
                        <a:pt x="65" y="314"/>
                      </a:lnTo>
                      <a:lnTo>
                        <a:pt x="55" y="315"/>
                      </a:lnTo>
                      <a:lnTo>
                        <a:pt x="46" y="310"/>
                      </a:lnTo>
                      <a:lnTo>
                        <a:pt x="39" y="297"/>
                      </a:lnTo>
                      <a:lnTo>
                        <a:pt x="34" y="278"/>
                      </a:lnTo>
                      <a:lnTo>
                        <a:pt x="26" y="244"/>
                      </a:lnTo>
                      <a:lnTo>
                        <a:pt x="22" y="213"/>
                      </a:lnTo>
                      <a:lnTo>
                        <a:pt x="17" y="179"/>
                      </a:lnTo>
                      <a:lnTo>
                        <a:pt x="10" y="137"/>
                      </a:lnTo>
                      <a:lnTo>
                        <a:pt x="6" y="104"/>
                      </a:lnTo>
                      <a:lnTo>
                        <a:pt x="3" y="75"/>
                      </a:lnTo>
                      <a:lnTo>
                        <a:pt x="1" y="43"/>
                      </a:lnTo>
                      <a:lnTo>
                        <a:pt x="0" y="21"/>
                      </a:lnTo>
                      <a:lnTo>
                        <a:pt x="1" y="15"/>
                      </a:lnTo>
                      <a:lnTo>
                        <a:pt x="3" y="7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5" name="Freeform 15"/>
                <p:cNvSpPr>
                  <a:spLocks/>
                </p:cNvSpPr>
                <p:nvPr/>
              </p:nvSpPr>
              <p:spPr bwMode="auto">
                <a:xfrm>
                  <a:off x="2600" y="1479"/>
                  <a:ext cx="279" cy="184"/>
                </a:xfrm>
                <a:custGeom>
                  <a:avLst/>
                  <a:gdLst>
                    <a:gd name="T0" fmla="*/ 274 w 279"/>
                    <a:gd name="T1" fmla="*/ 163 h 184"/>
                    <a:gd name="T2" fmla="*/ 263 w 279"/>
                    <a:gd name="T3" fmla="*/ 154 h 184"/>
                    <a:gd name="T4" fmla="*/ 240 w 279"/>
                    <a:gd name="T5" fmla="*/ 134 h 184"/>
                    <a:gd name="T6" fmla="*/ 204 w 279"/>
                    <a:gd name="T7" fmla="*/ 107 h 184"/>
                    <a:gd name="T8" fmla="*/ 158 w 279"/>
                    <a:gd name="T9" fmla="*/ 75 h 184"/>
                    <a:gd name="T10" fmla="*/ 113 w 279"/>
                    <a:gd name="T11" fmla="*/ 48 h 184"/>
                    <a:gd name="T12" fmla="*/ 60 w 279"/>
                    <a:gd name="T13" fmla="*/ 19 h 184"/>
                    <a:gd name="T14" fmla="*/ 37 w 279"/>
                    <a:gd name="T15" fmla="*/ 7 h 184"/>
                    <a:gd name="T16" fmla="*/ 24 w 279"/>
                    <a:gd name="T17" fmla="*/ 3 h 184"/>
                    <a:gd name="T18" fmla="*/ 16 w 279"/>
                    <a:gd name="T19" fmla="*/ 1 h 184"/>
                    <a:gd name="T20" fmla="*/ 7 w 279"/>
                    <a:gd name="T21" fmla="*/ 0 h 184"/>
                    <a:gd name="T22" fmla="*/ 1 w 279"/>
                    <a:gd name="T23" fmla="*/ 4 h 184"/>
                    <a:gd name="T24" fmla="*/ 0 w 279"/>
                    <a:gd name="T25" fmla="*/ 10 h 184"/>
                    <a:gd name="T26" fmla="*/ 1 w 279"/>
                    <a:gd name="T27" fmla="*/ 16 h 184"/>
                    <a:gd name="T28" fmla="*/ 5 w 279"/>
                    <a:gd name="T29" fmla="*/ 23 h 184"/>
                    <a:gd name="T30" fmla="*/ 12 w 279"/>
                    <a:gd name="T31" fmla="*/ 32 h 184"/>
                    <a:gd name="T32" fmla="*/ 17 w 279"/>
                    <a:gd name="T33" fmla="*/ 39 h 184"/>
                    <a:gd name="T34" fmla="*/ 40 w 279"/>
                    <a:gd name="T35" fmla="*/ 59 h 184"/>
                    <a:gd name="T36" fmla="*/ 90 w 279"/>
                    <a:gd name="T37" fmla="*/ 94 h 184"/>
                    <a:gd name="T38" fmla="*/ 141 w 279"/>
                    <a:gd name="T39" fmla="*/ 124 h 184"/>
                    <a:gd name="T40" fmla="*/ 183 w 279"/>
                    <a:gd name="T41" fmla="*/ 149 h 184"/>
                    <a:gd name="T42" fmla="*/ 220 w 279"/>
                    <a:gd name="T43" fmla="*/ 169 h 184"/>
                    <a:gd name="T44" fmla="*/ 249 w 279"/>
                    <a:gd name="T45" fmla="*/ 182 h 184"/>
                    <a:gd name="T46" fmla="*/ 267 w 279"/>
                    <a:gd name="T47" fmla="*/ 184 h 184"/>
                    <a:gd name="T48" fmla="*/ 274 w 279"/>
                    <a:gd name="T49" fmla="*/ 183 h 184"/>
                    <a:gd name="T50" fmla="*/ 279 w 279"/>
                    <a:gd name="T51" fmla="*/ 174 h 184"/>
                    <a:gd name="T52" fmla="*/ 274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274" y="163"/>
                      </a:moveTo>
                      <a:lnTo>
                        <a:pt x="263" y="154"/>
                      </a:lnTo>
                      <a:lnTo>
                        <a:pt x="240" y="134"/>
                      </a:lnTo>
                      <a:lnTo>
                        <a:pt x="204" y="107"/>
                      </a:lnTo>
                      <a:lnTo>
                        <a:pt x="158" y="75"/>
                      </a:lnTo>
                      <a:lnTo>
                        <a:pt x="113" y="48"/>
                      </a:lnTo>
                      <a:lnTo>
                        <a:pt x="60" y="19"/>
                      </a:lnTo>
                      <a:lnTo>
                        <a:pt x="37" y="7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5" y="23"/>
                      </a:lnTo>
                      <a:lnTo>
                        <a:pt x="12" y="32"/>
                      </a:lnTo>
                      <a:lnTo>
                        <a:pt x="17" y="39"/>
                      </a:lnTo>
                      <a:lnTo>
                        <a:pt x="40" y="59"/>
                      </a:lnTo>
                      <a:lnTo>
                        <a:pt x="90" y="94"/>
                      </a:lnTo>
                      <a:lnTo>
                        <a:pt x="141" y="124"/>
                      </a:lnTo>
                      <a:lnTo>
                        <a:pt x="183" y="149"/>
                      </a:lnTo>
                      <a:lnTo>
                        <a:pt x="220" y="169"/>
                      </a:lnTo>
                      <a:lnTo>
                        <a:pt x="249" y="182"/>
                      </a:lnTo>
                      <a:lnTo>
                        <a:pt x="267" y="184"/>
                      </a:lnTo>
                      <a:lnTo>
                        <a:pt x="274" y="183"/>
                      </a:lnTo>
                      <a:lnTo>
                        <a:pt x="279" y="174"/>
                      </a:lnTo>
                      <a:lnTo>
                        <a:pt x="274" y="163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6" name="Freeform 16"/>
                <p:cNvSpPr>
                  <a:spLocks/>
                </p:cNvSpPr>
                <p:nvPr/>
              </p:nvSpPr>
              <p:spPr bwMode="auto">
                <a:xfrm>
                  <a:off x="2553" y="1598"/>
                  <a:ext cx="327" cy="91"/>
                </a:xfrm>
                <a:custGeom>
                  <a:avLst/>
                  <a:gdLst>
                    <a:gd name="T0" fmla="*/ 327 w 327"/>
                    <a:gd name="T1" fmla="*/ 79 h 91"/>
                    <a:gd name="T2" fmla="*/ 315 w 327"/>
                    <a:gd name="T3" fmla="*/ 70 h 91"/>
                    <a:gd name="T4" fmla="*/ 284 w 327"/>
                    <a:gd name="T5" fmla="*/ 57 h 91"/>
                    <a:gd name="T6" fmla="*/ 232 w 327"/>
                    <a:gd name="T7" fmla="*/ 41 h 91"/>
                    <a:gd name="T8" fmla="*/ 189 w 327"/>
                    <a:gd name="T9" fmla="*/ 29 h 91"/>
                    <a:gd name="T10" fmla="*/ 134 w 327"/>
                    <a:gd name="T11" fmla="*/ 15 h 91"/>
                    <a:gd name="T12" fmla="*/ 78 w 327"/>
                    <a:gd name="T13" fmla="*/ 5 h 91"/>
                    <a:gd name="T14" fmla="*/ 44 w 327"/>
                    <a:gd name="T15" fmla="*/ 1 h 91"/>
                    <a:gd name="T16" fmla="*/ 34 w 327"/>
                    <a:gd name="T17" fmla="*/ 0 h 91"/>
                    <a:gd name="T18" fmla="*/ 23 w 327"/>
                    <a:gd name="T19" fmla="*/ 1 h 91"/>
                    <a:gd name="T20" fmla="*/ 12 w 327"/>
                    <a:gd name="T21" fmla="*/ 2 h 91"/>
                    <a:gd name="T22" fmla="*/ 3 w 327"/>
                    <a:gd name="T23" fmla="*/ 5 h 91"/>
                    <a:gd name="T24" fmla="*/ 0 w 327"/>
                    <a:gd name="T25" fmla="*/ 10 h 91"/>
                    <a:gd name="T26" fmla="*/ 1 w 327"/>
                    <a:gd name="T27" fmla="*/ 15 h 91"/>
                    <a:gd name="T28" fmla="*/ 5 w 327"/>
                    <a:gd name="T29" fmla="*/ 22 h 91"/>
                    <a:gd name="T30" fmla="*/ 10 w 327"/>
                    <a:gd name="T31" fmla="*/ 27 h 91"/>
                    <a:gd name="T32" fmla="*/ 23 w 327"/>
                    <a:gd name="T33" fmla="*/ 35 h 91"/>
                    <a:gd name="T34" fmla="*/ 38 w 327"/>
                    <a:gd name="T35" fmla="*/ 40 h 91"/>
                    <a:gd name="T36" fmla="*/ 60 w 327"/>
                    <a:gd name="T37" fmla="*/ 49 h 91"/>
                    <a:gd name="T38" fmla="*/ 116 w 327"/>
                    <a:gd name="T39" fmla="*/ 64 h 91"/>
                    <a:gd name="T40" fmla="*/ 173 w 327"/>
                    <a:gd name="T41" fmla="*/ 75 h 91"/>
                    <a:gd name="T42" fmla="*/ 218 w 327"/>
                    <a:gd name="T43" fmla="*/ 83 h 91"/>
                    <a:gd name="T44" fmla="*/ 269 w 327"/>
                    <a:gd name="T45" fmla="*/ 89 h 91"/>
                    <a:gd name="T46" fmla="*/ 292 w 327"/>
                    <a:gd name="T47" fmla="*/ 89 h 91"/>
                    <a:gd name="T48" fmla="*/ 309 w 327"/>
                    <a:gd name="T49" fmla="*/ 91 h 91"/>
                    <a:gd name="T50" fmla="*/ 322 w 327"/>
                    <a:gd name="T51" fmla="*/ 89 h 91"/>
                    <a:gd name="T52" fmla="*/ 327 w 327"/>
                    <a:gd name="T53" fmla="*/ 85 h 91"/>
                    <a:gd name="T54" fmla="*/ 327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327" y="79"/>
                      </a:moveTo>
                      <a:lnTo>
                        <a:pt x="315" y="70"/>
                      </a:lnTo>
                      <a:lnTo>
                        <a:pt x="284" y="57"/>
                      </a:lnTo>
                      <a:lnTo>
                        <a:pt x="232" y="41"/>
                      </a:lnTo>
                      <a:lnTo>
                        <a:pt x="189" y="29"/>
                      </a:lnTo>
                      <a:lnTo>
                        <a:pt x="134" y="15"/>
                      </a:lnTo>
                      <a:lnTo>
                        <a:pt x="78" y="5"/>
                      </a:lnTo>
                      <a:lnTo>
                        <a:pt x="44" y="1"/>
                      </a:lnTo>
                      <a:lnTo>
                        <a:pt x="34" y="0"/>
                      </a:lnTo>
                      <a:lnTo>
                        <a:pt x="23" y="1"/>
                      </a:lnTo>
                      <a:lnTo>
                        <a:pt x="12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5" y="22"/>
                      </a:lnTo>
                      <a:lnTo>
                        <a:pt x="10" y="27"/>
                      </a:lnTo>
                      <a:lnTo>
                        <a:pt x="23" y="35"/>
                      </a:lnTo>
                      <a:lnTo>
                        <a:pt x="38" y="40"/>
                      </a:lnTo>
                      <a:lnTo>
                        <a:pt x="60" y="49"/>
                      </a:lnTo>
                      <a:lnTo>
                        <a:pt x="116" y="64"/>
                      </a:lnTo>
                      <a:lnTo>
                        <a:pt x="173" y="75"/>
                      </a:lnTo>
                      <a:lnTo>
                        <a:pt x="218" y="83"/>
                      </a:lnTo>
                      <a:lnTo>
                        <a:pt x="269" y="89"/>
                      </a:lnTo>
                      <a:lnTo>
                        <a:pt x="292" y="89"/>
                      </a:lnTo>
                      <a:lnTo>
                        <a:pt x="309" y="91"/>
                      </a:lnTo>
                      <a:lnTo>
                        <a:pt x="322" y="89"/>
                      </a:lnTo>
                      <a:lnTo>
                        <a:pt x="327" y="85"/>
                      </a:lnTo>
                      <a:lnTo>
                        <a:pt x="327" y="79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7" name="Freeform 17"/>
                <p:cNvSpPr>
                  <a:spLocks/>
                </p:cNvSpPr>
                <p:nvPr/>
              </p:nvSpPr>
              <p:spPr bwMode="auto">
                <a:xfrm>
                  <a:off x="2615" y="1730"/>
                  <a:ext cx="308" cy="175"/>
                </a:xfrm>
                <a:custGeom>
                  <a:avLst/>
                  <a:gdLst>
                    <a:gd name="T0" fmla="*/ 305 w 308"/>
                    <a:gd name="T1" fmla="*/ 9 h 175"/>
                    <a:gd name="T2" fmla="*/ 300 w 308"/>
                    <a:gd name="T3" fmla="*/ 3 h 175"/>
                    <a:gd name="T4" fmla="*/ 295 w 308"/>
                    <a:gd name="T5" fmla="*/ 1 h 175"/>
                    <a:gd name="T6" fmla="*/ 289 w 308"/>
                    <a:gd name="T7" fmla="*/ 0 h 175"/>
                    <a:gd name="T8" fmla="*/ 279 w 308"/>
                    <a:gd name="T9" fmla="*/ 0 h 175"/>
                    <a:gd name="T10" fmla="*/ 261 w 308"/>
                    <a:gd name="T11" fmla="*/ 7 h 175"/>
                    <a:gd name="T12" fmla="*/ 232 w 308"/>
                    <a:gd name="T13" fmla="*/ 19 h 175"/>
                    <a:gd name="T14" fmla="*/ 198 w 308"/>
                    <a:gd name="T15" fmla="*/ 34 h 175"/>
                    <a:gd name="T16" fmla="*/ 144 w 308"/>
                    <a:gd name="T17" fmla="*/ 62 h 175"/>
                    <a:gd name="T18" fmla="*/ 91 w 308"/>
                    <a:gd name="T19" fmla="*/ 91 h 175"/>
                    <a:gd name="T20" fmla="*/ 56 w 308"/>
                    <a:gd name="T21" fmla="*/ 112 h 175"/>
                    <a:gd name="T22" fmla="*/ 39 w 308"/>
                    <a:gd name="T23" fmla="*/ 124 h 175"/>
                    <a:gd name="T24" fmla="*/ 22 w 308"/>
                    <a:gd name="T25" fmla="*/ 138 h 175"/>
                    <a:gd name="T26" fmla="*/ 15 w 308"/>
                    <a:gd name="T27" fmla="*/ 143 h 175"/>
                    <a:gd name="T28" fmla="*/ 8 w 308"/>
                    <a:gd name="T29" fmla="*/ 150 h 175"/>
                    <a:gd name="T30" fmla="*/ 3 w 308"/>
                    <a:gd name="T31" fmla="*/ 157 h 175"/>
                    <a:gd name="T32" fmla="*/ 0 w 308"/>
                    <a:gd name="T33" fmla="*/ 164 h 175"/>
                    <a:gd name="T34" fmla="*/ 0 w 308"/>
                    <a:gd name="T35" fmla="*/ 167 h 175"/>
                    <a:gd name="T36" fmla="*/ 2 w 308"/>
                    <a:gd name="T37" fmla="*/ 172 h 175"/>
                    <a:gd name="T38" fmla="*/ 5 w 308"/>
                    <a:gd name="T39" fmla="*/ 174 h 175"/>
                    <a:gd name="T40" fmla="*/ 11 w 308"/>
                    <a:gd name="T41" fmla="*/ 175 h 175"/>
                    <a:gd name="T42" fmla="*/ 19 w 308"/>
                    <a:gd name="T43" fmla="*/ 175 h 175"/>
                    <a:gd name="T44" fmla="*/ 32 w 308"/>
                    <a:gd name="T45" fmla="*/ 172 h 175"/>
                    <a:gd name="T46" fmla="*/ 55 w 308"/>
                    <a:gd name="T47" fmla="*/ 166 h 175"/>
                    <a:gd name="T48" fmla="*/ 78 w 308"/>
                    <a:gd name="T49" fmla="*/ 157 h 175"/>
                    <a:gd name="T50" fmla="*/ 115 w 308"/>
                    <a:gd name="T51" fmla="*/ 138 h 175"/>
                    <a:gd name="T52" fmla="*/ 166 w 308"/>
                    <a:gd name="T53" fmla="*/ 111 h 175"/>
                    <a:gd name="T54" fmla="*/ 217 w 308"/>
                    <a:gd name="T55" fmla="*/ 83 h 175"/>
                    <a:gd name="T56" fmla="*/ 249 w 308"/>
                    <a:gd name="T57" fmla="*/ 65 h 175"/>
                    <a:gd name="T58" fmla="*/ 277 w 308"/>
                    <a:gd name="T59" fmla="*/ 48 h 175"/>
                    <a:gd name="T60" fmla="*/ 298 w 308"/>
                    <a:gd name="T61" fmla="*/ 33 h 175"/>
                    <a:gd name="T62" fmla="*/ 304 w 308"/>
                    <a:gd name="T63" fmla="*/ 25 h 175"/>
                    <a:gd name="T64" fmla="*/ 308 w 308"/>
                    <a:gd name="T65" fmla="*/ 19 h 175"/>
                    <a:gd name="T66" fmla="*/ 305 w 308"/>
                    <a:gd name="T67" fmla="*/ 11 h 175"/>
                    <a:gd name="T68" fmla="*/ 305 w 308"/>
                    <a:gd name="T69" fmla="*/ 9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5">
                      <a:moveTo>
                        <a:pt x="305" y="9"/>
                      </a:moveTo>
                      <a:lnTo>
                        <a:pt x="300" y="3"/>
                      </a:lnTo>
                      <a:lnTo>
                        <a:pt x="295" y="1"/>
                      </a:lnTo>
                      <a:lnTo>
                        <a:pt x="289" y="0"/>
                      </a:lnTo>
                      <a:lnTo>
                        <a:pt x="279" y="0"/>
                      </a:lnTo>
                      <a:lnTo>
                        <a:pt x="261" y="7"/>
                      </a:lnTo>
                      <a:lnTo>
                        <a:pt x="232" y="19"/>
                      </a:lnTo>
                      <a:lnTo>
                        <a:pt x="198" y="34"/>
                      </a:lnTo>
                      <a:lnTo>
                        <a:pt x="144" y="62"/>
                      </a:lnTo>
                      <a:lnTo>
                        <a:pt x="91" y="91"/>
                      </a:lnTo>
                      <a:lnTo>
                        <a:pt x="56" y="112"/>
                      </a:lnTo>
                      <a:lnTo>
                        <a:pt x="39" y="124"/>
                      </a:lnTo>
                      <a:lnTo>
                        <a:pt x="22" y="138"/>
                      </a:lnTo>
                      <a:lnTo>
                        <a:pt x="15" y="143"/>
                      </a:lnTo>
                      <a:lnTo>
                        <a:pt x="8" y="150"/>
                      </a:lnTo>
                      <a:lnTo>
                        <a:pt x="3" y="157"/>
                      </a:lnTo>
                      <a:lnTo>
                        <a:pt x="0" y="164"/>
                      </a:lnTo>
                      <a:lnTo>
                        <a:pt x="0" y="167"/>
                      </a:lnTo>
                      <a:lnTo>
                        <a:pt x="2" y="172"/>
                      </a:lnTo>
                      <a:lnTo>
                        <a:pt x="5" y="174"/>
                      </a:lnTo>
                      <a:lnTo>
                        <a:pt x="11" y="175"/>
                      </a:lnTo>
                      <a:lnTo>
                        <a:pt x="19" y="175"/>
                      </a:lnTo>
                      <a:lnTo>
                        <a:pt x="32" y="172"/>
                      </a:lnTo>
                      <a:lnTo>
                        <a:pt x="55" y="166"/>
                      </a:lnTo>
                      <a:lnTo>
                        <a:pt x="78" y="157"/>
                      </a:lnTo>
                      <a:lnTo>
                        <a:pt x="115" y="138"/>
                      </a:lnTo>
                      <a:lnTo>
                        <a:pt x="166" y="111"/>
                      </a:lnTo>
                      <a:lnTo>
                        <a:pt x="217" y="83"/>
                      </a:lnTo>
                      <a:lnTo>
                        <a:pt x="249" y="65"/>
                      </a:lnTo>
                      <a:lnTo>
                        <a:pt x="277" y="48"/>
                      </a:lnTo>
                      <a:lnTo>
                        <a:pt x="298" y="33"/>
                      </a:lnTo>
                      <a:lnTo>
                        <a:pt x="304" y="25"/>
                      </a:lnTo>
                      <a:lnTo>
                        <a:pt x="308" y="19"/>
                      </a:lnTo>
                      <a:lnTo>
                        <a:pt x="305" y="11"/>
                      </a:lnTo>
                      <a:lnTo>
                        <a:pt x="305" y="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8" name="Freeform 18"/>
                <p:cNvSpPr>
                  <a:spLocks/>
                </p:cNvSpPr>
                <p:nvPr/>
              </p:nvSpPr>
              <p:spPr bwMode="auto">
                <a:xfrm>
                  <a:off x="2571" y="1702"/>
                  <a:ext cx="315" cy="73"/>
                </a:xfrm>
                <a:custGeom>
                  <a:avLst/>
                  <a:gdLst>
                    <a:gd name="T0" fmla="*/ 5 w 315"/>
                    <a:gd name="T1" fmla="*/ 52 h 73"/>
                    <a:gd name="T2" fmla="*/ 11 w 315"/>
                    <a:gd name="T3" fmla="*/ 47 h 73"/>
                    <a:gd name="T4" fmla="*/ 18 w 315"/>
                    <a:gd name="T5" fmla="*/ 43 h 73"/>
                    <a:gd name="T6" fmla="*/ 40 w 315"/>
                    <a:gd name="T7" fmla="*/ 36 h 73"/>
                    <a:gd name="T8" fmla="*/ 74 w 315"/>
                    <a:gd name="T9" fmla="*/ 30 h 73"/>
                    <a:gd name="T10" fmla="*/ 100 w 315"/>
                    <a:gd name="T11" fmla="*/ 24 h 73"/>
                    <a:gd name="T12" fmla="*/ 132 w 315"/>
                    <a:gd name="T13" fmla="*/ 19 h 73"/>
                    <a:gd name="T14" fmla="*/ 174 w 315"/>
                    <a:gd name="T15" fmla="*/ 13 h 73"/>
                    <a:gd name="T16" fmla="*/ 204 w 315"/>
                    <a:gd name="T17" fmla="*/ 9 h 73"/>
                    <a:gd name="T18" fmla="*/ 239 w 315"/>
                    <a:gd name="T19" fmla="*/ 4 h 73"/>
                    <a:gd name="T20" fmla="*/ 269 w 315"/>
                    <a:gd name="T21" fmla="*/ 2 h 73"/>
                    <a:gd name="T22" fmla="*/ 290 w 315"/>
                    <a:gd name="T23" fmla="*/ 0 h 73"/>
                    <a:gd name="T24" fmla="*/ 303 w 315"/>
                    <a:gd name="T25" fmla="*/ 2 h 73"/>
                    <a:gd name="T26" fmla="*/ 313 w 315"/>
                    <a:gd name="T27" fmla="*/ 9 h 73"/>
                    <a:gd name="T28" fmla="*/ 315 w 315"/>
                    <a:gd name="T29" fmla="*/ 19 h 73"/>
                    <a:gd name="T30" fmla="*/ 310 w 315"/>
                    <a:gd name="T31" fmla="*/ 27 h 73"/>
                    <a:gd name="T32" fmla="*/ 296 w 315"/>
                    <a:gd name="T33" fmla="*/ 35 h 73"/>
                    <a:gd name="T34" fmla="*/ 278 w 315"/>
                    <a:gd name="T35" fmla="*/ 40 h 73"/>
                    <a:gd name="T36" fmla="*/ 244 w 315"/>
                    <a:gd name="T37" fmla="*/ 47 h 73"/>
                    <a:gd name="T38" fmla="*/ 213 w 315"/>
                    <a:gd name="T39" fmla="*/ 52 h 73"/>
                    <a:gd name="T40" fmla="*/ 179 w 315"/>
                    <a:gd name="T41" fmla="*/ 57 h 73"/>
                    <a:gd name="T42" fmla="*/ 137 w 315"/>
                    <a:gd name="T43" fmla="*/ 64 h 73"/>
                    <a:gd name="T44" fmla="*/ 104 w 315"/>
                    <a:gd name="T45" fmla="*/ 68 h 73"/>
                    <a:gd name="T46" fmla="*/ 76 w 315"/>
                    <a:gd name="T47" fmla="*/ 71 h 73"/>
                    <a:gd name="T48" fmla="*/ 43 w 315"/>
                    <a:gd name="T49" fmla="*/ 73 h 73"/>
                    <a:gd name="T50" fmla="*/ 22 w 315"/>
                    <a:gd name="T51" fmla="*/ 73 h 73"/>
                    <a:gd name="T52" fmla="*/ 15 w 315"/>
                    <a:gd name="T53" fmla="*/ 73 h 73"/>
                    <a:gd name="T54" fmla="*/ 7 w 315"/>
                    <a:gd name="T55" fmla="*/ 70 h 73"/>
                    <a:gd name="T56" fmla="*/ 2 w 315"/>
                    <a:gd name="T57" fmla="*/ 66 h 73"/>
                    <a:gd name="T58" fmla="*/ 0 w 315"/>
                    <a:gd name="T59" fmla="*/ 62 h 73"/>
                    <a:gd name="T60" fmla="*/ 2 w 315"/>
                    <a:gd name="T61" fmla="*/ 56 h 73"/>
                    <a:gd name="T62" fmla="*/ 5 w 315"/>
                    <a:gd name="T63" fmla="*/ 5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3">
                      <a:moveTo>
                        <a:pt x="5" y="52"/>
                      </a:moveTo>
                      <a:lnTo>
                        <a:pt x="11" y="47"/>
                      </a:lnTo>
                      <a:lnTo>
                        <a:pt x="18" y="43"/>
                      </a:lnTo>
                      <a:lnTo>
                        <a:pt x="40" y="36"/>
                      </a:lnTo>
                      <a:lnTo>
                        <a:pt x="74" y="30"/>
                      </a:lnTo>
                      <a:lnTo>
                        <a:pt x="100" y="24"/>
                      </a:lnTo>
                      <a:lnTo>
                        <a:pt x="132" y="19"/>
                      </a:lnTo>
                      <a:lnTo>
                        <a:pt x="174" y="13"/>
                      </a:lnTo>
                      <a:lnTo>
                        <a:pt x="204" y="9"/>
                      </a:lnTo>
                      <a:lnTo>
                        <a:pt x="239" y="4"/>
                      </a:lnTo>
                      <a:lnTo>
                        <a:pt x="269" y="2"/>
                      </a:lnTo>
                      <a:lnTo>
                        <a:pt x="290" y="0"/>
                      </a:lnTo>
                      <a:lnTo>
                        <a:pt x="303" y="2"/>
                      </a:lnTo>
                      <a:lnTo>
                        <a:pt x="313" y="9"/>
                      </a:lnTo>
                      <a:lnTo>
                        <a:pt x="315" y="19"/>
                      </a:lnTo>
                      <a:lnTo>
                        <a:pt x="310" y="27"/>
                      </a:lnTo>
                      <a:lnTo>
                        <a:pt x="296" y="35"/>
                      </a:lnTo>
                      <a:lnTo>
                        <a:pt x="278" y="40"/>
                      </a:lnTo>
                      <a:lnTo>
                        <a:pt x="244" y="47"/>
                      </a:lnTo>
                      <a:lnTo>
                        <a:pt x="213" y="52"/>
                      </a:lnTo>
                      <a:lnTo>
                        <a:pt x="179" y="57"/>
                      </a:lnTo>
                      <a:lnTo>
                        <a:pt x="137" y="64"/>
                      </a:lnTo>
                      <a:lnTo>
                        <a:pt x="104" y="68"/>
                      </a:lnTo>
                      <a:lnTo>
                        <a:pt x="76" y="71"/>
                      </a:lnTo>
                      <a:lnTo>
                        <a:pt x="43" y="73"/>
                      </a:lnTo>
                      <a:lnTo>
                        <a:pt x="22" y="73"/>
                      </a:lnTo>
                      <a:lnTo>
                        <a:pt x="15" y="73"/>
                      </a:lnTo>
                      <a:lnTo>
                        <a:pt x="7" y="70"/>
                      </a:lnTo>
                      <a:lnTo>
                        <a:pt x="2" y="66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5" y="5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9" name="Freeform 19"/>
                <p:cNvSpPr>
                  <a:spLocks/>
                </p:cNvSpPr>
                <p:nvPr/>
              </p:nvSpPr>
              <p:spPr bwMode="auto">
                <a:xfrm>
                  <a:off x="2719" y="1733"/>
                  <a:ext cx="184" cy="281"/>
                </a:xfrm>
                <a:custGeom>
                  <a:avLst/>
                  <a:gdLst>
                    <a:gd name="T0" fmla="*/ 163 w 184"/>
                    <a:gd name="T1" fmla="*/ 5 h 281"/>
                    <a:gd name="T2" fmla="*/ 153 w 184"/>
                    <a:gd name="T3" fmla="*/ 16 h 281"/>
                    <a:gd name="T4" fmla="*/ 134 w 184"/>
                    <a:gd name="T5" fmla="*/ 39 h 281"/>
                    <a:gd name="T6" fmla="*/ 106 w 184"/>
                    <a:gd name="T7" fmla="*/ 75 h 281"/>
                    <a:gd name="T8" fmla="*/ 75 w 184"/>
                    <a:gd name="T9" fmla="*/ 122 h 281"/>
                    <a:gd name="T10" fmla="*/ 48 w 184"/>
                    <a:gd name="T11" fmla="*/ 167 h 281"/>
                    <a:gd name="T12" fmla="*/ 19 w 184"/>
                    <a:gd name="T13" fmla="*/ 220 h 281"/>
                    <a:gd name="T14" fmla="*/ 7 w 184"/>
                    <a:gd name="T15" fmla="*/ 243 h 281"/>
                    <a:gd name="T16" fmla="*/ 3 w 184"/>
                    <a:gd name="T17" fmla="*/ 256 h 281"/>
                    <a:gd name="T18" fmla="*/ 1 w 184"/>
                    <a:gd name="T19" fmla="*/ 265 h 281"/>
                    <a:gd name="T20" fmla="*/ 0 w 184"/>
                    <a:gd name="T21" fmla="*/ 273 h 281"/>
                    <a:gd name="T22" fmla="*/ 5 w 184"/>
                    <a:gd name="T23" fmla="*/ 279 h 281"/>
                    <a:gd name="T24" fmla="*/ 10 w 184"/>
                    <a:gd name="T25" fmla="*/ 281 h 281"/>
                    <a:gd name="T26" fmla="*/ 16 w 184"/>
                    <a:gd name="T27" fmla="*/ 279 h 281"/>
                    <a:gd name="T28" fmla="*/ 23 w 184"/>
                    <a:gd name="T29" fmla="*/ 275 h 281"/>
                    <a:gd name="T30" fmla="*/ 32 w 184"/>
                    <a:gd name="T31" fmla="*/ 268 h 281"/>
                    <a:gd name="T32" fmla="*/ 39 w 184"/>
                    <a:gd name="T33" fmla="*/ 263 h 281"/>
                    <a:gd name="T34" fmla="*/ 59 w 184"/>
                    <a:gd name="T35" fmla="*/ 240 h 281"/>
                    <a:gd name="T36" fmla="*/ 93 w 184"/>
                    <a:gd name="T37" fmla="*/ 190 h 281"/>
                    <a:gd name="T38" fmla="*/ 124 w 184"/>
                    <a:gd name="T39" fmla="*/ 139 h 281"/>
                    <a:gd name="T40" fmla="*/ 148 w 184"/>
                    <a:gd name="T41" fmla="*/ 97 h 281"/>
                    <a:gd name="T42" fmla="*/ 168 w 184"/>
                    <a:gd name="T43" fmla="*/ 59 h 281"/>
                    <a:gd name="T44" fmla="*/ 181 w 184"/>
                    <a:gd name="T45" fmla="*/ 30 h 281"/>
                    <a:gd name="T46" fmla="*/ 184 w 184"/>
                    <a:gd name="T47" fmla="*/ 13 h 281"/>
                    <a:gd name="T48" fmla="*/ 182 w 184"/>
                    <a:gd name="T49" fmla="*/ 5 h 281"/>
                    <a:gd name="T50" fmla="*/ 173 w 184"/>
                    <a:gd name="T51" fmla="*/ 0 h 281"/>
                    <a:gd name="T52" fmla="*/ 163 w 184"/>
                    <a:gd name="T53" fmla="*/ 5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163" y="5"/>
                      </a:moveTo>
                      <a:lnTo>
                        <a:pt x="153" y="16"/>
                      </a:lnTo>
                      <a:lnTo>
                        <a:pt x="134" y="39"/>
                      </a:lnTo>
                      <a:lnTo>
                        <a:pt x="106" y="75"/>
                      </a:lnTo>
                      <a:lnTo>
                        <a:pt x="75" y="122"/>
                      </a:lnTo>
                      <a:lnTo>
                        <a:pt x="48" y="167"/>
                      </a:lnTo>
                      <a:lnTo>
                        <a:pt x="19" y="220"/>
                      </a:lnTo>
                      <a:lnTo>
                        <a:pt x="7" y="243"/>
                      </a:lnTo>
                      <a:lnTo>
                        <a:pt x="3" y="256"/>
                      </a:lnTo>
                      <a:lnTo>
                        <a:pt x="1" y="265"/>
                      </a:lnTo>
                      <a:lnTo>
                        <a:pt x="0" y="273"/>
                      </a:lnTo>
                      <a:lnTo>
                        <a:pt x="5" y="279"/>
                      </a:lnTo>
                      <a:lnTo>
                        <a:pt x="10" y="281"/>
                      </a:lnTo>
                      <a:lnTo>
                        <a:pt x="16" y="279"/>
                      </a:lnTo>
                      <a:lnTo>
                        <a:pt x="23" y="275"/>
                      </a:lnTo>
                      <a:lnTo>
                        <a:pt x="32" y="268"/>
                      </a:lnTo>
                      <a:lnTo>
                        <a:pt x="39" y="263"/>
                      </a:lnTo>
                      <a:lnTo>
                        <a:pt x="59" y="240"/>
                      </a:lnTo>
                      <a:lnTo>
                        <a:pt x="93" y="190"/>
                      </a:lnTo>
                      <a:lnTo>
                        <a:pt x="124" y="139"/>
                      </a:lnTo>
                      <a:lnTo>
                        <a:pt x="148" y="97"/>
                      </a:lnTo>
                      <a:lnTo>
                        <a:pt x="168" y="59"/>
                      </a:lnTo>
                      <a:lnTo>
                        <a:pt x="181" y="30"/>
                      </a:lnTo>
                      <a:lnTo>
                        <a:pt x="184" y="13"/>
                      </a:lnTo>
                      <a:lnTo>
                        <a:pt x="182" y="5"/>
                      </a:lnTo>
                      <a:lnTo>
                        <a:pt x="173" y="0"/>
                      </a:lnTo>
                      <a:lnTo>
                        <a:pt x="16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0" name="Freeform 20"/>
                <p:cNvSpPr>
                  <a:spLocks/>
                </p:cNvSpPr>
                <p:nvPr/>
              </p:nvSpPr>
              <p:spPr bwMode="auto">
                <a:xfrm>
                  <a:off x="2836" y="1733"/>
                  <a:ext cx="91" cy="328"/>
                </a:xfrm>
                <a:custGeom>
                  <a:avLst/>
                  <a:gdLst>
                    <a:gd name="T0" fmla="*/ 79 w 91"/>
                    <a:gd name="T1" fmla="*/ 0 h 328"/>
                    <a:gd name="T2" fmla="*/ 70 w 91"/>
                    <a:gd name="T3" fmla="*/ 11 h 328"/>
                    <a:gd name="T4" fmla="*/ 57 w 91"/>
                    <a:gd name="T5" fmla="*/ 43 h 328"/>
                    <a:gd name="T6" fmla="*/ 41 w 91"/>
                    <a:gd name="T7" fmla="*/ 95 h 328"/>
                    <a:gd name="T8" fmla="*/ 29 w 91"/>
                    <a:gd name="T9" fmla="*/ 138 h 328"/>
                    <a:gd name="T10" fmla="*/ 15 w 91"/>
                    <a:gd name="T11" fmla="*/ 193 h 328"/>
                    <a:gd name="T12" fmla="*/ 5 w 91"/>
                    <a:gd name="T13" fmla="*/ 249 h 328"/>
                    <a:gd name="T14" fmla="*/ 1 w 91"/>
                    <a:gd name="T15" fmla="*/ 283 h 328"/>
                    <a:gd name="T16" fmla="*/ 0 w 91"/>
                    <a:gd name="T17" fmla="*/ 294 h 328"/>
                    <a:gd name="T18" fmla="*/ 1 w 91"/>
                    <a:gd name="T19" fmla="*/ 305 h 328"/>
                    <a:gd name="T20" fmla="*/ 2 w 91"/>
                    <a:gd name="T21" fmla="*/ 316 h 328"/>
                    <a:gd name="T22" fmla="*/ 5 w 91"/>
                    <a:gd name="T23" fmla="*/ 324 h 328"/>
                    <a:gd name="T24" fmla="*/ 10 w 91"/>
                    <a:gd name="T25" fmla="*/ 328 h 328"/>
                    <a:gd name="T26" fmla="*/ 15 w 91"/>
                    <a:gd name="T27" fmla="*/ 327 h 328"/>
                    <a:gd name="T28" fmla="*/ 22 w 91"/>
                    <a:gd name="T29" fmla="*/ 323 h 328"/>
                    <a:gd name="T30" fmla="*/ 27 w 91"/>
                    <a:gd name="T31" fmla="*/ 318 h 328"/>
                    <a:gd name="T32" fmla="*/ 35 w 91"/>
                    <a:gd name="T33" fmla="*/ 304 h 328"/>
                    <a:gd name="T34" fmla="*/ 40 w 91"/>
                    <a:gd name="T35" fmla="*/ 290 h 328"/>
                    <a:gd name="T36" fmla="*/ 49 w 91"/>
                    <a:gd name="T37" fmla="*/ 268 h 328"/>
                    <a:gd name="T38" fmla="*/ 64 w 91"/>
                    <a:gd name="T39" fmla="*/ 211 h 328"/>
                    <a:gd name="T40" fmla="*/ 74 w 91"/>
                    <a:gd name="T41" fmla="*/ 154 h 328"/>
                    <a:gd name="T42" fmla="*/ 83 w 91"/>
                    <a:gd name="T43" fmla="*/ 109 h 328"/>
                    <a:gd name="T44" fmla="*/ 88 w 91"/>
                    <a:gd name="T45" fmla="*/ 58 h 328"/>
                    <a:gd name="T46" fmla="*/ 89 w 91"/>
                    <a:gd name="T47" fmla="*/ 35 h 328"/>
                    <a:gd name="T48" fmla="*/ 91 w 91"/>
                    <a:gd name="T49" fmla="*/ 17 h 328"/>
                    <a:gd name="T50" fmla="*/ 88 w 91"/>
                    <a:gd name="T51" fmla="*/ 5 h 328"/>
                    <a:gd name="T52" fmla="*/ 84 w 91"/>
                    <a:gd name="T53" fmla="*/ 0 h 328"/>
                    <a:gd name="T54" fmla="*/ 79 w 91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1" h="328">
                      <a:moveTo>
                        <a:pt x="79" y="0"/>
                      </a:moveTo>
                      <a:lnTo>
                        <a:pt x="70" y="11"/>
                      </a:lnTo>
                      <a:lnTo>
                        <a:pt x="57" y="43"/>
                      </a:lnTo>
                      <a:lnTo>
                        <a:pt x="41" y="95"/>
                      </a:lnTo>
                      <a:lnTo>
                        <a:pt x="29" y="138"/>
                      </a:lnTo>
                      <a:lnTo>
                        <a:pt x="15" y="193"/>
                      </a:lnTo>
                      <a:lnTo>
                        <a:pt x="5" y="249"/>
                      </a:lnTo>
                      <a:lnTo>
                        <a:pt x="1" y="283"/>
                      </a:lnTo>
                      <a:lnTo>
                        <a:pt x="0" y="294"/>
                      </a:lnTo>
                      <a:lnTo>
                        <a:pt x="1" y="305"/>
                      </a:lnTo>
                      <a:lnTo>
                        <a:pt x="2" y="316"/>
                      </a:lnTo>
                      <a:lnTo>
                        <a:pt x="5" y="324"/>
                      </a:lnTo>
                      <a:lnTo>
                        <a:pt x="10" y="328"/>
                      </a:lnTo>
                      <a:lnTo>
                        <a:pt x="15" y="327"/>
                      </a:lnTo>
                      <a:lnTo>
                        <a:pt x="22" y="323"/>
                      </a:lnTo>
                      <a:lnTo>
                        <a:pt x="27" y="318"/>
                      </a:lnTo>
                      <a:lnTo>
                        <a:pt x="35" y="304"/>
                      </a:lnTo>
                      <a:lnTo>
                        <a:pt x="40" y="290"/>
                      </a:lnTo>
                      <a:lnTo>
                        <a:pt x="49" y="268"/>
                      </a:lnTo>
                      <a:lnTo>
                        <a:pt x="64" y="211"/>
                      </a:lnTo>
                      <a:lnTo>
                        <a:pt x="74" y="154"/>
                      </a:lnTo>
                      <a:lnTo>
                        <a:pt x="83" y="109"/>
                      </a:lnTo>
                      <a:lnTo>
                        <a:pt x="88" y="58"/>
                      </a:lnTo>
                      <a:lnTo>
                        <a:pt x="89" y="35"/>
                      </a:lnTo>
                      <a:lnTo>
                        <a:pt x="91" y="17"/>
                      </a:lnTo>
                      <a:lnTo>
                        <a:pt x="88" y="5"/>
                      </a:lnTo>
                      <a:lnTo>
                        <a:pt x="84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7941" name="Group 21"/>
                <p:cNvGrpSpPr>
                  <a:grpSpLocks/>
                </p:cNvGrpSpPr>
                <p:nvPr/>
              </p:nvGrpSpPr>
              <p:grpSpPr bwMode="auto">
                <a:xfrm>
                  <a:off x="2666" y="1721"/>
                  <a:ext cx="238" cy="265"/>
                  <a:chOff x="2666" y="1721"/>
                  <a:chExt cx="238" cy="265"/>
                </a:xfrm>
              </p:grpSpPr>
              <p:sp>
                <p:nvSpPr>
                  <p:cNvPr id="337942" name="Freeform 22"/>
                  <p:cNvSpPr>
                    <a:spLocks/>
                  </p:cNvSpPr>
                  <p:nvPr/>
                </p:nvSpPr>
                <p:spPr bwMode="auto">
                  <a:xfrm>
                    <a:off x="2666" y="1732"/>
                    <a:ext cx="238" cy="254"/>
                  </a:xfrm>
                  <a:custGeom>
                    <a:avLst/>
                    <a:gdLst>
                      <a:gd name="T0" fmla="*/ 219 w 238"/>
                      <a:gd name="T1" fmla="*/ 5 h 254"/>
                      <a:gd name="T2" fmla="*/ 205 w 238"/>
                      <a:gd name="T3" fmla="*/ 10 h 254"/>
                      <a:gd name="T4" fmla="*/ 185 w 238"/>
                      <a:gd name="T5" fmla="*/ 25 h 254"/>
                      <a:gd name="T6" fmla="*/ 154 w 238"/>
                      <a:gd name="T7" fmla="*/ 54 h 254"/>
                      <a:gd name="T8" fmla="*/ 110 w 238"/>
                      <a:gd name="T9" fmla="*/ 97 h 254"/>
                      <a:gd name="T10" fmla="*/ 72 w 238"/>
                      <a:gd name="T11" fmla="*/ 141 h 254"/>
                      <a:gd name="T12" fmla="*/ 44 w 238"/>
                      <a:gd name="T13" fmla="*/ 175 h 254"/>
                      <a:gd name="T14" fmla="*/ 15 w 238"/>
                      <a:gd name="T15" fmla="*/ 208 h 254"/>
                      <a:gd name="T16" fmla="*/ 7 w 238"/>
                      <a:gd name="T17" fmla="*/ 222 h 254"/>
                      <a:gd name="T18" fmla="*/ 2 w 238"/>
                      <a:gd name="T19" fmla="*/ 231 h 254"/>
                      <a:gd name="T20" fmla="*/ 0 w 238"/>
                      <a:gd name="T21" fmla="*/ 240 h 254"/>
                      <a:gd name="T22" fmla="*/ 0 w 238"/>
                      <a:gd name="T23" fmla="*/ 247 h 254"/>
                      <a:gd name="T24" fmla="*/ 4 w 238"/>
                      <a:gd name="T25" fmla="*/ 253 h 254"/>
                      <a:gd name="T26" fmla="*/ 12 w 238"/>
                      <a:gd name="T27" fmla="*/ 254 h 254"/>
                      <a:gd name="T28" fmla="*/ 20 w 238"/>
                      <a:gd name="T29" fmla="*/ 252 h 254"/>
                      <a:gd name="T30" fmla="*/ 29 w 238"/>
                      <a:gd name="T31" fmla="*/ 248 h 254"/>
                      <a:gd name="T32" fmla="*/ 36 w 238"/>
                      <a:gd name="T33" fmla="*/ 244 h 254"/>
                      <a:gd name="T34" fmla="*/ 47 w 238"/>
                      <a:gd name="T35" fmla="*/ 235 h 254"/>
                      <a:gd name="T36" fmla="*/ 83 w 238"/>
                      <a:gd name="T37" fmla="*/ 204 h 254"/>
                      <a:gd name="T38" fmla="*/ 115 w 238"/>
                      <a:gd name="T39" fmla="*/ 174 h 254"/>
                      <a:gd name="T40" fmla="*/ 156 w 238"/>
                      <a:gd name="T41" fmla="*/ 129 h 254"/>
                      <a:gd name="T42" fmla="*/ 194 w 238"/>
                      <a:gd name="T43" fmla="*/ 85 h 254"/>
                      <a:gd name="T44" fmla="*/ 222 w 238"/>
                      <a:gd name="T45" fmla="*/ 47 h 254"/>
                      <a:gd name="T46" fmla="*/ 232 w 238"/>
                      <a:gd name="T47" fmla="*/ 27 h 254"/>
                      <a:gd name="T48" fmla="*/ 238 w 238"/>
                      <a:gd name="T49" fmla="*/ 13 h 254"/>
                      <a:gd name="T50" fmla="*/ 236 w 238"/>
                      <a:gd name="T51" fmla="*/ 3 h 254"/>
                      <a:gd name="T52" fmla="*/ 230 w 238"/>
                      <a:gd name="T53" fmla="*/ 0 h 254"/>
                      <a:gd name="T54" fmla="*/ 219 w 238"/>
                      <a:gd name="T55" fmla="*/ 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4">
                        <a:moveTo>
                          <a:pt x="219" y="5"/>
                        </a:moveTo>
                        <a:lnTo>
                          <a:pt x="205" y="10"/>
                        </a:lnTo>
                        <a:lnTo>
                          <a:pt x="185" y="25"/>
                        </a:lnTo>
                        <a:lnTo>
                          <a:pt x="154" y="54"/>
                        </a:lnTo>
                        <a:lnTo>
                          <a:pt x="110" y="97"/>
                        </a:lnTo>
                        <a:lnTo>
                          <a:pt x="72" y="141"/>
                        </a:lnTo>
                        <a:lnTo>
                          <a:pt x="44" y="175"/>
                        </a:lnTo>
                        <a:lnTo>
                          <a:pt x="15" y="208"/>
                        </a:lnTo>
                        <a:lnTo>
                          <a:pt x="7" y="222"/>
                        </a:lnTo>
                        <a:lnTo>
                          <a:pt x="2" y="231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4" y="253"/>
                        </a:lnTo>
                        <a:lnTo>
                          <a:pt x="12" y="254"/>
                        </a:lnTo>
                        <a:lnTo>
                          <a:pt x="20" y="252"/>
                        </a:lnTo>
                        <a:lnTo>
                          <a:pt x="29" y="248"/>
                        </a:lnTo>
                        <a:lnTo>
                          <a:pt x="36" y="244"/>
                        </a:lnTo>
                        <a:lnTo>
                          <a:pt x="47" y="235"/>
                        </a:lnTo>
                        <a:lnTo>
                          <a:pt x="83" y="204"/>
                        </a:lnTo>
                        <a:lnTo>
                          <a:pt x="115" y="174"/>
                        </a:lnTo>
                        <a:lnTo>
                          <a:pt x="156" y="129"/>
                        </a:lnTo>
                        <a:lnTo>
                          <a:pt x="194" y="85"/>
                        </a:lnTo>
                        <a:lnTo>
                          <a:pt x="222" y="47"/>
                        </a:lnTo>
                        <a:lnTo>
                          <a:pt x="232" y="27"/>
                        </a:lnTo>
                        <a:lnTo>
                          <a:pt x="238" y="13"/>
                        </a:lnTo>
                        <a:lnTo>
                          <a:pt x="236" y="3"/>
                        </a:lnTo>
                        <a:lnTo>
                          <a:pt x="230" y="0"/>
                        </a:lnTo>
                        <a:lnTo>
                          <a:pt x="219" y="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3" name="Freeform 23"/>
                  <p:cNvSpPr>
                    <a:spLocks/>
                  </p:cNvSpPr>
                  <p:nvPr/>
                </p:nvSpPr>
                <p:spPr bwMode="auto">
                  <a:xfrm>
                    <a:off x="2666" y="1721"/>
                    <a:ext cx="238" cy="255"/>
                  </a:xfrm>
                  <a:custGeom>
                    <a:avLst/>
                    <a:gdLst>
                      <a:gd name="T0" fmla="*/ 219 w 238"/>
                      <a:gd name="T1" fmla="*/ 5 h 255"/>
                      <a:gd name="T2" fmla="*/ 205 w 238"/>
                      <a:gd name="T3" fmla="*/ 11 h 255"/>
                      <a:gd name="T4" fmla="*/ 185 w 238"/>
                      <a:gd name="T5" fmla="*/ 26 h 255"/>
                      <a:gd name="T6" fmla="*/ 154 w 238"/>
                      <a:gd name="T7" fmla="*/ 55 h 255"/>
                      <a:gd name="T8" fmla="*/ 110 w 238"/>
                      <a:gd name="T9" fmla="*/ 97 h 255"/>
                      <a:gd name="T10" fmla="*/ 72 w 238"/>
                      <a:gd name="T11" fmla="*/ 142 h 255"/>
                      <a:gd name="T12" fmla="*/ 44 w 238"/>
                      <a:gd name="T13" fmla="*/ 176 h 255"/>
                      <a:gd name="T14" fmla="*/ 15 w 238"/>
                      <a:gd name="T15" fmla="*/ 209 h 255"/>
                      <a:gd name="T16" fmla="*/ 7 w 238"/>
                      <a:gd name="T17" fmla="*/ 222 h 255"/>
                      <a:gd name="T18" fmla="*/ 2 w 238"/>
                      <a:gd name="T19" fmla="*/ 232 h 255"/>
                      <a:gd name="T20" fmla="*/ 0 w 238"/>
                      <a:gd name="T21" fmla="*/ 240 h 255"/>
                      <a:gd name="T22" fmla="*/ 0 w 238"/>
                      <a:gd name="T23" fmla="*/ 248 h 255"/>
                      <a:gd name="T24" fmla="*/ 4 w 238"/>
                      <a:gd name="T25" fmla="*/ 254 h 255"/>
                      <a:gd name="T26" fmla="*/ 12 w 238"/>
                      <a:gd name="T27" fmla="*/ 255 h 255"/>
                      <a:gd name="T28" fmla="*/ 20 w 238"/>
                      <a:gd name="T29" fmla="*/ 253 h 255"/>
                      <a:gd name="T30" fmla="*/ 29 w 238"/>
                      <a:gd name="T31" fmla="*/ 249 h 255"/>
                      <a:gd name="T32" fmla="*/ 36 w 238"/>
                      <a:gd name="T33" fmla="*/ 244 h 255"/>
                      <a:gd name="T34" fmla="*/ 47 w 238"/>
                      <a:gd name="T35" fmla="*/ 235 h 255"/>
                      <a:gd name="T36" fmla="*/ 83 w 238"/>
                      <a:gd name="T37" fmla="*/ 205 h 255"/>
                      <a:gd name="T38" fmla="*/ 115 w 238"/>
                      <a:gd name="T39" fmla="*/ 175 h 255"/>
                      <a:gd name="T40" fmla="*/ 156 w 238"/>
                      <a:gd name="T41" fmla="*/ 130 h 255"/>
                      <a:gd name="T42" fmla="*/ 194 w 238"/>
                      <a:gd name="T43" fmla="*/ 86 h 255"/>
                      <a:gd name="T44" fmla="*/ 222 w 238"/>
                      <a:gd name="T45" fmla="*/ 48 h 255"/>
                      <a:gd name="T46" fmla="*/ 232 w 238"/>
                      <a:gd name="T47" fmla="*/ 28 h 255"/>
                      <a:gd name="T48" fmla="*/ 238 w 238"/>
                      <a:gd name="T49" fmla="*/ 13 h 255"/>
                      <a:gd name="T50" fmla="*/ 236 w 238"/>
                      <a:gd name="T51" fmla="*/ 4 h 255"/>
                      <a:gd name="T52" fmla="*/ 230 w 238"/>
                      <a:gd name="T53" fmla="*/ 0 h 255"/>
                      <a:gd name="T54" fmla="*/ 219 w 238"/>
                      <a:gd name="T55" fmla="*/ 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5">
                        <a:moveTo>
                          <a:pt x="219" y="5"/>
                        </a:moveTo>
                        <a:lnTo>
                          <a:pt x="205" y="11"/>
                        </a:lnTo>
                        <a:lnTo>
                          <a:pt x="185" y="26"/>
                        </a:lnTo>
                        <a:lnTo>
                          <a:pt x="154" y="55"/>
                        </a:lnTo>
                        <a:lnTo>
                          <a:pt x="110" y="97"/>
                        </a:lnTo>
                        <a:lnTo>
                          <a:pt x="72" y="142"/>
                        </a:lnTo>
                        <a:lnTo>
                          <a:pt x="44" y="176"/>
                        </a:lnTo>
                        <a:lnTo>
                          <a:pt x="15" y="209"/>
                        </a:lnTo>
                        <a:lnTo>
                          <a:pt x="7" y="222"/>
                        </a:lnTo>
                        <a:lnTo>
                          <a:pt x="2" y="232"/>
                        </a:lnTo>
                        <a:lnTo>
                          <a:pt x="0" y="240"/>
                        </a:lnTo>
                        <a:lnTo>
                          <a:pt x="0" y="248"/>
                        </a:lnTo>
                        <a:lnTo>
                          <a:pt x="4" y="254"/>
                        </a:lnTo>
                        <a:lnTo>
                          <a:pt x="12" y="255"/>
                        </a:lnTo>
                        <a:lnTo>
                          <a:pt x="20" y="253"/>
                        </a:lnTo>
                        <a:lnTo>
                          <a:pt x="29" y="249"/>
                        </a:lnTo>
                        <a:lnTo>
                          <a:pt x="36" y="244"/>
                        </a:lnTo>
                        <a:lnTo>
                          <a:pt x="47" y="235"/>
                        </a:lnTo>
                        <a:lnTo>
                          <a:pt x="83" y="205"/>
                        </a:lnTo>
                        <a:lnTo>
                          <a:pt x="115" y="175"/>
                        </a:lnTo>
                        <a:lnTo>
                          <a:pt x="156" y="130"/>
                        </a:lnTo>
                        <a:lnTo>
                          <a:pt x="194" y="86"/>
                        </a:lnTo>
                        <a:lnTo>
                          <a:pt x="222" y="48"/>
                        </a:lnTo>
                        <a:lnTo>
                          <a:pt x="232" y="28"/>
                        </a:lnTo>
                        <a:lnTo>
                          <a:pt x="238" y="13"/>
                        </a:lnTo>
                        <a:lnTo>
                          <a:pt x="236" y="4"/>
                        </a:lnTo>
                        <a:lnTo>
                          <a:pt x="230" y="0"/>
                        </a:lnTo>
                        <a:lnTo>
                          <a:pt x="219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44" name="Group 24"/>
                <p:cNvGrpSpPr>
                  <a:grpSpLocks/>
                </p:cNvGrpSpPr>
                <p:nvPr/>
              </p:nvGrpSpPr>
              <p:grpSpPr bwMode="auto">
                <a:xfrm>
                  <a:off x="2590" y="1701"/>
                  <a:ext cx="307" cy="156"/>
                  <a:chOff x="2590" y="1701"/>
                  <a:chExt cx="307" cy="156"/>
                </a:xfrm>
              </p:grpSpPr>
              <p:sp>
                <p:nvSpPr>
                  <p:cNvPr id="337945" name="Freeform 25"/>
                  <p:cNvSpPr>
                    <a:spLocks/>
                  </p:cNvSpPr>
                  <p:nvPr/>
                </p:nvSpPr>
                <p:spPr bwMode="auto">
                  <a:xfrm>
                    <a:off x="2590" y="1712"/>
                    <a:ext cx="307" cy="145"/>
                  </a:xfrm>
                  <a:custGeom>
                    <a:avLst/>
                    <a:gdLst>
                      <a:gd name="T0" fmla="*/ 304 w 307"/>
                      <a:gd name="T1" fmla="*/ 9 h 145"/>
                      <a:gd name="T2" fmla="*/ 300 w 307"/>
                      <a:gd name="T3" fmla="*/ 5 h 145"/>
                      <a:gd name="T4" fmla="*/ 295 w 307"/>
                      <a:gd name="T5" fmla="*/ 1 h 145"/>
                      <a:gd name="T6" fmla="*/ 288 w 307"/>
                      <a:gd name="T7" fmla="*/ 0 h 145"/>
                      <a:gd name="T8" fmla="*/ 278 w 307"/>
                      <a:gd name="T9" fmla="*/ 1 h 145"/>
                      <a:gd name="T10" fmla="*/ 254 w 307"/>
                      <a:gd name="T11" fmla="*/ 9 h 145"/>
                      <a:gd name="T12" fmla="*/ 212 w 307"/>
                      <a:gd name="T13" fmla="*/ 23 h 145"/>
                      <a:gd name="T14" fmla="*/ 168 w 307"/>
                      <a:gd name="T15" fmla="*/ 40 h 145"/>
                      <a:gd name="T16" fmla="*/ 130 w 307"/>
                      <a:gd name="T17" fmla="*/ 55 h 145"/>
                      <a:gd name="T18" fmla="*/ 89 w 307"/>
                      <a:gd name="T19" fmla="*/ 74 h 145"/>
                      <a:gd name="T20" fmla="*/ 53 w 307"/>
                      <a:gd name="T21" fmla="*/ 92 h 145"/>
                      <a:gd name="T22" fmla="*/ 30 w 307"/>
                      <a:gd name="T23" fmla="*/ 105 h 145"/>
                      <a:gd name="T24" fmla="*/ 18 w 307"/>
                      <a:gd name="T25" fmla="*/ 112 h 145"/>
                      <a:gd name="T26" fmla="*/ 11 w 307"/>
                      <a:gd name="T27" fmla="*/ 117 h 145"/>
                      <a:gd name="T28" fmla="*/ 5 w 307"/>
                      <a:gd name="T29" fmla="*/ 122 h 145"/>
                      <a:gd name="T30" fmla="*/ 2 w 307"/>
                      <a:gd name="T31" fmla="*/ 128 h 145"/>
                      <a:gd name="T32" fmla="*/ 0 w 307"/>
                      <a:gd name="T33" fmla="*/ 134 h 145"/>
                      <a:gd name="T34" fmla="*/ 1 w 307"/>
                      <a:gd name="T35" fmla="*/ 140 h 145"/>
                      <a:gd name="T36" fmla="*/ 5 w 307"/>
                      <a:gd name="T37" fmla="*/ 143 h 145"/>
                      <a:gd name="T38" fmla="*/ 10 w 307"/>
                      <a:gd name="T39" fmla="*/ 144 h 145"/>
                      <a:gd name="T40" fmla="*/ 16 w 307"/>
                      <a:gd name="T41" fmla="*/ 145 h 145"/>
                      <a:gd name="T42" fmla="*/ 23 w 307"/>
                      <a:gd name="T43" fmla="*/ 144 h 145"/>
                      <a:gd name="T44" fmla="*/ 36 w 307"/>
                      <a:gd name="T45" fmla="*/ 140 h 145"/>
                      <a:gd name="T46" fmla="*/ 49 w 307"/>
                      <a:gd name="T47" fmla="*/ 138 h 145"/>
                      <a:gd name="T48" fmla="*/ 72 w 307"/>
                      <a:gd name="T49" fmla="*/ 131 h 145"/>
                      <a:gd name="T50" fmla="*/ 105 w 307"/>
                      <a:gd name="T51" fmla="*/ 120 h 145"/>
                      <a:gd name="T52" fmla="*/ 144 w 307"/>
                      <a:gd name="T53" fmla="*/ 105 h 145"/>
                      <a:gd name="T54" fmla="*/ 186 w 307"/>
                      <a:gd name="T55" fmla="*/ 88 h 145"/>
                      <a:gd name="T56" fmla="*/ 224 w 307"/>
                      <a:gd name="T57" fmla="*/ 71 h 145"/>
                      <a:gd name="T58" fmla="*/ 248 w 307"/>
                      <a:gd name="T59" fmla="*/ 58 h 145"/>
                      <a:gd name="T60" fmla="*/ 269 w 307"/>
                      <a:gd name="T61" fmla="*/ 47 h 145"/>
                      <a:gd name="T62" fmla="*/ 293 w 307"/>
                      <a:gd name="T63" fmla="*/ 31 h 145"/>
                      <a:gd name="T64" fmla="*/ 303 w 307"/>
                      <a:gd name="T65" fmla="*/ 26 h 145"/>
                      <a:gd name="T66" fmla="*/ 306 w 307"/>
                      <a:gd name="T67" fmla="*/ 20 h 145"/>
                      <a:gd name="T68" fmla="*/ 307 w 307"/>
                      <a:gd name="T69" fmla="*/ 16 h 145"/>
                      <a:gd name="T70" fmla="*/ 304 w 307"/>
                      <a:gd name="T71" fmla="*/ 9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5">
                        <a:moveTo>
                          <a:pt x="304" y="9"/>
                        </a:moveTo>
                        <a:lnTo>
                          <a:pt x="300" y="5"/>
                        </a:lnTo>
                        <a:lnTo>
                          <a:pt x="295" y="1"/>
                        </a:lnTo>
                        <a:lnTo>
                          <a:pt x="288" y="0"/>
                        </a:lnTo>
                        <a:lnTo>
                          <a:pt x="278" y="1"/>
                        </a:lnTo>
                        <a:lnTo>
                          <a:pt x="254" y="9"/>
                        </a:lnTo>
                        <a:lnTo>
                          <a:pt x="212" y="23"/>
                        </a:lnTo>
                        <a:lnTo>
                          <a:pt x="168" y="40"/>
                        </a:lnTo>
                        <a:lnTo>
                          <a:pt x="130" y="55"/>
                        </a:lnTo>
                        <a:lnTo>
                          <a:pt x="89" y="74"/>
                        </a:lnTo>
                        <a:lnTo>
                          <a:pt x="53" y="92"/>
                        </a:lnTo>
                        <a:lnTo>
                          <a:pt x="30" y="105"/>
                        </a:lnTo>
                        <a:lnTo>
                          <a:pt x="18" y="112"/>
                        </a:lnTo>
                        <a:lnTo>
                          <a:pt x="11" y="117"/>
                        </a:lnTo>
                        <a:lnTo>
                          <a:pt x="5" y="122"/>
                        </a:lnTo>
                        <a:lnTo>
                          <a:pt x="2" y="128"/>
                        </a:lnTo>
                        <a:lnTo>
                          <a:pt x="0" y="134"/>
                        </a:lnTo>
                        <a:lnTo>
                          <a:pt x="1" y="140"/>
                        </a:lnTo>
                        <a:lnTo>
                          <a:pt x="5" y="143"/>
                        </a:lnTo>
                        <a:lnTo>
                          <a:pt x="10" y="144"/>
                        </a:lnTo>
                        <a:lnTo>
                          <a:pt x="16" y="145"/>
                        </a:lnTo>
                        <a:lnTo>
                          <a:pt x="23" y="144"/>
                        </a:lnTo>
                        <a:lnTo>
                          <a:pt x="36" y="140"/>
                        </a:lnTo>
                        <a:lnTo>
                          <a:pt x="49" y="138"/>
                        </a:lnTo>
                        <a:lnTo>
                          <a:pt x="72" y="131"/>
                        </a:lnTo>
                        <a:lnTo>
                          <a:pt x="105" y="120"/>
                        </a:lnTo>
                        <a:lnTo>
                          <a:pt x="144" y="105"/>
                        </a:lnTo>
                        <a:lnTo>
                          <a:pt x="186" y="88"/>
                        </a:lnTo>
                        <a:lnTo>
                          <a:pt x="224" y="71"/>
                        </a:lnTo>
                        <a:lnTo>
                          <a:pt x="248" y="58"/>
                        </a:lnTo>
                        <a:lnTo>
                          <a:pt x="269" y="47"/>
                        </a:lnTo>
                        <a:lnTo>
                          <a:pt x="293" y="31"/>
                        </a:lnTo>
                        <a:lnTo>
                          <a:pt x="303" y="26"/>
                        </a:lnTo>
                        <a:lnTo>
                          <a:pt x="306" y="20"/>
                        </a:lnTo>
                        <a:lnTo>
                          <a:pt x="307" y="16"/>
                        </a:lnTo>
                        <a:lnTo>
                          <a:pt x="304" y="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6" name="Freeform 26"/>
                  <p:cNvSpPr>
                    <a:spLocks/>
                  </p:cNvSpPr>
                  <p:nvPr/>
                </p:nvSpPr>
                <p:spPr bwMode="auto">
                  <a:xfrm>
                    <a:off x="2590" y="1701"/>
                    <a:ext cx="307" cy="146"/>
                  </a:xfrm>
                  <a:custGeom>
                    <a:avLst/>
                    <a:gdLst>
                      <a:gd name="T0" fmla="*/ 304 w 307"/>
                      <a:gd name="T1" fmla="*/ 10 h 146"/>
                      <a:gd name="T2" fmla="*/ 300 w 307"/>
                      <a:gd name="T3" fmla="*/ 6 h 146"/>
                      <a:gd name="T4" fmla="*/ 295 w 307"/>
                      <a:gd name="T5" fmla="*/ 2 h 146"/>
                      <a:gd name="T6" fmla="*/ 288 w 307"/>
                      <a:gd name="T7" fmla="*/ 0 h 146"/>
                      <a:gd name="T8" fmla="*/ 278 w 307"/>
                      <a:gd name="T9" fmla="*/ 2 h 146"/>
                      <a:gd name="T10" fmla="*/ 254 w 307"/>
                      <a:gd name="T11" fmla="*/ 10 h 146"/>
                      <a:gd name="T12" fmla="*/ 212 w 307"/>
                      <a:gd name="T13" fmla="*/ 24 h 146"/>
                      <a:gd name="T14" fmla="*/ 168 w 307"/>
                      <a:gd name="T15" fmla="*/ 41 h 146"/>
                      <a:gd name="T16" fmla="*/ 130 w 307"/>
                      <a:gd name="T17" fmla="*/ 56 h 146"/>
                      <a:gd name="T18" fmla="*/ 89 w 307"/>
                      <a:gd name="T19" fmla="*/ 75 h 146"/>
                      <a:gd name="T20" fmla="*/ 53 w 307"/>
                      <a:gd name="T21" fmla="*/ 92 h 146"/>
                      <a:gd name="T22" fmla="*/ 30 w 307"/>
                      <a:gd name="T23" fmla="*/ 106 h 146"/>
                      <a:gd name="T24" fmla="*/ 18 w 307"/>
                      <a:gd name="T25" fmla="*/ 112 h 146"/>
                      <a:gd name="T26" fmla="*/ 11 w 307"/>
                      <a:gd name="T27" fmla="*/ 117 h 146"/>
                      <a:gd name="T28" fmla="*/ 5 w 307"/>
                      <a:gd name="T29" fmla="*/ 123 h 146"/>
                      <a:gd name="T30" fmla="*/ 2 w 307"/>
                      <a:gd name="T31" fmla="*/ 129 h 146"/>
                      <a:gd name="T32" fmla="*/ 0 w 307"/>
                      <a:gd name="T33" fmla="*/ 134 h 146"/>
                      <a:gd name="T34" fmla="*/ 1 w 307"/>
                      <a:gd name="T35" fmla="*/ 141 h 146"/>
                      <a:gd name="T36" fmla="*/ 5 w 307"/>
                      <a:gd name="T37" fmla="*/ 144 h 146"/>
                      <a:gd name="T38" fmla="*/ 10 w 307"/>
                      <a:gd name="T39" fmla="*/ 145 h 146"/>
                      <a:gd name="T40" fmla="*/ 16 w 307"/>
                      <a:gd name="T41" fmla="*/ 146 h 146"/>
                      <a:gd name="T42" fmla="*/ 23 w 307"/>
                      <a:gd name="T43" fmla="*/ 145 h 146"/>
                      <a:gd name="T44" fmla="*/ 36 w 307"/>
                      <a:gd name="T45" fmla="*/ 141 h 146"/>
                      <a:gd name="T46" fmla="*/ 49 w 307"/>
                      <a:gd name="T47" fmla="*/ 138 h 146"/>
                      <a:gd name="T48" fmla="*/ 72 w 307"/>
                      <a:gd name="T49" fmla="*/ 132 h 146"/>
                      <a:gd name="T50" fmla="*/ 105 w 307"/>
                      <a:gd name="T51" fmla="*/ 121 h 146"/>
                      <a:gd name="T52" fmla="*/ 144 w 307"/>
                      <a:gd name="T53" fmla="*/ 106 h 146"/>
                      <a:gd name="T54" fmla="*/ 186 w 307"/>
                      <a:gd name="T55" fmla="*/ 88 h 146"/>
                      <a:gd name="T56" fmla="*/ 224 w 307"/>
                      <a:gd name="T57" fmla="*/ 71 h 146"/>
                      <a:gd name="T58" fmla="*/ 248 w 307"/>
                      <a:gd name="T59" fmla="*/ 59 h 146"/>
                      <a:gd name="T60" fmla="*/ 269 w 307"/>
                      <a:gd name="T61" fmla="*/ 48 h 146"/>
                      <a:gd name="T62" fmla="*/ 293 w 307"/>
                      <a:gd name="T63" fmla="*/ 32 h 146"/>
                      <a:gd name="T64" fmla="*/ 303 w 307"/>
                      <a:gd name="T65" fmla="*/ 27 h 146"/>
                      <a:gd name="T66" fmla="*/ 306 w 307"/>
                      <a:gd name="T67" fmla="*/ 21 h 146"/>
                      <a:gd name="T68" fmla="*/ 307 w 307"/>
                      <a:gd name="T69" fmla="*/ 16 h 146"/>
                      <a:gd name="T70" fmla="*/ 304 w 307"/>
                      <a:gd name="T71" fmla="*/ 1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6">
                        <a:moveTo>
                          <a:pt x="304" y="10"/>
                        </a:moveTo>
                        <a:lnTo>
                          <a:pt x="300" y="6"/>
                        </a:lnTo>
                        <a:lnTo>
                          <a:pt x="295" y="2"/>
                        </a:lnTo>
                        <a:lnTo>
                          <a:pt x="288" y="0"/>
                        </a:lnTo>
                        <a:lnTo>
                          <a:pt x="278" y="2"/>
                        </a:lnTo>
                        <a:lnTo>
                          <a:pt x="254" y="10"/>
                        </a:lnTo>
                        <a:lnTo>
                          <a:pt x="212" y="24"/>
                        </a:lnTo>
                        <a:lnTo>
                          <a:pt x="168" y="41"/>
                        </a:lnTo>
                        <a:lnTo>
                          <a:pt x="130" y="56"/>
                        </a:lnTo>
                        <a:lnTo>
                          <a:pt x="89" y="75"/>
                        </a:lnTo>
                        <a:lnTo>
                          <a:pt x="53" y="92"/>
                        </a:lnTo>
                        <a:lnTo>
                          <a:pt x="30" y="106"/>
                        </a:lnTo>
                        <a:lnTo>
                          <a:pt x="18" y="112"/>
                        </a:lnTo>
                        <a:lnTo>
                          <a:pt x="11" y="117"/>
                        </a:lnTo>
                        <a:lnTo>
                          <a:pt x="5" y="123"/>
                        </a:lnTo>
                        <a:lnTo>
                          <a:pt x="2" y="129"/>
                        </a:lnTo>
                        <a:lnTo>
                          <a:pt x="0" y="134"/>
                        </a:lnTo>
                        <a:lnTo>
                          <a:pt x="1" y="141"/>
                        </a:lnTo>
                        <a:lnTo>
                          <a:pt x="5" y="144"/>
                        </a:lnTo>
                        <a:lnTo>
                          <a:pt x="10" y="145"/>
                        </a:lnTo>
                        <a:lnTo>
                          <a:pt x="16" y="146"/>
                        </a:lnTo>
                        <a:lnTo>
                          <a:pt x="23" y="145"/>
                        </a:lnTo>
                        <a:lnTo>
                          <a:pt x="36" y="141"/>
                        </a:lnTo>
                        <a:lnTo>
                          <a:pt x="49" y="138"/>
                        </a:lnTo>
                        <a:lnTo>
                          <a:pt x="72" y="132"/>
                        </a:lnTo>
                        <a:lnTo>
                          <a:pt x="105" y="121"/>
                        </a:lnTo>
                        <a:lnTo>
                          <a:pt x="144" y="106"/>
                        </a:lnTo>
                        <a:lnTo>
                          <a:pt x="186" y="88"/>
                        </a:lnTo>
                        <a:lnTo>
                          <a:pt x="224" y="71"/>
                        </a:lnTo>
                        <a:lnTo>
                          <a:pt x="248" y="59"/>
                        </a:lnTo>
                        <a:lnTo>
                          <a:pt x="269" y="48"/>
                        </a:lnTo>
                        <a:lnTo>
                          <a:pt x="293" y="32"/>
                        </a:lnTo>
                        <a:lnTo>
                          <a:pt x="303" y="27"/>
                        </a:lnTo>
                        <a:lnTo>
                          <a:pt x="306" y="21"/>
                        </a:lnTo>
                        <a:lnTo>
                          <a:pt x="307" y="16"/>
                        </a:lnTo>
                        <a:lnTo>
                          <a:pt x="304" y="1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47" name="Group 27"/>
                <p:cNvGrpSpPr>
                  <a:grpSpLocks/>
                </p:cNvGrpSpPr>
                <p:nvPr/>
              </p:nvGrpSpPr>
              <p:grpSpPr bwMode="auto">
                <a:xfrm>
                  <a:off x="2778" y="1722"/>
                  <a:ext cx="137" cy="335"/>
                  <a:chOff x="2778" y="1722"/>
                  <a:chExt cx="137" cy="335"/>
                </a:xfrm>
              </p:grpSpPr>
              <p:sp>
                <p:nvSpPr>
                  <p:cNvPr id="337948" name="Freeform 28"/>
                  <p:cNvSpPr>
                    <a:spLocks/>
                  </p:cNvSpPr>
                  <p:nvPr/>
                </p:nvSpPr>
                <p:spPr bwMode="auto">
                  <a:xfrm>
                    <a:off x="2780" y="1733"/>
                    <a:ext cx="135" cy="324"/>
                  </a:xfrm>
                  <a:custGeom>
                    <a:avLst/>
                    <a:gdLst>
                      <a:gd name="T0" fmla="*/ 118 w 135"/>
                      <a:gd name="T1" fmla="*/ 0 h 324"/>
                      <a:gd name="T2" fmla="*/ 105 w 135"/>
                      <a:gd name="T3" fmla="*/ 12 h 324"/>
                      <a:gd name="T4" fmla="*/ 88 w 135"/>
                      <a:gd name="T5" fmla="*/ 43 h 324"/>
                      <a:gd name="T6" fmla="*/ 70 w 135"/>
                      <a:gd name="T7" fmla="*/ 83 h 324"/>
                      <a:gd name="T8" fmla="*/ 48 w 135"/>
                      <a:gd name="T9" fmla="*/ 137 h 324"/>
                      <a:gd name="T10" fmla="*/ 28 w 135"/>
                      <a:gd name="T11" fmla="*/ 191 h 324"/>
                      <a:gd name="T12" fmla="*/ 11 w 135"/>
                      <a:gd name="T13" fmla="*/ 247 h 324"/>
                      <a:gd name="T14" fmla="*/ 3 w 135"/>
                      <a:gd name="T15" fmla="*/ 280 h 324"/>
                      <a:gd name="T16" fmla="*/ 1 w 135"/>
                      <a:gd name="T17" fmla="*/ 292 h 324"/>
                      <a:gd name="T18" fmla="*/ 0 w 135"/>
                      <a:gd name="T19" fmla="*/ 303 h 324"/>
                      <a:gd name="T20" fmla="*/ 2 w 135"/>
                      <a:gd name="T21" fmla="*/ 315 h 324"/>
                      <a:gd name="T22" fmla="*/ 7 w 135"/>
                      <a:gd name="T23" fmla="*/ 322 h 324"/>
                      <a:gd name="T24" fmla="*/ 12 w 135"/>
                      <a:gd name="T25" fmla="*/ 324 h 324"/>
                      <a:gd name="T26" fmla="*/ 20 w 135"/>
                      <a:gd name="T27" fmla="*/ 323 h 324"/>
                      <a:gd name="T28" fmla="*/ 26 w 135"/>
                      <a:gd name="T29" fmla="*/ 319 h 324"/>
                      <a:gd name="T30" fmla="*/ 30 w 135"/>
                      <a:gd name="T31" fmla="*/ 315 h 324"/>
                      <a:gd name="T32" fmla="*/ 36 w 135"/>
                      <a:gd name="T33" fmla="*/ 305 h 324"/>
                      <a:gd name="T34" fmla="*/ 49 w 135"/>
                      <a:gd name="T35" fmla="*/ 274 h 324"/>
                      <a:gd name="T36" fmla="*/ 73 w 135"/>
                      <a:gd name="T37" fmla="*/ 217 h 324"/>
                      <a:gd name="T38" fmla="*/ 93 w 135"/>
                      <a:gd name="T39" fmla="*/ 167 h 324"/>
                      <a:gd name="T40" fmla="*/ 112 w 135"/>
                      <a:gd name="T41" fmla="*/ 111 h 324"/>
                      <a:gd name="T42" fmla="*/ 125 w 135"/>
                      <a:gd name="T43" fmla="*/ 67 h 324"/>
                      <a:gd name="T44" fmla="*/ 133 w 135"/>
                      <a:gd name="T45" fmla="*/ 35 h 324"/>
                      <a:gd name="T46" fmla="*/ 135 w 135"/>
                      <a:gd name="T47" fmla="*/ 18 h 324"/>
                      <a:gd name="T48" fmla="*/ 132 w 135"/>
                      <a:gd name="T49" fmla="*/ 5 h 324"/>
                      <a:gd name="T50" fmla="*/ 126 w 135"/>
                      <a:gd name="T51" fmla="*/ 0 h 324"/>
                      <a:gd name="T52" fmla="*/ 118 w 135"/>
                      <a:gd name="T53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" h="324">
                        <a:moveTo>
                          <a:pt x="118" y="0"/>
                        </a:moveTo>
                        <a:lnTo>
                          <a:pt x="105" y="12"/>
                        </a:lnTo>
                        <a:lnTo>
                          <a:pt x="88" y="43"/>
                        </a:lnTo>
                        <a:lnTo>
                          <a:pt x="70" y="83"/>
                        </a:lnTo>
                        <a:lnTo>
                          <a:pt x="48" y="137"/>
                        </a:lnTo>
                        <a:lnTo>
                          <a:pt x="28" y="191"/>
                        </a:lnTo>
                        <a:lnTo>
                          <a:pt x="11" y="247"/>
                        </a:lnTo>
                        <a:lnTo>
                          <a:pt x="3" y="280"/>
                        </a:lnTo>
                        <a:lnTo>
                          <a:pt x="1" y="292"/>
                        </a:lnTo>
                        <a:lnTo>
                          <a:pt x="0" y="303"/>
                        </a:lnTo>
                        <a:lnTo>
                          <a:pt x="2" y="315"/>
                        </a:lnTo>
                        <a:lnTo>
                          <a:pt x="7" y="322"/>
                        </a:lnTo>
                        <a:lnTo>
                          <a:pt x="12" y="324"/>
                        </a:lnTo>
                        <a:lnTo>
                          <a:pt x="20" y="323"/>
                        </a:lnTo>
                        <a:lnTo>
                          <a:pt x="26" y="319"/>
                        </a:lnTo>
                        <a:lnTo>
                          <a:pt x="30" y="315"/>
                        </a:lnTo>
                        <a:lnTo>
                          <a:pt x="36" y="305"/>
                        </a:lnTo>
                        <a:lnTo>
                          <a:pt x="49" y="274"/>
                        </a:lnTo>
                        <a:lnTo>
                          <a:pt x="73" y="217"/>
                        </a:lnTo>
                        <a:lnTo>
                          <a:pt x="93" y="167"/>
                        </a:lnTo>
                        <a:lnTo>
                          <a:pt x="112" y="111"/>
                        </a:lnTo>
                        <a:lnTo>
                          <a:pt x="125" y="67"/>
                        </a:lnTo>
                        <a:lnTo>
                          <a:pt x="133" y="35"/>
                        </a:lnTo>
                        <a:lnTo>
                          <a:pt x="135" y="18"/>
                        </a:lnTo>
                        <a:lnTo>
                          <a:pt x="132" y="5"/>
                        </a:lnTo>
                        <a:lnTo>
                          <a:pt x="126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9" name="Freeform 29"/>
                  <p:cNvSpPr>
                    <a:spLocks/>
                  </p:cNvSpPr>
                  <p:nvPr/>
                </p:nvSpPr>
                <p:spPr bwMode="auto">
                  <a:xfrm>
                    <a:off x="2778" y="1722"/>
                    <a:ext cx="136" cy="325"/>
                  </a:xfrm>
                  <a:custGeom>
                    <a:avLst/>
                    <a:gdLst>
                      <a:gd name="T0" fmla="*/ 118 w 136"/>
                      <a:gd name="T1" fmla="*/ 0 h 325"/>
                      <a:gd name="T2" fmla="*/ 106 w 136"/>
                      <a:gd name="T3" fmla="*/ 12 h 325"/>
                      <a:gd name="T4" fmla="*/ 89 w 136"/>
                      <a:gd name="T5" fmla="*/ 44 h 325"/>
                      <a:gd name="T6" fmla="*/ 70 w 136"/>
                      <a:gd name="T7" fmla="*/ 83 h 325"/>
                      <a:gd name="T8" fmla="*/ 49 w 136"/>
                      <a:gd name="T9" fmla="*/ 137 h 325"/>
                      <a:gd name="T10" fmla="*/ 28 w 136"/>
                      <a:gd name="T11" fmla="*/ 192 h 325"/>
                      <a:gd name="T12" fmla="*/ 11 w 136"/>
                      <a:gd name="T13" fmla="*/ 248 h 325"/>
                      <a:gd name="T14" fmla="*/ 3 w 136"/>
                      <a:gd name="T15" fmla="*/ 281 h 325"/>
                      <a:gd name="T16" fmla="*/ 2 w 136"/>
                      <a:gd name="T17" fmla="*/ 293 h 325"/>
                      <a:gd name="T18" fmla="*/ 0 w 136"/>
                      <a:gd name="T19" fmla="*/ 304 h 325"/>
                      <a:gd name="T20" fmla="*/ 3 w 136"/>
                      <a:gd name="T21" fmla="*/ 316 h 325"/>
                      <a:gd name="T22" fmla="*/ 7 w 136"/>
                      <a:gd name="T23" fmla="*/ 322 h 325"/>
                      <a:gd name="T24" fmla="*/ 12 w 136"/>
                      <a:gd name="T25" fmla="*/ 325 h 325"/>
                      <a:gd name="T26" fmla="*/ 20 w 136"/>
                      <a:gd name="T27" fmla="*/ 324 h 325"/>
                      <a:gd name="T28" fmla="*/ 26 w 136"/>
                      <a:gd name="T29" fmla="*/ 320 h 325"/>
                      <a:gd name="T30" fmla="*/ 30 w 136"/>
                      <a:gd name="T31" fmla="*/ 316 h 325"/>
                      <a:gd name="T32" fmla="*/ 36 w 136"/>
                      <a:gd name="T33" fmla="*/ 306 h 325"/>
                      <a:gd name="T34" fmla="*/ 50 w 136"/>
                      <a:gd name="T35" fmla="*/ 275 h 325"/>
                      <a:gd name="T36" fmla="*/ 73 w 136"/>
                      <a:gd name="T37" fmla="*/ 218 h 325"/>
                      <a:gd name="T38" fmla="*/ 93 w 136"/>
                      <a:gd name="T39" fmla="*/ 168 h 325"/>
                      <a:gd name="T40" fmla="*/ 112 w 136"/>
                      <a:gd name="T41" fmla="*/ 112 h 325"/>
                      <a:gd name="T42" fmla="*/ 126 w 136"/>
                      <a:gd name="T43" fmla="*/ 68 h 325"/>
                      <a:gd name="T44" fmla="*/ 133 w 136"/>
                      <a:gd name="T45" fmla="*/ 36 h 325"/>
                      <a:gd name="T46" fmla="*/ 136 w 136"/>
                      <a:gd name="T47" fmla="*/ 19 h 325"/>
                      <a:gd name="T48" fmla="*/ 132 w 136"/>
                      <a:gd name="T49" fmla="*/ 6 h 325"/>
                      <a:gd name="T50" fmla="*/ 126 w 136"/>
                      <a:gd name="T51" fmla="*/ 0 h 325"/>
                      <a:gd name="T52" fmla="*/ 118 w 136"/>
                      <a:gd name="T53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6" h="325">
                        <a:moveTo>
                          <a:pt x="118" y="0"/>
                        </a:moveTo>
                        <a:lnTo>
                          <a:pt x="106" y="12"/>
                        </a:lnTo>
                        <a:lnTo>
                          <a:pt x="89" y="44"/>
                        </a:lnTo>
                        <a:lnTo>
                          <a:pt x="70" y="83"/>
                        </a:lnTo>
                        <a:lnTo>
                          <a:pt x="49" y="137"/>
                        </a:lnTo>
                        <a:lnTo>
                          <a:pt x="28" y="192"/>
                        </a:lnTo>
                        <a:lnTo>
                          <a:pt x="11" y="248"/>
                        </a:lnTo>
                        <a:lnTo>
                          <a:pt x="3" y="281"/>
                        </a:lnTo>
                        <a:lnTo>
                          <a:pt x="2" y="293"/>
                        </a:lnTo>
                        <a:lnTo>
                          <a:pt x="0" y="304"/>
                        </a:lnTo>
                        <a:lnTo>
                          <a:pt x="3" y="316"/>
                        </a:lnTo>
                        <a:lnTo>
                          <a:pt x="7" y="322"/>
                        </a:lnTo>
                        <a:lnTo>
                          <a:pt x="12" y="325"/>
                        </a:lnTo>
                        <a:lnTo>
                          <a:pt x="20" y="324"/>
                        </a:lnTo>
                        <a:lnTo>
                          <a:pt x="26" y="320"/>
                        </a:lnTo>
                        <a:lnTo>
                          <a:pt x="30" y="316"/>
                        </a:lnTo>
                        <a:lnTo>
                          <a:pt x="36" y="306"/>
                        </a:lnTo>
                        <a:lnTo>
                          <a:pt x="50" y="275"/>
                        </a:lnTo>
                        <a:lnTo>
                          <a:pt x="73" y="218"/>
                        </a:lnTo>
                        <a:lnTo>
                          <a:pt x="93" y="168"/>
                        </a:lnTo>
                        <a:lnTo>
                          <a:pt x="112" y="112"/>
                        </a:lnTo>
                        <a:lnTo>
                          <a:pt x="126" y="68"/>
                        </a:lnTo>
                        <a:lnTo>
                          <a:pt x="133" y="36"/>
                        </a:lnTo>
                        <a:lnTo>
                          <a:pt x="136" y="19"/>
                        </a:lnTo>
                        <a:lnTo>
                          <a:pt x="132" y="6"/>
                        </a:lnTo>
                        <a:lnTo>
                          <a:pt x="126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7950" name="Freeform 30"/>
                <p:cNvSpPr>
                  <a:spLocks/>
                </p:cNvSpPr>
                <p:nvPr/>
              </p:nvSpPr>
              <p:spPr bwMode="auto">
                <a:xfrm>
                  <a:off x="2718" y="1374"/>
                  <a:ext cx="174" cy="309"/>
                </a:xfrm>
                <a:custGeom>
                  <a:avLst/>
                  <a:gdLst>
                    <a:gd name="T0" fmla="*/ 166 w 174"/>
                    <a:gd name="T1" fmla="*/ 306 h 309"/>
                    <a:gd name="T2" fmla="*/ 171 w 174"/>
                    <a:gd name="T3" fmla="*/ 302 h 309"/>
                    <a:gd name="T4" fmla="*/ 174 w 174"/>
                    <a:gd name="T5" fmla="*/ 297 h 309"/>
                    <a:gd name="T6" fmla="*/ 174 w 174"/>
                    <a:gd name="T7" fmla="*/ 290 h 309"/>
                    <a:gd name="T8" fmla="*/ 174 w 174"/>
                    <a:gd name="T9" fmla="*/ 281 h 309"/>
                    <a:gd name="T10" fmla="*/ 167 w 174"/>
                    <a:gd name="T11" fmla="*/ 262 h 309"/>
                    <a:gd name="T12" fmla="*/ 156 w 174"/>
                    <a:gd name="T13" fmla="*/ 233 h 309"/>
                    <a:gd name="T14" fmla="*/ 140 w 174"/>
                    <a:gd name="T15" fmla="*/ 199 h 309"/>
                    <a:gd name="T16" fmla="*/ 113 w 174"/>
                    <a:gd name="T17" fmla="*/ 145 h 309"/>
                    <a:gd name="T18" fmla="*/ 84 w 174"/>
                    <a:gd name="T19" fmla="*/ 92 h 309"/>
                    <a:gd name="T20" fmla="*/ 63 w 174"/>
                    <a:gd name="T21" fmla="*/ 57 h 309"/>
                    <a:gd name="T22" fmla="*/ 51 w 174"/>
                    <a:gd name="T23" fmla="*/ 40 h 309"/>
                    <a:gd name="T24" fmla="*/ 37 w 174"/>
                    <a:gd name="T25" fmla="*/ 23 h 309"/>
                    <a:gd name="T26" fmla="*/ 32 w 174"/>
                    <a:gd name="T27" fmla="*/ 16 h 309"/>
                    <a:gd name="T28" fmla="*/ 25 w 174"/>
                    <a:gd name="T29" fmla="*/ 9 h 309"/>
                    <a:gd name="T30" fmla="*/ 18 w 174"/>
                    <a:gd name="T31" fmla="*/ 4 h 309"/>
                    <a:gd name="T32" fmla="*/ 11 w 174"/>
                    <a:gd name="T33" fmla="*/ 0 h 309"/>
                    <a:gd name="T34" fmla="*/ 8 w 174"/>
                    <a:gd name="T35" fmla="*/ 0 h 309"/>
                    <a:gd name="T36" fmla="*/ 3 w 174"/>
                    <a:gd name="T37" fmla="*/ 2 h 309"/>
                    <a:gd name="T38" fmla="*/ 1 w 174"/>
                    <a:gd name="T39" fmla="*/ 6 h 309"/>
                    <a:gd name="T40" fmla="*/ 0 w 174"/>
                    <a:gd name="T41" fmla="*/ 11 h 309"/>
                    <a:gd name="T42" fmla="*/ 0 w 174"/>
                    <a:gd name="T43" fmla="*/ 19 h 309"/>
                    <a:gd name="T44" fmla="*/ 3 w 174"/>
                    <a:gd name="T45" fmla="*/ 33 h 309"/>
                    <a:gd name="T46" fmla="*/ 10 w 174"/>
                    <a:gd name="T47" fmla="*/ 56 h 309"/>
                    <a:gd name="T48" fmla="*/ 19 w 174"/>
                    <a:gd name="T49" fmla="*/ 79 h 309"/>
                    <a:gd name="T50" fmla="*/ 37 w 174"/>
                    <a:gd name="T51" fmla="*/ 116 h 309"/>
                    <a:gd name="T52" fmla="*/ 64 w 174"/>
                    <a:gd name="T53" fmla="*/ 167 h 309"/>
                    <a:gd name="T54" fmla="*/ 92 w 174"/>
                    <a:gd name="T55" fmla="*/ 218 h 309"/>
                    <a:gd name="T56" fmla="*/ 110 w 174"/>
                    <a:gd name="T57" fmla="*/ 250 h 309"/>
                    <a:gd name="T58" fmla="*/ 127 w 174"/>
                    <a:gd name="T59" fmla="*/ 279 h 309"/>
                    <a:gd name="T60" fmla="*/ 141 w 174"/>
                    <a:gd name="T61" fmla="*/ 299 h 309"/>
                    <a:gd name="T62" fmla="*/ 150 w 174"/>
                    <a:gd name="T63" fmla="*/ 306 h 309"/>
                    <a:gd name="T64" fmla="*/ 156 w 174"/>
                    <a:gd name="T65" fmla="*/ 309 h 309"/>
                    <a:gd name="T66" fmla="*/ 164 w 174"/>
                    <a:gd name="T67" fmla="*/ 306 h 309"/>
                    <a:gd name="T68" fmla="*/ 166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166" y="306"/>
                      </a:moveTo>
                      <a:lnTo>
                        <a:pt x="171" y="302"/>
                      </a:lnTo>
                      <a:lnTo>
                        <a:pt x="174" y="297"/>
                      </a:lnTo>
                      <a:lnTo>
                        <a:pt x="174" y="290"/>
                      </a:lnTo>
                      <a:lnTo>
                        <a:pt x="174" y="281"/>
                      </a:lnTo>
                      <a:lnTo>
                        <a:pt x="167" y="262"/>
                      </a:lnTo>
                      <a:lnTo>
                        <a:pt x="156" y="233"/>
                      </a:lnTo>
                      <a:lnTo>
                        <a:pt x="140" y="199"/>
                      </a:lnTo>
                      <a:lnTo>
                        <a:pt x="113" y="145"/>
                      </a:lnTo>
                      <a:lnTo>
                        <a:pt x="84" y="92"/>
                      </a:lnTo>
                      <a:lnTo>
                        <a:pt x="63" y="57"/>
                      </a:lnTo>
                      <a:lnTo>
                        <a:pt x="51" y="40"/>
                      </a:lnTo>
                      <a:lnTo>
                        <a:pt x="37" y="23"/>
                      </a:lnTo>
                      <a:lnTo>
                        <a:pt x="32" y="16"/>
                      </a:lnTo>
                      <a:lnTo>
                        <a:pt x="25" y="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3" y="33"/>
                      </a:lnTo>
                      <a:lnTo>
                        <a:pt x="10" y="56"/>
                      </a:lnTo>
                      <a:lnTo>
                        <a:pt x="19" y="79"/>
                      </a:lnTo>
                      <a:lnTo>
                        <a:pt x="37" y="116"/>
                      </a:lnTo>
                      <a:lnTo>
                        <a:pt x="64" y="167"/>
                      </a:lnTo>
                      <a:lnTo>
                        <a:pt x="92" y="218"/>
                      </a:lnTo>
                      <a:lnTo>
                        <a:pt x="110" y="250"/>
                      </a:lnTo>
                      <a:lnTo>
                        <a:pt x="127" y="279"/>
                      </a:lnTo>
                      <a:lnTo>
                        <a:pt x="141" y="299"/>
                      </a:lnTo>
                      <a:lnTo>
                        <a:pt x="150" y="306"/>
                      </a:lnTo>
                      <a:lnTo>
                        <a:pt x="156" y="309"/>
                      </a:lnTo>
                      <a:lnTo>
                        <a:pt x="164" y="306"/>
                      </a:lnTo>
                      <a:lnTo>
                        <a:pt x="166" y="30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51" name="Freeform 31"/>
                <p:cNvSpPr>
                  <a:spLocks/>
                </p:cNvSpPr>
                <p:nvPr/>
              </p:nvSpPr>
              <p:spPr bwMode="auto">
                <a:xfrm>
                  <a:off x="2847" y="1331"/>
                  <a:ext cx="73" cy="315"/>
                </a:xfrm>
                <a:custGeom>
                  <a:avLst/>
                  <a:gdLst>
                    <a:gd name="T0" fmla="*/ 22 w 73"/>
                    <a:gd name="T1" fmla="*/ 4 h 315"/>
                    <a:gd name="T2" fmla="*/ 27 w 73"/>
                    <a:gd name="T3" fmla="*/ 11 h 315"/>
                    <a:gd name="T4" fmla="*/ 30 w 73"/>
                    <a:gd name="T5" fmla="*/ 18 h 315"/>
                    <a:gd name="T6" fmla="*/ 37 w 73"/>
                    <a:gd name="T7" fmla="*/ 40 h 315"/>
                    <a:gd name="T8" fmla="*/ 44 w 73"/>
                    <a:gd name="T9" fmla="*/ 74 h 315"/>
                    <a:gd name="T10" fmla="*/ 49 w 73"/>
                    <a:gd name="T11" fmla="*/ 100 h 315"/>
                    <a:gd name="T12" fmla="*/ 54 w 73"/>
                    <a:gd name="T13" fmla="*/ 132 h 315"/>
                    <a:gd name="T14" fmla="*/ 61 w 73"/>
                    <a:gd name="T15" fmla="*/ 174 h 315"/>
                    <a:gd name="T16" fmla="*/ 64 w 73"/>
                    <a:gd name="T17" fmla="*/ 204 h 315"/>
                    <a:gd name="T18" fmla="*/ 70 w 73"/>
                    <a:gd name="T19" fmla="*/ 239 h 315"/>
                    <a:gd name="T20" fmla="*/ 71 w 73"/>
                    <a:gd name="T21" fmla="*/ 269 h 315"/>
                    <a:gd name="T22" fmla="*/ 73 w 73"/>
                    <a:gd name="T23" fmla="*/ 290 h 315"/>
                    <a:gd name="T24" fmla="*/ 72 w 73"/>
                    <a:gd name="T25" fmla="*/ 303 h 315"/>
                    <a:gd name="T26" fmla="*/ 65 w 73"/>
                    <a:gd name="T27" fmla="*/ 314 h 315"/>
                    <a:gd name="T28" fmla="*/ 55 w 73"/>
                    <a:gd name="T29" fmla="*/ 315 h 315"/>
                    <a:gd name="T30" fmla="*/ 46 w 73"/>
                    <a:gd name="T31" fmla="*/ 310 h 315"/>
                    <a:gd name="T32" fmla="*/ 39 w 73"/>
                    <a:gd name="T33" fmla="*/ 297 h 315"/>
                    <a:gd name="T34" fmla="*/ 34 w 73"/>
                    <a:gd name="T35" fmla="*/ 278 h 315"/>
                    <a:gd name="T36" fmla="*/ 27 w 73"/>
                    <a:gd name="T37" fmla="*/ 244 h 315"/>
                    <a:gd name="T38" fmla="*/ 22 w 73"/>
                    <a:gd name="T39" fmla="*/ 213 h 315"/>
                    <a:gd name="T40" fmla="*/ 17 w 73"/>
                    <a:gd name="T41" fmla="*/ 179 h 315"/>
                    <a:gd name="T42" fmla="*/ 10 w 73"/>
                    <a:gd name="T43" fmla="*/ 137 h 315"/>
                    <a:gd name="T44" fmla="*/ 6 w 73"/>
                    <a:gd name="T45" fmla="*/ 104 h 315"/>
                    <a:gd name="T46" fmla="*/ 3 w 73"/>
                    <a:gd name="T47" fmla="*/ 75 h 315"/>
                    <a:gd name="T48" fmla="*/ 1 w 73"/>
                    <a:gd name="T49" fmla="*/ 43 h 315"/>
                    <a:gd name="T50" fmla="*/ 0 w 73"/>
                    <a:gd name="T51" fmla="*/ 21 h 315"/>
                    <a:gd name="T52" fmla="*/ 1 w 73"/>
                    <a:gd name="T53" fmla="*/ 15 h 315"/>
                    <a:gd name="T54" fmla="*/ 3 w 73"/>
                    <a:gd name="T55" fmla="*/ 7 h 315"/>
                    <a:gd name="T56" fmla="*/ 7 w 73"/>
                    <a:gd name="T57" fmla="*/ 1 h 315"/>
                    <a:gd name="T58" fmla="*/ 12 w 73"/>
                    <a:gd name="T59" fmla="*/ 0 h 315"/>
                    <a:gd name="T60" fmla="*/ 17 w 73"/>
                    <a:gd name="T61" fmla="*/ 1 h 315"/>
                    <a:gd name="T62" fmla="*/ 22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22" y="4"/>
                      </a:moveTo>
                      <a:lnTo>
                        <a:pt x="27" y="11"/>
                      </a:lnTo>
                      <a:lnTo>
                        <a:pt x="30" y="18"/>
                      </a:lnTo>
                      <a:lnTo>
                        <a:pt x="37" y="40"/>
                      </a:lnTo>
                      <a:lnTo>
                        <a:pt x="44" y="74"/>
                      </a:lnTo>
                      <a:lnTo>
                        <a:pt x="49" y="100"/>
                      </a:lnTo>
                      <a:lnTo>
                        <a:pt x="54" y="132"/>
                      </a:lnTo>
                      <a:lnTo>
                        <a:pt x="61" y="174"/>
                      </a:lnTo>
                      <a:lnTo>
                        <a:pt x="64" y="204"/>
                      </a:lnTo>
                      <a:lnTo>
                        <a:pt x="70" y="239"/>
                      </a:lnTo>
                      <a:lnTo>
                        <a:pt x="71" y="269"/>
                      </a:lnTo>
                      <a:lnTo>
                        <a:pt x="73" y="290"/>
                      </a:lnTo>
                      <a:lnTo>
                        <a:pt x="72" y="303"/>
                      </a:lnTo>
                      <a:lnTo>
                        <a:pt x="65" y="314"/>
                      </a:lnTo>
                      <a:lnTo>
                        <a:pt x="55" y="315"/>
                      </a:lnTo>
                      <a:lnTo>
                        <a:pt x="46" y="310"/>
                      </a:lnTo>
                      <a:lnTo>
                        <a:pt x="39" y="297"/>
                      </a:lnTo>
                      <a:lnTo>
                        <a:pt x="34" y="278"/>
                      </a:lnTo>
                      <a:lnTo>
                        <a:pt x="27" y="244"/>
                      </a:lnTo>
                      <a:lnTo>
                        <a:pt x="22" y="213"/>
                      </a:lnTo>
                      <a:lnTo>
                        <a:pt x="17" y="179"/>
                      </a:lnTo>
                      <a:lnTo>
                        <a:pt x="10" y="137"/>
                      </a:lnTo>
                      <a:lnTo>
                        <a:pt x="6" y="104"/>
                      </a:lnTo>
                      <a:lnTo>
                        <a:pt x="3" y="75"/>
                      </a:lnTo>
                      <a:lnTo>
                        <a:pt x="1" y="43"/>
                      </a:lnTo>
                      <a:lnTo>
                        <a:pt x="0" y="21"/>
                      </a:lnTo>
                      <a:lnTo>
                        <a:pt x="1" y="15"/>
                      </a:lnTo>
                      <a:lnTo>
                        <a:pt x="3" y="7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52" name="Freeform 32"/>
                <p:cNvSpPr>
                  <a:spLocks/>
                </p:cNvSpPr>
                <p:nvPr/>
              </p:nvSpPr>
              <p:spPr bwMode="auto">
                <a:xfrm>
                  <a:off x="2610" y="1479"/>
                  <a:ext cx="279" cy="184"/>
                </a:xfrm>
                <a:custGeom>
                  <a:avLst/>
                  <a:gdLst>
                    <a:gd name="T0" fmla="*/ 274 w 279"/>
                    <a:gd name="T1" fmla="*/ 163 h 184"/>
                    <a:gd name="T2" fmla="*/ 264 w 279"/>
                    <a:gd name="T3" fmla="*/ 154 h 184"/>
                    <a:gd name="T4" fmla="*/ 240 w 279"/>
                    <a:gd name="T5" fmla="*/ 134 h 184"/>
                    <a:gd name="T6" fmla="*/ 205 w 279"/>
                    <a:gd name="T7" fmla="*/ 107 h 184"/>
                    <a:gd name="T8" fmla="*/ 158 w 279"/>
                    <a:gd name="T9" fmla="*/ 75 h 184"/>
                    <a:gd name="T10" fmla="*/ 114 w 279"/>
                    <a:gd name="T11" fmla="*/ 48 h 184"/>
                    <a:gd name="T12" fmla="*/ 60 w 279"/>
                    <a:gd name="T13" fmla="*/ 19 h 184"/>
                    <a:gd name="T14" fmla="*/ 37 w 279"/>
                    <a:gd name="T15" fmla="*/ 7 h 184"/>
                    <a:gd name="T16" fmla="*/ 24 w 279"/>
                    <a:gd name="T17" fmla="*/ 3 h 184"/>
                    <a:gd name="T18" fmla="*/ 16 w 279"/>
                    <a:gd name="T19" fmla="*/ 1 h 184"/>
                    <a:gd name="T20" fmla="*/ 7 w 279"/>
                    <a:gd name="T21" fmla="*/ 0 h 184"/>
                    <a:gd name="T22" fmla="*/ 2 w 279"/>
                    <a:gd name="T23" fmla="*/ 4 h 184"/>
                    <a:gd name="T24" fmla="*/ 0 w 279"/>
                    <a:gd name="T25" fmla="*/ 10 h 184"/>
                    <a:gd name="T26" fmla="*/ 2 w 279"/>
                    <a:gd name="T27" fmla="*/ 16 h 184"/>
                    <a:gd name="T28" fmla="*/ 6 w 279"/>
                    <a:gd name="T29" fmla="*/ 23 h 184"/>
                    <a:gd name="T30" fmla="*/ 12 w 279"/>
                    <a:gd name="T31" fmla="*/ 32 h 184"/>
                    <a:gd name="T32" fmla="*/ 17 w 279"/>
                    <a:gd name="T33" fmla="*/ 39 h 184"/>
                    <a:gd name="T34" fmla="*/ 41 w 279"/>
                    <a:gd name="T35" fmla="*/ 59 h 184"/>
                    <a:gd name="T36" fmla="*/ 90 w 279"/>
                    <a:gd name="T37" fmla="*/ 94 h 184"/>
                    <a:gd name="T38" fmla="*/ 141 w 279"/>
                    <a:gd name="T39" fmla="*/ 124 h 184"/>
                    <a:gd name="T40" fmla="*/ 183 w 279"/>
                    <a:gd name="T41" fmla="*/ 149 h 184"/>
                    <a:gd name="T42" fmla="*/ 221 w 279"/>
                    <a:gd name="T43" fmla="*/ 169 h 184"/>
                    <a:gd name="T44" fmla="*/ 249 w 279"/>
                    <a:gd name="T45" fmla="*/ 182 h 184"/>
                    <a:gd name="T46" fmla="*/ 267 w 279"/>
                    <a:gd name="T47" fmla="*/ 184 h 184"/>
                    <a:gd name="T48" fmla="*/ 274 w 279"/>
                    <a:gd name="T49" fmla="*/ 183 h 184"/>
                    <a:gd name="T50" fmla="*/ 279 w 279"/>
                    <a:gd name="T51" fmla="*/ 174 h 184"/>
                    <a:gd name="T52" fmla="*/ 274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274" y="163"/>
                      </a:moveTo>
                      <a:lnTo>
                        <a:pt x="264" y="154"/>
                      </a:lnTo>
                      <a:lnTo>
                        <a:pt x="240" y="134"/>
                      </a:lnTo>
                      <a:lnTo>
                        <a:pt x="205" y="107"/>
                      </a:lnTo>
                      <a:lnTo>
                        <a:pt x="158" y="75"/>
                      </a:lnTo>
                      <a:lnTo>
                        <a:pt x="114" y="48"/>
                      </a:lnTo>
                      <a:lnTo>
                        <a:pt x="60" y="19"/>
                      </a:lnTo>
                      <a:lnTo>
                        <a:pt x="37" y="7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3"/>
                      </a:lnTo>
                      <a:lnTo>
                        <a:pt x="12" y="32"/>
                      </a:lnTo>
                      <a:lnTo>
                        <a:pt x="17" y="39"/>
                      </a:lnTo>
                      <a:lnTo>
                        <a:pt x="41" y="59"/>
                      </a:lnTo>
                      <a:lnTo>
                        <a:pt x="90" y="94"/>
                      </a:lnTo>
                      <a:lnTo>
                        <a:pt x="141" y="124"/>
                      </a:lnTo>
                      <a:lnTo>
                        <a:pt x="183" y="149"/>
                      </a:lnTo>
                      <a:lnTo>
                        <a:pt x="221" y="169"/>
                      </a:lnTo>
                      <a:lnTo>
                        <a:pt x="249" y="182"/>
                      </a:lnTo>
                      <a:lnTo>
                        <a:pt x="267" y="184"/>
                      </a:lnTo>
                      <a:lnTo>
                        <a:pt x="274" y="183"/>
                      </a:lnTo>
                      <a:lnTo>
                        <a:pt x="279" y="174"/>
                      </a:lnTo>
                      <a:lnTo>
                        <a:pt x="274" y="16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53" name="Freeform 33"/>
                <p:cNvSpPr>
                  <a:spLocks/>
                </p:cNvSpPr>
                <p:nvPr/>
              </p:nvSpPr>
              <p:spPr bwMode="auto">
                <a:xfrm>
                  <a:off x="2563" y="1596"/>
                  <a:ext cx="327" cy="91"/>
                </a:xfrm>
                <a:custGeom>
                  <a:avLst/>
                  <a:gdLst>
                    <a:gd name="T0" fmla="*/ 327 w 327"/>
                    <a:gd name="T1" fmla="*/ 79 h 91"/>
                    <a:gd name="T2" fmla="*/ 316 w 327"/>
                    <a:gd name="T3" fmla="*/ 70 h 91"/>
                    <a:gd name="T4" fmla="*/ 284 w 327"/>
                    <a:gd name="T5" fmla="*/ 58 h 91"/>
                    <a:gd name="T6" fmla="*/ 232 w 327"/>
                    <a:gd name="T7" fmla="*/ 41 h 91"/>
                    <a:gd name="T8" fmla="*/ 189 w 327"/>
                    <a:gd name="T9" fmla="*/ 29 h 91"/>
                    <a:gd name="T10" fmla="*/ 135 w 327"/>
                    <a:gd name="T11" fmla="*/ 15 h 91"/>
                    <a:gd name="T12" fmla="*/ 79 w 327"/>
                    <a:gd name="T13" fmla="*/ 5 h 91"/>
                    <a:gd name="T14" fmla="*/ 45 w 327"/>
                    <a:gd name="T15" fmla="*/ 2 h 91"/>
                    <a:gd name="T16" fmla="*/ 34 w 327"/>
                    <a:gd name="T17" fmla="*/ 0 h 91"/>
                    <a:gd name="T18" fmla="*/ 23 w 327"/>
                    <a:gd name="T19" fmla="*/ 2 h 91"/>
                    <a:gd name="T20" fmla="*/ 12 w 327"/>
                    <a:gd name="T21" fmla="*/ 2 h 91"/>
                    <a:gd name="T22" fmla="*/ 3 w 327"/>
                    <a:gd name="T23" fmla="*/ 6 h 91"/>
                    <a:gd name="T24" fmla="*/ 0 w 327"/>
                    <a:gd name="T25" fmla="*/ 10 h 91"/>
                    <a:gd name="T26" fmla="*/ 1 w 327"/>
                    <a:gd name="T27" fmla="*/ 16 h 91"/>
                    <a:gd name="T28" fmla="*/ 5 w 327"/>
                    <a:gd name="T29" fmla="*/ 23 h 91"/>
                    <a:gd name="T30" fmla="*/ 10 w 327"/>
                    <a:gd name="T31" fmla="*/ 28 h 91"/>
                    <a:gd name="T32" fmla="*/ 24 w 327"/>
                    <a:gd name="T33" fmla="*/ 36 h 91"/>
                    <a:gd name="T34" fmla="*/ 38 w 327"/>
                    <a:gd name="T35" fmla="*/ 41 h 91"/>
                    <a:gd name="T36" fmla="*/ 60 w 327"/>
                    <a:gd name="T37" fmla="*/ 49 h 91"/>
                    <a:gd name="T38" fmla="*/ 116 w 327"/>
                    <a:gd name="T39" fmla="*/ 65 h 91"/>
                    <a:gd name="T40" fmla="*/ 174 w 327"/>
                    <a:gd name="T41" fmla="*/ 75 h 91"/>
                    <a:gd name="T42" fmla="*/ 218 w 327"/>
                    <a:gd name="T43" fmla="*/ 83 h 91"/>
                    <a:gd name="T44" fmla="*/ 269 w 327"/>
                    <a:gd name="T45" fmla="*/ 89 h 91"/>
                    <a:gd name="T46" fmla="*/ 292 w 327"/>
                    <a:gd name="T47" fmla="*/ 90 h 91"/>
                    <a:gd name="T48" fmla="*/ 309 w 327"/>
                    <a:gd name="T49" fmla="*/ 91 h 91"/>
                    <a:gd name="T50" fmla="*/ 322 w 327"/>
                    <a:gd name="T51" fmla="*/ 89 h 91"/>
                    <a:gd name="T52" fmla="*/ 327 w 327"/>
                    <a:gd name="T53" fmla="*/ 85 h 91"/>
                    <a:gd name="T54" fmla="*/ 327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327" y="79"/>
                      </a:moveTo>
                      <a:lnTo>
                        <a:pt x="316" y="70"/>
                      </a:lnTo>
                      <a:lnTo>
                        <a:pt x="284" y="58"/>
                      </a:lnTo>
                      <a:lnTo>
                        <a:pt x="232" y="41"/>
                      </a:lnTo>
                      <a:lnTo>
                        <a:pt x="189" y="29"/>
                      </a:lnTo>
                      <a:lnTo>
                        <a:pt x="135" y="15"/>
                      </a:lnTo>
                      <a:lnTo>
                        <a:pt x="79" y="5"/>
                      </a:lnTo>
                      <a:lnTo>
                        <a:pt x="45" y="2"/>
                      </a:lnTo>
                      <a:lnTo>
                        <a:pt x="34" y="0"/>
                      </a:lnTo>
                      <a:lnTo>
                        <a:pt x="23" y="2"/>
                      </a:lnTo>
                      <a:lnTo>
                        <a:pt x="12" y="2"/>
                      </a:lnTo>
                      <a:lnTo>
                        <a:pt x="3" y="6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5" y="23"/>
                      </a:lnTo>
                      <a:lnTo>
                        <a:pt x="10" y="28"/>
                      </a:lnTo>
                      <a:lnTo>
                        <a:pt x="24" y="36"/>
                      </a:lnTo>
                      <a:lnTo>
                        <a:pt x="38" y="41"/>
                      </a:lnTo>
                      <a:lnTo>
                        <a:pt x="60" y="49"/>
                      </a:lnTo>
                      <a:lnTo>
                        <a:pt x="116" y="65"/>
                      </a:lnTo>
                      <a:lnTo>
                        <a:pt x="174" y="75"/>
                      </a:lnTo>
                      <a:lnTo>
                        <a:pt x="218" y="83"/>
                      </a:lnTo>
                      <a:lnTo>
                        <a:pt x="269" y="89"/>
                      </a:lnTo>
                      <a:lnTo>
                        <a:pt x="292" y="90"/>
                      </a:lnTo>
                      <a:lnTo>
                        <a:pt x="309" y="91"/>
                      </a:lnTo>
                      <a:lnTo>
                        <a:pt x="322" y="89"/>
                      </a:lnTo>
                      <a:lnTo>
                        <a:pt x="327" y="85"/>
                      </a:lnTo>
                      <a:lnTo>
                        <a:pt x="327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7954" name="Group 34"/>
                <p:cNvGrpSpPr>
                  <a:grpSpLocks/>
                </p:cNvGrpSpPr>
                <p:nvPr/>
              </p:nvGrpSpPr>
              <p:grpSpPr bwMode="auto">
                <a:xfrm>
                  <a:off x="2565" y="1662"/>
                  <a:ext cx="325" cy="57"/>
                  <a:chOff x="2565" y="1662"/>
                  <a:chExt cx="325" cy="57"/>
                </a:xfrm>
              </p:grpSpPr>
              <p:sp>
                <p:nvSpPr>
                  <p:cNvPr id="33795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65" y="1662"/>
                    <a:ext cx="315" cy="57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1662"/>
                    <a:ext cx="315" cy="5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57" name="Group 37"/>
                <p:cNvGrpSpPr>
                  <a:grpSpLocks/>
                </p:cNvGrpSpPr>
                <p:nvPr/>
              </p:nvGrpSpPr>
              <p:grpSpPr bwMode="auto">
                <a:xfrm>
                  <a:off x="2637" y="1426"/>
                  <a:ext cx="264" cy="238"/>
                  <a:chOff x="2637" y="1426"/>
                  <a:chExt cx="264" cy="238"/>
                </a:xfrm>
              </p:grpSpPr>
              <p:sp>
                <p:nvSpPr>
                  <p:cNvPr id="337958" name="Freeform 38"/>
                  <p:cNvSpPr>
                    <a:spLocks/>
                  </p:cNvSpPr>
                  <p:nvPr/>
                </p:nvSpPr>
                <p:spPr bwMode="auto">
                  <a:xfrm>
                    <a:off x="2637" y="1426"/>
                    <a:ext cx="254" cy="238"/>
                  </a:xfrm>
                  <a:custGeom>
                    <a:avLst/>
                    <a:gdLst>
                      <a:gd name="T0" fmla="*/ 249 w 254"/>
                      <a:gd name="T1" fmla="*/ 219 h 238"/>
                      <a:gd name="T2" fmla="*/ 244 w 254"/>
                      <a:gd name="T3" fmla="*/ 206 h 238"/>
                      <a:gd name="T4" fmla="*/ 229 w 254"/>
                      <a:gd name="T5" fmla="*/ 185 h 238"/>
                      <a:gd name="T6" fmla="*/ 200 w 254"/>
                      <a:gd name="T7" fmla="*/ 155 h 238"/>
                      <a:gd name="T8" fmla="*/ 157 w 254"/>
                      <a:gd name="T9" fmla="*/ 110 h 238"/>
                      <a:gd name="T10" fmla="*/ 113 w 254"/>
                      <a:gd name="T11" fmla="*/ 72 h 238"/>
                      <a:gd name="T12" fmla="*/ 79 w 254"/>
                      <a:gd name="T13" fmla="*/ 44 h 238"/>
                      <a:gd name="T14" fmla="*/ 46 w 254"/>
                      <a:gd name="T15" fmla="*/ 14 h 238"/>
                      <a:gd name="T16" fmla="*/ 33 w 254"/>
                      <a:gd name="T17" fmla="*/ 6 h 238"/>
                      <a:gd name="T18" fmla="*/ 23 w 254"/>
                      <a:gd name="T19" fmla="*/ 1 h 238"/>
                      <a:gd name="T20" fmla="*/ 15 w 254"/>
                      <a:gd name="T21" fmla="*/ 0 h 238"/>
                      <a:gd name="T22" fmla="*/ 7 w 254"/>
                      <a:gd name="T23" fmla="*/ 0 h 238"/>
                      <a:gd name="T24" fmla="*/ 1 w 254"/>
                      <a:gd name="T25" fmla="*/ 4 h 238"/>
                      <a:gd name="T26" fmla="*/ 0 w 254"/>
                      <a:gd name="T27" fmla="*/ 12 h 238"/>
                      <a:gd name="T28" fmla="*/ 2 w 254"/>
                      <a:gd name="T29" fmla="*/ 20 h 238"/>
                      <a:gd name="T30" fmla="*/ 6 w 254"/>
                      <a:gd name="T31" fmla="*/ 29 h 238"/>
                      <a:gd name="T32" fmla="*/ 11 w 254"/>
                      <a:gd name="T33" fmla="*/ 36 h 238"/>
                      <a:gd name="T34" fmla="*/ 20 w 254"/>
                      <a:gd name="T35" fmla="*/ 47 h 238"/>
                      <a:gd name="T36" fmla="*/ 50 w 254"/>
                      <a:gd name="T37" fmla="*/ 83 h 238"/>
                      <a:gd name="T38" fmla="*/ 80 w 254"/>
                      <a:gd name="T39" fmla="*/ 115 h 238"/>
                      <a:gd name="T40" fmla="*/ 125 w 254"/>
                      <a:gd name="T41" fmla="*/ 156 h 238"/>
                      <a:gd name="T42" fmla="*/ 169 w 254"/>
                      <a:gd name="T43" fmla="*/ 194 h 238"/>
                      <a:gd name="T44" fmla="*/ 207 w 254"/>
                      <a:gd name="T45" fmla="*/ 223 h 238"/>
                      <a:gd name="T46" fmla="*/ 227 w 254"/>
                      <a:gd name="T47" fmla="*/ 233 h 238"/>
                      <a:gd name="T48" fmla="*/ 241 w 254"/>
                      <a:gd name="T49" fmla="*/ 238 h 238"/>
                      <a:gd name="T50" fmla="*/ 251 w 254"/>
                      <a:gd name="T51" fmla="*/ 236 h 238"/>
                      <a:gd name="T52" fmla="*/ 254 w 254"/>
                      <a:gd name="T53" fmla="*/ 230 h 238"/>
                      <a:gd name="T54" fmla="*/ 249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249" y="219"/>
                        </a:moveTo>
                        <a:lnTo>
                          <a:pt x="244" y="206"/>
                        </a:lnTo>
                        <a:lnTo>
                          <a:pt x="229" y="185"/>
                        </a:lnTo>
                        <a:lnTo>
                          <a:pt x="200" y="155"/>
                        </a:lnTo>
                        <a:lnTo>
                          <a:pt x="157" y="110"/>
                        </a:lnTo>
                        <a:lnTo>
                          <a:pt x="113" y="72"/>
                        </a:lnTo>
                        <a:lnTo>
                          <a:pt x="79" y="44"/>
                        </a:lnTo>
                        <a:lnTo>
                          <a:pt x="46" y="14"/>
                        </a:lnTo>
                        <a:lnTo>
                          <a:pt x="33" y="6"/>
                        </a:lnTo>
                        <a:lnTo>
                          <a:pt x="23" y="1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1" y="4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9"/>
                        </a:lnTo>
                        <a:lnTo>
                          <a:pt x="11" y="36"/>
                        </a:lnTo>
                        <a:lnTo>
                          <a:pt x="20" y="47"/>
                        </a:lnTo>
                        <a:lnTo>
                          <a:pt x="50" y="83"/>
                        </a:lnTo>
                        <a:lnTo>
                          <a:pt x="80" y="115"/>
                        </a:lnTo>
                        <a:lnTo>
                          <a:pt x="125" y="156"/>
                        </a:lnTo>
                        <a:lnTo>
                          <a:pt x="169" y="194"/>
                        </a:lnTo>
                        <a:lnTo>
                          <a:pt x="207" y="223"/>
                        </a:lnTo>
                        <a:lnTo>
                          <a:pt x="227" y="233"/>
                        </a:lnTo>
                        <a:lnTo>
                          <a:pt x="241" y="238"/>
                        </a:lnTo>
                        <a:lnTo>
                          <a:pt x="251" y="236"/>
                        </a:lnTo>
                        <a:lnTo>
                          <a:pt x="254" y="230"/>
                        </a:lnTo>
                        <a:lnTo>
                          <a:pt x="249" y="21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9" name="Freeform 39"/>
                  <p:cNvSpPr>
                    <a:spLocks/>
                  </p:cNvSpPr>
                  <p:nvPr/>
                </p:nvSpPr>
                <p:spPr bwMode="auto">
                  <a:xfrm>
                    <a:off x="2647" y="1426"/>
                    <a:ext cx="254" cy="238"/>
                  </a:xfrm>
                  <a:custGeom>
                    <a:avLst/>
                    <a:gdLst>
                      <a:gd name="T0" fmla="*/ 249 w 254"/>
                      <a:gd name="T1" fmla="*/ 219 h 238"/>
                      <a:gd name="T2" fmla="*/ 244 w 254"/>
                      <a:gd name="T3" fmla="*/ 206 h 238"/>
                      <a:gd name="T4" fmla="*/ 229 w 254"/>
                      <a:gd name="T5" fmla="*/ 185 h 238"/>
                      <a:gd name="T6" fmla="*/ 200 w 254"/>
                      <a:gd name="T7" fmla="*/ 155 h 238"/>
                      <a:gd name="T8" fmla="*/ 157 w 254"/>
                      <a:gd name="T9" fmla="*/ 110 h 238"/>
                      <a:gd name="T10" fmla="*/ 113 w 254"/>
                      <a:gd name="T11" fmla="*/ 72 h 238"/>
                      <a:gd name="T12" fmla="*/ 79 w 254"/>
                      <a:gd name="T13" fmla="*/ 44 h 238"/>
                      <a:gd name="T14" fmla="*/ 46 w 254"/>
                      <a:gd name="T15" fmla="*/ 14 h 238"/>
                      <a:gd name="T16" fmla="*/ 33 w 254"/>
                      <a:gd name="T17" fmla="*/ 6 h 238"/>
                      <a:gd name="T18" fmla="*/ 23 w 254"/>
                      <a:gd name="T19" fmla="*/ 1 h 238"/>
                      <a:gd name="T20" fmla="*/ 15 w 254"/>
                      <a:gd name="T21" fmla="*/ 0 h 238"/>
                      <a:gd name="T22" fmla="*/ 8 w 254"/>
                      <a:gd name="T23" fmla="*/ 0 h 238"/>
                      <a:gd name="T24" fmla="*/ 1 w 254"/>
                      <a:gd name="T25" fmla="*/ 4 h 238"/>
                      <a:gd name="T26" fmla="*/ 0 w 254"/>
                      <a:gd name="T27" fmla="*/ 12 h 238"/>
                      <a:gd name="T28" fmla="*/ 2 w 254"/>
                      <a:gd name="T29" fmla="*/ 20 h 238"/>
                      <a:gd name="T30" fmla="*/ 6 w 254"/>
                      <a:gd name="T31" fmla="*/ 29 h 238"/>
                      <a:gd name="T32" fmla="*/ 11 w 254"/>
                      <a:gd name="T33" fmla="*/ 36 h 238"/>
                      <a:gd name="T34" fmla="*/ 20 w 254"/>
                      <a:gd name="T35" fmla="*/ 47 h 238"/>
                      <a:gd name="T36" fmla="*/ 51 w 254"/>
                      <a:gd name="T37" fmla="*/ 83 h 238"/>
                      <a:gd name="T38" fmla="*/ 81 w 254"/>
                      <a:gd name="T39" fmla="*/ 115 h 238"/>
                      <a:gd name="T40" fmla="*/ 125 w 254"/>
                      <a:gd name="T41" fmla="*/ 156 h 238"/>
                      <a:gd name="T42" fmla="*/ 169 w 254"/>
                      <a:gd name="T43" fmla="*/ 194 h 238"/>
                      <a:gd name="T44" fmla="*/ 207 w 254"/>
                      <a:gd name="T45" fmla="*/ 223 h 238"/>
                      <a:gd name="T46" fmla="*/ 227 w 254"/>
                      <a:gd name="T47" fmla="*/ 233 h 238"/>
                      <a:gd name="T48" fmla="*/ 241 w 254"/>
                      <a:gd name="T49" fmla="*/ 238 h 238"/>
                      <a:gd name="T50" fmla="*/ 251 w 254"/>
                      <a:gd name="T51" fmla="*/ 236 h 238"/>
                      <a:gd name="T52" fmla="*/ 254 w 254"/>
                      <a:gd name="T53" fmla="*/ 230 h 238"/>
                      <a:gd name="T54" fmla="*/ 249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249" y="219"/>
                        </a:moveTo>
                        <a:lnTo>
                          <a:pt x="244" y="206"/>
                        </a:lnTo>
                        <a:lnTo>
                          <a:pt x="229" y="185"/>
                        </a:lnTo>
                        <a:lnTo>
                          <a:pt x="200" y="155"/>
                        </a:lnTo>
                        <a:lnTo>
                          <a:pt x="157" y="110"/>
                        </a:lnTo>
                        <a:lnTo>
                          <a:pt x="113" y="72"/>
                        </a:lnTo>
                        <a:lnTo>
                          <a:pt x="79" y="44"/>
                        </a:lnTo>
                        <a:lnTo>
                          <a:pt x="46" y="14"/>
                        </a:lnTo>
                        <a:lnTo>
                          <a:pt x="33" y="6"/>
                        </a:lnTo>
                        <a:lnTo>
                          <a:pt x="23" y="1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1" y="4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9"/>
                        </a:lnTo>
                        <a:lnTo>
                          <a:pt x="11" y="36"/>
                        </a:lnTo>
                        <a:lnTo>
                          <a:pt x="20" y="47"/>
                        </a:lnTo>
                        <a:lnTo>
                          <a:pt x="51" y="83"/>
                        </a:lnTo>
                        <a:lnTo>
                          <a:pt x="81" y="115"/>
                        </a:lnTo>
                        <a:lnTo>
                          <a:pt x="125" y="156"/>
                        </a:lnTo>
                        <a:lnTo>
                          <a:pt x="169" y="194"/>
                        </a:lnTo>
                        <a:lnTo>
                          <a:pt x="207" y="223"/>
                        </a:lnTo>
                        <a:lnTo>
                          <a:pt x="227" y="233"/>
                        </a:lnTo>
                        <a:lnTo>
                          <a:pt x="241" y="238"/>
                        </a:lnTo>
                        <a:lnTo>
                          <a:pt x="251" y="236"/>
                        </a:lnTo>
                        <a:lnTo>
                          <a:pt x="254" y="230"/>
                        </a:lnTo>
                        <a:lnTo>
                          <a:pt x="249" y="2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60" name="Group 40"/>
                <p:cNvGrpSpPr>
                  <a:grpSpLocks/>
                </p:cNvGrpSpPr>
                <p:nvPr/>
              </p:nvGrpSpPr>
              <p:grpSpPr bwMode="auto">
                <a:xfrm>
                  <a:off x="2766" y="1350"/>
                  <a:ext cx="155" cy="307"/>
                  <a:chOff x="2766" y="1350"/>
                  <a:chExt cx="155" cy="307"/>
                </a:xfrm>
              </p:grpSpPr>
              <p:sp>
                <p:nvSpPr>
                  <p:cNvPr id="337961" name="Freeform 41"/>
                  <p:cNvSpPr>
                    <a:spLocks/>
                  </p:cNvSpPr>
                  <p:nvPr/>
                </p:nvSpPr>
                <p:spPr bwMode="auto">
                  <a:xfrm>
                    <a:off x="2766" y="1350"/>
                    <a:ext cx="145" cy="307"/>
                  </a:xfrm>
                  <a:custGeom>
                    <a:avLst/>
                    <a:gdLst>
                      <a:gd name="T0" fmla="*/ 135 w 145"/>
                      <a:gd name="T1" fmla="*/ 305 h 307"/>
                      <a:gd name="T2" fmla="*/ 140 w 145"/>
                      <a:gd name="T3" fmla="*/ 300 h 307"/>
                      <a:gd name="T4" fmla="*/ 144 w 145"/>
                      <a:gd name="T5" fmla="*/ 295 h 307"/>
                      <a:gd name="T6" fmla="*/ 145 w 145"/>
                      <a:gd name="T7" fmla="*/ 288 h 307"/>
                      <a:gd name="T8" fmla="*/ 144 w 145"/>
                      <a:gd name="T9" fmla="*/ 279 h 307"/>
                      <a:gd name="T10" fmla="*/ 136 w 145"/>
                      <a:gd name="T11" fmla="*/ 254 h 307"/>
                      <a:gd name="T12" fmla="*/ 122 w 145"/>
                      <a:gd name="T13" fmla="*/ 212 h 307"/>
                      <a:gd name="T14" fmla="*/ 105 w 145"/>
                      <a:gd name="T15" fmla="*/ 168 h 307"/>
                      <a:gd name="T16" fmla="*/ 89 w 145"/>
                      <a:gd name="T17" fmla="*/ 130 h 307"/>
                      <a:gd name="T18" fmla="*/ 71 w 145"/>
                      <a:gd name="T19" fmla="*/ 89 h 307"/>
                      <a:gd name="T20" fmla="*/ 53 w 145"/>
                      <a:gd name="T21" fmla="*/ 53 h 307"/>
                      <a:gd name="T22" fmla="*/ 40 w 145"/>
                      <a:gd name="T23" fmla="*/ 30 h 307"/>
                      <a:gd name="T24" fmla="*/ 33 w 145"/>
                      <a:gd name="T25" fmla="*/ 17 h 307"/>
                      <a:gd name="T26" fmla="*/ 28 w 145"/>
                      <a:gd name="T27" fmla="*/ 11 h 307"/>
                      <a:gd name="T28" fmla="*/ 23 w 145"/>
                      <a:gd name="T29" fmla="*/ 5 h 307"/>
                      <a:gd name="T30" fmla="*/ 17 w 145"/>
                      <a:gd name="T31" fmla="*/ 1 h 307"/>
                      <a:gd name="T32" fmla="*/ 11 w 145"/>
                      <a:gd name="T33" fmla="*/ 0 h 307"/>
                      <a:gd name="T34" fmla="*/ 5 w 145"/>
                      <a:gd name="T35" fmla="*/ 1 h 307"/>
                      <a:gd name="T36" fmla="*/ 2 w 145"/>
                      <a:gd name="T37" fmla="*/ 5 h 307"/>
                      <a:gd name="T38" fmla="*/ 1 w 145"/>
                      <a:gd name="T39" fmla="*/ 10 h 307"/>
                      <a:gd name="T40" fmla="*/ 0 w 145"/>
                      <a:gd name="T41" fmla="*/ 16 h 307"/>
                      <a:gd name="T42" fmla="*/ 1 w 145"/>
                      <a:gd name="T43" fmla="*/ 22 h 307"/>
                      <a:gd name="T44" fmla="*/ 5 w 145"/>
                      <a:gd name="T45" fmla="*/ 36 h 307"/>
                      <a:gd name="T46" fmla="*/ 7 w 145"/>
                      <a:gd name="T47" fmla="*/ 48 h 307"/>
                      <a:gd name="T48" fmla="*/ 14 w 145"/>
                      <a:gd name="T49" fmla="*/ 72 h 307"/>
                      <a:gd name="T50" fmla="*/ 25 w 145"/>
                      <a:gd name="T51" fmla="*/ 105 h 307"/>
                      <a:gd name="T52" fmla="*/ 40 w 145"/>
                      <a:gd name="T53" fmla="*/ 144 h 307"/>
                      <a:gd name="T54" fmla="*/ 57 w 145"/>
                      <a:gd name="T55" fmla="*/ 186 h 307"/>
                      <a:gd name="T56" fmla="*/ 74 w 145"/>
                      <a:gd name="T57" fmla="*/ 224 h 307"/>
                      <a:gd name="T58" fmla="*/ 87 w 145"/>
                      <a:gd name="T59" fmla="*/ 249 h 307"/>
                      <a:gd name="T60" fmla="*/ 98 w 145"/>
                      <a:gd name="T61" fmla="*/ 269 h 307"/>
                      <a:gd name="T62" fmla="*/ 114 w 145"/>
                      <a:gd name="T63" fmla="*/ 294 h 307"/>
                      <a:gd name="T64" fmla="*/ 119 w 145"/>
                      <a:gd name="T65" fmla="*/ 303 h 307"/>
                      <a:gd name="T66" fmla="*/ 124 w 145"/>
                      <a:gd name="T67" fmla="*/ 306 h 307"/>
                      <a:gd name="T68" fmla="*/ 129 w 145"/>
                      <a:gd name="T69" fmla="*/ 307 h 307"/>
                      <a:gd name="T70" fmla="*/ 135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35" y="305"/>
                        </a:moveTo>
                        <a:lnTo>
                          <a:pt x="140" y="300"/>
                        </a:lnTo>
                        <a:lnTo>
                          <a:pt x="144" y="295"/>
                        </a:lnTo>
                        <a:lnTo>
                          <a:pt x="145" y="288"/>
                        </a:lnTo>
                        <a:lnTo>
                          <a:pt x="144" y="279"/>
                        </a:lnTo>
                        <a:lnTo>
                          <a:pt x="136" y="254"/>
                        </a:lnTo>
                        <a:lnTo>
                          <a:pt x="122" y="212"/>
                        </a:lnTo>
                        <a:lnTo>
                          <a:pt x="105" y="168"/>
                        </a:lnTo>
                        <a:lnTo>
                          <a:pt x="89" y="130"/>
                        </a:lnTo>
                        <a:lnTo>
                          <a:pt x="71" y="89"/>
                        </a:lnTo>
                        <a:lnTo>
                          <a:pt x="53" y="53"/>
                        </a:lnTo>
                        <a:lnTo>
                          <a:pt x="40" y="30"/>
                        </a:lnTo>
                        <a:lnTo>
                          <a:pt x="33" y="17"/>
                        </a:lnTo>
                        <a:lnTo>
                          <a:pt x="28" y="11"/>
                        </a:lnTo>
                        <a:lnTo>
                          <a:pt x="23" y="5"/>
                        </a:lnTo>
                        <a:lnTo>
                          <a:pt x="17" y="1"/>
                        </a:lnTo>
                        <a:lnTo>
                          <a:pt x="11" y="0"/>
                        </a:ln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1" y="22"/>
                        </a:lnTo>
                        <a:lnTo>
                          <a:pt x="5" y="36"/>
                        </a:lnTo>
                        <a:lnTo>
                          <a:pt x="7" y="48"/>
                        </a:lnTo>
                        <a:lnTo>
                          <a:pt x="14" y="72"/>
                        </a:lnTo>
                        <a:lnTo>
                          <a:pt x="25" y="105"/>
                        </a:lnTo>
                        <a:lnTo>
                          <a:pt x="40" y="144"/>
                        </a:lnTo>
                        <a:lnTo>
                          <a:pt x="57" y="186"/>
                        </a:lnTo>
                        <a:lnTo>
                          <a:pt x="74" y="224"/>
                        </a:lnTo>
                        <a:lnTo>
                          <a:pt x="87" y="249"/>
                        </a:lnTo>
                        <a:lnTo>
                          <a:pt x="98" y="269"/>
                        </a:lnTo>
                        <a:lnTo>
                          <a:pt x="114" y="294"/>
                        </a:lnTo>
                        <a:lnTo>
                          <a:pt x="119" y="303"/>
                        </a:lnTo>
                        <a:lnTo>
                          <a:pt x="124" y="306"/>
                        </a:lnTo>
                        <a:lnTo>
                          <a:pt x="129" y="307"/>
                        </a:lnTo>
                        <a:lnTo>
                          <a:pt x="135" y="30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62" name="Freeform 42"/>
                  <p:cNvSpPr>
                    <a:spLocks/>
                  </p:cNvSpPr>
                  <p:nvPr/>
                </p:nvSpPr>
                <p:spPr bwMode="auto">
                  <a:xfrm>
                    <a:off x="2776" y="1350"/>
                    <a:ext cx="145" cy="307"/>
                  </a:xfrm>
                  <a:custGeom>
                    <a:avLst/>
                    <a:gdLst>
                      <a:gd name="T0" fmla="*/ 135 w 145"/>
                      <a:gd name="T1" fmla="*/ 305 h 307"/>
                      <a:gd name="T2" fmla="*/ 140 w 145"/>
                      <a:gd name="T3" fmla="*/ 300 h 307"/>
                      <a:gd name="T4" fmla="*/ 144 w 145"/>
                      <a:gd name="T5" fmla="*/ 295 h 307"/>
                      <a:gd name="T6" fmla="*/ 145 w 145"/>
                      <a:gd name="T7" fmla="*/ 288 h 307"/>
                      <a:gd name="T8" fmla="*/ 144 w 145"/>
                      <a:gd name="T9" fmla="*/ 279 h 307"/>
                      <a:gd name="T10" fmla="*/ 136 w 145"/>
                      <a:gd name="T11" fmla="*/ 254 h 307"/>
                      <a:gd name="T12" fmla="*/ 122 w 145"/>
                      <a:gd name="T13" fmla="*/ 212 h 307"/>
                      <a:gd name="T14" fmla="*/ 105 w 145"/>
                      <a:gd name="T15" fmla="*/ 168 h 307"/>
                      <a:gd name="T16" fmla="*/ 90 w 145"/>
                      <a:gd name="T17" fmla="*/ 130 h 307"/>
                      <a:gd name="T18" fmla="*/ 71 w 145"/>
                      <a:gd name="T19" fmla="*/ 89 h 307"/>
                      <a:gd name="T20" fmla="*/ 53 w 145"/>
                      <a:gd name="T21" fmla="*/ 53 h 307"/>
                      <a:gd name="T22" fmla="*/ 40 w 145"/>
                      <a:gd name="T23" fmla="*/ 30 h 307"/>
                      <a:gd name="T24" fmla="*/ 34 w 145"/>
                      <a:gd name="T25" fmla="*/ 17 h 307"/>
                      <a:gd name="T26" fmla="*/ 28 w 145"/>
                      <a:gd name="T27" fmla="*/ 11 h 307"/>
                      <a:gd name="T28" fmla="*/ 23 w 145"/>
                      <a:gd name="T29" fmla="*/ 5 h 307"/>
                      <a:gd name="T30" fmla="*/ 17 w 145"/>
                      <a:gd name="T31" fmla="*/ 1 h 307"/>
                      <a:gd name="T32" fmla="*/ 12 w 145"/>
                      <a:gd name="T33" fmla="*/ 0 h 307"/>
                      <a:gd name="T34" fmla="*/ 5 w 145"/>
                      <a:gd name="T35" fmla="*/ 1 h 307"/>
                      <a:gd name="T36" fmla="*/ 2 w 145"/>
                      <a:gd name="T37" fmla="*/ 5 h 307"/>
                      <a:gd name="T38" fmla="*/ 1 w 145"/>
                      <a:gd name="T39" fmla="*/ 10 h 307"/>
                      <a:gd name="T40" fmla="*/ 0 w 145"/>
                      <a:gd name="T41" fmla="*/ 16 h 307"/>
                      <a:gd name="T42" fmla="*/ 1 w 145"/>
                      <a:gd name="T43" fmla="*/ 22 h 307"/>
                      <a:gd name="T44" fmla="*/ 5 w 145"/>
                      <a:gd name="T45" fmla="*/ 36 h 307"/>
                      <a:gd name="T46" fmla="*/ 8 w 145"/>
                      <a:gd name="T47" fmla="*/ 48 h 307"/>
                      <a:gd name="T48" fmla="*/ 14 w 145"/>
                      <a:gd name="T49" fmla="*/ 72 h 307"/>
                      <a:gd name="T50" fmla="*/ 25 w 145"/>
                      <a:gd name="T51" fmla="*/ 105 h 307"/>
                      <a:gd name="T52" fmla="*/ 40 w 145"/>
                      <a:gd name="T53" fmla="*/ 144 h 307"/>
                      <a:gd name="T54" fmla="*/ 57 w 145"/>
                      <a:gd name="T55" fmla="*/ 186 h 307"/>
                      <a:gd name="T56" fmla="*/ 74 w 145"/>
                      <a:gd name="T57" fmla="*/ 224 h 307"/>
                      <a:gd name="T58" fmla="*/ 87 w 145"/>
                      <a:gd name="T59" fmla="*/ 249 h 307"/>
                      <a:gd name="T60" fmla="*/ 98 w 145"/>
                      <a:gd name="T61" fmla="*/ 269 h 307"/>
                      <a:gd name="T62" fmla="*/ 114 w 145"/>
                      <a:gd name="T63" fmla="*/ 294 h 307"/>
                      <a:gd name="T64" fmla="*/ 119 w 145"/>
                      <a:gd name="T65" fmla="*/ 303 h 307"/>
                      <a:gd name="T66" fmla="*/ 125 w 145"/>
                      <a:gd name="T67" fmla="*/ 306 h 307"/>
                      <a:gd name="T68" fmla="*/ 129 w 145"/>
                      <a:gd name="T69" fmla="*/ 307 h 307"/>
                      <a:gd name="T70" fmla="*/ 135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35" y="305"/>
                        </a:moveTo>
                        <a:lnTo>
                          <a:pt x="140" y="300"/>
                        </a:lnTo>
                        <a:lnTo>
                          <a:pt x="144" y="295"/>
                        </a:lnTo>
                        <a:lnTo>
                          <a:pt x="145" y="288"/>
                        </a:lnTo>
                        <a:lnTo>
                          <a:pt x="144" y="279"/>
                        </a:lnTo>
                        <a:lnTo>
                          <a:pt x="136" y="254"/>
                        </a:lnTo>
                        <a:lnTo>
                          <a:pt x="122" y="212"/>
                        </a:lnTo>
                        <a:lnTo>
                          <a:pt x="105" y="168"/>
                        </a:lnTo>
                        <a:lnTo>
                          <a:pt x="90" y="130"/>
                        </a:lnTo>
                        <a:lnTo>
                          <a:pt x="71" y="89"/>
                        </a:lnTo>
                        <a:lnTo>
                          <a:pt x="53" y="53"/>
                        </a:lnTo>
                        <a:lnTo>
                          <a:pt x="40" y="30"/>
                        </a:lnTo>
                        <a:lnTo>
                          <a:pt x="34" y="17"/>
                        </a:lnTo>
                        <a:lnTo>
                          <a:pt x="28" y="11"/>
                        </a:lnTo>
                        <a:lnTo>
                          <a:pt x="23" y="5"/>
                        </a:lnTo>
                        <a:lnTo>
                          <a:pt x="17" y="1"/>
                        </a:lnTo>
                        <a:lnTo>
                          <a:pt x="12" y="0"/>
                        </a:ln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1" y="22"/>
                        </a:lnTo>
                        <a:lnTo>
                          <a:pt x="5" y="36"/>
                        </a:lnTo>
                        <a:lnTo>
                          <a:pt x="8" y="48"/>
                        </a:lnTo>
                        <a:lnTo>
                          <a:pt x="14" y="72"/>
                        </a:lnTo>
                        <a:lnTo>
                          <a:pt x="25" y="105"/>
                        </a:lnTo>
                        <a:lnTo>
                          <a:pt x="40" y="144"/>
                        </a:lnTo>
                        <a:lnTo>
                          <a:pt x="57" y="186"/>
                        </a:lnTo>
                        <a:lnTo>
                          <a:pt x="74" y="224"/>
                        </a:lnTo>
                        <a:lnTo>
                          <a:pt x="87" y="249"/>
                        </a:lnTo>
                        <a:lnTo>
                          <a:pt x="98" y="269"/>
                        </a:lnTo>
                        <a:lnTo>
                          <a:pt x="114" y="294"/>
                        </a:lnTo>
                        <a:lnTo>
                          <a:pt x="119" y="303"/>
                        </a:lnTo>
                        <a:lnTo>
                          <a:pt x="125" y="306"/>
                        </a:lnTo>
                        <a:lnTo>
                          <a:pt x="129" y="307"/>
                        </a:lnTo>
                        <a:lnTo>
                          <a:pt x="135" y="3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63" name="Group 43"/>
                <p:cNvGrpSpPr>
                  <a:grpSpLocks/>
                </p:cNvGrpSpPr>
                <p:nvPr/>
              </p:nvGrpSpPr>
              <p:grpSpPr bwMode="auto">
                <a:xfrm>
                  <a:off x="2566" y="1538"/>
                  <a:ext cx="334" cy="138"/>
                  <a:chOff x="2566" y="1538"/>
                  <a:chExt cx="334" cy="138"/>
                </a:xfrm>
              </p:grpSpPr>
              <p:sp>
                <p:nvSpPr>
                  <p:cNvPr id="337964" name="Freeform 44"/>
                  <p:cNvSpPr>
                    <a:spLocks/>
                  </p:cNvSpPr>
                  <p:nvPr/>
                </p:nvSpPr>
                <p:spPr bwMode="auto">
                  <a:xfrm>
                    <a:off x="2566" y="1540"/>
                    <a:ext cx="324" cy="136"/>
                  </a:xfrm>
                  <a:custGeom>
                    <a:avLst/>
                    <a:gdLst>
                      <a:gd name="T0" fmla="*/ 324 w 324"/>
                      <a:gd name="T1" fmla="*/ 118 h 136"/>
                      <a:gd name="T2" fmla="*/ 312 w 324"/>
                      <a:gd name="T3" fmla="*/ 106 h 136"/>
                      <a:gd name="T4" fmla="*/ 281 w 324"/>
                      <a:gd name="T5" fmla="*/ 89 h 136"/>
                      <a:gd name="T6" fmla="*/ 241 w 324"/>
                      <a:gd name="T7" fmla="*/ 70 h 136"/>
                      <a:gd name="T8" fmla="*/ 188 w 324"/>
                      <a:gd name="T9" fmla="*/ 49 h 136"/>
                      <a:gd name="T10" fmla="*/ 133 w 324"/>
                      <a:gd name="T11" fmla="*/ 28 h 136"/>
                      <a:gd name="T12" fmla="*/ 77 w 324"/>
                      <a:gd name="T13" fmla="*/ 11 h 136"/>
                      <a:gd name="T14" fmla="*/ 44 w 324"/>
                      <a:gd name="T15" fmla="*/ 3 h 136"/>
                      <a:gd name="T16" fmla="*/ 33 w 324"/>
                      <a:gd name="T17" fmla="*/ 1 h 136"/>
                      <a:gd name="T18" fmla="*/ 22 w 324"/>
                      <a:gd name="T19" fmla="*/ 0 h 136"/>
                      <a:gd name="T20" fmla="*/ 9 w 324"/>
                      <a:gd name="T21" fmla="*/ 3 h 136"/>
                      <a:gd name="T22" fmla="*/ 3 w 324"/>
                      <a:gd name="T23" fmla="*/ 7 h 136"/>
                      <a:gd name="T24" fmla="*/ 0 w 324"/>
                      <a:gd name="T25" fmla="*/ 12 h 136"/>
                      <a:gd name="T26" fmla="*/ 2 w 324"/>
                      <a:gd name="T27" fmla="*/ 20 h 136"/>
                      <a:gd name="T28" fmla="*/ 5 w 324"/>
                      <a:gd name="T29" fmla="*/ 26 h 136"/>
                      <a:gd name="T30" fmla="*/ 10 w 324"/>
                      <a:gd name="T31" fmla="*/ 30 h 136"/>
                      <a:gd name="T32" fmla="*/ 20 w 324"/>
                      <a:gd name="T33" fmla="*/ 36 h 136"/>
                      <a:gd name="T34" fmla="*/ 51 w 324"/>
                      <a:gd name="T35" fmla="*/ 50 h 136"/>
                      <a:gd name="T36" fmla="*/ 107 w 324"/>
                      <a:gd name="T37" fmla="*/ 73 h 136"/>
                      <a:gd name="T38" fmla="*/ 157 w 324"/>
                      <a:gd name="T39" fmla="*/ 93 h 136"/>
                      <a:gd name="T40" fmla="*/ 213 w 324"/>
                      <a:gd name="T41" fmla="*/ 112 h 136"/>
                      <a:gd name="T42" fmla="*/ 257 w 324"/>
                      <a:gd name="T43" fmla="*/ 126 h 136"/>
                      <a:gd name="T44" fmla="*/ 288 w 324"/>
                      <a:gd name="T45" fmla="*/ 134 h 136"/>
                      <a:gd name="T46" fmla="*/ 306 w 324"/>
                      <a:gd name="T47" fmla="*/ 136 h 136"/>
                      <a:gd name="T48" fmla="*/ 318 w 324"/>
                      <a:gd name="T49" fmla="*/ 133 h 136"/>
                      <a:gd name="T50" fmla="*/ 324 w 324"/>
                      <a:gd name="T51" fmla="*/ 126 h 136"/>
                      <a:gd name="T52" fmla="*/ 324 w 324"/>
                      <a:gd name="T53" fmla="*/ 11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324" y="118"/>
                        </a:moveTo>
                        <a:lnTo>
                          <a:pt x="312" y="106"/>
                        </a:lnTo>
                        <a:lnTo>
                          <a:pt x="281" y="89"/>
                        </a:lnTo>
                        <a:lnTo>
                          <a:pt x="241" y="70"/>
                        </a:lnTo>
                        <a:lnTo>
                          <a:pt x="188" y="49"/>
                        </a:lnTo>
                        <a:lnTo>
                          <a:pt x="133" y="28"/>
                        </a:lnTo>
                        <a:lnTo>
                          <a:pt x="77" y="11"/>
                        </a:lnTo>
                        <a:lnTo>
                          <a:pt x="44" y="3"/>
                        </a:lnTo>
                        <a:lnTo>
                          <a:pt x="33" y="1"/>
                        </a:lnTo>
                        <a:lnTo>
                          <a:pt x="22" y="0"/>
                        </a:lnTo>
                        <a:lnTo>
                          <a:pt x="9" y="3"/>
                        </a:lnTo>
                        <a:lnTo>
                          <a:pt x="3" y="7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5" y="26"/>
                        </a:lnTo>
                        <a:lnTo>
                          <a:pt x="10" y="30"/>
                        </a:lnTo>
                        <a:lnTo>
                          <a:pt x="20" y="36"/>
                        </a:lnTo>
                        <a:lnTo>
                          <a:pt x="51" y="50"/>
                        </a:lnTo>
                        <a:lnTo>
                          <a:pt x="107" y="73"/>
                        </a:lnTo>
                        <a:lnTo>
                          <a:pt x="157" y="93"/>
                        </a:lnTo>
                        <a:lnTo>
                          <a:pt x="213" y="112"/>
                        </a:lnTo>
                        <a:lnTo>
                          <a:pt x="257" y="126"/>
                        </a:lnTo>
                        <a:lnTo>
                          <a:pt x="288" y="134"/>
                        </a:lnTo>
                        <a:lnTo>
                          <a:pt x="306" y="136"/>
                        </a:lnTo>
                        <a:lnTo>
                          <a:pt x="318" y="133"/>
                        </a:lnTo>
                        <a:lnTo>
                          <a:pt x="324" y="126"/>
                        </a:lnTo>
                        <a:lnTo>
                          <a:pt x="324" y="11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65" name="Freeform 45"/>
                  <p:cNvSpPr>
                    <a:spLocks/>
                  </p:cNvSpPr>
                  <p:nvPr/>
                </p:nvSpPr>
                <p:spPr bwMode="auto">
                  <a:xfrm>
                    <a:off x="2576" y="1538"/>
                    <a:ext cx="324" cy="136"/>
                  </a:xfrm>
                  <a:custGeom>
                    <a:avLst/>
                    <a:gdLst>
                      <a:gd name="T0" fmla="*/ 324 w 324"/>
                      <a:gd name="T1" fmla="*/ 119 h 136"/>
                      <a:gd name="T2" fmla="*/ 312 w 324"/>
                      <a:gd name="T3" fmla="*/ 106 h 136"/>
                      <a:gd name="T4" fmla="*/ 281 w 324"/>
                      <a:gd name="T5" fmla="*/ 89 h 136"/>
                      <a:gd name="T6" fmla="*/ 242 w 324"/>
                      <a:gd name="T7" fmla="*/ 70 h 136"/>
                      <a:gd name="T8" fmla="*/ 188 w 324"/>
                      <a:gd name="T9" fmla="*/ 49 h 136"/>
                      <a:gd name="T10" fmla="*/ 133 w 324"/>
                      <a:gd name="T11" fmla="*/ 28 h 136"/>
                      <a:gd name="T12" fmla="*/ 77 w 324"/>
                      <a:gd name="T13" fmla="*/ 11 h 136"/>
                      <a:gd name="T14" fmla="*/ 45 w 324"/>
                      <a:gd name="T15" fmla="*/ 3 h 136"/>
                      <a:gd name="T16" fmla="*/ 33 w 324"/>
                      <a:gd name="T17" fmla="*/ 2 h 136"/>
                      <a:gd name="T18" fmla="*/ 22 w 324"/>
                      <a:gd name="T19" fmla="*/ 0 h 136"/>
                      <a:gd name="T20" fmla="*/ 10 w 324"/>
                      <a:gd name="T21" fmla="*/ 3 h 136"/>
                      <a:gd name="T22" fmla="*/ 3 w 324"/>
                      <a:gd name="T23" fmla="*/ 7 h 136"/>
                      <a:gd name="T24" fmla="*/ 0 w 324"/>
                      <a:gd name="T25" fmla="*/ 12 h 136"/>
                      <a:gd name="T26" fmla="*/ 2 w 324"/>
                      <a:gd name="T27" fmla="*/ 20 h 136"/>
                      <a:gd name="T28" fmla="*/ 6 w 324"/>
                      <a:gd name="T29" fmla="*/ 26 h 136"/>
                      <a:gd name="T30" fmla="*/ 10 w 324"/>
                      <a:gd name="T31" fmla="*/ 30 h 136"/>
                      <a:gd name="T32" fmla="*/ 20 w 324"/>
                      <a:gd name="T33" fmla="*/ 36 h 136"/>
                      <a:gd name="T34" fmla="*/ 51 w 324"/>
                      <a:gd name="T35" fmla="*/ 50 h 136"/>
                      <a:gd name="T36" fmla="*/ 107 w 324"/>
                      <a:gd name="T37" fmla="*/ 74 h 136"/>
                      <a:gd name="T38" fmla="*/ 157 w 324"/>
                      <a:gd name="T39" fmla="*/ 94 h 136"/>
                      <a:gd name="T40" fmla="*/ 213 w 324"/>
                      <a:gd name="T41" fmla="*/ 112 h 136"/>
                      <a:gd name="T42" fmla="*/ 257 w 324"/>
                      <a:gd name="T43" fmla="*/ 126 h 136"/>
                      <a:gd name="T44" fmla="*/ 288 w 324"/>
                      <a:gd name="T45" fmla="*/ 134 h 136"/>
                      <a:gd name="T46" fmla="*/ 306 w 324"/>
                      <a:gd name="T47" fmla="*/ 136 h 136"/>
                      <a:gd name="T48" fmla="*/ 318 w 324"/>
                      <a:gd name="T49" fmla="*/ 133 h 136"/>
                      <a:gd name="T50" fmla="*/ 324 w 324"/>
                      <a:gd name="T51" fmla="*/ 127 h 136"/>
                      <a:gd name="T52" fmla="*/ 324 w 324"/>
                      <a:gd name="T53" fmla="*/ 119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324" y="119"/>
                        </a:moveTo>
                        <a:lnTo>
                          <a:pt x="312" y="106"/>
                        </a:lnTo>
                        <a:lnTo>
                          <a:pt x="281" y="89"/>
                        </a:lnTo>
                        <a:lnTo>
                          <a:pt x="242" y="70"/>
                        </a:lnTo>
                        <a:lnTo>
                          <a:pt x="188" y="49"/>
                        </a:lnTo>
                        <a:lnTo>
                          <a:pt x="133" y="28"/>
                        </a:lnTo>
                        <a:lnTo>
                          <a:pt x="77" y="11"/>
                        </a:lnTo>
                        <a:lnTo>
                          <a:pt x="45" y="3"/>
                        </a:lnTo>
                        <a:lnTo>
                          <a:pt x="33" y="2"/>
                        </a:lnTo>
                        <a:lnTo>
                          <a:pt x="22" y="0"/>
                        </a:lnTo>
                        <a:lnTo>
                          <a:pt x="10" y="3"/>
                        </a:lnTo>
                        <a:lnTo>
                          <a:pt x="3" y="7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6"/>
                        </a:lnTo>
                        <a:lnTo>
                          <a:pt x="10" y="30"/>
                        </a:lnTo>
                        <a:lnTo>
                          <a:pt x="20" y="36"/>
                        </a:lnTo>
                        <a:lnTo>
                          <a:pt x="51" y="50"/>
                        </a:lnTo>
                        <a:lnTo>
                          <a:pt x="107" y="74"/>
                        </a:lnTo>
                        <a:lnTo>
                          <a:pt x="157" y="94"/>
                        </a:lnTo>
                        <a:lnTo>
                          <a:pt x="213" y="112"/>
                        </a:lnTo>
                        <a:lnTo>
                          <a:pt x="257" y="126"/>
                        </a:lnTo>
                        <a:lnTo>
                          <a:pt x="288" y="134"/>
                        </a:lnTo>
                        <a:lnTo>
                          <a:pt x="306" y="136"/>
                        </a:lnTo>
                        <a:lnTo>
                          <a:pt x="318" y="133"/>
                        </a:lnTo>
                        <a:lnTo>
                          <a:pt x="324" y="127"/>
                        </a:lnTo>
                        <a:lnTo>
                          <a:pt x="324" y="1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7966" name="Group 46"/>
              <p:cNvGrpSpPr>
                <a:grpSpLocks/>
              </p:cNvGrpSpPr>
              <p:nvPr/>
            </p:nvGrpSpPr>
            <p:grpSpPr bwMode="auto">
              <a:xfrm>
                <a:off x="2898" y="1320"/>
                <a:ext cx="408" cy="748"/>
                <a:chOff x="2898" y="1320"/>
                <a:chExt cx="408" cy="748"/>
              </a:xfrm>
            </p:grpSpPr>
            <p:sp>
              <p:nvSpPr>
                <p:cNvPr id="337967" name="Freeform 47"/>
                <p:cNvSpPr>
                  <a:spLocks/>
                </p:cNvSpPr>
                <p:nvPr/>
              </p:nvSpPr>
              <p:spPr bwMode="auto">
                <a:xfrm>
                  <a:off x="2936" y="1732"/>
                  <a:ext cx="308" cy="174"/>
                </a:xfrm>
                <a:custGeom>
                  <a:avLst/>
                  <a:gdLst>
                    <a:gd name="T0" fmla="*/ 3 w 308"/>
                    <a:gd name="T1" fmla="*/ 8 h 174"/>
                    <a:gd name="T2" fmla="*/ 8 w 308"/>
                    <a:gd name="T3" fmla="*/ 2 h 174"/>
                    <a:gd name="T4" fmla="*/ 13 w 308"/>
                    <a:gd name="T5" fmla="*/ 0 h 174"/>
                    <a:gd name="T6" fmla="*/ 19 w 308"/>
                    <a:gd name="T7" fmla="*/ 0 h 174"/>
                    <a:gd name="T8" fmla="*/ 29 w 308"/>
                    <a:gd name="T9" fmla="*/ 0 h 174"/>
                    <a:gd name="T10" fmla="*/ 47 w 308"/>
                    <a:gd name="T11" fmla="*/ 6 h 174"/>
                    <a:gd name="T12" fmla="*/ 76 w 308"/>
                    <a:gd name="T13" fmla="*/ 18 h 174"/>
                    <a:gd name="T14" fmla="*/ 110 w 308"/>
                    <a:gd name="T15" fmla="*/ 34 h 174"/>
                    <a:gd name="T16" fmla="*/ 164 w 308"/>
                    <a:gd name="T17" fmla="*/ 61 h 174"/>
                    <a:gd name="T18" fmla="*/ 217 w 308"/>
                    <a:gd name="T19" fmla="*/ 90 h 174"/>
                    <a:gd name="T20" fmla="*/ 252 w 308"/>
                    <a:gd name="T21" fmla="*/ 111 h 174"/>
                    <a:gd name="T22" fmla="*/ 269 w 308"/>
                    <a:gd name="T23" fmla="*/ 123 h 174"/>
                    <a:gd name="T24" fmla="*/ 286 w 308"/>
                    <a:gd name="T25" fmla="*/ 138 h 174"/>
                    <a:gd name="T26" fmla="*/ 293 w 308"/>
                    <a:gd name="T27" fmla="*/ 143 h 174"/>
                    <a:gd name="T28" fmla="*/ 300 w 308"/>
                    <a:gd name="T29" fmla="*/ 150 h 174"/>
                    <a:gd name="T30" fmla="*/ 305 w 308"/>
                    <a:gd name="T31" fmla="*/ 156 h 174"/>
                    <a:gd name="T32" fmla="*/ 308 w 308"/>
                    <a:gd name="T33" fmla="*/ 163 h 174"/>
                    <a:gd name="T34" fmla="*/ 308 w 308"/>
                    <a:gd name="T35" fmla="*/ 167 h 174"/>
                    <a:gd name="T36" fmla="*/ 306 w 308"/>
                    <a:gd name="T37" fmla="*/ 171 h 174"/>
                    <a:gd name="T38" fmla="*/ 303 w 308"/>
                    <a:gd name="T39" fmla="*/ 173 h 174"/>
                    <a:gd name="T40" fmla="*/ 297 w 308"/>
                    <a:gd name="T41" fmla="*/ 174 h 174"/>
                    <a:gd name="T42" fmla="*/ 289 w 308"/>
                    <a:gd name="T43" fmla="*/ 174 h 174"/>
                    <a:gd name="T44" fmla="*/ 276 w 308"/>
                    <a:gd name="T45" fmla="*/ 172 h 174"/>
                    <a:gd name="T46" fmla="*/ 253 w 308"/>
                    <a:gd name="T47" fmla="*/ 165 h 174"/>
                    <a:gd name="T48" fmla="*/ 230 w 308"/>
                    <a:gd name="T49" fmla="*/ 156 h 174"/>
                    <a:gd name="T50" fmla="*/ 193 w 308"/>
                    <a:gd name="T51" fmla="*/ 138 h 174"/>
                    <a:gd name="T52" fmla="*/ 142 w 308"/>
                    <a:gd name="T53" fmla="*/ 110 h 174"/>
                    <a:gd name="T54" fmla="*/ 91 w 308"/>
                    <a:gd name="T55" fmla="*/ 82 h 174"/>
                    <a:gd name="T56" fmla="*/ 59 w 308"/>
                    <a:gd name="T57" fmla="*/ 64 h 174"/>
                    <a:gd name="T58" fmla="*/ 31 w 308"/>
                    <a:gd name="T59" fmla="*/ 47 h 174"/>
                    <a:gd name="T60" fmla="*/ 10 w 308"/>
                    <a:gd name="T61" fmla="*/ 33 h 174"/>
                    <a:gd name="T62" fmla="*/ 4 w 308"/>
                    <a:gd name="T63" fmla="*/ 24 h 174"/>
                    <a:gd name="T64" fmla="*/ 0 w 308"/>
                    <a:gd name="T65" fmla="*/ 18 h 174"/>
                    <a:gd name="T66" fmla="*/ 3 w 308"/>
                    <a:gd name="T67" fmla="*/ 10 h 174"/>
                    <a:gd name="T68" fmla="*/ 3 w 308"/>
                    <a:gd name="T69" fmla="*/ 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4">
                      <a:moveTo>
                        <a:pt x="3" y="8"/>
                      </a:move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47" y="6"/>
                      </a:lnTo>
                      <a:lnTo>
                        <a:pt x="76" y="18"/>
                      </a:lnTo>
                      <a:lnTo>
                        <a:pt x="110" y="34"/>
                      </a:lnTo>
                      <a:lnTo>
                        <a:pt x="164" y="61"/>
                      </a:lnTo>
                      <a:lnTo>
                        <a:pt x="217" y="90"/>
                      </a:lnTo>
                      <a:lnTo>
                        <a:pt x="252" y="111"/>
                      </a:lnTo>
                      <a:lnTo>
                        <a:pt x="269" y="123"/>
                      </a:lnTo>
                      <a:lnTo>
                        <a:pt x="286" y="138"/>
                      </a:lnTo>
                      <a:lnTo>
                        <a:pt x="293" y="143"/>
                      </a:lnTo>
                      <a:lnTo>
                        <a:pt x="300" y="150"/>
                      </a:lnTo>
                      <a:lnTo>
                        <a:pt x="305" y="156"/>
                      </a:lnTo>
                      <a:lnTo>
                        <a:pt x="308" y="163"/>
                      </a:lnTo>
                      <a:lnTo>
                        <a:pt x="308" y="167"/>
                      </a:lnTo>
                      <a:lnTo>
                        <a:pt x="306" y="171"/>
                      </a:lnTo>
                      <a:lnTo>
                        <a:pt x="303" y="173"/>
                      </a:lnTo>
                      <a:lnTo>
                        <a:pt x="297" y="174"/>
                      </a:lnTo>
                      <a:lnTo>
                        <a:pt x="289" y="174"/>
                      </a:lnTo>
                      <a:lnTo>
                        <a:pt x="276" y="172"/>
                      </a:lnTo>
                      <a:lnTo>
                        <a:pt x="253" y="165"/>
                      </a:lnTo>
                      <a:lnTo>
                        <a:pt x="230" y="156"/>
                      </a:lnTo>
                      <a:lnTo>
                        <a:pt x="193" y="138"/>
                      </a:lnTo>
                      <a:lnTo>
                        <a:pt x="142" y="110"/>
                      </a:lnTo>
                      <a:lnTo>
                        <a:pt x="91" y="82"/>
                      </a:lnTo>
                      <a:lnTo>
                        <a:pt x="59" y="64"/>
                      </a:lnTo>
                      <a:lnTo>
                        <a:pt x="31" y="47"/>
                      </a:lnTo>
                      <a:lnTo>
                        <a:pt x="10" y="33"/>
                      </a:lnTo>
                      <a:lnTo>
                        <a:pt x="4" y="24"/>
                      </a:lnTo>
                      <a:lnTo>
                        <a:pt x="0" y="18"/>
                      </a:lnTo>
                      <a:lnTo>
                        <a:pt x="3" y="1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68" name="Freeform 48"/>
                <p:cNvSpPr>
                  <a:spLocks/>
                </p:cNvSpPr>
                <p:nvPr/>
              </p:nvSpPr>
              <p:spPr bwMode="auto">
                <a:xfrm>
                  <a:off x="2973" y="1703"/>
                  <a:ext cx="315" cy="74"/>
                </a:xfrm>
                <a:custGeom>
                  <a:avLst/>
                  <a:gdLst>
                    <a:gd name="T0" fmla="*/ 310 w 315"/>
                    <a:gd name="T1" fmla="*/ 52 h 74"/>
                    <a:gd name="T2" fmla="*/ 304 w 315"/>
                    <a:gd name="T3" fmla="*/ 47 h 74"/>
                    <a:gd name="T4" fmla="*/ 297 w 315"/>
                    <a:gd name="T5" fmla="*/ 43 h 74"/>
                    <a:gd name="T6" fmla="*/ 275 w 315"/>
                    <a:gd name="T7" fmla="*/ 37 h 74"/>
                    <a:gd name="T8" fmla="*/ 241 w 315"/>
                    <a:gd name="T9" fmla="*/ 30 h 74"/>
                    <a:gd name="T10" fmla="*/ 215 w 315"/>
                    <a:gd name="T11" fmla="*/ 25 h 74"/>
                    <a:gd name="T12" fmla="*/ 183 w 315"/>
                    <a:gd name="T13" fmla="*/ 20 h 74"/>
                    <a:gd name="T14" fmla="*/ 141 w 315"/>
                    <a:gd name="T15" fmla="*/ 13 h 74"/>
                    <a:gd name="T16" fmla="*/ 111 w 315"/>
                    <a:gd name="T17" fmla="*/ 9 h 74"/>
                    <a:gd name="T18" fmla="*/ 76 w 315"/>
                    <a:gd name="T19" fmla="*/ 4 h 74"/>
                    <a:gd name="T20" fmla="*/ 46 w 315"/>
                    <a:gd name="T21" fmla="*/ 3 h 74"/>
                    <a:gd name="T22" fmla="*/ 25 w 315"/>
                    <a:gd name="T23" fmla="*/ 0 h 74"/>
                    <a:gd name="T24" fmla="*/ 12 w 315"/>
                    <a:gd name="T25" fmla="*/ 2 h 74"/>
                    <a:gd name="T26" fmla="*/ 2 w 315"/>
                    <a:gd name="T27" fmla="*/ 9 h 74"/>
                    <a:gd name="T28" fmla="*/ 0 w 315"/>
                    <a:gd name="T29" fmla="*/ 19 h 74"/>
                    <a:gd name="T30" fmla="*/ 5 w 315"/>
                    <a:gd name="T31" fmla="*/ 28 h 74"/>
                    <a:gd name="T32" fmla="*/ 19 w 315"/>
                    <a:gd name="T33" fmla="*/ 35 h 74"/>
                    <a:gd name="T34" fmla="*/ 37 w 315"/>
                    <a:gd name="T35" fmla="*/ 40 h 74"/>
                    <a:gd name="T36" fmla="*/ 71 w 315"/>
                    <a:gd name="T37" fmla="*/ 47 h 74"/>
                    <a:gd name="T38" fmla="*/ 102 w 315"/>
                    <a:gd name="T39" fmla="*/ 52 h 74"/>
                    <a:gd name="T40" fmla="*/ 136 w 315"/>
                    <a:gd name="T41" fmla="*/ 57 h 74"/>
                    <a:gd name="T42" fmla="*/ 178 w 315"/>
                    <a:gd name="T43" fmla="*/ 64 h 74"/>
                    <a:gd name="T44" fmla="*/ 211 w 315"/>
                    <a:gd name="T45" fmla="*/ 68 h 74"/>
                    <a:gd name="T46" fmla="*/ 239 w 315"/>
                    <a:gd name="T47" fmla="*/ 71 h 74"/>
                    <a:gd name="T48" fmla="*/ 272 w 315"/>
                    <a:gd name="T49" fmla="*/ 73 h 74"/>
                    <a:gd name="T50" fmla="*/ 293 w 315"/>
                    <a:gd name="T51" fmla="*/ 74 h 74"/>
                    <a:gd name="T52" fmla="*/ 300 w 315"/>
                    <a:gd name="T53" fmla="*/ 73 h 74"/>
                    <a:gd name="T54" fmla="*/ 308 w 315"/>
                    <a:gd name="T55" fmla="*/ 71 h 74"/>
                    <a:gd name="T56" fmla="*/ 313 w 315"/>
                    <a:gd name="T57" fmla="*/ 67 h 74"/>
                    <a:gd name="T58" fmla="*/ 315 w 315"/>
                    <a:gd name="T59" fmla="*/ 62 h 74"/>
                    <a:gd name="T60" fmla="*/ 313 w 315"/>
                    <a:gd name="T61" fmla="*/ 56 h 74"/>
                    <a:gd name="T62" fmla="*/ 310 w 315"/>
                    <a:gd name="T6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4">
                      <a:moveTo>
                        <a:pt x="310" y="52"/>
                      </a:moveTo>
                      <a:lnTo>
                        <a:pt x="304" y="47"/>
                      </a:lnTo>
                      <a:lnTo>
                        <a:pt x="297" y="43"/>
                      </a:lnTo>
                      <a:lnTo>
                        <a:pt x="275" y="37"/>
                      </a:lnTo>
                      <a:lnTo>
                        <a:pt x="241" y="30"/>
                      </a:lnTo>
                      <a:lnTo>
                        <a:pt x="215" y="25"/>
                      </a:lnTo>
                      <a:lnTo>
                        <a:pt x="183" y="20"/>
                      </a:lnTo>
                      <a:lnTo>
                        <a:pt x="141" y="13"/>
                      </a:lnTo>
                      <a:lnTo>
                        <a:pt x="111" y="9"/>
                      </a:lnTo>
                      <a:lnTo>
                        <a:pt x="76" y="4"/>
                      </a:lnTo>
                      <a:lnTo>
                        <a:pt x="46" y="3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5" y="28"/>
                      </a:lnTo>
                      <a:lnTo>
                        <a:pt x="19" y="35"/>
                      </a:lnTo>
                      <a:lnTo>
                        <a:pt x="37" y="40"/>
                      </a:lnTo>
                      <a:lnTo>
                        <a:pt x="71" y="47"/>
                      </a:lnTo>
                      <a:lnTo>
                        <a:pt x="102" y="52"/>
                      </a:lnTo>
                      <a:lnTo>
                        <a:pt x="136" y="57"/>
                      </a:lnTo>
                      <a:lnTo>
                        <a:pt x="178" y="64"/>
                      </a:lnTo>
                      <a:lnTo>
                        <a:pt x="211" y="68"/>
                      </a:lnTo>
                      <a:lnTo>
                        <a:pt x="239" y="71"/>
                      </a:lnTo>
                      <a:lnTo>
                        <a:pt x="272" y="73"/>
                      </a:lnTo>
                      <a:lnTo>
                        <a:pt x="293" y="74"/>
                      </a:lnTo>
                      <a:lnTo>
                        <a:pt x="300" y="73"/>
                      </a:lnTo>
                      <a:lnTo>
                        <a:pt x="308" y="71"/>
                      </a:lnTo>
                      <a:lnTo>
                        <a:pt x="313" y="67"/>
                      </a:lnTo>
                      <a:lnTo>
                        <a:pt x="315" y="62"/>
                      </a:lnTo>
                      <a:lnTo>
                        <a:pt x="313" y="56"/>
                      </a:lnTo>
                      <a:lnTo>
                        <a:pt x="310" y="52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69" name="Freeform 49"/>
                <p:cNvSpPr>
                  <a:spLocks/>
                </p:cNvSpPr>
                <p:nvPr/>
              </p:nvSpPr>
              <p:spPr bwMode="auto">
                <a:xfrm>
                  <a:off x="2956" y="1734"/>
                  <a:ext cx="184" cy="281"/>
                </a:xfrm>
                <a:custGeom>
                  <a:avLst/>
                  <a:gdLst>
                    <a:gd name="T0" fmla="*/ 21 w 184"/>
                    <a:gd name="T1" fmla="*/ 6 h 281"/>
                    <a:gd name="T2" fmla="*/ 31 w 184"/>
                    <a:gd name="T3" fmla="*/ 16 h 281"/>
                    <a:gd name="T4" fmla="*/ 50 w 184"/>
                    <a:gd name="T5" fmla="*/ 40 h 281"/>
                    <a:gd name="T6" fmla="*/ 78 w 184"/>
                    <a:gd name="T7" fmla="*/ 75 h 281"/>
                    <a:gd name="T8" fmla="*/ 109 w 184"/>
                    <a:gd name="T9" fmla="*/ 122 h 281"/>
                    <a:gd name="T10" fmla="*/ 136 w 184"/>
                    <a:gd name="T11" fmla="*/ 167 h 281"/>
                    <a:gd name="T12" fmla="*/ 165 w 184"/>
                    <a:gd name="T13" fmla="*/ 220 h 281"/>
                    <a:gd name="T14" fmla="*/ 177 w 184"/>
                    <a:gd name="T15" fmla="*/ 243 h 281"/>
                    <a:gd name="T16" fmla="*/ 181 w 184"/>
                    <a:gd name="T17" fmla="*/ 257 h 281"/>
                    <a:gd name="T18" fmla="*/ 183 w 184"/>
                    <a:gd name="T19" fmla="*/ 265 h 281"/>
                    <a:gd name="T20" fmla="*/ 184 w 184"/>
                    <a:gd name="T21" fmla="*/ 274 h 281"/>
                    <a:gd name="T22" fmla="*/ 179 w 184"/>
                    <a:gd name="T23" fmla="*/ 279 h 281"/>
                    <a:gd name="T24" fmla="*/ 174 w 184"/>
                    <a:gd name="T25" fmla="*/ 281 h 281"/>
                    <a:gd name="T26" fmla="*/ 168 w 184"/>
                    <a:gd name="T27" fmla="*/ 279 h 281"/>
                    <a:gd name="T28" fmla="*/ 161 w 184"/>
                    <a:gd name="T29" fmla="*/ 275 h 281"/>
                    <a:gd name="T30" fmla="*/ 152 w 184"/>
                    <a:gd name="T31" fmla="*/ 268 h 281"/>
                    <a:gd name="T32" fmla="*/ 145 w 184"/>
                    <a:gd name="T33" fmla="*/ 263 h 281"/>
                    <a:gd name="T34" fmla="*/ 125 w 184"/>
                    <a:gd name="T35" fmla="*/ 240 h 281"/>
                    <a:gd name="T36" fmla="*/ 91 w 184"/>
                    <a:gd name="T37" fmla="*/ 190 h 281"/>
                    <a:gd name="T38" fmla="*/ 60 w 184"/>
                    <a:gd name="T39" fmla="*/ 140 h 281"/>
                    <a:gd name="T40" fmla="*/ 36 w 184"/>
                    <a:gd name="T41" fmla="*/ 97 h 281"/>
                    <a:gd name="T42" fmla="*/ 16 w 184"/>
                    <a:gd name="T43" fmla="*/ 60 h 281"/>
                    <a:gd name="T44" fmla="*/ 3 w 184"/>
                    <a:gd name="T45" fmla="*/ 31 h 281"/>
                    <a:gd name="T46" fmla="*/ 0 w 184"/>
                    <a:gd name="T47" fmla="*/ 13 h 281"/>
                    <a:gd name="T48" fmla="*/ 2 w 184"/>
                    <a:gd name="T49" fmla="*/ 6 h 281"/>
                    <a:gd name="T50" fmla="*/ 11 w 184"/>
                    <a:gd name="T51" fmla="*/ 0 h 281"/>
                    <a:gd name="T52" fmla="*/ 21 w 184"/>
                    <a:gd name="T53" fmla="*/ 6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21" y="6"/>
                      </a:moveTo>
                      <a:lnTo>
                        <a:pt x="31" y="16"/>
                      </a:lnTo>
                      <a:lnTo>
                        <a:pt x="50" y="40"/>
                      </a:lnTo>
                      <a:lnTo>
                        <a:pt x="78" y="75"/>
                      </a:lnTo>
                      <a:lnTo>
                        <a:pt x="109" y="122"/>
                      </a:lnTo>
                      <a:lnTo>
                        <a:pt x="136" y="167"/>
                      </a:lnTo>
                      <a:lnTo>
                        <a:pt x="165" y="220"/>
                      </a:lnTo>
                      <a:lnTo>
                        <a:pt x="177" y="243"/>
                      </a:lnTo>
                      <a:lnTo>
                        <a:pt x="181" y="257"/>
                      </a:lnTo>
                      <a:lnTo>
                        <a:pt x="183" y="265"/>
                      </a:lnTo>
                      <a:lnTo>
                        <a:pt x="184" y="274"/>
                      </a:lnTo>
                      <a:lnTo>
                        <a:pt x="179" y="279"/>
                      </a:lnTo>
                      <a:lnTo>
                        <a:pt x="174" y="281"/>
                      </a:lnTo>
                      <a:lnTo>
                        <a:pt x="168" y="279"/>
                      </a:lnTo>
                      <a:lnTo>
                        <a:pt x="161" y="275"/>
                      </a:lnTo>
                      <a:lnTo>
                        <a:pt x="152" y="268"/>
                      </a:lnTo>
                      <a:lnTo>
                        <a:pt x="145" y="263"/>
                      </a:lnTo>
                      <a:lnTo>
                        <a:pt x="125" y="240"/>
                      </a:lnTo>
                      <a:lnTo>
                        <a:pt x="91" y="190"/>
                      </a:lnTo>
                      <a:lnTo>
                        <a:pt x="60" y="140"/>
                      </a:lnTo>
                      <a:lnTo>
                        <a:pt x="36" y="97"/>
                      </a:lnTo>
                      <a:lnTo>
                        <a:pt x="16" y="60"/>
                      </a:lnTo>
                      <a:lnTo>
                        <a:pt x="3" y="31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11" y="0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0" name="Freeform 50"/>
                <p:cNvSpPr>
                  <a:spLocks/>
                </p:cNvSpPr>
                <p:nvPr/>
              </p:nvSpPr>
              <p:spPr bwMode="auto">
                <a:xfrm>
                  <a:off x="2931" y="1734"/>
                  <a:ext cx="90" cy="328"/>
                </a:xfrm>
                <a:custGeom>
                  <a:avLst/>
                  <a:gdLst>
                    <a:gd name="T0" fmla="*/ 11 w 90"/>
                    <a:gd name="T1" fmla="*/ 0 h 328"/>
                    <a:gd name="T2" fmla="*/ 21 w 90"/>
                    <a:gd name="T3" fmla="*/ 11 h 328"/>
                    <a:gd name="T4" fmla="*/ 33 w 90"/>
                    <a:gd name="T5" fmla="*/ 43 h 328"/>
                    <a:gd name="T6" fmla="*/ 49 w 90"/>
                    <a:gd name="T7" fmla="*/ 95 h 328"/>
                    <a:gd name="T8" fmla="*/ 61 w 90"/>
                    <a:gd name="T9" fmla="*/ 138 h 328"/>
                    <a:gd name="T10" fmla="*/ 75 w 90"/>
                    <a:gd name="T11" fmla="*/ 193 h 328"/>
                    <a:gd name="T12" fmla="*/ 86 w 90"/>
                    <a:gd name="T13" fmla="*/ 249 h 328"/>
                    <a:gd name="T14" fmla="*/ 89 w 90"/>
                    <a:gd name="T15" fmla="*/ 283 h 328"/>
                    <a:gd name="T16" fmla="*/ 90 w 90"/>
                    <a:gd name="T17" fmla="*/ 294 h 328"/>
                    <a:gd name="T18" fmla="*/ 89 w 90"/>
                    <a:gd name="T19" fmla="*/ 305 h 328"/>
                    <a:gd name="T20" fmla="*/ 88 w 90"/>
                    <a:gd name="T21" fmla="*/ 316 h 328"/>
                    <a:gd name="T22" fmla="*/ 85 w 90"/>
                    <a:gd name="T23" fmla="*/ 325 h 328"/>
                    <a:gd name="T24" fmla="*/ 81 w 90"/>
                    <a:gd name="T25" fmla="*/ 328 h 328"/>
                    <a:gd name="T26" fmla="*/ 75 w 90"/>
                    <a:gd name="T27" fmla="*/ 327 h 328"/>
                    <a:gd name="T28" fmla="*/ 68 w 90"/>
                    <a:gd name="T29" fmla="*/ 323 h 328"/>
                    <a:gd name="T30" fmla="*/ 63 w 90"/>
                    <a:gd name="T31" fmla="*/ 318 h 328"/>
                    <a:gd name="T32" fmla="*/ 55 w 90"/>
                    <a:gd name="T33" fmla="*/ 304 h 328"/>
                    <a:gd name="T34" fmla="*/ 50 w 90"/>
                    <a:gd name="T35" fmla="*/ 290 h 328"/>
                    <a:gd name="T36" fmla="*/ 41 w 90"/>
                    <a:gd name="T37" fmla="*/ 268 h 328"/>
                    <a:gd name="T38" fmla="*/ 26 w 90"/>
                    <a:gd name="T39" fmla="*/ 212 h 328"/>
                    <a:gd name="T40" fmla="*/ 16 w 90"/>
                    <a:gd name="T41" fmla="*/ 154 h 328"/>
                    <a:gd name="T42" fmla="*/ 8 w 90"/>
                    <a:gd name="T43" fmla="*/ 109 h 328"/>
                    <a:gd name="T44" fmla="*/ 2 w 90"/>
                    <a:gd name="T45" fmla="*/ 58 h 328"/>
                    <a:gd name="T46" fmla="*/ 1 w 90"/>
                    <a:gd name="T47" fmla="*/ 35 h 328"/>
                    <a:gd name="T48" fmla="*/ 0 w 90"/>
                    <a:gd name="T49" fmla="*/ 18 h 328"/>
                    <a:gd name="T50" fmla="*/ 2 w 90"/>
                    <a:gd name="T51" fmla="*/ 5 h 328"/>
                    <a:gd name="T52" fmla="*/ 6 w 90"/>
                    <a:gd name="T53" fmla="*/ 0 h 328"/>
                    <a:gd name="T54" fmla="*/ 11 w 90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0" h="328">
                      <a:moveTo>
                        <a:pt x="11" y="0"/>
                      </a:moveTo>
                      <a:lnTo>
                        <a:pt x="21" y="11"/>
                      </a:lnTo>
                      <a:lnTo>
                        <a:pt x="33" y="43"/>
                      </a:lnTo>
                      <a:lnTo>
                        <a:pt x="49" y="95"/>
                      </a:lnTo>
                      <a:lnTo>
                        <a:pt x="61" y="138"/>
                      </a:lnTo>
                      <a:lnTo>
                        <a:pt x="75" y="193"/>
                      </a:lnTo>
                      <a:lnTo>
                        <a:pt x="86" y="249"/>
                      </a:lnTo>
                      <a:lnTo>
                        <a:pt x="89" y="283"/>
                      </a:lnTo>
                      <a:lnTo>
                        <a:pt x="90" y="294"/>
                      </a:lnTo>
                      <a:lnTo>
                        <a:pt x="89" y="305"/>
                      </a:lnTo>
                      <a:lnTo>
                        <a:pt x="88" y="316"/>
                      </a:lnTo>
                      <a:lnTo>
                        <a:pt x="85" y="325"/>
                      </a:lnTo>
                      <a:lnTo>
                        <a:pt x="81" y="328"/>
                      </a:lnTo>
                      <a:lnTo>
                        <a:pt x="75" y="327"/>
                      </a:lnTo>
                      <a:lnTo>
                        <a:pt x="68" y="323"/>
                      </a:lnTo>
                      <a:lnTo>
                        <a:pt x="63" y="318"/>
                      </a:lnTo>
                      <a:lnTo>
                        <a:pt x="55" y="304"/>
                      </a:lnTo>
                      <a:lnTo>
                        <a:pt x="50" y="290"/>
                      </a:lnTo>
                      <a:lnTo>
                        <a:pt x="41" y="268"/>
                      </a:lnTo>
                      <a:lnTo>
                        <a:pt x="26" y="212"/>
                      </a:lnTo>
                      <a:lnTo>
                        <a:pt x="16" y="154"/>
                      </a:lnTo>
                      <a:lnTo>
                        <a:pt x="8" y="109"/>
                      </a:lnTo>
                      <a:lnTo>
                        <a:pt x="2" y="58"/>
                      </a:lnTo>
                      <a:lnTo>
                        <a:pt x="1" y="35"/>
                      </a:lnTo>
                      <a:lnTo>
                        <a:pt x="0" y="18"/>
                      </a:lnTo>
                      <a:lnTo>
                        <a:pt x="2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1" name="Freeform 51"/>
                <p:cNvSpPr>
                  <a:spLocks/>
                </p:cNvSpPr>
                <p:nvPr/>
              </p:nvSpPr>
              <p:spPr bwMode="auto">
                <a:xfrm>
                  <a:off x="2977" y="1365"/>
                  <a:ext cx="174" cy="309"/>
                </a:xfrm>
                <a:custGeom>
                  <a:avLst/>
                  <a:gdLst>
                    <a:gd name="T0" fmla="*/ 8 w 174"/>
                    <a:gd name="T1" fmla="*/ 306 h 309"/>
                    <a:gd name="T2" fmla="*/ 3 w 174"/>
                    <a:gd name="T3" fmla="*/ 302 h 309"/>
                    <a:gd name="T4" fmla="*/ 1 w 174"/>
                    <a:gd name="T5" fmla="*/ 297 h 309"/>
                    <a:gd name="T6" fmla="*/ 0 w 174"/>
                    <a:gd name="T7" fmla="*/ 290 h 309"/>
                    <a:gd name="T8" fmla="*/ 0 w 174"/>
                    <a:gd name="T9" fmla="*/ 281 h 309"/>
                    <a:gd name="T10" fmla="*/ 7 w 174"/>
                    <a:gd name="T11" fmla="*/ 262 h 309"/>
                    <a:gd name="T12" fmla="*/ 19 w 174"/>
                    <a:gd name="T13" fmla="*/ 233 h 309"/>
                    <a:gd name="T14" fmla="*/ 34 w 174"/>
                    <a:gd name="T15" fmla="*/ 199 h 309"/>
                    <a:gd name="T16" fmla="*/ 61 w 174"/>
                    <a:gd name="T17" fmla="*/ 145 h 309"/>
                    <a:gd name="T18" fmla="*/ 90 w 174"/>
                    <a:gd name="T19" fmla="*/ 92 h 309"/>
                    <a:gd name="T20" fmla="*/ 111 w 174"/>
                    <a:gd name="T21" fmla="*/ 57 h 309"/>
                    <a:gd name="T22" fmla="*/ 123 w 174"/>
                    <a:gd name="T23" fmla="*/ 40 h 309"/>
                    <a:gd name="T24" fmla="*/ 137 w 174"/>
                    <a:gd name="T25" fmla="*/ 23 h 309"/>
                    <a:gd name="T26" fmla="*/ 143 w 174"/>
                    <a:gd name="T27" fmla="*/ 16 h 309"/>
                    <a:gd name="T28" fmla="*/ 149 w 174"/>
                    <a:gd name="T29" fmla="*/ 9 h 309"/>
                    <a:gd name="T30" fmla="*/ 156 w 174"/>
                    <a:gd name="T31" fmla="*/ 4 h 309"/>
                    <a:gd name="T32" fmla="*/ 163 w 174"/>
                    <a:gd name="T33" fmla="*/ 0 h 309"/>
                    <a:gd name="T34" fmla="*/ 166 w 174"/>
                    <a:gd name="T35" fmla="*/ 0 h 309"/>
                    <a:gd name="T36" fmla="*/ 171 w 174"/>
                    <a:gd name="T37" fmla="*/ 2 h 309"/>
                    <a:gd name="T38" fmla="*/ 173 w 174"/>
                    <a:gd name="T39" fmla="*/ 6 h 309"/>
                    <a:gd name="T40" fmla="*/ 174 w 174"/>
                    <a:gd name="T41" fmla="*/ 11 h 309"/>
                    <a:gd name="T42" fmla="*/ 174 w 174"/>
                    <a:gd name="T43" fmla="*/ 19 h 309"/>
                    <a:gd name="T44" fmla="*/ 171 w 174"/>
                    <a:gd name="T45" fmla="*/ 33 h 309"/>
                    <a:gd name="T46" fmla="*/ 165 w 174"/>
                    <a:gd name="T47" fmla="*/ 56 h 309"/>
                    <a:gd name="T48" fmla="*/ 156 w 174"/>
                    <a:gd name="T49" fmla="*/ 79 h 309"/>
                    <a:gd name="T50" fmla="*/ 137 w 174"/>
                    <a:gd name="T51" fmla="*/ 116 h 309"/>
                    <a:gd name="T52" fmla="*/ 110 w 174"/>
                    <a:gd name="T53" fmla="*/ 167 h 309"/>
                    <a:gd name="T54" fmla="*/ 82 w 174"/>
                    <a:gd name="T55" fmla="*/ 218 h 309"/>
                    <a:gd name="T56" fmla="*/ 64 w 174"/>
                    <a:gd name="T57" fmla="*/ 250 h 309"/>
                    <a:gd name="T58" fmla="*/ 48 w 174"/>
                    <a:gd name="T59" fmla="*/ 279 h 309"/>
                    <a:gd name="T60" fmla="*/ 33 w 174"/>
                    <a:gd name="T61" fmla="*/ 299 h 309"/>
                    <a:gd name="T62" fmla="*/ 24 w 174"/>
                    <a:gd name="T63" fmla="*/ 306 h 309"/>
                    <a:gd name="T64" fmla="*/ 19 w 174"/>
                    <a:gd name="T65" fmla="*/ 309 h 309"/>
                    <a:gd name="T66" fmla="*/ 10 w 174"/>
                    <a:gd name="T67" fmla="*/ 306 h 309"/>
                    <a:gd name="T68" fmla="*/ 8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8" y="306"/>
                      </a:moveTo>
                      <a:lnTo>
                        <a:pt x="3" y="302"/>
                      </a:lnTo>
                      <a:lnTo>
                        <a:pt x="1" y="297"/>
                      </a:lnTo>
                      <a:lnTo>
                        <a:pt x="0" y="290"/>
                      </a:lnTo>
                      <a:lnTo>
                        <a:pt x="0" y="281"/>
                      </a:lnTo>
                      <a:lnTo>
                        <a:pt x="7" y="262"/>
                      </a:lnTo>
                      <a:lnTo>
                        <a:pt x="19" y="233"/>
                      </a:lnTo>
                      <a:lnTo>
                        <a:pt x="34" y="199"/>
                      </a:lnTo>
                      <a:lnTo>
                        <a:pt x="61" y="145"/>
                      </a:lnTo>
                      <a:lnTo>
                        <a:pt x="90" y="92"/>
                      </a:lnTo>
                      <a:lnTo>
                        <a:pt x="111" y="57"/>
                      </a:lnTo>
                      <a:lnTo>
                        <a:pt x="123" y="40"/>
                      </a:lnTo>
                      <a:lnTo>
                        <a:pt x="137" y="23"/>
                      </a:lnTo>
                      <a:lnTo>
                        <a:pt x="143" y="16"/>
                      </a:lnTo>
                      <a:lnTo>
                        <a:pt x="149" y="9"/>
                      </a:lnTo>
                      <a:lnTo>
                        <a:pt x="156" y="4"/>
                      </a:lnTo>
                      <a:lnTo>
                        <a:pt x="163" y="0"/>
                      </a:lnTo>
                      <a:lnTo>
                        <a:pt x="166" y="0"/>
                      </a:lnTo>
                      <a:lnTo>
                        <a:pt x="171" y="2"/>
                      </a:lnTo>
                      <a:lnTo>
                        <a:pt x="173" y="6"/>
                      </a:lnTo>
                      <a:lnTo>
                        <a:pt x="174" y="11"/>
                      </a:lnTo>
                      <a:lnTo>
                        <a:pt x="174" y="19"/>
                      </a:lnTo>
                      <a:lnTo>
                        <a:pt x="171" y="33"/>
                      </a:lnTo>
                      <a:lnTo>
                        <a:pt x="165" y="56"/>
                      </a:lnTo>
                      <a:lnTo>
                        <a:pt x="156" y="79"/>
                      </a:lnTo>
                      <a:lnTo>
                        <a:pt x="137" y="116"/>
                      </a:lnTo>
                      <a:lnTo>
                        <a:pt x="110" y="167"/>
                      </a:lnTo>
                      <a:lnTo>
                        <a:pt x="82" y="218"/>
                      </a:lnTo>
                      <a:lnTo>
                        <a:pt x="64" y="250"/>
                      </a:lnTo>
                      <a:lnTo>
                        <a:pt x="48" y="279"/>
                      </a:lnTo>
                      <a:lnTo>
                        <a:pt x="33" y="299"/>
                      </a:lnTo>
                      <a:lnTo>
                        <a:pt x="24" y="306"/>
                      </a:lnTo>
                      <a:lnTo>
                        <a:pt x="19" y="309"/>
                      </a:lnTo>
                      <a:lnTo>
                        <a:pt x="10" y="306"/>
                      </a:lnTo>
                      <a:lnTo>
                        <a:pt x="8" y="30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2" name="Freeform 52"/>
                <p:cNvSpPr>
                  <a:spLocks/>
                </p:cNvSpPr>
                <p:nvPr/>
              </p:nvSpPr>
              <p:spPr bwMode="auto">
                <a:xfrm>
                  <a:off x="2949" y="1322"/>
                  <a:ext cx="73" cy="315"/>
                </a:xfrm>
                <a:custGeom>
                  <a:avLst/>
                  <a:gdLst>
                    <a:gd name="T0" fmla="*/ 51 w 73"/>
                    <a:gd name="T1" fmla="*/ 4 h 315"/>
                    <a:gd name="T2" fmla="*/ 46 w 73"/>
                    <a:gd name="T3" fmla="*/ 11 h 315"/>
                    <a:gd name="T4" fmla="*/ 43 w 73"/>
                    <a:gd name="T5" fmla="*/ 18 h 315"/>
                    <a:gd name="T6" fmla="*/ 36 w 73"/>
                    <a:gd name="T7" fmla="*/ 40 h 315"/>
                    <a:gd name="T8" fmla="*/ 29 w 73"/>
                    <a:gd name="T9" fmla="*/ 74 h 315"/>
                    <a:gd name="T10" fmla="*/ 24 w 73"/>
                    <a:gd name="T11" fmla="*/ 100 h 315"/>
                    <a:gd name="T12" fmla="*/ 19 w 73"/>
                    <a:gd name="T13" fmla="*/ 132 h 315"/>
                    <a:gd name="T14" fmla="*/ 12 w 73"/>
                    <a:gd name="T15" fmla="*/ 174 h 315"/>
                    <a:gd name="T16" fmla="*/ 9 w 73"/>
                    <a:gd name="T17" fmla="*/ 204 h 315"/>
                    <a:gd name="T18" fmla="*/ 4 w 73"/>
                    <a:gd name="T19" fmla="*/ 239 h 315"/>
                    <a:gd name="T20" fmla="*/ 2 w 73"/>
                    <a:gd name="T21" fmla="*/ 269 h 315"/>
                    <a:gd name="T22" fmla="*/ 0 w 73"/>
                    <a:gd name="T23" fmla="*/ 290 h 315"/>
                    <a:gd name="T24" fmla="*/ 1 w 73"/>
                    <a:gd name="T25" fmla="*/ 303 h 315"/>
                    <a:gd name="T26" fmla="*/ 8 w 73"/>
                    <a:gd name="T27" fmla="*/ 314 h 315"/>
                    <a:gd name="T28" fmla="*/ 18 w 73"/>
                    <a:gd name="T29" fmla="*/ 315 h 315"/>
                    <a:gd name="T30" fmla="*/ 27 w 73"/>
                    <a:gd name="T31" fmla="*/ 310 h 315"/>
                    <a:gd name="T32" fmla="*/ 34 w 73"/>
                    <a:gd name="T33" fmla="*/ 297 h 315"/>
                    <a:gd name="T34" fmla="*/ 39 w 73"/>
                    <a:gd name="T35" fmla="*/ 278 h 315"/>
                    <a:gd name="T36" fmla="*/ 47 w 73"/>
                    <a:gd name="T37" fmla="*/ 244 h 315"/>
                    <a:gd name="T38" fmla="*/ 51 w 73"/>
                    <a:gd name="T39" fmla="*/ 213 h 315"/>
                    <a:gd name="T40" fmla="*/ 56 w 73"/>
                    <a:gd name="T41" fmla="*/ 179 h 315"/>
                    <a:gd name="T42" fmla="*/ 63 w 73"/>
                    <a:gd name="T43" fmla="*/ 137 h 315"/>
                    <a:gd name="T44" fmla="*/ 67 w 73"/>
                    <a:gd name="T45" fmla="*/ 104 h 315"/>
                    <a:gd name="T46" fmla="*/ 70 w 73"/>
                    <a:gd name="T47" fmla="*/ 75 h 315"/>
                    <a:gd name="T48" fmla="*/ 72 w 73"/>
                    <a:gd name="T49" fmla="*/ 43 h 315"/>
                    <a:gd name="T50" fmla="*/ 73 w 73"/>
                    <a:gd name="T51" fmla="*/ 21 h 315"/>
                    <a:gd name="T52" fmla="*/ 72 w 73"/>
                    <a:gd name="T53" fmla="*/ 15 h 315"/>
                    <a:gd name="T54" fmla="*/ 70 w 73"/>
                    <a:gd name="T55" fmla="*/ 7 h 315"/>
                    <a:gd name="T56" fmla="*/ 66 w 73"/>
                    <a:gd name="T57" fmla="*/ 1 h 315"/>
                    <a:gd name="T58" fmla="*/ 61 w 73"/>
                    <a:gd name="T59" fmla="*/ 0 h 315"/>
                    <a:gd name="T60" fmla="*/ 56 w 73"/>
                    <a:gd name="T61" fmla="*/ 1 h 315"/>
                    <a:gd name="T62" fmla="*/ 51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51" y="4"/>
                      </a:moveTo>
                      <a:lnTo>
                        <a:pt x="46" y="11"/>
                      </a:lnTo>
                      <a:lnTo>
                        <a:pt x="43" y="18"/>
                      </a:lnTo>
                      <a:lnTo>
                        <a:pt x="36" y="40"/>
                      </a:lnTo>
                      <a:lnTo>
                        <a:pt x="29" y="74"/>
                      </a:lnTo>
                      <a:lnTo>
                        <a:pt x="24" y="100"/>
                      </a:lnTo>
                      <a:lnTo>
                        <a:pt x="19" y="132"/>
                      </a:lnTo>
                      <a:lnTo>
                        <a:pt x="12" y="174"/>
                      </a:lnTo>
                      <a:lnTo>
                        <a:pt x="9" y="204"/>
                      </a:lnTo>
                      <a:lnTo>
                        <a:pt x="4" y="239"/>
                      </a:lnTo>
                      <a:lnTo>
                        <a:pt x="2" y="269"/>
                      </a:lnTo>
                      <a:lnTo>
                        <a:pt x="0" y="290"/>
                      </a:lnTo>
                      <a:lnTo>
                        <a:pt x="1" y="303"/>
                      </a:lnTo>
                      <a:lnTo>
                        <a:pt x="8" y="314"/>
                      </a:lnTo>
                      <a:lnTo>
                        <a:pt x="18" y="315"/>
                      </a:lnTo>
                      <a:lnTo>
                        <a:pt x="27" y="310"/>
                      </a:lnTo>
                      <a:lnTo>
                        <a:pt x="34" y="297"/>
                      </a:lnTo>
                      <a:lnTo>
                        <a:pt x="39" y="278"/>
                      </a:lnTo>
                      <a:lnTo>
                        <a:pt x="47" y="244"/>
                      </a:lnTo>
                      <a:lnTo>
                        <a:pt x="51" y="213"/>
                      </a:lnTo>
                      <a:lnTo>
                        <a:pt x="56" y="179"/>
                      </a:lnTo>
                      <a:lnTo>
                        <a:pt x="63" y="137"/>
                      </a:lnTo>
                      <a:lnTo>
                        <a:pt x="67" y="104"/>
                      </a:lnTo>
                      <a:lnTo>
                        <a:pt x="70" y="75"/>
                      </a:lnTo>
                      <a:lnTo>
                        <a:pt x="72" y="43"/>
                      </a:lnTo>
                      <a:lnTo>
                        <a:pt x="73" y="21"/>
                      </a:lnTo>
                      <a:lnTo>
                        <a:pt x="72" y="15"/>
                      </a:lnTo>
                      <a:lnTo>
                        <a:pt x="70" y="7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6" y="1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3" name="Freeform 53"/>
                <p:cNvSpPr>
                  <a:spLocks/>
                </p:cNvSpPr>
                <p:nvPr/>
              </p:nvSpPr>
              <p:spPr bwMode="auto">
                <a:xfrm>
                  <a:off x="2980" y="1470"/>
                  <a:ext cx="279" cy="184"/>
                </a:xfrm>
                <a:custGeom>
                  <a:avLst/>
                  <a:gdLst>
                    <a:gd name="T0" fmla="*/ 5 w 279"/>
                    <a:gd name="T1" fmla="*/ 163 h 184"/>
                    <a:gd name="T2" fmla="*/ 16 w 279"/>
                    <a:gd name="T3" fmla="*/ 154 h 184"/>
                    <a:gd name="T4" fmla="*/ 39 w 279"/>
                    <a:gd name="T5" fmla="*/ 134 h 184"/>
                    <a:gd name="T6" fmla="*/ 75 w 279"/>
                    <a:gd name="T7" fmla="*/ 107 h 184"/>
                    <a:gd name="T8" fmla="*/ 121 w 279"/>
                    <a:gd name="T9" fmla="*/ 75 h 184"/>
                    <a:gd name="T10" fmla="*/ 166 w 279"/>
                    <a:gd name="T11" fmla="*/ 48 h 184"/>
                    <a:gd name="T12" fmla="*/ 219 w 279"/>
                    <a:gd name="T13" fmla="*/ 19 h 184"/>
                    <a:gd name="T14" fmla="*/ 242 w 279"/>
                    <a:gd name="T15" fmla="*/ 7 h 184"/>
                    <a:gd name="T16" fmla="*/ 255 w 279"/>
                    <a:gd name="T17" fmla="*/ 3 h 184"/>
                    <a:gd name="T18" fmla="*/ 263 w 279"/>
                    <a:gd name="T19" fmla="*/ 1 h 184"/>
                    <a:gd name="T20" fmla="*/ 272 w 279"/>
                    <a:gd name="T21" fmla="*/ 0 h 184"/>
                    <a:gd name="T22" fmla="*/ 278 w 279"/>
                    <a:gd name="T23" fmla="*/ 4 h 184"/>
                    <a:gd name="T24" fmla="*/ 279 w 279"/>
                    <a:gd name="T25" fmla="*/ 10 h 184"/>
                    <a:gd name="T26" fmla="*/ 278 w 279"/>
                    <a:gd name="T27" fmla="*/ 16 h 184"/>
                    <a:gd name="T28" fmla="*/ 274 w 279"/>
                    <a:gd name="T29" fmla="*/ 23 h 184"/>
                    <a:gd name="T30" fmla="*/ 267 w 279"/>
                    <a:gd name="T31" fmla="*/ 32 h 184"/>
                    <a:gd name="T32" fmla="*/ 262 w 279"/>
                    <a:gd name="T33" fmla="*/ 39 h 184"/>
                    <a:gd name="T34" fmla="*/ 239 w 279"/>
                    <a:gd name="T35" fmla="*/ 59 h 184"/>
                    <a:gd name="T36" fmla="*/ 189 w 279"/>
                    <a:gd name="T37" fmla="*/ 94 h 184"/>
                    <a:gd name="T38" fmla="*/ 138 w 279"/>
                    <a:gd name="T39" fmla="*/ 124 h 184"/>
                    <a:gd name="T40" fmla="*/ 96 w 279"/>
                    <a:gd name="T41" fmla="*/ 149 h 184"/>
                    <a:gd name="T42" fmla="*/ 59 w 279"/>
                    <a:gd name="T43" fmla="*/ 169 h 184"/>
                    <a:gd name="T44" fmla="*/ 30 w 279"/>
                    <a:gd name="T45" fmla="*/ 182 h 184"/>
                    <a:gd name="T46" fmla="*/ 12 w 279"/>
                    <a:gd name="T47" fmla="*/ 184 h 184"/>
                    <a:gd name="T48" fmla="*/ 5 w 279"/>
                    <a:gd name="T49" fmla="*/ 183 h 184"/>
                    <a:gd name="T50" fmla="*/ 0 w 279"/>
                    <a:gd name="T51" fmla="*/ 174 h 184"/>
                    <a:gd name="T52" fmla="*/ 5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5" y="163"/>
                      </a:moveTo>
                      <a:lnTo>
                        <a:pt x="16" y="154"/>
                      </a:lnTo>
                      <a:lnTo>
                        <a:pt x="39" y="134"/>
                      </a:lnTo>
                      <a:lnTo>
                        <a:pt x="75" y="107"/>
                      </a:lnTo>
                      <a:lnTo>
                        <a:pt x="121" y="75"/>
                      </a:lnTo>
                      <a:lnTo>
                        <a:pt x="166" y="48"/>
                      </a:lnTo>
                      <a:lnTo>
                        <a:pt x="219" y="19"/>
                      </a:lnTo>
                      <a:lnTo>
                        <a:pt x="242" y="7"/>
                      </a:lnTo>
                      <a:lnTo>
                        <a:pt x="255" y="3"/>
                      </a:lnTo>
                      <a:lnTo>
                        <a:pt x="263" y="1"/>
                      </a:lnTo>
                      <a:lnTo>
                        <a:pt x="272" y="0"/>
                      </a:lnTo>
                      <a:lnTo>
                        <a:pt x="278" y="4"/>
                      </a:lnTo>
                      <a:lnTo>
                        <a:pt x="279" y="10"/>
                      </a:lnTo>
                      <a:lnTo>
                        <a:pt x="278" y="16"/>
                      </a:lnTo>
                      <a:lnTo>
                        <a:pt x="274" y="23"/>
                      </a:lnTo>
                      <a:lnTo>
                        <a:pt x="267" y="32"/>
                      </a:lnTo>
                      <a:lnTo>
                        <a:pt x="262" y="39"/>
                      </a:lnTo>
                      <a:lnTo>
                        <a:pt x="239" y="59"/>
                      </a:lnTo>
                      <a:lnTo>
                        <a:pt x="189" y="94"/>
                      </a:lnTo>
                      <a:lnTo>
                        <a:pt x="138" y="124"/>
                      </a:lnTo>
                      <a:lnTo>
                        <a:pt x="96" y="149"/>
                      </a:lnTo>
                      <a:lnTo>
                        <a:pt x="59" y="169"/>
                      </a:lnTo>
                      <a:lnTo>
                        <a:pt x="30" y="182"/>
                      </a:lnTo>
                      <a:lnTo>
                        <a:pt x="12" y="184"/>
                      </a:lnTo>
                      <a:lnTo>
                        <a:pt x="5" y="183"/>
                      </a:lnTo>
                      <a:lnTo>
                        <a:pt x="0" y="174"/>
                      </a:lnTo>
                      <a:lnTo>
                        <a:pt x="5" y="163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4" name="Freeform 54"/>
                <p:cNvSpPr>
                  <a:spLocks/>
                </p:cNvSpPr>
                <p:nvPr/>
              </p:nvSpPr>
              <p:spPr bwMode="auto">
                <a:xfrm>
                  <a:off x="2979" y="1589"/>
                  <a:ext cx="327" cy="91"/>
                </a:xfrm>
                <a:custGeom>
                  <a:avLst/>
                  <a:gdLst>
                    <a:gd name="T0" fmla="*/ 0 w 327"/>
                    <a:gd name="T1" fmla="*/ 79 h 91"/>
                    <a:gd name="T2" fmla="*/ 12 w 327"/>
                    <a:gd name="T3" fmla="*/ 70 h 91"/>
                    <a:gd name="T4" fmla="*/ 43 w 327"/>
                    <a:gd name="T5" fmla="*/ 57 h 91"/>
                    <a:gd name="T6" fmla="*/ 95 w 327"/>
                    <a:gd name="T7" fmla="*/ 41 h 91"/>
                    <a:gd name="T8" fmla="*/ 138 w 327"/>
                    <a:gd name="T9" fmla="*/ 29 h 91"/>
                    <a:gd name="T10" fmla="*/ 193 w 327"/>
                    <a:gd name="T11" fmla="*/ 15 h 91"/>
                    <a:gd name="T12" fmla="*/ 249 w 327"/>
                    <a:gd name="T13" fmla="*/ 5 h 91"/>
                    <a:gd name="T14" fmla="*/ 283 w 327"/>
                    <a:gd name="T15" fmla="*/ 1 h 91"/>
                    <a:gd name="T16" fmla="*/ 293 w 327"/>
                    <a:gd name="T17" fmla="*/ 0 h 91"/>
                    <a:gd name="T18" fmla="*/ 304 w 327"/>
                    <a:gd name="T19" fmla="*/ 1 h 91"/>
                    <a:gd name="T20" fmla="*/ 315 w 327"/>
                    <a:gd name="T21" fmla="*/ 2 h 91"/>
                    <a:gd name="T22" fmla="*/ 324 w 327"/>
                    <a:gd name="T23" fmla="*/ 5 h 91"/>
                    <a:gd name="T24" fmla="*/ 327 w 327"/>
                    <a:gd name="T25" fmla="*/ 10 h 91"/>
                    <a:gd name="T26" fmla="*/ 326 w 327"/>
                    <a:gd name="T27" fmla="*/ 15 h 91"/>
                    <a:gd name="T28" fmla="*/ 322 w 327"/>
                    <a:gd name="T29" fmla="*/ 22 h 91"/>
                    <a:gd name="T30" fmla="*/ 317 w 327"/>
                    <a:gd name="T31" fmla="*/ 27 h 91"/>
                    <a:gd name="T32" fmla="*/ 304 w 327"/>
                    <a:gd name="T33" fmla="*/ 35 h 91"/>
                    <a:gd name="T34" fmla="*/ 289 w 327"/>
                    <a:gd name="T35" fmla="*/ 40 h 91"/>
                    <a:gd name="T36" fmla="*/ 267 w 327"/>
                    <a:gd name="T37" fmla="*/ 49 h 91"/>
                    <a:gd name="T38" fmla="*/ 211 w 327"/>
                    <a:gd name="T39" fmla="*/ 64 h 91"/>
                    <a:gd name="T40" fmla="*/ 154 w 327"/>
                    <a:gd name="T41" fmla="*/ 75 h 91"/>
                    <a:gd name="T42" fmla="*/ 109 w 327"/>
                    <a:gd name="T43" fmla="*/ 83 h 91"/>
                    <a:gd name="T44" fmla="*/ 58 w 327"/>
                    <a:gd name="T45" fmla="*/ 89 h 91"/>
                    <a:gd name="T46" fmla="*/ 35 w 327"/>
                    <a:gd name="T47" fmla="*/ 89 h 91"/>
                    <a:gd name="T48" fmla="*/ 18 w 327"/>
                    <a:gd name="T49" fmla="*/ 91 h 91"/>
                    <a:gd name="T50" fmla="*/ 5 w 327"/>
                    <a:gd name="T51" fmla="*/ 89 h 91"/>
                    <a:gd name="T52" fmla="*/ 0 w 327"/>
                    <a:gd name="T53" fmla="*/ 85 h 91"/>
                    <a:gd name="T54" fmla="*/ 0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0" y="79"/>
                      </a:moveTo>
                      <a:lnTo>
                        <a:pt x="12" y="70"/>
                      </a:lnTo>
                      <a:lnTo>
                        <a:pt x="43" y="57"/>
                      </a:lnTo>
                      <a:lnTo>
                        <a:pt x="95" y="41"/>
                      </a:lnTo>
                      <a:lnTo>
                        <a:pt x="138" y="29"/>
                      </a:lnTo>
                      <a:lnTo>
                        <a:pt x="193" y="15"/>
                      </a:lnTo>
                      <a:lnTo>
                        <a:pt x="249" y="5"/>
                      </a:lnTo>
                      <a:lnTo>
                        <a:pt x="283" y="1"/>
                      </a:lnTo>
                      <a:lnTo>
                        <a:pt x="293" y="0"/>
                      </a:lnTo>
                      <a:lnTo>
                        <a:pt x="304" y="1"/>
                      </a:lnTo>
                      <a:lnTo>
                        <a:pt x="315" y="2"/>
                      </a:lnTo>
                      <a:lnTo>
                        <a:pt x="324" y="5"/>
                      </a:lnTo>
                      <a:lnTo>
                        <a:pt x="327" y="10"/>
                      </a:lnTo>
                      <a:lnTo>
                        <a:pt x="326" y="15"/>
                      </a:lnTo>
                      <a:lnTo>
                        <a:pt x="322" y="22"/>
                      </a:lnTo>
                      <a:lnTo>
                        <a:pt x="317" y="27"/>
                      </a:lnTo>
                      <a:lnTo>
                        <a:pt x="304" y="35"/>
                      </a:lnTo>
                      <a:lnTo>
                        <a:pt x="289" y="40"/>
                      </a:lnTo>
                      <a:lnTo>
                        <a:pt x="267" y="49"/>
                      </a:lnTo>
                      <a:lnTo>
                        <a:pt x="211" y="64"/>
                      </a:lnTo>
                      <a:lnTo>
                        <a:pt x="154" y="75"/>
                      </a:lnTo>
                      <a:lnTo>
                        <a:pt x="109" y="83"/>
                      </a:lnTo>
                      <a:lnTo>
                        <a:pt x="58" y="89"/>
                      </a:lnTo>
                      <a:lnTo>
                        <a:pt x="35" y="89"/>
                      </a:lnTo>
                      <a:lnTo>
                        <a:pt x="18" y="91"/>
                      </a:lnTo>
                      <a:lnTo>
                        <a:pt x="5" y="89"/>
                      </a:lnTo>
                      <a:lnTo>
                        <a:pt x="0" y="8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5" name="Freeform 55"/>
                <p:cNvSpPr>
                  <a:spLocks/>
                </p:cNvSpPr>
                <p:nvPr/>
              </p:nvSpPr>
              <p:spPr bwMode="auto">
                <a:xfrm>
                  <a:off x="2936" y="1721"/>
                  <a:ext cx="308" cy="175"/>
                </a:xfrm>
                <a:custGeom>
                  <a:avLst/>
                  <a:gdLst>
                    <a:gd name="T0" fmla="*/ 3 w 308"/>
                    <a:gd name="T1" fmla="*/ 9 h 175"/>
                    <a:gd name="T2" fmla="*/ 8 w 308"/>
                    <a:gd name="T3" fmla="*/ 3 h 175"/>
                    <a:gd name="T4" fmla="*/ 13 w 308"/>
                    <a:gd name="T5" fmla="*/ 1 h 175"/>
                    <a:gd name="T6" fmla="*/ 19 w 308"/>
                    <a:gd name="T7" fmla="*/ 0 h 175"/>
                    <a:gd name="T8" fmla="*/ 29 w 308"/>
                    <a:gd name="T9" fmla="*/ 0 h 175"/>
                    <a:gd name="T10" fmla="*/ 47 w 308"/>
                    <a:gd name="T11" fmla="*/ 7 h 175"/>
                    <a:gd name="T12" fmla="*/ 76 w 308"/>
                    <a:gd name="T13" fmla="*/ 19 h 175"/>
                    <a:gd name="T14" fmla="*/ 110 w 308"/>
                    <a:gd name="T15" fmla="*/ 34 h 175"/>
                    <a:gd name="T16" fmla="*/ 164 w 308"/>
                    <a:gd name="T17" fmla="*/ 62 h 175"/>
                    <a:gd name="T18" fmla="*/ 217 w 308"/>
                    <a:gd name="T19" fmla="*/ 91 h 175"/>
                    <a:gd name="T20" fmla="*/ 252 w 308"/>
                    <a:gd name="T21" fmla="*/ 112 h 175"/>
                    <a:gd name="T22" fmla="*/ 269 w 308"/>
                    <a:gd name="T23" fmla="*/ 124 h 175"/>
                    <a:gd name="T24" fmla="*/ 286 w 308"/>
                    <a:gd name="T25" fmla="*/ 138 h 175"/>
                    <a:gd name="T26" fmla="*/ 293 w 308"/>
                    <a:gd name="T27" fmla="*/ 143 h 175"/>
                    <a:gd name="T28" fmla="*/ 300 w 308"/>
                    <a:gd name="T29" fmla="*/ 150 h 175"/>
                    <a:gd name="T30" fmla="*/ 305 w 308"/>
                    <a:gd name="T31" fmla="*/ 157 h 175"/>
                    <a:gd name="T32" fmla="*/ 308 w 308"/>
                    <a:gd name="T33" fmla="*/ 164 h 175"/>
                    <a:gd name="T34" fmla="*/ 308 w 308"/>
                    <a:gd name="T35" fmla="*/ 167 h 175"/>
                    <a:gd name="T36" fmla="*/ 306 w 308"/>
                    <a:gd name="T37" fmla="*/ 172 h 175"/>
                    <a:gd name="T38" fmla="*/ 303 w 308"/>
                    <a:gd name="T39" fmla="*/ 174 h 175"/>
                    <a:gd name="T40" fmla="*/ 297 w 308"/>
                    <a:gd name="T41" fmla="*/ 175 h 175"/>
                    <a:gd name="T42" fmla="*/ 289 w 308"/>
                    <a:gd name="T43" fmla="*/ 175 h 175"/>
                    <a:gd name="T44" fmla="*/ 276 w 308"/>
                    <a:gd name="T45" fmla="*/ 172 h 175"/>
                    <a:gd name="T46" fmla="*/ 253 w 308"/>
                    <a:gd name="T47" fmla="*/ 166 h 175"/>
                    <a:gd name="T48" fmla="*/ 230 w 308"/>
                    <a:gd name="T49" fmla="*/ 157 h 175"/>
                    <a:gd name="T50" fmla="*/ 193 w 308"/>
                    <a:gd name="T51" fmla="*/ 138 h 175"/>
                    <a:gd name="T52" fmla="*/ 142 w 308"/>
                    <a:gd name="T53" fmla="*/ 111 h 175"/>
                    <a:gd name="T54" fmla="*/ 91 w 308"/>
                    <a:gd name="T55" fmla="*/ 83 h 175"/>
                    <a:gd name="T56" fmla="*/ 59 w 308"/>
                    <a:gd name="T57" fmla="*/ 65 h 175"/>
                    <a:gd name="T58" fmla="*/ 31 w 308"/>
                    <a:gd name="T59" fmla="*/ 48 h 175"/>
                    <a:gd name="T60" fmla="*/ 10 w 308"/>
                    <a:gd name="T61" fmla="*/ 33 h 175"/>
                    <a:gd name="T62" fmla="*/ 4 w 308"/>
                    <a:gd name="T63" fmla="*/ 25 h 175"/>
                    <a:gd name="T64" fmla="*/ 0 w 308"/>
                    <a:gd name="T65" fmla="*/ 19 h 175"/>
                    <a:gd name="T66" fmla="*/ 3 w 308"/>
                    <a:gd name="T67" fmla="*/ 11 h 175"/>
                    <a:gd name="T68" fmla="*/ 3 w 308"/>
                    <a:gd name="T69" fmla="*/ 9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5">
                      <a:moveTo>
                        <a:pt x="3" y="9"/>
                      </a:moveTo>
                      <a:lnTo>
                        <a:pt x="8" y="3"/>
                      </a:lnTo>
                      <a:lnTo>
                        <a:pt x="13" y="1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47" y="7"/>
                      </a:lnTo>
                      <a:lnTo>
                        <a:pt x="76" y="19"/>
                      </a:lnTo>
                      <a:lnTo>
                        <a:pt x="110" y="34"/>
                      </a:lnTo>
                      <a:lnTo>
                        <a:pt x="164" y="62"/>
                      </a:lnTo>
                      <a:lnTo>
                        <a:pt x="217" y="91"/>
                      </a:lnTo>
                      <a:lnTo>
                        <a:pt x="252" y="112"/>
                      </a:lnTo>
                      <a:lnTo>
                        <a:pt x="269" y="124"/>
                      </a:lnTo>
                      <a:lnTo>
                        <a:pt x="286" y="138"/>
                      </a:lnTo>
                      <a:lnTo>
                        <a:pt x="293" y="143"/>
                      </a:lnTo>
                      <a:lnTo>
                        <a:pt x="300" y="150"/>
                      </a:lnTo>
                      <a:lnTo>
                        <a:pt x="305" y="157"/>
                      </a:lnTo>
                      <a:lnTo>
                        <a:pt x="308" y="164"/>
                      </a:lnTo>
                      <a:lnTo>
                        <a:pt x="308" y="167"/>
                      </a:lnTo>
                      <a:lnTo>
                        <a:pt x="306" y="172"/>
                      </a:lnTo>
                      <a:lnTo>
                        <a:pt x="303" y="174"/>
                      </a:lnTo>
                      <a:lnTo>
                        <a:pt x="297" y="175"/>
                      </a:lnTo>
                      <a:lnTo>
                        <a:pt x="289" y="175"/>
                      </a:lnTo>
                      <a:lnTo>
                        <a:pt x="276" y="172"/>
                      </a:lnTo>
                      <a:lnTo>
                        <a:pt x="253" y="166"/>
                      </a:lnTo>
                      <a:lnTo>
                        <a:pt x="230" y="157"/>
                      </a:lnTo>
                      <a:lnTo>
                        <a:pt x="193" y="138"/>
                      </a:lnTo>
                      <a:lnTo>
                        <a:pt x="142" y="111"/>
                      </a:lnTo>
                      <a:lnTo>
                        <a:pt x="91" y="83"/>
                      </a:lnTo>
                      <a:lnTo>
                        <a:pt x="59" y="65"/>
                      </a:lnTo>
                      <a:lnTo>
                        <a:pt x="31" y="48"/>
                      </a:lnTo>
                      <a:lnTo>
                        <a:pt x="10" y="33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3" y="1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6" name="Freeform 56"/>
                <p:cNvSpPr>
                  <a:spLocks/>
                </p:cNvSpPr>
                <p:nvPr/>
              </p:nvSpPr>
              <p:spPr bwMode="auto">
                <a:xfrm>
                  <a:off x="2973" y="1693"/>
                  <a:ext cx="315" cy="73"/>
                </a:xfrm>
                <a:custGeom>
                  <a:avLst/>
                  <a:gdLst>
                    <a:gd name="T0" fmla="*/ 310 w 315"/>
                    <a:gd name="T1" fmla="*/ 52 h 73"/>
                    <a:gd name="T2" fmla="*/ 304 w 315"/>
                    <a:gd name="T3" fmla="*/ 47 h 73"/>
                    <a:gd name="T4" fmla="*/ 297 w 315"/>
                    <a:gd name="T5" fmla="*/ 43 h 73"/>
                    <a:gd name="T6" fmla="*/ 275 w 315"/>
                    <a:gd name="T7" fmla="*/ 36 h 73"/>
                    <a:gd name="T8" fmla="*/ 241 w 315"/>
                    <a:gd name="T9" fmla="*/ 30 h 73"/>
                    <a:gd name="T10" fmla="*/ 215 w 315"/>
                    <a:gd name="T11" fmla="*/ 24 h 73"/>
                    <a:gd name="T12" fmla="*/ 183 w 315"/>
                    <a:gd name="T13" fmla="*/ 19 h 73"/>
                    <a:gd name="T14" fmla="*/ 141 w 315"/>
                    <a:gd name="T15" fmla="*/ 13 h 73"/>
                    <a:gd name="T16" fmla="*/ 111 w 315"/>
                    <a:gd name="T17" fmla="*/ 9 h 73"/>
                    <a:gd name="T18" fmla="*/ 76 w 315"/>
                    <a:gd name="T19" fmla="*/ 4 h 73"/>
                    <a:gd name="T20" fmla="*/ 46 w 315"/>
                    <a:gd name="T21" fmla="*/ 2 h 73"/>
                    <a:gd name="T22" fmla="*/ 25 w 315"/>
                    <a:gd name="T23" fmla="*/ 0 h 73"/>
                    <a:gd name="T24" fmla="*/ 12 w 315"/>
                    <a:gd name="T25" fmla="*/ 2 h 73"/>
                    <a:gd name="T26" fmla="*/ 2 w 315"/>
                    <a:gd name="T27" fmla="*/ 9 h 73"/>
                    <a:gd name="T28" fmla="*/ 0 w 315"/>
                    <a:gd name="T29" fmla="*/ 19 h 73"/>
                    <a:gd name="T30" fmla="*/ 5 w 315"/>
                    <a:gd name="T31" fmla="*/ 27 h 73"/>
                    <a:gd name="T32" fmla="*/ 19 w 315"/>
                    <a:gd name="T33" fmla="*/ 35 h 73"/>
                    <a:gd name="T34" fmla="*/ 37 w 315"/>
                    <a:gd name="T35" fmla="*/ 40 h 73"/>
                    <a:gd name="T36" fmla="*/ 71 w 315"/>
                    <a:gd name="T37" fmla="*/ 47 h 73"/>
                    <a:gd name="T38" fmla="*/ 102 w 315"/>
                    <a:gd name="T39" fmla="*/ 52 h 73"/>
                    <a:gd name="T40" fmla="*/ 136 w 315"/>
                    <a:gd name="T41" fmla="*/ 57 h 73"/>
                    <a:gd name="T42" fmla="*/ 178 w 315"/>
                    <a:gd name="T43" fmla="*/ 64 h 73"/>
                    <a:gd name="T44" fmla="*/ 211 w 315"/>
                    <a:gd name="T45" fmla="*/ 68 h 73"/>
                    <a:gd name="T46" fmla="*/ 239 w 315"/>
                    <a:gd name="T47" fmla="*/ 71 h 73"/>
                    <a:gd name="T48" fmla="*/ 272 w 315"/>
                    <a:gd name="T49" fmla="*/ 73 h 73"/>
                    <a:gd name="T50" fmla="*/ 293 w 315"/>
                    <a:gd name="T51" fmla="*/ 73 h 73"/>
                    <a:gd name="T52" fmla="*/ 300 w 315"/>
                    <a:gd name="T53" fmla="*/ 73 h 73"/>
                    <a:gd name="T54" fmla="*/ 308 w 315"/>
                    <a:gd name="T55" fmla="*/ 70 h 73"/>
                    <a:gd name="T56" fmla="*/ 313 w 315"/>
                    <a:gd name="T57" fmla="*/ 66 h 73"/>
                    <a:gd name="T58" fmla="*/ 315 w 315"/>
                    <a:gd name="T59" fmla="*/ 62 h 73"/>
                    <a:gd name="T60" fmla="*/ 313 w 315"/>
                    <a:gd name="T61" fmla="*/ 56 h 73"/>
                    <a:gd name="T62" fmla="*/ 310 w 315"/>
                    <a:gd name="T63" fmla="*/ 5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3">
                      <a:moveTo>
                        <a:pt x="310" y="52"/>
                      </a:moveTo>
                      <a:lnTo>
                        <a:pt x="304" y="47"/>
                      </a:lnTo>
                      <a:lnTo>
                        <a:pt x="297" y="43"/>
                      </a:lnTo>
                      <a:lnTo>
                        <a:pt x="275" y="36"/>
                      </a:lnTo>
                      <a:lnTo>
                        <a:pt x="241" y="30"/>
                      </a:lnTo>
                      <a:lnTo>
                        <a:pt x="215" y="24"/>
                      </a:lnTo>
                      <a:lnTo>
                        <a:pt x="183" y="19"/>
                      </a:lnTo>
                      <a:lnTo>
                        <a:pt x="141" y="13"/>
                      </a:lnTo>
                      <a:lnTo>
                        <a:pt x="111" y="9"/>
                      </a:lnTo>
                      <a:lnTo>
                        <a:pt x="76" y="4"/>
                      </a:lnTo>
                      <a:lnTo>
                        <a:pt x="46" y="2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5" y="27"/>
                      </a:lnTo>
                      <a:lnTo>
                        <a:pt x="19" y="35"/>
                      </a:lnTo>
                      <a:lnTo>
                        <a:pt x="37" y="40"/>
                      </a:lnTo>
                      <a:lnTo>
                        <a:pt x="71" y="47"/>
                      </a:lnTo>
                      <a:lnTo>
                        <a:pt x="102" y="52"/>
                      </a:lnTo>
                      <a:lnTo>
                        <a:pt x="136" y="57"/>
                      </a:lnTo>
                      <a:lnTo>
                        <a:pt x="178" y="64"/>
                      </a:lnTo>
                      <a:lnTo>
                        <a:pt x="211" y="68"/>
                      </a:lnTo>
                      <a:lnTo>
                        <a:pt x="239" y="71"/>
                      </a:lnTo>
                      <a:lnTo>
                        <a:pt x="272" y="73"/>
                      </a:lnTo>
                      <a:lnTo>
                        <a:pt x="293" y="73"/>
                      </a:lnTo>
                      <a:lnTo>
                        <a:pt x="300" y="73"/>
                      </a:lnTo>
                      <a:lnTo>
                        <a:pt x="308" y="70"/>
                      </a:lnTo>
                      <a:lnTo>
                        <a:pt x="313" y="66"/>
                      </a:lnTo>
                      <a:lnTo>
                        <a:pt x="315" y="62"/>
                      </a:lnTo>
                      <a:lnTo>
                        <a:pt x="313" y="56"/>
                      </a:lnTo>
                      <a:lnTo>
                        <a:pt x="310" y="5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7" name="Freeform 57"/>
                <p:cNvSpPr>
                  <a:spLocks/>
                </p:cNvSpPr>
                <p:nvPr/>
              </p:nvSpPr>
              <p:spPr bwMode="auto">
                <a:xfrm>
                  <a:off x="2956" y="1724"/>
                  <a:ext cx="184" cy="281"/>
                </a:xfrm>
                <a:custGeom>
                  <a:avLst/>
                  <a:gdLst>
                    <a:gd name="T0" fmla="*/ 21 w 184"/>
                    <a:gd name="T1" fmla="*/ 5 h 281"/>
                    <a:gd name="T2" fmla="*/ 31 w 184"/>
                    <a:gd name="T3" fmla="*/ 16 h 281"/>
                    <a:gd name="T4" fmla="*/ 50 w 184"/>
                    <a:gd name="T5" fmla="*/ 39 h 281"/>
                    <a:gd name="T6" fmla="*/ 78 w 184"/>
                    <a:gd name="T7" fmla="*/ 75 h 281"/>
                    <a:gd name="T8" fmla="*/ 109 w 184"/>
                    <a:gd name="T9" fmla="*/ 122 h 281"/>
                    <a:gd name="T10" fmla="*/ 136 w 184"/>
                    <a:gd name="T11" fmla="*/ 167 h 281"/>
                    <a:gd name="T12" fmla="*/ 165 w 184"/>
                    <a:gd name="T13" fmla="*/ 220 h 281"/>
                    <a:gd name="T14" fmla="*/ 177 w 184"/>
                    <a:gd name="T15" fmla="*/ 243 h 281"/>
                    <a:gd name="T16" fmla="*/ 181 w 184"/>
                    <a:gd name="T17" fmla="*/ 256 h 281"/>
                    <a:gd name="T18" fmla="*/ 183 w 184"/>
                    <a:gd name="T19" fmla="*/ 265 h 281"/>
                    <a:gd name="T20" fmla="*/ 184 w 184"/>
                    <a:gd name="T21" fmla="*/ 273 h 281"/>
                    <a:gd name="T22" fmla="*/ 179 w 184"/>
                    <a:gd name="T23" fmla="*/ 279 h 281"/>
                    <a:gd name="T24" fmla="*/ 174 w 184"/>
                    <a:gd name="T25" fmla="*/ 281 h 281"/>
                    <a:gd name="T26" fmla="*/ 168 w 184"/>
                    <a:gd name="T27" fmla="*/ 279 h 281"/>
                    <a:gd name="T28" fmla="*/ 161 w 184"/>
                    <a:gd name="T29" fmla="*/ 275 h 281"/>
                    <a:gd name="T30" fmla="*/ 152 w 184"/>
                    <a:gd name="T31" fmla="*/ 268 h 281"/>
                    <a:gd name="T32" fmla="*/ 145 w 184"/>
                    <a:gd name="T33" fmla="*/ 263 h 281"/>
                    <a:gd name="T34" fmla="*/ 125 w 184"/>
                    <a:gd name="T35" fmla="*/ 240 h 281"/>
                    <a:gd name="T36" fmla="*/ 91 w 184"/>
                    <a:gd name="T37" fmla="*/ 190 h 281"/>
                    <a:gd name="T38" fmla="*/ 60 w 184"/>
                    <a:gd name="T39" fmla="*/ 139 h 281"/>
                    <a:gd name="T40" fmla="*/ 36 w 184"/>
                    <a:gd name="T41" fmla="*/ 97 h 281"/>
                    <a:gd name="T42" fmla="*/ 16 w 184"/>
                    <a:gd name="T43" fmla="*/ 59 h 281"/>
                    <a:gd name="T44" fmla="*/ 3 w 184"/>
                    <a:gd name="T45" fmla="*/ 30 h 281"/>
                    <a:gd name="T46" fmla="*/ 0 w 184"/>
                    <a:gd name="T47" fmla="*/ 13 h 281"/>
                    <a:gd name="T48" fmla="*/ 2 w 184"/>
                    <a:gd name="T49" fmla="*/ 5 h 281"/>
                    <a:gd name="T50" fmla="*/ 11 w 184"/>
                    <a:gd name="T51" fmla="*/ 0 h 281"/>
                    <a:gd name="T52" fmla="*/ 21 w 184"/>
                    <a:gd name="T53" fmla="*/ 5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21" y="5"/>
                      </a:moveTo>
                      <a:lnTo>
                        <a:pt x="31" y="16"/>
                      </a:lnTo>
                      <a:lnTo>
                        <a:pt x="50" y="39"/>
                      </a:lnTo>
                      <a:lnTo>
                        <a:pt x="78" y="75"/>
                      </a:lnTo>
                      <a:lnTo>
                        <a:pt x="109" y="122"/>
                      </a:lnTo>
                      <a:lnTo>
                        <a:pt x="136" y="167"/>
                      </a:lnTo>
                      <a:lnTo>
                        <a:pt x="165" y="220"/>
                      </a:lnTo>
                      <a:lnTo>
                        <a:pt x="177" y="243"/>
                      </a:lnTo>
                      <a:lnTo>
                        <a:pt x="181" y="256"/>
                      </a:lnTo>
                      <a:lnTo>
                        <a:pt x="183" y="265"/>
                      </a:lnTo>
                      <a:lnTo>
                        <a:pt x="184" y="273"/>
                      </a:lnTo>
                      <a:lnTo>
                        <a:pt x="179" y="279"/>
                      </a:lnTo>
                      <a:lnTo>
                        <a:pt x="174" y="281"/>
                      </a:lnTo>
                      <a:lnTo>
                        <a:pt x="168" y="279"/>
                      </a:lnTo>
                      <a:lnTo>
                        <a:pt x="161" y="275"/>
                      </a:lnTo>
                      <a:lnTo>
                        <a:pt x="152" y="268"/>
                      </a:lnTo>
                      <a:lnTo>
                        <a:pt x="145" y="263"/>
                      </a:lnTo>
                      <a:lnTo>
                        <a:pt x="125" y="240"/>
                      </a:lnTo>
                      <a:lnTo>
                        <a:pt x="91" y="190"/>
                      </a:lnTo>
                      <a:lnTo>
                        <a:pt x="60" y="139"/>
                      </a:lnTo>
                      <a:lnTo>
                        <a:pt x="36" y="97"/>
                      </a:lnTo>
                      <a:lnTo>
                        <a:pt x="16" y="59"/>
                      </a:lnTo>
                      <a:lnTo>
                        <a:pt x="3" y="30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11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78" name="Freeform 58"/>
                <p:cNvSpPr>
                  <a:spLocks/>
                </p:cNvSpPr>
                <p:nvPr/>
              </p:nvSpPr>
              <p:spPr bwMode="auto">
                <a:xfrm>
                  <a:off x="2932" y="1724"/>
                  <a:ext cx="91" cy="328"/>
                </a:xfrm>
                <a:custGeom>
                  <a:avLst/>
                  <a:gdLst>
                    <a:gd name="T0" fmla="*/ 12 w 91"/>
                    <a:gd name="T1" fmla="*/ 0 h 328"/>
                    <a:gd name="T2" fmla="*/ 21 w 91"/>
                    <a:gd name="T3" fmla="*/ 11 h 328"/>
                    <a:gd name="T4" fmla="*/ 34 w 91"/>
                    <a:gd name="T5" fmla="*/ 43 h 328"/>
                    <a:gd name="T6" fmla="*/ 50 w 91"/>
                    <a:gd name="T7" fmla="*/ 95 h 328"/>
                    <a:gd name="T8" fmla="*/ 62 w 91"/>
                    <a:gd name="T9" fmla="*/ 138 h 328"/>
                    <a:gd name="T10" fmla="*/ 76 w 91"/>
                    <a:gd name="T11" fmla="*/ 193 h 328"/>
                    <a:gd name="T12" fmla="*/ 86 w 91"/>
                    <a:gd name="T13" fmla="*/ 249 h 328"/>
                    <a:gd name="T14" fmla="*/ 90 w 91"/>
                    <a:gd name="T15" fmla="*/ 283 h 328"/>
                    <a:gd name="T16" fmla="*/ 91 w 91"/>
                    <a:gd name="T17" fmla="*/ 294 h 328"/>
                    <a:gd name="T18" fmla="*/ 90 w 91"/>
                    <a:gd name="T19" fmla="*/ 305 h 328"/>
                    <a:gd name="T20" fmla="*/ 89 w 91"/>
                    <a:gd name="T21" fmla="*/ 316 h 328"/>
                    <a:gd name="T22" fmla="*/ 86 w 91"/>
                    <a:gd name="T23" fmla="*/ 324 h 328"/>
                    <a:gd name="T24" fmla="*/ 81 w 91"/>
                    <a:gd name="T25" fmla="*/ 328 h 328"/>
                    <a:gd name="T26" fmla="*/ 76 w 91"/>
                    <a:gd name="T27" fmla="*/ 327 h 328"/>
                    <a:gd name="T28" fmla="*/ 69 w 91"/>
                    <a:gd name="T29" fmla="*/ 323 h 328"/>
                    <a:gd name="T30" fmla="*/ 64 w 91"/>
                    <a:gd name="T31" fmla="*/ 318 h 328"/>
                    <a:gd name="T32" fmla="*/ 56 w 91"/>
                    <a:gd name="T33" fmla="*/ 304 h 328"/>
                    <a:gd name="T34" fmla="*/ 51 w 91"/>
                    <a:gd name="T35" fmla="*/ 290 h 328"/>
                    <a:gd name="T36" fmla="*/ 42 w 91"/>
                    <a:gd name="T37" fmla="*/ 268 h 328"/>
                    <a:gd name="T38" fmla="*/ 27 w 91"/>
                    <a:gd name="T39" fmla="*/ 211 h 328"/>
                    <a:gd name="T40" fmla="*/ 17 w 91"/>
                    <a:gd name="T41" fmla="*/ 154 h 328"/>
                    <a:gd name="T42" fmla="*/ 8 w 91"/>
                    <a:gd name="T43" fmla="*/ 109 h 328"/>
                    <a:gd name="T44" fmla="*/ 3 w 91"/>
                    <a:gd name="T45" fmla="*/ 58 h 328"/>
                    <a:gd name="T46" fmla="*/ 2 w 91"/>
                    <a:gd name="T47" fmla="*/ 35 h 328"/>
                    <a:gd name="T48" fmla="*/ 0 w 91"/>
                    <a:gd name="T49" fmla="*/ 17 h 328"/>
                    <a:gd name="T50" fmla="*/ 3 w 91"/>
                    <a:gd name="T51" fmla="*/ 5 h 328"/>
                    <a:gd name="T52" fmla="*/ 7 w 91"/>
                    <a:gd name="T53" fmla="*/ 0 h 328"/>
                    <a:gd name="T54" fmla="*/ 12 w 91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1" h="328">
                      <a:moveTo>
                        <a:pt x="12" y="0"/>
                      </a:moveTo>
                      <a:lnTo>
                        <a:pt x="21" y="11"/>
                      </a:lnTo>
                      <a:lnTo>
                        <a:pt x="34" y="43"/>
                      </a:lnTo>
                      <a:lnTo>
                        <a:pt x="50" y="95"/>
                      </a:lnTo>
                      <a:lnTo>
                        <a:pt x="62" y="138"/>
                      </a:lnTo>
                      <a:lnTo>
                        <a:pt x="76" y="193"/>
                      </a:lnTo>
                      <a:lnTo>
                        <a:pt x="86" y="249"/>
                      </a:lnTo>
                      <a:lnTo>
                        <a:pt x="90" y="283"/>
                      </a:lnTo>
                      <a:lnTo>
                        <a:pt x="91" y="294"/>
                      </a:lnTo>
                      <a:lnTo>
                        <a:pt x="90" y="305"/>
                      </a:lnTo>
                      <a:lnTo>
                        <a:pt x="89" y="316"/>
                      </a:lnTo>
                      <a:lnTo>
                        <a:pt x="86" y="324"/>
                      </a:lnTo>
                      <a:lnTo>
                        <a:pt x="81" y="328"/>
                      </a:lnTo>
                      <a:lnTo>
                        <a:pt x="76" y="327"/>
                      </a:lnTo>
                      <a:lnTo>
                        <a:pt x="69" y="323"/>
                      </a:lnTo>
                      <a:lnTo>
                        <a:pt x="64" y="318"/>
                      </a:lnTo>
                      <a:lnTo>
                        <a:pt x="56" y="304"/>
                      </a:lnTo>
                      <a:lnTo>
                        <a:pt x="51" y="290"/>
                      </a:lnTo>
                      <a:lnTo>
                        <a:pt x="42" y="268"/>
                      </a:lnTo>
                      <a:lnTo>
                        <a:pt x="27" y="211"/>
                      </a:lnTo>
                      <a:lnTo>
                        <a:pt x="17" y="154"/>
                      </a:lnTo>
                      <a:lnTo>
                        <a:pt x="8" y="109"/>
                      </a:lnTo>
                      <a:lnTo>
                        <a:pt x="3" y="58"/>
                      </a:lnTo>
                      <a:lnTo>
                        <a:pt x="2" y="35"/>
                      </a:lnTo>
                      <a:lnTo>
                        <a:pt x="0" y="17"/>
                      </a:lnTo>
                      <a:lnTo>
                        <a:pt x="3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7979" name="Group 59"/>
                <p:cNvGrpSpPr>
                  <a:grpSpLocks/>
                </p:cNvGrpSpPr>
                <p:nvPr/>
              </p:nvGrpSpPr>
              <p:grpSpPr bwMode="auto">
                <a:xfrm>
                  <a:off x="2901" y="1742"/>
                  <a:ext cx="57" cy="326"/>
                  <a:chOff x="2901" y="1742"/>
                  <a:chExt cx="57" cy="326"/>
                </a:xfrm>
              </p:grpSpPr>
              <p:sp>
                <p:nvSpPr>
                  <p:cNvPr id="33798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1752"/>
                    <a:ext cx="57" cy="316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8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1742"/>
                    <a:ext cx="57" cy="3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82" name="Group 62"/>
                <p:cNvGrpSpPr>
                  <a:grpSpLocks/>
                </p:cNvGrpSpPr>
                <p:nvPr/>
              </p:nvGrpSpPr>
              <p:grpSpPr bwMode="auto">
                <a:xfrm>
                  <a:off x="2955" y="1712"/>
                  <a:ext cx="238" cy="265"/>
                  <a:chOff x="2955" y="1712"/>
                  <a:chExt cx="238" cy="265"/>
                </a:xfrm>
              </p:grpSpPr>
              <p:sp>
                <p:nvSpPr>
                  <p:cNvPr id="337983" name="Freeform 63"/>
                  <p:cNvSpPr>
                    <a:spLocks/>
                  </p:cNvSpPr>
                  <p:nvPr/>
                </p:nvSpPr>
                <p:spPr bwMode="auto">
                  <a:xfrm>
                    <a:off x="2955" y="1723"/>
                    <a:ext cx="238" cy="254"/>
                  </a:xfrm>
                  <a:custGeom>
                    <a:avLst/>
                    <a:gdLst>
                      <a:gd name="T0" fmla="*/ 19 w 238"/>
                      <a:gd name="T1" fmla="*/ 5 h 254"/>
                      <a:gd name="T2" fmla="*/ 33 w 238"/>
                      <a:gd name="T3" fmla="*/ 10 h 254"/>
                      <a:gd name="T4" fmla="*/ 53 w 238"/>
                      <a:gd name="T5" fmla="*/ 25 h 254"/>
                      <a:gd name="T6" fmla="*/ 84 w 238"/>
                      <a:gd name="T7" fmla="*/ 54 h 254"/>
                      <a:gd name="T8" fmla="*/ 128 w 238"/>
                      <a:gd name="T9" fmla="*/ 97 h 254"/>
                      <a:gd name="T10" fmla="*/ 166 w 238"/>
                      <a:gd name="T11" fmla="*/ 141 h 254"/>
                      <a:gd name="T12" fmla="*/ 194 w 238"/>
                      <a:gd name="T13" fmla="*/ 175 h 254"/>
                      <a:gd name="T14" fmla="*/ 223 w 238"/>
                      <a:gd name="T15" fmla="*/ 208 h 254"/>
                      <a:gd name="T16" fmla="*/ 231 w 238"/>
                      <a:gd name="T17" fmla="*/ 222 h 254"/>
                      <a:gd name="T18" fmla="*/ 236 w 238"/>
                      <a:gd name="T19" fmla="*/ 231 h 254"/>
                      <a:gd name="T20" fmla="*/ 238 w 238"/>
                      <a:gd name="T21" fmla="*/ 240 h 254"/>
                      <a:gd name="T22" fmla="*/ 238 w 238"/>
                      <a:gd name="T23" fmla="*/ 247 h 254"/>
                      <a:gd name="T24" fmla="*/ 234 w 238"/>
                      <a:gd name="T25" fmla="*/ 253 h 254"/>
                      <a:gd name="T26" fmla="*/ 226 w 238"/>
                      <a:gd name="T27" fmla="*/ 254 h 254"/>
                      <a:gd name="T28" fmla="*/ 218 w 238"/>
                      <a:gd name="T29" fmla="*/ 252 h 254"/>
                      <a:gd name="T30" fmla="*/ 209 w 238"/>
                      <a:gd name="T31" fmla="*/ 248 h 254"/>
                      <a:gd name="T32" fmla="*/ 202 w 238"/>
                      <a:gd name="T33" fmla="*/ 244 h 254"/>
                      <a:gd name="T34" fmla="*/ 191 w 238"/>
                      <a:gd name="T35" fmla="*/ 235 h 254"/>
                      <a:gd name="T36" fmla="*/ 155 w 238"/>
                      <a:gd name="T37" fmla="*/ 204 h 254"/>
                      <a:gd name="T38" fmla="*/ 123 w 238"/>
                      <a:gd name="T39" fmla="*/ 174 h 254"/>
                      <a:gd name="T40" fmla="*/ 82 w 238"/>
                      <a:gd name="T41" fmla="*/ 129 h 254"/>
                      <a:gd name="T42" fmla="*/ 44 w 238"/>
                      <a:gd name="T43" fmla="*/ 85 h 254"/>
                      <a:gd name="T44" fmla="*/ 16 w 238"/>
                      <a:gd name="T45" fmla="*/ 47 h 254"/>
                      <a:gd name="T46" fmla="*/ 6 w 238"/>
                      <a:gd name="T47" fmla="*/ 27 h 254"/>
                      <a:gd name="T48" fmla="*/ 0 w 238"/>
                      <a:gd name="T49" fmla="*/ 13 h 254"/>
                      <a:gd name="T50" fmla="*/ 2 w 238"/>
                      <a:gd name="T51" fmla="*/ 3 h 254"/>
                      <a:gd name="T52" fmla="*/ 8 w 238"/>
                      <a:gd name="T53" fmla="*/ 0 h 254"/>
                      <a:gd name="T54" fmla="*/ 19 w 238"/>
                      <a:gd name="T55" fmla="*/ 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4">
                        <a:moveTo>
                          <a:pt x="19" y="5"/>
                        </a:moveTo>
                        <a:lnTo>
                          <a:pt x="33" y="10"/>
                        </a:lnTo>
                        <a:lnTo>
                          <a:pt x="53" y="25"/>
                        </a:lnTo>
                        <a:lnTo>
                          <a:pt x="84" y="54"/>
                        </a:lnTo>
                        <a:lnTo>
                          <a:pt x="128" y="97"/>
                        </a:lnTo>
                        <a:lnTo>
                          <a:pt x="166" y="141"/>
                        </a:lnTo>
                        <a:lnTo>
                          <a:pt x="194" y="175"/>
                        </a:lnTo>
                        <a:lnTo>
                          <a:pt x="223" y="208"/>
                        </a:lnTo>
                        <a:lnTo>
                          <a:pt x="231" y="222"/>
                        </a:lnTo>
                        <a:lnTo>
                          <a:pt x="236" y="231"/>
                        </a:lnTo>
                        <a:lnTo>
                          <a:pt x="238" y="240"/>
                        </a:lnTo>
                        <a:lnTo>
                          <a:pt x="238" y="247"/>
                        </a:lnTo>
                        <a:lnTo>
                          <a:pt x="234" y="253"/>
                        </a:lnTo>
                        <a:lnTo>
                          <a:pt x="226" y="254"/>
                        </a:lnTo>
                        <a:lnTo>
                          <a:pt x="218" y="252"/>
                        </a:lnTo>
                        <a:lnTo>
                          <a:pt x="209" y="248"/>
                        </a:lnTo>
                        <a:lnTo>
                          <a:pt x="202" y="244"/>
                        </a:lnTo>
                        <a:lnTo>
                          <a:pt x="191" y="235"/>
                        </a:lnTo>
                        <a:lnTo>
                          <a:pt x="155" y="204"/>
                        </a:lnTo>
                        <a:lnTo>
                          <a:pt x="123" y="174"/>
                        </a:lnTo>
                        <a:lnTo>
                          <a:pt x="82" y="129"/>
                        </a:lnTo>
                        <a:lnTo>
                          <a:pt x="44" y="85"/>
                        </a:lnTo>
                        <a:lnTo>
                          <a:pt x="16" y="47"/>
                        </a:lnTo>
                        <a:lnTo>
                          <a:pt x="6" y="27"/>
                        </a:lnTo>
                        <a:lnTo>
                          <a:pt x="0" y="1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84" name="Freeform 64"/>
                  <p:cNvSpPr>
                    <a:spLocks/>
                  </p:cNvSpPr>
                  <p:nvPr/>
                </p:nvSpPr>
                <p:spPr bwMode="auto">
                  <a:xfrm>
                    <a:off x="2955" y="1712"/>
                    <a:ext cx="238" cy="255"/>
                  </a:xfrm>
                  <a:custGeom>
                    <a:avLst/>
                    <a:gdLst>
                      <a:gd name="T0" fmla="*/ 19 w 238"/>
                      <a:gd name="T1" fmla="*/ 5 h 255"/>
                      <a:gd name="T2" fmla="*/ 33 w 238"/>
                      <a:gd name="T3" fmla="*/ 11 h 255"/>
                      <a:gd name="T4" fmla="*/ 53 w 238"/>
                      <a:gd name="T5" fmla="*/ 26 h 255"/>
                      <a:gd name="T6" fmla="*/ 84 w 238"/>
                      <a:gd name="T7" fmla="*/ 55 h 255"/>
                      <a:gd name="T8" fmla="*/ 128 w 238"/>
                      <a:gd name="T9" fmla="*/ 97 h 255"/>
                      <a:gd name="T10" fmla="*/ 166 w 238"/>
                      <a:gd name="T11" fmla="*/ 142 h 255"/>
                      <a:gd name="T12" fmla="*/ 194 w 238"/>
                      <a:gd name="T13" fmla="*/ 176 h 255"/>
                      <a:gd name="T14" fmla="*/ 223 w 238"/>
                      <a:gd name="T15" fmla="*/ 209 h 255"/>
                      <a:gd name="T16" fmla="*/ 231 w 238"/>
                      <a:gd name="T17" fmla="*/ 222 h 255"/>
                      <a:gd name="T18" fmla="*/ 236 w 238"/>
                      <a:gd name="T19" fmla="*/ 232 h 255"/>
                      <a:gd name="T20" fmla="*/ 238 w 238"/>
                      <a:gd name="T21" fmla="*/ 240 h 255"/>
                      <a:gd name="T22" fmla="*/ 238 w 238"/>
                      <a:gd name="T23" fmla="*/ 248 h 255"/>
                      <a:gd name="T24" fmla="*/ 234 w 238"/>
                      <a:gd name="T25" fmla="*/ 254 h 255"/>
                      <a:gd name="T26" fmla="*/ 226 w 238"/>
                      <a:gd name="T27" fmla="*/ 255 h 255"/>
                      <a:gd name="T28" fmla="*/ 218 w 238"/>
                      <a:gd name="T29" fmla="*/ 253 h 255"/>
                      <a:gd name="T30" fmla="*/ 209 w 238"/>
                      <a:gd name="T31" fmla="*/ 249 h 255"/>
                      <a:gd name="T32" fmla="*/ 202 w 238"/>
                      <a:gd name="T33" fmla="*/ 244 h 255"/>
                      <a:gd name="T34" fmla="*/ 191 w 238"/>
                      <a:gd name="T35" fmla="*/ 235 h 255"/>
                      <a:gd name="T36" fmla="*/ 155 w 238"/>
                      <a:gd name="T37" fmla="*/ 205 h 255"/>
                      <a:gd name="T38" fmla="*/ 123 w 238"/>
                      <a:gd name="T39" fmla="*/ 175 h 255"/>
                      <a:gd name="T40" fmla="*/ 82 w 238"/>
                      <a:gd name="T41" fmla="*/ 130 h 255"/>
                      <a:gd name="T42" fmla="*/ 44 w 238"/>
                      <a:gd name="T43" fmla="*/ 86 h 255"/>
                      <a:gd name="T44" fmla="*/ 16 w 238"/>
                      <a:gd name="T45" fmla="*/ 48 h 255"/>
                      <a:gd name="T46" fmla="*/ 6 w 238"/>
                      <a:gd name="T47" fmla="*/ 28 h 255"/>
                      <a:gd name="T48" fmla="*/ 0 w 238"/>
                      <a:gd name="T49" fmla="*/ 13 h 255"/>
                      <a:gd name="T50" fmla="*/ 2 w 238"/>
                      <a:gd name="T51" fmla="*/ 4 h 255"/>
                      <a:gd name="T52" fmla="*/ 8 w 238"/>
                      <a:gd name="T53" fmla="*/ 0 h 255"/>
                      <a:gd name="T54" fmla="*/ 19 w 238"/>
                      <a:gd name="T55" fmla="*/ 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5">
                        <a:moveTo>
                          <a:pt x="19" y="5"/>
                        </a:moveTo>
                        <a:lnTo>
                          <a:pt x="33" y="11"/>
                        </a:lnTo>
                        <a:lnTo>
                          <a:pt x="53" y="26"/>
                        </a:lnTo>
                        <a:lnTo>
                          <a:pt x="84" y="55"/>
                        </a:lnTo>
                        <a:lnTo>
                          <a:pt x="128" y="97"/>
                        </a:lnTo>
                        <a:lnTo>
                          <a:pt x="166" y="142"/>
                        </a:lnTo>
                        <a:lnTo>
                          <a:pt x="194" y="176"/>
                        </a:lnTo>
                        <a:lnTo>
                          <a:pt x="223" y="209"/>
                        </a:lnTo>
                        <a:lnTo>
                          <a:pt x="231" y="222"/>
                        </a:lnTo>
                        <a:lnTo>
                          <a:pt x="236" y="232"/>
                        </a:lnTo>
                        <a:lnTo>
                          <a:pt x="238" y="240"/>
                        </a:lnTo>
                        <a:lnTo>
                          <a:pt x="238" y="248"/>
                        </a:lnTo>
                        <a:lnTo>
                          <a:pt x="234" y="254"/>
                        </a:lnTo>
                        <a:lnTo>
                          <a:pt x="226" y="255"/>
                        </a:lnTo>
                        <a:lnTo>
                          <a:pt x="218" y="253"/>
                        </a:lnTo>
                        <a:lnTo>
                          <a:pt x="209" y="249"/>
                        </a:lnTo>
                        <a:lnTo>
                          <a:pt x="202" y="244"/>
                        </a:lnTo>
                        <a:lnTo>
                          <a:pt x="191" y="235"/>
                        </a:lnTo>
                        <a:lnTo>
                          <a:pt x="155" y="205"/>
                        </a:lnTo>
                        <a:lnTo>
                          <a:pt x="123" y="175"/>
                        </a:lnTo>
                        <a:lnTo>
                          <a:pt x="82" y="130"/>
                        </a:lnTo>
                        <a:lnTo>
                          <a:pt x="44" y="86"/>
                        </a:lnTo>
                        <a:lnTo>
                          <a:pt x="16" y="48"/>
                        </a:lnTo>
                        <a:lnTo>
                          <a:pt x="6" y="28"/>
                        </a:lnTo>
                        <a:lnTo>
                          <a:pt x="0" y="13"/>
                        </a:lnTo>
                        <a:lnTo>
                          <a:pt x="2" y="4"/>
                        </a:lnTo>
                        <a:lnTo>
                          <a:pt x="8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85" name="Group 65"/>
                <p:cNvGrpSpPr>
                  <a:grpSpLocks/>
                </p:cNvGrpSpPr>
                <p:nvPr/>
              </p:nvGrpSpPr>
              <p:grpSpPr bwMode="auto">
                <a:xfrm>
                  <a:off x="2962" y="1692"/>
                  <a:ext cx="307" cy="156"/>
                  <a:chOff x="2962" y="1692"/>
                  <a:chExt cx="307" cy="156"/>
                </a:xfrm>
              </p:grpSpPr>
              <p:sp>
                <p:nvSpPr>
                  <p:cNvPr id="337986" name="Freeform 66"/>
                  <p:cNvSpPr>
                    <a:spLocks/>
                  </p:cNvSpPr>
                  <p:nvPr/>
                </p:nvSpPr>
                <p:spPr bwMode="auto">
                  <a:xfrm>
                    <a:off x="2962" y="1703"/>
                    <a:ext cx="307" cy="145"/>
                  </a:xfrm>
                  <a:custGeom>
                    <a:avLst/>
                    <a:gdLst>
                      <a:gd name="T0" fmla="*/ 3 w 307"/>
                      <a:gd name="T1" fmla="*/ 9 h 145"/>
                      <a:gd name="T2" fmla="*/ 7 w 307"/>
                      <a:gd name="T3" fmla="*/ 5 h 145"/>
                      <a:gd name="T4" fmla="*/ 12 w 307"/>
                      <a:gd name="T5" fmla="*/ 1 h 145"/>
                      <a:gd name="T6" fmla="*/ 19 w 307"/>
                      <a:gd name="T7" fmla="*/ 0 h 145"/>
                      <a:gd name="T8" fmla="*/ 29 w 307"/>
                      <a:gd name="T9" fmla="*/ 1 h 145"/>
                      <a:gd name="T10" fmla="*/ 53 w 307"/>
                      <a:gd name="T11" fmla="*/ 9 h 145"/>
                      <a:gd name="T12" fmla="*/ 95 w 307"/>
                      <a:gd name="T13" fmla="*/ 23 h 145"/>
                      <a:gd name="T14" fmla="*/ 139 w 307"/>
                      <a:gd name="T15" fmla="*/ 40 h 145"/>
                      <a:gd name="T16" fmla="*/ 177 w 307"/>
                      <a:gd name="T17" fmla="*/ 55 h 145"/>
                      <a:gd name="T18" fmla="*/ 218 w 307"/>
                      <a:gd name="T19" fmla="*/ 74 h 145"/>
                      <a:gd name="T20" fmla="*/ 254 w 307"/>
                      <a:gd name="T21" fmla="*/ 92 h 145"/>
                      <a:gd name="T22" fmla="*/ 277 w 307"/>
                      <a:gd name="T23" fmla="*/ 105 h 145"/>
                      <a:gd name="T24" fmla="*/ 289 w 307"/>
                      <a:gd name="T25" fmla="*/ 112 h 145"/>
                      <a:gd name="T26" fmla="*/ 296 w 307"/>
                      <a:gd name="T27" fmla="*/ 117 h 145"/>
                      <a:gd name="T28" fmla="*/ 302 w 307"/>
                      <a:gd name="T29" fmla="*/ 122 h 145"/>
                      <a:gd name="T30" fmla="*/ 305 w 307"/>
                      <a:gd name="T31" fmla="*/ 128 h 145"/>
                      <a:gd name="T32" fmla="*/ 307 w 307"/>
                      <a:gd name="T33" fmla="*/ 134 h 145"/>
                      <a:gd name="T34" fmla="*/ 306 w 307"/>
                      <a:gd name="T35" fmla="*/ 140 h 145"/>
                      <a:gd name="T36" fmla="*/ 302 w 307"/>
                      <a:gd name="T37" fmla="*/ 143 h 145"/>
                      <a:gd name="T38" fmla="*/ 297 w 307"/>
                      <a:gd name="T39" fmla="*/ 144 h 145"/>
                      <a:gd name="T40" fmla="*/ 291 w 307"/>
                      <a:gd name="T41" fmla="*/ 145 h 145"/>
                      <a:gd name="T42" fmla="*/ 284 w 307"/>
                      <a:gd name="T43" fmla="*/ 144 h 145"/>
                      <a:gd name="T44" fmla="*/ 271 w 307"/>
                      <a:gd name="T45" fmla="*/ 140 h 145"/>
                      <a:gd name="T46" fmla="*/ 258 w 307"/>
                      <a:gd name="T47" fmla="*/ 138 h 145"/>
                      <a:gd name="T48" fmla="*/ 235 w 307"/>
                      <a:gd name="T49" fmla="*/ 131 h 145"/>
                      <a:gd name="T50" fmla="*/ 202 w 307"/>
                      <a:gd name="T51" fmla="*/ 120 h 145"/>
                      <a:gd name="T52" fmla="*/ 163 w 307"/>
                      <a:gd name="T53" fmla="*/ 105 h 145"/>
                      <a:gd name="T54" fmla="*/ 121 w 307"/>
                      <a:gd name="T55" fmla="*/ 88 h 145"/>
                      <a:gd name="T56" fmla="*/ 83 w 307"/>
                      <a:gd name="T57" fmla="*/ 71 h 145"/>
                      <a:gd name="T58" fmla="*/ 59 w 307"/>
                      <a:gd name="T59" fmla="*/ 58 h 145"/>
                      <a:gd name="T60" fmla="*/ 38 w 307"/>
                      <a:gd name="T61" fmla="*/ 47 h 145"/>
                      <a:gd name="T62" fmla="*/ 14 w 307"/>
                      <a:gd name="T63" fmla="*/ 31 h 145"/>
                      <a:gd name="T64" fmla="*/ 4 w 307"/>
                      <a:gd name="T65" fmla="*/ 26 h 145"/>
                      <a:gd name="T66" fmla="*/ 1 w 307"/>
                      <a:gd name="T67" fmla="*/ 20 h 145"/>
                      <a:gd name="T68" fmla="*/ 0 w 307"/>
                      <a:gd name="T69" fmla="*/ 16 h 145"/>
                      <a:gd name="T70" fmla="*/ 3 w 307"/>
                      <a:gd name="T71" fmla="*/ 9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5">
                        <a:moveTo>
                          <a:pt x="3" y="9"/>
                        </a:moveTo>
                        <a:lnTo>
                          <a:pt x="7" y="5"/>
                        </a:lnTo>
                        <a:lnTo>
                          <a:pt x="12" y="1"/>
                        </a:lnTo>
                        <a:lnTo>
                          <a:pt x="19" y="0"/>
                        </a:lnTo>
                        <a:lnTo>
                          <a:pt x="29" y="1"/>
                        </a:lnTo>
                        <a:lnTo>
                          <a:pt x="53" y="9"/>
                        </a:lnTo>
                        <a:lnTo>
                          <a:pt x="95" y="23"/>
                        </a:lnTo>
                        <a:lnTo>
                          <a:pt x="139" y="40"/>
                        </a:lnTo>
                        <a:lnTo>
                          <a:pt x="177" y="55"/>
                        </a:lnTo>
                        <a:lnTo>
                          <a:pt x="218" y="74"/>
                        </a:lnTo>
                        <a:lnTo>
                          <a:pt x="254" y="92"/>
                        </a:lnTo>
                        <a:lnTo>
                          <a:pt x="277" y="105"/>
                        </a:lnTo>
                        <a:lnTo>
                          <a:pt x="289" y="112"/>
                        </a:lnTo>
                        <a:lnTo>
                          <a:pt x="296" y="117"/>
                        </a:lnTo>
                        <a:lnTo>
                          <a:pt x="302" y="122"/>
                        </a:lnTo>
                        <a:lnTo>
                          <a:pt x="305" y="128"/>
                        </a:lnTo>
                        <a:lnTo>
                          <a:pt x="307" y="134"/>
                        </a:lnTo>
                        <a:lnTo>
                          <a:pt x="306" y="140"/>
                        </a:lnTo>
                        <a:lnTo>
                          <a:pt x="302" y="143"/>
                        </a:lnTo>
                        <a:lnTo>
                          <a:pt x="297" y="144"/>
                        </a:lnTo>
                        <a:lnTo>
                          <a:pt x="291" y="145"/>
                        </a:lnTo>
                        <a:lnTo>
                          <a:pt x="284" y="144"/>
                        </a:lnTo>
                        <a:lnTo>
                          <a:pt x="271" y="140"/>
                        </a:lnTo>
                        <a:lnTo>
                          <a:pt x="258" y="138"/>
                        </a:lnTo>
                        <a:lnTo>
                          <a:pt x="235" y="131"/>
                        </a:lnTo>
                        <a:lnTo>
                          <a:pt x="202" y="120"/>
                        </a:lnTo>
                        <a:lnTo>
                          <a:pt x="163" y="105"/>
                        </a:lnTo>
                        <a:lnTo>
                          <a:pt x="121" y="88"/>
                        </a:lnTo>
                        <a:lnTo>
                          <a:pt x="83" y="71"/>
                        </a:lnTo>
                        <a:lnTo>
                          <a:pt x="59" y="58"/>
                        </a:lnTo>
                        <a:lnTo>
                          <a:pt x="38" y="47"/>
                        </a:lnTo>
                        <a:lnTo>
                          <a:pt x="14" y="31"/>
                        </a:lnTo>
                        <a:lnTo>
                          <a:pt x="4" y="26"/>
                        </a:lnTo>
                        <a:lnTo>
                          <a:pt x="1" y="20"/>
                        </a:lnTo>
                        <a:lnTo>
                          <a:pt x="0" y="1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87" name="Freeform 67"/>
                  <p:cNvSpPr>
                    <a:spLocks/>
                  </p:cNvSpPr>
                  <p:nvPr/>
                </p:nvSpPr>
                <p:spPr bwMode="auto">
                  <a:xfrm>
                    <a:off x="2962" y="1692"/>
                    <a:ext cx="307" cy="146"/>
                  </a:xfrm>
                  <a:custGeom>
                    <a:avLst/>
                    <a:gdLst>
                      <a:gd name="T0" fmla="*/ 3 w 307"/>
                      <a:gd name="T1" fmla="*/ 10 h 146"/>
                      <a:gd name="T2" fmla="*/ 7 w 307"/>
                      <a:gd name="T3" fmla="*/ 6 h 146"/>
                      <a:gd name="T4" fmla="*/ 12 w 307"/>
                      <a:gd name="T5" fmla="*/ 2 h 146"/>
                      <a:gd name="T6" fmla="*/ 19 w 307"/>
                      <a:gd name="T7" fmla="*/ 0 h 146"/>
                      <a:gd name="T8" fmla="*/ 29 w 307"/>
                      <a:gd name="T9" fmla="*/ 2 h 146"/>
                      <a:gd name="T10" fmla="*/ 53 w 307"/>
                      <a:gd name="T11" fmla="*/ 10 h 146"/>
                      <a:gd name="T12" fmla="*/ 95 w 307"/>
                      <a:gd name="T13" fmla="*/ 24 h 146"/>
                      <a:gd name="T14" fmla="*/ 139 w 307"/>
                      <a:gd name="T15" fmla="*/ 41 h 146"/>
                      <a:gd name="T16" fmla="*/ 177 w 307"/>
                      <a:gd name="T17" fmla="*/ 56 h 146"/>
                      <a:gd name="T18" fmla="*/ 218 w 307"/>
                      <a:gd name="T19" fmla="*/ 75 h 146"/>
                      <a:gd name="T20" fmla="*/ 254 w 307"/>
                      <a:gd name="T21" fmla="*/ 92 h 146"/>
                      <a:gd name="T22" fmla="*/ 277 w 307"/>
                      <a:gd name="T23" fmla="*/ 106 h 146"/>
                      <a:gd name="T24" fmla="*/ 289 w 307"/>
                      <a:gd name="T25" fmla="*/ 112 h 146"/>
                      <a:gd name="T26" fmla="*/ 296 w 307"/>
                      <a:gd name="T27" fmla="*/ 117 h 146"/>
                      <a:gd name="T28" fmla="*/ 302 w 307"/>
                      <a:gd name="T29" fmla="*/ 123 h 146"/>
                      <a:gd name="T30" fmla="*/ 305 w 307"/>
                      <a:gd name="T31" fmla="*/ 129 h 146"/>
                      <a:gd name="T32" fmla="*/ 307 w 307"/>
                      <a:gd name="T33" fmla="*/ 134 h 146"/>
                      <a:gd name="T34" fmla="*/ 306 w 307"/>
                      <a:gd name="T35" fmla="*/ 141 h 146"/>
                      <a:gd name="T36" fmla="*/ 302 w 307"/>
                      <a:gd name="T37" fmla="*/ 144 h 146"/>
                      <a:gd name="T38" fmla="*/ 297 w 307"/>
                      <a:gd name="T39" fmla="*/ 145 h 146"/>
                      <a:gd name="T40" fmla="*/ 291 w 307"/>
                      <a:gd name="T41" fmla="*/ 146 h 146"/>
                      <a:gd name="T42" fmla="*/ 284 w 307"/>
                      <a:gd name="T43" fmla="*/ 145 h 146"/>
                      <a:gd name="T44" fmla="*/ 271 w 307"/>
                      <a:gd name="T45" fmla="*/ 141 h 146"/>
                      <a:gd name="T46" fmla="*/ 258 w 307"/>
                      <a:gd name="T47" fmla="*/ 138 h 146"/>
                      <a:gd name="T48" fmla="*/ 235 w 307"/>
                      <a:gd name="T49" fmla="*/ 132 h 146"/>
                      <a:gd name="T50" fmla="*/ 202 w 307"/>
                      <a:gd name="T51" fmla="*/ 121 h 146"/>
                      <a:gd name="T52" fmla="*/ 163 w 307"/>
                      <a:gd name="T53" fmla="*/ 106 h 146"/>
                      <a:gd name="T54" fmla="*/ 121 w 307"/>
                      <a:gd name="T55" fmla="*/ 88 h 146"/>
                      <a:gd name="T56" fmla="*/ 83 w 307"/>
                      <a:gd name="T57" fmla="*/ 71 h 146"/>
                      <a:gd name="T58" fmla="*/ 59 w 307"/>
                      <a:gd name="T59" fmla="*/ 59 h 146"/>
                      <a:gd name="T60" fmla="*/ 38 w 307"/>
                      <a:gd name="T61" fmla="*/ 48 h 146"/>
                      <a:gd name="T62" fmla="*/ 14 w 307"/>
                      <a:gd name="T63" fmla="*/ 32 h 146"/>
                      <a:gd name="T64" fmla="*/ 4 w 307"/>
                      <a:gd name="T65" fmla="*/ 27 h 146"/>
                      <a:gd name="T66" fmla="*/ 1 w 307"/>
                      <a:gd name="T67" fmla="*/ 21 h 146"/>
                      <a:gd name="T68" fmla="*/ 0 w 307"/>
                      <a:gd name="T69" fmla="*/ 16 h 146"/>
                      <a:gd name="T70" fmla="*/ 3 w 307"/>
                      <a:gd name="T71" fmla="*/ 1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6">
                        <a:moveTo>
                          <a:pt x="3" y="10"/>
                        </a:moveTo>
                        <a:lnTo>
                          <a:pt x="7" y="6"/>
                        </a:lnTo>
                        <a:lnTo>
                          <a:pt x="12" y="2"/>
                        </a:lnTo>
                        <a:lnTo>
                          <a:pt x="19" y="0"/>
                        </a:lnTo>
                        <a:lnTo>
                          <a:pt x="29" y="2"/>
                        </a:lnTo>
                        <a:lnTo>
                          <a:pt x="53" y="10"/>
                        </a:lnTo>
                        <a:lnTo>
                          <a:pt x="95" y="24"/>
                        </a:lnTo>
                        <a:lnTo>
                          <a:pt x="139" y="41"/>
                        </a:lnTo>
                        <a:lnTo>
                          <a:pt x="177" y="56"/>
                        </a:lnTo>
                        <a:lnTo>
                          <a:pt x="218" y="75"/>
                        </a:lnTo>
                        <a:lnTo>
                          <a:pt x="254" y="92"/>
                        </a:lnTo>
                        <a:lnTo>
                          <a:pt x="277" y="106"/>
                        </a:lnTo>
                        <a:lnTo>
                          <a:pt x="289" y="112"/>
                        </a:lnTo>
                        <a:lnTo>
                          <a:pt x="296" y="117"/>
                        </a:lnTo>
                        <a:lnTo>
                          <a:pt x="302" y="123"/>
                        </a:lnTo>
                        <a:lnTo>
                          <a:pt x="305" y="129"/>
                        </a:lnTo>
                        <a:lnTo>
                          <a:pt x="307" y="134"/>
                        </a:lnTo>
                        <a:lnTo>
                          <a:pt x="306" y="141"/>
                        </a:lnTo>
                        <a:lnTo>
                          <a:pt x="302" y="144"/>
                        </a:lnTo>
                        <a:lnTo>
                          <a:pt x="297" y="145"/>
                        </a:lnTo>
                        <a:lnTo>
                          <a:pt x="291" y="146"/>
                        </a:lnTo>
                        <a:lnTo>
                          <a:pt x="284" y="145"/>
                        </a:lnTo>
                        <a:lnTo>
                          <a:pt x="271" y="141"/>
                        </a:lnTo>
                        <a:lnTo>
                          <a:pt x="258" y="138"/>
                        </a:lnTo>
                        <a:lnTo>
                          <a:pt x="235" y="132"/>
                        </a:lnTo>
                        <a:lnTo>
                          <a:pt x="202" y="121"/>
                        </a:lnTo>
                        <a:lnTo>
                          <a:pt x="163" y="106"/>
                        </a:lnTo>
                        <a:lnTo>
                          <a:pt x="121" y="88"/>
                        </a:lnTo>
                        <a:lnTo>
                          <a:pt x="83" y="71"/>
                        </a:lnTo>
                        <a:lnTo>
                          <a:pt x="59" y="59"/>
                        </a:lnTo>
                        <a:lnTo>
                          <a:pt x="38" y="48"/>
                        </a:lnTo>
                        <a:lnTo>
                          <a:pt x="14" y="32"/>
                        </a:lnTo>
                        <a:lnTo>
                          <a:pt x="4" y="27"/>
                        </a:lnTo>
                        <a:lnTo>
                          <a:pt x="1" y="21"/>
                        </a:lnTo>
                        <a:lnTo>
                          <a:pt x="0" y="16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88" name="Group 68"/>
                <p:cNvGrpSpPr>
                  <a:grpSpLocks/>
                </p:cNvGrpSpPr>
                <p:nvPr/>
              </p:nvGrpSpPr>
              <p:grpSpPr bwMode="auto">
                <a:xfrm>
                  <a:off x="2944" y="1713"/>
                  <a:ext cx="137" cy="335"/>
                  <a:chOff x="2944" y="1713"/>
                  <a:chExt cx="137" cy="335"/>
                </a:xfrm>
              </p:grpSpPr>
              <p:sp>
                <p:nvSpPr>
                  <p:cNvPr id="337989" name="Freeform 69"/>
                  <p:cNvSpPr>
                    <a:spLocks/>
                  </p:cNvSpPr>
                  <p:nvPr/>
                </p:nvSpPr>
                <p:spPr bwMode="auto">
                  <a:xfrm>
                    <a:off x="2944" y="1724"/>
                    <a:ext cx="135" cy="324"/>
                  </a:xfrm>
                  <a:custGeom>
                    <a:avLst/>
                    <a:gdLst>
                      <a:gd name="T0" fmla="*/ 17 w 135"/>
                      <a:gd name="T1" fmla="*/ 0 h 324"/>
                      <a:gd name="T2" fmla="*/ 30 w 135"/>
                      <a:gd name="T3" fmla="*/ 12 h 324"/>
                      <a:gd name="T4" fmla="*/ 47 w 135"/>
                      <a:gd name="T5" fmla="*/ 43 h 324"/>
                      <a:gd name="T6" fmla="*/ 65 w 135"/>
                      <a:gd name="T7" fmla="*/ 83 h 324"/>
                      <a:gd name="T8" fmla="*/ 87 w 135"/>
                      <a:gd name="T9" fmla="*/ 137 h 324"/>
                      <a:gd name="T10" fmla="*/ 107 w 135"/>
                      <a:gd name="T11" fmla="*/ 191 h 324"/>
                      <a:gd name="T12" fmla="*/ 124 w 135"/>
                      <a:gd name="T13" fmla="*/ 247 h 324"/>
                      <a:gd name="T14" fmla="*/ 132 w 135"/>
                      <a:gd name="T15" fmla="*/ 280 h 324"/>
                      <a:gd name="T16" fmla="*/ 134 w 135"/>
                      <a:gd name="T17" fmla="*/ 292 h 324"/>
                      <a:gd name="T18" fmla="*/ 135 w 135"/>
                      <a:gd name="T19" fmla="*/ 303 h 324"/>
                      <a:gd name="T20" fmla="*/ 133 w 135"/>
                      <a:gd name="T21" fmla="*/ 315 h 324"/>
                      <a:gd name="T22" fmla="*/ 128 w 135"/>
                      <a:gd name="T23" fmla="*/ 322 h 324"/>
                      <a:gd name="T24" fmla="*/ 123 w 135"/>
                      <a:gd name="T25" fmla="*/ 324 h 324"/>
                      <a:gd name="T26" fmla="*/ 115 w 135"/>
                      <a:gd name="T27" fmla="*/ 323 h 324"/>
                      <a:gd name="T28" fmla="*/ 109 w 135"/>
                      <a:gd name="T29" fmla="*/ 319 h 324"/>
                      <a:gd name="T30" fmla="*/ 105 w 135"/>
                      <a:gd name="T31" fmla="*/ 315 h 324"/>
                      <a:gd name="T32" fmla="*/ 99 w 135"/>
                      <a:gd name="T33" fmla="*/ 305 h 324"/>
                      <a:gd name="T34" fmla="*/ 86 w 135"/>
                      <a:gd name="T35" fmla="*/ 274 h 324"/>
                      <a:gd name="T36" fmla="*/ 62 w 135"/>
                      <a:gd name="T37" fmla="*/ 217 h 324"/>
                      <a:gd name="T38" fmla="*/ 42 w 135"/>
                      <a:gd name="T39" fmla="*/ 167 h 324"/>
                      <a:gd name="T40" fmla="*/ 23 w 135"/>
                      <a:gd name="T41" fmla="*/ 111 h 324"/>
                      <a:gd name="T42" fmla="*/ 10 w 135"/>
                      <a:gd name="T43" fmla="*/ 67 h 324"/>
                      <a:gd name="T44" fmla="*/ 2 w 135"/>
                      <a:gd name="T45" fmla="*/ 35 h 324"/>
                      <a:gd name="T46" fmla="*/ 0 w 135"/>
                      <a:gd name="T47" fmla="*/ 18 h 324"/>
                      <a:gd name="T48" fmla="*/ 3 w 135"/>
                      <a:gd name="T49" fmla="*/ 5 h 324"/>
                      <a:gd name="T50" fmla="*/ 9 w 135"/>
                      <a:gd name="T51" fmla="*/ 0 h 324"/>
                      <a:gd name="T52" fmla="*/ 17 w 135"/>
                      <a:gd name="T53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" h="324">
                        <a:moveTo>
                          <a:pt x="17" y="0"/>
                        </a:moveTo>
                        <a:lnTo>
                          <a:pt x="30" y="12"/>
                        </a:lnTo>
                        <a:lnTo>
                          <a:pt x="47" y="43"/>
                        </a:lnTo>
                        <a:lnTo>
                          <a:pt x="65" y="83"/>
                        </a:lnTo>
                        <a:lnTo>
                          <a:pt x="87" y="137"/>
                        </a:lnTo>
                        <a:lnTo>
                          <a:pt x="107" y="191"/>
                        </a:lnTo>
                        <a:lnTo>
                          <a:pt x="124" y="247"/>
                        </a:lnTo>
                        <a:lnTo>
                          <a:pt x="132" y="280"/>
                        </a:lnTo>
                        <a:lnTo>
                          <a:pt x="134" y="292"/>
                        </a:lnTo>
                        <a:lnTo>
                          <a:pt x="135" y="303"/>
                        </a:lnTo>
                        <a:lnTo>
                          <a:pt x="133" y="315"/>
                        </a:lnTo>
                        <a:lnTo>
                          <a:pt x="128" y="322"/>
                        </a:lnTo>
                        <a:lnTo>
                          <a:pt x="123" y="324"/>
                        </a:lnTo>
                        <a:lnTo>
                          <a:pt x="115" y="323"/>
                        </a:lnTo>
                        <a:lnTo>
                          <a:pt x="109" y="319"/>
                        </a:lnTo>
                        <a:lnTo>
                          <a:pt x="105" y="315"/>
                        </a:lnTo>
                        <a:lnTo>
                          <a:pt x="99" y="305"/>
                        </a:lnTo>
                        <a:lnTo>
                          <a:pt x="86" y="274"/>
                        </a:lnTo>
                        <a:lnTo>
                          <a:pt x="62" y="217"/>
                        </a:lnTo>
                        <a:lnTo>
                          <a:pt x="42" y="167"/>
                        </a:lnTo>
                        <a:lnTo>
                          <a:pt x="23" y="111"/>
                        </a:lnTo>
                        <a:lnTo>
                          <a:pt x="10" y="67"/>
                        </a:lnTo>
                        <a:lnTo>
                          <a:pt x="2" y="35"/>
                        </a:lnTo>
                        <a:lnTo>
                          <a:pt x="0" y="18"/>
                        </a:lnTo>
                        <a:lnTo>
                          <a:pt x="3" y="5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90" name="Freeform 70"/>
                  <p:cNvSpPr>
                    <a:spLocks/>
                  </p:cNvSpPr>
                  <p:nvPr/>
                </p:nvSpPr>
                <p:spPr bwMode="auto">
                  <a:xfrm>
                    <a:off x="2945" y="1713"/>
                    <a:ext cx="136" cy="325"/>
                  </a:xfrm>
                  <a:custGeom>
                    <a:avLst/>
                    <a:gdLst>
                      <a:gd name="T0" fmla="*/ 18 w 136"/>
                      <a:gd name="T1" fmla="*/ 0 h 325"/>
                      <a:gd name="T2" fmla="*/ 30 w 136"/>
                      <a:gd name="T3" fmla="*/ 12 h 325"/>
                      <a:gd name="T4" fmla="*/ 47 w 136"/>
                      <a:gd name="T5" fmla="*/ 44 h 325"/>
                      <a:gd name="T6" fmla="*/ 66 w 136"/>
                      <a:gd name="T7" fmla="*/ 83 h 325"/>
                      <a:gd name="T8" fmla="*/ 87 w 136"/>
                      <a:gd name="T9" fmla="*/ 137 h 325"/>
                      <a:gd name="T10" fmla="*/ 108 w 136"/>
                      <a:gd name="T11" fmla="*/ 192 h 325"/>
                      <a:gd name="T12" fmla="*/ 125 w 136"/>
                      <a:gd name="T13" fmla="*/ 248 h 325"/>
                      <a:gd name="T14" fmla="*/ 133 w 136"/>
                      <a:gd name="T15" fmla="*/ 281 h 325"/>
                      <a:gd name="T16" fmla="*/ 134 w 136"/>
                      <a:gd name="T17" fmla="*/ 293 h 325"/>
                      <a:gd name="T18" fmla="*/ 136 w 136"/>
                      <a:gd name="T19" fmla="*/ 304 h 325"/>
                      <a:gd name="T20" fmla="*/ 133 w 136"/>
                      <a:gd name="T21" fmla="*/ 316 h 325"/>
                      <a:gd name="T22" fmla="*/ 129 w 136"/>
                      <a:gd name="T23" fmla="*/ 322 h 325"/>
                      <a:gd name="T24" fmla="*/ 124 w 136"/>
                      <a:gd name="T25" fmla="*/ 325 h 325"/>
                      <a:gd name="T26" fmla="*/ 116 w 136"/>
                      <a:gd name="T27" fmla="*/ 324 h 325"/>
                      <a:gd name="T28" fmla="*/ 110 w 136"/>
                      <a:gd name="T29" fmla="*/ 320 h 325"/>
                      <a:gd name="T30" fmla="*/ 106 w 136"/>
                      <a:gd name="T31" fmla="*/ 316 h 325"/>
                      <a:gd name="T32" fmla="*/ 100 w 136"/>
                      <a:gd name="T33" fmla="*/ 306 h 325"/>
                      <a:gd name="T34" fmla="*/ 86 w 136"/>
                      <a:gd name="T35" fmla="*/ 275 h 325"/>
                      <a:gd name="T36" fmla="*/ 63 w 136"/>
                      <a:gd name="T37" fmla="*/ 218 h 325"/>
                      <a:gd name="T38" fmla="*/ 43 w 136"/>
                      <a:gd name="T39" fmla="*/ 168 h 325"/>
                      <a:gd name="T40" fmla="*/ 24 w 136"/>
                      <a:gd name="T41" fmla="*/ 112 h 325"/>
                      <a:gd name="T42" fmla="*/ 10 w 136"/>
                      <a:gd name="T43" fmla="*/ 68 h 325"/>
                      <a:gd name="T44" fmla="*/ 3 w 136"/>
                      <a:gd name="T45" fmla="*/ 36 h 325"/>
                      <a:gd name="T46" fmla="*/ 0 w 136"/>
                      <a:gd name="T47" fmla="*/ 19 h 325"/>
                      <a:gd name="T48" fmla="*/ 4 w 136"/>
                      <a:gd name="T49" fmla="*/ 6 h 325"/>
                      <a:gd name="T50" fmla="*/ 10 w 136"/>
                      <a:gd name="T51" fmla="*/ 0 h 325"/>
                      <a:gd name="T52" fmla="*/ 18 w 136"/>
                      <a:gd name="T53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6" h="325">
                        <a:moveTo>
                          <a:pt x="18" y="0"/>
                        </a:moveTo>
                        <a:lnTo>
                          <a:pt x="30" y="12"/>
                        </a:lnTo>
                        <a:lnTo>
                          <a:pt x="47" y="44"/>
                        </a:lnTo>
                        <a:lnTo>
                          <a:pt x="66" y="83"/>
                        </a:lnTo>
                        <a:lnTo>
                          <a:pt x="87" y="137"/>
                        </a:lnTo>
                        <a:lnTo>
                          <a:pt x="108" y="192"/>
                        </a:lnTo>
                        <a:lnTo>
                          <a:pt x="125" y="248"/>
                        </a:lnTo>
                        <a:lnTo>
                          <a:pt x="133" y="281"/>
                        </a:lnTo>
                        <a:lnTo>
                          <a:pt x="134" y="293"/>
                        </a:lnTo>
                        <a:lnTo>
                          <a:pt x="136" y="304"/>
                        </a:lnTo>
                        <a:lnTo>
                          <a:pt x="133" y="316"/>
                        </a:lnTo>
                        <a:lnTo>
                          <a:pt x="129" y="322"/>
                        </a:lnTo>
                        <a:lnTo>
                          <a:pt x="124" y="325"/>
                        </a:lnTo>
                        <a:lnTo>
                          <a:pt x="116" y="324"/>
                        </a:lnTo>
                        <a:lnTo>
                          <a:pt x="110" y="320"/>
                        </a:lnTo>
                        <a:lnTo>
                          <a:pt x="106" y="316"/>
                        </a:lnTo>
                        <a:lnTo>
                          <a:pt x="100" y="306"/>
                        </a:lnTo>
                        <a:lnTo>
                          <a:pt x="86" y="275"/>
                        </a:lnTo>
                        <a:lnTo>
                          <a:pt x="63" y="218"/>
                        </a:lnTo>
                        <a:lnTo>
                          <a:pt x="43" y="168"/>
                        </a:lnTo>
                        <a:lnTo>
                          <a:pt x="24" y="112"/>
                        </a:lnTo>
                        <a:lnTo>
                          <a:pt x="10" y="68"/>
                        </a:lnTo>
                        <a:lnTo>
                          <a:pt x="3" y="36"/>
                        </a:lnTo>
                        <a:lnTo>
                          <a:pt x="0" y="19"/>
                        </a:lnTo>
                        <a:lnTo>
                          <a:pt x="4" y="6"/>
                        </a:lnTo>
                        <a:lnTo>
                          <a:pt x="10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7991" name="Freeform 71"/>
                <p:cNvSpPr>
                  <a:spLocks/>
                </p:cNvSpPr>
                <p:nvPr/>
              </p:nvSpPr>
              <p:spPr bwMode="auto">
                <a:xfrm>
                  <a:off x="2967" y="1365"/>
                  <a:ext cx="174" cy="309"/>
                </a:xfrm>
                <a:custGeom>
                  <a:avLst/>
                  <a:gdLst>
                    <a:gd name="T0" fmla="*/ 8 w 174"/>
                    <a:gd name="T1" fmla="*/ 306 h 309"/>
                    <a:gd name="T2" fmla="*/ 3 w 174"/>
                    <a:gd name="T3" fmla="*/ 302 h 309"/>
                    <a:gd name="T4" fmla="*/ 0 w 174"/>
                    <a:gd name="T5" fmla="*/ 297 h 309"/>
                    <a:gd name="T6" fmla="*/ 0 w 174"/>
                    <a:gd name="T7" fmla="*/ 290 h 309"/>
                    <a:gd name="T8" fmla="*/ 0 w 174"/>
                    <a:gd name="T9" fmla="*/ 281 h 309"/>
                    <a:gd name="T10" fmla="*/ 7 w 174"/>
                    <a:gd name="T11" fmla="*/ 262 h 309"/>
                    <a:gd name="T12" fmla="*/ 18 w 174"/>
                    <a:gd name="T13" fmla="*/ 233 h 309"/>
                    <a:gd name="T14" fmla="*/ 34 w 174"/>
                    <a:gd name="T15" fmla="*/ 199 h 309"/>
                    <a:gd name="T16" fmla="*/ 61 w 174"/>
                    <a:gd name="T17" fmla="*/ 145 h 309"/>
                    <a:gd name="T18" fmla="*/ 90 w 174"/>
                    <a:gd name="T19" fmla="*/ 92 h 309"/>
                    <a:gd name="T20" fmla="*/ 111 w 174"/>
                    <a:gd name="T21" fmla="*/ 57 h 309"/>
                    <a:gd name="T22" fmla="*/ 123 w 174"/>
                    <a:gd name="T23" fmla="*/ 40 h 309"/>
                    <a:gd name="T24" fmla="*/ 137 w 174"/>
                    <a:gd name="T25" fmla="*/ 23 h 309"/>
                    <a:gd name="T26" fmla="*/ 142 w 174"/>
                    <a:gd name="T27" fmla="*/ 16 h 309"/>
                    <a:gd name="T28" fmla="*/ 149 w 174"/>
                    <a:gd name="T29" fmla="*/ 9 h 309"/>
                    <a:gd name="T30" fmla="*/ 156 w 174"/>
                    <a:gd name="T31" fmla="*/ 4 h 309"/>
                    <a:gd name="T32" fmla="*/ 163 w 174"/>
                    <a:gd name="T33" fmla="*/ 0 h 309"/>
                    <a:gd name="T34" fmla="*/ 166 w 174"/>
                    <a:gd name="T35" fmla="*/ 0 h 309"/>
                    <a:gd name="T36" fmla="*/ 171 w 174"/>
                    <a:gd name="T37" fmla="*/ 2 h 309"/>
                    <a:gd name="T38" fmla="*/ 173 w 174"/>
                    <a:gd name="T39" fmla="*/ 6 h 309"/>
                    <a:gd name="T40" fmla="*/ 174 w 174"/>
                    <a:gd name="T41" fmla="*/ 11 h 309"/>
                    <a:gd name="T42" fmla="*/ 174 w 174"/>
                    <a:gd name="T43" fmla="*/ 19 h 309"/>
                    <a:gd name="T44" fmla="*/ 171 w 174"/>
                    <a:gd name="T45" fmla="*/ 33 h 309"/>
                    <a:gd name="T46" fmla="*/ 164 w 174"/>
                    <a:gd name="T47" fmla="*/ 56 h 309"/>
                    <a:gd name="T48" fmla="*/ 155 w 174"/>
                    <a:gd name="T49" fmla="*/ 79 h 309"/>
                    <a:gd name="T50" fmla="*/ 137 w 174"/>
                    <a:gd name="T51" fmla="*/ 116 h 309"/>
                    <a:gd name="T52" fmla="*/ 110 w 174"/>
                    <a:gd name="T53" fmla="*/ 167 h 309"/>
                    <a:gd name="T54" fmla="*/ 82 w 174"/>
                    <a:gd name="T55" fmla="*/ 218 h 309"/>
                    <a:gd name="T56" fmla="*/ 64 w 174"/>
                    <a:gd name="T57" fmla="*/ 250 h 309"/>
                    <a:gd name="T58" fmla="*/ 47 w 174"/>
                    <a:gd name="T59" fmla="*/ 279 h 309"/>
                    <a:gd name="T60" fmla="*/ 33 w 174"/>
                    <a:gd name="T61" fmla="*/ 299 h 309"/>
                    <a:gd name="T62" fmla="*/ 24 w 174"/>
                    <a:gd name="T63" fmla="*/ 306 h 309"/>
                    <a:gd name="T64" fmla="*/ 18 w 174"/>
                    <a:gd name="T65" fmla="*/ 309 h 309"/>
                    <a:gd name="T66" fmla="*/ 10 w 174"/>
                    <a:gd name="T67" fmla="*/ 306 h 309"/>
                    <a:gd name="T68" fmla="*/ 8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8" y="306"/>
                      </a:moveTo>
                      <a:lnTo>
                        <a:pt x="3" y="302"/>
                      </a:lnTo>
                      <a:lnTo>
                        <a:pt x="0" y="297"/>
                      </a:lnTo>
                      <a:lnTo>
                        <a:pt x="0" y="290"/>
                      </a:lnTo>
                      <a:lnTo>
                        <a:pt x="0" y="281"/>
                      </a:lnTo>
                      <a:lnTo>
                        <a:pt x="7" y="262"/>
                      </a:lnTo>
                      <a:lnTo>
                        <a:pt x="18" y="233"/>
                      </a:lnTo>
                      <a:lnTo>
                        <a:pt x="34" y="199"/>
                      </a:lnTo>
                      <a:lnTo>
                        <a:pt x="61" y="145"/>
                      </a:lnTo>
                      <a:lnTo>
                        <a:pt x="90" y="92"/>
                      </a:lnTo>
                      <a:lnTo>
                        <a:pt x="111" y="57"/>
                      </a:lnTo>
                      <a:lnTo>
                        <a:pt x="123" y="40"/>
                      </a:lnTo>
                      <a:lnTo>
                        <a:pt x="137" y="23"/>
                      </a:lnTo>
                      <a:lnTo>
                        <a:pt x="142" y="16"/>
                      </a:lnTo>
                      <a:lnTo>
                        <a:pt x="149" y="9"/>
                      </a:lnTo>
                      <a:lnTo>
                        <a:pt x="156" y="4"/>
                      </a:lnTo>
                      <a:lnTo>
                        <a:pt x="163" y="0"/>
                      </a:lnTo>
                      <a:lnTo>
                        <a:pt x="166" y="0"/>
                      </a:lnTo>
                      <a:lnTo>
                        <a:pt x="171" y="2"/>
                      </a:lnTo>
                      <a:lnTo>
                        <a:pt x="173" y="6"/>
                      </a:lnTo>
                      <a:lnTo>
                        <a:pt x="174" y="11"/>
                      </a:lnTo>
                      <a:lnTo>
                        <a:pt x="174" y="19"/>
                      </a:lnTo>
                      <a:lnTo>
                        <a:pt x="171" y="33"/>
                      </a:lnTo>
                      <a:lnTo>
                        <a:pt x="164" y="56"/>
                      </a:lnTo>
                      <a:lnTo>
                        <a:pt x="155" y="79"/>
                      </a:lnTo>
                      <a:lnTo>
                        <a:pt x="137" y="116"/>
                      </a:lnTo>
                      <a:lnTo>
                        <a:pt x="110" y="167"/>
                      </a:lnTo>
                      <a:lnTo>
                        <a:pt x="82" y="218"/>
                      </a:lnTo>
                      <a:lnTo>
                        <a:pt x="64" y="250"/>
                      </a:lnTo>
                      <a:lnTo>
                        <a:pt x="47" y="279"/>
                      </a:lnTo>
                      <a:lnTo>
                        <a:pt x="33" y="299"/>
                      </a:lnTo>
                      <a:lnTo>
                        <a:pt x="24" y="306"/>
                      </a:lnTo>
                      <a:lnTo>
                        <a:pt x="18" y="309"/>
                      </a:lnTo>
                      <a:lnTo>
                        <a:pt x="10" y="306"/>
                      </a:lnTo>
                      <a:lnTo>
                        <a:pt x="8" y="30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92" name="Freeform 72"/>
                <p:cNvSpPr>
                  <a:spLocks/>
                </p:cNvSpPr>
                <p:nvPr/>
              </p:nvSpPr>
              <p:spPr bwMode="auto">
                <a:xfrm>
                  <a:off x="2939" y="1322"/>
                  <a:ext cx="73" cy="315"/>
                </a:xfrm>
                <a:custGeom>
                  <a:avLst/>
                  <a:gdLst>
                    <a:gd name="T0" fmla="*/ 51 w 73"/>
                    <a:gd name="T1" fmla="*/ 4 h 315"/>
                    <a:gd name="T2" fmla="*/ 46 w 73"/>
                    <a:gd name="T3" fmla="*/ 11 h 315"/>
                    <a:gd name="T4" fmla="*/ 43 w 73"/>
                    <a:gd name="T5" fmla="*/ 18 h 315"/>
                    <a:gd name="T6" fmla="*/ 36 w 73"/>
                    <a:gd name="T7" fmla="*/ 40 h 315"/>
                    <a:gd name="T8" fmla="*/ 29 w 73"/>
                    <a:gd name="T9" fmla="*/ 74 h 315"/>
                    <a:gd name="T10" fmla="*/ 24 w 73"/>
                    <a:gd name="T11" fmla="*/ 100 h 315"/>
                    <a:gd name="T12" fmla="*/ 19 w 73"/>
                    <a:gd name="T13" fmla="*/ 132 h 315"/>
                    <a:gd name="T14" fmla="*/ 12 w 73"/>
                    <a:gd name="T15" fmla="*/ 174 h 315"/>
                    <a:gd name="T16" fmla="*/ 9 w 73"/>
                    <a:gd name="T17" fmla="*/ 204 h 315"/>
                    <a:gd name="T18" fmla="*/ 3 w 73"/>
                    <a:gd name="T19" fmla="*/ 239 h 315"/>
                    <a:gd name="T20" fmla="*/ 2 w 73"/>
                    <a:gd name="T21" fmla="*/ 269 h 315"/>
                    <a:gd name="T22" fmla="*/ 0 w 73"/>
                    <a:gd name="T23" fmla="*/ 290 h 315"/>
                    <a:gd name="T24" fmla="*/ 1 w 73"/>
                    <a:gd name="T25" fmla="*/ 303 h 315"/>
                    <a:gd name="T26" fmla="*/ 8 w 73"/>
                    <a:gd name="T27" fmla="*/ 314 h 315"/>
                    <a:gd name="T28" fmla="*/ 18 w 73"/>
                    <a:gd name="T29" fmla="*/ 315 h 315"/>
                    <a:gd name="T30" fmla="*/ 27 w 73"/>
                    <a:gd name="T31" fmla="*/ 310 h 315"/>
                    <a:gd name="T32" fmla="*/ 34 w 73"/>
                    <a:gd name="T33" fmla="*/ 297 h 315"/>
                    <a:gd name="T34" fmla="*/ 39 w 73"/>
                    <a:gd name="T35" fmla="*/ 278 h 315"/>
                    <a:gd name="T36" fmla="*/ 46 w 73"/>
                    <a:gd name="T37" fmla="*/ 244 h 315"/>
                    <a:gd name="T38" fmla="*/ 51 w 73"/>
                    <a:gd name="T39" fmla="*/ 213 h 315"/>
                    <a:gd name="T40" fmla="*/ 56 w 73"/>
                    <a:gd name="T41" fmla="*/ 179 h 315"/>
                    <a:gd name="T42" fmla="*/ 63 w 73"/>
                    <a:gd name="T43" fmla="*/ 137 h 315"/>
                    <a:gd name="T44" fmla="*/ 67 w 73"/>
                    <a:gd name="T45" fmla="*/ 104 h 315"/>
                    <a:gd name="T46" fmla="*/ 70 w 73"/>
                    <a:gd name="T47" fmla="*/ 75 h 315"/>
                    <a:gd name="T48" fmla="*/ 72 w 73"/>
                    <a:gd name="T49" fmla="*/ 43 h 315"/>
                    <a:gd name="T50" fmla="*/ 73 w 73"/>
                    <a:gd name="T51" fmla="*/ 21 h 315"/>
                    <a:gd name="T52" fmla="*/ 72 w 73"/>
                    <a:gd name="T53" fmla="*/ 15 h 315"/>
                    <a:gd name="T54" fmla="*/ 70 w 73"/>
                    <a:gd name="T55" fmla="*/ 7 h 315"/>
                    <a:gd name="T56" fmla="*/ 66 w 73"/>
                    <a:gd name="T57" fmla="*/ 1 h 315"/>
                    <a:gd name="T58" fmla="*/ 61 w 73"/>
                    <a:gd name="T59" fmla="*/ 0 h 315"/>
                    <a:gd name="T60" fmla="*/ 56 w 73"/>
                    <a:gd name="T61" fmla="*/ 1 h 315"/>
                    <a:gd name="T62" fmla="*/ 51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51" y="4"/>
                      </a:moveTo>
                      <a:lnTo>
                        <a:pt x="46" y="11"/>
                      </a:lnTo>
                      <a:lnTo>
                        <a:pt x="43" y="18"/>
                      </a:lnTo>
                      <a:lnTo>
                        <a:pt x="36" y="40"/>
                      </a:lnTo>
                      <a:lnTo>
                        <a:pt x="29" y="74"/>
                      </a:lnTo>
                      <a:lnTo>
                        <a:pt x="24" y="100"/>
                      </a:lnTo>
                      <a:lnTo>
                        <a:pt x="19" y="132"/>
                      </a:lnTo>
                      <a:lnTo>
                        <a:pt x="12" y="174"/>
                      </a:lnTo>
                      <a:lnTo>
                        <a:pt x="9" y="204"/>
                      </a:lnTo>
                      <a:lnTo>
                        <a:pt x="3" y="239"/>
                      </a:lnTo>
                      <a:lnTo>
                        <a:pt x="2" y="269"/>
                      </a:lnTo>
                      <a:lnTo>
                        <a:pt x="0" y="290"/>
                      </a:lnTo>
                      <a:lnTo>
                        <a:pt x="1" y="303"/>
                      </a:lnTo>
                      <a:lnTo>
                        <a:pt x="8" y="314"/>
                      </a:lnTo>
                      <a:lnTo>
                        <a:pt x="18" y="315"/>
                      </a:lnTo>
                      <a:lnTo>
                        <a:pt x="27" y="310"/>
                      </a:lnTo>
                      <a:lnTo>
                        <a:pt x="34" y="297"/>
                      </a:lnTo>
                      <a:lnTo>
                        <a:pt x="39" y="278"/>
                      </a:lnTo>
                      <a:lnTo>
                        <a:pt x="46" y="244"/>
                      </a:lnTo>
                      <a:lnTo>
                        <a:pt x="51" y="213"/>
                      </a:lnTo>
                      <a:lnTo>
                        <a:pt x="56" y="179"/>
                      </a:lnTo>
                      <a:lnTo>
                        <a:pt x="63" y="137"/>
                      </a:lnTo>
                      <a:lnTo>
                        <a:pt x="67" y="104"/>
                      </a:lnTo>
                      <a:lnTo>
                        <a:pt x="70" y="75"/>
                      </a:lnTo>
                      <a:lnTo>
                        <a:pt x="72" y="43"/>
                      </a:lnTo>
                      <a:lnTo>
                        <a:pt x="73" y="21"/>
                      </a:lnTo>
                      <a:lnTo>
                        <a:pt x="72" y="15"/>
                      </a:lnTo>
                      <a:lnTo>
                        <a:pt x="70" y="7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6" y="1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93" name="Freeform 73"/>
                <p:cNvSpPr>
                  <a:spLocks/>
                </p:cNvSpPr>
                <p:nvPr/>
              </p:nvSpPr>
              <p:spPr bwMode="auto">
                <a:xfrm>
                  <a:off x="2970" y="1470"/>
                  <a:ext cx="279" cy="184"/>
                </a:xfrm>
                <a:custGeom>
                  <a:avLst/>
                  <a:gdLst>
                    <a:gd name="T0" fmla="*/ 5 w 279"/>
                    <a:gd name="T1" fmla="*/ 163 h 184"/>
                    <a:gd name="T2" fmla="*/ 15 w 279"/>
                    <a:gd name="T3" fmla="*/ 154 h 184"/>
                    <a:gd name="T4" fmla="*/ 39 w 279"/>
                    <a:gd name="T5" fmla="*/ 134 h 184"/>
                    <a:gd name="T6" fmla="*/ 74 w 279"/>
                    <a:gd name="T7" fmla="*/ 107 h 184"/>
                    <a:gd name="T8" fmla="*/ 121 w 279"/>
                    <a:gd name="T9" fmla="*/ 75 h 184"/>
                    <a:gd name="T10" fmla="*/ 165 w 279"/>
                    <a:gd name="T11" fmla="*/ 48 h 184"/>
                    <a:gd name="T12" fmla="*/ 219 w 279"/>
                    <a:gd name="T13" fmla="*/ 19 h 184"/>
                    <a:gd name="T14" fmla="*/ 242 w 279"/>
                    <a:gd name="T15" fmla="*/ 7 h 184"/>
                    <a:gd name="T16" fmla="*/ 255 w 279"/>
                    <a:gd name="T17" fmla="*/ 3 h 184"/>
                    <a:gd name="T18" fmla="*/ 263 w 279"/>
                    <a:gd name="T19" fmla="*/ 1 h 184"/>
                    <a:gd name="T20" fmla="*/ 272 w 279"/>
                    <a:gd name="T21" fmla="*/ 0 h 184"/>
                    <a:gd name="T22" fmla="*/ 277 w 279"/>
                    <a:gd name="T23" fmla="*/ 4 h 184"/>
                    <a:gd name="T24" fmla="*/ 279 w 279"/>
                    <a:gd name="T25" fmla="*/ 10 h 184"/>
                    <a:gd name="T26" fmla="*/ 277 w 279"/>
                    <a:gd name="T27" fmla="*/ 16 h 184"/>
                    <a:gd name="T28" fmla="*/ 273 w 279"/>
                    <a:gd name="T29" fmla="*/ 23 h 184"/>
                    <a:gd name="T30" fmla="*/ 267 w 279"/>
                    <a:gd name="T31" fmla="*/ 32 h 184"/>
                    <a:gd name="T32" fmla="*/ 262 w 279"/>
                    <a:gd name="T33" fmla="*/ 39 h 184"/>
                    <a:gd name="T34" fmla="*/ 238 w 279"/>
                    <a:gd name="T35" fmla="*/ 59 h 184"/>
                    <a:gd name="T36" fmla="*/ 189 w 279"/>
                    <a:gd name="T37" fmla="*/ 94 h 184"/>
                    <a:gd name="T38" fmla="*/ 138 w 279"/>
                    <a:gd name="T39" fmla="*/ 124 h 184"/>
                    <a:gd name="T40" fmla="*/ 96 w 279"/>
                    <a:gd name="T41" fmla="*/ 149 h 184"/>
                    <a:gd name="T42" fmla="*/ 58 w 279"/>
                    <a:gd name="T43" fmla="*/ 169 h 184"/>
                    <a:gd name="T44" fmla="*/ 30 w 279"/>
                    <a:gd name="T45" fmla="*/ 182 h 184"/>
                    <a:gd name="T46" fmla="*/ 12 w 279"/>
                    <a:gd name="T47" fmla="*/ 184 h 184"/>
                    <a:gd name="T48" fmla="*/ 5 w 279"/>
                    <a:gd name="T49" fmla="*/ 183 h 184"/>
                    <a:gd name="T50" fmla="*/ 0 w 279"/>
                    <a:gd name="T51" fmla="*/ 174 h 184"/>
                    <a:gd name="T52" fmla="*/ 5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5" y="163"/>
                      </a:moveTo>
                      <a:lnTo>
                        <a:pt x="15" y="154"/>
                      </a:lnTo>
                      <a:lnTo>
                        <a:pt x="39" y="134"/>
                      </a:lnTo>
                      <a:lnTo>
                        <a:pt x="74" y="107"/>
                      </a:lnTo>
                      <a:lnTo>
                        <a:pt x="121" y="75"/>
                      </a:lnTo>
                      <a:lnTo>
                        <a:pt x="165" y="48"/>
                      </a:lnTo>
                      <a:lnTo>
                        <a:pt x="219" y="19"/>
                      </a:lnTo>
                      <a:lnTo>
                        <a:pt x="242" y="7"/>
                      </a:lnTo>
                      <a:lnTo>
                        <a:pt x="255" y="3"/>
                      </a:lnTo>
                      <a:lnTo>
                        <a:pt x="263" y="1"/>
                      </a:lnTo>
                      <a:lnTo>
                        <a:pt x="272" y="0"/>
                      </a:lnTo>
                      <a:lnTo>
                        <a:pt x="277" y="4"/>
                      </a:lnTo>
                      <a:lnTo>
                        <a:pt x="279" y="10"/>
                      </a:lnTo>
                      <a:lnTo>
                        <a:pt x="277" y="16"/>
                      </a:lnTo>
                      <a:lnTo>
                        <a:pt x="273" y="23"/>
                      </a:lnTo>
                      <a:lnTo>
                        <a:pt x="267" y="32"/>
                      </a:lnTo>
                      <a:lnTo>
                        <a:pt x="262" y="39"/>
                      </a:lnTo>
                      <a:lnTo>
                        <a:pt x="238" y="59"/>
                      </a:lnTo>
                      <a:lnTo>
                        <a:pt x="189" y="94"/>
                      </a:lnTo>
                      <a:lnTo>
                        <a:pt x="138" y="124"/>
                      </a:lnTo>
                      <a:lnTo>
                        <a:pt x="96" y="149"/>
                      </a:lnTo>
                      <a:lnTo>
                        <a:pt x="58" y="169"/>
                      </a:lnTo>
                      <a:lnTo>
                        <a:pt x="30" y="182"/>
                      </a:lnTo>
                      <a:lnTo>
                        <a:pt x="12" y="184"/>
                      </a:lnTo>
                      <a:lnTo>
                        <a:pt x="5" y="183"/>
                      </a:lnTo>
                      <a:lnTo>
                        <a:pt x="0" y="174"/>
                      </a:lnTo>
                      <a:lnTo>
                        <a:pt x="5" y="16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94" name="Freeform 74"/>
                <p:cNvSpPr>
                  <a:spLocks/>
                </p:cNvSpPr>
                <p:nvPr/>
              </p:nvSpPr>
              <p:spPr bwMode="auto">
                <a:xfrm>
                  <a:off x="2969" y="1587"/>
                  <a:ext cx="327" cy="91"/>
                </a:xfrm>
                <a:custGeom>
                  <a:avLst/>
                  <a:gdLst>
                    <a:gd name="T0" fmla="*/ 0 w 327"/>
                    <a:gd name="T1" fmla="*/ 79 h 91"/>
                    <a:gd name="T2" fmla="*/ 11 w 327"/>
                    <a:gd name="T3" fmla="*/ 70 h 91"/>
                    <a:gd name="T4" fmla="*/ 43 w 327"/>
                    <a:gd name="T5" fmla="*/ 58 h 91"/>
                    <a:gd name="T6" fmla="*/ 95 w 327"/>
                    <a:gd name="T7" fmla="*/ 41 h 91"/>
                    <a:gd name="T8" fmla="*/ 138 w 327"/>
                    <a:gd name="T9" fmla="*/ 29 h 91"/>
                    <a:gd name="T10" fmla="*/ 192 w 327"/>
                    <a:gd name="T11" fmla="*/ 15 h 91"/>
                    <a:gd name="T12" fmla="*/ 248 w 327"/>
                    <a:gd name="T13" fmla="*/ 5 h 91"/>
                    <a:gd name="T14" fmla="*/ 282 w 327"/>
                    <a:gd name="T15" fmla="*/ 2 h 91"/>
                    <a:gd name="T16" fmla="*/ 293 w 327"/>
                    <a:gd name="T17" fmla="*/ 0 h 91"/>
                    <a:gd name="T18" fmla="*/ 304 w 327"/>
                    <a:gd name="T19" fmla="*/ 2 h 91"/>
                    <a:gd name="T20" fmla="*/ 315 w 327"/>
                    <a:gd name="T21" fmla="*/ 2 h 91"/>
                    <a:gd name="T22" fmla="*/ 324 w 327"/>
                    <a:gd name="T23" fmla="*/ 6 h 91"/>
                    <a:gd name="T24" fmla="*/ 327 w 327"/>
                    <a:gd name="T25" fmla="*/ 10 h 91"/>
                    <a:gd name="T26" fmla="*/ 326 w 327"/>
                    <a:gd name="T27" fmla="*/ 16 h 91"/>
                    <a:gd name="T28" fmla="*/ 322 w 327"/>
                    <a:gd name="T29" fmla="*/ 23 h 91"/>
                    <a:gd name="T30" fmla="*/ 317 w 327"/>
                    <a:gd name="T31" fmla="*/ 28 h 91"/>
                    <a:gd name="T32" fmla="*/ 303 w 327"/>
                    <a:gd name="T33" fmla="*/ 36 h 91"/>
                    <a:gd name="T34" fmla="*/ 289 w 327"/>
                    <a:gd name="T35" fmla="*/ 41 h 91"/>
                    <a:gd name="T36" fmla="*/ 267 w 327"/>
                    <a:gd name="T37" fmla="*/ 49 h 91"/>
                    <a:gd name="T38" fmla="*/ 211 w 327"/>
                    <a:gd name="T39" fmla="*/ 65 h 91"/>
                    <a:gd name="T40" fmla="*/ 153 w 327"/>
                    <a:gd name="T41" fmla="*/ 75 h 91"/>
                    <a:gd name="T42" fmla="*/ 109 w 327"/>
                    <a:gd name="T43" fmla="*/ 83 h 91"/>
                    <a:gd name="T44" fmla="*/ 58 w 327"/>
                    <a:gd name="T45" fmla="*/ 89 h 91"/>
                    <a:gd name="T46" fmla="*/ 35 w 327"/>
                    <a:gd name="T47" fmla="*/ 90 h 91"/>
                    <a:gd name="T48" fmla="*/ 18 w 327"/>
                    <a:gd name="T49" fmla="*/ 91 h 91"/>
                    <a:gd name="T50" fmla="*/ 5 w 327"/>
                    <a:gd name="T51" fmla="*/ 89 h 91"/>
                    <a:gd name="T52" fmla="*/ 0 w 327"/>
                    <a:gd name="T53" fmla="*/ 85 h 91"/>
                    <a:gd name="T54" fmla="*/ 0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0" y="79"/>
                      </a:moveTo>
                      <a:lnTo>
                        <a:pt x="11" y="70"/>
                      </a:lnTo>
                      <a:lnTo>
                        <a:pt x="43" y="58"/>
                      </a:lnTo>
                      <a:lnTo>
                        <a:pt x="95" y="41"/>
                      </a:lnTo>
                      <a:lnTo>
                        <a:pt x="138" y="29"/>
                      </a:lnTo>
                      <a:lnTo>
                        <a:pt x="192" y="15"/>
                      </a:lnTo>
                      <a:lnTo>
                        <a:pt x="248" y="5"/>
                      </a:lnTo>
                      <a:lnTo>
                        <a:pt x="282" y="2"/>
                      </a:lnTo>
                      <a:lnTo>
                        <a:pt x="293" y="0"/>
                      </a:lnTo>
                      <a:lnTo>
                        <a:pt x="304" y="2"/>
                      </a:lnTo>
                      <a:lnTo>
                        <a:pt x="315" y="2"/>
                      </a:lnTo>
                      <a:lnTo>
                        <a:pt x="324" y="6"/>
                      </a:lnTo>
                      <a:lnTo>
                        <a:pt x="327" y="10"/>
                      </a:lnTo>
                      <a:lnTo>
                        <a:pt x="326" y="16"/>
                      </a:lnTo>
                      <a:lnTo>
                        <a:pt x="322" y="23"/>
                      </a:lnTo>
                      <a:lnTo>
                        <a:pt x="317" y="28"/>
                      </a:lnTo>
                      <a:lnTo>
                        <a:pt x="303" y="36"/>
                      </a:lnTo>
                      <a:lnTo>
                        <a:pt x="289" y="41"/>
                      </a:lnTo>
                      <a:lnTo>
                        <a:pt x="267" y="49"/>
                      </a:lnTo>
                      <a:lnTo>
                        <a:pt x="211" y="65"/>
                      </a:lnTo>
                      <a:lnTo>
                        <a:pt x="153" y="75"/>
                      </a:lnTo>
                      <a:lnTo>
                        <a:pt x="109" y="83"/>
                      </a:lnTo>
                      <a:lnTo>
                        <a:pt x="58" y="89"/>
                      </a:lnTo>
                      <a:lnTo>
                        <a:pt x="35" y="90"/>
                      </a:lnTo>
                      <a:lnTo>
                        <a:pt x="18" y="91"/>
                      </a:lnTo>
                      <a:lnTo>
                        <a:pt x="5" y="89"/>
                      </a:lnTo>
                      <a:lnTo>
                        <a:pt x="0" y="8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7995" name="Group 75"/>
                <p:cNvGrpSpPr>
                  <a:grpSpLocks/>
                </p:cNvGrpSpPr>
                <p:nvPr/>
              </p:nvGrpSpPr>
              <p:grpSpPr bwMode="auto">
                <a:xfrm>
                  <a:off x="2898" y="1320"/>
                  <a:ext cx="68" cy="316"/>
                  <a:chOff x="2898" y="1320"/>
                  <a:chExt cx="68" cy="316"/>
                </a:xfrm>
              </p:grpSpPr>
              <p:sp>
                <p:nvSpPr>
                  <p:cNvPr id="33799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909" y="1320"/>
                    <a:ext cx="57" cy="316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9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898" y="1320"/>
                    <a:ext cx="57" cy="3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7998" name="Group 78"/>
                <p:cNvGrpSpPr>
                  <a:grpSpLocks/>
                </p:cNvGrpSpPr>
                <p:nvPr/>
              </p:nvGrpSpPr>
              <p:grpSpPr bwMode="auto">
                <a:xfrm>
                  <a:off x="2969" y="1653"/>
                  <a:ext cx="325" cy="57"/>
                  <a:chOff x="2969" y="1653"/>
                  <a:chExt cx="325" cy="57"/>
                </a:xfrm>
              </p:grpSpPr>
              <p:sp>
                <p:nvSpPr>
                  <p:cNvPr id="33799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1653"/>
                    <a:ext cx="315" cy="57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0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969" y="1653"/>
                    <a:ext cx="315" cy="5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001" name="Group 81"/>
                <p:cNvGrpSpPr>
                  <a:grpSpLocks/>
                </p:cNvGrpSpPr>
                <p:nvPr/>
              </p:nvGrpSpPr>
              <p:grpSpPr bwMode="auto">
                <a:xfrm>
                  <a:off x="2958" y="1417"/>
                  <a:ext cx="264" cy="238"/>
                  <a:chOff x="2958" y="1417"/>
                  <a:chExt cx="264" cy="238"/>
                </a:xfrm>
              </p:grpSpPr>
              <p:sp>
                <p:nvSpPr>
                  <p:cNvPr id="338002" name="Freeform 82"/>
                  <p:cNvSpPr>
                    <a:spLocks/>
                  </p:cNvSpPr>
                  <p:nvPr/>
                </p:nvSpPr>
                <p:spPr bwMode="auto">
                  <a:xfrm>
                    <a:off x="2968" y="1417"/>
                    <a:ext cx="254" cy="238"/>
                  </a:xfrm>
                  <a:custGeom>
                    <a:avLst/>
                    <a:gdLst>
                      <a:gd name="T0" fmla="*/ 5 w 254"/>
                      <a:gd name="T1" fmla="*/ 219 h 238"/>
                      <a:gd name="T2" fmla="*/ 10 w 254"/>
                      <a:gd name="T3" fmla="*/ 206 h 238"/>
                      <a:gd name="T4" fmla="*/ 25 w 254"/>
                      <a:gd name="T5" fmla="*/ 185 h 238"/>
                      <a:gd name="T6" fmla="*/ 54 w 254"/>
                      <a:gd name="T7" fmla="*/ 155 h 238"/>
                      <a:gd name="T8" fmla="*/ 97 w 254"/>
                      <a:gd name="T9" fmla="*/ 110 h 238"/>
                      <a:gd name="T10" fmla="*/ 141 w 254"/>
                      <a:gd name="T11" fmla="*/ 72 h 238"/>
                      <a:gd name="T12" fmla="*/ 175 w 254"/>
                      <a:gd name="T13" fmla="*/ 44 h 238"/>
                      <a:gd name="T14" fmla="*/ 208 w 254"/>
                      <a:gd name="T15" fmla="*/ 14 h 238"/>
                      <a:gd name="T16" fmla="*/ 221 w 254"/>
                      <a:gd name="T17" fmla="*/ 6 h 238"/>
                      <a:gd name="T18" fmla="*/ 231 w 254"/>
                      <a:gd name="T19" fmla="*/ 1 h 238"/>
                      <a:gd name="T20" fmla="*/ 239 w 254"/>
                      <a:gd name="T21" fmla="*/ 0 h 238"/>
                      <a:gd name="T22" fmla="*/ 247 w 254"/>
                      <a:gd name="T23" fmla="*/ 0 h 238"/>
                      <a:gd name="T24" fmla="*/ 253 w 254"/>
                      <a:gd name="T25" fmla="*/ 4 h 238"/>
                      <a:gd name="T26" fmla="*/ 254 w 254"/>
                      <a:gd name="T27" fmla="*/ 12 h 238"/>
                      <a:gd name="T28" fmla="*/ 252 w 254"/>
                      <a:gd name="T29" fmla="*/ 20 h 238"/>
                      <a:gd name="T30" fmla="*/ 248 w 254"/>
                      <a:gd name="T31" fmla="*/ 29 h 238"/>
                      <a:gd name="T32" fmla="*/ 243 w 254"/>
                      <a:gd name="T33" fmla="*/ 36 h 238"/>
                      <a:gd name="T34" fmla="*/ 234 w 254"/>
                      <a:gd name="T35" fmla="*/ 47 h 238"/>
                      <a:gd name="T36" fmla="*/ 204 w 254"/>
                      <a:gd name="T37" fmla="*/ 83 h 238"/>
                      <a:gd name="T38" fmla="*/ 174 w 254"/>
                      <a:gd name="T39" fmla="*/ 115 h 238"/>
                      <a:gd name="T40" fmla="*/ 129 w 254"/>
                      <a:gd name="T41" fmla="*/ 156 h 238"/>
                      <a:gd name="T42" fmla="*/ 85 w 254"/>
                      <a:gd name="T43" fmla="*/ 194 h 238"/>
                      <a:gd name="T44" fmla="*/ 47 w 254"/>
                      <a:gd name="T45" fmla="*/ 223 h 238"/>
                      <a:gd name="T46" fmla="*/ 27 w 254"/>
                      <a:gd name="T47" fmla="*/ 233 h 238"/>
                      <a:gd name="T48" fmla="*/ 13 w 254"/>
                      <a:gd name="T49" fmla="*/ 238 h 238"/>
                      <a:gd name="T50" fmla="*/ 3 w 254"/>
                      <a:gd name="T51" fmla="*/ 236 h 238"/>
                      <a:gd name="T52" fmla="*/ 0 w 254"/>
                      <a:gd name="T53" fmla="*/ 230 h 238"/>
                      <a:gd name="T54" fmla="*/ 5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5" y="219"/>
                        </a:moveTo>
                        <a:lnTo>
                          <a:pt x="10" y="206"/>
                        </a:lnTo>
                        <a:lnTo>
                          <a:pt x="25" y="185"/>
                        </a:lnTo>
                        <a:lnTo>
                          <a:pt x="54" y="155"/>
                        </a:lnTo>
                        <a:lnTo>
                          <a:pt x="97" y="110"/>
                        </a:lnTo>
                        <a:lnTo>
                          <a:pt x="141" y="72"/>
                        </a:lnTo>
                        <a:lnTo>
                          <a:pt x="175" y="44"/>
                        </a:lnTo>
                        <a:lnTo>
                          <a:pt x="208" y="14"/>
                        </a:lnTo>
                        <a:lnTo>
                          <a:pt x="221" y="6"/>
                        </a:lnTo>
                        <a:lnTo>
                          <a:pt x="231" y="1"/>
                        </a:lnTo>
                        <a:lnTo>
                          <a:pt x="239" y="0"/>
                        </a:lnTo>
                        <a:lnTo>
                          <a:pt x="247" y="0"/>
                        </a:lnTo>
                        <a:lnTo>
                          <a:pt x="253" y="4"/>
                        </a:lnTo>
                        <a:lnTo>
                          <a:pt x="254" y="12"/>
                        </a:lnTo>
                        <a:lnTo>
                          <a:pt x="252" y="20"/>
                        </a:lnTo>
                        <a:lnTo>
                          <a:pt x="248" y="29"/>
                        </a:lnTo>
                        <a:lnTo>
                          <a:pt x="243" y="36"/>
                        </a:lnTo>
                        <a:lnTo>
                          <a:pt x="234" y="47"/>
                        </a:lnTo>
                        <a:lnTo>
                          <a:pt x="204" y="83"/>
                        </a:lnTo>
                        <a:lnTo>
                          <a:pt x="174" y="115"/>
                        </a:lnTo>
                        <a:lnTo>
                          <a:pt x="129" y="156"/>
                        </a:lnTo>
                        <a:lnTo>
                          <a:pt x="85" y="194"/>
                        </a:lnTo>
                        <a:lnTo>
                          <a:pt x="47" y="223"/>
                        </a:lnTo>
                        <a:lnTo>
                          <a:pt x="27" y="233"/>
                        </a:lnTo>
                        <a:lnTo>
                          <a:pt x="13" y="238"/>
                        </a:lnTo>
                        <a:lnTo>
                          <a:pt x="3" y="236"/>
                        </a:lnTo>
                        <a:lnTo>
                          <a:pt x="0" y="230"/>
                        </a:lnTo>
                        <a:lnTo>
                          <a:pt x="5" y="21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03" name="Freeform 83"/>
                  <p:cNvSpPr>
                    <a:spLocks/>
                  </p:cNvSpPr>
                  <p:nvPr/>
                </p:nvSpPr>
                <p:spPr bwMode="auto">
                  <a:xfrm>
                    <a:off x="2958" y="1417"/>
                    <a:ext cx="254" cy="238"/>
                  </a:xfrm>
                  <a:custGeom>
                    <a:avLst/>
                    <a:gdLst>
                      <a:gd name="T0" fmla="*/ 5 w 254"/>
                      <a:gd name="T1" fmla="*/ 219 h 238"/>
                      <a:gd name="T2" fmla="*/ 10 w 254"/>
                      <a:gd name="T3" fmla="*/ 206 h 238"/>
                      <a:gd name="T4" fmla="*/ 25 w 254"/>
                      <a:gd name="T5" fmla="*/ 185 h 238"/>
                      <a:gd name="T6" fmla="*/ 54 w 254"/>
                      <a:gd name="T7" fmla="*/ 155 h 238"/>
                      <a:gd name="T8" fmla="*/ 97 w 254"/>
                      <a:gd name="T9" fmla="*/ 110 h 238"/>
                      <a:gd name="T10" fmla="*/ 141 w 254"/>
                      <a:gd name="T11" fmla="*/ 72 h 238"/>
                      <a:gd name="T12" fmla="*/ 175 w 254"/>
                      <a:gd name="T13" fmla="*/ 44 h 238"/>
                      <a:gd name="T14" fmla="*/ 208 w 254"/>
                      <a:gd name="T15" fmla="*/ 14 h 238"/>
                      <a:gd name="T16" fmla="*/ 221 w 254"/>
                      <a:gd name="T17" fmla="*/ 6 h 238"/>
                      <a:gd name="T18" fmla="*/ 231 w 254"/>
                      <a:gd name="T19" fmla="*/ 1 h 238"/>
                      <a:gd name="T20" fmla="*/ 239 w 254"/>
                      <a:gd name="T21" fmla="*/ 0 h 238"/>
                      <a:gd name="T22" fmla="*/ 246 w 254"/>
                      <a:gd name="T23" fmla="*/ 0 h 238"/>
                      <a:gd name="T24" fmla="*/ 253 w 254"/>
                      <a:gd name="T25" fmla="*/ 4 h 238"/>
                      <a:gd name="T26" fmla="*/ 254 w 254"/>
                      <a:gd name="T27" fmla="*/ 12 h 238"/>
                      <a:gd name="T28" fmla="*/ 252 w 254"/>
                      <a:gd name="T29" fmla="*/ 20 h 238"/>
                      <a:gd name="T30" fmla="*/ 248 w 254"/>
                      <a:gd name="T31" fmla="*/ 29 h 238"/>
                      <a:gd name="T32" fmla="*/ 243 w 254"/>
                      <a:gd name="T33" fmla="*/ 36 h 238"/>
                      <a:gd name="T34" fmla="*/ 234 w 254"/>
                      <a:gd name="T35" fmla="*/ 47 h 238"/>
                      <a:gd name="T36" fmla="*/ 203 w 254"/>
                      <a:gd name="T37" fmla="*/ 83 h 238"/>
                      <a:gd name="T38" fmla="*/ 173 w 254"/>
                      <a:gd name="T39" fmla="*/ 115 h 238"/>
                      <a:gd name="T40" fmla="*/ 129 w 254"/>
                      <a:gd name="T41" fmla="*/ 156 h 238"/>
                      <a:gd name="T42" fmla="*/ 85 w 254"/>
                      <a:gd name="T43" fmla="*/ 194 h 238"/>
                      <a:gd name="T44" fmla="*/ 47 w 254"/>
                      <a:gd name="T45" fmla="*/ 223 h 238"/>
                      <a:gd name="T46" fmla="*/ 27 w 254"/>
                      <a:gd name="T47" fmla="*/ 233 h 238"/>
                      <a:gd name="T48" fmla="*/ 13 w 254"/>
                      <a:gd name="T49" fmla="*/ 238 h 238"/>
                      <a:gd name="T50" fmla="*/ 3 w 254"/>
                      <a:gd name="T51" fmla="*/ 236 h 238"/>
                      <a:gd name="T52" fmla="*/ 0 w 254"/>
                      <a:gd name="T53" fmla="*/ 230 h 238"/>
                      <a:gd name="T54" fmla="*/ 5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5" y="219"/>
                        </a:moveTo>
                        <a:lnTo>
                          <a:pt x="10" y="206"/>
                        </a:lnTo>
                        <a:lnTo>
                          <a:pt x="25" y="185"/>
                        </a:lnTo>
                        <a:lnTo>
                          <a:pt x="54" y="155"/>
                        </a:lnTo>
                        <a:lnTo>
                          <a:pt x="97" y="110"/>
                        </a:lnTo>
                        <a:lnTo>
                          <a:pt x="141" y="72"/>
                        </a:lnTo>
                        <a:lnTo>
                          <a:pt x="175" y="44"/>
                        </a:lnTo>
                        <a:lnTo>
                          <a:pt x="208" y="14"/>
                        </a:lnTo>
                        <a:lnTo>
                          <a:pt x="221" y="6"/>
                        </a:lnTo>
                        <a:lnTo>
                          <a:pt x="231" y="1"/>
                        </a:lnTo>
                        <a:lnTo>
                          <a:pt x="239" y="0"/>
                        </a:lnTo>
                        <a:lnTo>
                          <a:pt x="246" y="0"/>
                        </a:lnTo>
                        <a:lnTo>
                          <a:pt x="253" y="4"/>
                        </a:lnTo>
                        <a:lnTo>
                          <a:pt x="254" y="12"/>
                        </a:lnTo>
                        <a:lnTo>
                          <a:pt x="252" y="20"/>
                        </a:lnTo>
                        <a:lnTo>
                          <a:pt x="248" y="29"/>
                        </a:lnTo>
                        <a:lnTo>
                          <a:pt x="243" y="36"/>
                        </a:lnTo>
                        <a:lnTo>
                          <a:pt x="234" y="47"/>
                        </a:lnTo>
                        <a:lnTo>
                          <a:pt x="203" y="83"/>
                        </a:lnTo>
                        <a:lnTo>
                          <a:pt x="173" y="115"/>
                        </a:lnTo>
                        <a:lnTo>
                          <a:pt x="129" y="156"/>
                        </a:lnTo>
                        <a:lnTo>
                          <a:pt x="85" y="194"/>
                        </a:lnTo>
                        <a:lnTo>
                          <a:pt x="47" y="223"/>
                        </a:lnTo>
                        <a:lnTo>
                          <a:pt x="27" y="233"/>
                        </a:lnTo>
                        <a:lnTo>
                          <a:pt x="13" y="238"/>
                        </a:lnTo>
                        <a:lnTo>
                          <a:pt x="3" y="236"/>
                        </a:lnTo>
                        <a:lnTo>
                          <a:pt x="0" y="230"/>
                        </a:lnTo>
                        <a:lnTo>
                          <a:pt x="5" y="2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004" name="Group 84"/>
                <p:cNvGrpSpPr>
                  <a:grpSpLocks/>
                </p:cNvGrpSpPr>
                <p:nvPr/>
              </p:nvGrpSpPr>
              <p:grpSpPr bwMode="auto">
                <a:xfrm>
                  <a:off x="2938" y="1341"/>
                  <a:ext cx="155" cy="307"/>
                  <a:chOff x="2938" y="1341"/>
                  <a:chExt cx="155" cy="307"/>
                </a:xfrm>
              </p:grpSpPr>
              <p:sp>
                <p:nvSpPr>
                  <p:cNvPr id="338005" name="Freeform 85"/>
                  <p:cNvSpPr>
                    <a:spLocks/>
                  </p:cNvSpPr>
                  <p:nvPr/>
                </p:nvSpPr>
                <p:spPr bwMode="auto">
                  <a:xfrm>
                    <a:off x="2948" y="1341"/>
                    <a:ext cx="145" cy="307"/>
                  </a:xfrm>
                  <a:custGeom>
                    <a:avLst/>
                    <a:gdLst>
                      <a:gd name="T0" fmla="*/ 10 w 145"/>
                      <a:gd name="T1" fmla="*/ 305 h 307"/>
                      <a:gd name="T2" fmla="*/ 5 w 145"/>
                      <a:gd name="T3" fmla="*/ 300 h 307"/>
                      <a:gd name="T4" fmla="*/ 1 w 145"/>
                      <a:gd name="T5" fmla="*/ 295 h 307"/>
                      <a:gd name="T6" fmla="*/ 0 w 145"/>
                      <a:gd name="T7" fmla="*/ 288 h 307"/>
                      <a:gd name="T8" fmla="*/ 1 w 145"/>
                      <a:gd name="T9" fmla="*/ 279 h 307"/>
                      <a:gd name="T10" fmla="*/ 9 w 145"/>
                      <a:gd name="T11" fmla="*/ 254 h 307"/>
                      <a:gd name="T12" fmla="*/ 23 w 145"/>
                      <a:gd name="T13" fmla="*/ 212 h 307"/>
                      <a:gd name="T14" fmla="*/ 40 w 145"/>
                      <a:gd name="T15" fmla="*/ 168 h 307"/>
                      <a:gd name="T16" fmla="*/ 56 w 145"/>
                      <a:gd name="T17" fmla="*/ 130 h 307"/>
                      <a:gd name="T18" fmla="*/ 74 w 145"/>
                      <a:gd name="T19" fmla="*/ 89 h 307"/>
                      <a:gd name="T20" fmla="*/ 92 w 145"/>
                      <a:gd name="T21" fmla="*/ 53 h 307"/>
                      <a:gd name="T22" fmla="*/ 105 w 145"/>
                      <a:gd name="T23" fmla="*/ 30 h 307"/>
                      <a:gd name="T24" fmla="*/ 112 w 145"/>
                      <a:gd name="T25" fmla="*/ 17 h 307"/>
                      <a:gd name="T26" fmla="*/ 117 w 145"/>
                      <a:gd name="T27" fmla="*/ 11 h 307"/>
                      <a:gd name="T28" fmla="*/ 122 w 145"/>
                      <a:gd name="T29" fmla="*/ 5 h 307"/>
                      <a:gd name="T30" fmla="*/ 128 w 145"/>
                      <a:gd name="T31" fmla="*/ 1 h 307"/>
                      <a:gd name="T32" fmla="*/ 134 w 145"/>
                      <a:gd name="T33" fmla="*/ 0 h 307"/>
                      <a:gd name="T34" fmla="*/ 140 w 145"/>
                      <a:gd name="T35" fmla="*/ 1 h 307"/>
                      <a:gd name="T36" fmla="*/ 143 w 145"/>
                      <a:gd name="T37" fmla="*/ 5 h 307"/>
                      <a:gd name="T38" fmla="*/ 144 w 145"/>
                      <a:gd name="T39" fmla="*/ 10 h 307"/>
                      <a:gd name="T40" fmla="*/ 145 w 145"/>
                      <a:gd name="T41" fmla="*/ 16 h 307"/>
                      <a:gd name="T42" fmla="*/ 144 w 145"/>
                      <a:gd name="T43" fmla="*/ 22 h 307"/>
                      <a:gd name="T44" fmla="*/ 140 w 145"/>
                      <a:gd name="T45" fmla="*/ 36 h 307"/>
                      <a:gd name="T46" fmla="*/ 138 w 145"/>
                      <a:gd name="T47" fmla="*/ 48 h 307"/>
                      <a:gd name="T48" fmla="*/ 131 w 145"/>
                      <a:gd name="T49" fmla="*/ 72 h 307"/>
                      <a:gd name="T50" fmla="*/ 120 w 145"/>
                      <a:gd name="T51" fmla="*/ 105 h 307"/>
                      <a:gd name="T52" fmla="*/ 105 w 145"/>
                      <a:gd name="T53" fmla="*/ 144 h 307"/>
                      <a:gd name="T54" fmla="*/ 88 w 145"/>
                      <a:gd name="T55" fmla="*/ 186 h 307"/>
                      <a:gd name="T56" fmla="*/ 71 w 145"/>
                      <a:gd name="T57" fmla="*/ 224 h 307"/>
                      <a:gd name="T58" fmla="*/ 58 w 145"/>
                      <a:gd name="T59" fmla="*/ 249 h 307"/>
                      <a:gd name="T60" fmla="*/ 47 w 145"/>
                      <a:gd name="T61" fmla="*/ 269 h 307"/>
                      <a:gd name="T62" fmla="*/ 31 w 145"/>
                      <a:gd name="T63" fmla="*/ 294 h 307"/>
                      <a:gd name="T64" fmla="*/ 26 w 145"/>
                      <a:gd name="T65" fmla="*/ 303 h 307"/>
                      <a:gd name="T66" fmla="*/ 21 w 145"/>
                      <a:gd name="T67" fmla="*/ 306 h 307"/>
                      <a:gd name="T68" fmla="*/ 16 w 145"/>
                      <a:gd name="T69" fmla="*/ 307 h 307"/>
                      <a:gd name="T70" fmla="*/ 10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0" y="305"/>
                        </a:moveTo>
                        <a:lnTo>
                          <a:pt x="5" y="300"/>
                        </a:lnTo>
                        <a:lnTo>
                          <a:pt x="1" y="295"/>
                        </a:lnTo>
                        <a:lnTo>
                          <a:pt x="0" y="288"/>
                        </a:lnTo>
                        <a:lnTo>
                          <a:pt x="1" y="279"/>
                        </a:lnTo>
                        <a:lnTo>
                          <a:pt x="9" y="254"/>
                        </a:lnTo>
                        <a:lnTo>
                          <a:pt x="23" y="212"/>
                        </a:lnTo>
                        <a:lnTo>
                          <a:pt x="40" y="168"/>
                        </a:lnTo>
                        <a:lnTo>
                          <a:pt x="56" y="130"/>
                        </a:lnTo>
                        <a:lnTo>
                          <a:pt x="74" y="89"/>
                        </a:lnTo>
                        <a:lnTo>
                          <a:pt x="92" y="53"/>
                        </a:lnTo>
                        <a:lnTo>
                          <a:pt x="105" y="30"/>
                        </a:lnTo>
                        <a:lnTo>
                          <a:pt x="112" y="17"/>
                        </a:lnTo>
                        <a:lnTo>
                          <a:pt x="117" y="11"/>
                        </a:lnTo>
                        <a:lnTo>
                          <a:pt x="122" y="5"/>
                        </a:lnTo>
                        <a:lnTo>
                          <a:pt x="128" y="1"/>
                        </a:lnTo>
                        <a:lnTo>
                          <a:pt x="134" y="0"/>
                        </a:lnTo>
                        <a:lnTo>
                          <a:pt x="140" y="1"/>
                        </a:lnTo>
                        <a:lnTo>
                          <a:pt x="143" y="5"/>
                        </a:lnTo>
                        <a:lnTo>
                          <a:pt x="144" y="10"/>
                        </a:lnTo>
                        <a:lnTo>
                          <a:pt x="145" y="16"/>
                        </a:lnTo>
                        <a:lnTo>
                          <a:pt x="144" y="22"/>
                        </a:lnTo>
                        <a:lnTo>
                          <a:pt x="140" y="36"/>
                        </a:lnTo>
                        <a:lnTo>
                          <a:pt x="138" y="48"/>
                        </a:lnTo>
                        <a:lnTo>
                          <a:pt x="131" y="72"/>
                        </a:lnTo>
                        <a:lnTo>
                          <a:pt x="120" y="105"/>
                        </a:lnTo>
                        <a:lnTo>
                          <a:pt x="105" y="144"/>
                        </a:lnTo>
                        <a:lnTo>
                          <a:pt x="88" y="186"/>
                        </a:lnTo>
                        <a:lnTo>
                          <a:pt x="71" y="224"/>
                        </a:lnTo>
                        <a:lnTo>
                          <a:pt x="58" y="249"/>
                        </a:lnTo>
                        <a:lnTo>
                          <a:pt x="47" y="269"/>
                        </a:lnTo>
                        <a:lnTo>
                          <a:pt x="31" y="294"/>
                        </a:lnTo>
                        <a:lnTo>
                          <a:pt x="26" y="303"/>
                        </a:lnTo>
                        <a:lnTo>
                          <a:pt x="21" y="306"/>
                        </a:lnTo>
                        <a:lnTo>
                          <a:pt x="16" y="307"/>
                        </a:lnTo>
                        <a:lnTo>
                          <a:pt x="10" y="30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06" name="Freeform 86"/>
                  <p:cNvSpPr>
                    <a:spLocks/>
                  </p:cNvSpPr>
                  <p:nvPr/>
                </p:nvSpPr>
                <p:spPr bwMode="auto">
                  <a:xfrm>
                    <a:off x="2938" y="1341"/>
                    <a:ext cx="145" cy="307"/>
                  </a:xfrm>
                  <a:custGeom>
                    <a:avLst/>
                    <a:gdLst>
                      <a:gd name="T0" fmla="*/ 10 w 145"/>
                      <a:gd name="T1" fmla="*/ 305 h 307"/>
                      <a:gd name="T2" fmla="*/ 5 w 145"/>
                      <a:gd name="T3" fmla="*/ 300 h 307"/>
                      <a:gd name="T4" fmla="*/ 1 w 145"/>
                      <a:gd name="T5" fmla="*/ 295 h 307"/>
                      <a:gd name="T6" fmla="*/ 0 w 145"/>
                      <a:gd name="T7" fmla="*/ 288 h 307"/>
                      <a:gd name="T8" fmla="*/ 1 w 145"/>
                      <a:gd name="T9" fmla="*/ 279 h 307"/>
                      <a:gd name="T10" fmla="*/ 9 w 145"/>
                      <a:gd name="T11" fmla="*/ 254 h 307"/>
                      <a:gd name="T12" fmla="*/ 23 w 145"/>
                      <a:gd name="T13" fmla="*/ 212 h 307"/>
                      <a:gd name="T14" fmla="*/ 40 w 145"/>
                      <a:gd name="T15" fmla="*/ 168 h 307"/>
                      <a:gd name="T16" fmla="*/ 55 w 145"/>
                      <a:gd name="T17" fmla="*/ 130 h 307"/>
                      <a:gd name="T18" fmla="*/ 74 w 145"/>
                      <a:gd name="T19" fmla="*/ 89 h 307"/>
                      <a:gd name="T20" fmla="*/ 92 w 145"/>
                      <a:gd name="T21" fmla="*/ 53 h 307"/>
                      <a:gd name="T22" fmla="*/ 105 w 145"/>
                      <a:gd name="T23" fmla="*/ 30 h 307"/>
                      <a:gd name="T24" fmla="*/ 111 w 145"/>
                      <a:gd name="T25" fmla="*/ 17 h 307"/>
                      <a:gd name="T26" fmla="*/ 117 w 145"/>
                      <a:gd name="T27" fmla="*/ 11 h 307"/>
                      <a:gd name="T28" fmla="*/ 122 w 145"/>
                      <a:gd name="T29" fmla="*/ 5 h 307"/>
                      <a:gd name="T30" fmla="*/ 128 w 145"/>
                      <a:gd name="T31" fmla="*/ 1 h 307"/>
                      <a:gd name="T32" fmla="*/ 133 w 145"/>
                      <a:gd name="T33" fmla="*/ 0 h 307"/>
                      <a:gd name="T34" fmla="*/ 140 w 145"/>
                      <a:gd name="T35" fmla="*/ 1 h 307"/>
                      <a:gd name="T36" fmla="*/ 143 w 145"/>
                      <a:gd name="T37" fmla="*/ 5 h 307"/>
                      <a:gd name="T38" fmla="*/ 144 w 145"/>
                      <a:gd name="T39" fmla="*/ 10 h 307"/>
                      <a:gd name="T40" fmla="*/ 145 w 145"/>
                      <a:gd name="T41" fmla="*/ 16 h 307"/>
                      <a:gd name="T42" fmla="*/ 144 w 145"/>
                      <a:gd name="T43" fmla="*/ 22 h 307"/>
                      <a:gd name="T44" fmla="*/ 140 w 145"/>
                      <a:gd name="T45" fmla="*/ 36 h 307"/>
                      <a:gd name="T46" fmla="*/ 137 w 145"/>
                      <a:gd name="T47" fmla="*/ 48 h 307"/>
                      <a:gd name="T48" fmla="*/ 131 w 145"/>
                      <a:gd name="T49" fmla="*/ 72 h 307"/>
                      <a:gd name="T50" fmla="*/ 120 w 145"/>
                      <a:gd name="T51" fmla="*/ 105 h 307"/>
                      <a:gd name="T52" fmla="*/ 105 w 145"/>
                      <a:gd name="T53" fmla="*/ 144 h 307"/>
                      <a:gd name="T54" fmla="*/ 88 w 145"/>
                      <a:gd name="T55" fmla="*/ 186 h 307"/>
                      <a:gd name="T56" fmla="*/ 71 w 145"/>
                      <a:gd name="T57" fmla="*/ 224 h 307"/>
                      <a:gd name="T58" fmla="*/ 58 w 145"/>
                      <a:gd name="T59" fmla="*/ 249 h 307"/>
                      <a:gd name="T60" fmla="*/ 47 w 145"/>
                      <a:gd name="T61" fmla="*/ 269 h 307"/>
                      <a:gd name="T62" fmla="*/ 31 w 145"/>
                      <a:gd name="T63" fmla="*/ 294 h 307"/>
                      <a:gd name="T64" fmla="*/ 26 w 145"/>
                      <a:gd name="T65" fmla="*/ 303 h 307"/>
                      <a:gd name="T66" fmla="*/ 20 w 145"/>
                      <a:gd name="T67" fmla="*/ 306 h 307"/>
                      <a:gd name="T68" fmla="*/ 16 w 145"/>
                      <a:gd name="T69" fmla="*/ 307 h 307"/>
                      <a:gd name="T70" fmla="*/ 10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0" y="305"/>
                        </a:moveTo>
                        <a:lnTo>
                          <a:pt x="5" y="300"/>
                        </a:lnTo>
                        <a:lnTo>
                          <a:pt x="1" y="295"/>
                        </a:lnTo>
                        <a:lnTo>
                          <a:pt x="0" y="288"/>
                        </a:lnTo>
                        <a:lnTo>
                          <a:pt x="1" y="279"/>
                        </a:lnTo>
                        <a:lnTo>
                          <a:pt x="9" y="254"/>
                        </a:lnTo>
                        <a:lnTo>
                          <a:pt x="23" y="212"/>
                        </a:lnTo>
                        <a:lnTo>
                          <a:pt x="40" y="168"/>
                        </a:lnTo>
                        <a:lnTo>
                          <a:pt x="55" y="130"/>
                        </a:lnTo>
                        <a:lnTo>
                          <a:pt x="74" y="89"/>
                        </a:lnTo>
                        <a:lnTo>
                          <a:pt x="92" y="53"/>
                        </a:lnTo>
                        <a:lnTo>
                          <a:pt x="105" y="30"/>
                        </a:lnTo>
                        <a:lnTo>
                          <a:pt x="111" y="17"/>
                        </a:lnTo>
                        <a:lnTo>
                          <a:pt x="117" y="11"/>
                        </a:lnTo>
                        <a:lnTo>
                          <a:pt x="122" y="5"/>
                        </a:lnTo>
                        <a:lnTo>
                          <a:pt x="128" y="1"/>
                        </a:lnTo>
                        <a:lnTo>
                          <a:pt x="133" y="0"/>
                        </a:lnTo>
                        <a:lnTo>
                          <a:pt x="140" y="1"/>
                        </a:lnTo>
                        <a:lnTo>
                          <a:pt x="143" y="5"/>
                        </a:lnTo>
                        <a:lnTo>
                          <a:pt x="144" y="10"/>
                        </a:lnTo>
                        <a:lnTo>
                          <a:pt x="145" y="16"/>
                        </a:lnTo>
                        <a:lnTo>
                          <a:pt x="144" y="22"/>
                        </a:lnTo>
                        <a:lnTo>
                          <a:pt x="140" y="36"/>
                        </a:lnTo>
                        <a:lnTo>
                          <a:pt x="137" y="48"/>
                        </a:lnTo>
                        <a:lnTo>
                          <a:pt x="131" y="72"/>
                        </a:lnTo>
                        <a:lnTo>
                          <a:pt x="120" y="105"/>
                        </a:lnTo>
                        <a:lnTo>
                          <a:pt x="105" y="144"/>
                        </a:lnTo>
                        <a:lnTo>
                          <a:pt x="88" y="186"/>
                        </a:lnTo>
                        <a:lnTo>
                          <a:pt x="71" y="224"/>
                        </a:lnTo>
                        <a:lnTo>
                          <a:pt x="58" y="249"/>
                        </a:lnTo>
                        <a:lnTo>
                          <a:pt x="47" y="269"/>
                        </a:lnTo>
                        <a:lnTo>
                          <a:pt x="31" y="294"/>
                        </a:lnTo>
                        <a:lnTo>
                          <a:pt x="26" y="303"/>
                        </a:lnTo>
                        <a:lnTo>
                          <a:pt x="20" y="306"/>
                        </a:lnTo>
                        <a:lnTo>
                          <a:pt x="16" y="307"/>
                        </a:lnTo>
                        <a:lnTo>
                          <a:pt x="10" y="3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007" name="Group 87"/>
                <p:cNvGrpSpPr>
                  <a:grpSpLocks/>
                </p:cNvGrpSpPr>
                <p:nvPr/>
              </p:nvGrpSpPr>
              <p:grpSpPr bwMode="auto">
                <a:xfrm>
                  <a:off x="2959" y="1529"/>
                  <a:ext cx="334" cy="138"/>
                  <a:chOff x="2959" y="1529"/>
                  <a:chExt cx="334" cy="138"/>
                </a:xfrm>
              </p:grpSpPr>
              <p:sp>
                <p:nvSpPr>
                  <p:cNvPr id="338008" name="Freeform 88"/>
                  <p:cNvSpPr>
                    <a:spLocks/>
                  </p:cNvSpPr>
                  <p:nvPr/>
                </p:nvSpPr>
                <p:spPr bwMode="auto">
                  <a:xfrm>
                    <a:off x="2969" y="1531"/>
                    <a:ext cx="324" cy="136"/>
                  </a:xfrm>
                  <a:custGeom>
                    <a:avLst/>
                    <a:gdLst>
                      <a:gd name="T0" fmla="*/ 0 w 324"/>
                      <a:gd name="T1" fmla="*/ 118 h 136"/>
                      <a:gd name="T2" fmla="*/ 12 w 324"/>
                      <a:gd name="T3" fmla="*/ 106 h 136"/>
                      <a:gd name="T4" fmla="*/ 43 w 324"/>
                      <a:gd name="T5" fmla="*/ 89 h 136"/>
                      <a:gd name="T6" fmla="*/ 83 w 324"/>
                      <a:gd name="T7" fmla="*/ 70 h 136"/>
                      <a:gd name="T8" fmla="*/ 136 w 324"/>
                      <a:gd name="T9" fmla="*/ 49 h 136"/>
                      <a:gd name="T10" fmla="*/ 191 w 324"/>
                      <a:gd name="T11" fmla="*/ 28 h 136"/>
                      <a:gd name="T12" fmla="*/ 247 w 324"/>
                      <a:gd name="T13" fmla="*/ 11 h 136"/>
                      <a:gd name="T14" fmla="*/ 280 w 324"/>
                      <a:gd name="T15" fmla="*/ 3 h 136"/>
                      <a:gd name="T16" fmla="*/ 291 w 324"/>
                      <a:gd name="T17" fmla="*/ 1 h 136"/>
                      <a:gd name="T18" fmla="*/ 302 w 324"/>
                      <a:gd name="T19" fmla="*/ 0 h 136"/>
                      <a:gd name="T20" fmla="*/ 315 w 324"/>
                      <a:gd name="T21" fmla="*/ 3 h 136"/>
                      <a:gd name="T22" fmla="*/ 321 w 324"/>
                      <a:gd name="T23" fmla="*/ 7 h 136"/>
                      <a:gd name="T24" fmla="*/ 324 w 324"/>
                      <a:gd name="T25" fmla="*/ 12 h 136"/>
                      <a:gd name="T26" fmla="*/ 322 w 324"/>
                      <a:gd name="T27" fmla="*/ 20 h 136"/>
                      <a:gd name="T28" fmla="*/ 319 w 324"/>
                      <a:gd name="T29" fmla="*/ 26 h 136"/>
                      <a:gd name="T30" fmla="*/ 314 w 324"/>
                      <a:gd name="T31" fmla="*/ 30 h 136"/>
                      <a:gd name="T32" fmla="*/ 304 w 324"/>
                      <a:gd name="T33" fmla="*/ 36 h 136"/>
                      <a:gd name="T34" fmla="*/ 273 w 324"/>
                      <a:gd name="T35" fmla="*/ 50 h 136"/>
                      <a:gd name="T36" fmla="*/ 217 w 324"/>
                      <a:gd name="T37" fmla="*/ 73 h 136"/>
                      <a:gd name="T38" fmla="*/ 167 w 324"/>
                      <a:gd name="T39" fmla="*/ 93 h 136"/>
                      <a:gd name="T40" fmla="*/ 111 w 324"/>
                      <a:gd name="T41" fmla="*/ 112 h 136"/>
                      <a:gd name="T42" fmla="*/ 67 w 324"/>
                      <a:gd name="T43" fmla="*/ 126 h 136"/>
                      <a:gd name="T44" fmla="*/ 36 w 324"/>
                      <a:gd name="T45" fmla="*/ 134 h 136"/>
                      <a:gd name="T46" fmla="*/ 18 w 324"/>
                      <a:gd name="T47" fmla="*/ 136 h 136"/>
                      <a:gd name="T48" fmla="*/ 6 w 324"/>
                      <a:gd name="T49" fmla="*/ 133 h 136"/>
                      <a:gd name="T50" fmla="*/ 0 w 324"/>
                      <a:gd name="T51" fmla="*/ 126 h 136"/>
                      <a:gd name="T52" fmla="*/ 0 w 324"/>
                      <a:gd name="T53" fmla="*/ 11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0" y="118"/>
                        </a:moveTo>
                        <a:lnTo>
                          <a:pt x="12" y="106"/>
                        </a:lnTo>
                        <a:lnTo>
                          <a:pt x="43" y="89"/>
                        </a:lnTo>
                        <a:lnTo>
                          <a:pt x="83" y="70"/>
                        </a:lnTo>
                        <a:lnTo>
                          <a:pt x="136" y="49"/>
                        </a:lnTo>
                        <a:lnTo>
                          <a:pt x="191" y="28"/>
                        </a:lnTo>
                        <a:lnTo>
                          <a:pt x="247" y="11"/>
                        </a:lnTo>
                        <a:lnTo>
                          <a:pt x="280" y="3"/>
                        </a:lnTo>
                        <a:lnTo>
                          <a:pt x="291" y="1"/>
                        </a:lnTo>
                        <a:lnTo>
                          <a:pt x="302" y="0"/>
                        </a:lnTo>
                        <a:lnTo>
                          <a:pt x="315" y="3"/>
                        </a:lnTo>
                        <a:lnTo>
                          <a:pt x="321" y="7"/>
                        </a:lnTo>
                        <a:lnTo>
                          <a:pt x="324" y="12"/>
                        </a:lnTo>
                        <a:lnTo>
                          <a:pt x="322" y="20"/>
                        </a:lnTo>
                        <a:lnTo>
                          <a:pt x="319" y="26"/>
                        </a:lnTo>
                        <a:lnTo>
                          <a:pt x="314" y="30"/>
                        </a:lnTo>
                        <a:lnTo>
                          <a:pt x="304" y="36"/>
                        </a:lnTo>
                        <a:lnTo>
                          <a:pt x="273" y="50"/>
                        </a:lnTo>
                        <a:lnTo>
                          <a:pt x="217" y="73"/>
                        </a:lnTo>
                        <a:lnTo>
                          <a:pt x="167" y="93"/>
                        </a:lnTo>
                        <a:lnTo>
                          <a:pt x="111" y="112"/>
                        </a:lnTo>
                        <a:lnTo>
                          <a:pt x="67" y="126"/>
                        </a:lnTo>
                        <a:lnTo>
                          <a:pt x="36" y="134"/>
                        </a:lnTo>
                        <a:lnTo>
                          <a:pt x="18" y="136"/>
                        </a:lnTo>
                        <a:lnTo>
                          <a:pt x="6" y="133"/>
                        </a:lnTo>
                        <a:lnTo>
                          <a:pt x="0" y="126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09" name="Freeform 89"/>
                  <p:cNvSpPr>
                    <a:spLocks/>
                  </p:cNvSpPr>
                  <p:nvPr/>
                </p:nvSpPr>
                <p:spPr bwMode="auto">
                  <a:xfrm>
                    <a:off x="2959" y="1529"/>
                    <a:ext cx="324" cy="136"/>
                  </a:xfrm>
                  <a:custGeom>
                    <a:avLst/>
                    <a:gdLst>
                      <a:gd name="T0" fmla="*/ 0 w 324"/>
                      <a:gd name="T1" fmla="*/ 119 h 136"/>
                      <a:gd name="T2" fmla="*/ 12 w 324"/>
                      <a:gd name="T3" fmla="*/ 106 h 136"/>
                      <a:gd name="T4" fmla="*/ 43 w 324"/>
                      <a:gd name="T5" fmla="*/ 89 h 136"/>
                      <a:gd name="T6" fmla="*/ 82 w 324"/>
                      <a:gd name="T7" fmla="*/ 70 h 136"/>
                      <a:gd name="T8" fmla="*/ 136 w 324"/>
                      <a:gd name="T9" fmla="*/ 49 h 136"/>
                      <a:gd name="T10" fmla="*/ 191 w 324"/>
                      <a:gd name="T11" fmla="*/ 28 h 136"/>
                      <a:gd name="T12" fmla="*/ 247 w 324"/>
                      <a:gd name="T13" fmla="*/ 11 h 136"/>
                      <a:gd name="T14" fmla="*/ 279 w 324"/>
                      <a:gd name="T15" fmla="*/ 3 h 136"/>
                      <a:gd name="T16" fmla="*/ 291 w 324"/>
                      <a:gd name="T17" fmla="*/ 2 h 136"/>
                      <a:gd name="T18" fmla="*/ 302 w 324"/>
                      <a:gd name="T19" fmla="*/ 0 h 136"/>
                      <a:gd name="T20" fmla="*/ 314 w 324"/>
                      <a:gd name="T21" fmla="*/ 3 h 136"/>
                      <a:gd name="T22" fmla="*/ 321 w 324"/>
                      <a:gd name="T23" fmla="*/ 7 h 136"/>
                      <a:gd name="T24" fmla="*/ 324 w 324"/>
                      <a:gd name="T25" fmla="*/ 12 h 136"/>
                      <a:gd name="T26" fmla="*/ 322 w 324"/>
                      <a:gd name="T27" fmla="*/ 20 h 136"/>
                      <a:gd name="T28" fmla="*/ 318 w 324"/>
                      <a:gd name="T29" fmla="*/ 26 h 136"/>
                      <a:gd name="T30" fmla="*/ 314 w 324"/>
                      <a:gd name="T31" fmla="*/ 30 h 136"/>
                      <a:gd name="T32" fmla="*/ 304 w 324"/>
                      <a:gd name="T33" fmla="*/ 36 h 136"/>
                      <a:gd name="T34" fmla="*/ 273 w 324"/>
                      <a:gd name="T35" fmla="*/ 50 h 136"/>
                      <a:gd name="T36" fmla="*/ 217 w 324"/>
                      <a:gd name="T37" fmla="*/ 74 h 136"/>
                      <a:gd name="T38" fmla="*/ 167 w 324"/>
                      <a:gd name="T39" fmla="*/ 94 h 136"/>
                      <a:gd name="T40" fmla="*/ 111 w 324"/>
                      <a:gd name="T41" fmla="*/ 112 h 136"/>
                      <a:gd name="T42" fmla="*/ 67 w 324"/>
                      <a:gd name="T43" fmla="*/ 126 h 136"/>
                      <a:gd name="T44" fmla="*/ 36 w 324"/>
                      <a:gd name="T45" fmla="*/ 134 h 136"/>
                      <a:gd name="T46" fmla="*/ 18 w 324"/>
                      <a:gd name="T47" fmla="*/ 136 h 136"/>
                      <a:gd name="T48" fmla="*/ 6 w 324"/>
                      <a:gd name="T49" fmla="*/ 133 h 136"/>
                      <a:gd name="T50" fmla="*/ 0 w 324"/>
                      <a:gd name="T51" fmla="*/ 127 h 136"/>
                      <a:gd name="T52" fmla="*/ 0 w 324"/>
                      <a:gd name="T53" fmla="*/ 119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0" y="119"/>
                        </a:moveTo>
                        <a:lnTo>
                          <a:pt x="12" y="106"/>
                        </a:lnTo>
                        <a:lnTo>
                          <a:pt x="43" y="89"/>
                        </a:lnTo>
                        <a:lnTo>
                          <a:pt x="82" y="70"/>
                        </a:lnTo>
                        <a:lnTo>
                          <a:pt x="136" y="49"/>
                        </a:lnTo>
                        <a:lnTo>
                          <a:pt x="191" y="28"/>
                        </a:lnTo>
                        <a:lnTo>
                          <a:pt x="247" y="11"/>
                        </a:lnTo>
                        <a:lnTo>
                          <a:pt x="279" y="3"/>
                        </a:lnTo>
                        <a:lnTo>
                          <a:pt x="291" y="2"/>
                        </a:lnTo>
                        <a:lnTo>
                          <a:pt x="302" y="0"/>
                        </a:lnTo>
                        <a:lnTo>
                          <a:pt x="314" y="3"/>
                        </a:lnTo>
                        <a:lnTo>
                          <a:pt x="321" y="7"/>
                        </a:lnTo>
                        <a:lnTo>
                          <a:pt x="324" y="12"/>
                        </a:lnTo>
                        <a:lnTo>
                          <a:pt x="322" y="20"/>
                        </a:lnTo>
                        <a:lnTo>
                          <a:pt x="318" y="26"/>
                        </a:lnTo>
                        <a:lnTo>
                          <a:pt x="314" y="30"/>
                        </a:lnTo>
                        <a:lnTo>
                          <a:pt x="304" y="36"/>
                        </a:lnTo>
                        <a:lnTo>
                          <a:pt x="273" y="50"/>
                        </a:lnTo>
                        <a:lnTo>
                          <a:pt x="217" y="74"/>
                        </a:lnTo>
                        <a:lnTo>
                          <a:pt x="167" y="94"/>
                        </a:lnTo>
                        <a:lnTo>
                          <a:pt x="111" y="112"/>
                        </a:lnTo>
                        <a:lnTo>
                          <a:pt x="67" y="126"/>
                        </a:lnTo>
                        <a:lnTo>
                          <a:pt x="36" y="134"/>
                        </a:lnTo>
                        <a:lnTo>
                          <a:pt x="18" y="136"/>
                        </a:lnTo>
                        <a:lnTo>
                          <a:pt x="6" y="133"/>
                        </a:lnTo>
                        <a:lnTo>
                          <a:pt x="0" y="127"/>
                        </a:lnTo>
                        <a:lnTo>
                          <a:pt x="0" y="1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010" name="Group 90"/>
              <p:cNvGrpSpPr>
                <a:grpSpLocks/>
              </p:cNvGrpSpPr>
              <p:nvPr/>
            </p:nvGrpSpPr>
            <p:grpSpPr bwMode="auto">
              <a:xfrm>
                <a:off x="2737" y="1504"/>
                <a:ext cx="374" cy="374"/>
                <a:chOff x="2737" y="1504"/>
                <a:chExt cx="374" cy="374"/>
              </a:xfrm>
            </p:grpSpPr>
            <p:sp>
              <p:nvSpPr>
                <p:cNvPr id="338011" name="Oval 91"/>
                <p:cNvSpPr>
                  <a:spLocks noChangeArrowheads="1"/>
                </p:cNvSpPr>
                <p:nvPr/>
              </p:nvSpPr>
              <p:spPr bwMode="auto">
                <a:xfrm>
                  <a:off x="2737" y="1504"/>
                  <a:ext cx="374" cy="374"/>
                </a:xfrm>
                <a:prstGeom prst="ellipse">
                  <a:avLst/>
                </a:prstGeom>
                <a:solidFill>
                  <a:srgbClr val="402000"/>
                </a:solidFill>
                <a:ln w="12700">
                  <a:solidFill>
                    <a:srgbClr val="A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12" name="Oval 92"/>
                <p:cNvSpPr>
                  <a:spLocks noChangeArrowheads="1"/>
                </p:cNvSpPr>
                <p:nvPr/>
              </p:nvSpPr>
              <p:spPr bwMode="auto">
                <a:xfrm>
                  <a:off x="2763" y="1530"/>
                  <a:ext cx="327" cy="327"/>
                </a:xfrm>
                <a:prstGeom prst="ellipse">
                  <a:avLst/>
                </a:pr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8013" name="Group 93"/>
                <p:cNvGrpSpPr>
                  <a:grpSpLocks/>
                </p:cNvGrpSpPr>
                <p:nvPr/>
              </p:nvGrpSpPr>
              <p:grpSpPr bwMode="auto">
                <a:xfrm>
                  <a:off x="2787" y="1762"/>
                  <a:ext cx="273" cy="91"/>
                  <a:chOff x="2787" y="1762"/>
                  <a:chExt cx="273" cy="91"/>
                </a:xfrm>
              </p:grpSpPr>
              <p:sp>
                <p:nvSpPr>
                  <p:cNvPr id="33801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893" y="1818"/>
                    <a:ext cx="20" cy="20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1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912" y="1824"/>
                    <a:ext cx="24" cy="24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1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799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1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809"/>
                    <a:ext cx="23" cy="23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1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785"/>
                    <a:ext cx="21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1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977" y="1788"/>
                    <a:ext cx="29" cy="2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0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773"/>
                    <a:ext cx="25" cy="2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1797"/>
                    <a:ext cx="15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851" y="1822"/>
                    <a:ext cx="23" cy="19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1782"/>
                    <a:ext cx="18" cy="1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875" y="1807"/>
                    <a:ext cx="16" cy="1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875" y="1831"/>
                    <a:ext cx="21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6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939" y="1835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823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009" y="1803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2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1786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3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1799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3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801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3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801" y="1780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3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1762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34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1764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338035" name="Picture 115" descr="suspect2"/>
          <p:cNvPicPr>
            <a:picLocks noChangeAspect="1" noChangeArrowheads="1"/>
          </p:cNvPicPr>
          <p:nvPr/>
        </p:nvPicPr>
        <p:blipFill>
          <a:blip r:embed="rId6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071563"/>
            <a:ext cx="1662112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6" name="Rectangle 1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7" name="Text Box 117"/>
          <p:cNvSpPr txBox="1">
            <a:spLocks noChangeArrowheads="1"/>
          </p:cNvSpPr>
          <p:nvPr/>
        </p:nvSpPr>
        <p:spPr bwMode="auto">
          <a:xfrm>
            <a:off x="1371600" y="1447800"/>
            <a:ext cx="70866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i="1">
                <a:solidFill>
                  <a:schemeClr val="hlink"/>
                </a:solidFill>
                <a:effectLst/>
                <a:latin typeface="VAGRounded BT" pitchFamily="34" charset="0"/>
              </a:rPr>
              <a:t>Investigator Young</a:t>
            </a:r>
            <a:r>
              <a:rPr lang="en-US" sz="5400">
                <a:solidFill>
                  <a:srgbClr val="EAEAEA"/>
                </a:solidFill>
                <a:effectLst/>
                <a:latin typeface="VAGRounded BT" pitchFamily="34" charset="0"/>
              </a:rPr>
              <a:t> knew that </a:t>
            </a:r>
            <a:r>
              <a:rPr lang="en-US" sz="5400" i="1">
                <a:solidFill>
                  <a:schemeClr val="hlink"/>
                </a:solidFill>
                <a:effectLst/>
                <a:latin typeface="VAGRounded BT" pitchFamily="34" charset="0"/>
              </a:rPr>
              <a:t>he</a:t>
            </a:r>
            <a:r>
              <a:rPr lang="en-US" sz="5400">
                <a:solidFill>
                  <a:srgbClr val="EAEAEA"/>
                </a:solidFill>
                <a:effectLst/>
                <a:latin typeface="VAGRounded BT" pitchFamily="34" charset="0"/>
              </a:rPr>
              <a:t> would need more evidence.</a:t>
            </a:r>
          </a:p>
        </p:txBody>
      </p:sp>
      <p:pic>
        <p:nvPicPr>
          <p:cNvPr id="338038" name="Picture 118" descr="polic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6630988"/>
            <a:ext cx="27051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9" name="Picture 119" descr="polic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7459663"/>
            <a:ext cx="18288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40" name="Group 120"/>
          <p:cNvGrpSpPr>
            <a:grpSpLocks/>
          </p:cNvGrpSpPr>
          <p:nvPr/>
        </p:nvGrpSpPr>
        <p:grpSpPr bwMode="auto">
          <a:xfrm>
            <a:off x="10150475" y="3733800"/>
            <a:ext cx="2049463" cy="1884363"/>
            <a:chOff x="3264" y="2160"/>
            <a:chExt cx="912" cy="1056"/>
          </a:xfrm>
        </p:grpSpPr>
        <p:sp>
          <p:nvSpPr>
            <p:cNvPr id="338041" name="Oval 121"/>
            <p:cNvSpPr>
              <a:spLocks noChangeArrowheads="1"/>
            </p:cNvSpPr>
            <p:nvPr/>
          </p:nvSpPr>
          <p:spPr bwMode="auto">
            <a:xfrm>
              <a:off x="3264" y="264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2" name="Rectangle 122"/>
            <p:cNvSpPr>
              <a:spLocks noChangeArrowheads="1"/>
            </p:cNvSpPr>
            <p:nvPr/>
          </p:nvSpPr>
          <p:spPr bwMode="auto">
            <a:xfrm rot="2243592">
              <a:off x="3489" y="2259"/>
              <a:ext cx="278" cy="1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3" name="Rectangle 123"/>
            <p:cNvSpPr>
              <a:spLocks noChangeArrowheads="1"/>
            </p:cNvSpPr>
            <p:nvPr/>
          </p:nvSpPr>
          <p:spPr bwMode="auto">
            <a:xfrm>
              <a:off x="3316" y="2376"/>
              <a:ext cx="223" cy="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4" name="AutoShape 124"/>
            <p:cNvSpPr>
              <a:spLocks noChangeArrowheads="1"/>
            </p:cNvSpPr>
            <p:nvPr/>
          </p:nvSpPr>
          <p:spPr bwMode="auto">
            <a:xfrm rot="6564002">
              <a:off x="3390" y="2223"/>
              <a:ext cx="232" cy="177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5" name="Oval 125"/>
            <p:cNvSpPr>
              <a:spLocks noChangeArrowheads="1"/>
            </p:cNvSpPr>
            <p:nvPr/>
          </p:nvSpPr>
          <p:spPr bwMode="auto">
            <a:xfrm>
              <a:off x="3662" y="2533"/>
              <a:ext cx="365" cy="2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6" name="Oval 126"/>
            <p:cNvSpPr>
              <a:spLocks noChangeArrowheads="1"/>
            </p:cNvSpPr>
            <p:nvPr/>
          </p:nvSpPr>
          <p:spPr bwMode="auto">
            <a:xfrm>
              <a:off x="3323" y="2654"/>
              <a:ext cx="339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7" name="Rectangle 127"/>
            <p:cNvSpPr>
              <a:spLocks noChangeArrowheads="1"/>
            </p:cNvSpPr>
            <p:nvPr/>
          </p:nvSpPr>
          <p:spPr bwMode="auto">
            <a:xfrm>
              <a:off x="3570" y="2592"/>
              <a:ext cx="308" cy="2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8" name="Oval 128"/>
            <p:cNvSpPr>
              <a:spLocks noChangeArrowheads="1"/>
            </p:cNvSpPr>
            <p:nvPr/>
          </p:nvSpPr>
          <p:spPr bwMode="auto">
            <a:xfrm>
              <a:off x="3375" y="2314"/>
              <a:ext cx="349" cy="37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9" name="Freeform 129"/>
            <p:cNvSpPr>
              <a:spLocks/>
            </p:cNvSpPr>
            <p:nvPr/>
          </p:nvSpPr>
          <p:spPr bwMode="auto">
            <a:xfrm>
              <a:off x="3532" y="2663"/>
              <a:ext cx="644" cy="502"/>
            </a:xfrm>
            <a:custGeom>
              <a:avLst/>
              <a:gdLst>
                <a:gd name="T0" fmla="*/ 1505 w 2008"/>
                <a:gd name="T1" fmla="*/ 332 h 1557"/>
                <a:gd name="T2" fmla="*/ 1433 w 2008"/>
                <a:gd name="T3" fmla="*/ 269 h 1557"/>
                <a:gd name="T4" fmla="*/ 1472 w 2008"/>
                <a:gd name="T5" fmla="*/ 188 h 1557"/>
                <a:gd name="T6" fmla="*/ 1523 w 2008"/>
                <a:gd name="T7" fmla="*/ 138 h 1557"/>
                <a:gd name="T8" fmla="*/ 1539 w 2008"/>
                <a:gd name="T9" fmla="*/ 101 h 1557"/>
                <a:gd name="T10" fmla="*/ 1518 w 2008"/>
                <a:gd name="T11" fmla="*/ 69 h 1557"/>
                <a:gd name="T12" fmla="*/ 1512 w 2008"/>
                <a:gd name="T13" fmla="*/ 39 h 1557"/>
                <a:gd name="T14" fmla="*/ 1510 w 2008"/>
                <a:gd name="T15" fmla="*/ 7 h 1557"/>
                <a:gd name="T16" fmla="*/ 1201 w 2008"/>
                <a:gd name="T17" fmla="*/ 127 h 1557"/>
                <a:gd name="T18" fmla="*/ 1211 w 2008"/>
                <a:gd name="T19" fmla="*/ 144 h 1557"/>
                <a:gd name="T20" fmla="*/ 1156 w 2008"/>
                <a:gd name="T21" fmla="*/ 239 h 1557"/>
                <a:gd name="T22" fmla="*/ 1129 w 2008"/>
                <a:gd name="T23" fmla="*/ 192 h 1557"/>
                <a:gd name="T24" fmla="*/ 1102 w 2008"/>
                <a:gd name="T25" fmla="*/ 148 h 1557"/>
                <a:gd name="T26" fmla="*/ 60 w 2008"/>
                <a:gd name="T27" fmla="*/ 458 h 1557"/>
                <a:gd name="T28" fmla="*/ 137 w 2008"/>
                <a:gd name="T29" fmla="*/ 458 h 1557"/>
                <a:gd name="T30" fmla="*/ 198 w 2008"/>
                <a:gd name="T31" fmla="*/ 711 h 1557"/>
                <a:gd name="T32" fmla="*/ 377 w 2008"/>
                <a:gd name="T33" fmla="*/ 978 h 1557"/>
                <a:gd name="T34" fmla="*/ 372 w 2008"/>
                <a:gd name="T35" fmla="*/ 1186 h 1557"/>
                <a:gd name="T36" fmla="*/ 443 w 2008"/>
                <a:gd name="T37" fmla="*/ 1360 h 1557"/>
                <a:gd name="T38" fmla="*/ 596 w 2008"/>
                <a:gd name="T39" fmla="*/ 1456 h 1557"/>
                <a:gd name="T40" fmla="*/ 780 w 2008"/>
                <a:gd name="T41" fmla="*/ 1477 h 1557"/>
                <a:gd name="T42" fmla="*/ 891 w 2008"/>
                <a:gd name="T43" fmla="*/ 1556 h 1557"/>
                <a:gd name="T44" fmla="*/ 976 w 2008"/>
                <a:gd name="T45" fmla="*/ 1551 h 1557"/>
                <a:gd name="T46" fmla="*/ 1041 w 2008"/>
                <a:gd name="T47" fmla="*/ 1487 h 1557"/>
                <a:gd name="T48" fmla="*/ 1046 w 2008"/>
                <a:gd name="T49" fmla="*/ 1378 h 1557"/>
                <a:gd name="T50" fmla="*/ 1089 w 2008"/>
                <a:gd name="T51" fmla="*/ 1383 h 1557"/>
                <a:gd name="T52" fmla="*/ 1164 w 2008"/>
                <a:gd name="T53" fmla="*/ 1413 h 1557"/>
                <a:gd name="T54" fmla="*/ 1204 w 2008"/>
                <a:gd name="T55" fmla="*/ 1463 h 1557"/>
                <a:gd name="T56" fmla="*/ 1164 w 2008"/>
                <a:gd name="T57" fmla="*/ 1482 h 1557"/>
                <a:gd name="T58" fmla="*/ 1184 w 2008"/>
                <a:gd name="T59" fmla="*/ 1506 h 1557"/>
                <a:gd name="T60" fmla="*/ 1249 w 2008"/>
                <a:gd name="T61" fmla="*/ 1519 h 1557"/>
                <a:gd name="T62" fmla="*/ 1326 w 2008"/>
                <a:gd name="T63" fmla="*/ 1525 h 1557"/>
                <a:gd name="T64" fmla="*/ 1446 w 2008"/>
                <a:gd name="T65" fmla="*/ 1495 h 1557"/>
                <a:gd name="T66" fmla="*/ 1480 w 2008"/>
                <a:gd name="T67" fmla="*/ 1434 h 1557"/>
                <a:gd name="T68" fmla="*/ 1444 w 2008"/>
                <a:gd name="T69" fmla="*/ 1373 h 1557"/>
                <a:gd name="T70" fmla="*/ 1387 w 2008"/>
                <a:gd name="T71" fmla="*/ 1383 h 1557"/>
                <a:gd name="T72" fmla="*/ 1366 w 2008"/>
                <a:gd name="T73" fmla="*/ 1405 h 1557"/>
                <a:gd name="T74" fmla="*/ 1340 w 2008"/>
                <a:gd name="T75" fmla="*/ 1439 h 1557"/>
                <a:gd name="T76" fmla="*/ 1291 w 2008"/>
                <a:gd name="T77" fmla="*/ 1423 h 1557"/>
                <a:gd name="T78" fmla="*/ 1329 w 2008"/>
                <a:gd name="T79" fmla="*/ 1383 h 1557"/>
                <a:gd name="T80" fmla="*/ 1416 w 2008"/>
                <a:gd name="T81" fmla="*/ 1284 h 1557"/>
                <a:gd name="T82" fmla="*/ 1481 w 2008"/>
                <a:gd name="T83" fmla="*/ 1154 h 1557"/>
                <a:gd name="T84" fmla="*/ 1516 w 2008"/>
                <a:gd name="T85" fmla="*/ 992 h 1557"/>
                <a:gd name="T86" fmla="*/ 1595 w 2008"/>
                <a:gd name="T87" fmla="*/ 871 h 1557"/>
                <a:gd name="T88" fmla="*/ 1556 w 2008"/>
                <a:gd name="T89" fmla="*/ 695 h 1557"/>
                <a:gd name="T90" fmla="*/ 1497 w 2008"/>
                <a:gd name="T91" fmla="*/ 556 h 1557"/>
                <a:gd name="T92" fmla="*/ 1424 w 2008"/>
                <a:gd name="T93" fmla="*/ 480 h 1557"/>
                <a:gd name="T94" fmla="*/ 1550 w 2008"/>
                <a:gd name="T95" fmla="*/ 468 h 1557"/>
                <a:gd name="T96" fmla="*/ 1796 w 2008"/>
                <a:gd name="T97" fmla="*/ 557 h 1557"/>
                <a:gd name="T98" fmla="*/ 1971 w 2008"/>
                <a:gd name="T99" fmla="*/ 580 h 1557"/>
                <a:gd name="T100" fmla="*/ 2003 w 2008"/>
                <a:gd name="T101" fmla="*/ 538 h 1557"/>
                <a:gd name="T102" fmla="*/ 1939 w 2008"/>
                <a:gd name="T103" fmla="*/ 458 h 1557"/>
                <a:gd name="T104" fmla="*/ 1724 w 2008"/>
                <a:gd name="T105" fmla="*/ 396 h 1557"/>
                <a:gd name="T106" fmla="*/ 1598 w 2008"/>
                <a:gd name="T107" fmla="*/ 349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8" h="1557">
                  <a:moveTo>
                    <a:pt x="1598" y="349"/>
                  </a:moveTo>
                  <a:lnTo>
                    <a:pt x="1577" y="343"/>
                  </a:lnTo>
                  <a:lnTo>
                    <a:pt x="1553" y="338"/>
                  </a:lnTo>
                  <a:lnTo>
                    <a:pt x="1529" y="335"/>
                  </a:lnTo>
                  <a:lnTo>
                    <a:pt x="1505" y="332"/>
                  </a:lnTo>
                  <a:lnTo>
                    <a:pt x="1484" y="327"/>
                  </a:lnTo>
                  <a:lnTo>
                    <a:pt x="1464" y="319"/>
                  </a:lnTo>
                  <a:lnTo>
                    <a:pt x="1449" y="308"/>
                  </a:lnTo>
                  <a:lnTo>
                    <a:pt x="1438" y="292"/>
                  </a:lnTo>
                  <a:lnTo>
                    <a:pt x="1433" y="269"/>
                  </a:lnTo>
                  <a:lnTo>
                    <a:pt x="1435" y="239"/>
                  </a:lnTo>
                  <a:lnTo>
                    <a:pt x="1446" y="226"/>
                  </a:lnTo>
                  <a:lnTo>
                    <a:pt x="1456" y="213"/>
                  </a:lnTo>
                  <a:lnTo>
                    <a:pt x="1464" y="199"/>
                  </a:lnTo>
                  <a:lnTo>
                    <a:pt x="1472" y="188"/>
                  </a:lnTo>
                  <a:lnTo>
                    <a:pt x="1480" y="175"/>
                  </a:lnTo>
                  <a:lnTo>
                    <a:pt x="1488" y="164"/>
                  </a:lnTo>
                  <a:lnTo>
                    <a:pt x="1497" y="154"/>
                  </a:lnTo>
                  <a:lnTo>
                    <a:pt x="1508" y="144"/>
                  </a:lnTo>
                  <a:lnTo>
                    <a:pt x="1523" y="138"/>
                  </a:lnTo>
                  <a:lnTo>
                    <a:pt x="1539" y="132"/>
                  </a:lnTo>
                  <a:lnTo>
                    <a:pt x="1540" y="124"/>
                  </a:lnTo>
                  <a:lnTo>
                    <a:pt x="1540" y="116"/>
                  </a:lnTo>
                  <a:lnTo>
                    <a:pt x="1540" y="109"/>
                  </a:lnTo>
                  <a:lnTo>
                    <a:pt x="1539" y="101"/>
                  </a:lnTo>
                  <a:lnTo>
                    <a:pt x="1537" y="95"/>
                  </a:lnTo>
                  <a:lnTo>
                    <a:pt x="1532" y="88"/>
                  </a:lnTo>
                  <a:lnTo>
                    <a:pt x="1529" y="82"/>
                  </a:lnTo>
                  <a:lnTo>
                    <a:pt x="1523" y="76"/>
                  </a:lnTo>
                  <a:lnTo>
                    <a:pt x="1518" y="69"/>
                  </a:lnTo>
                  <a:lnTo>
                    <a:pt x="1510" y="64"/>
                  </a:lnTo>
                  <a:lnTo>
                    <a:pt x="1510" y="58"/>
                  </a:lnTo>
                  <a:lnTo>
                    <a:pt x="1510" y="52"/>
                  </a:lnTo>
                  <a:lnTo>
                    <a:pt x="1512" y="45"/>
                  </a:lnTo>
                  <a:lnTo>
                    <a:pt x="1512" y="39"/>
                  </a:lnTo>
                  <a:lnTo>
                    <a:pt x="1510" y="32"/>
                  </a:lnTo>
                  <a:lnTo>
                    <a:pt x="1510" y="26"/>
                  </a:lnTo>
                  <a:lnTo>
                    <a:pt x="1510" y="20"/>
                  </a:lnTo>
                  <a:lnTo>
                    <a:pt x="1510" y="13"/>
                  </a:lnTo>
                  <a:lnTo>
                    <a:pt x="1510" y="7"/>
                  </a:lnTo>
                  <a:lnTo>
                    <a:pt x="1510" y="0"/>
                  </a:lnTo>
                  <a:lnTo>
                    <a:pt x="1195" y="116"/>
                  </a:lnTo>
                  <a:lnTo>
                    <a:pt x="1196" y="119"/>
                  </a:lnTo>
                  <a:lnTo>
                    <a:pt x="1198" y="124"/>
                  </a:lnTo>
                  <a:lnTo>
                    <a:pt x="1201" y="127"/>
                  </a:lnTo>
                  <a:lnTo>
                    <a:pt x="1203" y="130"/>
                  </a:lnTo>
                  <a:lnTo>
                    <a:pt x="1204" y="133"/>
                  </a:lnTo>
                  <a:lnTo>
                    <a:pt x="1208" y="138"/>
                  </a:lnTo>
                  <a:lnTo>
                    <a:pt x="1209" y="141"/>
                  </a:lnTo>
                  <a:lnTo>
                    <a:pt x="1211" y="144"/>
                  </a:lnTo>
                  <a:lnTo>
                    <a:pt x="1214" y="148"/>
                  </a:lnTo>
                  <a:lnTo>
                    <a:pt x="1216" y="151"/>
                  </a:lnTo>
                  <a:lnTo>
                    <a:pt x="1196" y="172"/>
                  </a:lnTo>
                  <a:lnTo>
                    <a:pt x="1204" y="180"/>
                  </a:lnTo>
                  <a:lnTo>
                    <a:pt x="1156" y="239"/>
                  </a:lnTo>
                  <a:lnTo>
                    <a:pt x="1152" y="229"/>
                  </a:lnTo>
                  <a:lnTo>
                    <a:pt x="1147" y="221"/>
                  </a:lnTo>
                  <a:lnTo>
                    <a:pt x="1140" y="212"/>
                  </a:lnTo>
                  <a:lnTo>
                    <a:pt x="1136" y="202"/>
                  </a:lnTo>
                  <a:lnTo>
                    <a:pt x="1129" y="192"/>
                  </a:lnTo>
                  <a:lnTo>
                    <a:pt x="1124" y="184"/>
                  </a:lnTo>
                  <a:lnTo>
                    <a:pt x="1118" y="175"/>
                  </a:lnTo>
                  <a:lnTo>
                    <a:pt x="1113" y="165"/>
                  </a:lnTo>
                  <a:lnTo>
                    <a:pt x="1107" y="156"/>
                  </a:lnTo>
                  <a:lnTo>
                    <a:pt x="1102" y="148"/>
                  </a:lnTo>
                  <a:lnTo>
                    <a:pt x="0" y="456"/>
                  </a:lnTo>
                  <a:lnTo>
                    <a:pt x="14" y="456"/>
                  </a:lnTo>
                  <a:lnTo>
                    <a:pt x="30" y="456"/>
                  </a:lnTo>
                  <a:lnTo>
                    <a:pt x="44" y="458"/>
                  </a:lnTo>
                  <a:lnTo>
                    <a:pt x="60" y="458"/>
                  </a:lnTo>
                  <a:lnTo>
                    <a:pt x="76" y="458"/>
                  </a:lnTo>
                  <a:lnTo>
                    <a:pt x="91" y="458"/>
                  </a:lnTo>
                  <a:lnTo>
                    <a:pt x="107" y="458"/>
                  </a:lnTo>
                  <a:lnTo>
                    <a:pt x="121" y="458"/>
                  </a:lnTo>
                  <a:lnTo>
                    <a:pt x="137" y="458"/>
                  </a:lnTo>
                  <a:lnTo>
                    <a:pt x="153" y="458"/>
                  </a:lnTo>
                  <a:lnTo>
                    <a:pt x="156" y="522"/>
                  </a:lnTo>
                  <a:lnTo>
                    <a:pt x="164" y="586"/>
                  </a:lnTo>
                  <a:lnTo>
                    <a:pt x="179" y="648"/>
                  </a:lnTo>
                  <a:lnTo>
                    <a:pt x="198" y="711"/>
                  </a:lnTo>
                  <a:lnTo>
                    <a:pt x="222" y="770"/>
                  </a:lnTo>
                  <a:lnTo>
                    <a:pt x="252" y="828"/>
                  </a:lnTo>
                  <a:lnTo>
                    <a:pt x="288" y="882"/>
                  </a:lnTo>
                  <a:lnTo>
                    <a:pt x="329" y="933"/>
                  </a:lnTo>
                  <a:lnTo>
                    <a:pt x="377" y="978"/>
                  </a:lnTo>
                  <a:lnTo>
                    <a:pt x="432" y="1020"/>
                  </a:lnTo>
                  <a:lnTo>
                    <a:pt x="384" y="1068"/>
                  </a:lnTo>
                  <a:lnTo>
                    <a:pt x="376" y="1108"/>
                  </a:lnTo>
                  <a:lnTo>
                    <a:pt x="372" y="1148"/>
                  </a:lnTo>
                  <a:lnTo>
                    <a:pt x="372" y="1186"/>
                  </a:lnTo>
                  <a:lnTo>
                    <a:pt x="379" y="1224"/>
                  </a:lnTo>
                  <a:lnTo>
                    <a:pt x="388" y="1261"/>
                  </a:lnTo>
                  <a:lnTo>
                    <a:pt x="401" y="1296"/>
                  </a:lnTo>
                  <a:lnTo>
                    <a:pt x="420" y="1330"/>
                  </a:lnTo>
                  <a:lnTo>
                    <a:pt x="443" y="1360"/>
                  </a:lnTo>
                  <a:lnTo>
                    <a:pt x="468" y="1388"/>
                  </a:lnTo>
                  <a:lnTo>
                    <a:pt x="499" y="1413"/>
                  </a:lnTo>
                  <a:lnTo>
                    <a:pt x="531" y="1429"/>
                  </a:lnTo>
                  <a:lnTo>
                    <a:pt x="563" y="1444"/>
                  </a:lnTo>
                  <a:lnTo>
                    <a:pt x="596" y="1456"/>
                  </a:lnTo>
                  <a:lnTo>
                    <a:pt x="633" y="1466"/>
                  </a:lnTo>
                  <a:lnTo>
                    <a:pt x="668" y="1474"/>
                  </a:lnTo>
                  <a:lnTo>
                    <a:pt x="705" y="1477"/>
                  </a:lnTo>
                  <a:lnTo>
                    <a:pt x="744" y="1479"/>
                  </a:lnTo>
                  <a:lnTo>
                    <a:pt x="780" y="1477"/>
                  </a:lnTo>
                  <a:lnTo>
                    <a:pt x="817" y="1471"/>
                  </a:lnTo>
                  <a:lnTo>
                    <a:pt x="854" y="1461"/>
                  </a:lnTo>
                  <a:lnTo>
                    <a:pt x="862" y="1557"/>
                  </a:lnTo>
                  <a:lnTo>
                    <a:pt x="876" y="1556"/>
                  </a:lnTo>
                  <a:lnTo>
                    <a:pt x="891" y="1556"/>
                  </a:lnTo>
                  <a:lnTo>
                    <a:pt x="908" y="1557"/>
                  </a:lnTo>
                  <a:lnTo>
                    <a:pt x="926" y="1557"/>
                  </a:lnTo>
                  <a:lnTo>
                    <a:pt x="944" y="1556"/>
                  </a:lnTo>
                  <a:lnTo>
                    <a:pt x="960" y="1554"/>
                  </a:lnTo>
                  <a:lnTo>
                    <a:pt x="976" y="1551"/>
                  </a:lnTo>
                  <a:lnTo>
                    <a:pt x="990" y="1544"/>
                  </a:lnTo>
                  <a:lnTo>
                    <a:pt x="1003" y="1536"/>
                  </a:lnTo>
                  <a:lnTo>
                    <a:pt x="1012" y="1525"/>
                  </a:lnTo>
                  <a:lnTo>
                    <a:pt x="1030" y="1508"/>
                  </a:lnTo>
                  <a:lnTo>
                    <a:pt x="1041" y="1487"/>
                  </a:lnTo>
                  <a:lnTo>
                    <a:pt x="1044" y="1466"/>
                  </a:lnTo>
                  <a:lnTo>
                    <a:pt x="1044" y="1444"/>
                  </a:lnTo>
                  <a:lnTo>
                    <a:pt x="1044" y="1421"/>
                  </a:lnTo>
                  <a:lnTo>
                    <a:pt x="1043" y="1399"/>
                  </a:lnTo>
                  <a:lnTo>
                    <a:pt x="1046" y="1378"/>
                  </a:lnTo>
                  <a:lnTo>
                    <a:pt x="1054" y="1360"/>
                  </a:lnTo>
                  <a:lnTo>
                    <a:pt x="1068" y="1346"/>
                  </a:lnTo>
                  <a:lnTo>
                    <a:pt x="1092" y="1333"/>
                  </a:lnTo>
                  <a:lnTo>
                    <a:pt x="1086" y="1362"/>
                  </a:lnTo>
                  <a:lnTo>
                    <a:pt x="1089" y="1383"/>
                  </a:lnTo>
                  <a:lnTo>
                    <a:pt x="1097" y="1396"/>
                  </a:lnTo>
                  <a:lnTo>
                    <a:pt x="1110" y="1402"/>
                  </a:lnTo>
                  <a:lnTo>
                    <a:pt x="1128" y="1407"/>
                  </a:lnTo>
                  <a:lnTo>
                    <a:pt x="1145" y="1410"/>
                  </a:lnTo>
                  <a:lnTo>
                    <a:pt x="1164" y="1413"/>
                  </a:lnTo>
                  <a:lnTo>
                    <a:pt x="1182" y="1418"/>
                  </a:lnTo>
                  <a:lnTo>
                    <a:pt x="1195" y="1428"/>
                  </a:lnTo>
                  <a:lnTo>
                    <a:pt x="1204" y="1442"/>
                  </a:lnTo>
                  <a:lnTo>
                    <a:pt x="1206" y="1455"/>
                  </a:lnTo>
                  <a:lnTo>
                    <a:pt x="1204" y="1463"/>
                  </a:lnTo>
                  <a:lnTo>
                    <a:pt x="1198" y="1469"/>
                  </a:lnTo>
                  <a:lnTo>
                    <a:pt x="1190" y="1472"/>
                  </a:lnTo>
                  <a:lnTo>
                    <a:pt x="1182" y="1476"/>
                  </a:lnTo>
                  <a:lnTo>
                    <a:pt x="1172" y="1477"/>
                  </a:lnTo>
                  <a:lnTo>
                    <a:pt x="1164" y="1482"/>
                  </a:lnTo>
                  <a:lnTo>
                    <a:pt x="1158" y="1487"/>
                  </a:lnTo>
                  <a:lnTo>
                    <a:pt x="1155" y="1496"/>
                  </a:lnTo>
                  <a:lnTo>
                    <a:pt x="1156" y="1509"/>
                  </a:lnTo>
                  <a:lnTo>
                    <a:pt x="1171" y="1508"/>
                  </a:lnTo>
                  <a:lnTo>
                    <a:pt x="1184" y="1506"/>
                  </a:lnTo>
                  <a:lnTo>
                    <a:pt x="1198" y="1508"/>
                  </a:lnTo>
                  <a:lnTo>
                    <a:pt x="1211" y="1509"/>
                  </a:lnTo>
                  <a:lnTo>
                    <a:pt x="1224" y="1511"/>
                  </a:lnTo>
                  <a:lnTo>
                    <a:pt x="1236" y="1514"/>
                  </a:lnTo>
                  <a:lnTo>
                    <a:pt x="1249" y="1519"/>
                  </a:lnTo>
                  <a:lnTo>
                    <a:pt x="1260" y="1524"/>
                  </a:lnTo>
                  <a:lnTo>
                    <a:pt x="1273" y="1530"/>
                  </a:lnTo>
                  <a:lnTo>
                    <a:pt x="1283" y="1536"/>
                  </a:lnTo>
                  <a:lnTo>
                    <a:pt x="1304" y="1530"/>
                  </a:lnTo>
                  <a:lnTo>
                    <a:pt x="1326" y="1525"/>
                  </a:lnTo>
                  <a:lnTo>
                    <a:pt x="1350" y="1520"/>
                  </a:lnTo>
                  <a:lnTo>
                    <a:pt x="1374" y="1517"/>
                  </a:lnTo>
                  <a:lnTo>
                    <a:pt x="1400" y="1511"/>
                  </a:lnTo>
                  <a:lnTo>
                    <a:pt x="1424" y="1504"/>
                  </a:lnTo>
                  <a:lnTo>
                    <a:pt x="1446" y="1495"/>
                  </a:lnTo>
                  <a:lnTo>
                    <a:pt x="1467" y="1484"/>
                  </a:lnTo>
                  <a:lnTo>
                    <a:pt x="1486" y="1469"/>
                  </a:lnTo>
                  <a:lnTo>
                    <a:pt x="1502" y="1450"/>
                  </a:lnTo>
                  <a:lnTo>
                    <a:pt x="1489" y="1444"/>
                  </a:lnTo>
                  <a:lnTo>
                    <a:pt x="1480" y="1434"/>
                  </a:lnTo>
                  <a:lnTo>
                    <a:pt x="1472" y="1421"/>
                  </a:lnTo>
                  <a:lnTo>
                    <a:pt x="1465" y="1408"/>
                  </a:lnTo>
                  <a:lnTo>
                    <a:pt x="1459" y="1396"/>
                  </a:lnTo>
                  <a:lnTo>
                    <a:pt x="1452" y="1383"/>
                  </a:lnTo>
                  <a:lnTo>
                    <a:pt x="1444" y="1373"/>
                  </a:lnTo>
                  <a:lnTo>
                    <a:pt x="1432" y="1368"/>
                  </a:lnTo>
                  <a:lnTo>
                    <a:pt x="1416" y="1368"/>
                  </a:lnTo>
                  <a:lnTo>
                    <a:pt x="1395" y="1373"/>
                  </a:lnTo>
                  <a:lnTo>
                    <a:pt x="1392" y="1378"/>
                  </a:lnTo>
                  <a:lnTo>
                    <a:pt x="1387" y="1383"/>
                  </a:lnTo>
                  <a:lnTo>
                    <a:pt x="1384" y="1388"/>
                  </a:lnTo>
                  <a:lnTo>
                    <a:pt x="1379" y="1392"/>
                  </a:lnTo>
                  <a:lnTo>
                    <a:pt x="1374" y="1396"/>
                  </a:lnTo>
                  <a:lnTo>
                    <a:pt x="1371" y="1400"/>
                  </a:lnTo>
                  <a:lnTo>
                    <a:pt x="1366" y="1405"/>
                  </a:lnTo>
                  <a:lnTo>
                    <a:pt x="1363" y="1410"/>
                  </a:lnTo>
                  <a:lnTo>
                    <a:pt x="1361" y="1416"/>
                  </a:lnTo>
                  <a:lnTo>
                    <a:pt x="1360" y="1421"/>
                  </a:lnTo>
                  <a:lnTo>
                    <a:pt x="1350" y="1432"/>
                  </a:lnTo>
                  <a:lnTo>
                    <a:pt x="1340" y="1439"/>
                  </a:lnTo>
                  <a:lnTo>
                    <a:pt x="1331" y="1440"/>
                  </a:lnTo>
                  <a:lnTo>
                    <a:pt x="1320" y="1440"/>
                  </a:lnTo>
                  <a:lnTo>
                    <a:pt x="1310" y="1436"/>
                  </a:lnTo>
                  <a:lnTo>
                    <a:pt x="1300" y="1429"/>
                  </a:lnTo>
                  <a:lnTo>
                    <a:pt x="1291" y="1423"/>
                  </a:lnTo>
                  <a:lnTo>
                    <a:pt x="1283" y="1413"/>
                  </a:lnTo>
                  <a:lnTo>
                    <a:pt x="1276" y="1404"/>
                  </a:lnTo>
                  <a:lnTo>
                    <a:pt x="1272" y="1394"/>
                  </a:lnTo>
                  <a:lnTo>
                    <a:pt x="1302" y="1391"/>
                  </a:lnTo>
                  <a:lnTo>
                    <a:pt x="1329" y="1383"/>
                  </a:lnTo>
                  <a:lnTo>
                    <a:pt x="1352" y="1370"/>
                  </a:lnTo>
                  <a:lnTo>
                    <a:pt x="1371" y="1352"/>
                  </a:lnTo>
                  <a:lnTo>
                    <a:pt x="1387" y="1332"/>
                  </a:lnTo>
                  <a:lnTo>
                    <a:pt x="1401" y="1309"/>
                  </a:lnTo>
                  <a:lnTo>
                    <a:pt x="1416" y="1284"/>
                  </a:lnTo>
                  <a:lnTo>
                    <a:pt x="1428" y="1260"/>
                  </a:lnTo>
                  <a:lnTo>
                    <a:pt x="1441" y="1234"/>
                  </a:lnTo>
                  <a:lnTo>
                    <a:pt x="1454" y="1210"/>
                  </a:lnTo>
                  <a:lnTo>
                    <a:pt x="1472" y="1184"/>
                  </a:lnTo>
                  <a:lnTo>
                    <a:pt x="1481" y="1154"/>
                  </a:lnTo>
                  <a:lnTo>
                    <a:pt x="1489" y="1120"/>
                  </a:lnTo>
                  <a:lnTo>
                    <a:pt x="1494" y="1085"/>
                  </a:lnTo>
                  <a:lnTo>
                    <a:pt x="1499" y="1052"/>
                  </a:lnTo>
                  <a:lnTo>
                    <a:pt x="1505" y="1020"/>
                  </a:lnTo>
                  <a:lnTo>
                    <a:pt x="1516" y="992"/>
                  </a:lnTo>
                  <a:lnTo>
                    <a:pt x="1534" y="970"/>
                  </a:lnTo>
                  <a:lnTo>
                    <a:pt x="1561" y="956"/>
                  </a:lnTo>
                  <a:lnTo>
                    <a:pt x="1598" y="952"/>
                  </a:lnTo>
                  <a:lnTo>
                    <a:pt x="1598" y="911"/>
                  </a:lnTo>
                  <a:lnTo>
                    <a:pt x="1595" y="871"/>
                  </a:lnTo>
                  <a:lnTo>
                    <a:pt x="1590" y="834"/>
                  </a:lnTo>
                  <a:lnTo>
                    <a:pt x="1585" y="797"/>
                  </a:lnTo>
                  <a:lnTo>
                    <a:pt x="1577" y="764"/>
                  </a:lnTo>
                  <a:lnTo>
                    <a:pt x="1568" y="728"/>
                  </a:lnTo>
                  <a:lnTo>
                    <a:pt x="1556" y="695"/>
                  </a:lnTo>
                  <a:lnTo>
                    <a:pt x="1542" y="661"/>
                  </a:lnTo>
                  <a:lnTo>
                    <a:pt x="1528" y="626"/>
                  </a:lnTo>
                  <a:lnTo>
                    <a:pt x="1510" y="589"/>
                  </a:lnTo>
                  <a:lnTo>
                    <a:pt x="1507" y="572"/>
                  </a:lnTo>
                  <a:lnTo>
                    <a:pt x="1497" y="556"/>
                  </a:lnTo>
                  <a:lnTo>
                    <a:pt x="1481" y="541"/>
                  </a:lnTo>
                  <a:lnTo>
                    <a:pt x="1464" y="525"/>
                  </a:lnTo>
                  <a:lnTo>
                    <a:pt x="1448" y="511"/>
                  </a:lnTo>
                  <a:lnTo>
                    <a:pt x="1433" y="496"/>
                  </a:lnTo>
                  <a:lnTo>
                    <a:pt x="1424" y="480"/>
                  </a:lnTo>
                  <a:lnTo>
                    <a:pt x="1422" y="463"/>
                  </a:lnTo>
                  <a:lnTo>
                    <a:pt x="1432" y="445"/>
                  </a:lnTo>
                  <a:lnTo>
                    <a:pt x="1454" y="426"/>
                  </a:lnTo>
                  <a:lnTo>
                    <a:pt x="1502" y="447"/>
                  </a:lnTo>
                  <a:lnTo>
                    <a:pt x="1550" y="468"/>
                  </a:lnTo>
                  <a:lnTo>
                    <a:pt x="1598" y="487"/>
                  </a:lnTo>
                  <a:lnTo>
                    <a:pt x="1648" y="506"/>
                  </a:lnTo>
                  <a:lnTo>
                    <a:pt x="1696" y="524"/>
                  </a:lnTo>
                  <a:lnTo>
                    <a:pt x="1745" y="541"/>
                  </a:lnTo>
                  <a:lnTo>
                    <a:pt x="1796" y="557"/>
                  </a:lnTo>
                  <a:lnTo>
                    <a:pt x="1848" y="570"/>
                  </a:lnTo>
                  <a:lnTo>
                    <a:pt x="1899" y="581"/>
                  </a:lnTo>
                  <a:lnTo>
                    <a:pt x="1953" y="589"/>
                  </a:lnTo>
                  <a:lnTo>
                    <a:pt x="1961" y="584"/>
                  </a:lnTo>
                  <a:lnTo>
                    <a:pt x="1971" y="580"/>
                  </a:lnTo>
                  <a:lnTo>
                    <a:pt x="1979" y="573"/>
                  </a:lnTo>
                  <a:lnTo>
                    <a:pt x="1985" y="565"/>
                  </a:lnTo>
                  <a:lnTo>
                    <a:pt x="1992" y="557"/>
                  </a:lnTo>
                  <a:lnTo>
                    <a:pt x="1998" y="548"/>
                  </a:lnTo>
                  <a:lnTo>
                    <a:pt x="2003" y="538"/>
                  </a:lnTo>
                  <a:lnTo>
                    <a:pt x="2006" y="527"/>
                  </a:lnTo>
                  <a:lnTo>
                    <a:pt x="2008" y="517"/>
                  </a:lnTo>
                  <a:lnTo>
                    <a:pt x="2008" y="506"/>
                  </a:lnTo>
                  <a:lnTo>
                    <a:pt x="1976" y="479"/>
                  </a:lnTo>
                  <a:lnTo>
                    <a:pt x="1939" y="458"/>
                  </a:lnTo>
                  <a:lnTo>
                    <a:pt x="1899" y="442"/>
                  </a:lnTo>
                  <a:lnTo>
                    <a:pt x="1857" y="428"/>
                  </a:lnTo>
                  <a:lnTo>
                    <a:pt x="1814" y="416"/>
                  </a:lnTo>
                  <a:lnTo>
                    <a:pt x="1769" y="405"/>
                  </a:lnTo>
                  <a:lnTo>
                    <a:pt x="1724" y="396"/>
                  </a:lnTo>
                  <a:lnTo>
                    <a:pt x="1681" y="383"/>
                  </a:lnTo>
                  <a:lnTo>
                    <a:pt x="1638" y="368"/>
                  </a:lnTo>
                  <a:lnTo>
                    <a:pt x="1598" y="351"/>
                  </a:lnTo>
                  <a:lnTo>
                    <a:pt x="1598" y="351"/>
                  </a:lnTo>
                  <a:lnTo>
                    <a:pt x="1598" y="34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0" name="Freeform 130"/>
            <p:cNvSpPr>
              <a:spLocks/>
            </p:cNvSpPr>
            <p:nvPr/>
          </p:nvSpPr>
          <p:spPr bwMode="auto">
            <a:xfrm>
              <a:off x="3453" y="2257"/>
              <a:ext cx="70" cy="68"/>
            </a:xfrm>
            <a:custGeom>
              <a:avLst/>
              <a:gdLst>
                <a:gd name="T0" fmla="*/ 190 w 219"/>
                <a:gd name="T1" fmla="*/ 171 h 210"/>
                <a:gd name="T2" fmla="*/ 181 w 219"/>
                <a:gd name="T3" fmla="*/ 186 h 210"/>
                <a:gd name="T4" fmla="*/ 168 w 219"/>
                <a:gd name="T5" fmla="*/ 195 h 210"/>
                <a:gd name="T6" fmla="*/ 157 w 219"/>
                <a:gd name="T7" fmla="*/ 203 h 210"/>
                <a:gd name="T8" fmla="*/ 144 w 219"/>
                <a:gd name="T9" fmla="*/ 208 h 210"/>
                <a:gd name="T10" fmla="*/ 133 w 219"/>
                <a:gd name="T11" fmla="*/ 210 h 210"/>
                <a:gd name="T12" fmla="*/ 120 w 219"/>
                <a:gd name="T13" fmla="*/ 208 h 210"/>
                <a:gd name="T14" fmla="*/ 107 w 219"/>
                <a:gd name="T15" fmla="*/ 205 h 210"/>
                <a:gd name="T16" fmla="*/ 94 w 219"/>
                <a:gd name="T17" fmla="*/ 198 h 210"/>
                <a:gd name="T18" fmla="*/ 81 w 219"/>
                <a:gd name="T19" fmla="*/ 190 h 210"/>
                <a:gd name="T20" fmla="*/ 67 w 219"/>
                <a:gd name="T21" fmla="*/ 179 h 210"/>
                <a:gd name="T22" fmla="*/ 56 w 219"/>
                <a:gd name="T23" fmla="*/ 166 h 210"/>
                <a:gd name="T24" fmla="*/ 48 w 219"/>
                <a:gd name="T25" fmla="*/ 152 h 210"/>
                <a:gd name="T26" fmla="*/ 40 w 219"/>
                <a:gd name="T27" fmla="*/ 138 h 210"/>
                <a:gd name="T28" fmla="*/ 32 w 219"/>
                <a:gd name="T29" fmla="*/ 122 h 210"/>
                <a:gd name="T30" fmla="*/ 25 w 219"/>
                <a:gd name="T31" fmla="*/ 107 h 210"/>
                <a:gd name="T32" fmla="*/ 21 w 219"/>
                <a:gd name="T33" fmla="*/ 91 h 210"/>
                <a:gd name="T34" fmla="*/ 16 w 219"/>
                <a:gd name="T35" fmla="*/ 75 h 210"/>
                <a:gd name="T36" fmla="*/ 11 w 219"/>
                <a:gd name="T37" fmla="*/ 59 h 210"/>
                <a:gd name="T38" fmla="*/ 6 w 219"/>
                <a:gd name="T39" fmla="*/ 43 h 210"/>
                <a:gd name="T40" fmla="*/ 0 w 219"/>
                <a:gd name="T41" fmla="*/ 29 h 210"/>
                <a:gd name="T42" fmla="*/ 21 w 219"/>
                <a:gd name="T43" fmla="*/ 22 h 210"/>
                <a:gd name="T44" fmla="*/ 41 w 219"/>
                <a:gd name="T45" fmla="*/ 19 h 210"/>
                <a:gd name="T46" fmla="*/ 62 w 219"/>
                <a:gd name="T47" fmla="*/ 18 h 210"/>
                <a:gd name="T48" fmla="*/ 85 w 219"/>
                <a:gd name="T49" fmla="*/ 18 h 210"/>
                <a:gd name="T50" fmla="*/ 107 w 219"/>
                <a:gd name="T51" fmla="*/ 19 h 210"/>
                <a:gd name="T52" fmla="*/ 128 w 219"/>
                <a:gd name="T53" fmla="*/ 19 h 210"/>
                <a:gd name="T54" fmla="*/ 150 w 219"/>
                <a:gd name="T55" fmla="*/ 18 h 210"/>
                <a:gd name="T56" fmla="*/ 174 w 219"/>
                <a:gd name="T57" fmla="*/ 14 h 210"/>
                <a:gd name="T58" fmla="*/ 197 w 219"/>
                <a:gd name="T59" fmla="*/ 10 h 210"/>
                <a:gd name="T60" fmla="*/ 219 w 219"/>
                <a:gd name="T61" fmla="*/ 0 h 210"/>
                <a:gd name="T62" fmla="*/ 217 w 219"/>
                <a:gd name="T63" fmla="*/ 16 h 210"/>
                <a:gd name="T64" fmla="*/ 216 w 219"/>
                <a:gd name="T65" fmla="*/ 32 h 210"/>
                <a:gd name="T66" fmla="*/ 213 w 219"/>
                <a:gd name="T67" fmla="*/ 50 h 210"/>
                <a:gd name="T68" fmla="*/ 209 w 219"/>
                <a:gd name="T69" fmla="*/ 67 h 210"/>
                <a:gd name="T70" fmla="*/ 205 w 219"/>
                <a:gd name="T71" fmla="*/ 86 h 210"/>
                <a:gd name="T72" fmla="*/ 201 w 219"/>
                <a:gd name="T73" fmla="*/ 104 h 210"/>
                <a:gd name="T74" fmla="*/ 197 w 219"/>
                <a:gd name="T75" fmla="*/ 122 h 210"/>
                <a:gd name="T76" fmla="*/ 193 w 219"/>
                <a:gd name="T77" fmla="*/ 139 h 210"/>
                <a:gd name="T78" fmla="*/ 192 w 219"/>
                <a:gd name="T79" fmla="*/ 157 h 210"/>
                <a:gd name="T80" fmla="*/ 190 w 219"/>
                <a:gd name="T81" fmla="*/ 171 h 210"/>
                <a:gd name="T82" fmla="*/ 190 w 219"/>
                <a:gd name="T83" fmla="*/ 17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9" h="210">
                  <a:moveTo>
                    <a:pt x="190" y="171"/>
                  </a:moveTo>
                  <a:lnTo>
                    <a:pt x="181" y="186"/>
                  </a:lnTo>
                  <a:lnTo>
                    <a:pt x="168" y="195"/>
                  </a:lnTo>
                  <a:lnTo>
                    <a:pt x="157" y="203"/>
                  </a:lnTo>
                  <a:lnTo>
                    <a:pt x="144" y="208"/>
                  </a:lnTo>
                  <a:lnTo>
                    <a:pt x="133" y="210"/>
                  </a:lnTo>
                  <a:lnTo>
                    <a:pt x="120" y="208"/>
                  </a:lnTo>
                  <a:lnTo>
                    <a:pt x="107" y="205"/>
                  </a:lnTo>
                  <a:lnTo>
                    <a:pt x="94" y="198"/>
                  </a:lnTo>
                  <a:lnTo>
                    <a:pt x="81" y="190"/>
                  </a:lnTo>
                  <a:lnTo>
                    <a:pt x="67" y="179"/>
                  </a:lnTo>
                  <a:lnTo>
                    <a:pt x="56" y="166"/>
                  </a:lnTo>
                  <a:lnTo>
                    <a:pt x="48" y="152"/>
                  </a:lnTo>
                  <a:lnTo>
                    <a:pt x="40" y="138"/>
                  </a:lnTo>
                  <a:lnTo>
                    <a:pt x="32" y="122"/>
                  </a:lnTo>
                  <a:lnTo>
                    <a:pt x="25" y="107"/>
                  </a:lnTo>
                  <a:lnTo>
                    <a:pt x="21" y="91"/>
                  </a:lnTo>
                  <a:lnTo>
                    <a:pt x="16" y="75"/>
                  </a:lnTo>
                  <a:lnTo>
                    <a:pt x="11" y="59"/>
                  </a:lnTo>
                  <a:lnTo>
                    <a:pt x="6" y="43"/>
                  </a:lnTo>
                  <a:lnTo>
                    <a:pt x="0" y="29"/>
                  </a:lnTo>
                  <a:lnTo>
                    <a:pt x="21" y="22"/>
                  </a:lnTo>
                  <a:lnTo>
                    <a:pt x="41" y="19"/>
                  </a:lnTo>
                  <a:lnTo>
                    <a:pt x="62" y="18"/>
                  </a:lnTo>
                  <a:lnTo>
                    <a:pt x="85" y="18"/>
                  </a:lnTo>
                  <a:lnTo>
                    <a:pt x="107" y="19"/>
                  </a:lnTo>
                  <a:lnTo>
                    <a:pt x="128" y="19"/>
                  </a:lnTo>
                  <a:lnTo>
                    <a:pt x="150" y="18"/>
                  </a:lnTo>
                  <a:lnTo>
                    <a:pt x="174" y="14"/>
                  </a:lnTo>
                  <a:lnTo>
                    <a:pt x="197" y="10"/>
                  </a:lnTo>
                  <a:lnTo>
                    <a:pt x="219" y="0"/>
                  </a:lnTo>
                  <a:lnTo>
                    <a:pt x="217" y="16"/>
                  </a:lnTo>
                  <a:lnTo>
                    <a:pt x="216" y="32"/>
                  </a:lnTo>
                  <a:lnTo>
                    <a:pt x="213" y="50"/>
                  </a:lnTo>
                  <a:lnTo>
                    <a:pt x="209" y="67"/>
                  </a:lnTo>
                  <a:lnTo>
                    <a:pt x="205" y="86"/>
                  </a:lnTo>
                  <a:lnTo>
                    <a:pt x="201" y="104"/>
                  </a:lnTo>
                  <a:lnTo>
                    <a:pt x="197" y="122"/>
                  </a:lnTo>
                  <a:lnTo>
                    <a:pt x="193" y="139"/>
                  </a:lnTo>
                  <a:lnTo>
                    <a:pt x="192" y="157"/>
                  </a:lnTo>
                  <a:lnTo>
                    <a:pt x="190" y="171"/>
                  </a:lnTo>
                  <a:lnTo>
                    <a:pt x="190" y="1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1" name="Freeform 131"/>
            <p:cNvSpPr>
              <a:spLocks/>
            </p:cNvSpPr>
            <p:nvPr/>
          </p:nvSpPr>
          <p:spPr bwMode="auto">
            <a:xfrm>
              <a:off x="3523" y="2306"/>
              <a:ext cx="84" cy="40"/>
            </a:xfrm>
            <a:custGeom>
              <a:avLst/>
              <a:gdLst>
                <a:gd name="T0" fmla="*/ 258 w 259"/>
                <a:gd name="T1" fmla="*/ 75 h 123"/>
                <a:gd name="T2" fmla="*/ 259 w 259"/>
                <a:gd name="T3" fmla="*/ 115 h 123"/>
                <a:gd name="T4" fmla="*/ 250 w 259"/>
                <a:gd name="T5" fmla="*/ 120 h 123"/>
                <a:gd name="T6" fmla="*/ 238 w 259"/>
                <a:gd name="T7" fmla="*/ 122 h 123"/>
                <a:gd name="T8" fmla="*/ 229 w 259"/>
                <a:gd name="T9" fmla="*/ 123 h 123"/>
                <a:gd name="T10" fmla="*/ 219 w 259"/>
                <a:gd name="T11" fmla="*/ 122 h 123"/>
                <a:gd name="T12" fmla="*/ 210 w 259"/>
                <a:gd name="T13" fmla="*/ 118 h 123"/>
                <a:gd name="T14" fmla="*/ 202 w 259"/>
                <a:gd name="T15" fmla="*/ 115 h 123"/>
                <a:gd name="T16" fmla="*/ 192 w 259"/>
                <a:gd name="T17" fmla="*/ 109 h 123"/>
                <a:gd name="T18" fmla="*/ 184 w 259"/>
                <a:gd name="T19" fmla="*/ 102 h 123"/>
                <a:gd name="T20" fmla="*/ 178 w 259"/>
                <a:gd name="T21" fmla="*/ 94 h 123"/>
                <a:gd name="T22" fmla="*/ 171 w 259"/>
                <a:gd name="T23" fmla="*/ 86 h 123"/>
                <a:gd name="T24" fmla="*/ 8 w 259"/>
                <a:gd name="T25" fmla="*/ 48 h 123"/>
                <a:gd name="T26" fmla="*/ 3 w 259"/>
                <a:gd name="T27" fmla="*/ 45 h 123"/>
                <a:gd name="T28" fmla="*/ 0 w 259"/>
                <a:gd name="T29" fmla="*/ 42 h 123"/>
                <a:gd name="T30" fmla="*/ 0 w 259"/>
                <a:gd name="T31" fmla="*/ 38 h 123"/>
                <a:gd name="T32" fmla="*/ 2 w 259"/>
                <a:gd name="T33" fmla="*/ 34 h 123"/>
                <a:gd name="T34" fmla="*/ 3 w 259"/>
                <a:gd name="T35" fmla="*/ 27 h 123"/>
                <a:gd name="T36" fmla="*/ 6 w 259"/>
                <a:gd name="T37" fmla="*/ 22 h 123"/>
                <a:gd name="T38" fmla="*/ 10 w 259"/>
                <a:gd name="T39" fmla="*/ 16 h 123"/>
                <a:gd name="T40" fmla="*/ 13 w 259"/>
                <a:gd name="T41" fmla="*/ 10 h 123"/>
                <a:gd name="T42" fmla="*/ 18 w 259"/>
                <a:gd name="T43" fmla="*/ 5 h 123"/>
                <a:gd name="T44" fmla="*/ 19 w 259"/>
                <a:gd name="T45" fmla="*/ 0 h 123"/>
                <a:gd name="T46" fmla="*/ 45 w 259"/>
                <a:gd name="T47" fmla="*/ 2 h 123"/>
                <a:gd name="T48" fmla="*/ 70 w 259"/>
                <a:gd name="T49" fmla="*/ 6 h 123"/>
                <a:gd name="T50" fmla="*/ 94 w 259"/>
                <a:gd name="T51" fmla="*/ 14 h 123"/>
                <a:gd name="T52" fmla="*/ 117 w 259"/>
                <a:gd name="T53" fmla="*/ 22 h 123"/>
                <a:gd name="T54" fmla="*/ 141 w 259"/>
                <a:gd name="T55" fmla="*/ 32 h 123"/>
                <a:gd name="T56" fmla="*/ 163 w 259"/>
                <a:gd name="T57" fmla="*/ 42 h 123"/>
                <a:gd name="T58" fmla="*/ 187 w 259"/>
                <a:gd name="T59" fmla="*/ 51 h 123"/>
                <a:gd name="T60" fmla="*/ 210 w 259"/>
                <a:gd name="T61" fmla="*/ 59 h 123"/>
                <a:gd name="T62" fmla="*/ 234 w 259"/>
                <a:gd name="T63" fmla="*/ 69 h 123"/>
                <a:gd name="T64" fmla="*/ 259 w 259"/>
                <a:gd name="T65" fmla="*/ 75 h 123"/>
                <a:gd name="T66" fmla="*/ 259 w 259"/>
                <a:gd name="T67" fmla="*/ 75 h 123"/>
                <a:gd name="T68" fmla="*/ 258 w 259"/>
                <a:gd name="T69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23">
                  <a:moveTo>
                    <a:pt x="258" y="75"/>
                  </a:moveTo>
                  <a:lnTo>
                    <a:pt x="259" y="115"/>
                  </a:lnTo>
                  <a:lnTo>
                    <a:pt x="250" y="120"/>
                  </a:lnTo>
                  <a:lnTo>
                    <a:pt x="238" y="122"/>
                  </a:lnTo>
                  <a:lnTo>
                    <a:pt x="229" y="123"/>
                  </a:lnTo>
                  <a:lnTo>
                    <a:pt x="219" y="122"/>
                  </a:lnTo>
                  <a:lnTo>
                    <a:pt x="210" y="118"/>
                  </a:lnTo>
                  <a:lnTo>
                    <a:pt x="202" y="115"/>
                  </a:lnTo>
                  <a:lnTo>
                    <a:pt x="192" y="109"/>
                  </a:lnTo>
                  <a:lnTo>
                    <a:pt x="184" y="102"/>
                  </a:lnTo>
                  <a:lnTo>
                    <a:pt x="178" y="94"/>
                  </a:lnTo>
                  <a:lnTo>
                    <a:pt x="171" y="86"/>
                  </a:lnTo>
                  <a:lnTo>
                    <a:pt x="8" y="48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3" y="27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19" y="0"/>
                  </a:lnTo>
                  <a:lnTo>
                    <a:pt x="45" y="2"/>
                  </a:lnTo>
                  <a:lnTo>
                    <a:pt x="70" y="6"/>
                  </a:lnTo>
                  <a:lnTo>
                    <a:pt x="94" y="14"/>
                  </a:lnTo>
                  <a:lnTo>
                    <a:pt x="117" y="22"/>
                  </a:lnTo>
                  <a:lnTo>
                    <a:pt x="141" y="32"/>
                  </a:lnTo>
                  <a:lnTo>
                    <a:pt x="163" y="42"/>
                  </a:lnTo>
                  <a:lnTo>
                    <a:pt x="187" y="51"/>
                  </a:lnTo>
                  <a:lnTo>
                    <a:pt x="210" y="59"/>
                  </a:lnTo>
                  <a:lnTo>
                    <a:pt x="234" y="69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8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2" name="Freeform 132"/>
            <p:cNvSpPr>
              <a:spLocks/>
            </p:cNvSpPr>
            <p:nvPr/>
          </p:nvSpPr>
          <p:spPr bwMode="auto">
            <a:xfrm>
              <a:off x="3480" y="2340"/>
              <a:ext cx="52" cy="25"/>
            </a:xfrm>
            <a:custGeom>
              <a:avLst/>
              <a:gdLst>
                <a:gd name="T0" fmla="*/ 163 w 163"/>
                <a:gd name="T1" fmla="*/ 10 h 78"/>
                <a:gd name="T2" fmla="*/ 146 w 163"/>
                <a:gd name="T3" fmla="*/ 16 h 78"/>
                <a:gd name="T4" fmla="*/ 130 w 163"/>
                <a:gd name="T5" fmla="*/ 24 h 78"/>
                <a:gd name="T6" fmla="*/ 115 w 163"/>
                <a:gd name="T7" fmla="*/ 32 h 78"/>
                <a:gd name="T8" fmla="*/ 99 w 163"/>
                <a:gd name="T9" fmla="*/ 42 h 78"/>
                <a:gd name="T10" fmla="*/ 85 w 163"/>
                <a:gd name="T11" fmla="*/ 53 h 78"/>
                <a:gd name="T12" fmla="*/ 70 w 163"/>
                <a:gd name="T13" fmla="*/ 62 h 78"/>
                <a:gd name="T14" fmla="*/ 54 w 163"/>
                <a:gd name="T15" fmla="*/ 70 h 78"/>
                <a:gd name="T16" fmla="*/ 38 w 163"/>
                <a:gd name="T17" fmla="*/ 75 h 78"/>
                <a:gd name="T18" fmla="*/ 19 w 163"/>
                <a:gd name="T19" fmla="*/ 78 h 78"/>
                <a:gd name="T20" fmla="*/ 0 w 163"/>
                <a:gd name="T21" fmla="*/ 78 h 78"/>
                <a:gd name="T22" fmla="*/ 6 w 163"/>
                <a:gd name="T23" fmla="*/ 70 h 78"/>
                <a:gd name="T24" fmla="*/ 16 w 163"/>
                <a:gd name="T25" fmla="*/ 61 h 78"/>
                <a:gd name="T26" fmla="*/ 30 w 163"/>
                <a:gd name="T27" fmla="*/ 48 h 78"/>
                <a:gd name="T28" fmla="*/ 48 w 163"/>
                <a:gd name="T29" fmla="*/ 35 h 78"/>
                <a:gd name="T30" fmla="*/ 67 w 163"/>
                <a:gd name="T31" fmla="*/ 22 h 78"/>
                <a:gd name="T32" fmla="*/ 88 w 163"/>
                <a:gd name="T33" fmla="*/ 11 h 78"/>
                <a:gd name="T34" fmla="*/ 109 w 163"/>
                <a:gd name="T35" fmla="*/ 5 h 78"/>
                <a:gd name="T36" fmla="*/ 130 w 163"/>
                <a:gd name="T37" fmla="*/ 0 h 78"/>
                <a:gd name="T38" fmla="*/ 147 w 163"/>
                <a:gd name="T39" fmla="*/ 3 h 78"/>
                <a:gd name="T40" fmla="*/ 163 w 163"/>
                <a:gd name="T41" fmla="*/ 11 h 78"/>
                <a:gd name="T42" fmla="*/ 163 w 163"/>
                <a:gd name="T43" fmla="*/ 11 h 78"/>
                <a:gd name="T44" fmla="*/ 163 w 163"/>
                <a:gd name="T4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78">
                  <a:moveTo>
                    <a:pt x="163" y="10"/>
                  </a:moveTo>
                  <a:lnTo>
                    <a:pt x="146" y="16"/>
                  </a:lnTo>
                  <a:lnTo>
                    <a:pt x="130" y="24"/>
                  </a:lnTo>
                  <a:lnTo>
                    <a:pt x="115" y="32"/>
                  </a:lnTo>
                  <a:lnTo>
                    <a:pt x="99" y="42"/>
                  </a:lnTo>
                  <a:lnTo>
                    <a:pt x="85" y="53"/>
                  </a:lnTo>
                  <a:lnTo>
                    <a:pt x="70" y="62"/>
                  </a:lnTo>
                  <a:lnTo>
                    <a:pt x="54" y="70"/>
                  </a:lnTo>
                  <a:lnTo>
                    <a:pt x="38" y="75"/>
                  </a:lnTo>
                  <a:lnTo>
                    <a:pt x="19" y="78"/>
                  </a:lnTo>
                  <a:lnTo>
                    <a:pt x="0" y="78"/>
                  </a:lnTo>
                  <a:lnTo>
                    <a:pt x="6" y="70"/>
                  </a:lnTo>
                  <a:lnTo>
                    <a:pt x="16" y="61"/>
                  </a:lnTo>
                  <a:lnTo>
                    <a:pt x="30" y="48"/>
                  </a:lnTo>
                  <a:lnTo>
                    <a:pt x="48" y="35"/>
                  </a:lnTo>
                  <a:lnTo>
                    <a:pt x="67" y="22"/>
                  </a:lnTo>
                  <a:lnTo>
                    <a:pt x="88" y="11"/>
                  </a:lnTo>
                  <a:lnTo>
                    <a:pt x="109" y="5"/>
                  </a:lnTo>
                  <a:lnTo>
                    <a:pt x="130" y="0"/>
                  </a:lnTo>
                  <a:lnTo>
                    <a:pt x="147" y="3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3" name="Freeform 133"/>
            <p:cNvSpPr>
              <a:spLocks/>
            </p:cNvSpPr>
            <p:nvPr/>
          </p:nvSpPr>
          <p:spPr bwMode="auto">
            <a:xfrm>
              <a:off x="3618" y="2340"/>
              <a:ext cx="22" cy="21"/>
            </a:xfrm>
            <a:custGeom>
              <a:avLst/>
              <a:gdLst>
                <a:gd name="T0" fmla="*/ 68 w 71"/>
                <a:gd name="T1" fmla="*/ 16 h 65"/>
                <a:gd name="T2" fmla="*/ 69 w 71"/>
                <a:gd name="T3" fmla="*/ 24 h 65"/>
                <a:gd name="T4" fmla="*/ 71 w 71"/>
                <a:gd name="T5" fmla="*/ 30 h 65"/>
                <a:gd name="T6" fmla="*/ 69 w 71"/>
                <a:gd name="T7" fmla="*/ 36 h 65"/>
                <a:gd name="T8" fmla="*/ 68 w 71"/>
                <a:gd name="T9" fmla="*/ 43 h 65"/>
                <a:gd name="T10" fmla="*/ 64 w 71"/>
                <a:gd name="T11" fmla="*/ 48 h 65"/>
                <a:gd name="T12" fmla="*/ 61 w 71"/>
                <a:gd name="T13" fmla="*/ 52 h 65"/>
                <a:gd name="T14" fmla="*/ 56 w 71"/>
                <a:gd name="T15" fmla="*/ 57 h 65"/>
                <a:gd name="T16" fmla="*/ 52 w 71"/>
                <a:gd name="T17" fmla="*/ 60 h 65"/>
                <a:gd name="T18" fmla="*/ 47 w 71"/>
                <a:gd name="T19" fmla="*/ 64 h 65"/>
                <a:gd name="T20" fmla="*/ 40 w 71"/>
                <a:gd name="T21" fmla="*/ 65 h 65"/>
                <a:gd name="T22" fmla="*/ 36 w 71"/>
                <a:gd name="T23" fmla="*/ 65 h 65"/>
                <a:gd name="T24" fmla="*/ 31 w 71"/>
                <a:gd name="T25" fmla="*/ 65 h 65"/>
                <a:gd name="T26" fmla="*/ 28 w 71"/>
                <a:gd name="T27" fmla="*/ 62 h 65"/>
                <a:gd name="T28" fmla="*/ 23 w 71"/>
                <a:gd name="T29" fmla="*/ 60 h 65"/>
                <a:gd name="T30" fmla="*/ 18 w 71"/>
                <a:gd name="T31" fmla="*/ 57 h 65"/>
                <a:gd name="T32" fmla="*/ 15 w 71"/>
                <a:gd name="T33" fmla="*/ 52 h 65"/>
                <a:gd name="T34" fmla="*/ 12 w 71"/>
                <a:gd name="T35" fmla="*/ 49 h 65"/>
                <a:gd name="T36" fmla="*/ 7 w 71"/>
                <a:gd name="T37" fmla="*/ 44 h 65"/>
                <a:gd name="T38" fmla="*/ 4 w 71"/>
                <a:gd name="T39" fmla="*/ 41 h 65"/>
                <a:gd name="T40" fmla="*/ 0 w 71"/>
                <a:gd name="T41" fmla="*/ 36 h 65"/>
                <a:gd name="T42" fmla="*/ 12 w 71"/>
                <a:gd name="T43" fmla="*/ 1 h 65"/>
                <a:gd name="T44" fmla="*/ 20 w 71"/>
                <a:gd name="T45" fmla="*/ 0 h 65"/>
                <a:gd name="T46" fmla="*/ 26 w 71"/>
                <a:gd name="T47" fmla="*/ 0 h 65"/>
                <a:gd name="T48" fmla="*/ 31 w 71"/>
                <a:gd name="T49" fmla="*/ 0 h 65"/>
                <a:gd name="T50" fmla="*/ 37 w 71"/>
                <a:gd name="T51" fmla="*/ 1 h 65"/>
                <a:gd name="T52" fmla="*/ 42 w 71"/>
                <a:gd name="T53" fmla="*/ 4 h 65"/>
                <a:gd name="T54" fmla="*/ 47 w 71"/>
                <a:gd name="T55" fmla="*/ 8 h 65"/>
                <a:gd name="T56" fmla="*/ 52 w 71"/>
                <a:gd name="T57" fmla="*/ 11 h 65"/>
                <a:gd name="T58" fmla="*/ 56 w 71"/>
                <a:gd name="T59" fmla="*/ 12 h 65"/>
                <a:gd name="T60" fmla="*/ 63 w 71"/>
                <a:gd name="T61" fmla="*/ 16 h 65"/>
                <a:gd name="T62" fmla="*/ 68 w 71"/>
                <a:gd name="T63" fmla="*/ 17 h 65"/>
                <a:gd name="T64" fmla="*/ 68 w 71"/>
                <a:gd name="T65" fmla="*/ 17 h 65"/>
                <a:gd name="T66" fmla="*/ 68 w 71"/>
                <a:gd name="T67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5">
                  <a:moveTo>
                    <a:pt x="68" y="16"/>
                  </a:moveTo>
                  <a:lnTo>
                    <a:pt x="69" y="24"/>
                  </a:lnTo>
                  <a:lnTo>
                    <a:pt x="71" y="30"/>
                  </a:lnTo>
                  <a:lnTo>
                    <a:pt x="69" y="36"/>
                  </a:lnTo>
                  <a:lnTo>
                    <a:pt x="68" y="43"/>
                  </a:lnTo>
                  <a:lnTo>
                    <a:pt x="64" y="48"/>
                  </a:lnTo>
                  <a:lnTo>
                    <a:pt x="61" y="52"/>
                  </a:lnTo>
                  <a:lnTo>
                    <a:pt x="56" y="57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1" y="65"/>
                  </a:lnTo>
                  <a:lnTo>
                    <a:pt x="28" y="62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5" y="52"/>
                  </a:lnTo>
                  <a:lnTo>
                    <a:pt x="12" y="49"/>
                  </a:lnTo>
                  <a:lnTo>
                    <a:pt x="7" y="44"/>
                  </a:lnTo>
                  <a:lnTo>
                    <a:pt x="4" y="41"/>
                  </a:lnTo>
                  <a:lnTo>
                    <a:pt x="0" y="3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2" y="4"/>
                  </a:lnTo>
                  <a:lnTo>
                    <a:pt x="47" y="8"/>
                  </a:lnTo>
                  <a:lnTo>
                    <a:pt x="52" y="11"/>
                  </a:lnTo>
                  <a:lnTo>
                    <a:pt x="56" y="12"/>
                  </a:lnTo>
                  <a:lnTo>
                    <a:pt x="63" y="16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4" name="Freeform 134"/>
            <p:cNvSpPr>
              <a:spLocks/>
            </p:cNvSpPr>
            <p:nvPr/>
          </p:nvSpPr>
          <p:spPr bwMode="auto">
            <a:xfrm>
              <a:off x="3391" y="2365"/>
              <a:ext cx="295" cy="307"/>
            </a:xfrm>
            <a:custGeom>
              <a:avLst/>
              <a:gdLst>
                <a:gd name="T0" fmla="*/ 749 w 922"/>
                <a:gd name="T1" fmla="*/ 202 h 956"/>
                <a:gd name="T2" fmla="*/ 759 w 922"/>
                <a:gd name="T3" fmla="*/ 218 h 956"/>
                <a:gd name="T4" fmla="*/ 757 w 922"/>
                <a:gd name="T5" fmla="*/ 232 h 956"/>
                <a:gd name="T6" fmla="*/ 747 w 922"/>
                <a:gd name="T7" fmla="*/ 260 h 956"/>
                <a:gd name="T8" fmla="*/ 755 w 922"/>
                <a:gd name="T9" fmla="*/ 288 h 956"/>
                <a:gd name="T10" fmla="*/ 794 w 922"/>
                <a:gd name="T11" fmla="*/ 301 h 956"/>
                <a:gd name="T12" fmla="*/ 855 w 922"/>
                <a:gd name="T13" fmla="*/ 287 h 956"/>
                <a:gd name="T14" fmla="*/ 907 w 922"/>
                <a:gd name="T15" fmla="*/ 324 h 956"/>
                <a:gd name="T16" fmla="*/ 922 w 922"/>
                <a:gd name="T17" fmla="*/ 396 h 956"/>
                <a:gd name="T18" fmla="*/ 906 w 922"/>
                <a:gd name="T19" fmla="*/ 468 h 956"/>
                <a:gd name="T20" fmla="*/ 883 w 922"/>
                <a:gd name="T21" fmla="*/ 501 h 956"/>
                <a:gd name="T22" fmla="*/ 863 w 922"/>
                <a:gd name="T23" fmla="*/ 524 h 956"/>
                <a:gd name="T24" fmla="*/ 840 w 922"/>
                <a:gd name="T25" fmla="*/ 519 h 956"/>
                <a:gd name="T26" fmla="*/ 823 w 922"/>
                <a:gd name="T27" fmla="*/ 500 h 956"/>
                <a:gd name="T28" fmla="*/ 791 w 922"/>
                <a:gd name="T29" fmla="*/ 498 h 956"/>
                <a:gd name="T30" fmla="*/ 765 w 922"/>
                <a:gd name="T31" fmla="*/ 514 h 956"/>
                <a:gd name="T32" fmla="*/ 773 w 922"/>
                <a:gd name="T33" fmla="*/ 543 h 956"/>
                <a:gd name="T34" fmla="*/ 789 w 922"/>
                <a:gd name="T35" fmla="*/ 572 h 956"/>
                <a:gd name="T36" fmla="*/ 819 w 922"/>
                <a:gd name="T37" fmla="*/ 591 h 956"/>
                <a:gd name="T38" fmla="*/ 855 w 922"/>
                <a:gd name="T39" fmla="*/ 599 h 956"/>
                <a:gd name="T40" fmla="*/ 794 w 922"/>
                <a:gd name="T41" fmla="*/ 736 h 956"/>
                <a:gd name="T42" fmla="*/ 658 w 922"/>
                <a:gd name="T43" fmla="*/ 887 h 956"/>
                <a:gd name="T44" fmla="*/ 493 w 922"/>
                <a:gd name="T45" fmla="*/ 951 h 956"/>
                <a:gd name="T46" fmla="*/ 391 w 922"/>
                <a:gd name="T47" fmla="*/ 952 h 956"/>
                <a:gd name="T48" fmla="*/ 290 w 922"/>
                <a:gd name="T49" fmla="*/ 935 h 956"/>
                <a:gd name="T50" fmla="*/ 170 w 922"/>
                <a:gd name="T51" fmla="*/ 866 h 956"/>
                <a:gd name="T52" fmla="*/ 83 w 922"/>
                <a:gd name="T53" fmla="*/ 744 h 956"/>
                <a:gd name="T54" fmla="*/ 56 w 922"/>
                <a:gd name="T55" fmla="*/ 650 h 956"/>
                <a:gd name="T56" fmla="*/ 122 w 922"/>
                <a:gd name="T57" fmla="*/ 640 h 956"/>
                <a:gd name="T58" fmla="*/ 184 w 922"/>
                <a:gd name="T59" fmla="*/ 620 h 956"/>
                <a:gd name="T60" fmla="*/ 215 w 922"/>
                <a:gd name="T61" fmla="*/ 602 h 956"/>
                <a:gd name="T62" fmla="*/ 211 w 922"/>
                <a:gd name="T63" fmla="*/ 576 h 956"/>
                <a:gd name="T64" fmla="*/ 186 w 922"/>
                <a:gd name="T65" fmla="*/ 548 h 956"/>
                <a:gd name="T66" fmla="*/ 125 w 922"/>
                <a:gd name="T67" fmla="*/ 578 h 956"/>
                <a:gd name="T68" fmla="*/ 66 w 922"/>
                <a:gd name="T69" fmla="*/ 583 h 956"/>
                <a:gd name="T70" fmla="*/ 51 w 922"/>
                <a:gd name="T71" fmla="*/ 519 h 956"/>
                <a:gd name="T72" fmla="*/ 11 w 922"/>
                <a:gd name="T73" fmla="*/ 514 h 956"/>
                <a:gd name="T74" fmla="*/ 19 w 922"/>
                <a:gd name="T75" fmla="*/ 477 h 956"/>
                <a:gd name="T76" fmla="*/ 77 w 922"/>
                <a:gd name="T77" fmla="*/ 460 h 956"/>
                <a:gd name="T78" fmla="*/ 136 w 922"/>
                <a:gd name="T79" fmla="*/ 436 h 956"/>
                <a:gd name="T80" fmla="*/ 146 w 922"/>
                <a:gd name="T81" fmla="*/ 368 h 956"/>
                <a:gd name="T82" fmla="*/ 114 w 922"/>
                <a:gd name="T83" fmla="*/ 295 h 956"/>
                <a:gd name="T84" fmla="*/ 23 w 922"/>
                <a:gd name="T85" fmla="*/ 268 h 956"/>
                <a:gd name="T86" fmla="*/ 69 w 922"/>
                <a:gd name="T87" fmla="*/ 220 h 956"/>
                <a:gd name="T88" fmla="*/ 109 w 922"/>
                <a:gd name="T89" fmla="*/ 229 h 956"/>
                <a:gd name="T90" fmla="*/ 135 w 922"/>
                <a:gd name="T91" fmla="*/ 204 h 956"/>
                <a:gd name="T92" fmla="*/ 119 w 922"/>
                <a:gd name="T93" fmla="*/ 175 h 956"/>
                <a:gd name="T94" fmla="*/ 93 w 922"/>
                <a:gd name="T95" fmla="*/ 154 h 956"/>
                <a:gd name="T96" fmla="*/ 95 w 922"/>
                <a:gd name="T97" fmla="*/ 156 h 956"/>
                <a:gd name="T98" fmla="*/ 251 w 922"/>
                <a:gd name="T99" fmla="*/ 164 h 956"/>
                <a:gd name="T100" fmla="*/ 413 w 922"/>
                <a:gd name="T101" fmla="*/ 146 h 956"/>
                <a:gd name="T102" fmla="*/ 469 w 922"/>
                <a:gd name="T103" fmla="*/ 119 h 956"/>
                <a:gd name="T104" fmla="*/ 493 w 922"/>
                <a:gd name="T105" fmla="*/ 84 h 956"/>
                <a:gd name="T106" fmla="*/ 536 w 922"/>
                <a:gd name="T107" fmla="*/ 61 h 956"/>
                <a:gd name="T108" fmla="*/ 567 w 922"/>
                <a:gd name="T109" fmla="*/ 26 h 956"/>
                <a:gd name="T110" fmla="*/ 602 w 922"/>
                <a:gd name="T111" fmla="*/ 2 h 956"/>
                <a:gd name="T112" fmla="*/ 685 w 922"/>
                <a:gd name="T113" fmla="*/ 32 h 956"/>
                <a:gd name="T114" fmla="*/ 720 w 922"/>
                <a:gd name="T115" fmla="*/ 122 h 956"/>
                <a:gd name="T116" fmla="*/ 755 w 922"/>
                <a:gd name="T117" fmla="*/ 192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2" h="956">
                  <a:moveTo>
                    <a:pt x="754" y="191"/>
                  </a:moveTo>
                  <a:lnTo>
                    <a:pt x="751" y="194"/>
                  </a:lnTo>
                  <a:lnTo>
                    <a:pt x="749" y="197"/>
                  </a:lnTo>
                  <a:lnTo>
                    <a:pt x="749" y="202"/>
                  </a:lnTo>
                  <a:lnTo>
                    <a:pt x="751" y="205"/>
                  </a:lnTo>
                  <a:lnTo>
                    <a:pt x="752" y="210"/>
                  </a:lnTo>
                  <a:lnTo>
                    <a:pt x="755" y="213"/>
                  </a:lnTo>
                  <a:lnTo>
                    <a:pt x="759" y="218"/>
                  </a:lnTo>
                  <a:lnTo>
                    <a:pt x="762" y="221"/>
                  </a:lnTo>
                  <a:lnTo>
                    <a:pt x="765" y="224"/>
                  </a:lnTo>
                  <a:lnTo>
                    <a:pt x="767" y="228"/>
                  </a:lnTo>
                  <a:lnTo>
                    <a:pt x="757" y="232"/>
                  </a:lnTo>
                  <a:lnTo>
                    <a:pt x="751" y="239"/>
                  </a:lnTo>
                  <a:lnTo>
                    <a:pt x="747" y="245"/>
                  </a:lnTo>
                  <a:lnTo>
                    <a:pt x="747" y="253"/>
                  </a:lnTo>
                  <a:lnTo>
                    <a:pt x="747" y="260"/>
                  </a:lnTo>
                  <a:lnTo>
                    <a:pt x="749" y="268"/>
                  </a:lnTo>
                  <a:lnTo>
                    <a:pt x="752" y="276"/>
                  </a:lnTo>
                  <a:lnTo>
                    <a:pt x="754" y="282"/>
                  </a:lnTo>
                  <a:lnTo>
                    <a:pt x="755" y="288"/>
                  </a:lnTo>
                  <a:lnTo>
                    <a:pt x="755" y="295"/>
                  </a:lnTo>
                  <a:lnTo>
                    <a:pt x="767" y="301"/>
                  </a:lnTo>
                  <a:lnTo>
                    <a:pt x="779" y="303"/>
                  </a:lnTo>
                  <a:lnTo>
                    <a:pt x="794" y="301"/>
                  </a:lnTo>
                  <a:lnTo>
                    <a:pt x="808" y="296"/>
                  </a:lnTo>
                  <a:lnTo>
                    <a:pt x="824" y="292"/>
                  </a:lnTo>
                  <a:lnTo>
                    <a:pt x="840" y="288"/>
                  </a:lnTo>
                  <a:lnTo>
                    <a:pt x="855" y="287"/>
                  </a:lnTo>
                  <a:lnTo>
                    <a:pt x="871" y="287"/>
                  </a:lnTo>
                  <a:lnTo>
                    <a:pt x="885" y="295"/>
                  </a:lnTo>
                  <a:lnTo>
                    <a:pt x="898" y="308"/>
                  </a:lnTo>
                  <a:lnTo>
                    <a:pt x="907" y="324"/>
                  </a:lnTo>
                  <a:lnTo>
                    <a:pt x="915" y="341"/>
                  </a:lnTo>
                  <a:lnTo>
                    <a:pt x="920" y="359"/>
                  </a:lnTo>
                  <a:lnTo>
                    <a:pt x="922" y="376"/>
                  </a:lnTo>
                  <a:lnTo>
                    <a:pt x="922" y="396"/>
                  </a:lnTo>
                  <a:lnTo>
                    <a:pt x="920" y="413"/>
                  </a:lnTo>
                  <a:lnTo>
                    <a:pt x="917" y="432"/>
                  </a:lnTo>
                  <a:lnTo>
                    <a:pt x="912" y="450"/>
                  </a:lnTo>
                  <a:lnTo>
                    <a:pt x="906" y="468"/>
                  </a:lnTo>
                  <a:lnTo>
                    <a:pt x="898" y="487"/>
                  </a:lnTo>
                  <a:lnTo>
                    <a:pt x="893" y="490"/>
                  </a:lnTo>
                  <a:lnTo>
                    <a:pt x="888" y="496"/>
                  </a:lnTo>
                  <a:lnTo>
                    <a:pt x="883" y="501"/>
                  </a:lnTo>
                  <a:lnTo>
                    <a:pt x="879" y="508"/>
                  </a:lnTo>
                  <a:lnTo>
                    <a:pt x="874" y="514"/>
                  </a:lnTo>
                  <a:lnTo>
                    <a:pt x="869" y="519"/>
                  </a:lnTo>
                  <a:lnTo>
                    <a:pt x="863" y="524"/>
                  </a:lnTo>
                  <a:lnTo>
                    <a:pt x="858" y="527"/>
                  </a:lnTo>
                  <a:lnTo>
                    <a:pt x="850" y="527"/>
                  </a:lnTo>
                  <a:lnTo>
                    <a:pt x="843" y="527"/>
                  </a:lnTo>
                  <a:lnTo>
                    <a:pt x="840" y="519"/>
                  </a:lnTo>
                  <a:lnTo>
                    <a:pt x="837" y="512"/>
                  </a:lnTo>
                  <a:lnTo>
                    <a:pt x="834" y="508"/>
                  </a:lnTo>
                  <a:lnTo>
                    <a:pt x="827" y="503"/>
                  </a:lnTo>
                  <a:lnTo>
                    <a:pt x="823" y="500"/>
                  </a:lnTo>
                  <a:lnTo>
                    <a:pt x="815" y="498"/>
                  </a:lnTo>
                  <a:lnTo>
                    <a:pt x="808" y="498"/>
                  </a:lnTo>
                  <a:lnTo>
                    <a:pt x="800" y="496"/>
                  </a:lnTo>
                  <a:lnTo>
                    <a:pt x="791" y="498"/>
                  </a:lnTo>
                  <a:lnTo>
                    <a:pt x="783" y="498"/>
                  </a:lnTo>
                  <a:lnTo>
                    <a:pt x="775" y="503"/>
                  </a:lnTo>
                  <a:lnTo>
                    <a:pt x="768" y="508"/>
                  </a:lnTo>
                  <a:lnTo>
                    <a:pt x="765" y="514"/>
                  </a:lnTo>
                  <a:lnTo>
                    <a:pt x="765" y="522"/>
                  </a:lnTo>
                  <a:lnTo>
                    <a:pt x="767" y="528"/>
                  </a:lnTo>
                  <a:lnTo>
                    <a:pt x="770" y="536"/>
                  </a:lnTo>
                  <a:lnTo>
                    <a:pt x="773" y="543"/>
                  </a:lnTo>
                  <a:lnTo>
                    <a:pt x="776" y="551"/>
                  </a:lnTo>
                  <a:lnTo>
                    <a:pt x="779" y="557"/>
                  </a:lnTo>
                  <a:lnTo>
                    <a:pt x="783" y="562"/>
                  </a:lnTo>
                  <a:lnTo>
                    <a:pt x="789" y="572"/>
                  </a:lnTo>
                  <a:lnTo>
                    <a:pt x="797" y="578"/>
                  </a:lnTo>
                  <a:lnTo>
                    <a:pt x="803" y="584"/>
                  </a:lnTo>
                  <a:lnTo>
                    <a:pt x="811" y="588"/>
                  </a:lnTo>
                  <a:lnTo>
                    <a:pt x="819" y="591"/>
                  </a:lnTo>
                  <a:lnTo>
                    <a:pt x="829" y="592"/>
                  </a:lnTo>
                  <a:lnTo>
                    <a:pt x="837" y="594"/>
                  </a:lnTo>
                  <a:lnTo>
                    <a:pt x="845" y="597"/>
                  </a:lnTo>
                  <a:lnTo>
                    <a:pt x="855" y="599"/>
                  </a:lnTo>
                  <a:lnTo>
                    <a:pt x="863" y="602"/>
                  </a:lnTo>
                  <a:lnTo>
                    <a:pt x="843" y="647"/>
                  </a:lnTo>
                  <a:lnTo>
                    <a:pt x="821" y="692"/>
                  </a:lnTo>
                  <a:lnTo>
                    <a:pt x="794" y="736"/>
                  </a:lnTo>
                  <a:lnTo>
                    <a:pt x="765" y="780"/>
                  </a:lnTo>
                  <a:lnTo>
                    <a:pt x="733" y="820"/>
                  </a:lnTo>
                  <a:lnTo>
                    <a:pt x="696" y="856"/>
                  </a:lnTo>
                  <a:lnTo>
                    <a:pt x="658" y="887"/>
                  </a:lnTo>
                  <a:lnTo>
                    <a:pt x="615" y="914"/>
                  </a:lnTo>
                  <a:lnTo>
                    <a:pt x="567" y="933"/>
                  </a:lnTo>
                  <a:lnTo>
                    <a:pt x="517" y="944"/>
                  </a:lnTo>
                  <a:lnTo>
                    <a:pt x="493" y="951"/>
                  </a:lnTo>
                  <a:lnTo>
                    <a:pt x="469" y="954"/>
                  </a:lnTo>
                  <a:lnTo>
                    <a:pt x="443" y="956"/>
                  </a:lnTo>
                  <a:lnTo>
                    <a:pt x="416" y="954"/>
                  </a:lnTo>
                  <a:lnTo>
                    <a:pt x="391" y="952"/>
                  </a:lnTo>
                  <a:lnTo>
                    <a:pt x="363" y="949"/>
                  </a:lnTo>
                  <a:lnTo>
                    <a:pt x="338" y="944"/>
                  </a:lnTo>
                  <a:lnTo>
                    <a:pt x="312" y="940"/>
                  </a:lnTo>
                  <a:lnTo>
                    <a:pt x="290" y="935"/>
                  </a:lnTo>
                  <a:lnTo>
                    <a:pt x="269" y="928"/>
                  </a:lnTo>
                  <a:lnTo>
                    <a:pt x="232" y="911"/>
                  </a:lnTo>
                  <a:lnTo>
                    <a:pt x="199" y="890"/>
                  </a:lnTo>
                  <a:lnTo>
                    <a:pt x="170" y="866"/>
                  </a:lnTo>
                  <a:lnTo>
                    <a:pt x="144" y="839"/>
                  </a:lnTo>
                  <a:lnTo>
                    <a:pt x="122" y="808"/>
                  </a:lnTo>
                  <a:lnTo>
                    <a:pt x="101" y="778"/>
                  </a:lnTo>
                  <a:lnTo>
                    <a:pt x="83" y="744"/>
                  </a:lnTo>
                  <a:lnTo>
                    <a:pt x="67" y="711"/>
                  </a:lnTo>
                  <a:lnTo>
                    <a:pt x="51" y="676"/>
                  </a:lnTo>
                  <a:lnTo>
                    <a:pt x="39" y="642"/>
                  </a:lnTo>
                  <a:lnTo>
                    <a:pt x="56" y="650"/>
                  </a:lnTo>
                  <a:lnTo>
                    <a:pt x="74" y="652"/>
                  </a:lnTo>
                  <a:lnTo>
                    <a:pt x="90" y="652"/>
                  </a:lnTo>
                  <a:lnTo>
                    <a:pt x="106" y="647"/>
                  </a:lnTo>
                  <a:lnTo>
                    <a:pt x="122" y="640"/>
                  </a:lnTo>
                  <a:lnTo>
                    <a:pt x="136" y="634"/>
                  </a:lnTo>
                  <a:lnTo>
                    <a:pt x="152" y="628"/>
                  </a:lnTo>
                  <a:lnTo>
                    <a:pt x="168" y="623"/>
                  </a:lnTo>
                  <a:lnTo>
                    <a:pt x="184" y="620"/>
                  </a:lnTo>
                  <a:lnTo>
                    <a:pt x="202" y="621"/>
                  </a:lnTo>
                  <a:lnTo>
                    <a:pt x="208" y="615"/>
                  </a:lnTo>
                  <a:lnTo>
                    <a:pt x="211" y="608"/>
                  </a:lnTo>
                  <a:lnTo>
                    <a:pt x="215" y="602"/>
                  </a:lnTo>
                  <a:lnTo>
                    <a:pt x="216" y="596"/>
                  </a:lnTo>
                  <a:lnTo>
                    <a:pt x="215" y="589"/>
                  </a:lnTo>
                  <a:lnTo>
                    <a:pt x="213" y="583"/>
                  </a:lnTo>
                  <a:lnTo>
                    <a:pt x="211" y="576"/>
                  </a:lnTo>
                  <a:lnTo>
                    <a:pt x="208" y="570"/>
                  </a:lnTo>
                  <a:lnTo>
                    <a:pt x="205" y="562"/>
                  </a:lnTo>
                  <a:lnTo>
                    <a:pt x="202" y="554"/>
                  </a:lnTo>
                  <a:lnTo>
                    <a:pt x="186" y="548"/>
                  </a:lnTo>
                  <a:lnTo>
                    <a:pt x="170" y="548"/>
                  </a:lnTo>
                  <a:lnTo>
                    <a:pt x="154" y="556"/>
                  </a:lnTo>
                  <a:lnTo>
                    <a:pt x="139" y="565"/>
                  </a:lnTo>
                  <a:lnTo>
                    <a:pt x="125" y="578"/>
                  </a:lnTo>
                  <a:lnTo>
                    <a:pt x="111" y="588"/>
                  </a:lnTo>
                  <a:lnTo>
                    <a:pt x="96" y="592"/>
                  </a:lnTo>
                  <a:lnTo>
                    <a:pt x="80" y="592"/>
                  </a:lnTo>
                  <a:lnTo>
                    <a:pt x="66" y="583"/>
                  </a:lnTo>
                  <a:lnTo>
                    <a:pt x="50" y="562"/>
                  </a:lnTo>
                  <a:lnTo>
                    <a:pt x="58" y="540"/>
                  </a:lnTo>
                  <a:lnTo>
                    <a:pt x="58" y="527"/>
                  </a:lnTo>
                  <a:lnTo>
                    <a:pt x="51" y="519"/>
                  </a:lnTo>
                  <a:lnTo>
                    <a:pt x="43" y="517"/>
                  </a:lnTo>
                  <a:lnTo>
                    <a:pt x="32" y="516"/>
                  </a:lnTo>
                  <a:lnTo>
                    <a:pt x="21" y="516"/>
                  </a:lnTo>
                  <a:lnTo>
                    <a:pt x="11" y="514"/>
                  </a:lnTo>
                  <a:lnTo>
                    <a:pt x="3" y="508"/>
                  </a:lnTo>
                  <a:lnTo>
                    <a:pt x="0" y="496"/>
                  </a:lnTo>
                  <a:lnTo>
                    <a:pt x="3" y="479"/>
                  </a:lnTo>
                  <a:lnTo>
                    <a:pt x="19" y="477"/>
                  </a:lnTo>
                  <a:lnTo>
                    <a:pt x="34" y="474"/>
                  </a:lnTo>
                  <a:lnTo>
                    <a:pt x="48" y="469"/>
                  </a:lnTo>
                  <a:lnTo>
                    <a:pt x="63" y="464"/>
                  </a:lnTo>
                  <a:lnTo>
                    <a:pt x="77" y="460"/>
                  </a:lnTo>
                  <a:lnTo>
                    <a:pt x="91" y="453"/>
                  </a:lnTo>
                  <a:lnTo>
                    <a:pt x="106" y="447"/>
                  </a:lnTo>
                  <a:lnTo>
                    <a:pt x="120" y="442"/>
                  </a:lnTo>
                  <a:lnTo>
                    <a:pt x="136" y="436"/>
                  </a:lnTo>
                  <a:lnTo>
                    <a:pt x="154" y="431"/>
                  </a:lnTo>
                  <a:lnTo>
                    <a:pt x="152" y="410"/>
                  </a:lnTo>
                  <a:lnTo>
                    <a:pt x="149" y="389"/>
                  </a:lnTo>
                  <a:lnTo>
                    <a:pt x="146" y="368"/>
                  </a:lnTo>
                  <a:lnTo>
                    <a:pt x="141" y="348"/>
                  </a:lnTo>
                  <a:lnTo>
                    <a:pt x="135" y="328"/>
                  </a:lnTo>
                  <a:lnTo>
                    <a:pt x="127" y="309"/>
                  </a:lnTo>
                  <a:lnTo>
                    <a:pt x="114" y="295"/>
                  </a:lnTo>
                  <a:lnTo>
                    <a:pt x="99" y="282"/>
                  </a:lnTo>
                  <a:lnTo>
                    <a:pt x="82" y="272"/>
                  </a:lnTo>
                  <a:lnTo>
                    <a:pt x="58" y="268"/>
                  </a:lnTo>
                  <a:lnTo>
                    <a:pt x="23" y="268"/>
                  </a:lnTo>
                  <a:lnTo>
                    <a:pt x="39" y="212"/>
                  </a:lnTo>
                  <a:lnTo>
                    <a:pt x="48" y="213"/>
                  </a:lnTo>
                  <a:lnTo>
                    <a:pt x="58" y="215"/>
                  </a:lnTo>
                  <a:lnTo>
                    <a:pt x="69" y="220"/>
                  </a:lnTo>
                  <a:lnTo>
                    <a:pt x="79" y="223"/>
                  </a:lnTo>
                  <a:lnTo>
                    <a:pt x="90" y="226"/>
                  </a:lnTo>
                  <a:lnTo>
                    <a:pt x="99" y="229"/>
                  </a:lnTo>
                  <a:lnTo>
                    <a:pt x="109" y="229"/>
                  </a:lnTo>
                  <a:lnTo>
                    <a:pt x="119" y="228"/>
                  </a:lnTo>
                  <a:lnTo>
                    <a:pt x="127" y="221"/>
                  </a:lnTo>
                  <a:lnTo>
                    <a:pt x="135" y="212"/>
                  </a:lnTo>
                  <a:lnTo>
                    <a:pt x="135" y="204"/>
                  </a:lnTo>
                  <a:lnTo>
                    <a:pt x="133" y="196"/>
                  </a:lnTo>
                  <a:lnTo>
                    <a:pt x="130" y="188"/>
                  </a:lnTo>
                  <a:lnTo>
                    <a:pt x="125" y="181"/>
                  </a:lnTo>
                  <a:lnTo>
                    <a:pt x="119" y="175"/>
                  </a:lnTo>
                  <a:lnTo>
                    <a:pt x="112" y="168"/>
                  </a:lnTo>
                  <a:lnTo>
                    <a:pt x="106" y="164"/>
                  </a:lnTo>
                  <a:lnTo>
                    <a:pt x="99" y="159"/>
                  </a:lnTo>
                  <a:lnTo>
                    <a:pt x="93" y="154"/>
                  </a:lnTo>
                  <a:lnTo>
                    <a:pt x="87" y="152"/>
                  </a:lnTo>
                  <a:lnTo>
                    <a:pt x="58" y="152"/>
                  </a:lnTo>
                  <a:lnTo>
                    <a:pt x="58" y="132"/>
                  </a:lnTo>
                  <a:lnTo>
                    <a:pt x="95" y="156"/>
                  </a:lnTo>
                  <a:lnTo>
                    <a:pt x="133" y="167"/>
                  </a:lnTo>
                  <a:lnTo>
                    <a:pt x="171" y="172"/>
                  </a:lnTo>
                  <a:lnTo>
                    <a:pt x="211" y="170"/>
                  </a:lnTo>
                  <a:lnTo>
                    <a:pt x="251" y="164"/>
                  </a:lnTo>
                  <a:lnTo>
                    <a:pt x="291" y="157"/>
                  </a:lnTo>
                  <a:lnTo>
                    <a:pt x="331" y="149"/>
                  </a:lnTo>
                  <a:lnTo>
                    <a:pt x="373" y="146"/>
                  </a:lnTo>
                  <a:lnTo>
                    <a:pt x="413" y="146"/>
                  </a:lnTo>
                  <a:lnTo>
                    <a:pt x="453" y="152"/>
                  </a:lnTo>
                  <a:lnTo>
                    <a:pt x="459" y="141"/>
                  </a:lnTo>
                  <a:lnTo>
                    <a:pt x="464" y="130"/>
                  </a:lnTo>
                  <a:lnTo>
                    <a:pt x="469" y="119"/>
                  </a:lnTo>
                  <a:lnTo>
                    <a:pt x="475" y="109"/>
                  </a:lnTo>
                  <a:lnTo>
                    <a:pt x="480" y="100"/>
                  </a:lnTo>
                  <a:lnTo>
                    <a:pt x="487" y="92"/>
                  </a:lnTo>
                  <a:lnTo>
                    <a:pt x="493" y="84"/>
                  </a:lnTo>
                  <a:lnTo>
                    <a:pt x="503" y="77"/>
                  </a:lnTo>
                  <a:lnTo>
                    <a:pt x="514" y="72"/>
                  </a:lnTo>
                  <a:lnTo>
                    <a:pt x="528" y="68"/>
                  </a:lnTo>
                  <a:lnTo>
                    <a:pt x="536" y="61"/>
                  </a:lnTo>
                  <a:lnTo>
                    <a:pt x="544" y="52"/>
                  </a:lnTo>
                  <a:lnTo>
                    <a:pt x="552" y="44"/>
                  </a:lnTo>
                  <a:lnTo>
                    <a:pt x="559" y="34"/>
                  </a:lnTo>
                  <a:lnTo>
                    <a:pt x="567" y="26"/>
                  </a:lnTo>
                  <a:lnTo>
                    <a:pt x="575" y="18"/>
                  </a:lnTo>
                  <a:lnTo>
                    <a:pt x="583" y="10"/>
                  </a:lnTo>
                  <a:lnTo>
                    <a:pt x="592" y="5"/>
                  </a:lnTo>
                  <a:lnTo>
                    <a:pt x="602" y="2"/>
                  </a:lnTo>
                  <a:lnTo>
                    <a:pt x="611" y="0"/>
                  </a:lnTo>
                  <a:lnTo>
                    <a:pt x="643" y="7"/>
                  </a:lnTo>
                  <a:lnTo>
                    <a:pt x="667" y="16"/>
                  </a:lnTo>
                  <a:lnTo>
                    <a:pt x="685" y="32"/>
                  </a:lnTo>
                  <a:lnTo>
                    <a:pt x="698" y="52"/>
                  </a:lnTo>
                  <a:lnTo>
                    <a:pt x="706" y="74"/>
                  </a:lnTo>
                  <a:lnTo>
                    <a:pt x="712" y="98"/>
                  </a:lnTo>
                  <a:lnTo>
                    <a:pt x="720" y="122"/>
                  </a:lnTo>
                  <a:lnTo>
                    <a:pt x="728" y="146"/>
                  </a:lnTo>
                  <a:lnTo>
                    <a:pt x="739" y="170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4" y="19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5" name="Freeform 135"/>
            <p:cNvSpPr>
              <a:spLocks/>
            </p:cNvSpPr>
            <p:nvPr/>
          </p:nvSpPr>
          <p:spPr bwMode="auto">
            <a:xfrm>
              <a:off x="3464" y="2426"/>
              <a:ext cx="66" cy="63"/>
            </a:xfrm>
            <a:custGeom>
              <a:avLst/>
              <a:gdLst>
                <a:gd name="T0" fmla="*/ 182 w 205"/>
                <a:gd name="T1" fmla="*/ 75 h 197"/>
                <a:gd name="T2" fmla="*/ 186 w 205"/>
                <a:gd name="T3" fmla="*/ 86 h 197"/>
                <a:gd name="T4" fmla="*/ 189 w 205"/>
                <a:gd name="T5" fmla="*/ 96 h 197"/>
                <a:gd name="T6" fmla="*/ 192 w 205"/>
                <a:gd name="T7" fmla="*/ 104 h 197"/>
                <a:gd name="T8" fmla="*/ 195 w 205"/>
                <a:gd name="T9" fmla="*/ 113 h 197"/>
                <a:gd name="T10" fmla="*/ 198 w 205"/>
                <a:gd name="T11" fmla="*/ 123 h 197"/>
                <a:gd name="T12" fmla="*/ 200 w 205"/>
                <a:gd name="T13" fmla="*/ 133 h 197"/>
                <a:gd name="T14" fmla="*/ 203 w 205"/>
                <a:gd name="T15" fmla="*/ 142 h 197"/>
                <a:gd name="T16" fmla="*/ 203 w 205"/>
                <a:gd name="T17" fmla="*/ 152 h 197"/>
                <a:gd name="T18" fmla="*/ 205 w 205"/>
                <a:gd name="T19" fmla="*/ 161 h 197"/>
                <a:gd name="T20" fmla="*/ 203 w 205"/>
                <a:gd name="T21" fmla="*/ 173 h 197"/>
                <a:gd name="T22" fmla="*/ 189 w 205"/>
                <a:gd name="T23" fmla="*/ 179 h 197"/>
                <a:gd name="T24" fmla="*/ 174 w 205"/>
                <a:gd name="T25" fmla="*/ 184 h 197"/>
                <a:gd name="T26" fmla="*/ 160 w 205"/>
                <a:gd name="T27" fmla="*/ 189 h 197"/>
                <a:gd name="T28" fmla="*/ 147 w 205"/>
                <a:gd name="T29" fmla="*/ 193 h 197"/>
                <a:gd name="T30" fmla="*/ 133 w 205"/>
                <a:gd name="T31" fmla="*/ 195 h 197"/>
                <a:gd name="T32" fmla="*/ 120 w 205"/>
                <a:gd name="T33" fmla="*/ 197 h 197"/>
                <a:gd name="T34" fmla="*/ 106 w 205"/>
                <a:gd name="T35" fmla="*/ 197 h 197"/>
                <a:gd name="T36" fmla="*/ 91 w 205"/>
                <a:gd name="T37" fmla="*/ 197 h 197"/>
                <a:gd name="T38" fmla="*/ 77 w 205"/>
                <a:gd name="T39" fmla="*/ 195 h 197"/>
                <a:gd name="T40" fmla="*/ 61 w 205"/>
                <a:gd name="T41" fmla="*/ 192 h 197"/>
                <a:gd name="T42" fmla="*/ 50 w 205"/>
                <a:gd name="T43" fmla="*/ 184 h 197"/>
                <a:gd name="T44" fmla="*/ 40 w 205"/>
                <a:gd name="T45" fmla="*/ 174 h 197"/>
                <a:gd name="T46" fmla="*/ 34 w 205"/>
                <a:gd name="T47" fmla="*/ 165 h 197"/>
                <a:gd name="T48" fmla="*/ 27 w 205"/>
                <a:gd name="T49" fmla="*/ 152 h 197"/>
                <a:gd name="T50" fmla="*/ 22 w 205"/>
                <a:gd name="T51" fmla="*/ 141 h 197"/>
                <a:gd name="T52" fmla="*/ 19 w 205"/>
                <a:gd name="T53" fmla="*/ 128 h 197"/>
                <a:gd name="T54" fmla="*/ 14 w 205"/>
                <a:gd name="T55" fmla="*/ 115 h 197"/>
                <a:gd name="T56" fmla="*/ 11 w 205"/>
                <a:gd name="T57" fmla="*/ 101 h 197"/>
                <a:gd name="T58" fmla="*/ 6 w 205"/>
                <a:gd name="T59" fmla="*/ 89 h 197"/>
                <a:gd name="T60" fmla="*/ 0 w 205"/>
                <a:gd name="T61" fmla="*/ 77 h 197"/>
                <a:gd name="T62" fmla="*/ 5 w 205"/>
                <a:gd name="T63" fmla="*/ 75 h 197"/>
                <a:gd name="T64" fmla="*/ 8 w 205"/>
                <a:gd name="T65" fmla="*/ 69 h 197"/>
                <a:gd name="T66" fmla="*/ 11 w 205"/>
                <a:gd name="T67" fmla="*/ 61 h 197"/>
                <a:gd name="T68" fmla="*/ 14 w 205"/>
                <a:gd name="T69" fmla="*/ 51 h 197"/>
                <a:gd name="T70" fmla="*/ 19 w 205"/>
                <a:gd name="T71" fmla="*/ 40 h 197"/>
                <a:gd name="T72" fmla="*/ 24 w 205"/>
                <a:gd name="T73" fmla="*/ 29 h 197"/>
                <a:gd name="T74" fmla="*/ 30 w 205"/>
                <a:gd name="T75" fmla="*/ 19 h 197"/>
                <a:gd name="T76" fmla="*/ 38 w 205"/>
                <a:gd name="T77" fmla="*/ 9 h 197"/>
                <a:gd name="T78" fmla="*/ 48 w 205"/>
                <a:gd name="T79" fmla="*/ 3 h 197"/>
                <a:gd name="T80" fmla="*/ 61 w 205"/>
                <a:gd name="T81" fmla="*/ 1 h 197"/>
                <a:gd name="T82" fmla="*/ 77 w 205"/>
                <a:gd name="T83" fmla="*/ 0 h 197"/>
                <a:gd name="T84" fmla="*/ 93 w 205"/>
                <a:gd name="T85" fmla="*/ 0 h 197"/>
                <a:gd name="T86" fmla="*/ 107 w 205"/>
                <a:gd name="T87" fmla="*/ 3 h 197"/>
                <a:gd name="T88" fmla="*/ 122 w 205"/>
                <a:gd name="T89" fmla="*/ 9 h 197"/>
                <a:gd name="T90" fmla="*/ 136 w 205"/>
                <a:gd name="T91" fmla="*/ 16 h 197"/>
                <a:gd name="T92" fmla="*/ 147 w 205"/>
                <a:gd name="T93" fmla="*/ 25 h 197"/>
                <a:gd name="T94" fmla="*/ 158 w 205"/>
                <a:gd name="T95" fmla="*/ 35 h 197"/>
                <a:gd name="T96" fmla="*/ 168 w 205"/>
                <a:gd name="T97" fmla="*/ 48 h 197"/>
                <a:gd name="T98" fmla="*/ 178 w 205"/>
                <a:gd name="T99" fmla="*/ 62 h 197"/>
                <a:gd name="T100" fmla="*/ 184 w 205"/>
                <a:gd name="T101" fmla="*/ 77 h 197"/>
                <a:gd name="T102" fmla="*/ 184 w 205"/>
                <a:gd name="T103" fmla="*/ 77 h 197"/>
                <a:gd name="T104" fmla="*/ 182 w 205"/>
                <a:gd name="T10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97">
                  <a:moveTo>
                    <a:pt x="182" y="75"/>
                  </a:moveTo>
                  <a:lnTo>
                    <a:pt x="186" y="86"/>
                  </a:lnTo>
                  <a:lnTo>
                    <a:pt x="189" y="96"/>
                  </a:lnTo>
                  <a:lnTo>
                    <a:pt x="192" y="104"/>
                  </a:lnTo>
                  <a:lnTo>
                    <a:pt x="195" y="113"/>
                  </a:lnTo>
                  <a:lnTo>
                    <a:pt x="198" y="123"/>
                  </a:lnTo>
                  <a:lnTo>
                    <a:pt x="200" y="133"/>
                  </a:lnTo>
                  <a:lnTo>
                    <a:pt x="203" y="142"/>
                  </a:lnTo>
                  <a:lnTo>
                    <a:pt x="203" y="152"/>
                  </a:lnTo>
                  <a:lnTo>
                    <a:pt x="205" y="161"/>
                  </a:lnTo>
                  <a:lnTo>
                    <a:pt x="203" y="173"/>
                  </a:lnTo>
                  <a:lnTo>
                    <a:pt x="189" y="179"/>
                  </a:lnTo>
                  <a:lnTo>
                    <a:pt x="174" y="184"/>
                  </a:lnTo>
                  <a:lnTo>
                    <a:pt x="160" y="189"/>
                  </a:lnTo>
                  <a:lnTo>
                    <a:pt x="147" y="193"/>
                  </a:lnTo>
                  <a:lnTo>
                    <a:pt x="133" y="195"/>
                  </a:lnTo>
                  <a:lnTo>
                    <a:pt x="120" y="197"/>
                  </a:lnTo>
                  <a:lnTo>
                    <a:pt x="106" y="197"/>
                  </a:lnTo>
                  <a:lnTo>
                    <a:pt x="91" y="197"/>
                  </a:lnTo>
                  <a:lnTo>
                    <a:pt x="77" y="195"/>
                  </a:lnTo>
                  <a:lnTo>
                    <a:pt x="61" y="192"/>
                  </a:lnTo>
                  <a:lnTo>
                    <a:pt x="50" y="184"/>
                  </a:lnTo>
                  <a:lnTo>
                    <a:pt x="40" y="174"/>
                  </a:lnTo>
                  <a:lnTo>
                    <a:pt x="34" y="165"/>
                  </a:lnTo>
                  <a:lnTo>
                    <a:pt x="27" y="152"/>
                  </a:lnTo>
                  <a:lnTo>
                    <a:pt x="22" y="141"/>
                  </a:lnTo>
                  <a:lnTo>
                    <a:pt x="19" y="128"/>
                  </a:lnTo>
                  <a:lnTo>
                    <a:pt x="14" y="115"/>
                  </a:lnTo>
                  <a:lnTo>
                    <a:pt x="11" y="101"/>
                  </a:lnTo>
                  <a:lnTo>
                    <a:pt x="6" y="89"/>
                  </a:lnTo>
                  <a:lnTo>
                    <a:pt x="0" y="77"/>
                  </a:lnTo>
                  <a:lnTo>
                    <a:pt x="5" y="75"/>
                  </a:lnTo>
                  <a:lnTo>
                    <a:pt x="8" y="69"/>
                  </a:lnTo>
                  <a:lnTo>
                    <a:pt x="11" y="61"/>
                  </a:lnTo>
                  <a:lnTo>
                    <a:pt x="14" y="51"/>
                  </a:lnTo>
                  <a:lnTo>
                    <a:pt x="19" y="40"/>
                  </a:lnTo>
                  <a:lnTo>
                    <a:pt x="24" y="29"/>
                  </a:lnTo>
                  <a:lnTo>
                    <a:pt x="30" y="19"/>
                  </a:lnTo>
                  <a:lnTo>
                    <a:pt x="38" y="9"/>
                  </a:lnTo>
                  <a:lnTo>
                    <a:pt x="48" y="3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107" y="3"/>
                  </a:lnTo>
                  <a:lnTo>
                    <a:pt x="122" y="9"/>
                  </a:lnTo>
                  <a:lnTo>
                    <a:pt x="136" y="16"/>
                  </a:lnTo>
                  <a:lnTo>
                    <a:pt x="147" y="25"/>
                  </a:lnTo>
                  <a:lnTo>
                    <a:pt x="158" y="35"/>
                  </a:lnTo>
                  <a:lnTo>
                    <a:pt x="168" y="48"/>
                  </a:lnTo>
                  <a:lnTo>
                    <a:pt x="178" y="62"/>
                  </a:lnTo>
                  <a:lnTo>
                    <a:pt x="184" y="77"/>
                  </a:lnTo>
                  <a:lnTo>
                    <a:pt x="184" y="77"/>
                  </a:lnTo>
                  <a:lnTo>
                    <a:pt x="182" y="7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6" name="Freeform 136"/>
            <p:cNvSpPr>
              <a:spLocks/>
            </p:cNvSpPr>
            <p:nvPr/>
          </p:nvSpPr>
          <p:spPr bwMode="auto">
            <a:xfrm>
              <a:off x="3484" y="2438"/>
              <a:ext cx="33" cy="40"/>
            </a:xfrm>
            <a:custGeom>
              <a:avLst/>
              <a:gdLst>
                <a:gd name="T0" fmla="*/ 102 w 102"/>
                <a:gd name="T1" fmla="*/ 115 h 124"/>
                <a:gd name="T2" fmla="*/ 91 w 102"/>
                <a:gd name="T3" fmla="*/ 110 h 124"/>
                <a:gd name="T4" fmla="*/ 77 w 102"/>
                <a:gd name="T5" fmla="*/ 110 h 124"/>
                <a:gd name="T6" fmla="*/ 62 w 102"/>
                <a:gd name="T7" fmla="*/ 113 h 124"/>
                <a:gd name="T8" fmla="*/ 49 w 102"/>
                <a:gd name="T9" fmla="*/ 118 h 124"/>
                <a:gd name="T10" fmla="*/ 37 w 102"/>
                <a:gd name="T11" fmla="*/ 121 h 124"/>
                <a:gd name="T12" fmla="*/ 24 w 102"/>
                <a:gd name="T13" fmla="*/ 124 h 124"/>
                <a:gd name="T14" fmla="*/ 14 w 102"/>
                <a:gd name="T15" fmla="*/ 124 h 124"/>
                <a:gd name="T16" fmla="*/ 6 w 102"/>
                <a:gd name="T17" fmla="*/ 118 h 124"/>
                <a:gd name="T18" fmla="*/ 1 w 102"/>
                <a:gd name="T19" fmla="*/ 107 h 124"/>
                <a:gd name="T20" fmla="*/ 0 w 102"/>
                <a:gd name="T21" fmla="*/ 88 h 124"/>
                <a:gd name="T22" fmla="*/ 3 w 102"/>
                <a:gd name="T23" fmla="*/ 80 h 124"/>
                <a:gd name="T24" fmla="*/ 8 w 102"/>
                <a:gd name="T25" fmla="*/ 72 h 124"/>
                <a:gd name="T26" fmla="*/ 14 w 102"/>
                <a:gd name="T27" fmla="*/ 64 h 124"/>
                <a:gd name="T28" fmla="*/ 19 w 102"/>
                <a:gd name="T29" fmla="*/ 56 h 124"/>
                <a:gd name="T30" fmla="*/ 25 w 102"/>
                <a:gd name="T31" fmla="*/ 48 h 124"/>
                <a:gd name="T32" fmla="*/ 30 w 102"/>
                <a:gd name="T33" fmla="*/ 40 h 124"/>
                <a:gd name="T34" fmla="*/ 33 w 102"/>
                <a:gd name="T35" fmla="*/ 30 h 124"/>
                <a:gd name="T36" fmla="*/ 35 w 102"/>
                <a:gd name="T37" fmla="*/ 22 h 124"/>
                <a:gd name="T38" fmla="*/ 37 w 102"/>
                <a:gd name="T39" fmla="*/ 11 h 124"/>
                <a:gd name="T40" fmla="*/ 35 w 102"/>
                <a:gd name="T41" fmla="*/ 0 h 124"/>
                <a:gd name="T42" fmla="*/ 49 w 102"/>
                <a:gd name="T43" fmla="*/ 6 h 124"/>
                <a:gd name="T44" fmla="*/ 61 w 102"/>
                <a:gd name="T45" fmla="*/ 16 h 124"/>
                <a:gd name="T46" fmla="*/ 72 w 102"/>
                <a:gd name="T47" fmla="*/ 25 h 124"/>
                <a:gd name="T48" fmla="*/ 80 w 102"/>
                <a:gd name="T49" fmla="*/ 36 h 124"/>
                <a:gd name="T50" fmla="*/ 86 w 102"/>
                <a:gd name="T51" fmla="*/ 48 h 124"/>
                <a:gd name="T52" fmla="*/ 91 w 102"/>
                <a:gd name="T53" fmla="*/ 60 h 124"/>
                <a:gd name="T54" fmla="*/ 94 w 102"/>
                <a:gd name="T55" fmla="*/ 75 h 124"/>
                <a:gd name="T56" fmla="*/ 97 w 102"/>
                <a:gd name="T57" fmla="*/ 88 h 124"/>
                <a:gd name="T58" fmla="*/ 101 w 102"/>
                <a:gd name="T59" fmla="*/ 102 h 124"/>
                <a:gd name="T60" fmla="*/ 102 w 102"/>
                <a:gd name="T61" fmla="*/ 115 h 124"/>
                <a:gd name="T62" fmla="*/ 102 w 102"/>
                <a:gd name="T6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24">
                  <a:moveTo>
                    <a:pt x="102" y="115"/>
                  </a:moveTo>
                  <a:lnTo>
                    <a:pt x="91" y="110"/>
                  </a:lnTo>
                  <a:lnTo>
                    <a:pt x="77" y="110"/>
                  </a:lnTo>
                  <a:lnTo>
                    <a:pt x="62" y="113"/>
                  </a:lnTo>
                  <a:lnTo>
                    <a:pt x="49" y="118"/>
                  </a:lnTo>
                  <a:lnTo>
                    <a:pt x="37" y="121"/>
                  </a:lnTo>
                  <a:lnTo>
                    <a:pt x="24" y="124"/>
                  </a:lnTo>
                  <a:lnTo>
                    <a:pt x="14" y="124"/>
                  </a:lnTo>
                  <a:lnTo>
                    <a:pt x="6" y="118"/>
                  </a:lnTo>
                  <a:lnTo>
                    <a:pt x="1" y="107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8" y="72"/>
                  </a:lnTo>
                  <a:lnTo>
                    <a:pt x="14" y="64"/>
                  </a:lnTo>
                  <a:lnTo>
                    <a:pt x="19" y="56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33" y="30"/>
                  </a:lnTo>
                  <a:lnTo>
                    <a:pt x="35" y="22"/>
                  </a:lnTo>
                  <a:lnTo>
                    <a:pt x="37" y="11"/>
                  </a:lnTo>
                  <a:lnTo>
                    <a:pt x="35" y="0"/>
                  </a:lnTo>
                  <a:lnTo>
                    <a:pt x="49" y="6"/>
                  </a:lnTo>
                  <a:lnTo>
                    <a:pt x="61" y="16"/>
                  </a:lnTo>
                  <a:lnTo>
                    <a:pt x="72" y="25"/>
                  </a:lnTo>
                  <a:lnTo>
                    <a:pt x="80" y="36"/>
                  </a:lnTo>
                  <a:lnTo>
                    <a:pt x="86" y="48"/>
                  </a:lnTo>
                  <a:lnTo>
                    <a:pt x="91" y="60"/>
                  </a:lnTo>
                  <a:lnTo>
                    <a:pt x="94" y="75"/>
                  </a:lnTo>
                  <a:lnTo>
                    <a:pt x="97" y="88"/>
                  </a:lnTo>
                  <a:lnTo>
                    <a:pt x="101" y="102"/>
                  </a:lnTo>
                  <a:lnTo>
                    <a:pt x="102" y="115"/>
                  </a:lnTo>
                  <a:lnTo>
                    <a:pt x="10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7" name="Freeform 137"/>
            <p:cNvSpPr>
              <a:spLocks/>
            </p:cNvSpPr>
            <p:nvPr/>
          </p:nvSpPr>
          <p:spPr bwMode="auto">
            <a:xfrm>
              <a:off x="3392" y="2469"/>
              <a:ext cx="32" cy="34"/>
            </a:xfrm>
            <a:custGeom>
              <a:avLst/>
              <a:gdLst>
                <a:gd name="T0" fmla="*/ 103 w 103"/>
                <a:gd name="T1" fmla="*/ 78 h 107"/>
                <a:gd name="T2" fmla="*/ 96 w 103"/>
                <a:gd name="T3" fmla="*/ 84 h 107"/>
                <a:gd name="T4" fmla="*/ 87 w 103"/>
                <a:gd name="T5" fmla="*/ 89 h 107"/>
                <a:gd name="T6" fmla="*/ 79 w 103"/>
                <a:gd name="T7" fmla="*/ 94 h 107"/>
                <a:gd name="T8" fmla="*/ 69 w 103"/>
                <a:gd name="T9" fmla="*/ 99 h 107"/>
                <a:gd name="T10" fmla="*/ 60 w 103"/>
                <a:gd name="T11" fmla="*/ 102 h 107"/>
                <a:gd name="T12" fmla="*/ 48 w 103"/>
                <a:gd name="T13" fmla="*/ 104 h 107"/>
                <a:gd name="T14" fmla="*/ 37 w 103"/>
                <a:gd name="T15" fmla="*/ 107 h 107"/>
                <a:gd name="T16" fmla="*/ 24 w 103"/>
                <a:gd name="T17" fmla="*/ 107 h 107"/>
                <a:gd name="T18" fmla="*/ 13 w 103"/>
                <a:gd name="T19" fmla="*/ 107 h 107"/>
                <a:gd name="T20" fmla="*/ 0 w 103"/>
                <a:gd name="T21" fmla="*/ 107 h 107"/>
                <a:gd name="T22" fmla="*/ 0 w 103"/>
                <a:gd name="T23" fmla="*/ 59 h 107"/>
                <a:gd name="T24" fmla="*/ 10 w 103"/>
                <a:gd name="T25" fmla="*/ 60 h 107"/>
                <a:gd name="T26" fmla="*/ 20 w 103"/>
                <a:gd name="T27" fmla="*/ 60 h 107"/>
                <a:gd name="T28" fmla="*/ 29 w 103"/>
                <a:gd name="T29" fmla="*/ 57 h 107"/>
                <a:gd name="T30" fmla="*/ 37 w 103"/>
                <a:gd name="T31" fmla="*/ 51 h 107"/>
                <a:gd name="T32" fmla="*/ 45 w 103"/>
                <a:gd name="T33" fmla="*/ 44 h 107"/>
                <a:gd name="T34" fmla="*/ 52 w 103"/>
                <a:gd name="T35" fmla="*/ 35 h 107"/>
                <a:gd name="T36" fmla="*/ 58 w 103"/>
                <a:gd name="T37" fmla="*/ 27 h 107"/>
                <a:gd name="T38" fmla="*/ 63 w 103"/>
                <a:gd name="T39" fmla="*/ 17 h 107"/>
                <a:gd name="T40" fmla="*/ 66 w 103"/>
                <a:gd name="T41" fmla="*/ 8 h 107"/>
                <a:gd name="T42" fmla="*/ 68 w 103"/>
                <a:gd name="T43" fmla="*/ 0 h 107"/>
                <a:gd name="T44" fmla="*/ 74 w 103"/>
                <a:gd name="T45" fmla="*/ 3 h 107"/>
                <a:gd name="T46" fmla="*/ 79 w 103"/>
                <a:gd name="T47" fmla="*/ 9 h 107"/>
                <a:gd name="T48" fmla="*/ 84 w 103"/>
                <a:gd name="T49" fmla="*/ 16 h 107"/>
                <a:gd name="T50" fmla="*/ 87 w 103"/>
                <a:gd name="T51" fmla="*/ 24 h 107"/>
                <a:gd name="T52" fmla="*/ 90 w 103"/>
                <a:gd name="T53" fmla="*/ 33 h 107"/>
                <a:gd name="T54" fmla="*/ 92 w 103"/>
                <a:gd name="T55" fmla="*/ 43 h 107"/>
                <a:gd name="T56" fmla="*/ 95 w 103"/>
                <a:gd name="T57" fmla="*/ 51 h 107"/>
                <a:gd name="T58" fmla="*/ 96 w 103"/>
                <a:gd name="T59" fmla="*/ 60 h 107"/>
                <a:gd name="T60" fmla="*/ 100 w 103"/>
                <a:gd name="T61" fmla="*/ 70 h 107"/>
                <a:gd name="T62" fmla="*/ 103 w 103"/>
                <a:gd name="T63" fmla="*/ 78 h 107"/>
                <a:gd name="T64" fmla="*/ 103 w 103"/>
                <a:gd name="T65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07">
                  <a:moveTo>
                    <a:pt x="103" y="78"/>
                  </a:moveTo>
                  <a:lnTo>
                    <a:pt x="96" y="84"/>
                  </a:lnTo>
                  <a:lnTo>
                    <a:pt x="87" y="89"/>
                  </a:lnTo>
                  <a:lnTo>
                    <a:pt x="79" y="94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48" y="104"/>
                  </a:lnTo>
                  <a:lnTo>
                    <a:pt x="37" y="107"/>
                  </a:lnTo>
                  <a:lnTo>
                    <a:pt x="24" y="107"/>
                  </a:lnTo>
                  <a:lnTo>
                    <a:pt x="13" y="107"/>
                  </a:lnTo>
                  <a:lnTo>
                    <a:pt x="0" y="107"/>
                  </a:lnTo>
                  <a:lnTo>
                    <a:pt x="0" y="59"/>
                  </a:lnTo>
                  <a:lnTo>
                    <a:pt x="10" y="60"/>
                  </a:lnTo>
                  <a:lnTo>
                    <a:pt x="20" y="60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5" y="44"/>
                  </a:lnTo>
                  <a:lnTo>
                    <a:pt x="52" y="35"/>
                  </a:lnTo>
                  <a:lnTo>
                    <a:pt x="58" y="27"/>
                  </a:lnTo>
                  <a:lnTo>
                    <a:pt x="63" y="17"/>
                  </a:lnTo>
                  <a:lnTo>
                    <a:pt x="66" y="8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79" y="9"/>
                  </a:lnTo>
                  <a:lnTo>
                    <a:pt x="84" y="16"/>
                  </a:lnTo>
                  <a:lnTo>
                    <a:pt x="87" y="24"/>
                  </a:lnTo>
                  <a:lnTo>
                    <a:pt x="90" y="33"/>
                  </a:lnTo>
                  <a:lnTo>
                    <a:pt x="92" y="43"/>
                  </a:lnTo>
                  <a:lnTo>
                    <a:pt x="95" y="51"/>
                  </a:lnTo>
                  <a:lnTo>
                    <a:pt x="96" y="60"/>
                  </a:lnTo>
                  <a:lnTo>
                    <a:pt x="100" y="70"/>
                  </a:lnTo>
                  <a:lnTo>
                    <a:pt x="103" y="78"/>
                  </a:lnTo>
                  <a:lnTo>
                    <a:pt x="10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8" name="Freeform 138"/>
            <p:cNvSpPr>
              <a:spLocks/>
            </p:cNvSpPr>
            <p:nvPr/>
          </p:nvSpPr>
          <p:spPr bwMode="auto">
            <a:xfrm>
              <a:off x="3434" y="2509"/>
              <a:ext cx="98" cy="128"/>
            </a:xfrm>
            <a:custGeom>
              <a:avLst/>
              <a:gdLst>
                <a:gd name="T0" fmla="*/ 100 w 305"/>
                <a:gd name="T1" fmla="*/ 13 h 395"/>
                <a:gd name="T2" fmla="*/ 97 w 305"/>
                <a:gd name="T3" fmla="*/ 34 h 395"/>
                <a:gd name="T4" fmla="*/ 104 w 305"/>
                <a:gd name="T5" fmla="*/ 53 h 395"/>
                <a:gd name="T6" fmla="*/ 116 w 305"/>
                <a:gd name="T7" fmla="*/ 70 h 395"/>
                <a:gd name="T8" fmla="*/ 134 w 305"/>
                <a:gd name="T9" fmla="*/ 88 h 395"/>
                <a:gd name="T10" fmla="*/ 160 w 305"/>
                <a:gd name="T11" fmla="*/ 93 h 395"/>
                <a:gd name="T12" fmla="*/ 196 w 305"/>
                <a:gd name="T13" fmla="*/ 86 h 395"/>
                <a:gd name="T14" fmla="*/ 230 w 305"/>
                <a:gd name="T15" fmla="*/ 82 h 395"/>
                <a:gd name="T16" fmla="*/ 262 w 305"/>
                <a:gd name="T17" fmla="*/ 86 h 395"/>
                <a:gd name="T18" fmla="*/ 292 w 305"/>
                <a:gd name="T19" fmla="*/ 107 h 395"/>
                <a:gd name="T20" fmla="*/ 305 w 305"/>
                <a:gd name="T21" fmla="*/ 144 h 395"/>
                <a:gd name="T22" fmla="*/ 281 w 305"/>
                <a:gd name="T23" fmla="*/ 139 h 395"/>
                <a:gd name="T24" fmla="*/ 260 w 305"/>
                <a:gd name="T25" fmla="*/ 131 h 395"/>
                <a:gd name="T26" fmla="*/ 244 w 305"/>
                <a:gd name="T27" fmla="*/ 125 h 395"/>
                <a:gd name="T28" fmla="*/ 225 w 305"/>
                <a:gd name="T29" fmla="*/ 123 h 395"/>
                <a:gd name="T30" fmla="*/ 203 w 305"/>
                <a:gd name="T31" fmla="*/ 131 h 395"/>
                <a:gd name="T32" fmla="*/ 206 w 305"/>
                <a:gd name="T33" fmla="*/ 163 h 395"/>
                <a:gd name="T34" fmla="*/ 224 w 305"/>
                <a:gd name="T35" fmla="*/ 189 h 395"/>
                <a:gd name="T36" fmla="*/ 246 w 305"/>
                <a:gd name="T37" fmla="*/ 213 h 395"/>
                <a:gd name="T38" fmla="*/ 267 w 305"/>
                <a:gd name="T39" fmla="*/ 240 h 395"/>
                <a:gd name="T40" fmla="*/ 278 w 305"/>
                <a:gd name="T41" fmla="*/ 275 h 395"/>
                <a:gd name="T42" fmla="*/ 278 w 305"/>
                <a:gd name="T43" fmla="*/ 301 h 395"/>
                <a:gd name="T44" fmla="*/ 276 w 305"/>
                <a:gd name="T45" fmla="*/ 325 h 395"/>
                <a:gd name="T46" fmla="*/ 272 w 305"/>
                <a:gd name="T47" fmla="*/ 349 h 395"/>
                <a:gd name="T48" fmla="*/ 262 w 305"/>
                <a:gd name="T49" fmla="*/ 371 h 395"/>
                <a:gd name="T50" fmla="*/ 249 w 305"/>
                <a:gd name="T51" fmla="*/ 390 h 395"/>
                <a:gd name="T52" fmla="*/ 206 w 305"/>
                <a:gd name="T53" fmla="*/ 394 h 395"/>
                <a:gd name="T54" fmla="*/ 166 w 305"/>
                <a:gd name="T55" fmla="*/ 382 h 395"/>
                <a:gd name="T56" fmla="*/ 132 w 305"/>
                <a:gd name="T57" fmla="*/ 360 h 395"/>
                <a:gd name="T58" fmla="*/ 105 w 305"/>
                <a:gd name="T59" fmla="*/ 330 h 395"/>
                <a:gd name="T60" fmla="*/ 86 w 305"/>
                <a:gd name="T61" fmla="*/ 294 h 395"/>
                <a:gd name="T62" fmla="*/ 0 w 305"/>
                <a:gd name="T63" fmla="*/ 267 h 395"/>
                <a:gd name="T64" fmla="*/ 17 w 305"/>
                <a:gd name="T65" fmla="*/ 253 h 395"/>
                <a:gd name="T66" fmla="*/ 40 w 305"/>
                <a:gd name="T67" fmla="*/ 245 h 395"/>
                <a:gd name="T68" fmla="*/ 65 w 305"/>
                <a:gd name="T69" fmla="*/ 238 h 395"/>
                <a:gd name="T70" fmla="*/ 89 w 305"/>
                <a:gd name="T71" fmla="*/ 234 h 395"/>
                <a:gd name="T72" fmla="*/ 107 w 305"/>
                <a:gd name="T73" fmla="*/ 227 h 395"/>
                <a:gd name="T74" fmla="*/ 188 w 305"/>
                <a:gd name="T75" fmla="*/ 126 h 395"/>
                <a:gd name="T76" fmla="*/ 158 w 305"/>
                <a:gd name="T77" fmla="*/ 122 h 395"/>
                <a:gd name="T78" fmla="*/ 129 w 305"/>
                <a:gd name="T79" fmla="*/ 118 h 395"/>
                <a:gd name="T80" fmla="*/ 102 w 305"/>
                <a:gd name="T81" fmla="*/ 110 h 395"/>
                <a:gd name="T82" fmla="*/ 84 w 305"/>
                <a:gd name="T83" fmla="*/ 91 h 395"/>
                <a:gd name="T84" fmla="*/ 86 w 305"/>
                <a:gd name="T85" fmla="*/ 0 h 395"/>
                <a:gd name="T86" fmla="*/ 107 w 305"/>
                <a:gd name="T8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395">
                  <a:moveTo>
                    <a:pt x="105" y="0"/>
                  </a:moveTo>
                  <a:lnTo>
                    <a:pt x="100" y="13"/>
                  </a:lnTo>
                  <a:lnTo>
                    <a:pt x="97" y="22"/>
                  </a:lnTo>
                  <a:lnTo>
                    <a:pt x="97" y="34"/>
                  </a:lnTo>
                  <a:lnTo>
                    <a:pt x="99" y="43"/>
                  </a:lnTo>
                  <a:lnTo>
                    <a:pt x="104" y="53"/>
                  </a:lnTo>
                  <a:lnTo>
                    <a:pt x="110" y="62"/>
                  </a:lnTo>
                  <a:lnTo>
                    <a:pt x="116" y="70"/>
                  </a:lnTo>
                  <a:lnTo>
                    <a:pt x="126" y="80"/>
                  </a:lnTo>
                  <a:lnTo>
                    <a:pt x="134" y="88"/>
                  </a:lnTo>
                  <a:lnTo>
                    <a:pt x="142" y="96"/>
                  </a:lnTo>
                  <a:lnTo>
                    <a:pt x="160" y="93"/>
                  </a:lnTo>
                  <a:lnTo>
                    <a:pt x="179" y="90"/>
                  </a:lnTo>
                  <a:lnTo>
                    <a:pt x="196" y="86"/>
                  </a:lnTo>
                  <a:lnTo>
                    <a:pt x="212" y="83"/>
                  </a:lnTo>
                  <a:lnTo>
                    <a:pt x="230" y="82"/>
                  </a:lnTo>
                  <a:lnTo>
                    <a:pt x="246" y="83"/>
                  </a:lnTo>
                  <a:lnTo>
                    <a:pt x="262" y="86"/>
                  </a:lnTo>
                  <a:lnTo>
                    <a:pt x="278" y="94"/>
                  </a:lnTo>
                  <a:lnTo>
                    <a:pt x="292" y="107"/>
                  </a:lnTo>
                  <a:lnTo>
                    <a:pt x="305" y="123"/>
                  </a:lnTo>
                  <a:lnTo>
                    <a:pt x="305" y="144"/>
                  </a:lnTo>
                  <a:lnTo>
                    <a:pt x="292" y="142"/>
                  </a:lnTo>
                  <a:lnTo>
                    <a:pt x="281" y="139"/>
                  </a:lnTo>
                  <a:lnTo>
                    <a:pt x="270" y="134"/>
                  </a:lnTo>
                  <a:lnTo>
                    <a:pt x="260" y="131"/>
                  </a:lnTo>
                  <a:lnTo>
                    <a:pt x="252" y="128"/>
                  </a:lnTo>
                  <a:lnTo>
                    <a:pt x="244" y="125"/>
                  </a:lnTo>
                  <a:lnTo>
                    <a:pt x="235" y="123"/>
                  </a:lnTo>
                  <a:lnTo>
                    <a:pt x="225" y="123"/>
                  </a:lnTo>
                  <a:lnTo>
                    <a:pt x="214" y="126"/>
                  </a:lnTo>
                  <a:lnTo>
                    <a:pt x="203" y="131"/>
                  </a:lnTo>
                  <a:lnTo>
                    <a:pt x="203" y="149"/>
                  </a:lnTo>
                  <a:lnTo>
                    <a:pt x="206" y="163"/>
                  </a:lnTo>
                  <a:lnTo>
                    <a:pt x="214" y="176"/>
                  </a:lnTo>
                  <a:lnTo>
                    <a:pt x="224" y="189"/>
                  </a:lnTo>
                  <a:lnTo>
                    <a:pt x="233" y="200"/>
                  </a:lnTo>
                  <a:lnTo>
                    <a:pt x="246" y="213"/>
                  </a:lnTo>
                  <a:lnTo>
                    <a:pt x="257" y="226"/>
                  </a:lnTo>
                  <a:lnTo>
                    <a:pt x="267" y="240"/>
                  </a:lnTo>
                  <a:lnTo>
                    <a:pt x="273" y="256"/>
                  </a:lnTo>
                  <a:lnTo>
                    <a:pt x="278" y="275"/>
                  </a:lnTo>
                  <a:lnTo>
                    <a:pt x="278" y="288"/>
                  </a:lnTo>
                  <a:lnTo>
                    <a:pt x="278" y="301"/>
                  </a:lnTo>
                  <a:lnTo>
                    <a:pt x="278" y="314"/>
                  </a:lnTo>
                  <a:lnTo>
                    <a:pt x="276" y="325"/>
                  </a:lnTo>
                  <a:lnTo>
                    <a:pt x="275" y="338"/>
                  </a:lnTo>
                  <a:lnTo>
                    <a:pt x="272" y="349"/>
                  </a:lnTo>
                  <a:lnTo>
                    <a:pt x="267" y="360"/>
                  </a:lnTo>
                  <a:lnTo>
                    <a:pt x="262" y="371"/>
                  </a:lnTo>
                  <a:lnTo>
                    <a:pt x="257" y="381"/>
                  </a:lnTo>
                  <a:lnTo>
                    <a:pt x="249" y="390"/>
                  </a:lnTo>
                  <a:lnTo>
                    <a:pt x="227" y="395"/>
                  </a:lnTo>
                  <a:lnTo>
                    <a:pt x="206" y="394"/>
                  </a:lnTo>
                  <a:lnTo>
                    <a:pt x="185" y="390"/>
                  </a:lnTo>
                  <a:lnTo>
                    <a:pt x="166" y="382"/>
                  </a:lnTo>
                  <a:lnTo>
                    <a:pt x="148" y="373"/>
                  </a:lnTo>
                  <a:lnTo>
                    <a:pt x="132" y="360"/>
                  </a:lnTo>
                  <a:lnTo>
                    <a:pt x="118" y="346"/>
                  </a:lnTo>
                  <a:lnTo>
                    <a:pt x="105" y="330"/>
                  </a:lnTo>
                  <a:lnTo>
                    <a:pt x="96" y="314"/>
                  </a:lnTo>
                  <a:lnTo>
                    <a:pt x="86" y="294"/>
                  </a:lnTo>
                  <a:lnTo>
                    <a:pt x="86" y="275"/>
                  </a:lnTo>
                  <a:lnTo>
                    <a:pt x="0" y="267"/>
                  </a:lnTo>
                  <a:lnTo>
                    <a:pt x="8" y="259"/>
                  </a:lnTo>
                  <a:lnTo>
                    <a:pt x="17" y="253"/>
                  </a:lnTo>
                  <a:lnTo>
                    <a:pt x="28" y="248"/>
                  </a:lnTo>
                  <a:lnTo>
                    <a:pt x="40" y="245"/>
                  </a:lnTo>
                  <a:lnTo>
                    <a:pt x="52" y="242"/>
                  </a:lnTo>
                  <a:lnTo>
                    <a:pt x="65" y="238"/>
                  </a:lnTo>
                  <a:lnTo>
                    <a:pt x="78" y="237"/>
                  </a:lnTo>
                  <a:lnTo>
                    <a:pt x="89" y="234"/>
                  </a:lnTo>
                  <a:lnTo>
                    <a:pt x="99" y="230"/>
                  </a:lnTo>
                  <a:lnTo>
                    <a:pt x="107" y="227"/>
                  </a:lnTo>
                  <a:lnTo>
                    <a:pt x="203" y="131"/>
                  </a:lnTo>
                  <a:lnTo>
                    <a:pt x="188" y="126"/>
                  </a:lnTo>
                  <a:lnTo>
                    <a:pt x="174" y="125"/>
                  </a:lnTo>
                  <a:lnTo>
                    <a:pt x="158" y="122"/>
                  </a:lnTo>
                  <a:lnTo>
                    <a:pt x="144" y="122"/>
                  </a:lnTo>
                  <a:lnTo>
                    <a:pt x="129" y="118"/>
                  </a:lnTo>
                  <a:lnTo>
                    <a:pt x="115" y="115"/>
                  </a:lnTo>
                  <a:lnTo>
                    <a:pt x="102" y="110"/>
                  </a:lnTo>
                  <a:lnTo>
                    <a:pt x="92" y="102"/>
                  </a:lnTo>
                  <a:lnTo>
                    <a:pt x="84" y="91"/>
                  </a:lnTo>
                  <a:lnTo>
                    <a:pt x="78" y="77"/>
                  </a:lnTo>
                  <a:lnTo>
                    <a:pt x="8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9" name="Freeform 139"/>
            <p:cNvSpPr>
              <a:spLocks/>
            </p:cNvSpPr>
            <p:nvPr/>
          </p:nvSpPr>
          <p:spPr bwMode="auto">
            <a:xfrm>
              <a:off x="3477" y="2567"/>
              <a:ext cx="18" cy="20"/>
            </a:xfrm>
            <a:custGeom>
              <a:avLst/>
              <a:gdLst>
                <a:gd name="T0" fmla="*/ 0 w 56"/>
                <a:gd name="T1" fmla="*/ 59 h 61"/>
                <a:gd name="T2" fmla="*/ 56 w 56"/>
                <a:gd name="T3" fmla="*/ 0 h 61"/>
                <a:gd name="T4" fmla="*/ 40 w 56"/>
                <a:gd name="T5" fmla="*/ 40 h 61"/>
                <a:gd name="T6" fmla="*/ 0 w 56"/>
                <a:gd name="T7" fmla="*/ 61 h 61"/>
                <a:gd name="T8" fmla="*/ 0 w 56"/>
                <a:gd name="T9" fmla="*/ 61 h 61"/>
                <a:gd name="T10" fmla="*/ 0 w 56"/>
                <a:gd name="T1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1">
                  <a:moveTo>
                    <a:pt x="0" y="59"/>
                  </a:moveTo>
                  <a:lnTo>
                    <a:pt x="56" y="0"/>
                  </a:lnTo>
                  <a:lnTo>
                    <a:pt x="40" y="4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0" name="Freeform 140"/>
            <p:cNvSpPr>
              <a:spLocks/>
            </p:cNvSpPr>
            <p:nvPr/>
          </p:nvSpPr>
          <p:spPr bwMode="auto">
            <a:xfrm>
              <a:off x="3333" y="2604"/>
              <a:ext cx="76" cy="31"/>
            </a:xfrm>
            <a:custGeom>
              <a:avLst/>
              <a:gdLst>
                <a:gd name="T0" fmla="*/ 124 w 239"/>
                <a:gd name="T1" fmla="*/ 56 h 96"/>
                <a:gd name="T2" fmla="*/ 192 w 239"/>
                <a:gd name="T3" fmla="*/ 0 h 96"/>
                <a:gd name="T4" fmla="*/ 199 w 239"/>
                <a:gd name="T5" fmla="*/ 7 h 96"/>
                <a:gd name="T6" fmla="*/ 208 w 239"/>
                <a:gd name="T7" fmla="*/ 15 h 96"/>
                <a:gd name="T8" fmla="*/ 218 w 239"/>
                <a:gd name="T9" fmla="*/ 23 h 96"/>
                <a:gd name="T10" fmla="*/ 226 w 239"/>
                <a:gd name="T11" fmla="*/ 32 h 96"/>
                <a:gd name="T12" fmla="*/ 232 w 239"/>
                <a:gd name="T13" fmla="*/ 44 h 96"/>
                <a:gd name="T14" fmla="*/ 237 w 239"/>
                <a:gd name="T15" fmla="*/ 53 h 96"/>
                <a:gd name="T16" fmla="*/ 239 w 239"/>
                <a:gd name="T17" fmla="*/ 64 h 96"/>
                <a:gd name="T18" fmla="*/ 237 w 239"/>
                <a:gd name="T19" fmla="*/ 76 h 96"/>
                <a:gd name="T20" fmla="*/ 231 w 239"/>
                <a:gd name="T21" fmla="*/ 87 h 96"/>
                <a:gd name="T22" fmla="*/ 220 w 239"/>
                <a:gd name="T23" fmla="*/ 96 h 96"/>
                <a:gd name="T24" fmla="*/ 199 w 239"/>
                <a:gd name="T25" fmla="*/ 77 h 96"/>
                <a:gd name="T26" fmla="*/ 178 w 239"/>
                <a:gd name="T27" fmla="*/ 66 h 96"/>
                <a:gd name="T28" fmla="*/ 157 w 239"/>
                <a:gd name="T29" fmla="*/ 61 h 96"/>
                <a:gd name="T30" fmla="*/ 136 w 239"/>
                <a:gd name="T31" fmla="*/ 61 h 96"/>
                <a:gd name="T32" fmla="*/ 114 w 239"/>
                <a:gd name="T33" fmla="*/ 64 h 96"/>
                <a:gd name="T34" fmla="*/ 93 w 239"/>
                <a:gd name="T35" fmla="*/ 68 h 96"/>
                <a:gd name="T36" fmla="*/ 71 w 239"/>
                <a:gd name="T37" fmla="*/ 69 h 96"/>
                <a:gd name="T38" fmla="*/ 47 w 239"/>
                <a:gd name="T39" fmla="*/ 68 h 96"/>
                <a:gd name="T40" fmla="*/ 24 w 239"/>
                <a:gd name="T41" fmla="*/ 61 h 96"/>
                <a:gd name="T42" fmla="*/ 0 w 239"/>
                <a:gd name="T43" fmla="*/ 48 h 96"/>
                <a:gd name="T44" fmla="*/ 0 w 239"/>
                <a:gd name="T45" fmla="*/ 44 h 96"/>
                <a:gd name="T46" fmla="*/ 0 w 239"/>
                <a:gd name="T47" fmla="*/ 37 h 96"/>
                <a:gd name="T48" fmla="*/ 2 w 239"/>
                <a:gd name="T49" fmla="*/ 32 h 96"/>
                <a:gd name="T50" fmla="*/ 4 w 239"/>
                <a:gd name="T51" fmla="*/ 28 h 96"/>
                <a:gd name="T52" fmla="*/ 5 w 239"/>
                <a:gd name="T53" fmla="*/ 23 h 96"/>
                <a:gd name="T54" fmla="*/ 7 w 239"/>
                <a:gd name="T55" fmla="*/ 18 h 96"/>
                <a:gd name="T56" fmla="*/ 8 w 239"/>
                <a:gd name="T57" fmla="*/ 13 h 96"/>
                <a:gd name="T58" fmla="*/ 12 w 239"/>
                <a:gd name="T59" fmla="*/ 8 h 96"/>
                <a:gd name="T60" fmla="*/ 16 w 239"/>
                <a:gd name="T61" fmla="*/ 5 h 96"/>
                <a:gd name="T62" fmla="*/ 21 w 239"/>
                <a:gd name="T63" fmla="*/ 0 h 96"/>
                <a:gd name="T64" fmla="*/ 28 w 239"/>
                <a:gd name="T65" fmla="*/ 10 h 96"/>
                <a:gd name="T66" fmla="*/ 36 w 239"/>
                <a:gd name="T67" fmla="*/ 18 h 96"/>
                <a:gd name="T68" fmla="*/ 44 w 239"/>
                <a:gd name="T69" fmla="*/ 26 h 96"/>
                <a:gd name="T70" fmla="*/ 55 w 239"/>
                <a:gd name="T71" fmla="*/ 34 h 96"/>
                <a:gd name="T72" fmla="*/ 64 w 239"/>
                <a:gd name="T73" fmla="*/ 39 h 96"/>
                <a:gd name="T74" fmla="*/ 76 w 239"/>
                <a:gd name="T75" fmla="*/ 45 h 96"/>
                <a:gd name="T76" fmla="*/ 88 w 239"/>
                <a:gd name="T77" fmla="*/ 48 h 96"/>
                <a:gd name="T78" fmla="*/ 100 w 239"/>
                <a:gd name="T79" fmla="*/ 53 h 96"/>
                <a:gd name="T80" fmla="*/ 112 w 239"/>
                <a:gd name="T81" fmla="*/ 55 h 96"/>
                <a:gd name="T82" fmla="*/ 124 w 239"/>
                <a:gd name="T83" fmla="*/ 56 h 96"/>
                <a:gd name="T84" fmla="*/ 124 w 239"/>
                <a:gd name="T8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96">
                  <a:moveTo>
                    <a:pt x="124" y="56"/>
                  </a:moveTo>
                  <a:lnTo>
                    <a:pt x="192" y="0"/>
                  </a:lnTo>
                  <a:lnTo>
                    <a:pt x="199" y="7"/>
                  </a:lnTo>
                  <a:lnTo>
                    <a:pt x="208" y="15"/>
                  </a:lnTo>
                  <a:lnTo>
                    <a:pt x="218" y="23"/>
                  </a:lnTo>
                  <a:lnTo>
                    <a:pt x="226" y="32"/>
                  </a:lnTo>
                  <a:lnTo>
                    <a:pt x="232" y="44"/>
                  </a:lnTo>
                  <a:lnTo>
                    <a:pt x="237" y="53"/>
                  </a:lnTo>
                  <a:lnTo>
                    <a:pt x="239" y="64"/>
                  </a:lnTo>
                  <a:lnTo>
                    <a:pt x="237" y="76"/>
                  </a:lnTo>
                  <a:lnTo>
                    <a:pt x="231" y="87"/>
                  </a:lnTo>
                  <a:lnTo>
                    <a:pt x="220" y="96"/>
                  </a:lnTo>
                  <a:lnTo>
                    <a:pt x="199" y="77"/>
                  </a:lnTo>
                  <a:lnTo>
                    <a:pt x="178" y="66"/>
                  </a:lnTo>
                  <a:lnTo>
                    <a:pt x="157" y="61"/>
                  </a:lnTo>
                  <a:lnTo>
                    <a:pt x="136" y="61"/>
                  </a:lnTo>
                  <a:lnTo>
                    <a:pt x="114" y="64"/>
                  </a:lnTo>
                  <a:lnTo>
                    <a:pt x="93" y="68"/>
                  </a:lnTo>
                  <a:lnTo>
                    <a:pt x="71" y="69"/>
                  </a:lnTo>
                  <a:lnTo>
                    <a:pt x="47" y="68"/>
                  </a:lnTo>
                  <a:lnTo>
                    <a:pt x="24" y="6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7" y="18"/>
                  </a:lnTo>
                  <a:lnTo>
                    <a:pt x="8" y="13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8" y="10"/>
                  </a:lnTo>
                  <a:lnTo>
                    <a:pt x="36" y="18"/>
                  </a:lnTo>
                  <a:lnTo>
                    <a:pt x="44" y="26"/>
                  </a:lnTo>
                  <a:lnTo>
                    <a:pt x="55" y="34"/>
                  </a:lnTo>
                  <a:lnTo>
                    <a:pt x="64" y="39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0" y="53"/>
                  </a:lnTo>
                  <a:lnTo>
                    <a:pt x="112" y="55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1" name="Freeform 141"/>
            <p:cNvSpPr>
              <a:spLocks/>
            </p:cNvSpPr>
            <p:nvPr/>
          </p:nvSpPr>
          <p:spPr bwMode="auto">
            <a:xfrm>
              <a:off x="3320" y="2644"/>
              <a:ext cx="35" cy="51"/>
            </a:xfrm>
            <a:custGeom>
              <a:avLst/>
              <a:gdLst>
                <a:gd name="T0" fmla="*/ 106 w 106"/>
                <a:gd name="T1" fmla="*/ 75 h 158"/>
                <a:gd name="T2" fmla="*/ 106 w 106"/>
                <a:gd name="T3" fmla="*/ 86 h 158"/>
                <a:gd name="T4" fmla="*/ 106 w 106"/>
                <a:gd name="T5" fmla="*/ 97 h 158"/>
                <a:gd name="T6" fmla="*/ 106 w 106"/>
                <a:gd name="T7" fmla="*/ 107 h 158"/>
                <a:gd name="T8" fmla="*/ 106 w 106"/>
                <a:gd name="T9" fmla="*/ 118 h 158"/>
                <a:gd name="T10" fmla="*/ 102 w 106"/>
                <a:gd name="T11" fmla="*/ 128 h 158"/>
                <a:gd name="T12" fmla="*/ 99 w 106"/>
                <a:gd name="T13" fmla="*/ 137 h 158"/>
                <a:gd name="T14" fmla="*/ 94 w 106"/>
                <a:gd name="T15" fmla="*/ 145 h 158"/>
                <a:gd name="T16" fmla="*/ 88 w 106"/>
                <a:gd name="T17" fmla="*/ 150 h 158"/>
                <a:gd name="T18" fmla="*/ 78 w 106"/>
                <a:gd name="T19" fmla="*/ 155 h 158"/>
                <a:gd name="T20" fmla="*/ 67 w 106"/>
                <a:gd name="T21" fmla="*/ 156 h 158"/>
                <a:gd name="T22" fmla="*/ 58 w 106"/>
                <a:gd name="T23" fmla="*/ 158 h 158"/>
                <a:gd name="T24" fmla="*/ 48 w 106"/>
                <a:gd name="T25" fmla="*/ 158 h 158"/>
                <a:gd name="T26" fmla="*/ 42 w 106"/>
                <a:gd name="T27" fmla="*/ 155 h 158"/>
                <a:gd name="T28" fmla="*/ 34 w 106"/>
                <a:gd name="T29" fmla="*/ 150 h 158"/>
                <a:gd name="T30" fmla="*/ 27 w 106"/>
                <a:gd name="T31" fmla="*/ 144 h 158"/>
                <a:gd name="T32" fmla="*/ 21 w 106"/>
                <a:gd name="T33" fmla="*/ 137 h 158"/>
                <a:gd name="T34" fmla="*/ 16 w 106"/>
                <a:gd name="T35" fmla="*/ 129 h 158"/>
                <a:gd name="T36" fmla="*/ 11 w 106"/>
                <a:gd name="T37" fmla="*/ 121 h 158"/>
                <a:gd name="T38" fmla="*/ 6 w 106"/>
                <a:gd name="T39" fmla="*/ 115 h 158"/>
                <a:gd name="T40" fmla="*/ 3 w 106"/>
                <a:gd name="T41" fmla="*/ 108 h 158"/>
                <a:gd name="T42" fmla="*/ 5 w 106"/>
                <a:gd name="T43" fmla="*/ 97 h 158"/>
                <a:gd name="T44" fmla="*/ 3 w 106"/>
                <a:gd name="T45" fmla="*/ 84 h 158"/>
                <a:gd name="T46" fmla="*/ 3 w 106"/>
                <a:gd name="T47" fmla="*/ 73 h 158"/>
                <a:gd name="T48" fmla="*/ 2 w 106"/>
                <a:gd name="T49" fmla="*/ 60 h 158"/>
                <a:gd name="T50" fmla="*/ 0 w 106"/>
                <a:gd name="T51" fmla="*/ 48 h 158"/>
                <a:gd name="T52" fmla="*/ 0 w 106"/>
                <a:gd name="T53" fmla="*/ 36 h 158"/>
                <a:gd name="T54" fmla="*/ 3 w 106"/>
                <a:gd name="T55" fmla="*/ 25 h 158"/>
                <a:gd name="T56" fmla="*/ 8 w 106"/>
                <a:gd name="T57" fmla="*/ 16 h 158"/>
                <a:gd name="T58" fmla="*/ 18 w 106"/>
                <a:gd name="T59" fmla="*/ 8 h 158"/>
                <a:gd name="T60" fmla="*/ 30 w 106"/>
                <a:gd name="T61" fmla="*/ 1 h 158"/>
                <a:gd name="T62" fmla="*/ 43 w 106"/>
                <a:gd name="T63" fmla="*/ 0 h 158"/>
                <a:gd name="T64" fmla="*/ 56 w 106"/>
                <a:gd name="T65" fmla="*/ 3 h 158"/>
                <a:gd name="T66" fmla="*/ 66 w 106"/>
                <a:gd name="T67" fmla="*/ 8 h 158"/>
                <a:gd name="T68" fmla="*/ 74 w 106"/>
                <a:gd name="T69" fmla="*/ 16 h 158"/>
                <a:gd name="T70" fmla="*/ 80 w 106"/>
                <a:gd name="T71" fmla="*/ 25 h 158"/>
                <a:gd name="T72" fmla="*/ 86 w 106"/>
                <a:gd name="T73" fmla="*/ 35 h 158"/>
                <a:gd name="T74" fmla="*/ 91 w 106"/>
                <a:gd name="T75" fmla="*/ 46 h 158"/>
                <a:gd name="T76" fmla="*/ 98 w 106"/>
                <a:gd name="T77" fmla="*/ 57 h 158"/>
                <a:gd name="T78" fmla="*/ 101 w 106"/>
                <a:gd name="T79" fmla="*/ 67 h 158"/>
                <a:gd name="T80" fmla="*/ 106 w 106"/>
                <a:gd name="T81" fmla="*/ 76 h 158"/>
                <a:gd name="T82" fmla="*/ 106 w 106"/>
                <a:gd name="T83" fmla="*/ 76 h 158"/>
                <a:gd name="T84" fmla="*/ 106 w 106"/>
                <a:gd name="T8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8">
                  <a:moveTo>
                    <a:pt x="106" y="75"/>
                  </a:moveTo>
                  <a:lnTo>
                    <a:pt x="106" y="86"/>
                  </a:lnTo>
                  <a:lnTo>
                    <a:pt x="106" y="97"/>
                  </a:lnTo>
                  <a:lnTo>
                    <a:pt x="106" y="107"/>
                  </a:lnTo>
                  <a:lnTo>
                    <a:pt x="106" y="118"/>
                  </a:lnTo>
                  <a:lnTo>
                    <a:pt x="102" y="128"/>
                  </a:lnTo>
                  <a:lnTo>
                    <a:pt x="99" y="137"/>
                  </a:lnTo>
                  <a:lnTo>
                    <a:pt x="94" y="145"/>
                  </a:lnTo>
                  <a:lnTo>
                    <a:pt x="88" y="150"/>
                  </a:lnTo>
                  <a:lnTo>
                    <a:pt x="78" y="155"/>
                  </a:lnTo>
                  <a:lnTo>
                    <a:pt x="67" y="156"/>
                  </a:lnTo>
                  <a:lnTo>
                    <a:pt x="58" y="158"/>
                  </a:lnTo>
                  <a:lnTo>
                    <a:pt x="48" y="158"/>
                  </a:lnTo>
                  <a:lnTo>
                    <a:pt x="42" y="155"/>
                  </a:lnTo>
                  <a:lnTo>
                    <a:pt x="34" y="150"/>
                  </a:lnTo>
                  <a:lnTo>
                    <a:pt x="27" y="144"/>
                  </a:lnTo>
                  <a:lnTo>
                    <a:pt x="21" y="137"/>
                  </a:lnTo>
                  <a:lnTo>
                    <a:pt x="16" y="129"/>
                  </a:lnTo>
                  <a:lnTo>
                    <a:pt x="11" y="121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5" y="97"/>
                  </a:lnTo>
                  <a:lnTo>
                    <a:pt x="3" y="84"/>
                  </a:lnTo>
                  <a:lnTo>
                    <a:pt x="3" y="73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30" y="1"/>
                  </a:lnTo>
                  <a:lnTo>
                    <a:pt x="43" y="0"/>
                  </a:lnTo>
                  <a:lnTo>
                    <a:pt x="56" y="3"/>
                  </a:lnTo>
                  <a:lnTo>
                    <a:pt x="66" y="8"/>
                  </a:lnTo>
                  <a:lnTo>
                    <a:pt x="74" y="16"/>
                  </a:lnTo>
                  <a:lnTo>
                    <a:pt x="80" y="25"/>
                  </a:lnTo>
                  <a:lnTo>
                    <a:pt x="86" y="35"/>
                  </a:lnTo>
                  <a:lnTo>
                    <a:pt x="91" y="46"/>
                  </a:lnTo>
                  <a:lnTo>
                    <a:pt x="98" y="57"/>
                  </a:lnTo>
                  <a:lnTo>
                    <a:pt x="101" y="67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5"/>
                  </a:lnTo>
                  <a:close/>
                </a:path>
              </a:pathLst>
            </a:custGeom>
            <a:solidFill>
              <a:srgbClr val="FF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2" name="Freeform 142"/>
            <p:cNvSpPr>
              <a:spLocks/>
            </p:cNvSpPr>
            <p:nvPr/>
          </p:nvSpPr>
          <p:spPr bwMode="auto">
            <a:xfrm>
              <a:off x="3521" y="2672"/>
              <a:ext cx="91" cy="25"/>
            </a:xfrm>
            <a:custGeom>
              <a:avLst/>
              <a:gdLst>
                <a:gd name="T0" fmla="*/ 282 w 283"/>
                <a:gd name="T1" fmla="*/ 19 h 76"/>
                <a:gd name="T2" fmla="*/ 258 w 283"/>
                <a:gd name="T3" fmla="*/ 35 h 76"/>
                <a:gd name="T4" fmla="*/ 232 w 283"/>
                <a:gd name="T5" fmla="*/ 48 h 76"/>
                <a:gd name="T6" fmla="*/ 203 w 283"/>
                <a:gd name="T7" fmla="*/ 57 h 76"/>
                <a:gd name="T8" fmla="*/ 174 w 283"/>
                <a:gd name="T9" fmla="*/ 65 h 76"/>
                <a:gd name="T10" fmla="*/ 146 w 283"/>
                <a:gd name="T11" fmla="*/ 70 h 76"/>
                <a:gd name="T12" fmla="*/ 115 w 283"/>
                <a:gd name="T13" fmla="*/ 73 h 76"/>
                <a:gd name="T14" fmla="*/ 86 w 283"/>
                <a:gd name="T15" fmla="*/ 76 h 76"/>
                <a:gd name="T16" fmla="*/ 56 w 283"/>
                <a:gd name="T17" fmla="*/ 76 h 76"/>
                <a:gd name="T18" fmla="*/ 27 w 283"/>
                <a:gd name="T19" fmla="*/ 76 h 76"/>
                <a:gd name="T20" fmla="*/ 0 w 283"/>
                <a:gd name="T21" fmla="*/ 76 h 76"/>
                <a:gd name="T22" fmla="*/ 0 w 283"/>
                <a:gd name="T23" fmla="*/ 48 h 76"/>
                <a:gd name="T24" fmla="*/ 29 w 283"/>
                <a:gd name="T25" fmla="*/ 52 h 76"/>
                <a:gd name="T26" fmla="*/ 59 w 283"/>
                <a:gd name="T27" fmla="*/ 52 h 76"/>
                <a:gd name="T28" fmla="*/ 88 w 283"/>
                <a:gd name="T29" fmla="*/ 48 h 76"/>
                <a:gd name="T30" fmla="*/ 117 w 283"/>
                <a:gd name="T31" fmla="*/ 41 h 76"/>
                <a:gd name="T32" fmla="*/ 146 w 283"/>
                <a:gd name="T33" fmla="*/ 33 h 76"/>
                <a:gd name="T34" fmla="*/ 174 w 283"/>
                <a:gd name="T35" fmla="*/ 24 h 76"/>
                <a:gd name="T36" fmla="*/ 202 w 283"/>
                <a:gd name="T37" fmla="*/ 16 h 76"/>
                <a:gd name="T38" fmla="*/ 229 w 283"/>
                <a:gd name="T39" fmla="*/ 8 h 76"/>
                <a:gd name="T40" fmla="*/ 256 w 283"/>
                <a:gd name="T41" fmla="*/ 3 h 76"/>
                <a:gd name="T42" fmla="*/ 283 w 283"/>
                <a:gd name="T43" fmla="*/ 0 h 76"/>
                <a:gd name="T44" fmla="*/ 283 w 283"/>
                <a:gd name="T45" fmla="*/ 20 h 76"/>
                <a:gd name="T46" fmla="*/ 283 w 283"/>
                <a:gd name="T47" fmla="*/ 20 h 76"/>
                <a:gd name="T48" fmla="*/ 282 w 283"/>
                <a:gd name="T49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76">
                  <a:moveTo>
                    <a:pt x="282" y="19"/>
                  </a:moveTo>
                  <a:lnTo>
                    <a:pt x="258" y="35"/>
                  </a:lnTo>
                  <a:lnTo>
                    <a:pt x="232" y="48"/>
                  </a:lnTo>
                  <a:lnTo>
                    <a:pt x="203" y="57"/>
                  </a:lnTo>
                  <a:lnTo>
                    <a:pt x="174" y="65"/>
                  </a:lnTo>
                  <a:lnTo>
                    <a:pt x="146" y="70"/>
                  </a:lnTo>
                  <a:lnTo>
                    <a:pt x="115" y="73"/>
                  </a:lnTo>
                  <a:lnTo>
                    <a:pt x="86" y="76"/>
                  </a:lnTo>
                  <a:lnTo>
                    <a:pt x="56" y="7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48"/>
                  </a:lnTo>
                  <a:lnTo>
                    <a:pt x="29" y="52"/>
                  </a:lnTo>
                  <a:lnTo>
                    <a:pt x="59" y="52"/>
                  </a:lnTo>
                  <a:lnTo>
                    <a:pt x="88" y="48"/>
                  </a:lnTo>
                  <a:lnTo>
                    <a:pt x="117" y="41"/>
                  </a:lnTo>
                  <a:lnTo>
                    <a:pt x="146" y="33"/>
                  </a:lnTo>
                  <a:lnTo>
                    <a:pt x="174" y="24"/>
                  </a:lnTo>
                  <a:lnTo>
                    <a:pt x="202" y="16"/>
                  </a:lnTo>
                  <a:lnTo>
                    <a:pt x="229" y="8"/>
                  </a:lnTo>
                  <a:lnTo>
                    <a:pt x="256" y="3"/>
                  </a:lnTo>
                  <a:lnTo>
                    <a:pt x="283" y="0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2" y="19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3" name="Freeform 143"/>
            <p:cNvSpPr>
              <a:spLocks/>
            </p:cNvSpPr>
            <p:nvPr/>
          </p:nvSpPr>
          <p:spPr bwMode="auto">
            <a:xfrm>
              <a:off x="3716" y="2675"/>
              <a:ext cx="83" cy="83"/>
            </a:xfrm>
            <a:custGeom>
              <a:avLst/>
              <a:gdLst>
                <a:gd name="T0" fmla="*/ 198 w 259"/>
                <a:gd name="T1" fmla="*/ 259 h 259"/>
                <a:gd name="T2" fmla="*/ 182 w 259"/>
                <a:gd name="T3" fmla="*/ 240 h 259"/>
                <a:gd name="T4" fmla="*/ 174 w 259"/>
                <a:gd name="T5" fmla="*/ 238 h 259"/>
                <a:gd name="T6" fmla="*/ 164 w 259"/>
                <a:gd name="T7" fmla="*/ 238 h 259"/>
                <a:gd name="T8" fmla="*/ 153 w 259"/>
                <a:gd name="T9" fmla="*/ 236 h 259"/>
                <a:gd name="T10" fmla="*/ 142 w 259"/>
                <a:gd name="T11" fmla="*/ 235 h 259"/>
                <a:gd name="T12" fmla="*/ 131 w 259"/>
                <a:gd name="T13" fmla="*/ 233 h 259"/>
                <a:gd name="T14" fmla="*/ 120 w 259"/>
                <a:gd name="T15" fmla="*/ 232 h 259"/>
                <a:gd name="T16" fmla="*/ 108 w 259"/>
                <a:gd name="T17" fmla="*/ 228 h 259"/>
                <a:gd name="T18" fmla="*/ 97 w 259"/>
                <a:gd name="T19" fmla="*/ 225 h 259"/>
                <a:gd name="T20" fmla="*/ 86 w 259"/>
                <a:gd name="T21" fmla="*/ 222 h 259"/>
                <a:gd name="T22" fmla="*/ 75 w 259"/>
                <a:gd name="T23" fmla="*/ 219 h 259"/>
                <a:gd name="T24" fmla="*/ 73 w 259"/>
                <a:gd name="T25" fmla="*/ 206 h 259"/>
                <a:gd name="T26" fmla="*/ 68 w 259"/>
                <a:gd name="T27" fmla="*/ 193 h 259"/>
                <a:gd name="T28" fmla="*/ 64 w 259"/>
                <a:gd name="T29" fmla="*/ 182 h 259"/>
                <a:gd name="T30" fmla="*/ 57 w 259"/>
                <a:gd name="T31" fmla="*/ 171 h 259"/>
                <a:gd name="T32" fmla="*/ 49 w 259"/>
                <a:gd name="T33" fmla="*/ 160 h 259"/>
                <a:gd name="T34" fmla="*/ 40 w 259"/>
                <a:gd name="T35" fmla="*/ 148 h 259"/>
                <a:gd name="T36" fmla="*/ 30 w 259"/>
                <a:gd name="T37" fmla="*/ 137 h 259"/>
                <a:gd name="T38" fmla="*/ 20 w 259"/>
                <a:gd name="T39" fmla="*/ 128 h 259"/>
                <a:gd name="T40" fmla="*/ 9 w 259"/>
                <a:gd name="T41" fmla="*/ 118 h 259"/>
                <a:gd name="T42" fmla="*/ 0 w 259"/>
                <a:gd name="T43" fmla="*/ 107 h 259"/>
                <a:gd name="T44" fmla="*/ 19 w 259"/>
                <a:gd name="T45" fmla="*/ 105 h 259"/>
                <a:gd name="T46" fmla="*/ 36 w 259"/>
                <a:gd name="T47" fmla="*/ 100 h 259"/>
                <a:gd name="T48" fmla="*/ 52 w 259"/>
                <a:gd name="T49" fmla="*/ 91 h 259"/>
                <a:gd name="T50" fmla="*/ 67 w 259"/>
                <a:gd name="T51" fmla="*/ 78 h 259"/>
                <a:gd name="T52" fmla="*/ 80 w 259"/>
                <a:gd name="T53" fmla="*/ 67 h 259"/>
                <a:gd name="T54" fmla="*/ 94 w 259"/>
                <a:gd name="T55" fmla="*/ 54 h 259"/>
                <a:gd name="T56" fmla="*/ 110 w 259"/>
                <a:gd name="T57" fmla="*/ 44 h 259"/>
                <a:gd name="T58" fmla="*/ 128 w 259"/>
                <a:gd name="T59" fmla="*/ 38 h 259"/>
                <a:gd name="T60" fmla="*/ 147 w 259"/>
                <a:gd name="T61" fmla="*/ 36 h 259"/>
                <a:gd name="T62" fmla="*/ 171 w 259"/>
                <a:gd name="T63" fmla="*/ 40 h 259"/>
                <a:gd name="T64" fmla="*/ 190 w 259"/>
                <a:gd name="T65" fmla="*/ 0 h 259"/>
                <a:gd name="T66" fmla="*/ 193 w 259"/>
                <a:gd name="T67" fmla="*/ 27 h 259"/>
                <a:gd name="T68" fmla="*/ 203 w 259"/>
                <a:gd name="T69" fmla="*/ 54 h 259"/>
                <a:gd name="T70" fmla="*/ 217 w 259"/>
                <a:gd name="T71" fmla="*/ 81 h 259"/>
                <a:gd name="T72" fmla="*/ 232 w 259"/>
                <a:gd name="T73" fmla="*/ 108 h 259"/>
                <a:gd name="T74" fmla="*/ 246 w 259"/>
                <a:gd name="T75" fmla="*/ 136 h 259"/>
                <a:gd name="T76" fmla="*/ 256 w 259"/>
                <a:gd name="T77" fmla="*/ 163 h 259"/>
                <a:gd name="T78" fmla="*/ 259 w 259"/>
                <a:gd name="T79" fmla="*/ 188 h 259"/>
                <a:gd name="T80" fmla="*/ 252 w 259"/>
                <a:gd name="T81" fmla="*/ 212 h 259"/>
                <a:gd name="T82" fmla="*/ 233 w 259"/>
                <a:gd name="T83" fmla="*/ 236 h 259"/>
                <a:gd name="T84" fmla="*/ 198 w 259"/>
                <a:gd name="T85" fmla="*/ 259 h 259"/>
                <a:gd name="T86" fmla="*/ 198 w 259"/>
                <a:gd name="T8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259">
                  <a:moveTo>
                    <a:pt x="198" y="259"/>
                  </a:moveTo>
                  <a:lnTo>
                    <a:pt x="182" y="240"/>
                  </a:lnTo>
                  <a:lnTo>
                    <a:pt x="174" y="238"/>
                  </a:lnTo>
                  <a:lnTo>
                    <a:pt x="164" y="238"/>
                  </a:lnTo>
                  <a:lnTo>
                    <a:pt x="153" y="236"/>
                  </a:lnTo>
                  <a:lnTo>
                    <a:pt x="142" y="235"/>
                  </a:lnTo>
                  <a:lnTo>
                    <a:pt x="131" y="233"/>
                  </a:lnTo>
                  <a:lnTo>
                    <a:pt x="120" y="232"/>
                  </a:lnTo>
                  <a:lnTo>
                    <a:pt x="108" y="228"/>
                  </a:lnTo>
                  <a:lnTo>
                    <a:pt x="97" y="225"/>
                  </a:lnTo>
                  <a:lnTo>
                    <a:pt x="86" y="222"/>
                  </a:lnTo>
                  <a:lnTo>
                    <a:pt x="75" y="219"/>
                  </a:lnTo>
                  <a:lnTo>
                    <a:pt x="73" y="206"/>
                  </a:lnTo>
                  <a:lnTo>
                    <a:pt x="68" y="193"/>
                  </a:lnTo>
                  <a:lnTo>
                    <a:pt x="64" y="182"/>
                  </a:lnTo>
                  <a:lnTo>
                    <a:pt x="57" y="171"/>
                  </a:lnTo>
                  <a:lnTo>
                    <a:pt x="49" y="160"/>
                  </a:lnTo>
                  <a:lnTo>
                    <a:pt x="40" y="148"/>
                  </a:lnTo>
                  <a:lnTo>
                    <a:pt x="30" y="137"/>
                  </a:lnTo>
                  <a:lnTo>
                    <a:pt x="20" y="128"/>
                  </a:lnTo>
                  <a:lnTo>
                    <a:pt x="9" y="118"/>
                  </a:lnTo>
                  <a:lnTo>
                    <a:pt x="0" y="107"/>
                  </a:lnTo>
                  <a:lnTo>
                    <a:pt x="19" y="105"/>
                  </a:lnTo>
                  <a:lnTo>
                    <a:pt x="36" y="100"/>
                  </a:lnTo>
                  <a:lnTo>
                    <a:pt x="52" y="91"/>
                  </a:lnTo>
                  <a:lnTo>
                    <a:pt x="67" y="78"/>
                  </a:lnTo>
                  <a:lnTo>
                    <a:pt x="80" y="67"/>
                  </a:lnTo>
                  <a:lnTo>
                    <a:pt x="94" y="54"/>
                  </a:lnTo>
                  <a:lnTo>
                    <a:pt x="110" y="44"/>
                  </a:lnTo>
                  <a:lnTo>
                    <a:pt x="128" y="38"/>
                  </a:lnTo>
                  <a:lnTo>
                    <a:pt x="147" y="36"/>
                  </a:lnTo>
                  <a:lnTo>
                    <a:pt x="171" y="40"/>
                  </a:lnTo>
                  <a:lnTo>
                    <a:pt x="190" y="0"/>
                  </a:lnTo>
                  <a:lnTo>
                    <a:pt x="193" y="27"/>
                  </a:lnTo>
                  <a:lnTo>
                    <a:pt x="203" y="54"/>
                  </a:lnTo>
                  <a:lnTo>
                    <a:pt x="217" y="81"/>
                  </a:lnTo>
                  <a:lnTo>
                    <a:pt x="232" y="108"/>
                  </a:lnTo>
                  <a:lnTo>
                    <a:pt x="246" y="136"/>
                  </a:lnTo>
                  <a:lnTo>
                    <a:pt x="256" y="163"/>
                  </a:lnTo>
                  <a:lnTo>
                    <a:pt x="259" y="188"/>
                  </a:lnTo>
                  <a:lnTo>
                    <a:pt x="252" y="212"/>
                  </a:lnTo>
                  <a:lnTo>
                    <a:pt x="233" y="236"/>
                  </a:lnTo>
                  <a:lnTo>
                    <a:pt x="198" y="259"/>
                  </a:lnTo>
                  <a:lnTo>
                    <a:pt x="198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4" name="Freeform 144"/>
            <p:cNvSpPr>
              <a:spLocks/>
            </p:cNvSpPr>
            <p:nvPr/>
          </p:nvSpPr>
          <p:spPr bwMode="auto">
            <a:xfrm>
              <a:off x="3948" y="2696"/>
              <a:ext cx="66" cy="23"/>
            </a:xfrm>
            <a:custGeom>
              <a:avLst/>
              <a:gdLst>
                <a:gd name="T0" fmla="*/ 203 w 203"/>
                <a:gd name="T1" fmla="*/ 0 h 69"/>
                <a:gd name="T2" fmla="*/ 190 w 203"/>
                <a:gd name="T3" fmla="*/ 19 h 69"/>
                <a:gd name="T4" fmla="*/ 174 w 203"/>
                <a:gd name="T5" fmla="*/ 33 h 69"/>
                <a:gd name="T6" fmla="*/ 157 w 203"/>
                <a:gd name="T7" fmla="*/ 45 h 69"/>
                <a:gd name="T8" fmla="*/ 137 w 203"/>
                <a:gd name="T9" fmla="*/ 53 h 69"/>
                <a:gd name="T10" fmla="*/ 117 w 203"/>
                <a:gd name="T11" fmla="*/ 61 h 69"/>
                <a:gd name="T12" fmla="*/ 94 w 203"/>
                <a:gd name="T13" fmla="*/ 65 h 69"/>
                <a:gd name="T14" fmla="*/ 72 w 203"/>
                <a:gd name="T15" fmla="*/ 67 h 69"/>
                <a:gd name="T16" fmla="*/ 48 w 203"/>
                <a:gd name="T17" fmla="*/ 69 h 69"/>
                <a:gd name="T18" fmla="*/ 24 w 203"/>
                <a:gd name="T19" fmla="*/ 69 h 69"/>
                <a:gd name="T20" fmla="*/ 0 w 203"/>
                <a:gd name="T21" fmla="*/ 69 h 69"/>
                <a:gd name="T22" fmla="*/ 21 w 203"/>
                <a:gd name="T23" fmla="*/ 69 h 69"/>
                <a:gd name="T24" fmla="*/ 41 w 203"/>
                <a:gd name="T25" fmla="*/ 65 h 69"/>
                <a:gd name="T26" fmla="*/ 62 w 203"/>
                <a:gd name="T27" fmla="*/ 59 h 69"/>
                <a:gd name="T28" fmla="*/ 81 w 203"/>
                <a:gd name="T29" fmla="*/ 53 h 69"/>
                <a:gd name="T30" fmla="*/ 102 w 203"/>
                <a:gd name="T31" fmla="*/ 43 h 69"/>
                <a:gd name="T32" fmla="*/ 123 w 203"/>
                <a:gd name="T33" fmla="*/ 35 h 69"/>
                <a:gd name="T34" fmla="*/ 142 w 203"/>
                <a:gd name="T35" fmla="*/ 25 h 69"/>
                <a:gd name="T36" fmla="*/ 163 w 203"/>
                <a:gd name="T37" fmla="*/ 16 h 69"/>
                <a:gd name="T38" fmla="*/ 184 w 203"/>
                <a:gd name="T39" fmla="*/ 8 h 69"/>
                <a:gd name="T40" fmla="*/ 203 w 203"/>
                <a:gd name="T41" fmla="*/ 1 h 69"/>
                <a:gd name="T42" fmla="*/ 203 w 203"/>
                <a:gd name="T43" fmla="*/ 1 h 69"/>
                <a:gd name="T44" fmla="*/ 203 w 203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69">
                  <a:moveTo>
                    <a:pt x="203" y="0"/>
                  </a:moveTo>
                  <a:lnTo>
                    <a:pt x="190" y="19"/>
                  </a:lnTo>
                  <a:lnTo>
                    <a:pt x="174" y="33"/>
                  </a:lnTo>
                  <a:lnTo>
                    <a:pt x="157" y="45"/>
                  </a:lnTo>
                  <a:lnTo>
                    <a:pt x="137" y="53"/>
                  </a:lnTo>
                  <a:lnTo>
                    <a:pt x="117" y="61"/>
                  </a:lnTo>
                  <a:lnTo>
                    <a:pt x="94" y="65"/>
                  </a:lnTo>
                  <a:lnTo>
                    <a:pt x="72" y="67"/>
                  </a:lnTo>
                  <a:lnTo>
                    <a:pt x="48" y="69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21" y="69"/>
                  </a:lnTo>
                  <a:lnTo>
                    <a:pt x="41" y="65"/>
                  </a:lnTo>
                  <a:lnTo>
                    <a:pt x="62" y="59"/>
                  </a:lnTo>
                  <a:lnTo>
                    <a:pt x="81" y="53"/>
                  </a:lnTo>
                  <a:lnTo>
                    <a:pt x="102" y="43"/>
                  </a:lnTo>
                  <a:lnTo>
                    <a:pt x="123" y="35"/>
                  </a:lnTo>
                  <a:lnTo>
                    <a:pt x="142" y="25"/>
                  </a:lnTo>
                  <a:lnTo>
                    <a:pt x="163" y="16"/>
                  </a:lnTo>
                  <a:lnTo>
                    <a:pt x="184" y="8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5" name="Freeform 145"/>
            <p:cNvSpPr>
              <a:spLocks/>
            </p:cNvSpPr>
            <p:nvPr/>
          </p:nvSpPr>
          <p:spPr bwMode="auto">
            <a:xfrm>
              <a:off x="3918" y="2730"/>
              <a:ext cx="69" cy="70"/>
            </a:xfrm>
            <a:custGeom>
              <a:avLst/>
              <a:gdLst>
                <a:gd name="T0" fmla="*/ 202 w 213"/>
                <a:gd name="T1" fmla="*/ 11 h 219"/>
                <a:gd name="T2" fmla="*/ 202 w 213"/>
                <a:gd name="T3" fmla="*/ 16 h 219"/>
                <a:gd name="T4" fmla="*/ 200 w 213"/>
                <a:gd name="T5" fmla="*/ 21 h 219"/>
                <a:gd name="T6" fmla="*/ 199 w 213"/>
                <a:gd name="T7" fmla="*/ 24 h 219"/>
                <a:gd name="T8" fmla="*/ 197 w 213"/>
                <a:gd name="T9" fmla="*/ 29 h 219"/>
                <a:gd name="T10" fmla="*/ 196 w 213"/>
                <a:gd name="T11" fmla="*/ 33 h 219"/>
                <a:gd name="T12" fmla="*/ 194 w 213"/>
                <a:gd name="T13" fmla="*/ 38 h 219"/>
                <a:gd name="T14" fmla="*/ 192 w 213"/>
                <a:gd name="T15" fmla="*/ 43 h 219"/>
                <a:gd name="T16" fmla="*/ 192 w 213"/>
                <a:gd name="T17" fmla="*/ 48 h 219"/>
                <a:gd name="T18" fmla="*/ 191 w 213"/>
                <a:gd name="T19" fmla="*/ 54 h 219"/>
                <a:gd name="T20" fmla="*/ 191 w 213"/>
                <a:gd name="T21" fmla="*/ 61 h 219"/>
                <a:gd name="T22" fmla="*/ 194 w 213"/>
                <a:gd name="T23" fmla="*/ 64 h 219"/>
                <a:gd name="T24" fmla="*/ 197 w 213"/>
                <a:gd name="T25" fmla="*/ 67 h 219"/>
                <a:gd name="T26" fmla="*/ 200 w 213"/>
                <a:gd name="T27" fmla="*/ 69 h 219"/>
                <a:gd name="T28" fmla="*/ 204 w 213"/>
                <a:gd name="T29" fmla="*/ 70 h 219"/>
                <a:gd name="T30" fmla="*/ 207 w 213"/>
                <a:gd name="T31" fmla="*/ 70 h 219"/>
                <a:gd name="T32" fmla="*/ 210 w 213"/>
                <a:gd name="T33" fmla="*/ 72 h 219"/>
                <a:gd name="T34" fmla="*/ 212 w 213"/>
                <a:gd name="T35" fmla="*/ 75 h 219"/>
                <a:gd name="T36" fmla="*/ 213 w 213"/>
                <a:gd name="T37" fmla="*/ 77 h 219"/>
                <a:gd name="T38" fmla="*/ 213 w 213"/>
                <a:gd name="T39" fmla="*/ 81 h 219"/>
                <a:gd name="T40" fmla="*/ 212 w 213"/>
                <a:gd name="T41" fmla="*/ 88 h 219"/>
                <a:gd name="T42" fmla="*/ 208 w 213"/>
                <a:gd name="T43" fmla="*/ 102 h 219"/>
                <a:gd name="T44" fmla="*/ 204 w 213"/>
                <a:gd name="T45" fmla="*/ 115 h 219"/>
                <a:gd name="T46" fmla="*/ 197 w 213"/>
                <a:gd name="T47" fmla="*/ 129 h 219"/>
                <a:gd name="T48" fmla="*/ 189 w 213"/>
                <a:gd name="T49" fmla="*/ 142 h 219"/>
                <a:gd name="T50" fmla="*/ 181 w 213"/>
                <a:gd name="T51" fmla="*/ 155 h 219"/>
                <a:gd name="T52" fmla="*/ 176 w 213"/>
                <a:gd name="T53" fmla="*/ 168 h 219"/>
                <a:gd name="T54" fmla="*/ 173 w 213"/>
                <a:gd name="T55" fmla="*/ 181 h 219"/>
                <a:gd name="T56" fmla="*/ 173 w 213"/>
                <a:gd name="T57" fmla="*/ 193 h 219"/>
                <a:gd name="T58" fmla="*/ 180 w 213"/>
                <a:gd name="T59" fmla="*/ 206 h 219"/>
                <a:gd name="T60" fmla="*/ 191 w 213"/>
                <a:gd name="T61" fmla="*/ 219 h 219"/>
                <a:gd name="T62" fmla="*/ 175 w 213"/>
                <a:gd name="T63" fmla="*/ 203 h 219"/>
                <a:gd name="T64" fmla="*/ 156 w 213"/>
                <a:gd name="T65" fmla="*/ 187 h 219"/>
                <a:gd name="T66" fmla="*/ 136 w 213"/>
                <a:gd name="T67" fmla="*/ 173 h 219"/>
                <a:gd name="T68" fmla="*/ 116 w 213"/>
                <a:gd name="T69" fmla="*/ 158 h 219"/>
                <a:gd name="T70" fmla="*/ 95 w 213"/>
                <a:gd name="T71" fmla="*/ 144 h 219"/>
                <a:gd name="T72" fmla="*/ 74 w 213"/>
                <a:gd name="T73" fmla="*/ 129 h 219"/>
                <a:gd name="T74" fmla="*/ 55 w 213"/>
                <a:gd name="T75" fmla="*/ 113 h 219"/>
                <a:gd name="T76" fmla="*/ 34 w 213"/>
                <a:gd name="T77" fmla="*/ 97 h 219"/>
                <a:gd name="T78" fmla="*/ 16 w 213"/>
                <a:gd name="T79" fmla="*/ 80 h 219"/>
                <a:gd name="T80" fmla="*/ 0 w 213"/>
                <a:gd name="T81" fmla="*/ 61 h 219"/>
                <a:gd name="T82" fmla="*/ 0 w 213"/>
                <a:gd name="T83" fmla="*/ 53 h 219"/>
                <a:gd name="T84" fmla="*/ 2 w 213"/>
                <a:gd name="T85" fmla="*/ 45 h 219"/>
                <a:gd name="T86" fmla="*/ 5 w 213"/>
                <a:gd name="T87" fmla="*/ 38 h 219"/>
                <a:gd name="T88" fmla="*/ 8 w 213"/>
                <a:gd name="T89" fmla="*/ 30 h 219"/>
                <a:gd name="T90" fmla="*/ 13 w 213"/>
                <a:gd name="T91" fmla="*/ 24 h 219"/>
                <a:gd name="T92" fmla="*/ 16 w 213"/>
                <a:gd name="T93" fmla="*/ 17 h 219"/>
                <a:gd name="T94" fmla="*/ 23 w 213"/>
                <a:gd name="T95" fmla="*/ 13 h 219"/>
                <a:gd name="T96" fmla="*/ 28 w 213"/>
                <a:gd name="T97" fmla="*/ 8 h 219"/>
                <a:gd name="T98" fmla="*/ 34 w 213"/>
                <a:gd name="T99" fmla="*/ 3 h 219"/>
                <a:gd name="T100" fmla="*/ 40 w 213"/>
                <a:gd name="T101" fmla="*/ 0 h 219"/>
                <a:gd name="T102" fmla="*/ 56 w 213"/>
                <a:gd name="T103" fmla="*/ 3 h 219"/>
                <a:gd name="T104" fmla="*/ 72 w 213"/>
                <a:gd name="T105" fmla="*/ 5 h 219"/>
                <a:gd name="T106" fmla="*/ 88 w 213"/>
                <a:gd name="T107" fmla="*/ 9 h 219"/>
                <a:gd name="T108" fmla="*/ 106 w 213"/>
                <a:gd name="T109" fmla="*/ 13 h 219"/>
                <a:gd name="T110" fmla="*/ 122 w 213"/>
                <a:gd name="T111" fmla="*/ 17 h 219"/>
                <a:gd name="T112" fmla="*/ 138 w 213"/>
                <a:gd name="T113" fmla="*/ 19 h 219"/>
                <a:gd name="T114" fmla="*/ 154 w 213"/>
                <a:gd name="T115" fmla="*/ 21 h 219"/>
                <a:gd name="T116" fmla="*/ 170 w 213"/>
                <a:gd name="T117" fmla="*/ 21 h 219"/>
                <a:gd name="T118" fmla="*/ 186 w 213"/>
                <a:gd name="T119" fmla="*/ 17 h 219"/>
                <a:gd name="T120" fmla="*/ 204 w 213"/>
                <a:gd name="T121" fmla="*/ 13 h 219"/>
                <a:gd name="T122" fmla="*/ 204 w 213"/>
                <a:gd name="T123" fmla="*/ 13 h 219"/>
                <a:gd name="T124" fmla="*/ 202 w 213"/>
                <a:gd name="T125" fmla="*/ 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219">
                  <a:moveTo>
                    <a:pt x="202" y="11"/>
                  </a:moveTo>
                  <a:lnTo>
                    <a:pt x="202" y="16"/>
                  </a:lnTo>
                  <a:lnTo>
                    <a:pt x="200" y="21"/>
                  </a:lnTo>
                  <a:lnTo>
                    <a:pt x="199" y="24"/>
                  </a:lnTo>
                  <a:lnTo>
                    <a:pt x="197" y="29"/>
                  </a:lnTo>
                  <a:lnTo>
                    <a:pt x="196" y="33"/>
                  </a:lnTo>
                  <a:lnTo>
                    <a:pt x="194" y="38"/>
                  </a:lnTo>
                  <a:lnTo>
                    <a:pt x="192" y="43"/>
                  </a:lnTo>
                  <a:lnTo>
                    <a:pt x="192" y="48"/>
                  </a:lnTo>
                  <a:lnTo>
                    <a:pt x="191" y="54"/>
                  </a:lnTo>
                  <a:lnTo>
                    <a:pt x="191" y="61"/>
                  </a:lnTo>
                  <a:lnTo>
                    <a:pt x="194" y="64"/>
                  </a:lnTo>
                  <a:lnTo>
                    <a:pt x="197" y="67"/>
                  </a:lnTo>
                  <a:lnTo>
                    <a:pt x="200" y="69"/>
                  </a:lnTo>
                  <a:lnTo>
                    <a:pt x="204" y="70"/>
                  </a:lnTo>
                  <a:lnTo>
                    <a:pt x="207" y="70"/>
                  </a:lnTo>
                  <a:lnTo>
                    <a:pt x="210" y="72"/>
                  </a:lnTo>
                  <a:lnTo>
                    <a:pt x="212" y="75"/>
                  </a:lnTo>
                  <a:lnTo>
                    <a:pt x="213" y="77"/>
                  </a:lnTo>
                  <a:lnTo>
                    <a:pt x="213" y="81"/>
                  </a:lnTo>
                  <a:lnTo>
                    <a:pt x="212" y="88"/>
                  </a:lnTo>
                  <a:lnTo>
                    <a:pt x="208" y="102"/>
                  </a:lnTo>
                  <a:lnTo>
                    <a:pt x="204" y="115"/>
                  </a:lnTo>
                  <a:lnTo>
                    <a:pt x="197" y="129"/>
                  </a:lnTo>
                  <a:lnTo>
                    <a:pt x="189" y="142"/>
                  </a:lnTo>
                  <a:lnTo>
                    <a:pt x="181" y="155"/>
                  </a:lnTo>
                  <a:lnTo>
                    <a:pt x="176" y="168"/>
                  </a:lnTo>
                  <a:lnTo>
                    <a:pt x="173" y="181"/>
                  </a:lnTo>
                  <a:lnTo>
                    <a:pt x="173" y="193"/>
                  </a:lnTo>
                  <a:lnTo>
                    <a:pt x="180" y="206"/>
                  </a:lnTo>
                  <a:lnTo>
                    <a:pt x="191" y="219"/>
                  </a:lnTo>
                  <a:lnTo>
                    <a:pt x="175" y="203"/>
                  </a:lnTo>
                  <a:lnTo>
                    <a:pt x="156" y="187"/>
                  </a:lnTo>
                  <a:lnTo>
                    <a:pt x="136" y="173"/>
                  </a:lnTo>
                  <a:lnTo>
                    <a:pt x="116" y="158"/>
                  </a:lnTo>
                  <a:lnTo>
                    <a:pt x="95" y="144"/>
                  </a:lnTo>
                  <a:lnTo>
                    <a:pt x="74" y="129"/>
                  </a:lnTo>
                  <a:lnTo>
                    <a:pt x="55" y="113"/>
                  </a:lnTo>
                  <a:lnTo>
                    <a:pt x="34" y="97"/>
                  </a:lnTo>
                  <a:lnTo>
                    <a:pt x="16" y="8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5" y="38"/>
                  </a:lnTo>
                  <a:lnTo>
                    <a:pt x="8" y="30"/>
                  </a:lnTo>
                  <a:lnTo>
                    <a:pt x="13" y="24"/>
                  </a:lnTo>
                  <a:lnTo>
                    <a:pt x="16" y="17"/>
                  </a:lnTo>
                  <a:lnTo>
                    <a:pt x="23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72" y="5"/>
                  </a:lnTo>
                  <a:lnTo>
                    <a:pt x="88" y="9"/>
                  </a:lnTo>
                  <a:lnTo>
                    <a:pt x="106" y="13"/>
                  </a:lnTo>
                  <a:lnTo>
                    <a:pt x="122" y="17"/>
                  </a:lnTo>
                  <a:lnTo>
                    <a:pt x="138" y="19"/>
                  </a:lnTo>
                  <a:lnTo>
                    <a:pt x="154" y="21"/>
                  </a:lnTo>
                  <a:lnTo>
                    <a:pt x="170" y="21"/>
                  </a:lnTo>
                  <a:lnTo>
                    <a:pt x="186" y="17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2" y="1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6" name="Freeform 146"/>
            <p:cNvSpPr>
              <a:spLocks/>
            </p:cNvSpPr>
            <p:nvPr/>
          </p:nvSpPr>
          <p:spPr bwMode="auto">
            <a:xfrm>
              <a:off x="3815" y="2785"/>
              <a:ext cx="21" cy="22"/>
            </a:xfrm>
            <a:custGeom>
              <a:avLst/>
              <a:gdLst>
                <a:gd name="T0" fmla="*/ 64 w 64"/>
                <a:gd name="T1" fmla="*/ 17 h 67"/>
                <a:gd name="T2" fmla="*/ 64 w 64"/>
                <a:gd name="T3" fmla="*/ 24 h 67"/>
                <a:gd name="T4" fmla="*/ 64 w 64"/>
                <a:gd name="T5" fmla="*/ 28 h 67"/>
                <a:gd name="T6" fmla="*/ 64 w 64"/>
                <a:gd name="T7" fmla="*/ 35 h 67"/>
                <a:gd name="T8" fmla="*/ 64 w 64"/>
                <a:gd name="T9" fmla="*/ 40 h 67"/>
                <a:gd name="T10" fmla="*/ 64 w 64"/>
                <a:gd name="T11" fmla="*/ 46 h 67"/>
                <a:gd name="T12" fmla="*/ 64 w 64"/>
                <a:gd name="T13" fmla="*/ 51 h 67"/>
                <a:gd name="T14" fmla="*/ 64 w 64"/>
                <a:gd name="T15" fmla="*/ 56 h 67"/>
                <a:gd name="T16" fmla="*/ 61 w 64"/>
                <a:gd name="T17" fmla="*/ 60 h 67"/>
                <a:gd name="T18" fmla="*/ 58 w 64"/>
                <a:gd name="T19" fmla="*/ 64 h 67"/>
                <a:gd name="T20" fmla="*/ 53 w 64"/>
                <a:gd name="T21" fmla="*/ 67 h 67"/>
                <a:gd name="T22" fmla="*/ 47 w 64"/>
                <a:gd name="T23" fmla="*/ 67 h 67"/>
                <a:gd name="T24" fmla="*/ 42 w 64"/>
                <a:gd name="T25" fmla="*/ 67 h 67"/>
                <a:gd name="T26" fmla="*/ 36 w 64"/>
                <a:gd name="T27" fmla="*/ 67 h 67"/>
                <a:gd name="T28" fmla="*/ 31 w 64"/>
                <a:gd name="T29" fmla="*/ 67 h 67"/>
                <a:gd name="T30" fmla="*/ 26 w 64"/>
                <a:gd name="T31" fmla="*/ 65 h 67"/>
                <a:gd name="T32" fmla="*/ 21 w 64"/>
                <a:gd name="T33" fmla="*/ 64 h 67"/>
                <a:gd name="T34" fmla="*/ 18 w 64"/>
                <a:gd name="T35" fmla="*/ 60 h 67"/>
                <a:gd name="T36" fmla="*/ 13 w 64"/>
                <a:gd name="T37" fmla="*/ 56 h 67"/>
                <a:gd name="T38" fmla="*/ 8 w 64"/>
                <a:gd name="T39" fmla="*/ 52 h 67"/>
                <a:gd name="T40" fmla="*/ 5 w 64"/>
                <a:gd name="T41" fmla="*/ 46 h 67"/>
                <a:gd name="T42" fmla="*/ 0 w 64"/>
                <a:gd name="T43" fmla="*/ 33 h 67"/>
                <a:gd name="T44" fmla="*/ 0 w 64"/>
                <a:gd name="T45" fmla="*/ 24 h 67"/>
                <a:gd name="T46" fmla="*/ 4 w 64"/>
                <a:gd name="T47" fmla="*/ 14 h 67"/>
                <a:gd name="T48" fmla="*/ 10 w 64"/>
                <a:gd name="T49" fmla="*/ 8 h 67"/>
                <a:gd name="T50" fmla="*/ 20 w 64"/>
                <a:gd name="T51" fmla="*/ 3 h 67"/>
                <a:gd name="T52" fmla="*/ 29 w 64"/>
                <a:gd name="T53" fmla="*/ 0 h 67"/>
                <a:gd name="T54" fmla="*/ 39 w 64"/>
                <a:gd name="T55" fmla="*/ 0 h 67"/>
                <a:gd name="T56" fmla="*/ 48 w 64"/>
                <a:gd name="T57" fmla="*/ 3 h 67"/>
                <a:gd name="T58" fmla="*/ 58 w 64"/>
                <a:gd name="T59" fmla="*/ 9 h 67"/>
                <a:gd name="T60" fmla="*/ 64 w 64"/>
                <a:gd name="T61" fmla="*/ 19 h 67"/>
                <a:gd name="T62" fmla="*/ 64 w 64"/>
                <a:gd name="T63" fmla="*/ 19 h 67"/>
                <a:gd name="T64" fmla="*/ 64 w 64"/>
                <a:gd name="T6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7">
                  <a:moveTo>
                    <a:pt x="64" y="17"/>
                  </a:moveTo>
                  <a:lnTo>
                    <a:pt x="64" y="24"/>
                  </a:lnTo>
                  <a:lnTo>
                    <a:pt x="64" y="28"/>
                  </a:lnTo>
                  <a:lnTo>
                    <a:pt x="64" y="35"/>
                  </a:lnTo>
                  <a:lnTo>
                    <a:pt x="64" y="40"/>
                  </a:lnTo>
                  <a:lnTo>
                    <a:pt x="64" y="46"/>
                  </a:lnTo>
                  <a:lnTo>
                    <a:pt x="64" y="51"/>
                  </a:lnTo>
                  <a:lnTo>
                    <a:pt x="64" y="56"/>
                  </a:lnTo>
                  <a:lnTo>
                    <a:pt x="61" y="60"/>
                  </a:lnTo>
                  <a:lnTo>
                    <a:pt x="58" y="64"/>
                  </a:lnTo>
                  <a:lnTo>
                    <a:pt x="53" y="67"/>
                  </a:lnTo>
                  <a:lnTo>
                    <a:pt x="47" y="67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1" y="67"/>
                  </a:lnTo>
                  <a:lnTo>
                    <a:pt x="26" y="65"/>
                  </a:lnTo>
                  <a:lnTo>
                    <a:pt x="21" y="64"/>
                  </a:lnTo>
                  <a:lnTo>
                    <a:pt x="18" y="60"/>
                  </a:lnTo>
                  <a:lnTo>
                    <a:pt x="13" y="56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3"/>
                  </a:lnTo>
                  <a:lnTo>
                    <a:pt x="58" y="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7" name="Freeform 147"/>
            <p:cNvSpPr>
              <a:spLocks/>
            </p:cNvSpPr>
            <p:nvPr/>
          </p:nvSpPr>
          <p:spPr bwMode="auto">
            <a:xfrm>
              <a:off x="3821" y="3127"/>
              <a:ext cx="15" cy="7"/>
            </a:xfrm>
            <a:custGeom>
              <a:avLst/>
              <a:gdLst>
                <a:gd name="T0" fmla="*/ 46 w 46"/>
                <a:gd name="T1" fmla="*/ 21 h 21"/>
                <a:gd name="T2" fmla="*/ 0 w 46"/>
                <a:gd name="T3" fmla="*/ 10 h 21"/>
                <a:gd name="T4" fmla="*/ 3 w 46"/>
                <a:gd name="T5" fmla="*/ 5 h 21"/>
                <a:gd name="T6" fmla="*/ 8 w 46"/>
                <a:gd name="T7" fmla="*/ 2 h 21"/>
                <a:gd name="T8" fmla="*/ 13 w 46"/>
                <a:gd name="T9" fmla="*/ 2 h 21"/>
                <a:gd name="T10" fmla="*/ 18 w 46"/>
                <a:gd name="T11" fmla="*/ 0 h 21"/>
                <a:gd name="T12" fmla="*/ 24 w 46"/>
                <a:gd name="T13" fmla="*/ 2 h 21"/>
                <a:gd name="T14" fmla="*/ 29 w 46"/>
                <a:gd name="T15" fmla="*/ 4 h 21"/>
                <a:gd name="T16" fmla="*/ 34 w 46"/>
                <a:gd name="T17" fmla="*/ 7 h 21"/>
                <a:gd name="T18" fmla="*/ 38 w 46"/>
                <a:gd name="T19" fmla="*/ 12 h 21"/>
                <a:gd name="T20" fmla="*/ 43 w 46"/>
                <a:gd name="T21" fmla="*/ 16 h 21"/>
                <a:gd name="T22" fmla="*/ 46 w 46"/>
                <a:gd name="T23" fmla="*/ 21 h 21"/>
                <a:gd name="T24" fmla="*/ 46 w 4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43" y="16"/>
                  </a:lnTo>
                  <a:lnTo>
                    <a:pt x="46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8" name="Freeform 148"/>
            <p:cNvSpPr>
              <a:spLocks/>
            </p:cNvSpPr>
            <p:nvPr/>
          </p:nvSpPr>
          <p:spPr bwMode="auto">
            <a:xfrm>
              <a:off x="3643" y="2764"/>
              <a:ext cx="22" cy="22"/>
            </a:xfrm>
            <a:custGeom>
              <a:avLst/>
              <a:gdLst>
                <a:gd name="T0" fmla="*/ 33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49 w 69"/>
                <a:gd name="T7" fmla="*/ 64 h 69"/>
                <a:gd name="T8" fmla="*/ 54 w 69"/>
                <a:gd name="T9" fmla="*/ 63 h 69"/>
                <a:gd name="T10" fmla="*/ 59 w 69"/>
                <a:gd name="T11" fmla="*/ 60 h 69"/>
                <a:gd name="T12" fmla="*/ 62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9 w 69"/>
                <a:gd name="T19" fmla="*/ 40 h 69"/>
                <a:gd name="T20" fmla="*/ 69 w 69"/>
                <a:gd name="T21" fmla="*/ 36 h 69"/>
                <a:gd name="T22" fmla="*/ 69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2 w 69"/>
                <a:gd name="T29" fmla="*/ 15 h 69"/>
                <a:gd name="T30" fmla="*/ 59 w 69"/>
                <a:gd name="T31" fmla="*/ 12 h 69"/>
                <a:gd name="T32" fmla="*/ 54 w 69"/>
                <a:gd name="T33" fmla="*/ 7 h 69"/>
                <a:gd name="T34" fmla="*/ 49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5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4 w 69"/>
                <a:gd name="T49" fmla="*/ 7 h 69"/>
                <a:gd name="T50" fmla="*/ 11 w 69"/>
                <a:gd name="T51" fmla="*/ 12 h 69"/>
                <a:gd name="T52" fmla="*/ 6 w 69"/>
                <a:gd name="T53" fmla="*/ 15 h 69"/>
                <a:gd name="T54" fmla="*/ 5 w 69"/>
                <a:gd name="T55" fmla="*/ 20 h 69"/>
                <a:gd name="T56" fmla="*/ 1 w 69"/>
                <a:gd name="T57" fmla="*/ 24 h 69"/>
                <a:gd name="T58" fmla="*/ 1 w 69"/>
                <a:gd name="T59" fmla="*/ 29 h 69"/>
                <a:gd name="T60" fmla="*/ 0 w 69"/>
                <a:gd name="T61" fmla="*/ 36 h 69"/>
                <a:gd name="T62" fmla="*/ 1 w 69"/>
                <a:gd name="T63" fmla="*/ 40 h 69"/>
                <a:gd name="T64" fmla="*/ 1 w 69"/>
                <a:gd name="T65" fmla="*/ 45 h 69"/>
                <a:gd name="T66" fmla="*/ 5 w 69"/>
                <a:gd name="T67" fmla="*/ 50 h 69"/>
                <a:gd name="T68" fmla="*/ 6 w 69"/>
                <a:gd name="T69" fmla="*/ 55 h 69"/>
                <a:gd name="T70" fmla="*/ 11 w 69"/>
                <a:gd name="T71" fmla="*/ 60 h 69"/>
                <a:gd name="T72" fmla="*/ 14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5 w 69"/>
                <a:gd name="T81" fmla="*/ 69 h 69"/>
                <a:gd name="T82" fmla="*/ 35 w 69"/>
                <a:gd name="T83" fmla="*/ 69 h 69"/>
                <a:gd name="T84" fmla="*/ 33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3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54" y="63"/>
                  </a:lnTo>
                  <a:lnTo>
                    <a:pt x="59" y="60"/>
                  </a:lnTo>
                  <a:lnTo>
                    <a:pt x="62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9" y="40"/>
                  </a:lnTo>
                  <a:lnTo>
                    <a:pt x="69" y="36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2" y="15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11" y="12"/>
                  </a:lnTo>
                  <a:lnTo>
                    <a:pt x="6" y="15"/>
                  </a:lnTo>
                  <a:lnTo>
                    <a:pt x="5" y="20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6" y="55"/>
                  </a:lnTo>
                  <a:lnTo>
                    <a:pt x="11" y="60"/>
                  </a:lnTo>
                  <a:lnTo>
                    <a:pt x="14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9" name="Freeform 149"/>
            <p:cNvSpPr>
              <a:spLocks/>
            </p:cNvSpPr>
            <p:nvPr/>
          </p:nvSpPr>
          <p:spPr bwMode="auto">
            <a:xfrm>
              <a:off x="3668" y="2820"/>
              <a:ext cx="22" cy="23"/>
            </a:xfrm>
            <a:custGeom>
              <a:avLst/>
              <a:gdLst>
                <a:gd name="T0" fmla="*/ 34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50 w 69"/>
                <a:gd name="T7" fmla="*/ 64 h 69"/>
                <a:gd name="T8" fmla="*/ 55 w 69"/>
                <a:gd name="T9" fmla="*/ 63 h 69"/>
                <a:gd name="T10" fmla="*/ 58 w 69"/>
                <a:gd name="T11" fmla="*/ 60 h 69"/>
                <a:gd name="T12" fmla="*/ 61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7 w 69"/>
                <a:gd name="T19" fmla="*/ 40 h 69"/>
                <a:gd name="T20" fmla="*/ 69 w 69"/>
                <a:gd name="T21" fmla="*/ 36 h 69"/>
                <a:gd name="T22" fmla="*/ 67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1 w 69"/>
                <a:gd name="T29" fmla="*/ 15 h 69"/>
                <a:gd name="T30" fmla="*/ 58 w 69"/>
                <a:gd name="T31" fmla="*/ 12 h 69"/>
                <a:gd name="T32" fmla="*/ 55 w 69"/>
                <a:gd name="T33" fmla="*/ 7 h 69"/>
                <a:gd name="T34" fmla="*/ 50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4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5 w 69"/>
                <a:gd name="T49" fmla="*/ 7 h 69"/>
                <a:gd name="T50" fmla="*/ 10 w 69"/>
                <a:gd name="T51" fmla="*/ 12 h 69"/>
                <a:gd name="T52" fmla="*/ 7 w 69"/>
                <a:gd name="T53" fmla="*/ 15 h 69"/>
                <a:gd name="T54" fmla="*/ 5 w 69"/>
                <a:gd name="T55" fmla="*/ 20 h 69"/>
                <a:gd name="T56" fmla="*/ 2 w 69"/>
                <a:gd name="T57" fmla="*/ 24 h 69"/>
                <a:gd name="T58" fmla="*/ 0 w 69"/>
                <a:gd name="T59" fmla="*/ 29 h 69"/>
                <a:gd name="T60" fmla="*/ 0 w 69"/>
                <a:gd name="T61" fmla="*/ 36 h 69"/>
                <a:gd name="T62" fmla="*/ 0 w 69"/>
                <a:gd name="T63" fmla="*/ 40 h 69"/>
                <a:gd name="T64" fmla="*/ 2 w 69"/>
                <a:gd name="T65" fmla="*/ 45 h 69"/>
                <a:gd name="T66" fmla="*/ 5 w 69"/>
                <a:gd name="T67" fmla="*/ 50 h 69"/>
                <a:gd name="T68" fmla="*/ 7 w 69"/>
                <a:gd name="T69" fmla="*/ 55 h 69"/>
                <a:gd name="T70" fmla="*/ 10 w 69"/>
                <a:gd name="T71" fmla="*/ 60 h 69"/>
                <a:gd name="T72" fmla="*/ 15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4 w 69"/>
                <a:gd name="T81" fmla="*/ 69 h 69"/>
                <a:gd name="T82" fmla="*/ 34 w 69"/>
                <a:gd name="T83" fmla="*/ 69 h 69"/>
                <a:gd name="T84" fmla="*/ 34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5" y="63"/>
                  </a:lnTo>
                  <a:lnTo>
                    <a:pt x="58" y="60"/>
                  </a:lnTo>
                  <a:lnTo>
                    <a:pt x="61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1" y="15"/>
                  </a:lnTo>
                  <a:lnTo>
                    <a:pt x="58" y="12"/>
                  </a:lnTo>
                  <a:lnTo>
                    <a:pt x="55" y="7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0" name="Freeform 150"/>
            <p:cNvSpPr>
              <a:spLocks/>
            </p:cNvSpPr>
            <p:nvPr/>
          </p:nvSpPr>
          <p:spPr bwMode="auto">
            <a:xfrm>
              <a:off x="3699" y="2861"/>
              <a:ext cx="22" cy="23"/>
            </a:xfrm>
            <a:custGeom>
              <a:avLst/>
              <a:gdLst>
                <a:gd name="T0" fmla="*/ 34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50 w 69"/>
                <a:gd name="T7" fmla="*/ 64 h 69"/>
                <a:gd name="T8" fmla="*/ 55 w 69"/>
                <a:gd name="T9" fmla="*/ 63 h 69"/>
                <a:gd name="T10" fmla="*/ 58 w 69"/>
                <a:gd name="T11" fmla="*/ 60 h 69"/>
                <a:gd name="T12" fmla="*/ 61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7 w 69"/>
                <a:gd name="T19" fmla="*/ 40 h 69"/>
                <a:gd name="T20" fmla="*/ 69 w 69"/>
                <a:gd name="T21" fmla="*/ 36 h 69"/>
                <a:gd name="T22" fmla="*/ 67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1 w 69"/>
                <a:gd name="T29" fmla="*/ 15 h 69"/>
                <a:gd name="T30" fmla="*/ 58 w 69"/>
                <a:gd name="T31" fmla="*/ 12 h 69"/>
                <a:gd name="T32" fmla="*/ 55 w 69"/>
                <a:gd name="T33" fmla="*/ 7 h 69"/>
                <a:gd name="T34" fmla="*/ 50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4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5 w 69"/>
                <a:gd name="T49" fmla="*/ 7 h 69"/>
                <a:gd name="T50" fmla="*/ 10 w 69"/>
                <a:gd name="T51" fmla="*/ 12 h 69"/>
                <a:gd name="T52" fmla="*/ 7 w 69"/>
                <a:gd name="T53" fmla="*/ 15 h 69"/>
                <a:gd name="T54" fmla="*/ 5 w 69"/>
                <a:gd name="T55" fmla="*/ 20 h 69"/>
                <a:gd name="T56" fmla="*/ 2 w 69"/>
                <a:gd name="T57" fmla="*/ 24 h 69"/>
                <a:gd name="T58" fmla="*/ 0 w 69"/>
                <a:gd name="T59" fmla="*/ 29 h 69"/>
                <a:gd name="T60" fmla="*/ 0 w 69"/>
                <a:gd name="T61" fmla="*/ 36 h 69"/>
                <a:gd name="T62" fmla="*/ 0 w 69"/>
                <a:gd name="T63" fmla="*/ 40 h 69"/>
                <a:gd name="T64" fmla="*/ 2 w 69"/>
                <a:gd name="T65" fmla="*/ 45 h 69"/>
                <a:gd name="T66" fmla="*/ 5 w 69"/>
                <a:gd name="T67" fmla="*/ 50 h 69"/>
                <a:gd name="T68" fmla="*/ 7 w 69"/>
                <a:gd name="T69" fmla="*/ 55 h 69"/>
                <a:gd name="T70" fmla="*/ 10 w 69"/>
                <a:gd name="T71" fmla="*/ 60 h 69"/>
                <a:gd name="T72" fmla="*/ 15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4 w 69"/>
                <a:gd name="T81" fmla="*/ 69 h 69"/>
                <a:gd name="T82" fmla="*/ 34 w 69"/>
                <a:gd name="T83" fmla="*/ 69 h 69"/>
                <a:gd name="T84" fmla="*/ 34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5" y="63"/>
                  </a:lnTo>
                  <a:lnTo>
                    <a:pt x="58" y="60"/>
                  </a:lnTo>
                  <a:lnTo>
                    <a:pt x="61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1" y="15"/>
                  </a:lnTo>
                  <a:lnTo>
                    <a:pt x="58" y="12"/>
                  </a:lnTo>
                  <a:lnTo>
                    <a:pt x="55" y="7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1" name="Freeform 151"/>
            <p:cNvSpPr>
              <a:spLocks/>
            </p:cNvSpPr>
            <p:nvPr/>
          </p:nvSpPr>
          <p:spPr bwMode="auto">
            <a:xfrm>
              <a:off x="3436" y="2160"/>
              <a:ext cx="146" cy="97"/>
            </a:xfrm>
            <a:custGeom>
              <a:avLst/>
              <a:gdLst>
                <a:gd name="T0" fmla="*/ 454 w 456"/>
                <a:gd name="T1" fmla="*/ 195 h 301"/>
                <a:gd name="T2" fmla="*/ 445 w 456"/>
                <a:gd name="T3" fmla="*/ 184 h 301"/>
                <a:gd name="T4" fmla="*/ 414 w 456"/>
                <a:gd name="T5" fmla="*/ 152 h 301"/>
                <a:gd name="T6" fmla="*/ 371 w 456"/>
                <a:gd name="T7" fmla="*/ 110 h 301"/>
                <a:gd name="T8" fmla="*/ 315 w 456"/>
                <a:gd name="T9" fmla="*/ 65 h 301"/>
                <a:gd name="T10" fmla="*/ 254 w 456"/>
                <a:gd name="T11" fmla="*/ 27 h 301"/>
                <a:gd name="T12" fmla="*/ 190 w 456"/>
                <a:gd name="T13" fmla="*/ 3 h 301"/>
                <a:gd name="T14" fmla="*/ 130 w 456"/>
                <a:gd name="T15" fmla="*/ 0 h 301"/>
                <a:gd name="T16" fmla="*/ 75 w 456"/>
                <a:gd name="T17" fmla="*/ 29 h 301"/>
                <a:gd name="T18" fmla="*/ 30 w 456"/>
                <a:gd name="T19" fmla="*/ 97 h 301"/>
                <a:gd name="T20" fmla="*/ 0 w 456"/>
                <a:gd name="T21" fmla="*/ 213 h 301"/>
                <a:gd name="T22" fmla="*/ 8 w 456"/>
                <a:gd name="T23" fmla="*/ 301 h 301"/>
                <a:gd name="T24" fmla="*/ 8 w 456"/>
                <a:gd name="T25" fmla="*/ 296 h 301"/>
                <a:gd name="T26" fmla="*/ 10 w 456"/>
                <a:gd name="T27" fmla="*/ 286 h 301"/>
                <a:gd name="T28" fmla="*/ 11 w 456"/>
                <a:gd name="T29" fmla="*/ 273 h 301"/>
                <a:gd name="T30" fmla="*/ 16 w 456"/>
                <a:gd name="T31" fmla="*/ 256 h 301"/>
                <a:gd name="T32" fmla="*/ 21 w 456"/>
                <a:gd name="T33" fmla="*/ 238 h 301"/>
                <a:gd name="T34" fmla="*/ 26 w 456"/>
                <a:gd name="T35" fmla="*/ 222 h 301"/>
                <a:gd name="T36" fmla="*/ 34 w 456"/>
                <a:gd name="T37" fmla="*/ 208 h 301"/>
                <a:gd name="T38" fmla="*/ 42 w 456"/>
                <a:gd name="T39" fmla="*/ 198 h 301"/>
                <a:gd name="T40" fmla="*/ 53 w 456"/>
                <a:gd name="T41" fmla="*/ 193 h 301"/>
                <a:gd name="T42" fmla="*/ 64 w 456"/>
                <a:gd name="T43" fmla="*/ 197 h 301"/>
                <a:gd name="T44" fmla="*/ 74 w 456"/>
                <a:gd name="T45" fmla="*/ 197 h 301"/>
                <a:gd name="T46" fmla="*/ 101 w 456"/>
                <a:gd name="T47" fmla="*/ 200 h 301"/>
                <a:gd name="T48" fmla="*/ 141 w 456"/>
                <a:gd name="T49" fmla="*/ 205 h 301"/>
                <a:gd name="T50" fmla="*/ 190 w 456"/>
                <a:gd name="T51" fmla="*/ 209 h 301"/>
                <a:gd name="T52" fmla="*/ 245 w 456"/>
                <a:gd name="T53" fmla="*/ 214 h 301"/>
                <a:gd name="T54" fmla="*/ 301 w 456"/>
                <a:gd name="T55" fmla="*/ 216 h 301"/>
                <a:gd name="T56" fmla="*/ 354 w 456"/>
                <a:gd name="T57" fmla="*/ 217 h 301"/>
                <a:gd name="T58" fmla="*/ 400 w 456"/>
                <a:gd name="T59" fmla="*/ 214 h 301"/>
                <a:gd name="T60" fmla="*/ 435 w 456"/>
                <a:gd name="T61" fmla="*/ 208 h 301"/>
                <a:gd name="T62" fmla="*/ 456 w 456"/>
                <a:gd name="T63" fmla="*/ 197 h 301"/>
                <a:gd name="T64" fmla="*/ 456 w 456"/>
                <a:gd name="T65" fmla="*/ 197 h 301"/>
                <a:gd name="T66" fmla="*/ 454 w 456"/>
                <a:gd name="T67" fmla="*/ 19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01">
                  <a:moveTo>
                    <a:pt x="454" y="195"/>
                  </a:moveTo>
                  <a:lnTo>
                    <a:pt x="445" y="184"/>
                  </a:lnTo>
                  <a:lnTo>
                    <a:pt x="414" y="152"/>
                  </a:lnTo>
                  <a:lnTo>
                    <a:pt x="371" y="110"/>
                  </a:lnTo>
                  <a:lnTo>
                    <a:pt x="315" y="65"/>
                  </a:lnTo>
                  <a:lnTo>
                    <a:pt x="254" y="27"/>
                  </a:lnTo>
                  <a:lnTo>
                    <a:pt x="190" y="3"/>
                  </a:lnTo>
                  <a:lnTo>
                    <a:pt x="130" y="0"/>
                  </a:lnTo>
                  <a:lnTo>
                    <a:pt x="75" y="29"/>
                  </a:lnTo>
                  <a:lnTo>
                    <a:pt x="30" y="97"/>
                  </a:lnTo>
                  <a:lnTo>
                    <a:pt x="0" y="213"/>
                  </a:lnTo>
                  <a:lnTo>
                    <a:pt x="8" y="301"/>
                  </a:lnTo>
                  <a:lnTo>
                    <a:pt x="8" y="296"/>
                  </a:lnTo>
                  <a:lnTo>
                    <a:pt x="10" y="286"/>
                  </a:lnTo>
                  <a:lnTo>
                    <a:pt x="11" y="273"/>
                  </a:lnTo>
                  <a:lnTo>
                    <a:pt x="16" y="256"/>
                  </a:lnTo>
                  <a:lnTo>
                    <a:pt x="21" y="238"/>
                  </a:lnTo>
                  <a:lnTo>
                    <a:pt x="26" y="222"/>
                  </a:lnTo>
                  <a:lnTo>
                    <a:pt x="34" y="208"/>
                  </a:lnTo>
                  <a:lnTo>
                    <a:pt x="42" y="198"/>
                  </a:lnTo>
                  <a:lnTo>
                    <a:pt x="53" y="193"/>
                  </a:lnTo>
                  <a:lnTo>
                    <a:pt x="64" y="197"/>
                  </a:lnTo>
                  <a:lnTo>
                    <a:pt x="74" y="197"/>
                  </a:lnTo>
                  <a:lnTo>
                    <a:pt x="101" y="200"/>
                  </a:lnTo>
                  <a:lnTo>
                    <a:pt x="141" y="205"/>
                  </a:lnTo>
                  <a:lnTo>
                    <a:pt x="190" y="209"/>
                  </a:lnTo>
                  <a:lnTo>
                    <a:pt x="245" y="214"/>
                  </a:lnTo>
                  <a:lnTo>
                    <a:pt x="301" y="216"/>
                  </a:lnTo>
                  <a:lnTo>
                    <a:pt x="354" y="217"/>
                  </a:lnTo>
                  <a:lnTo>
                    <a:pt x="400" y="214"/>
                  </a:lnTo>
                  <a:lnTo>
                    <a:pt x="435" y="208"/>
                  </a:lnTo>
                  <a:lnTo>
                    <a:pt x="456" y="197"/>
                  </a:lnTo>
                  <a:lnTo>
                    <a:pt x="456" y="197"/>
                  </a:lnTo>
                  <a:lnTo>
                    <a:pt x="454" y="195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2" name="Freeform 152"/>
            <p:cNvSpPr>
              <a:spLocks/>
            </p:cNvSpPr>
            <p:nvPr/>
          </p:nvSpPr>
          <p:spPr bwMode="auto">
            <a:xfrm>
              <a:off x="3603" y="2265"/>
              <a:ext cx="135" cy="137"/>
            </a:xfrm>
            <a:custGeom>
              <a:avLst/>
              <a:gdLst>
                <a:gd name="T0" fmla="*/ 14 w 421"/>
                <a:gd name="T1" fmla="*/ 0 h 426"/>
                <a:gd name="T2" fmla="*/ 16 w 421"/>
                <a:gd name="T3" fmla="*/ 5 h 426"/>
                <a:gd name="T4" fmla="*/ 21 w 421"/>
                <a:gd name="T5" fmla="*/ 14 h 426"/>
                <a:gd name="T6" fmla="*/ 27 w 421"/>
                <a:gd name="T7" fmla="*/ 30 h 426"/>
                <a:gd name="T8" fmla="*/ 38 w 421"/>
                <a:gd name="T9" fmla="*/ 48 h 426"/>
                <a:gd name="T10" fmla="*/ 53 w 421"/>
                <a:gd name="T11" fmla="*/ 67 h 426"/>
                <a:gd name="T12" fmla="*/ 72 w 421"/>
                <a:gd name="T13" fmla="*/ 85 h 426"/>
                <a:gd name="T14" fmla="*/ 96 w 421"/>
                <a:gd name="T15" fmla="*/ 102 h 426"/>
                <a:gd name="T16" fmla="*/ 125 w 421"/>
                <a:gd name="T17" fmla="*/ 115 h 426"/>
                <a:gd name="T18" fmla="*/ 158 w 421"/>
                <a:gd name="T19" fmla="*/ 122 h 426"/>
                <a:gd name="T20" fmla="*/ 200 w 421"/>
                <a:gd name="T21" fmla="*/ 122 h 426"/>
                <a:gd name="T22" fmla="*/ 202 w 421"/>
                <a:gd name="T23" fmla="*/ 125 h 426"/>
                <a:gd name="T24" fmla="*/ 206 w 421"/>
                <a:gd name="T25" fmla="*/ 133 h 426"/>
                <a:gd name="T26" fmla="*/ 216 w 421"/>
                <a:gd name="T27" fmla="*/ 147 h 426"/>
                <a:gd name="T28" fmla="*/ 229 w 421"/>
                <a:gd name="T29" fmla="*/ 163 h 426"/>
                <a:gd name="T30" fmla="*/ 245 w 421"/>
                <a:gd name="T31" fmla="*/ 181 h 426"/>
                <a:gd name="T32" fmla="*/ 264 w 421"/>
                <a:gd name="T33" fmla="*/ 198 h 426"/>
                <a:gd name="T34" fmla="*/ 285 w 421"/>
                <a:gd name="T35" fmla="*/ 214 h 426"/>
                <a:gd name="T36" fmla="*/ 310 w 421"/>
                <a:gd name="T37" fmla="*/ 229 h 426"/>
                <a:gd name="T38" fmla="*/ 338 w 421"/>
                <a:gd name="T39" fmla="*/ 237 h 426"/>
                <a:gd name="T40" fmla="*/ 368 w 421"/>
                <a:gd name="T41" fmla="*/ 242 h 426"/>
                <a:gd name="T42" fmla="*/ 373 w 421"/>
                <a:gd name="T43" fmla="*/ 245 h 426"/>
                <a:gd name="T44" fmla="*/ 384 w 421"/>
                <a:gd name="T45" fmla="*/ 254 h 426"/>
                <a:gd name="T46" fmla="*/ 398 w 421"/>
                <a:gd name="T47" fmla="*/ 269 h 426"/>
                <a:gd name="T48" fmla="*/ 413 w 421"/>
                <a:gd name="T49" fmla="*/ 286 h 426"/>
                <a:gd name="T50" fmla="*/ 421 w 421"/>
                <a:gd name="T51" fmla="*/ 309 h 426"/>
                <a:gd name="T52" fmla="*/ 419 w 421"/>
                <a:gd name="T53" fmla="*/ 333 h 426"/>
                <a:gd name="T54" fmla="*/ 405 w 421"/>
                <a:gd name="T55" fmla="*/ 357 h 426"/>
                <a:gd name="T56" fmla="*/ 373 w 421"/>
                <a:gd name="T57" fmla="*/ 381 h 426"/>
                <a:gd name="T58" fmla="*/ 318 w 421"/>
                <a:gd name="T59" fmla="*/ 405 h 426"/>
                <a:gd name="T60" fmla="*/ 240 w 421"/>
                <a:gd name="T61" fmla="*/ 426 h 426"/>
                <a:gd name="T62" fmla="*/ 242 w 421"/>
                <a:gd name="T63" fmla="*/ 422 h 426"/>
                <a:gd name="T64" fmla="*/ 250 w 421"/>
                <a:gd name="T65" fmla="*/ 414 h 426"/>
                <a:gd name="T66" fmla="*/ 258 w 421"/>
                <a:gd name="T67" fmla="*/ 402 h 426"/>
                <a:gd name="T68" fmla="*/ 267 w 421"/>
                <a:gd name="T69" fmla="*/ 384 h 426"/>
                <a:gd name="T70" fmla="*/ 275 w 421"/>
                <a:gd name="T71" fmla="*/ 363 h 426"/>
                <a:gd name="T72" fmla="*/ 278 w 421"/>
                <a:gd name="T73" fmla="*/ 339 h 426"/>
                <a:gd name="T74" fmla="*/ 277 w 421"/>
                <a:gd name="T75" fmla="*/ 310 h 426"/>
                <a:gd name="T76" fmla="*/ 267 w 421"/>
                <a:gd name="T77" fmla="*/ 282 h 426"/>
                <a:gd name="T78" fmla="*/ 246 w 421"/>
                <a:gd name="T79" fmla="*/ 250 h 426"/>
                <a:gd name="T80" fmla="*/ 216 w 421"/>
                <a:gd name="T81" fmla="*/ 218 h 426"/>
                <a:gd name="T82" fmla="*/ 208 w 421"/>
                <a:gd name="T83" fmla="*/ 213 h 426"/>
                <a:gd name="T84" fmla="*/ 186 w 421"/>
                <a:gd name="T85" fmla="*/ 203 h 426"/>
                <a:gd name="T86" fmla="*/ 155 w 421"/>
                <a:gd name="T87" fmla="*/ 187 h 426"/>
                <a:gd name="T88" fmla="*/ 120 w 421"/>
                <a:gd name="T89" fmla="*/ 166 h 426"/>
                <a:gd name="T90" fmla="*/ 82 w 421"/>
                <a:gd name="T91" fmla="*/ 142 h 426"/>
                <a:gd name="T92" fmla="*/ 48 w 421"/>
                <a:gd name="T93" fmla="*/ 115 h 426"/>
                <a:gd name="T94" fmla="*/ 19 w 421"/>
                <a:gd name="T95" fmla="*/ 86 h 426"/>
                <a:gd name="T96" fmla="*/ 2 w 421"/>
                <a:gd name="T97" fmla="*/ 58 h 426"/>
                <a:gd name="T98" fmla="*/ 0 w 421"/>
                <a:gd name="T99" fmla="*/ 29 h 426"/>
                <a:gd name="T100" fmla="*/ 16 w 421"/>
                <a:gd name="T101" fmla="*/ 2 h 426"/>
                <a:gd name="T102" fmla="*/ 16 w 421"/>
                <a:gd name="T103" fmla="*/ 2 h 426"/>
                <a:gd name="T104" fmla="*/ 14 w 421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1" h="426">
                  <a:moveTo>
                    <a:pt x="14" y="0"/>
                  </a:moveTo>
                  <a:lnTo>
                    <a:pt x="16" y="5"/>
                  </a:lnTo>
                  <a:lnTo>
                    <a:pt x="21" y="14"/>
                  </a:lnTo>
                  <a:lnTo>
                    <a:pt x="27" y="30"/>
                  </a:lnTo>
                  <a:lnTo>
                    <a:pt x="38" y="48"/>
                  </a:lnTo>
                  <a:lnTo>
                    <a:pt x="53" y="67"/>
                  </a:lnTo>
                  <a:lnTo>
                    <a:pt x="72" y="85"/>
                  </a:lnTo>
                  <a:lnTo>
                    <a:pt x="96" y="102"/>
                  </a:lnTo>
                  <a:lnTo>
                    <a:pt x="125" y="115"/>
                  </a:lnTo>
                  <a:lnTo>
                    <a:pt x="158" y="122"/>
                  </a:lnTo>
                  <a:lnTo>
                    <a:pt x="200" y="122"/>
                  </a:lnTo>
                  <a:lnTo>
                    <a:pt x="202" y="125"/>
                  </a:lnTo>
                  <a:lnTo>
                    <a:pt x="206" y="133"/>
                  </a:lnTo>
                  <a:lnTo>
                    <a:pt x="216" y="147"/>
                  </a:lnTo>
                  <a:lnTo>
                    <a:pt x="229" y="163"/>
                  </a:lnTo>
                  <a:lnTo>
                    <a:pt x="245" y="181"/>
                  </a:lnTo>
                  <a:lnTo>
                    <a:pt x="264" y="198"/>
                  </a:lnTo>
                  <a:lnTo>
                    <a:pt x="285" y="214"/>
                  </a:lnTo>
                  <a:lnTo>
                    <a:pt x="310" y="229"/>
                  </a:lnTo>
                  <a:lnTo>
                    <a:pt x="338" y="237"/>
                  </a:lnTo>
                  <a:lnTo>
                    <a:pt x="368" y="242"/>
                  </a:lnTo>
                  <a:lnTo>
                    <a:pt x="373" y="245"/>
                  </a:lnTo>
                  <a:lnTo>
                    <a:pt x="384" y="254"/>
                  </a:lnTo>
                  <a:lnTo>
                    <a:pt x="398" y="269"/>
                  </a:lnTo>
                  <a:lnTo>
                    <a:pt x="413" y="286"/>
                  </a:lnTo>
                  <a:lnTo>
                    <a:pt x="421" y="309"/>
                  </a:lnTo>
                  <a:lnTo>
                    <a:pt x="419" y="333"/>
                  </a:lnTo>
                  <a:lnTo>
                    <a:pt x="405" y="357"/>
                  </a:lnTo>
                  <a:lnTo>
                    <a:pt x="373" y="381"/>
                  </a:lnTo>
                  <a:lnTo>
                    <a:pt x="318" y="405"/>
                  </a:lnTo>
                  <a:lnTo>
                    <a:pt x="240" y="426"/>
                  </a:lnTo>
                  <a:lnTo>
                    <a:pt x="242" y="422"/>
                  </a:lnTo>
                  <a:lnTo>
                    <a:pt x="250" y="414"/>
                  </a:lnTo>
                  <a:lnTo>
                    <a:pt x="258" y="402"/>
                  </a:lnTo>
                  <a:lnTo>
                    <a:pt x="267" y="384"/>
                  </a:lnTo>
                  <a:lnTo>
                    <a:pt x="275" y="363"/>
                  </a:lnTo>
                  <a:lnTo>
                    <a:pt x="278" y="339"/>
                  </a:lnTo>
                  <a:lnTo>
                    <a:pt x="277" y="310"/>
                  </a:lnTo>
                  <a:lnTo>
                    <a:pt x="267" y="282"/>
                  </a:lnTo>
                  <a:lnTo>
                    <a:pt x="246" y="250"/>
                  </a:lnTo>
                  <a:lnTo>
                    <a:pt x="216" y="218"/>
                  </a:lnTo>
                  <a:lnTo>
                    <a:pt x="208" y="213"/>
                  </a:lnTo>
                  <a:lnTo>
                    <a:pt x="186" y="203"/>
                  </a:lnTo>
                  <a:lnTo>
                    <a:pt x="155" y="187"/>
                  </a:lnTo>
                  <a:lnTo>
                    <a:pt x="120" y="166"/>
                  </a:lnTo>
                  <a:lnTo>
                    <a:pt x="82" y="142"/>
                  </a:lnTo>
                  <a:lnTo>
                    <a:pt x="48" y="115"/>
                  </a:lnTo>
                  <a:lnTo>
                    <a:pt x="19" y="86"/>
                  </a:lnTo>
                  <a:lnTo>
                    <a:pt x="2" y="58"/>
                  </a:lnTo>
                  <a:lnTo>
                    <a:pt x="0" y="2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3" name="Freeform 153"/>
            <p:cNvSpPr>
              <a:spLocks/>
            </p:cNvSpPr>
            <p:nvPr/>
          </p:nvSpPr>
          <p:spPr bwMode="auto">
            <a:xfrm>
              <a:off x="3398" y="2347"/>
              <a:ext cx="118" cy="52"/>
            </a:xfrm>
            <a:custGeom>
              <a:avLst/>
              <a:gdLst>
                <a:gd name="T0" fmla="*/ 134 w 368"/>
                <a:gd name="T1" fmla="*/ 0 h 160"/>
                <a:gd name="T2" fmla="*/ 0 w 368"/>
                <a:gd name="T3" fmla="*/ 58 h 160"/>
                <a:gd name="T4" fmla="*/ 2 w 368"/>
                <a:gd name="T5" fmla="*/ 61 h 160"/>
                <a:gd name="T6" fmla="*/ 10 w 368"/>
                <a:gd name="T7" fmla="*/ 74 h 160"/>
                <a:gd name="T8" fmla="*/ 24 w 368"/>
                <a:gd name="T9" fmla="*/ 90 h 160"/>
                <a:gd name="T10" fmla="*/ 46 w 368"/>
                <a:gd name="T11" fmla="*/ 109 h 160"/>
                <a:gd name="T12" fmla="*/ 75 w 368"/>
                <a:gd name="T13" fmla="*/ 126 h 160"/>
                <a:gd name="T14" fmla="*/ 114 w 368"/>
                <a:gd name="T15" fmla="*/ 144 h 160"/>
                <a:gd name="T16" fmla="*/ 162 w 368"/>
                <a:gd name="T17" fmla="*/ 155 h 160"/>
                <a:gd name="T18" fmla="*/ 219 w 368"/>
                <a:gd name="T19" fmla="*/ 160 h 160"/>
                <a:gd name="T20" fmla="*/ 286 w 368"/>
                <a:gd name="T21" fmla="*/ 154 h 160"/>
                <a:gd name="T22" fmla="*/ 368 w 368"/>
                <a:gd name="T23" fmla="*/ 138 h 160"/>
                <a:gd name="T24" fmla="*/ 357 w 368"/>
                <a:gd name="T25" fmla="*/ 136 h 160"/>
                <a:gd name="T26" fmla="*/ 328 w 368"/>
                <a:gd name="T27" fmla="*/ 133 h 160"/>
                <a:gd name="T28" fmla="*/ 286 w 368"/>
                <a:gd name="T29" fmla="*/ 128 h 160"/>
                <a:gd name="T30" fmla="*/ 240 w 368"/>
                <a:gd name="T31" fmla="*/ 122 h 160"/>
                <a:gd name="T32" fmla="*/ 192 w 368"/>
                <a:gd name="T33" fmla="*/ 110 h 160"/>
                <a:gd name="T34" fmla="*/ 147 w 368"/>
                <a:gd name="T35" fmla="*/ 98 h 160"/>
                <a:gd name="T36" fmla="*/ 115 w 368"/>
                <a:gd name="T37" fmla="*/ 80 h 160"/>
                <a:gd name="T38" fmla="*/ 98 w 368"/>
                <a:gd name="T39" fmla="*/ 58 h 160"/>
                <a:gd name="T40" fmla="*/ 102 w 368"/>
                <a:gd name="T41" fmla="*/ 32 h 160"/>
                <a:gd name="T42" fmla="*/ 136 w 368"/>
                <a:gd name="T43" fmla="*/ 2 h 160"/>
                <a:gd name="T44" fmla="*/ 136 w 368"/>
                <a:gd name="T45" fmla="*/ 2 h 160"/>
                <a:gd name="T46" fmla="*/ 134 w 36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8" h="160">
                  <a:moveTo>
                    <a:pt x="134" y="0"/>
                  </a:moveTo>
                  <a:lnTo>
                    <a:pt x="0" y="58"/>
                  </a:lnTo>
                  <a:lnTo>
                    <a:pt x="2" y="61"/>
                  </a:lnTo>
                  <a:lnTo>
                    <a:pt x="10" y="74"/>
                  </a:lnTo>
                  <a:lnTo>
                    <a:pt x="24" y="90"/>
                  </a:lnTo>
                  <a:lnTo>
                    <a:pt x="46" y="109"/>
                  </a:lnTo>
                  <a:lnTo>
                    <a:pt x="75" y="126"/>
                  </a:lnTo>
                  <a:lnTo>
                    <a:pt x="114" y="144"/>
                  </a:lnTo>
                  <a:lnTo>
                    <a:pt x="162" y="155"/>
                  </a:lnTo>
                  <a:lnTo>
                    <a:pt x="219" y="160"/>
                  </a:lnTo>
                  <a:lnTo>
                    <a:pt x="286" y="154"/>
                  </a:lnTo>
                  <a:lnTo>
                    <a:pt x="368" y="138"/>
                  </a:lnTo>
                  <a:lnTo>
                    <a:pt x="357" y="136"/>
                  </a:lnTo>
                  <a:lnTo>
                    <a:pt x="328" y="133"/>
                  </a:lnTo>
                  <a:lnTo>
                    <a:pt x="286" y="128"/>
                  </a:lnTo>
                  <a:lnTo>
                    <a:pt x="240" y="122"/>
                  </a:lnTo>
                  <a:lnTo>
                    <a:pt x="192" y="110"/>
                  </a:lnTo>
                  <a:lnTo>
                    <a:pt x="147" y="98"/>
                  </a:lnTo>
                  <a:lnTo>
                    <a:pt x="115" y="80"/>
                  </a:lnTo>
                  <a:lnTo>
                    <a:pt x="98" y="58"/>
                  </a:lnTo>
                  <a:lnTo>
                    <a:pt x="102" y="3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4" name="Freeform 154"/>
            <p:cNvSpPr>
              <a:spLocks/>
            </p:cNvSpPr>
            <p:nvPr/>
          </p:nvSpPr>
          <p:spPr bwMode="auto">
            <a:xfrm>
              <a:off x="3754" y="2546"/>
              <a:ext cx="247" cy="124"/>
            </a:xfrm>
            <a:custGeom>
              <a:avLst/>
              <a:gdLst>
                <a:gd name="T0" fmla="*/ 0 w 770"/>
                <a:gd name="T1" fmla="*/ 214 h 384"/>
                <a:gd name="T2" fmla="*/ 5 w 770"/>
                <a:gd name="T3" fmla="*/ 208 h 384"/>
                <a:gd name="T4" fmla="*/ 20 w 770"/>
                <a:gd name="T5" fmla="*/ 192 h 384"/>
                <a:gd name="T6" fmla="*/ 45 w 770"/>
                <a:gd name="T7" fmla="*/ 164 h 384"/>
                <a:gd name="T8" fmla="*/ 79 w 770"/>
                <a:gd name="T9" fmla="*/ 134 h 384"/>
                <a:gd name="T10" fmla="*/ 125 w 770"/>
                <a:gd name="T11" fmla="*/ 100 h 384"/>
                <a:gd name="T12" fmla="*/ 183 w 770"/>
                <a:gd name="T13" fmla="*/ 68 h 384"/>
                <a:gd name="T14" fmla="*/ 252 w 770"/>
                <a:gd name="T15" fmla="*/ 38 h 384"/>
                <a:gd name="T16" fmla="*/ 335 w 770"/>
                <a:gd name="T17" fmla="*/ 16 h 384"/>
                <a:gd name="T18" fmla="*/ 429 w 770"/>
                <a:gd name="T19" fmla="*/ 1 h 384"/>
                <a:gd name="T20" fmla="*/ 538 w 770"/>
                <a:gd name="T21" fmla="*/ 0 h 384"/>
                <a:gd name="T22" fmla="*/ 544 w 770"/>
                <a:gd name="T23" fmla="*/ 1 h 384"/>
                <a:gd name="T24" fmla="*/ 564 w 770"/>
                <a:gd name="T25" fmla="*/ 9 h 384"/>
                <a:gd name="T26" fmla="*/ 592 w 770"/>
                <a:gd name="T27" fmla="*/ 24 h 384"/>
                <a:gd name="T28" fmla="*/ 626 w 770"/>
                <a:gd name="T29" fmla="*/ 46 h 384"/>
                <a:gd name="T30" fmla="*/ 663 w 770"/>
                <a:gd name="T31" fmla="*/ 76 h 384"/>
                <a:gd name="T32" fmla="*/ 698 w 770"/>
                <a:gd name="T33" fmla="*/ 116 h 384"/>
                <a:gd name="T34" fmla="*/ 730 w 770"/>
                <a:gd name="T35" fmla="*/ 166 h 384"/>
                <a:gd name="T36" fmla="*/ 754 w 770"/>
                <a:gd name="T37" fmla="*/ 227 h 384"/>
                <a:gd name="T38" fmla="*/ 768 w 770"/>
                <a:gd name="T39" fmla="*/ 299 h 384"/>
                <a:gd name="T40" fmla="*/ 770 w 770"/>
                <a:gd name="T41" fmla="*/ 384 h 384"/>
                <a:gd name="T42" fmla="*/ 765 w 770"/>
                <a:gd name="T43" fmla="*/ 374 h 384"/>
                <a:gd name="T44" fmla="*/ 756 w 770"/>
                <a:gd name="T45" fmla="*/ 347 h 384"/>
                <a:gd name="T46" fmla="*/ 740 w 770"/>
                <a:gd name="T47" fmla="*/ 310 h 384"/>
                <a:gd name="T48" fmla="*/ 717 w 770"/>
                <a:gd name="T49" fmla="*/ 265 h 384"/>
                <a:gd name="T50" fmla="*/ 690 w 770"/>
                <a:gd name="T51" fmla="*/ 217 h 384"/>
                <a:gd name="T52" fmla="*/ 658 w 770"/>
                <a:gd name="T53" fmla="*/ 172 h 384"/>
                <a:gd name="T54" fmla="*/ 623 w 770"/>
                <a:gd name="T55" fmla="*/ 132 h 384"/>
                <a:gd name="T56" fmla="*/ 584 w 770"/>
                <a:gd name="T57" fmla="*/ 104 h 384"/>
                <a:gd name="T58" fmla="*/ 541 w 770"/>
                <a:gd name="T59" fmla="*/ 89 h 384"/>
                <a:gd name="T60" fmla="*/ 498 w 770"/>
                <a:gd name="T61" fmla="*/ 96 h 384"/>
                <a:gd name="T62" fmla="*/ 492 w 770"/>
                <a:gd name="T63" fmla="*/ 94 h 384"/>
                <a:gd name="T64" fmla="*/ 474 w 770"/>
                <a:gd name="T65" fmla="*/ 91 h 384"/>
                <a:gd name="T66" fmla="*/ 447 w 770"/>
                <a:gd name="T67" fmla="*/ 88 h 384"/>
                <a:gd name="T68" fmla="*/ 408 w 770"/>
                <a:gd name="T69" fmla="*/ 86 h 384"/>
                <a:gd name="T70" fmla="*/ 360 w 770"/>
                <a:gd name="T71" fmla="*/ 89 h 384"/>
                <a:gd name="T72" fmla="*/ 304 w 770"/>
                <a:gd name="T73" fmla="*/ 97 h 384"/>
                <a:gd name="T74" fmla="*/ 239 w 770"/>
                <a:gd name="T75" fmla="*/ 112 h 384"/>
                <a:gd name="T76" fmla="*/ 167 w 770"/>
                <a:gd name="T77" fmla="*/ 134 h 384"/>
                <a:gd name="T78" fmla="*/ 87 w 770"/>
                <a:gd name="T79" fmla="*/ 169 h 384"/>
                <a:gd name="T80" fmla="*/ 2 w 770"/>
                <a:gd name="T81" fmla="*/ 216 h 384"/>
                <a:gd name="T82" fmla="*/ 2 w 770"/>
                <a:gd name="T83" fmla="*/ 216 h 384"/>
                <a:gd name="T84" fmla="*/ 0 w 770"/>
                <a:gd name="T85" fmla="*/ 21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0" h="384">
                  <a:moveTo>
                    <a:pt x="0" y="214"/>
                  </a:moveTo>
                  <a:lnTo>
                    <a:pt x="5" y="208"/>
                  </a:lnTo>
                  <a:lnTo>
                    <a:pt x="20" y="192"/>
                  </a:lnTo>
                  <a:lnTo>
                    <a:pt x="45" y="164"/>
                  </a:lnTo>
                  <a:lnTo>
                    <a:pt x="79" y="134"/>
                  </a:lnTo>
                  <a:lnTo>
                    <a:pt x="125" y="100"/>
                  </a:lnTo>
                  <a:lnTo>
                    <a:pt x="183" y="68"/>
                  </a:lnTo>
                  <a:lnTo>
                    <a:pt x="252" y="38"/>
                  </a:lnTo>
                  <a:lnTo>
                    <a:pt x="335" y="16"/>
                  </a:lnTo>
                  <a:lnTo>
                    <a:pt x="429" y="1"/>
                  </a:lnTo>
                  <a:lnTo>
                    <a:pt x="538" y="0"/>
                  </a:lnTo>
                  <a:lnTo>
                    <a:pt x="544" y="1"/>
                  </a:lnTo>
                  <a:lnTo>
                    <a:pt x="564" y="9"/>
                  </a:lnTo>
                  <a:lnTo>
                    <a:pt x="592" y="24"/>
                  </a:lnTo>
                  <a:lnTo>
                    <a:pt x="626" y="46"/>
                  </a:lnTo>
                  <a:lnTo>
                    <a:pt x="663" y="76"/>
                  </a:lnTo>
                  <a:lnTo>
                    <a:pt x="698" y="116"/>
                  </a:lnTo>
                  <a:lnTo>
                    <a:pt x="730" y="166"/>
                  </a:lnTo>
                  <a:lnTo>
                    <a:pt x="754" y="227"/>
                  </a:lnTo>
                  <a:lnTo>
                    <a:pt x="768" y="299"/>
                  </a:lnTo>
                  <a:lnTo>
                    <a:pt x="770" y="384"/>
                  </a:lnTo>
                  <a:lnTo>
                    <a:pt x="765" y="374"/>
                  </a:lnTo>
                  <a:lnTo>
                    <a:pt x="756" y="347"/>
                  </a:lnTo>
                  <a:lnTo>
                    <a:pt x="740" y="310"/>
                  </a:lnTo>
                  <a:lnTo>
                    <a:pt x="717" y="265"/>
                  </a:lnTo>
                  <a:lnTo>
                    <a:pt x="690" y="217"/>
                  </a:lnTo>
                  <a:lnTo>
                    <a:pt x="658" y="172"/>
                  </a:lnTo>
                  <a:lnTo>
                    <a:pt x="623" y="132"/>
                  </a:lnTo>
                  <a:lnTo>
                    <a:pt x="584" y="104"/>
                  </a:lnTo>
                  <a:lnTo>
                    <a:pt x="541" y="89"/>
                  </a:lnTo>
                  <a:lnTo>
                    <a:pt x="498" y="96"/>
                  </a:lnTo>
                  <a:lnTo>
                    <a:pt x="492" y="94"/>
                  </a:lnTo>
                  <a:lnTo>
                    <a:pt x="474" y="91"/>
                  </a:lnTo>
                  <a:lnTo>
                    <a:pt x="447" y="88"/>
                  </a:lnTo>
                  <a:lnTo>
                    <a:pt x="408" y="86"/>
                  </a:lnTo>
                  <a:lnTo>
                    <a:pt x="360" y="89"/>
                  </a:lnTo>
                  <a:lnTo>
                    <a:pt x="304" y="97"/>
                  </a:lnTo>
                  <a:lnTo>
                    <a:pt x="239" y="112"/>
                  </a:lnTo>
                  <a:lnTo>
                    <a:pt x="167" y="134"/>
                  </a:lnTo>
                  <a:lnTo>
                    <a:pt x="87" y="169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5" name="Freeform 155"/>
            <p:cNvSpPr>
              <a:spLocks/>
            </p:cNvSpPr>
            <p:nvPr/>
          </p:nvSpPr>
          <p:spPr bwMode="auto">
            <a:xfrm>
              <a:off x="3600" y="2801"/>
              <a:ext cx="411" cy="172"/>
            </a:xfrm>
            <a:custGeom>
              <a:avLst/>
              <a:gdLst>
                <a:gd name="T0" fmla="*/ 0 w 1282"/>
                <a:gd name="T1" fmla="*/ 94 h 536"/>
                <a:gd name="T2" fmla="*/ 5 w 1282"/>
                <a:gd name="T3" fmla="*/ 104 h 536"/>
                <a:gd name="T4" fmla="*/ 15 w 1282"/>
                <a:gd name="T5" fmla="*/ 131 h 536"/>
                <a:gd name="T6" fmla="*/ 31 w 1282"/>
                <a:gd name="T7" fmla="*/ 171 h 536"/>
                <a:gd name="T8" fmla="*/ 53 w 1282"/>
                <a:gd name="T9" fmla="*/ 220 h 536"/>
                <a:gd name="T10" fmla="*/ 82 w 1282"/>
                <a:gd name="T11" fmla="*/ 276 h 536"/>
                <a:gd name="T12" fmla="*/ 114 w 1282"/>
                <a:gd name="T13" fmla="*/ 336 h 536"/>
                <a:gd name="T14" fmla="*/ 151 w 1282"/>
                <a:gd name="T15" fmla="*/ 393 h 536"/>
                <a:gd name="T16" fmla="*/ 191 w 1282"/>
                <a:gd name="T17" fmla="*/ 449 h 536"/>
                <a:gd name="T18" fmla="*/ 234 w 1282"/>
                <a:gd name="T19" fmla="*/ 497 h 536"/>
                <a:gd name="T20" fmla="*/ 282 w 1282"/>
                <a:gd name="T21" fmla="*/ 536 h 536"/>
                <a:gd name="T22" fmla="*/ 754 w 1282"/>
                <a:gd name="T23" fmla="*/ 448 h 536"/>
                <a:gd name="T24" fmla="*/ 738 w 1282"/>
                <a:gd name="T25" fmla="*/ 368 h 536"/>
                <a:gd name="T26" fmla="*/ 930 w 1282"/>
                <a:gd name="T27" fmla="*/ 416 h 536"/>
                <a:gd name="T28" fmla="*/ 1282 w 1282"/>
                <a:gd name="T29" fmla="*/ 272 h 536"/>
                <a:gd name="T30" fmla="*/ 1280 w 1282"/>
                <a:gd name="T31" fmla="*/ 267 h 536"/>
                <a:gd name="T32" fmla="*/ 1276 w 1282"/>
                <a:gd name="T33" fmla="*/ 254 h 536"/>
                <a:gd name="T34" fmla="*/ 1268 w 1282"/>
                <a:gd name="T35" fmla="*/ 235 h 536"/>
                <a:gd name="T36" fmla="*/ 1255 w 1282"/>
                <a:gd name="T37" fmla="*/ 209 h 536"/>
                <a:gd name="T38" fmla="*/ 1239 w 1282"/>
                <a:gd name="T39" fmla="*/ 180 h 536"/>
                <a:gd name="T40" fmla="*/ 1216 w 1282"/>
                <a:gd name="T41" fmla="*/ 147 h 536"/>
                <a:gd name="T42" fmla="*/ 1188 w 1282"/>
                <a:gd name="T43" fmla="*/ 110 h 536"/>
                <a:gd name="T44" fmla="*/ 1151 w 1282"/>
                <a:gd name="T45" fmla="*/ 73 h 536"/>
                <a:gd name="T46" fmla="*/ 1108 w 1282"/>
                <a:gd name="T47" fmla="*/ 35 h 536"/>
                <a:gd name="T48" fmla="*/ 1058 w 1282"/>
                <a:gd name="T49" fmla="*/ 0 h 536"/>
                <a:gd name="T50" fmla="*/ 1061 w 1282"/>
                <a:gd name="T51" fmla="*/ 4 h 536"/>
                <a:gd name="T52" fmla="*/ 1071 w 1282"/>
                <a:gd name="T53" fmla="*/ 17 h 536"/>
                <a:gd name="T54" fmla="*/ 1085 w 1282"/>
                <a:gd name="T55" fmla="*/ 38 h 536"/>
                <a:gd name="T56" fmla="*/ 1103 w 1282"/>
                <a:gd name="T57" fmla="*/ 65 h 536"/>
                <a:gd name="T58" fmla="*/ 1120 w 1282"/>
                <a:gd name="T59" fmla="*/ 96 h 536"/>
                <a:gd name="T60" fmla="*/ 1136 w 1282"/>
                <a:gd name="T61" fmla="*/ 129 h 536"/>
                <a:gd name="T62" fmla="*/ 1151 w 1282"/>
                <a:gd name="T63" fmla="*/ 161 h 536"/>
                <a:gd name="T64" fmla="*/ 1159 w 1282"/>
                <a:gd name="T65" fmla="*/ 193 h 536"/>
                <a:gd name="T66" fmla="*/ 1160 w 1282"/>
                <a:gd name="T67" fmla="*/ 222 h 536"/>
                <a:gd name="T68" fmla="*/ 1154 w 1282"/>
                <a:gd name="T69" fmla="*/ 248 h 536"/>
                <a:gd name="T70" fmla="*/ 922 w 1282"/>
                <a:gd name="T71" fmla="*/ 360 h 536"/>
                <a:gd name="T72" fmla="*/ 682 w 1282"/>
                <a:gd name="T73" fmla="*/ 296 h 536"/>
                <a:gd name="T74" fmla="*/ 682 w 1282"/>
                <a:gd name="T75" fmla="*/ 424 h 536"/>
                <a:gd name="T76" fmla="*/ 666 w 1282"/>
                <a:gd name="T77" fmla="*/ 424 h 536"/>
                <a:gd name="T78" fmla="*/ 624 w 1282"/>
                <a:gd name="T79" fmla="*/ 422 h 536"/>
                <a:gd name="T80" fmla="*/ 562 w 1282"/>
                <a:gd name="T81" fmla="*/ 419 h 536"/>
                <a:gd name="T82" fmla="*/ 484 w 1282"/>
                <a:gd name="T83" fmla="*/ 409 h 536"/>
                <a:gd name="T84" fmla="*/ 396 w 1282"/>
                <a:gd name="T85" fmla="*/ 392 h 536"/>
                <a:gd name="T86" fmla="*/ 303 w 1282"/>
                <a:gd name="T87" fmla="*/ 363 h 536"/>
                <a:gd name="T88" fmla="*/ 212 w 1282"/>
                <a:gd name="T89" fmla="*/ 321 h 536"/>
                <a:gd name="T90" fmla="*/ 127 w 1282"/>
                <a:gd name="T91" fmla="*/ 264 h 536"/>
                <a:gd name="T92" fmla="*/ 55 w 1282"/>
                <a:gd name="T93" fmla="*/ 190 h 536"/>
                <a:gd name="T94" fmla="*/ 2 w 1282"/>
                <a:gd name="T95" fmla="*/ 96 h 536"/>
                <a:gd name="T96" fmla="*/ 2 w 1282"/>
                <a:gd name="T97" fmla="*/ 96 h 536"/>
                <a:gd name="T98" fmla="*/ 0 w 1282"/>
                <a:gd name="T99" fmla="*/ 9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2" h="536">
                  <a:moveTo>
                    <a:pt x="0" y="94"/>
                  </a:moveTo>
                  <a:lnTo>
                    <a:pt x="5" y="104"/>
                  </a:lnTo>
                  <a:lnTo>
                    <a:pt x="15" y="131"/>
                  </a:lnTo>
                  <a:lnTo>
                    <a:pt x="31" y="171"/>
                  </a:lnTo>
                  <a:lnTo>
                    <a:pt x="53" y="220"/>
                  </a:lnTo>
                  <a:lnTo>
                    <a:pt x="82" y="276"/>
                  </a:lnTo>
                  <a:lnTo>
                    <a:pt x="114" y="336"/>
                  </a:lnTo>
                  <a:lnTo>
                    <a:pt x="151" y="393"/>
                  </a:lnTo>
                  <a:lnTo>
                    <a:pt x="191" y="449"/>
                  </a:lnTo>
                  <a:lnTo>
                    <a:pt x="234" y="497"/>
                  </a:lnTo>
                  <a:lnTo>
                    <a:pt x="282" y="536"/>
                  </a:lnTo>
                  <a:lnTo>
                    <a:pt x="754" y="448"/>
                  </a:lnTo>
                  <a:lnTo>
                    <a:pt x="738" y="368"/>
                  </a:lnTo>
                  <a:lnTo>
                    <a:pt x="930" y="416"/>
                  </a:lnTo>
                  <a:lnTo>
                    <a:pt x="1282" y="272"/>
                  </a:lnTo>
                  <a:lnTo>
                    <a:pt x="1280" y="267"/>
                  </a:lnTo>
                  <a:lnTo>
                    <a:pt x="1276" y="254"/>
                  </a:lnTo>
                  <a:lnTo>
                    <a:pt x="1268" y="235"/>
                  </a:lnTo>
                  <a:lnTo>
                    <a:pt x="1255" y="209"/>
                  </a:lnTo>
                  <a:lnTo>
                    <a:pt x="1239" y="180"/>
                  </a:lnTo>
                  <a:lnTo>
                    <a:pt x="1216" y="147"/>
                  </a:lnTo>
                  <a:lnTo>
                    <a:pt x="1188" y="110"/>
                  </a:lnTo>
                  <a:lnTo>
                    <a:pt x="1151" y="73"/>
                  </a:lnTo>
                  <a:lnTo>
                    <a:pt x="1108" y="35"/>
                  </a:lnTo>
                  <a:lnTo>
                    <a:pt x="1058" y="0"/>
                  </a:lnTo>
                  <a:lnTo>
                    <a:pt x="1061" y="4"/>
                  </a:lnTo>
                  <a:lnTo>
                    <a:pt x="1071" y="17"/>
                  </a:lnTo>
                  <a:lnTo>
                    <a:pt x="1085" y="38"/>
                  </a:lnTo>
                  <a:lnTo>
                    <a:pt x="1103" y="65"/>
                  </a:lnTo>
                  <a:lnTo>
                    <a:pt x="1120" y="96"/>
                  </a:lnTo>
                  <a:lnTo>
                    <a:pt x="1136" y="129"/>
                  </a:lnTo>
                  <a:lnTo>
                    <a:pt x="1151" y="161"/>
                  </a:lnTo>
                  <a:lnTo>
                    <a:pt x="1159" y="193"/>
                  </a:lnTo>
                  <a:lnTo>
                    <a:pt x="1160" y="222"/>
                  </a:lnTo>
                  <a:lnTo>
                    <a:pt x="1154" y="248"/>
                  </a:lnTo>
                  <a:lnTo>
                    <a:pt x="922" y="360"/>
                  </a:lnTo>
                  <a:lnTo>
                    <a:pt x="682" y="296"/>
                  </a:lnTo>
                  <a:lnTo>
                    <a:pt x="682" y="424"/>
                  </a:lnTo>
                  <a:lnTo>
                    <a:pt x="666" y="424"/>
                  </a:lnTo>
                  <a:lnTo>
                    <a:pt x="624" y="422"/>
                  </a:lnTo>
                  <a:lnTo>
                    <a:pt x="562" y="419"/>
                  </a:lnTo>
                  <a:lnTo>
                    <a:pt x="484" y="409"/>
                  </a:lnTo>
                  <a:lnTo>
                    <a:pt x="396" y="392"/>
                  </a:lnTo>
                  <a:lnTo>
                    <a:pt x="303" y="363"/>
                  </a:lnTo>
                  <a:lnTo>
                    <a:pt x="212" y="321"/>
                  </a:lnTo>
                  <a:lnTo>
                    <a:pt x="127" y="264"/>
                  </a:lnTo>
                  <a:lnTo>
                    <a:pt x="55" y="19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6" name="Freeform 156"/>
            <p:cNvSpPr>
              <a:spLocks/>
            </p:cNvSpPr>
            <p:nvPr/>
          </p:nvSpPr>
          <p:spPr bwMode="auto">
            <a:xfrm>
              <a:off x="3380" y="2656"/>
              <a:ext cx="187" cy="131"/>
            </a:xfrm>
            <a:custGeom>
              <a:avLst/>
              <a:gdLst>
                <a:gd name="T0" fmla="*/ 116 w 582"/>
                <a:gd name="T1" fmla="*/ 0 h 406"/>
                <a:gd name="T2" fmla="*/ 110 w 582"/>
                <a:gd name="T3" fmla="*/ 6 h 406"/>
                <a:gd name="T4" fmla="*/ 92 w 582"/>
                <a:gd name="T5" fmla="*/ 21 h 406"/>
                <a:gd name="T6" fmla="*/ 68 w 582"/>
                <a:gd name="T7" fmla="*/ 42 h 406"/>
                <a:gd name="T8" fmla="*/ 43 w 582"/>
                <a:gd name="T9" fmla="*/ 70 h 406"/>
                <a:gd name="T10" fmla="*/ 19 w 582"/>
                <a:gd name="T11" fmla="*/ 106 h 406"/>
                <a:gd name="T12" fmla="*/ 3 w 582"/>
                <a:gd name="T13" fmla="*/ 142 h 406"/>
                <a:gd name="T14" fmla="*/ 0 w 582"/>
                <a:gd name="T15" fmla="*/ 182 h 406"/>
                <a:gd name="T16" fmla="*/ 11 w 582"/>
                <a:gd name="T17" fmla="*/ 224 h 406"/>
                <a:gd name="T18" fmla="*/ 43 w 582"/>
                <a:gd name="T19" fmla="*/ 266 h 406"/>
                <a:gd name="T20" fmla="*/ 102 w 582"/>
                <a:gd name="T21" fmla="*/ 306 h 406"/>
                <a:gd name="T22" fmla="*/ 108 w 582"/>
                <a:gd name="T23" fmla="*/ 309 h 406"/>
                <a:gd name="T24" fmla="*/ 131 w 582"/>
                <a:gd name="T25" fmla="*/ 318 h 406"/>
                <a:gd name="T26" fmla="*/ 166 w 582"/>
                <a:gd name="T27" fmla="*/ 331 h 406"/>
                <a:gd name="T28" fmla="*/ 211 w 582"/>
                <a:gd name="T29" fmla="*/ 347 h 406"/>
                <a:gd name="T30" fmla="*/ 264 w 582"/>
                <a:gd name="T31" fmla="*/ 365 h 406"/>
                <a:gd name="T32" fmla="*/ 323 w 582"/>
                <a:gd name="T33" fmla="*/ 381 h 406"/>
                <a:gd name="T34" fmla="*/ 385 w 582"/>
                <a:gd name="T35" fmla="*/ 394 h 406"/>
                <a:gd name="T36" fmla="*/ 451 w 582"/>
                <a:gd name="T37" fmla="*/ 403 h 406"/>
                <a:gd name="T38" fmla="*/ 518 w 582"/>
                <a:gd name="T39" fmla="*/ 406 h 406"/>
                <a:gd name="T40" fmla="*/ 582 w 582"/>
                <a:gd name="T41" fmla="*/ 402 h 406"/>
                <a:gd name="T42" fmla="*/ 561 w 582"/>
                <a:gd name="T43" fmla="*/ 397 h 406"/>
                <a:gd name="T44" fmla="*/ 510 w 582"/>
                <a:gd name="T45" fmla="*/ 386 h 406"/>
                <a:gd name="T46" fmla="*/ 435 w 582"/>
                <a:gd name="T47" fmla="*/ 366 h 406"/>
                <a:gd name="T48" fmla="*/ 348 w 582"/>
                <a:gd name="T49" fmla="*/ 339 h 406"/>
                <a:gd name="T50" fmla="*/ 259 w 582"/>
                <a:gd name="T51" fmla="*/ 304 h 406"/>
                <a:gd name="T52" fmla="*/ 177 w 582"/>
                <a:gd name="T53" fmla="*/ 261 h 406"/>
                <a:gd name="T54" fmla="*/ 112 w 582"/>
                <a:gd name="T55" fmla="*/ 210 h 406"/>
                <a:gd name="T56" fmla="*/ 73 w 582"/>
                <a:gd name="T57" fmla="*/ 149 h 406"/>
                <a:gd name="T58" fmla="*/ 72 w 582"/>
                <a:gd name="T59" fmla="*/ 80 h 406"/>
                <a:gd name="T60" fmla="*/ 118 w 582"/>
                <a:gd name="T61" fmla="*/ 2 h 406"/>
                <a:gd name="T62" fmla="*/ 118 w 582"/>
                <a:gd name="T63" fmla="*/ 2 h 406"/>
                <a:gd name="T64" fmla="*/ 116 w 582"/>
                <a:gd name="T6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2" h="406">
                  <a:moveTo>
                    <a:pt x="116" y="0"/>
                  </a:moveTo>
                  <a:lnTo>
                    <a:pt x="110" y="6"/>
                  </a:lnTo>
                  <a:lnTo>
                    <a:pt x="92" y="21"/>
                  </a:lnTo>
                  <a:lnTo>
                    <a:pt x="68" y="42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3" y="142"/>
                  </a:lnTo>
                  <a:lnTo>
                    <a:pt x="0" y="182"/>
                  </a:lnTo>
                  <a:lnTo>
                    <a:pt x="11" y="224"/>
                  </a:lnTo>
                  <a:lnTo>
                    <a:pt x="43" y="266"/>
                  </a:lnTo>
                  <a:lnTo>
                    <a:pt x="102" y="306"/>
                  </a:lnTo>
                  <a:lnTo>
                    <a:pt x="108" y="309"/>
                  </a:lnTo>
                  <a:lnTo>
                    <a:pt x="131" y="318"/>
                  </a:lnTo>
                  <a:lnTo>
                    <a:pt x="166" y="331"/>
                  </a:lnTo>
                  <a:lnTo>
                    <a:pt x="211" y="347"/>
                  </a:lnTo>
                  <a:lnTo>
                    <a:pt x="264" y="365"/>
                  </a:lnTo>
                  <a:lnTo>
                    <a:pt x="323" y="381"/>
                  </a:lnTo>
                  <a:lnTo>
                    <a:pt x="385" y="394"/>
                  </a:lnTo>
                  <a:lnTo>
                    <a:pt x="451" y="403"/>
                  </a:lnTo>
                  <a:lnTo>
                    <a:pt x="518" y="406"/>
                  </a:lnTo>
                  <a:lnTo>
                    <a:pt x="582" y="402"/>
                  </a:lnTo>
                  <a:lnTo>
                    <a:pt x="561" y="397"/>
                  </a:lnTo>
                  <a:lnTo>
                    <a:pt x="510" y="386"/>
                  </a:lnTo>
                  <a:lnTo>
                    <a:pt x="435" y="366"/>
                  </a:lnTo>
                  <a:lnTo>
                    <a:pt x="348" y="339"/>
                  </a:lnTo>
                  <a:lnTo>
                    <a:pt x="259" y="304"/>
                  </a:lnTo>
                  <a:lnTo>
                    <a:pt x="177" y="261"/>
                  </a:lnTo>
                  <a:lnTo>
                    <a:pt x="112" y="210"/>
                  </a:lnTo>
                  <a:lnTo>
                    <a:pt x="73" y="149"/>
                  </a:lnTo>
                  <a:lnTo>
                    <a:pt x="72" y="8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7" name="Freeform 157"/>
            <p:cNvSpPr>
              <a:spLocks/>
            </p:cNvSpPr>
            <p:nvPr/>
          </p:nvSpPr>
          <p:spPr bwMode="auto">
            <a:xfrm>
              <a:off x="3672" y="3009"/>
              <a:ext cx="154" cy="113"/>
            </a:xfrm>
            <a:custGeom>
              <a:avLst/>
              <a:gdLst>
                <a:gd name="T0" fmla="*/ 8 w 482"/>
                <a:gd name="T1" fmla="*/ 0 h 352"/>
                <a:gd name="T2" fmla="*/ 7 w 482"/>
                <a:gd name="T3" fmla="*/ 13 h 352"/>
                <a:gd name="T4" fmla="*/ 4 w 482"/>
                <a:gd name="T5" fmla="*/ 43 h 352"/>
                <a:gd name="T6" fmla="*/ 0 w 482"/>
                <a:gd name="T7" fmla="*/ 88 h 352"/>
                <a:gd name="T8" fmla="*/ 5 w 482"/>
                <a:gd name="T9" fmla="*/ 142 h 352"/>
                <a:gd name="T10" fmla="*/ 20 w 482"/>
                <a:gd name="T11" fmla="*/ 200 h 352"/>
                <a:gd name="T12" fmla="*/ 47 w 482"/>
                <a:gd name="T13" fmla="*/ 254 h 352"/>
                <a:gd name="T14" fmla="*/ 93 w 482"/>
                <a:gd name="T15" fmla="*/ 302 h 352"/>
                <a:gd name="T16" fmla="*/ 160 w 482"/>
                <a:gd name="T17" fmla="*/ 336 h 352"/>
                <a:gd name="T18" fmla="*/ 255 w 482"/>
                <a:gd name="T19" fmla="*/ 352 h 352"/>
                <a:gd name="T20" fmla="*/ 378 w 482"/>
                <a:gd name="T21" fmla="*/ 346 h 352"/>
                <a:gd name="T22" fmla="*/ 482 w 482"/>
                <a:gd name="T23" fmla="*/ 290 h 352"/>
                <a:gd name="T24" fmla="*/ 466 w 482"/>
                <a:gd name="T25" fmla="*/ 288 h 352"/>
                <a:gd name="T26" fmla="*/ 424 w 482"/>
                <a:gd name="T27" fmla="*/ 285 h 352"/>
                <a:gd name="T28" fmla="*/ 364 w 482"/>
                <a:gd name="T29" fmla="*/ 278 h 352"/>
                <a:gd name="T30" fmla="*/ 292 w 482"/>
                <a:gd name="T31" fmla="*/ 266 h 352"/>
                <a:gd name="T32" fmla="*/ 215 w 482"/>
                <a:gd name="T33" fmla="*/ 246 h 352"/>
                <a:gd name="T34" fmla="*/ 141 w 482"/>
                <a:gd name="T35" fmla="*/ 219 h 352"/>
                <a:gd name="T36" fmla="*/ 76 w 482"/>
                <a:gd name="T37" fmla="*/ 182 h 352"/>
                <a:gd name="T38" fmla="*/ 28 w 482"/>
                <a:gd name="T39" fmla="*/ 136 h 352"/>
                <a:gd name="T40" fmla="*/ 4 w 482"/>
                <a:gd name="T41" fmla="*/ 75 h 352"/>
                <a:gd name="T42" fmla="*/ 10 w 482"/>
                <a:gd name="T43" fmla="*/ 2 h 352"/>
                <a:gd name="T44" fmla="*/ 10 w 482"/>
                <a:gd name="T45" fmla="*/ 2 h 352"/>
                <a:gd name="T46" fmla="*/ 8 w 482"/>
                <a:gd name="T4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2" h="352">
                  <a:moveTo>
                    <a:pt x="8" y="0"/>
                  </a:moveTo>
                  <a:lnTo>
                    <a:pt x="7" y="13"/>
                  </a:lnTo>
                  <a:lnTo>
                    <a:pt x="4" y="43"/>
                  </a:lnTo>
                  <a:lnTo>
                    <a:pt x="0" y="88"/>
                  </a:lnTo>
                  <a:lnTo>
                    <a:pt x="5" y="142"/>
                  </a:lnTo>
                  <a:lnTo>
                    <a:pt x="20" y="200"/>
                  </a:lnTo>
                  <a:lnTo>
                    <a:pt x="47" y="254"/>
                  </a:lnTo>
                  <a:lnTo>
                    <a:pt x="93" y="302"/>
                  </a:lnTo>
                  <a:lnTo>
                    <a:pt x="160" y="336"/>
                  </a:lnTo>
                  <a:lnTo>
                    <a:pt x="255" y="352"/>
                  </a:lnTo>
                  <a:lnTo>
                    <a:pt x="378" y="346"/>
                  </a:lnTo>
                  <a:lnTo>
                    <a:pt x="482" y="290"/>
                  </a:lnTo>
                  <a:lnTo>
                    <a:pt x="466" y="288"/>
                  </a:lnTo>
                  <a:lnTo>
                    <a:pt x="424" y="285"/>
                  </a:lnTo>
                  <a:lnTo>
                    <a:pt x="364" y="278"/>
                  </a:lnTo>
                  <a:lnTo>
                    <a:pt x="292" y="266"/>
                  </a:lnTo>
                  <a:lnTo>
                    <a:pt x="215" y="246"/>
                  </a:lnTo>
                  <a:lnTo>
                    <a:pt x="141" y="219"/>
                  </a:lnTo>
                  <a:lnTo>
                    <a:pt x="76" y="182"/>
                  </a:lnTo>
                  <a:lnTo>
                    <a:pt x="28" y="136"/>
                  </a:lnTo>
                  <a:lnTo>
                    <a:pt x="4" y="7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8" name="Freeform 158"/>
            <p:cNvSpPr>
              <a:spLocks/>
            </p:cNvSpPr>
            <p:nvPr/>
          </p:nvSpPr>
          <p:spPr bwMode="auto">
            <a:xfrm>
              <a:off x="3911" y="2986"/>
              <a:ext cx="87" cy="119"/>
            </a:xfrm>
            <a:custGeom>
              <a:avLst/>
              <a:gdLst>
                <a:gd name="T0" fmla="*/ 270 w 272"/>
                <a:gd name="T1" fmla="*/ 0 h 370"/>
                <a:gd name="T2" fmla="*/ 270 w 272"/>
                <a:gd name="T3" fmla="*/ 6 h 370"/>
                <a:gd name="T4" fmla="*/ 267 w 272"/>
                <a:gd name="T5" fmla="*/ 22 h 370"/>
                <a:gd name="T6" fmla="*/ 264 w 272"/>
                <a:gd name="T7" fmla="*/ 46 h 370"/>
                <a:gd name="T8" fmla="*/ 258 w 272"/>
                <a:gd name="T9" fmla="*/ 78 h 370"/>
                <a:gd name="T10" fmla="*/ 248 w 272"/>
                <a:gd name="T11" fmla="*/ 114 h 370"/>
                <a:gd name="T12" fmla="*/ 237 w 272"/>
                <a:gd name="T13" fmla="*/ 152 h 370"/>
                <a:gd name="T14" fmla="*/ 224 w 272"/>
                <a:gd name="T15" fmla="*/ 190 h 370"/>
                <a:gd name="T16" fmla="*/ 208 w 272"/>
                <a:gd name="T17" fmla="*/ 230 h 370"/>
                <a:gd name="T18" fmla="*/ 189 w 272"/>
                <a:gd name="T19" fmla="*/ 266 h 370"/>
                <a:gd name="T20" fmla="*/ 168 w 272"/>
                <a:gd name="T21" fmla="*/ 298 h 370"/>
                <a:gd name="T22" fmla="*/ 104 w 272"/>
                <a:gd name="T23" fmla="*/ 354 h 370"/>
                <a:gd name="T24" fmla="*/ 0 w 272"/>
                <a:gd name="T25" fmla="*/ 370 h 370"/>
                <a:gd name="T26" fmla="*/ 8 w 272"/>
                <a:gd name="T27" fmla="*/ 226 h 370"/>
                <a:gd name="T28" fmla="*/ 8 w 272"/>
                <a:gd name="T29" fmla="*/ 229 h 370"/>
                <a:gd name="T30" fmla="*/ 13 w 272"/>
                <a:gd name="T31" fmla="*/ 237 h 370"/>
                <a:gd name="T32" fmla="*/ 21 w 272"/>
                <a:gd name="T33" fmla="*/ 246 h 370"/>
                <a:gd name="T34" fmla="*/ 34 w 272"/>
                <a:gd name="T35" fmla="*/ 251 h 370"/>
                <a:gd name="T36" fmla="*/ 53 w 272"/>
                <a:gd name="T37" fmla="*/ 251 h 370"/>
                <a:gd name="T38" fmla="*/ 78 w 272"/>
                <a:gd name="T39" fmla="*/ 238 h 370"/>
                <a:gd name="T40" fmla="*/ 112 w 272"/>
                <a:gd name="T41" fmla="*/ 211 h 370"/>
                <a:gd name="T42" fmla="*/ 155 w 272"/>
                <a:gd name="T43" fmla="*/ 165 h 370"/>
                <a:gd name="T44" fmla="*/ 208 w 272"/>
                <a:gd name="T45" fmla="*/ 96 h 370"/>
                <a:gd name="T46" fmla="*/ 272 w 272"/>
                <a:gd name="T47" fmla="*/ 2 h 370"/>
                <a:gd name="T48" fmla="*/ 272 w 272"/>
                <a:gd name="T49" fmla="*/ 2 h 370"/>
                <a:gd name="T50" fmla="*/ 270 w 272"/>
                <a:gd name="T5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370">
                  <a:moveTo>
                    <a:pt x="270" y="0"/>
                  </a:moveTo>
                  <a:lnTo>
                    <a:pt x="270" y="6"/>
                  </a:lnTo>
                  <a:lnTo>
                    <a:pt x="267" y="22"/>
                  </a:lnTo>
                  <a:lnTo>
                    <a:pt x="264" y="46"/>
                  </a:lnTo>
                  <a:lnTo>
                    <a:pt x="258" y="78"/>
                  </a:lnTo>
                  <a:lnTo>
                    <a:pt x="248" y="114"/>
                  </a:lnTo>
                  <a:lnTo>
                    <a:pt x="237" y="152"/>
                  </a:lnTo>
                  <a:lnTo>
                    <a:pt x="224" y="190"/>
                  </a:lnTo>
                  <a:lnTo>
                    <a:pt x="208" y="230"/>
                  </a:lnTo>
                  <a:lnTo>
                    <a:pt x="189" y="266"/>
                  </a:lnTo>
                  <a:lnTo>
                    <a:pt x="168" y="298"/>
                  </a:lnTo>
                  <a:lnTo>
                    <a:pt x="104" y="354"/>
                  </a:lnTo>
                  <a:lnTo>
                    <a:pt x="0" y="370"/>
                  </a:lnTo>
                  <a:lnTo>
                    <a:pt x="8" y="226"/>
                  </a:lnTo>
                  <a:lnTo>
                    <a:pt x="8" y="229"/>
                  </a:lnTo>
                  <a:lnTo>
                    <a:pt x="13" y="237"/>
                  </a:lnTo>
                  <a:lnTo>
                    <a:pt x="21" y="246"/>
                  </a:lnTo>
                  <a:lnTo>
                    <a:pt x="34" y="251"/>
                  </a:lnTo>
                  <a:lnTo>
                    <a:pt x="53" y="251"/>
                  </a:lnTo>
                  <a:lnTo>
                    <a:pt x="78" y="238"/>
                  </a:lnTo>
                  <a:lnTo>
                    <a:pt x="112" y="211"/>
                  </a:lnTo>
                  <a:lnTo>
                    <a:pt x="155" y="165"/>
                  </a:lnTo>
                  <a:lnTo>
                    <a:pt x="208" y="96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9" name="Freeform 159"/>
            <p:cNvSpPr>
              <a:spLocks/>
            </p:cNvSpPr>
            <p:nvPr/>
          </p:nvSpPr>
          <p:spPr bwMode="auto">
            <a:xfrm>
              <a:off x="4006" y="2772"/>
              <a:ext cx="149" cy="64"/>
            </a:xfrm>
            <a:custGeom>
              <a:avLst/>
              <a:gdLst>
                <a:gd name="T0" fmla="*/ 6 w 464"/>
                <a:gd name="T1" fmla="*/ 0 h 198"/>
                <a:gd name="T2" fmla="*/ 464 w 464"/>
                <a:gd name="T3" fmla="*/ 178 h 198"/>
                <a:gd name="T4" fmla="*/ 464 w 464"/>
                <a:gd name="T5" fmla="*/ 179 h 198"/>
                <a:gd name="T6" fmla="*/ 464 w 464"/>
                <a:gd name="T7" fmla="*/ 184 h 198"/>
                <a:gd name="T8" fmla="*/ 459 w 464"/>
                <a:gd name="T9" fmla="*/ 190 h 198"/>
                <a:gd name="T10" fmla="*/ 448 w 464"/>
                <a:gd name="T11" fmla="*/ 197 h 198"/>
                <a:gd name="T12" fmla="*/ 427 w 464"/>
                <a:gd name="T13" fmla="*/ 198 h 198"/>
                <a:gd name="T14" fmla="*/ 392 w 464"/>
                <a:gd name="T15" fmla="*/ 195 h 198"/>
                <a:gd name="T16" fmla="*/ 341 w 464"/>
                <a:gd name="T17" fmla="*/ 186 h 198"/>
                <a:gd name="T18" fmla="*/ 270 w 464"/>
                <a:gd name="T19" fmla="*/ 165 h 198"/>
                <a:gd name="T20" fmla="*/ 176 w 464"/>
                <a:gd name="T21" fmla="*/ 134 h 198"/>
                <a:gd name="T22" fmla="*/ 56 w 464"/>
                <a:gd name="T23" fmla="*/ 90 h 198"/>
                <a:gd name="T24" fmla="*/ 0 w 464"/>
                <a:gd name="T25" fmla="*/ 58 h 198"/>
                <a:gd name="T26" fmla="*/ 8 w 464"/>
                <a:gd name="T27" fmla="*/ 2 h 198"/>
                <a:gd name="T28" fmla="*/ 8 w 464"/>
                <a:gd name="T29" fmla="*/ 2 h 198"/>
                <a:gd name="T30" fmla="*/ 6 w 464"/>
                <a:gd name="T3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4" h="198">
                  <a:moveTo>
                    <a:pt x="6" y="0"/>
                  </a:moveTo>
                  <a:lnTo>
                    <a:pt x="464" y="178"/>
                  </a:lnTo>
                  <a:lnTo>
                    <a:pt x="464" y="179"/>
                  </a:lnTo>
                  <a:lnTo>
                    <a:pt x="464" y="184"/>
                  </a:lnTo>
                  <a:lnTo>
                    <a:pt x="459" y="190"/>
                  </a:lnTo>
                  <a:lnTo>
                    <a:pt x="448" y="197"/>
                  </a:lnTo>
                  <a:lnTo>
                    <a:pt x="427" y="198"/>
                  </a:lnTo>
                  <a:lnTo>
                    <a:pt x="392" y="195"/>
                  </a:lnTo>
                  <a:lnTo>
                    <a:pt x="341" y="186"/>
                  </a:lnTo>
                  <a:lnTo>
                    <a:pt x="270" y="165"/>
                  </a:lnTo>
                  <a:lnTo>
                    <a:pt x="176" y="134"/>
                  </a:lnTo>
                  <a:lnTo>
                    <a:pt x="56" y="90"/>
                  </a:lnTo>
                  <a:lnTo>
                    <a:pt x="0" y="58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0" name="Freeform 160"/>
            <p:cNvSpPr>
              <a:spLocks/>
            </p:cNvSpPr>
            <p:nvPr/>
          </p:nvSpPr>
          <p:spPr bwMode="auto">
            <a:xfrm>
              <a:off x="3864" y="2999"/>
              <a:ext cx="24" cy="83"/>
            </a:xfrm>
            <a:custGeom>
              <a:avLst/>
              <a:gdLst>
                <a:gd name="T0" fmla="*/ 0 w 74"/>
                <a:gd name="T1" fmla="*/ 254 h 256"/>
                <a:gd name="T2" fmla="*/ 42 w 74"/>
                <a:gd name="T3" fmla="*/ 0 h 256"/>
                <a:gd name="T4" fmla="*/ 74 w 74"/>
                <a:gd name="T5" fmla="*/ 256 h 256"/>
                <a:gd name="T6" fmla="*/ 2 w 74"/>
                <a:gd name="T7" fmla="*/ 256 h 256"/>
                <a:gd name="T8" fmla="*/ 2 w 74"/>
                <a:gd name="T9" fmla="*/ 256 h 256"/>
                <a:gd name="T10" fmla="*/ 0 w 74"/>
                <a:gd name="T11" fmla="*/ 25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56">
                  <a:moveTo>
                    <a:pt x="0" y="254"/>
                  </a:moveTo>
                  <a:lnTo>
                    <a:pt x="42" y="0"/>
                  </a:lnTo>
                  <a:lnTo>
                    <a:pt x="74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1" name="Oval 161"/>
            <p:cNvSpPr>
              <a:spLocks noChangeArrowheads="1"/>
            </p:cNvSpPr>
            <p:nvPr/>
          </p:nvSpPr>
          <p:spPr bwMode="auto">
            <a:xfrm>
              <a:off x="3639" y="3117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2" name="Oval 162"/>
            <p:cNvSpPr>
              <a:spLocks noChangeArrowheads="1"/>
            </p:cNvSpPr>
            <p:nvPr/>
          </p:nvSpPr>
          <p:spPr bwMode="auto">
            <a:xfrm>
              <a:off x="3847" y="3086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3" name="Freeform 163"/>
            <p:cNvSpPr>
              <a:spLocks/>
            </p:cNvSpPr>
            <p:nvPr/>
          </p:nvSpPr>
          <p:spPr bwMode="auto">
            <a:xfrm>
              <a:off x="3312" y="2640"/>
              <a:ext cx="111" cy="166"/>
            </a:xfrm>
            <a:custGeom>
              <a:avLst/>
              <a:gdLst>
                <a:gd name="T0" fmla="*/ 165 w 332"/>
                <a:gd name="T1" fmla="*/ 25 h 498"/>
                <a:gd name="T2" fmla="*/ 169 w 332"/>
                <a:gd name="T3" fmla="*/ 56 h 498"/>
                <a:gd name="T4" fmla="*/ 169 w 332"/>
                <a:gd name="T5" fmla="*/ 88 h 498"/>
                <a:gd name="T6" fmla="*/ 161 w 332"/>
                <a:gd name="T7" fmla="*/ 116 h 498"/>
                <a:gd name="T8" fmla="*/ 144 w 332"/>
                <a:gd name="T9" fmla="*/ 136 h 498"/>
                <a:gd name="T10" fmla="*/ 129 w 332"/>
                <a:gd name="T11" fmla="*/ 144 h 498"/>
                <a:gd name="T12" fmla="*/ 125 w 332"/>
                <a:gd name="T13" fmla="*/ 150 h 498"/>
                <a:gd name="T14" fmla="*/ 124 w 332"/>
                <a:gd name="T15" fmla="*/ 155 h 498"/>
                <a:gd name="T16" fmla="*/ 124 w 332"/>
                <a:gd name="T17" fmla="*/ 162 h 498"/>
                <a:gd name="T18" fmla="*/ 124 w 332"/>
                <a:gd name="T19" fmla="*/ 170 h 498"/>
                <a:gd name="T20" fmla="*/ 144 w 332"/>
                <a:gd name="T21" fmla="*/ 175 h 498"/>
                <a:gd name="T22" fmla="*/ 184 w 332"/>
                <a:gd name="T23" fmla="*/ 173 h 498"/>
                <a:gd name="T24" fmla="*/ 225 w 332"/>
                <a:gd name="T25" fmla="*/ 170 h 498"/>
                <a:gd name="T26" fmla="*/ 266 w 332"/>
                <a:gd name="T27" fmla="*/ 174 h 498"/>
                <a:gd name="T28" fmla="*/ 304 w 332"/>
                <a:gd name="T29" fmla="*/ 191 h 498"/>
                <a:gd name="T30" fmla="*/ 330 w 332"/>
                <a:gd name="T31" fmla="*/ 220 h 498"/>
                <a:gd name="T32" fmla="*/ 332 w 332"/>
                <a:gd name="T33" fmla="*/ 237 h 498"/>
                <a:gd name="T34" fmla="*/ 320 w 332"/>
                <a:gd name="T35" fmla="*/ 250 h 498"/>
                <a:gd name="T36" fmla="*/ 304 w 332"/>
                <a:gd name="T37" fmla="*/ 261 h 498"/>
                <a:gd name="T38" fmla="*/ 287 w 332"/>
                <a:gd name="T39" fmla="*/ 274 h 498"/>
                <a:gd name="T40" fmla="*/ 282 w 332"/>
                <a:gd name="T41" fmla="*/ 306 h 498"/>
                <a:gd name="T42" fmla="*/ 293 w 332"/>
                <a:gd name="T43" fmla="*/ 355 h 498"/>
                <a:gd name="T44" fmla="*/ 307 w 332"/>
                <a:gd name="T45" fmla="*/ 401 h 498"/>
                <a:gd name="T46" fmla="*/ 308 w 332"/>
                <a:gd name="T47" fmla="*/ 444 h 498"/>
                <a:gd name="T48" fmla="*/ 282 w 332"/>
                <a:gd name="T49" fmla="*/ 479 h 498"/>
                <a:gd name="T50" fmla="*/ 229 w 332"/>
                <a:gd name="T51" fmla="*/ 488 h 498"/>
                <a:gd name="T52" fmla="*/ 173 w 332"/>
                <a:gd name="T53" fmla="*/ 492 h 498"/>
                <a:gd name="T54" fmla="*/ 113 w 332"/>
                <a:gd name="T55" fmla="*/ 498 h 498"/>
                <a:gd name="T56" fmla="*/ 63 w 332"/>
                <a:gd name="T57" fmla="*/ 492 h 498"/>
                <a:gd name="T58" fmla="*/ 33 w 332"/>
                <a:gd name="T59" fmla="*/ 453 h 498"/>
                <a:gd name="T60" fmla="*/ 18 w 332"/>
                <a:gd name="T61" fmla="*/ 399 h 498"/>
                <a:gd name="T62" fmla="*/ 4 w 332"/>
                <a:gd name="T63" fmla="*/ 360 h 498"/>
                <a:gd name="T64" fmla="*/ 0 w 332"/>
                <a:gd name="T65" fmla="*/ 318 h 498"/>
                <a:gd name="T66" fmla="*/ 1 w 332"/>
                <a:gd name="T67" fmla="*/ 273 h 498"/>
                <a:gd name="T68" fmla="*/ 6 w 332"/>
                <a:gd name="T69" fmla="*/ 229 h 498"/>
                <a:gd name="T70" fmla="*/ 25 w 332"/>
                <a:gd name="T71" fmla="*/ 200 h 498"/>
                <a:gd name="T72" fmla="*/ 54 w 332"/>
                <a:gd name="T73" fmla="*/ 182 h 498"/>
                <a:gd name="T74" fmla="*/ 83 w 332"/>
                <a:gd name="T75" fmla="*/ 162 h 498"/>
                <a:gd name="T76" fmla="*/ 109 w 332"/>
                <a:gd name="T77" fmla="*/ 138 h 498"/>
                <a:gd name="T78" fmla="*/ 132 w 332"/>
                <a:gd name="T79" fmla="*/ 111 h 498"/>
                <a:gd name="T80" fmla="*/ 140 w 332"/>
                <a:gd name="T81" fmla="*/ 84 h 498"/>
                <a:gd name="T82" fmla="*/ 134 w 332"/>
                <a:gd name="T83" fmla="*/ 64 h 498"/>
                <a:gd name="T84" fmla="*/ 124 w 332"/>
                <a:gd name="T85" fmla="*/ 46 h 498"/>
                <a:gd name="T86" fmla="*/ 112 w 332"/>
                <a:gd name="T87" fmla="*/ 27 h 498"/>
                <a:gd name="T88" fmla="*/ 99 w 332"/>
                <a:gd name="T89" fmla="*/ 9 h 498"/>
                <a:gd name="T90" fmla="*/ 159 w 332"/>
                <a:gd name="T91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498">
                  <a:moveTo>
                    <a:pt x="159" y="12"/>
                  </a:moveTo>
                  <a:lnTo>
                    <a:pt x="165" y="25"/>
                  </a:lnTo>
                  <a:lnTo>
                    <a:pt x="167" y="41"/>
                  </a:lnTo>
                  <a:lnTo>
                    <a:pt x="169" y="56"/>
                  </a:lnTo>
                  <a:lnTo>
                    <a:pt x="170" y="72"/>
                  </a:lnTo>
                  <a:lnTo>
                    <a:pt x="169" y="88"/>
                  </a:lnTo>
                  <a:lnTo>
                    <a:pt x="166" y="103"/>
                  </a:lnTo>
                  <a:lnTo>
                    <a:pt x="161" y="116"/>
                  </a:lnTo>
                  <a:lnTo>
                    <a:pt x="153" y="128"/>
                  </a:lnTo>
                  <a:lnTo>
                    <a:pt x="144" y="136"/>
                  </a:lnTo>
                  <a:lnTo>
                    <a:pt x="133" y="141"/>
                  </a:lnTo>
                  <a:lnTo>
                    <a:pt x="129" y="144"/>
                  </a:lnTo>
                  <a:lnTo>
                    <a:pt x="126" y="146"/>
                  </a:lnTo>
                  <a:lnTo>
                    <a:pt x="125" y="150"/>
                  </a:lnTo>
                  <a:lnTo>
                    <a:pt x="125" y="153"/>
                  </a:lnTo>
                  <a:lnTo>
                    <a:pt x="124" y="155"/>
                  </a:lnTo>
                  <a:lnTo>
                    <a:pt x="124" y="159"/>
                  </a:lnTo>
                  <a:lnTo>
                    <a:pt x="124" y="162"/>
                  </a:lnTo>
                  <a:lnTo>
                    <a:pt x="124" y="166"/>
                  </a:lnTo>
                  <a:lnTo>
                    <a:pt x="124" y="170"/>
                  </a:lnTo>
                  <a:lnTo>
                    <a:pt x="125" y="173"/>
                  </a:lnTo>
                  <a:lnTo>
                    <a:pt x="144" y="175"/>
                  </a:lnTo>
                  <a:lnTo>
                    <a:pt x="163" y="175"/>
                  </a:lnTo>
                  <a:lnTo>
                    <a:pt x="184" y="173"/>
                  </a:lnTo>
                  <a:lnTo>
                    <a:pt x="206" y="171"/>
                  </a:lnTo>
                  <a:lnTo>
                    <a:pt x="225" y="170"/>
                  </a:lnTo>
                  <a:lnTo>
                    <a:pt x="246" y="170"/>
                  </a:lnTo>
                  <a:lnTo>
                    <a:pt x="266" y="174"/>
                  </a:lnTo>
                  <a:lnTo>
                    <a:pt x="286" y="180"/>
                  </a:lnTo>
                  <a:lnTo>
                    <a:pt x="304" y="191"/>
                  </a:lnTo>
                  <a:lnTo>
                    <a:pt x="322" y="208"/>
                  </a:lnTo>
                  <a:lnTo>
                    <a:pt x="330" y="220"/>
                  </a:lnTo>
                  <a:lnTo>
                    <a:pt x="332" y="229"/>
                  </a:lnTo>
                  <a:lnTo>
                    <a:pt x="332" y="237"/>
                  </a:lnTo>
                  <a:lnTo>
                    <a:pt x="327" y="244"/>
                  </a:lnTo>
                  <a:lnTo>
                    <a:pt x="320" y="250"/>
                  </a:lnTo>
                  <a:lnTo>
                    <a:pt x="312" y="256"/>
                  </a:lnTo>
                  <a:lnTo>
                    <a:pt x="304" y="261"/>
                  </a:lnTo>
                  <a:lnTo>
                    <a:pt x="295" y="268"/>
                  </a:lnTo>
                  <a:lnTo>
                    <a:pt x="287" y="274"/>
                  </a:lnTo>
                  <a:lnTo>
                    <a:pt x="282" y="283"/>
                  </a:lnTo>
                  <a:lnTo>
                    <a:pt x="282" y="306"/>
                  </a:lnTo>
                  <a:lnTo>
                    <a:pt x="286" y="329"/>
                  </a:lnTo>
                  <a:lnTo>
                    <a:pt x="293" y="355"/>
                  </a:lnTo>
                  <a:lnTo>
                    <a:pt x="300" y="378"/>
                  </a:lnTo>
                  <a:lnTo>
                    <a:pt x="307" y="401"/>
                  </a:lnTo>
                  <a:lnTo>
                    <a:pt x="310" y="423"/>
                  </a:lnTo>
                  <a:lnTo>
                    <a:pt x="308" y="444"/>
                  </a:lnTo>
                  <a:lnTo>
                    <a:pt x="300" y="463"/>
                  </a:lnTo>
                  <a:lnTo>
                    <a:pt x="282" y="479"/>
                  </a:lnTo>
                  <a:lnTo>
                    <a:pt x="254" y="492"/>
                  </a:lnTo>
                  <a:lnTo>
                    <a:pt x="229" y="488"/>
                  </a:lnTo>
                  <a:lnTo>
                    <a:pt x="202" y="488"/>
                  </a:lnTo>
                  <a:lnTo>
                    <a:pt x="173" y="492"/>
                  </a:lnTo>
                  <a:lnTo>
                    <a:pt x="142" y="496"/>
                  </a:lnTo>
                  <a:lnTo>
                    <a:pt x="113" y="498"/>
                  </a:lnTo>
                  <a:lnTo>
                    <a:pt x="85" y="498"/>
                  </a:lnTo>
                  <a:lnTo>
                    <a:pt x="63" y="492"/>
                  </a:lnTo>
                  <a:lnTo>
                    <a:pt x="45" y="479"/>
                  </a:lnTo>
                  <a:lnTo>
                    <a:pt x="33" y="453"/>
                  </a:lnTo>
                  <a:lnTo>
                    <a:pt x="30" y="417"/>
                  </a:lnTo>
                  <a:lnTo>
                    <a:pt x="18" y="399"/>
                  </a:lnTo>
                  <a:lnTo>
                    <a:pt x="10" y="381"/>
                  </a:lnTo>
                  <a:lnTo>
                    <a:pt x="4" y="360"/>
                  </a:lnTo>
                  <a:lnTo>
                    <a:pt x="1" y="339"/>
                  </a:lnTo>
                  <a:lnTo>
                    <a:pt x="0" y="318"/>
                  </a:lnTo>
                  <a:lnTo>
                    <a:pt x="0" y="295"/>
                  </a:lnTo>
                  <a:lnTo>
                    <a:pt x="1" y="273"/>
                  </a:lnTo>
                  <a:lnTo>
                    <a:pt x="4" y="250"/>
                  </a:lnTo>
                  <a:lnTo>
                    <a:pt x="6" y="229"/>
                  </a:lnTo>
                  <a:lnTo>
                    <a:pt x="10" y="208"/>
                  </a:lnTo>
                  <a:lnTo>
                    <a:pt x="25" y="200"/>
                  </a:lnTo>
                  <a:lnTo>
                    <a:pt x="39" y="191"/>
                  </a:lnTo>
                  <a:lnTo>
                    <a:pt x="54" y="182"/>
                  </a:lnTo>
                  <a:lnTo>
                    <a:pt x="68" y="173"/>
                  </a:lnTo>
                  <a:lnTo>
                    <a:pt x="83" y="162"/>
                  </a:lnTo>
                  <a:lnTo>
                    <a:pt x="96" y="150"/>
                  </a:lnTo>
                  <a:lnTo>
                    <a:pt x="109" y="138"/>
                  </a:lnTo>
                  <a:lnTo>
                    <a:pt x="121" y="125"/>
                  </a:lnTo>
                  <a:lnTo>
                    <a:pt x="132" y="111"/>
                  </a:lnTo>
                  <a:lnTo>
                    <a:pt x="140" y="95"/>
                  </a:lnTo>
                  <a:lnTo>
                    <a:pt x="140" y="84"/>
                  </a:lnTo>
                  <a:lnTo>
                    <a:pt x="137" y="74"/>
                  </a:lnTo>
                  <a:lnTo>
                    <a:pt x="134" y="64"/>
                  </a:lnTo>
                  <a:lnTo>
                    <a:pt x="129" y="55"/>
                  </a:lnTo>
                  <a:lnTo>
                    <a:pt x="124" y="46"/>
                  </a:lnTo>
                  <a:lnTo>
                    <a:pt x="118" y="37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9" y="9"/>
                  </a:lnTo>
                  <a:lnTo>
                    <a:pt x="93" y="0"/>
                  </a:lnTo>
                  <a:lnTo>
                    <a:pt x="159" y="12"/>
                  </a:lnTo>
                  <a:lnTo>
                    <a:pt x="159" y="1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84" name="Group 164"/>
          <p:cNvGrpSpPr>
            <a:grpSpLocks/>
          </p:cNvGrpSpPr>
          <p:nvPr/>
        </p:nvGrpSpPr>
        <p:grpSpPr bwMode="auto">
          <a:xfrm>
            <a:off x="12282488" y="5638800"/>
            <a:ext cx="1725612" cy="1839913"/>
            <a:chOff x="4368" y="796"/>
            <a:chExt cx="768" cy="1031"/>
          </a:xfrm>
        </p:grpSpPr>
        <p:sp>
          <p:nvSpPr>
            <p:cNvPr id="338085" name="Freeform 165"/>
            <p:cNvSpPr>
              <a:spLocks/>
            </p:cNvSpPr>
            <p:nvPr/>
          </p:nvSpPr>
          <p:spPr bwMode="auto">
            <a:xfrm>
              <a:off x="4368" y="796"/>
              <a:ext cx="763" cy="988"/>
            </a:xfrm>
            <a:custGeom>
              <a:avLst/>
              <a:gdLst>
                <a:gd name="T0" fmla="*/ 599 w 2288"/>
                <a:gd name="T1" fmla="*/ 1749 h 2964"/>
                <a:gd name="T2" fmla="*/ 527 w 2288"/>
                <a:gd name="T3" fmla="*/ 1699 h 2964"/>
                <a:gd name="T4" fmla="*/ 411 w 2288"/>
                <a:gd name="T5" fmla="*/ 1650 h 2964"/>
                <a:gd name="T6" fmla="*/ 391 w 2288"/>
                <a:gd name="T7" fmla="*/ 1539 h 2964"/>
                <a:gd name="T8" fmla="*/ 285 w 2288"/>
                <a:gd name="T9" fmla="*/ 1452 h 2964"/>
                <a:gd name="T10" fmla="*/ 122 w 2288"/>
                <a:gd name="T11" fmla="*/ 1350 h 2964"/>
                <a:gd name="T12" fmla="*/ 48 w 2288"/>
                <a:gd name="T13" fmla="*/ 1062 h 2964"/>
                <a:gd name="T14" fmla="*/ 95 w 2288"/>
                <a:gd name="T15" fmla="*/ 951 h 2964"/>
                <a:gd name="T16" fmla="*/ 6 w 2288"/>
                <a:gd name="T17" fmla="*/ 814 h 2964"/>
                <a:gd name="T18" fmla="*/ 83 w 2288"/>
                <a:gd name="T19" fmla="*/ 776 h 2964"/>
                <a:gd name="T20" fmla="*/ 79 w 2288"/>
                <a:gd name="T21" fmla="*/ 722 h 2964"/>
                <a:gd name="T22" fmla="*/ 103 w 2288"/>
                <a:gd name="T23" fmla="*/ 637 h 2964"/>
                <a:gd name="T24" fmla="*/ 133 w 2288"/>
                <a:gd name="T25" fmla="*/ 493 h 2964"/>
                <a:gd name="T26" fmla="*/ 91 w 2288"/>
                <a:gd name="T27" fmla="*/ 352 h 2964"/>
                <a:gd name="T28" fmla="*/ 38 w 2288"/>
                <a:gd name="T29" fmla="*/ 239 h 2964"/>
                <a:gd name="T30" fmla="*/ 48 w 2288"/>
                <a:gd name="T31" fmla="*/ 95 h 2964"/>
                <a:gd name="T32" fmla="*/ 142 w 2288"/>
                <a:gd name="T33" fmla="*/ 13 h 2964"/>
                <a:gd name="T34" fmla="*/ 774 w 2288"/>
                <a:gd name="T35" fmla="*/ 180 h 2964"/>
                <a:gd name="T36" fmla="*/ 1101 w 2288"/>
                <a:gd name="T37" fmla="*/ 347 h 2964"/>
                <a:gd name="T38" fmla="*/ 984 w 2288"/>
                <a:gd name="T39" fmla="*/ 520 h 2964"/>
                <a:gd name="T40" fmla="*/ 1100 w 2288"/>
                <a:gd name="T41" fmla="*/ 703 h 2964"/>
                <a:gd name="T42" fmla="*/ 1073 w 2288"/>
                <a:gd name="T43" fmla="*/ 875 h 2964"/>
                <a:gd name="T44" fmla="*/ 1018 w 2288"/>
                <a:gd name="T45" fmla="*/ 1062 h 2964"/>
                <a:gd name="T46" fmla="*/ 978 w 2288"/>
                <a:gd name="T47" fmla="*/ 1197 h 2964"/>
                <a:gd name="T48" fmla="*/ 1091 w 2288"/>
                <a:gd name="T49" fmla="*/ 1240 h 2964"/>
                <a:gd name="T50" fmla="*/ 1324 w 2288"/>
                <a:gd name="T51" fmla="*/ 1154 h 2964"/>
                <a:gd name="T52" fmla="*/ 1418 w 2288"/>
                <a:gd name="T53" fmla="*/ 1175 h 2964"/>
                <a:gd name="T54" fmla="*/ 1465 w 2288"/>
                <a:gd name="T55" fmla="*/ 846 h 2964"/>
                <a:gd name="T56" fmla="*/ 1539 w 2288"/>
                <a:gd name="T57" fmla="*/ 760 h 2964"/>
                <a:gd name="T58" fmla="*/ 1585 w 2288"/>
                <a:gd name="T59" fmla="*/ 991 h 2964"/>
                <a:gd name="T60" fmla="*/ 1770 w 2288"/>
                <a:gd name="T61" fmla="*/ 1178 h 2964"/>
                <a:gd name="T62" fmla="*/ 2009 w 2288"/>
                <a:gd name="T63" fmla="*/ 1439 h 2964"/>
                <a:gd name="T64" fmla="*/ 2183 w 2288"/>
                <a:gd name="T65" fmla="*/ 1598 h 2964"/>
                <a:gd name="T66" fmla="*/ 2251 w 2288"/>
                <a:gd name="T67" fmla="*/ 1710 h 2964"/>
                <a:gd name="T68" fmla="*/ 2202 w 2288"/>
                <a:gd name="T69" fmla="*/ 1900 h 2964"/>
                <a:gd name="T70" fmla="*/ 2012 w 2288"/>
                <a:gd name="T71" fmla="*/ 1911 h 2964"/>
                <a:gd name="T72" fmla="*/ 1836 w 2288"/>
                <a:gd name="T73" fmla="*/ 1711 h 2964"/>
                <a:gd name="T74" fmla="*/ 1635 w 2288"/>
                <a:gd name="T75" fmla="*/ 1464 h 2964"/>
                <a:gd name="T76" fmla="*/ 1869 w 2288"/>
                <a:gd name="T77" fmla="*/ 2013 h 2964"/>
                <a:gd name="T78" fmla="*/ 2100 w 2288"/>
                <a:gd name="T79" fmla="*/ 2537 h 2964"/>
                <a:gd name="T80" fmla="*/ 2064 w 2288"/>
                <a:gd name="T81" fmla="*/ 2791 h 2964"/>
                <a:gd name="T82" fmla="*/ 2162 w 2288"/>
                <a:gd name="T83" fmla="*/ 2858 h 2964"/>
                <a:gd name="T84" fmla="*/ 2268 w 2288"/>
                <a:gd name="T85" fmla="*/ 2845 h 2964"/>
                <a:gd name="T86" fmla="*/ 2270 w 2288"/>
                <a:gd name="T87" fmla="*/ 2914 h 2964"/>
                <a:gd name="T88" fmla="*/ 2040 w 2288"/>
                <a:gd name="T89" fmla="*/ 2963 h 2964"/>
                <a:gd name="T90" fmla="*/ 1939 w 2288"/>
                <a:gd name="T91" fmla="*/ 2881 h 2964"/>
                <a:gd name="T92" fmla="*/ 1865 w 2288"/>
                <a:gd name="T93" fmla="*/ 2865 h 2964"/>
                <a:gd name="T94" fmla="*/ 1766 w 2288"/>
                <a:gd name="T95" fmla="*/ 2857 h 2964"/>
                <a:gd name="T96" fmla="*/ 1606 w 2288"/>
                <a:gd name="T97" fmla="*/ 2700 h 2964"/>
                <a:gd name="T98" fmla="*/ 1367 w 2288"/>
                <a:gd name="T99" fmla="*/ 2653 h 2964"/>
                <a:gd name="T100" fmla="*/ 795 w 2288"/>
                <a:gd name="T101" fmla="*/ 2881 h 2964"/>
                <a:gd name="T102" fmla="*/ 633 w 2288"/>
                <a:gd name="T103" fmla="*/ 2936 h 2964"/>
                <a:gd name="T104" fmla="*/ 585 w 2288"/>
                <a:gd name="T105" fmla="*/ 2898 h 2964"/>
                <a:gd name="T106" fmla="*/ 567 w 2288"/>
                <a:gd name="T107" fmla="*/ 2679 h 2964"/>
                <a:gd name="T108" fmla="*/ 676 w 2288"/>
                <a:gd name="T109" fmla="*/ 2599 h 2964"/>
                <a:gd name="T110" fmla="*/ 736 w 2288"/>
                <a:gd name="T111" fmla="*/ 2361 h 2964"/>
                <a:gd name="T112" fmla="*/ 506 w 2288"/>
                <a:gd name="T113" fmla="*/ 1998 h 2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8" h="2964">
                  <a:moveTo>
                    <a:pt x="573" y="1787"/>
                  </a:moveTo>
                  <a:lnTo>
                    <a:pt x="579" y="1751"/>
                  </a:lnTo>
                  <a:lnTo>
                    <a:pt x="581" y="1751"/>
                  </a:lnTo>
                  <a:lnTo>
                    <a:pt x="584" y="1751"/>
                  </a:lnTo>
                  <a:lnTo>
                    <a:pt x="587" y="1751"/>
                  </a:lnTo>
                  <a:lnTo>
                    <a:pt x="589" y="1751"/>
                  </a:lnTo>
                  <a:lnTo>
                    <a:pt x="593" y="1751"/>
                  </a:lnTo>
                  <a:lnTo>
                    <a:pt x="596" y="1751"/>
                  </a:lnTo>
                  <a:lnTo>
                    <a:pt x="599" y="1749"/>
                  </a:lnTo>
                  <a:lnTo>
                    <a:pt x="601" y="1748"/>
                  </a:lnTo>
                  <a:lnTo>
                    <a:pt x="604" y="1745"/>
                  </a:lnTo>
                  <a:lnTo>
                    <a:pt x="606" y="1743"/>
                  </a:lnTo>
                  <a:lnTo>
                    <a:pt x="602" y="1725"/>
                  </a:lnTo>
                  <a:lnTo>
                    <a:pt x="593" y="1714"/>
                  </a:lnTo>
                  <a:lnTo>
                    <a:pt x="580" y="1706"/>
                  </a:lnTo>
                  <a:lnTo>
                    <a:pt x="564" y="1702"/>
                  </a:lnTo>
                  <a:lnTo>
                    <a:pt x="546" y="1700"/>
                  </a:lnTo>
                  <a:lnTo>
                    <a:pt x="527" y="1699"/>
                  </a:lnTo>
                  <a:lnTo>
                    <a:pt x="509" y="1699"/>
                  </a:lnTo>
                  <a:lnTo>
                    <a:pt x="492" y="1696"/>
                  </a:lnTo>
                  <a:lnTo>
                    <a:pt x="476" y="1694"/>
                  </a:lnTo>
                  <a:lnTo>
                    <a:pt x="465" y="1687"/>
                  </a:lnTo>
                  <a:lnTo>
                    <a:pt x="451" y="1682"/>
                  </a:lnTo>
                  <a:lnTo>
                    <a:pt x="439" y="1675"/>
                  </a:lnTo>
                  <a:lnTo>
                    <a:pt x="428" y="1667"/>
                  </a:lnTo>
                  <a:lnTo>
                    <a:pt x="419" y="1660"/>
                  </a:lnTo>
                  <a:lnTo>
                    <a:pt x="411" y="1650"/>
                  </a:lnTo>
                  <a:lnTo>
                    <a:pt x="403" y="1640"/>
                  </a:lnTo>
                  <a:lnTo>
                    <a:pt x="397" y="1629"/>
                  </a:lnTo>
                  <a:lnTo>
                    <a:pt x="390" y="1617"/>
                  </a:lnTo>
                  <a:lnTo>
                    <a:pt x="384" y="1605"/>
                  </a:lnTo>
                  <a:lnTo>
                    <a:pt x="378" y="1592"/>
                  </a:lnTo>
                  <a:lnTo>
                    <a:pt x="395" y="1575"/>
                  </a:lnTo>
                  <a:lnTo>
                    <a:pt x="401" y="1562"/>
                  </a:lnTo>
                  <a:lnTo>
                    <a:pt x="399" y="1550"/>
                  </a:lnTo>
                  <a:lnTo>
                    <a:pt x="391" y="1539"/>
                  </a:lnTo>
                  <a:lnTo>
                    <a:pt x="380" y="1530"/>
                  </a:lnTo>
                  <a:lnTo>
                    <a:pt x="365" y="1521"/>
                  </a:lnTo>
                  <a:lnTo>
                    <a:pt x="352" y="1510"/>
                  </a:lnTo>
                  <a:lnTo>
                    <a:pt x="340" y="1500"/>
                  </a:lnTo>
                  <a:lnTo>
                    <a:pt x="332" y="1487"/>
                  </a:lnTo>
                  <a:lnTo>
                    <a:pt x="331" y="1471"/>
                  </a:lnTo>
                  <a:lnTo>
                    <a:pt x="315" y="1464"/>
                  </a:lnTo>
                  <a:lnTo>
                    <a:pt x="300" y="1458"/>
                  </a:lnTo>
                  <a:lnTo>
                    <a:pt x="285" y="1452"/>
                  </a:lnTo>
                  <a:lnTo>
                    <a:pt x="269" y="1447"/>
                  </a:lnTo>
                  <a:lnTo>
                    <a:pt x="253" y="1442"/>
                  </a:lnTo>
                  <a:lnTo>
                    <a:pt x="238" y="1435"/>
                  </a:lnTo>
                  <a:lnTo>
                    <a:pt x="223" y="1429"/>
                  </a:lnTo>
                  <a:lnTo>
                    <a:pt x="208" y="1422"/>
                  </a:lnTo>
                  <a:lnTo>
                    <a:pt x="195" y="1413"/>
                  </a:lnTo>
                  <a:lnTo>
                    <a:pt x="182" y="1404"/>
                  </a:lnTo>
                  <a:lnTo>
                    <a:pt x="149" y="1377"/>
                  </a:lnTo>
                  <a:lnTo>
                    <a:pt x="122" y="1350"/>
                  </a:lnTo>
                  <a:lnTo>
                    <a:pt x="101" y="1319"/>
                  </a:lnTo>
                  <a:lnTo>
                    <a:pt x="85" y="1286"/>
                  </a:lnTo>
                  <a:lnTo>
                    <a:pt x="72" y="1253"/>
                  </a:lnTo>
                  <a:lnTo>
                    <a:pt x="62" y="1218"/>
                  </a:lnTo>
                  <a:lnTo>
                    <a:pt x="55" y="1182"/>
                  </a:lnTo>
                  <a:lnTo>
                    <a:pt x="48" y="1146"/>
                  </a:lnTo>
                  <a:lnTo>
                    <a:pt x="45" y="1109"/>
                  </a:lnTo>
                  <a:lnTo>
                    <a:pt x="39" y="1073"/>
                  </a:lnTo>
                  <a:lnTo>
                    <a:pt x="48" y="1062"/>
                  </a:lnTo>
                  <a:lnTo>
                    <a:pt x="56" y="1051"/>
                  </a:lnTo>
                  <a:lnTo>
                    <a:pt x="64" y="1040"/>
                  </a:lnTo>
                  <a:lnTo>
                    <a:pt x="71" y="1028"/>
                  </a:lnTo>
                  <a:lnTo>
                    <a:pt x="77" y="1016"/>
                  </a:lnTo>
                  <a:lnTo>
                    <a:pt x="83" y="1004"/>
                  </a:lnTo>
                  <a:lnTo>
                    <a:pt x="87" y="991"/>
                  </a:lnTo>
                  <a:lnTo>
                    <a:pt x="91" y="978"/>
                  </a:lnTo>
                  <a:lnTo>
                    <a:pt x="93" y="964"/>
                  </a:lnTo>
                  <a:lnTo>
                    <a:pt x="95" y="951"/>
                  </a:lnTo>
                  <a:lnTo>
                    <a:pt x="77" y="941"/>
                  </a:lnTo>
                  <a:lnTo>
                    <a:pt x="63" y="927"/>
                  </a:lnTo>
                  <a:lnTo>
                    <a:pt x="50" y="914"/>
                  </a:lnTo>
                  <a:lnTo>
                    <a:pt x="39" y="898"/>
                  </a:lnTo>
                  <a:lnTo>
                    <a:pt x="31" y="883"/>
                  </a:lnTo>
                  <a:lnTo>
                    <a:pt x="23" y="865"/>
                  </a:lnTo>
                  <a:lnTo>
                    <a:pt x="17" y="848"/>
                  </a:lnTo>
                  <a:lnTo>
                    <a:pt x="12" y="831"/>
                  </a:lnTo>
                  <a:lnTo>
                    <a:pt x="6" y="814"/>
                  </a:lnTo>
                  <a:lnTo>
                    <a:pt x="0" y="797"/>
                  </a:lnTo>
                  <a:lnTo>
                    <a:pt x="12" y="797"/>
                  </a:lnTo>
                  <a:lnTo>
                    <a:pt x="22" y="796"/>
                  </a:lnTo>
                  <a:lnTo>
                    <a:pt x="33" y="792"/>
                  </a:lnTo>
                  <a:lnTo>
                    <a:pt x="42" y="789"/>
                  </a:lnTo>
                  <a:lnTo>
                    <a:pt x="51" y="784"/>
                  </a:lnTo>
                  <a:lnTo>
                    <a:pt x="62" y="780"/>
                  </a:lnTo>
                  <a:lnTo>
                    <a:pt x="72" y="777"/>
                  </a:lnTo>
                  <a:lnTo>
                    <a:pt x="83" y="776"/>
                  </a:lnTo>
                  <a:lnTo>
                    <a:pt x="93" y="774"/>
                  </a:lnTo>
                  <a:lnTo>
                    <a:pt x="107" y="777"/>
                  </a:lnTo>
                  <a:lnTo>
                    <a:pt x="134" y="730"/>
                  </a:lnTo>
                  <a:lnTo>
                    <a:pt x="125" y="726"/>
                  </a:lnTo>
                  <a:lnTo>
                    <a:pt x="117" y="723"/>
                  </a:lnTo>
                  <a:lnTo>
                    <a:pt x="108" y="722"/>
                  </a:lnTo>
                  <a:lnTo>
                    <a:pt x="97" y="722"/>
                  </a:lnTo>
                  <a:lnTo>
                    <a:pt x="88" y="722"/>
                  </a:lnTo>
                  <a:lnTo>
                    <a:pt x="79" y="722"/>
                  </a:lnTo>
                  <a:lnTo>
                    <a:pt x="68" y="723"/>
                  </a:lnTo>
                  <a:lnTo>
                    <a:pt x="59" y="723"/>
                  </a:lnTo>
                  <a:lnTo>
                    <a:pt x="48" y="723"/>
                  </a:lnTo>
                  <a:lnTo>
                    <a:pt x="39" y="722"/>
                  </a:lnTo>
                  <a:lnTo>
                    <a:pt x="46" y="698"/>
                  </a:lnTo>
                  <a:lnTo>
                    <a:pt x="55" y="679"/>
                  </a:lnTo>
                  <a:lnTo>
                    <a:pt x="68" y="664"/>
                  </a:lnTo>
                  <a:lnTo>
                    <a:pt x="84" y="649"/>
                  </a:lnTo>
                  <a:lnTo>
                    <a:pt x="103" y="637"/>
                  </a:lnTo>
                  <a:lnTo>
                    <a:pt x="121" y="625"/>
                  </a:lnTo>
                  <a:lnTo>
                    <a:pt x="139" y="612"/>
                  </a:lnTo>
                  <a:lnTo>
                    <a:pt x="158" y="598"/>
                  </a:lnTo>
                  <a:lnTo>
                    <a:pt x="175" y="581"/>
                  </a:lnTo>
                  <a:lnTo>
                    <a:pt x="190" y="561"/>
                  </a:lnTo>
                  <a:lnTo>
                    <a:pt x="174" y="548"/>
                  </a:lnTo>
                  <a:lnTo>
                    <a:pt x="159" y="532"/>
                  </a:lnTo>
                  <a:lnTo>
                    <a:pt x="146" y="513"/>
                  </a:lnTo>
                  <a:lnTo>
                    <a:pt x="133" y="493"/>
                  </a:lnTo>
                  <a:lnTo>
                    <a:pt x="121" y="472"/>
                  </a:lnTo>
                  <a:lnTo>
                    <a:pt x="110" y="451"/>
                  </a:lnTo>
                  <a:lnTo>
                    <a:pt x="100" y="430"/>
                  </a:lnTo>
                  <a:lnTo>
                    <a:pt x="91" y="412"/>
                  </a:lnTo>
                  <a:lnTo>
                    <a:pt x="83" y="396"/>
                  </a:lnTo>
                  <a:lnTo>
                    <a:pt x="75" y="384"/>
                  </a:lnTo>
                  <a:lnTo>
                    <a:pt x="85" y="373"/>
                  </a:lnTo>
                  <a:lnTo>
                    <a:pt x="91" y="363"/>
                  </a:lnTo>
                  <a:lnTo>
                    <a:pt x="91" y="352"/>
                  </a:lnTo>
                  <a:lnTo>
                    <a:pt x="87" y="340"/>
                  </a:lnTo>
                  <a:lnTo>
                    <a:pt x="80" y="329"/>
                  </a:lnTo>
                  <a:lnTo>
                    <a:pt x="72" y="317"/>
                  </a:lnTo>
                  <a:lnTo>
                    <a:pt x="64" y="305"/>
                  </a:lnTo>
                  <a:lnTo>
                    <a:pt x="56" y="293"/>
                  </a:lnTo>
                  <a:lnTo>
                    <a:pt x="50" y="281"/>
                  </a:lnTo>
                  <a:lnTo>
                    <a:pt x="47" y="269"/>
                  </a:lnTo>
                  <a:lnTo>
                    <a:pt x="43" y="255"/>
                  </a:lnTo>
                  <a:lnTo>
                    <a:pt x="38" y="239"/>
                  </a:lnTo>
                  <a:lnTo>
                    <a:pt x="35" y="223"/>
                  </a:lnTo>
                  <a:lnTo>
                    <a:pt x="33" y="207"/>
                  </a:lnTo>
                  <a:lnTo>
                    <a:pt x="30" y="190"/>
                  </a:lnTo>
                  <a:lnTo>
                    <a:pt x="29" y="173"/>
                  </a:lnTo>
                  <a:lnTo>
                    <a:pt x="30" y="156"/>
                  </a:lnTo>
                  <a:lnTo>
                    <a:pt x="31" y="140"/>
                  </a:lnTo>
                  <a:lnTo>
                    <a:pt x="34" y="123"/>
                  </a:lnTo>
                  <a:lnTo>
                    <a:pt x="39" y="108"/>
                  </a:lnTo>
                  <a:lnTo>
                    <a:pt x="48" y="95"/>
                  </a:lnTo>
                  <a:lnTo>
                    <a:pt x="58" y="83"/>
                  </a:lnTo>
                  <a:lnTo>
                    <a:pt x="67" y="71"/>
                  </a:lnTo>
                  <a:lnTo>
                    <a:pt x="75" y="61"/>
                  </a:lnTo>
                  <a:lnTo>
                    <a:pt x="84" y="50"/>
                  </a:lnTo>
                  <a:lnTo>
                    <a:pt x="95" y="41"/>
                  </a:lnTo>
                  <a:lnTo>
                    <a:pt x="105" y="32"/>
                  </a:lnTo>
                  <a:lnTo>
                    <a:pt x="116" y="25"/>
                  </a:lnTo>
                  <a:lnTo>
                    <a:pt x="129" y="19"/>
                  </a:lnTo>
                  <a:lnTo>
                    <a:pt x="142" y="13"/>
                  </a:lnTo>
                  <a:lnTo>
                    <a:pt x="227" y="0"/>
                  </a:lnTo>
                  <a:lnTo>
                    <a:pt x="304" y="12"/>
                  </a:lnTo>
                  <a:lnTo>
                    <a:pt x="377" y="41"/>
                  </a:lnTo>
                  <a:lnTo>
                    <a:pt x="443" y="82"/>
                  </a:lnTo>
                  <a:lnTo>
                    <a:pt x="507" y="125"/>
                  </a:lnTo>
                  <a:lnTo>
                    <a:pt x="572" y="164"/>
                  </a:lnTo>
                  <a:lnTo>
                    <a:pt x="635" y="191"/>
                  </a:lnTo>
                  <a:lnTo>
                    <a:pt x="703" y="199"/>
                  </a:lnTo>
                  <a:lnTo>
                    <a:pt x="774" y="180"/>
                  </a:lnTo>
                  <a:lnTo>
                    <a:pt x="850" y="127"/>
                  </a:lnTo>
                  <a:lnTo>
                    <a:pt x="864" y="173"/>
                  </a:lnTo>
                  <a:lnTo>
                    <a:pt x="894" y="207"/>
                  </a:lnTo>
                  <a:lnTo>
                    <a:pt x="936" y="234"/>
                  </a:lnTo>
                  <a:lnTo>
                    <a:pt x="984" y="253"/>
                  </a:lnTo>
                  <a:lnTo>
                    <a:pt x="1030" y="272"/>
                  </a:lnTo>
                  <a:lnTo>
                    <a:pt x="1069" y="292"/>
                  </a:lnTo>
                  <a:lnTo>
                    <a:pt x="1094" y="315"/>
                  </a:lnTo>
                  <a:lnTo>
                    <a:pt x="1101" y="347"/>
                  </a:lnTo>
                  <a:lnTo>
                    <a:pt x="1083" y="389"/>
                  </a:lnTo>
                  <a:lnTo>
                    <a:pt x="1032" y="446"/>
                  </a:lnTo>
                  <a:lnTo>
                    <a:pt x="1018" y="453"/>
                  </a:lnTo>
                  <a:lnTo>
                    <a:pt x="1007" y="461"/>
                  </a:lnTo>
                  <a:lnTo>
                    <a:pt x="998" y="470"/>
                  </a:lnTo>
                  <a:lnTo>
                    <a:pt x="992" y="482"/>
                  </a:lnTo>
                  <a:lnTo>
                    <a:pt x="988" y="493"/>
                  </a:lnTo>
                  <a:lnTo>
                    <a:pt x="985" y="507"/>
                  </a:lnTo>
                  <a:lnTo>
                    <a:pt x="984" y="520"/>
                  </a:lnTo>
                  <a:lnTo>
                    <a:pt x="984" y="533"/>
                  </a:lnTo>
                  <a:lnTo>
                    <a:pt x="984" y="548"/>
                  </a:lnTo>
                  <a:lnTo>
                    <a:pt x="985" y="561"/>
                  </a:lnTo>
                  <a:lnTo>
                    <a:pt x="1007" y="581"/>
                  </a:lnTo>
                  <a:lnTo>
                    <a:pt x="1030" y="603"/>
                  </a:lnTo>
                  <a:lnTo>
                    <a:pt x="1050" y="625"/>
                  </a:lnTo>
                  <a:lnTo>
                    <a:pt x="1068" y="650"/>
                  </a:lnTo>
                  <a:lnTo>
                    <a:pt x="1085" y="677"/>
                  </a:lnTo>
                  <a:lnTo>
                    <a:pt x="1100" y="703"/>
                  </a:lnTo>
                  <a:lnTo>
                    <a:pt x="1110" y="732"/>
                  </a:lnTo>
                  <a:lnTo>
                    <a:pt x="1120" y="760"/>
                  </a:lnTo>
                  <a:lnTo>
                    <a:pt x="1125" y="788"/>
                  </a:lnTo>
                  <a:lnTo>
                    <a:pt x="1126" y="817"/>
                  </a:lnTo>
                  <a:lnTo>
                    <a:pt x="1105" y="815"/>
                  </a:lnTo>
                  <a:lnTo>
                    <a:pt x="1091" y="822"/>
                  </a:lnTo>
                  <a:lnTo>
                    <a:pt x="1081" y="835"/>
                  </a:lnTo>
                  <a:lnTo>
                    <a:pt x="1076" y="854"/>
                  </a:lnTo>
                  <a:lnTo>
                    <a:pt x="1073" y="875"/>
                  </a:lnTo>
                  <a:lnTo>
                    <a:pt x="1071" y="898"/>
                  </a:lnTo>
                  <a:lnTo>
                    <a:pt x="1069" y="923"/>
                  </a:lnTo>
                  <a:lnTo>
                    <a:pt x="1067" y="947"/>
                  </a:lnTo>
                  <a:lnTo>
                    <a:pt x="1061" y="968"/>
                  </a:lnTo>
                  <a:lnTo>
                    <a:pt x="1051" y="985"/>
                  </a:lnTo>
                  <a:lnTo>
                    <a:pt x="1043" y="1005"/>
                  </a:lnTo>
                  <a:lnTo>
                    <a:pt x="1035" y="1024"/>
                  </a:lnTo>
                  <a:lnTo>
                    <a:pt x="1027" y="1044"/>
                  </a:lnTo>
                  <a:lnTo>
                    <a:pt x="1018" y="1062"/>
                  </a:lnTo>
                  <a:lnTo>
                    <a:pt x="1009" y="1080"/>
                  </a:lnTo>
                  <a:lnTo>
                    <a:pt x="998" y="1099"/>
                  </a:lnTo>
                  <a:lnTo>
                    <a:pt x="988" y="1117"/>
                  </a:lnTo>
                  <a:lnTo>
                    <a:pt x="974" y="1135"/>
                  </a:lnTo>
                  <a:lnTo>
                    <a:pt x="961" y="1152"/>
                  </a:lnTo>
                  <a:lnTo>
                    <a:pt x="945" y="1168"/>
                  </a:lnTo>
                  <a:lnTo>
                    <a:pt x="959" y="1175"/>
                  </a:lnTo>
                  <a:lnTo>
                    <a:pt x="969" y="1186"/>
                  </a:lnTo>
                  <a:lnTo>
                    <a:pt x="978" y="1197"/>
                  </a:lnTo>
                  <a:lnTo>
                    <a:pt x="985" y="1208"/>
                  </a:lnTo>
                  <a:lnTo>
                    <a:pt x="992" y="1220"/>
                  </a:lnTo>
                  <a:lnTo>
                    <a:pt x="997" y="1232"/>
                  </a:lnTo>
                  <a:lnTo>
                    <a:pt x="1005" y="1244"/>
                  </a:lnTo>
                  <a:lnTo>
                    <a:pt x="1014" y="1257"/>
                  </a:lnTo>
                  <a:lnTo>
                    <a:pt x="1025" y="1269"/>
                  </a:lnTo>
                  <a:lnTo>
                    <a:pt x="1040" y="1281"/>
                  </a:lnTo>
                  <a:lnTo>
                    <a:pt x="1064" y="1261"/>
                  </a:lnTo>
                  <a:lnTo>
                    <a:pt x="1091" y="1240"/>
                  </a:lnTo>
                  <a:lnTo>
                    <a:pt x="1116" y="1220"/>
                  </a:lnTo>
                  <a:lnTo>
                    <a:pt x="1142" y="1200"/>
                  </a:lnTo>
                  <a:lnTo>
                    <a:pt x="1168" y="1183"/>
                  </a:lnTo>
                  <a:lnTo>
                    <a:pt x="1196" y="1169"/>
                  </a:lnTo>
                  <a:lnTo>
                    <a:pt x="1225" y="1157"/>
                  </a:lnTo>
                  <a:lnTo>
                    <a:pt x="1254" y="1149"/>
                  </a:lnTo>
                  <a:lnTo>
                    <a:pt x="1284" y="1145"/>
                  </a:lnTo>
                  <a:lnTo>
                    <a:pt x="1316" y="1148"/>
                  </a:lnTo>
                  <a:lnTo>
                    <a:pt x="1324" y="1154"/>
                  </a:lnTo>
                  <a:lnTo>
                    <a:pt x="1333" y="1160"/>
                  </a:lnTo>
                  <a:lnTo>
                    <a:pt x="1342" y="1165"/>
                  </a:lnTo>
                  <a:lnTo>
                    <a:pt x="1352" y="1169"/>
                  </a:lnTo>
                  <a:lnTo>
                    <a:pt x="1362" y="1171"/>
                  </a:lnTo>
                  <a:lnTo>
                    <a:pt x="1373" y="1174"/>
                  </a:lnTo>
                  <a:lnTo>
                    <a:pt x="1383" y="1175"/>
                  </a:lnTo>
                  <a:lnTo>
                    <a:pt x="1395" y="1175"/>
                  </a:lnTo>
                  <a:lnTo>
                    <a:pt x="1406" y="1175"/>
                  </a:lnTo>
                  <a:lnTo>
                    <a:pt x="1418" y="1175"/>
                  </a:lnTo>
                  <a:lnTo>
                    <a:pt x="1437" y="1156"/>
                  </a:lnTo>
                  <a:lnTo>
                    <a:pt x="1441" y="1115"/>
                  </a:lnTo>
                  <a:lnTo>
                    <a:pt x="1444" y="1075"/>
                  </a:lnTo>
                  <a:lnTo>
                    <a:pt x="1447" y="1036"/>
                  </a:lnTo>
                  <a:lnTo>
                    <a:pt x="1448" y="997"/>
                  </a:lnTo>
                  <a:lnTo>
                    <a:pt x="1451" y="959"/>
                  </a:lnTo>
                  <a:lnTo>
                    <a:pt x="1455" y="922"/>
                  </a:lnTo>
                  <a:lnTo>
                    <a:pt x="1459" y="884"/>
                  </a:lnTo>
                  <a:lnTo>
                    <a:pt x="1465" y="846"/>
                  </a:lnTo>
                  <a:lnTo>
                    <a:pt x="1473" y="807"/>
                  </a:lnTo>
                  <a:lnTo>
                    <a:pt x="1485" y="769"/>
                  </a:lnTo>
                  <a:lnTo>
                    <a:pt x="1494" y="765"/>
                  </a:lnTo>
                  <a:lnTo>
                    <a:pt x="1503" y="763"/>
                  </a:lnTo>
                  <a:lnTo>
                    <a:pt x="1511" y="761"/>
                  </a:lnTo>
                  <a:lnTo>
                    <a:pt x="1518" y="760"/>
                  </a:lnTo>
                  <a:lnTo>
                    <a:pt x="1524" y="760"/>
                  </a:lnTo>
                  <a:lnTo>
                    <a:pt x="1531" y="760"/>
                  </a:lnTo>
                  <a:lnTo>
                    <a:pt x="1539" y="760"/>
                  </a:lnTo>
                  <a:lnTo>
                    <a:pt x="1547" y="761"/>
                  </a:lnTo>
                  <a:lnTo>
                    <a:pt x="1556" y="761"/>
                  </a:lnTo>
                  <a:lnTo>
                    <a:pt x="1568" y="761"/>
                  </a:lnTo>
                  <a:lnTo>
                    <a:pt x="1584" y="796"/>
                  </a:lnTo>
                  <a:lnTo>
                    <a:pt x="1593" y="832"/>
                  </a:lnTo>
                  <a:lnTo>
                    <a:pt x="1597" y="871"/>
                  </a:lnTo>
                  <a:lnTo>
                    <a:pt x="1597" y="910"/>
                  </a:lnTo>
                  <a:lnTo>
                    <a:pt x="1592" y="950"/>
                  </a:lnTo>
                  <a:lnTo>
                    <a:pt x="1585" y="991"/>
                  </a:lnTo>
                  <a:lnTo>
                    <a:pt x="1576" y="1032"/>
                  </a:lnTo>
                  <a:lnTo>
                    <a:pt x="1568" y="1071"/>
                  </a:lnTo>
                  <a:lnTo>
                    <a:pt x="1559" y="1109"/>
                  </a:lnTo>
                  <a:lnTo>
                    <a:pt x="1552" y="1148"/>
                  </a:lnTo>
                  <a:lnTo>
                    <a:pt x="1596" y="1152"/>
                  </a:lnTo>
                  <a:lnTo>
                    <a:pt x="1641" y="1156"/>
                  </a:lnTo>
                  <a:lnTo>
                    <a:pt x="1684" y="1161"/>
                  </a:lnTo>
                  <a:lnTo>
                    <a:pt x="1728" y="1168"/>
                  </a:lnTo>
                  <a:lnTo>
                    <a:pt x="1770" y="1178"/>
                  </a:lnTo>
                  <a:lnTo>
                    <a:pt x="1809" y="1191"/>
                  </a:lnTo>
                  <a:lnTo>
                    <a:pt x="1848" y="1210"/>
                  </a:lnTo>
                  <a:lnTo>
                    <a:pt x="1883" y="1233"/>
                  </a:lnTo>
                  <a:lnTo>
                    <a:pt x="1916" y="1261"/>
                  </a:lnTo>
                  <a:lnTo>
                    <a:pt x="1945" y="1297"/>
                  </a:lnTo>
                  <a:lnTo>
                    <a:pt x="1974" y="1324"/>
                  </a:lnTo>
                  <a:lnTo>
                    <a:pt x="1991" y="1359"/>
                  </a:lnTo>
                  <a:lnTo>
                    <a:pt x="2002" y="1398"/>
                  </a:lnTo>
                  <a:lnTo>
                    <a:pt x="2009" y="1439"/>
                  </a:lnTo>
                  <a:lnTo>
                    <a:pt x="2015" y="1480"/>
                  </a:lnTo>
                  <a:lnTo>
                    <a:pt x="2023" y="1518"/>
                  </a:lnTo>
                  <a:lnTo>
                    <a:pt x="2038" y="1549"/>
                  </a:lnTo>
                  <a:lnTo>
                    <a:pt x="2061" y="1572"/>
                  </a:lnTo>
                  <a:lnTo>
                    <a:pt x="2096" y="1583"/>
                  </a:lnTo>
                  <a:lnTo>
                    <a:pt x="2147" y="1580"/>
                  </a:lnTo>
                  <a:lnTo>
                    <a:pt x="2159" y="1586"/>
                  </a:lnTo>
                  <a:lnTo>
                    <a:pt x="2171" y="1591"/>
                  </a:lnTo>
                  <a:lnTo>
                    <a:pt x="2183" y="1598"/>
                  </a:lnTo>
                  <a:lnTo>
                    <a:pt x="2195" y="1605"/>
                  </a:lnTo>
                  <a:lnTo>
                    <a:pt x="2205" y="1615"/>
                  </a:lnTo>
                  <a:lnTo>
                    <a:pt x="2216" y="1624"/>
                  </a:lnTo>
                  <a:lnTo>
                    <a:pt x="2227" y="1633"/>
                  </a:lnTo>
                  <a:lnTo>
                    <a:pt x="2238" y="1642"/>
                  </a:lnTo>
                  <a:lnTo>
                    <a:pt x="2249" y="1650"/>
                  </a:lnTo>
                  <a:lnTo>
                    <a:pt x="2260" y="1660"/>
                  </a:lnTo>
                  <a:lnTo>
                    <a:pt x="2259" y="1685"/>
                  </a:lnTo>
                  <a:lnTo>
                    <a:pt x="2251" y="1710"/>
                  </a:lnTo>
                  <a:lnTo>
                    <a:pt x="2241" y="1732"/>
                  </a:lnTo>
                  <a:lnTo>
                    <a:pt x="2226" y="1754"/>
                  </a:lnTo>
                  <a:lnTo>
                    <a:pt x="2213" y="1777"/>
                  </a:lnTo>
                  <a:lnTo>
                    <a:pt x="2201" y="1799"/>
                  </a:lnTo>
                  <a:lnTo>
                    <a:pt x="2195" y="1822"/>
                  </a:lnTo>
                  <a:lnTo>
                    <a:pt x="2195" y="1844"/>
                  </a:lnTo>
                  <a:lnTo>
                    <a:pt x="2202" y="1868"/>
                  </a:lnTo>
                  <a:lnTo>
                    <a:pt x="2221" y="1892"/>
                  </a:lnTo>
                  <a:lnTo>
                    <a:pt x="2202" y="1900"/>
                  </a:lnTo>
                  <a:lnTo>
                    <a:pt x="2181" y="1909"/>
                  </a:lnTo>
                  <a:lnTo>
                    <a:pt x="2160" y="1919"/>
                  </a:lnTo>
                  <a:lnTo>
                    <a:pt x="2139" y="1929"/>
                  </a:lnTo>
                  <a:lnTo>
                    <a:pt x="2117" y="1935"/>
                  </a:lnTo>
                  <a:lnTo>
                    <a:pt x="2096" y="1940"/>
                  </a:lnTo>
                  <a:lnTo>
                    <a:pt x="2073" y="1942"/>
                  </a:lnTo>
                  <a:lnTo>
                    <a:pt x="2052" y="1938"/>
                  </a:lnTo>
                  <a:lnTo>
                    <a:pt x="2032" y="1929"/>
                  </a:lnTo>
                  <a:lnTo>
                    <a:pt x="2012" y="1911"/>
                  </a:lnTo>
                  <a:lnTo>
                    <a:pt x="1989" y="1892"/>
                  </a:lnTo>
                  <a:lnTo>
                    <a:pt x="1962" y="1872"/>
                  </a:lnTo>
                  <a:lnTo>
                    <a:pt x="1937" y="1853"/>
                  </a:lnTo>
                  <a:lnTo>
                    <a:pt x="1912" y="1834"/>
                  </a:lnTo>
                  <a:lnTo>
                    <a:pt x="1890" y="1814"/>
                  </a:lnTo>
                  <a:lnTo>
                    <a:pt x="1870" y="1793"/>
                  </a:lnTo>
                  <a:lnTo>
                    <a:pt x="1853" y="1769"/>
                  </a:lnTo>
                  <a:lnTo>
                    <a:pt x="1841" y="1741"/>
                  </a:lnTo>
                  <a:lnTo>
                    <a:pt x="1836" y="1711"/>
                  </a:lnTo>
                  <a:lnTo>
                    <a:pt x="1836" y="1675"/>
                  </a:lnTo>
                  <a:lnTo>
                    <a:pt x="1801" y="1658"/>
                  </a:lnTo>
                  <a:lnTo>
                    <a:pt x="1775" y="1633"/>
                  </a:lnTo>
                  <a:lnTo>
                    <a:pt x="1751" y="1601"/>
                  </a:lnTo>
                  <a:lnTo>
                    <a:pt x="1730" y="1568"/>
                  </a:lnTo>
                  <a:lnTo>
                    <a:pt x="1709" y="1534"/>
                  </a:lnTo>
                  <a:lnTo>
                    <a:pt x="1688" y="1504"/>
                  </a:lnTo>
                  <a:lnTo>
                    <a:pt x="1664" y="1480"/>
                  </a:lnTo>
                  <a:lnTo>
                    <a:pt x="1635" y="1464"/>
                  </a:lnTo>
                  <a:lnTo>
                    <a:pt x="1601" y="1460"/>
                  </a:lnTo>
                  <a:lnTo>
                    <a:pt x="1560" y="1471"/>
                  </a:lnTo>
                  <a:lnTo>
                    <a:pt x="1625" y="1537"/>
                  </a:lnTo>
                  <a:lnTo>
                    <a:pt x="1683" y="1608"/>
                  </a:lnTo>
                  <a:lnTo>
                    <a:pt x="1736" y="1682"/>
                  </a:lnTo>
                  <a:lnTo>
                    <a:pt x="1780" y="1758"/>
                  </a:lnTo>
                  <a:lnTo>
                    <a:pt x="1819" y="1840"/>
                  </a:lnTo>
                  <a:lnTo>
                    <a:pt x="1848" y="1925"/>
                  </a:lnTo>
                  <a:lnTo>
                    <a:pt x="1869" y="2013"/>
                  </a:lnTo>
                  <a:lnTo>
                    <a:pt x="1879" y="2105"/>
                  </a:lnTo>
                  <a:lnTo>
                    <a:pt x="1881" y="2202"/>
                  </a:lnTo>
                  <a:lnTo>
                    <a:pt x="1871" y="2302"/>
                  </a:lnTo>
                  <a:lnTo>
                    <a:pt x="1919" y="2330"/>
                  </a:lnTo>
                  <a:lnTo>
                    <a:pt x="1964" y="2363"/>
                  </a:lnTo>
                  <a:lnTo>
                    <a:pt x="2005" y="2401"/>
                  </a:lnTo>
                  <a:lnTo>
                    <a:pt x="2042" y="2442"/>
                  </a:lnTo>
                  <a:lnTo>
                    <a:pt x="2073" y="2488"/>
                  </a:lnTo>
                  <a:lnTo>
                    <a:pt x="2100" y="2537"/>
                  </a:lnTo>
                  <a:lnTo>
                    <a:pt x="2119" y="2589"/>
                  </a:lnTo>
                  <a:lnTo>
                    <a:pt x="2133" y="2643"/>
                  </a:lnTo>
                  <a:lnTo>
                    <a:pt x="2138" y="2702"/>
                  </a:lnTo>
                  <a:lnTo>
                    <a:pt x="2135" y="2762"/>
                  </a:lnTo>
                  <a:lnTo>
                    <a:pt x="2121" y="2769"/>
                  </a:lnTo>
                  <a:lnTo>
                    <a:pt x="2107" y="2775"/>
                  </a:lnTo>
                  <a:lnTo>
                    <a:pt x="2093" y="2781"/>
                  </a:lnTo>
                  <a:lnTo>
                    <a:pt x="2078" y="2786"/>
                  </a:lnTo>
                  <a:lnTo>
                    <a:pt x="2064" y="2791"/>
                  </a:lnTo>
                  <a:lnTo>
                    <a:pt x="2049" y="2798"/>
                  </a:lnTo>
                  <a:lnTo>
                    <a:pt x="2036" y="2803"/>
                  </a:lnTo>
                  <a:lnTo>
                    <a:pt x="2024" y="2811"/>
                  </a:lnTo>
                  <a:lnTo>
                    <a:pt x="2014" y="2819"/>
                  </a:lnTo>
                  <a:lnTo>
                    <a:pt x="2005" y="2829"/>
                  </a:lnTo>
                  <a:lnTo>
                    <a:pt x="2119" y="2897"/>
                  </a:lnTo>
                  <a:lnTo>
                    <a:pt x="2134" y="2886"/>
                  </a:lnTo>
                  <a:lnTo>
                    <a:pt x="2148" y="2874"/>
                  </a:lnTo>
                  <a:lnTo>
                    <a:pt x="2162" y="2858"/>
                  </a:lnTo>
                  <a:lnTo>
                    <a:pt x="2175" y="2843"/>
                  </a:lnTo>
                  <a:lnTo>
                    <a:pt x="2188" y="2828"/>
                  </a:lnTo>
                  <a:lnTo>
                    <a:pt x="2201" y="2818"/>
                  </a:lnTo>
                  <a:lnTo>
                    <a:pt x="2217" y="2810"/>
                  </a:lnTo>
                  <a:lnTo>
                    <a:pt x="2233" y="2808"/>
                  </a:lnTo>
                  <a:lnTo>
                    <a:pt x="2250" y="2814"/>
                  </a:lnTo>
                  <a:lnTo>
                    <a:pt x="2268" y="2829"/>
                  </a:lnTo>
                  <a:lnTo>
                    <a:pt x="2268" y="2837"/>
                  </a:lnTo>
                  <a:lnTo>
                    <a:pt x="2268" y="2845"/>
                  </a:lnTo>
                  <a:lnTo>
                    <a:pt x="2268" y="2852"/>
                  </a:lnTo>
                  <a:lnTo>
                    <a:pt x="2271" y="2858"/>
                  </a:lnTo>
                  <a:lnTo>
                    <a:pt x="2272" y="2865"/>
                  </a:lnTo>
                  <a:lnTo>
                    <a:pt x="2275" y="2872"/>
                  </a:lnTo>
                  <a:lnTo>
                    <a:pt x="2278" y="2878"/>
                  </a:lnTo>
                  <a:lnTo>
                    <a:pt x="2282" y="2885"/>
                  </a:lnTo>
                  <a:lnTo>
                    <a:pt x="2284" y="2890"/>
                  </a:lnTo>
                  <a:lnTo>
                    <a:pt x="2288" y="2897"/>
                  </a:lnTo>
                  <a:lnTo>
                    <a:pt x="2270" y="2914"/>
                  </a:lnTo>
                  <a:lnTo>
                    <a:pt x="2249" y="2927"/>
                  </a:lnTo>
                  <a:lnTo>
                    <a:pt x="2226" y="2939"/>
                  </a:lnTo>
                  <a:lnTo>
                    <a:pt x="2201" y="2948"/>
                  </a:lnTo>
                  <a:lnTo>
                    <a:pt x="2175" y="2955"/>
                  </a:lnTo>
                  <a:lnTo>
                    <a:pt x="2147" y="2960"/>
                  </a:lnTo>
                  <a:lnTo>
                    <a:pt x="2119" y="2963"/>
                  </a:lnTo>
                  <a:lnTo>
                    <a:pt x="2093" y="2964"/>
                  </a:lnTo>
                  <a:lnTo>
                    <a:pt x="2065" y="2964"/>
                  </a:lnTo>
                  <a:lnTo>
                    <a:pt x="2040" y="2963"/>
                  </a:lnTo>
                  <a:lnTo>
                    <a:pt x="2019" y="2964"/>
                  </a:lnTo>
                  <a:lnTo>
                    <a:pt x="2003" y="2959"/>
                  </a:lnTo>
                  <a:lnTo>
                    <a:pt x="1993" y="2948"/>
                  </a:lnTo>
                  <a:lnTo>
                    <a:pt x="1983" y="2934"/>
                  </a:lnTo>
                  <a:lnTo>
                    <a:pt x="1978" y="2919"/>
                  </a:lnTo>
                  <a:lnTo>
                    <a:pt x="1972" y="2905"/>
                  </a:lnTo>
                  <a:lnTo>
                    <a:pt x="1964" y="2893"/>
                  </a:lnTo>
                  <a:lnTo>
                    <a:pt x="1953" y="2884"/>
                  </a:lnTo>
                  <a:lnTo>
                    <a:pt x="1939" y="2881"/>
                  </a:lnTo>
                  <a:lnTo>
                    <a:pt x="1918" y="2885"/>
                  </a:lnTo>
                  <a:lnTo>
                    <a:pt x="1916" y="2877"/>
                  </a:lnTo>
                  <a:lnTo>
                    <a:pt x="1911" y="2873"/>
                  </a:lnTo>
                  <a:lnTo>
                    <a:pt x="1906" y="2870"/>
                  </a:lnTo>
                  <a:lnTo>
                    <a:pt x="1899" y="2869"/>
                  </a:lnTo>
                  <a:lnTo>
                    <a:pt x="1890" y="2868"/>
                  </a:lnTo>
                  <a:lnTo>
                    <a:pt x="1882" y="2868"/>
                  </a:lnTo>
                  <a:lnTo>
                    <a:pt x="1874" y="2866"/>
                  </a:lnTo>
                  <a:lnTo>
                    <a:pt x="1865" y="2865"/>
                  </a:lnTo>
                  <a:lnTo>
                    <a:pt x="1858" y="2861"/>
                  </a:lnTo>
                  <a:lnTo>
                    <a:pt x="1852" y="2857"/>
                  </a:lnTo>
                  <a:lnTo>
                    <a:pt x="1845" y="2857"/>
                  </a:lnTo>
                  <a:lnTo>
                    <a:pt x="1836" y="2857"/>
                  </a:lnTo>
                  <a:lnTo>
                    <a:pt x="1824" y="2857"/>
                  </a:lnTo>
                  <a:lnTo>
                    <a:pt x="1811" y="2857"/>
                  </a:lnTo>
                  <a:lnTo>
                    <a:pt x="1796" y="2857"/>
                  </a:lnTo>
                  <a:lnTo>
                    <a:pt x="1782" y="2857"/>
                  </a:lnTo>
                  <a:lnTo>
                    <a:pt x="1766" y="2857"/>
                  </a:lnTo>
                  <a:lnTo>
                    <a:pt x="1750" y="2857"/>
                  </a:lnTo>
                  <a:lnTo>
                    <a:pt x="1736" y="2857"/>
                  </a:lnTo>
                  <a:lnTo>
                    <a:pt x="1721" y="2857"/>
                  </a:lnTo>
                  <a:lnTo>
                    <a:pt x="1705" y="2829"/>
                  </a:lnTo>
                  <a:lnTo>
                    <a:pt x="1688" y="2800"/>
                  </a:lnTo>
                  <a:lnTo>
                    <a:pt x="1670" y="2773"/>
                  </a:lnTo>
                  <a:lnTo>
                    <a:pt x="1650" y="2746"/>
                  </a:lnTo>
                  <a:lnTo>
                    <a:pt x="1630" y="2721"/>
                  </a:lnTo>
                  <a:lnTo>
                    <a:pt x="1606" y="2700"/>
                  </a:lnTo>
                  <a:lnTo>
                    <a:pt x="1581" y="2682"/>
                  </a:lnTo>
                  <a:lnTo>
                    <a:pt x="1552" y="2669"/>
                  </a:lnTo>
                  <a:lnTo>
                    <a:pt x="1521" y="2661"/>
                  </a:lnTo>
                  <a:lnTo>
                    <a:pt x="1485" y="2659"/>
                  </a:lnTo>
                  <a:lnTo>
                    <a:pt x="1461" y="2661"/>
                  </a:lnTo>
                  <a:lnTo>
                    <a:pt x="1437" y="2661"/>
                  </a:lnTo>
                  <a:lnTo>
                    <a:pt x="1414" y="2658"/>
                  </a:lnTo>
                  <a:lnTo>
                    <a:pt x="1391" y="2655"/>
                  </a:lnTo>
                  <a:lnTo>
                    <a:pt x="1367" y="2653"/>
                  </a:lnTo>
                  <a:lnTo>
                    <a:pt x="1345" y="2649"/>
                  </a:lnTo>
                  <a:lnTo>
                    <a:pt x="1323" y="2647"/>
                  </a:lnTo>
                  <a:lnTo>
                    <a:pt x="1300" y="2646"/>
                  </a:lnTo>
                  <a:lnTo>
                    <a:pt x="1278" y="2646"/>
                  </a:lnTo>
                  <a:lnTo>
                    <a:pt x="1257" y="2647"/>
                  </a:lnTo>
                  <a:lnTo>
                    <a:pt x="878" y="2897"/>
                  </a:lnTo>
                  <a:lnTo>
                    <a:pt x="844" y="2877"/>
                  </a:lnTo>
                  <a:lnTo>
                    <a:pt x="817" y="2873"/>
                  </a:lnTo>
                  <a:lnTo>
                    <a:pt x="795" y="2881"/>
                  </a:lnTo>
                  <a:lnTo>
                    <a:pt x="777" y="2897"/>
                  </a:lnTo>
                  <a:lnTo>
                    <a:pt x="761" y="2917"/>
                  </a:lnTo>
                  <a:lnTo>
                    <a:pt x="744" y="2938"/>
                  </a:lnTo>
                  <a:lnTo>
                    <a:pt x="725" y="2953"/>
                  </a:lnTo>
                  <a:lnTo>
                    <a:pt x="703" y="2963"/>
                  </a:lnTo>
                  <a:lnTo>
                    <a:pt x="676" y="2960"/>
                  </a:lnTo>
                  <a:lnTo>
                    <a:pt x="642" y="2943"/>
                  </a:lnTo>
                  <a:lnTo>
                    <a:pt x="638" y="2939"/>
                  </a:lnTo>
                  <a:lnTo>
                    <a:pt x="633" y="2936"/>
                  </a:lnTo>
                  <a:lnTo>
                    <a:pt x="628" y="2934"/>
                  </a:lnTo>
                  <a:lnTo>
                    <a:pt x="622" y="2934"/>
                  </a:lnTo>
                  <a:lnTo>
                    <a:pt x="616" y="2934"/>
                  </a:lnTo>
                  <a:lnTo>
                    <a:pt x="609" y="2934"/>
                  </a:lnTo>
                  <a:lnTo>
                    <a:pt x="604" y="2932"/>
                  </a:lnTo>
                  <a:lnTo>
                    <a:pt x="597" y="2931"/>
                  </a:lnTo>
                  <a:lnTo>
                    <a:pt x="592" y="2928"/>
                  </a:lnTo>
                  <a:lnTo>
                    <a:pt x="587" y="2923"/>
                  </a:lnTo>
                  <a:lnTo>
                    <a:pt x="585" y="2898"/>
                  </a:lnTo>
                  <a:lnTo>
                    <a:pt x="585" y="2873"/>
                  </a:lnTo>
                  <a:lnTo>
                    <a:pt x="587" y="2847"/>
                  </a:lnTo>
                  <a:lnTo>
                    <a:pt x="588" y="2822"/>
                  </a:lnTo>
                  <a:lnTo>
                    <a:pt x="589" y="2795"/>
                  </a:lnTo>
                  <a:lnTo>
                    <a:pt x="589" y="2770"/>
                  </a:lnTo>
                  <a:lnTo>
                    <a:pt x="587" y="2746"/>
                  </a:lnTo>
                  <a:lnTo>
                    <a:pt x="584" y="2723"/>
                  </a:lnTo>
                  <a:lnTo>
                    <a:pt x="577" y="2700"/>
                  </a:lnTo>
                  <a:lnTo>
                    <a:pt x="567" y="2679"/>
                  </a:lnTo>
                  <a:lnTo>
                    <a:pt x="569" y="2679"/>
                  </a:lnTo>
                  <a:lnTo>
                    <a:pt x="576" y="2675"/>
                  </a:lnTo>
                  <a:lnTo>
                    <a:pt x="587" y="2671"/>
                  </a:lnTo>
                  <a:lnTo>
                    <a:pt x="599" y="2663"/>
                  </a:lnTo>
                  <a:lnTo>
                    <a:pt x="613" y="2654"/>
                  </a:lnTo>
                  <a:lnTo>
                    <a:pt x="630" y="2643"/>
                  </a:lnTo>
                  <a:lnTo>
                    <a:pt x="646" y="2630"/>
                  </a:lnTo>
                  <a:lnTo>
                    <a:pt x="662" y="2616"/>
                  </a:lnTo>
                  <a:lnTo>
                    <a:pt x="676" y="2599"/>
                  </a:lnTo>
                  <a:lnTo>
                    <a:pt x="690" y="2580"/>
                  </a:lnTo>
                  <a:lnTo>
                    <a:pt x="692" y="2574"/>
                  </a:lnTo>
                  <a:lnTo>
                    <a:pt x="699" y="2558"/>
                  </a:lnTo>
                  <a:lnTo>
                    <a:pt x="707" y="2531"/>
                  </a:lnTo>
                  <a:lnTo>
                    <a:pt x="716" y="2501"/>
                  </a:lnTo>
                  <a:lnTo>
                    <a:pt x="725" y="2465"/>
                  </a:lnTo>
                  <a:lnTo>
                    <a:pt x="733" y="2430"/>
                  </a:lnTo>
                  <a:lnTo>
                    <a:pt x="737" y="2394"/>
                  </a:lnTo>
                  <a:lnTo>
                    <a:pt x="736" y="2361"/>
                  </a:lnTo>
                  <a:lnTo>
                    <a:pt x="730" y="2335"/>
                  </a:lnTo>
                  <a:lnTo>
                    <a:pt x="716" y="2316"/>
                  </a:lnTo>
                  <a:lnTo>
                    <a:pt x="707" y="2307"/>
                  </a:lnTo>
                  <a:lnTo>
                    <a:pt x="680" y="2282"/>
                  </a:lnTo>
                  <a:lnTo>
                    <a:pt x="643" y="2244"/>
                  </a:lnTo>
                  <a:lnTo>
                    <a:pt x="602" y="2192"/>
                  </a:lnTo>
                  <a:lnTo>
                    <a:pt x="562" y="2133"/>
                  </a:lnTo>
                  <a:lnTo>
                    <a:pt x="527" y="2068"/>
                  </a:lnTo>
                  <a:lnTo>
                    <a:pt x="506" y="1998"/>
                  </a:lnTo>
                  <a:lnTo>
                    <a:pt x="504" y="1926"/>
                  </a:lnTo>
                  <a:lnTo>
                    <a:pt x="523" y="1856"/>
                  </a:lnTo>
                  <a:lnTo>
                    <a:pt x="573" y="1789"/>
                  </a:lnTo>
                  <a:lnTo>
                    <a:pt x="573" y="1789"/>
                  </a:lnTo>
                  <a:lnTo>
                    <a:pt x="573" y="1787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6" name="Freeform 166"/>
            <p:cNvSpPr>
              <a:spLocks/>
            </p:cNvSpPr>
            <p:nvPr/>
          </p:nvSpPr>
          <p:spPr bwMode="auto">
            <a:xfrm>
              <a:off x="4403" y="898"/>
              <a:ext cx="92" cy="84"/>
            </a:xfrm>
            <a:custGeom>
              <a:avLst/>
              <a:gdLst>
                <a:gd name="T0" fmla="*/ 276 w 276"/>
                <a:gd name="T1" fmla="*/ 150 h 253"/>
                <a:gd name="T2" fmla="*/ 271 w 276"/>
                <a:gd name="T3" fmla="*/ 182 h 253"/>
                <a:gd name="T4" fmla="*/ 249 w 276"/>
                <a:gd name="T5" fmla="*/ 203 h 253"/>
                <a:gd name="T6" fmla="*/ 222 w 276"/>
                <a:gd name="T7" fmla="*/ 221 h 253"/>
                <a:gd name="T8" fmla="*/ 198 w 276"/>
                <a:gd name="T9" fmla="*/ 240 h 253"/>
                <a:gd name="T10" fmla="*/ 180 w 276"/>
                <a:gd name="T11" fmla="*/ 253 h 253"/>
                <a:gd name="T12" fmla="*/ 160 w 276"/>
                <a:gd name="T13" fmla="*/ 248 h 253"/>
                <a:gd name="T14" fmla="*/ 141 w 276"/>
                <a:gd name="T15" fmla="*/ 240 h 253"/>
                <a:gd name="T16" fmla="*/ 122 w 276"/>
                <a:gd name="T17" fmla="*/ 233 h 253"/>
                <a:gd name="T18" fmla="*/ 99 w 276"/>
                <a:gd name="T19" fmla="*/ 233 h 253"/>
                <a:gd name="T20" fmla="*/ 89 w 276"/>
                <a:gd name="T21" fmla="*/ 224 h 253"/>
                <a:gd name="T22" fmla="*/ 81 w 276"/>
                <a:gd name="T23" fmla="*/ 210 h 253"/>
                <a:gd name="T24" fmla="*/ 64 w 276"/>
                <a:gd name="T25" fmla="*/ 203 h 253"/>
                <a:gd name="T26" fmla="*/ 48 w 276"/>
                <a:gd name="T27" fmla="*/ 196 h 253"/>
                <a:gd name="T28" fmla="*/ 38 w 276"/>
                <a:gd name="T29" fmla="*/ 183 h 253"/>
                <a:gd name="T30" fmla="*/ 38 w 276"/>
                <a:gd name="T31" fmla="*/ 159 h 253"/>
                <a:gd name="T32" fmla="*/ 31 w 276"/>
                <a:gd name="T33" fmla="*/ 142 h 253"/>
                <a:gd name="T34" fmla="*/ 20 w 276"/>
                <a:gd name="T35" fmla="*/ 125 h 253"/>
                <a:gd name="T36" fmla="*/ 11 w 276"/>
                <a:gd name="T37" fmla="*/ 108 h 253"/>
                <a:gd name="T38" fmla="*/ 3 w 276"/>
                <a:gd name="T39" fmla="*/ 87 h 253"/>
                <a:gd name="T40" fmla="*/ 19 w 276"/>
                <a:gd name="T41" fmla="*/ 83 h 253"/>
                <a:gd name="T42" fmla="*/ 46 w 276"/>
                <a:gd name="T43" fmla="*/ 76 h 253"/>
                <a:gd name="T44" fmla="*/ 69 w 276"/>
                <a:gd name="T45" fmla="*/ 54 h 253"/>
                <a:gd name="T46" fmla="*/ 91 w 276"/>
                <a:gd name="T47" fmla="*/ 34 h 253"/>
                <a:gd name="T48" fmla="*/ 118 w 276"/>
                <a:gd name="T49" fmla="*/ 34 h 253"/>
                <a:gd name="T50" fmla="*/ 147 w 276"/>
                <a:gd name="T51" fmla="*/ 47 h 253"/>
                <a:gd name="T52" fmla="*/ 165 w 276"/>
                <a:gd name="T53" fmla="*/ 39 h 253"/>
                <a:gd name="T54" fmla="*/ 181 w 276"/>
                <a:gd name="T55" fmla="*/ 25 h 253"/>
                <a:gd name="T56" fmla="*/ 195 w 276"/>
                <a:gd name="T57" fmla="*/ 12 h 253"/>
                <a:gd name="T58" fmla="*/ 211 w 276"/>
                <a:gd name="T59" fmla="*/ 1 h 253"/>
                <a:gd name="T60" fmla="*/ 223 w 276"/>
                <a:gd name="T61" fmla="*/ 14 h 253"/>
                <a:gd name="T62" fmla="*/ 228 w 276"/>
                <a:gd name="T63" fmla="*/ 42 h 253"/>
                <a:gd name="T64" fmla="*/ 236 w 276"/>
                <a:gd name="T65" fmla="*/ 68 h 253"/>
                <a:gd name="T66" fmla="*/ 247 w 276"/>
                <a:gd name="T67" fmla="*/ 94 h 253"/>
                <a:gd name="T68" fmla="*/ 260 w 276"/>
                <a:gd name="T69" fmla="*/ 119 h 253"/>
                <a:gd name="T70" fmla="*/ 268 w 276"/>
                <a:gd name="T71" fmla="*/ 13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253">
                  <a:moveTo>
                    <a:pt x="268" y="129"/>
                  </a:moveTo>
                  <a:lnTo>
                    <a:pt x="276" y="150"/>
                  </a:lnTo>
                  <a:lnTo>
                    <a:pt x="276" y="167"/>
                  </a:lnTo>
                  <a:lnTo>
                    <a:pt x="271" y="182"/>
                  </a:lnTo>
                  <a:lnTo>
                    <a:pt x="261" y="194"/>
                  </a:lnTo>
                  <a:lnTo>
                    <a:pt x="249" y="203"/>
                  </a:lnTo>
                  <a:lnTo>
                    <a:pt x="236" y="212"/>
                  </a:lnTo>
                  <a:lnTo>
                    <a:pt x="222" y="221"/>
                  </a:lnTo>
                  <a:lnTo>
                    <a:pt x="209" y="231"/>
                  </a:lnTo>
                  <a:lnTo>
                    <a:pt x="198" y="240"/>
                  </a:lnTo>
                  <a:lnTo>
                    <a:pt x="190" y="252"/>
                  </a:lnTo>
                  <a:lnTo>
                    <a:pt x="180" y="253"/>
                  </a:lnTo>
                  <a:lnTo>
                    <a:pt x="169" y="250"/>
                  </a:lnTo>
                  <a:lnTo>
                    <a:pt x="160" y="248"/>
                  </a:lnTo>
                  <a:lnTo>
                    <a:pt x="151" y="244"/>
                  </a:lnTo>
                  <a:lnTo>
                    <a:pt x="141" y="240"/>
                  </a:lnTo>
                  <a:lnTo>
                    <a:pt x="132" y="236"/>
                  </a:lnTo>
                  <a:lnTo>
                    <a:pt x="122" y="233"/>
                  </a:lnTo>
                  <a:lnTo>
                    <a:pt x="111" y="232"/>
                  </a:lnTo>
                  <a:lnTo>
                    <a:pt x="99" y="233"/>
                  </a:lnTo>
                  <a:lnTo>
                    <a:pt x="87" y="237"/>
                  </a:lnTo>
                  <a:lnTo>
                    <a:pt x="89" y="224"/>
                  </a:lnTo>
                  <a:lnTo>
                    <a:pt x="86" y="215"/>
                  </a:lnTo>
                  <a:lnTo>
                    <a:pt x="81" y="210"/>
                  </a:lnTo>
                  <a:lnTo>
                    <a:pt x="73" y="206"/>
                  </a:lnTo>
                  <a:lnTo>
                    <a:pt x="64" y="203"/>
                  </a:lnTo>
                  <a:lnTo>
                    <a:pt x="56" y="200"/>
                  </a:lnTo>
                  <a:lnTo>
                    <a:pt x="48" y="196"/>
                  </a:lnTo>
                  <a:lnTo>
                    <a:pt x="41" y="191"/>
                  </a:lnTo>
                  <a:lnTo>
                    <a:pt x="38" y="183"/>
                  </a:lnTo>
                  <a:lnTo>
                    <a:pt x="40" y="170"/>
                  </a:lnTo>
                  <a:lnTo>
                    <a:pt x="38" y="159"/>
                  </a:lnTo>
                  <a:lnTo>
                    <a:pt x="34" y="150"/>
                  </a:lnTo>
                  <a:lnTo>
                    <a:pt x="31" y="142"/>
                  </a:lnTo>
                  <a:lnTo>
                    <a:pt x="25" y="133"/>
                  </a:lnTo>
                  <a:lnTo>
                    <a:pt x="20" y="125"/>
                  </a:lnTo>
                  <a:lnTo>
                    <a:pt x="15" y="117"/>
                  </a:lnTo>
                  <a:lnTo>
                    <a:pt x="11" y="108"/>
                  </a:lnTo>
                  <a:lnTo>
                    <a:pt x="5" y="99"/>
                  </a:lnTo>
                  <a:lnTo>
                    <a:pt x="3" y="87"/>
                  </a:lnTo>
                  <a:lnTo>
                    <a:pt x="0" y="75"/>
                  </a:lnTo>
                  <a:lnTo>
                    <a:pt x="19" y="83"/>
                  </a:lnTo>
                  <a:lnTo>
                    <a:pt x="33" y="83"/>
                  </a:lnTo>
                  <a:lnTo>
                    <a:pt x="46" y="76"/>
                  </a:lnTo>
                  <a:lnTo>
                    <a:pt x="58" y="66"/>
                  </a:lnTo>
                  <a:lnTo>
                    <a:pt x="69" y="54"/>
                  </a:lnTo>
                  <a:lnTo>
                    <a:pt x="81" y="42"/>
                  </a:lnTo>
                  <a:lnTo>
                    <a:pt x="91" y="34"/>
                  </a:lnTo>
                  <a:lnTo>
                    <a:pt x="104" y="30"/>
                  </a:lnTo>
                  <a:lnTo>
                    <a:pt x="118" y="34"/>
                  </a:lnTo>
                  <a:lnTo>
                    <a:pt x="135" y="47"/>
                  </a:lnTo>
                  <a:lnTo>
                    <a:pt x="147" y="47"/>
                  </a:lnTo>
                  <a:lnTo>
                    <a:pt x="157" y="45"/>
                  </a:lnTo>
                  <a:lnTo>
                    <a:pt x="165" y="39"/>
                  </a:lnTo>
                  <a:lnTo>
                    <a:pt x="173" y="33"/>
                  </a:lnTo>
                  <a:lnTo>
                    <a:pt x="181" y="25"/>
                  </a:lnTo>
                  <a:lnTo>
                    <a:pt x="187" y="18"/>
                  </a:lnTo>
                  <a:lnTo>
                    <a:pt x="195" y="12"/>
                  </a:lnTo>
                  <a:lnTo>
                    <a:pt x="203" y="5"/>
                  </a:lnTo>
                  <a:lnTo>
                    <a:pt x="211" y="1"/>
                  </a:lnTo>
                  <a:lnTo>
                    <a:pt x="222" y="0"/>
                  </a:lnTo>
                  <a:lnTo>
                    <a:pt x="223" y="14"/>
                  </a:lnTo>
                  <a:lnTo>
                    <a:pt x="224" y="28"/>
                  </a:lnTo>
                  <a:lnTo>
                    <a:pt x="228" y="42"/>
                  </a:lnTo>
                  <a:lnTo>
                    <a:pt x="231" y="55"/>
                  </a:lnTo>
                  <a:lnTo>
                    <a:pt x="236" y="68"/>
                  </a:lnTo>
                  <a:lnTo>
                    <a:pt x="242" y="82"/>
                  </a:lnTo>
                  <a:lnTo>
                    <a:pt x="247" y="94"/>
                  </a:lnTo>
                  <a:lnTo>
                    <a:pt x="253" y="107"/>
                  </a:lnTo>
                  <a:lnTo>
                    <a:pt x="260" y="119"/>
                  </a:lnTo>
                  <a:lnTo>
                    <a:pt x="268" y="130"/>
                  </a:lnTo>
                  <a:lnTo>
                    <a:pt x="268" y="130"/>
                  </a:lnTo>
                  <a:lnTo>
                    <a:pt x="268" y="1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7" name="Freeform 167"/>
            <p:cNvSpPr>
              <a:spLocks/>
            </p:cNvSpPr>
            <p:nvPr/>
          </p:nvSpPr>
          <p:spPr bwMode="auto">
            <a:xfrm>
              <a:off x="4504" y="923"/>
              <a:ext cx="61" cy="31"/>
            </a:xfrm>
            <a:custGeom>
              <a:avLst/>
              <a:gdLst>
                <a:gd name="T0" fmla="*/ 180 w 182"/>
                <a:gd name="T1" fmla="*/ 66 h 95"/>
                <a:gd name="T2" fmla="*/ 160 w 182"/>
                <a:gd name="T3" fmla="*/ 63 h 95"/>
                <a:gd name="T4" fmla="*/ 142 w 182"/>
                <a:gd name="T5" fmla="*/ 63 h 95"/>
                <a:gd name="T6" fmla="*/ 124 w 182"/>
                <a:gd name="T7" fmla="*/ 65 h 95"/>
                <a:gd name="T8" fmla="*/ 106 w 182"/>
                <a:gd name="T9" fmla="*/ 70 h 95"/>
                <a:gd name="T10" fmla="*/ 89 w 182"/>
                <a:gd name="T11" fmla="*/ 75 h 95"/>
                <a:gd name="T12" fmla="*/ 72 w 182"/>
                <a:gd name="T13" fmla="*/ 81 h 95"/>
                <a:gd name="T14" fmla="*/ 55 w 182"/>
                <a:gd name="T15" fmla="*/ 87 h 95"/>
                <a:gd name="T16" fmla="*/ 38 w 182"/>
                <a:gd name="T17" fmla="*/ 91 h 95"/>
                <a:gd name="T18" fmla="*/ 19 w 182"/>
                <a:gd name="T19" fmla="*/ 94 h 95"/>
                <a:gd name="T20" fmla="*/ 0 w 182"/>
                <a:gd name="T21" fmla="*/ 95 h 95"/>
                <a:gd name="T22" fmla="*/ 0 w 182"/>
                <a:gd name="T23" fmla="*/ 65 h 95"/>
                <a:gd name="T24" fmla="*/ 6 w 182"/>
                <a:gd name="T25" fmla="*/ 45 h 95"/>
                <a:gd name="T26" fmla="*/ 19 w 182"/>
                <a:gd name="T27" fmla="*/ 30 h 95"/>
                <a:gd name="T28" fmla="*/ 36 w 182"/>
                <a:gd name="T29" fmla="*/ 22 h 95"/>
                <a:gd name="T30" fmla="*/ 58 w 182"/>
                <a:gd name="T31" fmla="*/ 19 h 95"/>
                <a:gd name="T32" fmla="*/ 81 w 182"/>
                <a:gd name="T33" fmla="*/ 16 h 95"/>
                <a:gd name="T34" fmla="*/ 105 w 182"/>
                <a:gd name="T35" fmla="*/ 15 h 95"/>
                <a:gd name="T36" fmla="*/ 129 w 182"/>
                <a:gd name="T37" fmla="*/ 13 h 95"/>
                <a:gd name="T38" fmla="*/ 151 w 182"/>
                <a:gd name="T39" fmla="*/ 8 h 95"/>
                <a:gd name="T40" fmla="*/ 170 w 182"/>
                <a:gd name="T41" fmla="*/ 0 h 95"/>
                <a:gd name="T42" fmla="*/ 182 w 182"/>
                <a:gd name="T43" fmla="*/ 0 h 95"/>
                <a:gd name="T44" fmla="*/ 182 w 182"/>
                <a:gd name="T45" fmla="*/ 67 h 95"/>
                <a:gd name="T46" fmla="*/ 182 w 182"/>
                <a:gd name="T47" fmla="*/ 67 h 95"/>
                <a:gd name="T48" fmla="*/ 180 w 182"/>
                <a:gd name="T49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95">
                  <a:moveTo>
                    <a:pt x="180" y="66"/>
                  </a:moveTo>
                  <a:lnTo>
                    <a:pt x="160" y="63"/>
                  </a:lnTo>
                  <a:lnTo>
                    <a:pt x="142" y="63"/>
                  </a:lnTo>
                  <a:lnTo>
                    <a:pt x="124" y="65"/>
                  </a:lnTo>
                  <a:lnTo>
                    <a:pt x="106" y="70"/>
                  </a:lnTo>
                  <a:lnTo>
                    <a:pt x="89" y="75"/>
                  </a:lnTo>
                  <a:lnTo>
                    <a:pt x="72" y="81"/>
                  </a:lnTo>
                  <a:lnTo>
                    <a:pt x="55" y="87"/>
                  </a:lnTo>
                  <a:lnTo>
                    <a:pt x="38" y="91"/>
                  </a:lnTo>
                  <a:lnTo>
                    <a:pt x="19" y="94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6" y="45"/>
                  </a:lnTo>
                  <a:lnTo>
                    <a:pt x="19" y="30"/>
                  </a:lnTo>
                  <a:lnTo>
                    <a:pt x="36" y="22"/>
                  </a:lnTo>
                  <a:lnTo>
                    <a:pt x="58" y="19"/>
                  </a:lnTo>
                  <a:lnTo>
                    <a:pt x="81" y="16"/>
                  </a:lnTo>
                  <a:lnTo>
                    <a:pt x="105" y="15"/>
                  </a:lnTo>
                  <a:lnTo>
                    <a:pt x="129" y="13"/>
                  </a:lnTo>
                  <a:lnTo>
                    <a:pt x="151" y="8"/>
                  </a:lnTo>
                  <a:lnTo>
                    <a:pt x="170" y="0"/>
                  </a:lnTo>
                  <a:lnTo>
                    <a:pt x="182" y="0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80" y="6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8" name="Freeform 168"/>
            <p:cNvSpPr>
              <a:spLocks/>
            </p:cNvSpPr>
            <p:nvPr/>
          </p:nvSpPr>
          <p:spPr bwMode="auto">
            <a:xfrm>
              <a:off x="4580" y="922"/>
              <a:ext cx="28" cy="29"/>
            </a:xfrm>
            <a:custGeom>
              <a:avLst/>
              <a:gdLst>
                <a:gd name="T0" fmla="*/ 85 w 86"/>
                <a:gd name="T1" fmla="*/ 39 h 87"/>
                <a:gd name="T2" fmla="*/ 86 w 86"/>
                <a:gd name="T3" fmla="*/ 47 h 87"/>
                <a:gd name="T4" fmla="*/ 85 w 86"/>
                <a:gd name="T5" fmla="*/ 53 h 87"/>
                <a:gd name="T6" fmla="*/ 84 w 86"/>
                <a:gd name="T7" fmla="*/ 60 h 87"/>
                <a:gd name="T8" fmla="*/ 81 w 86"/>
                <a:gd name="T9" fmla="*/ 65 h 87"/>
                <a:gd name="T10" fmla="*/ 78 w 86"/>
                <a:gd name="T11" fmla="*/ 69 h 87"/>
                <a:gd name="T12" fmla="*/ 73 w 86"/>
                <a:gd name="T13" fmla="*/ 74 h 87"/>
                <a:gd name="T14" fmla="*/ 69 w 86"/>
                <a:gd name="T15" fmla="*/ 77 h 87"/>
                <a:gd name="T16" fmla="*/ 62 w 86"/>
                <a:gd name="T17" fmla="*/ 81 h 87"/>
                <a:gd name="T18" fmla="*/ 56 w 86"/>
                <a:gd name="T19" fmla="*/ 84 h 87"/>
                <a:gd name="T20" fmla="*/ 49 w 86"/>
                <a:gd name="T21" fmla="*/ 86 h 87"/>
                <a:gd name="T22" fmla="*/ 44 w 86"/>
                <a:gd name="T23" fmla="*/ 86 h 87"/>
                <a:gd name="T24" fmla="*/ 39 w 86"/>
                <a:gd name="T25" fmla="*/ 87 h 87"/>
                <a:gd name="T26" fmla="*/ 33 w 86"/>
                <a:gd name="T27" fmla="*/ 87 h 87"/>
                <a:gd name="T28" fmla="*/ 28 w 86"/>
                <a:gd name="T29" fmla="*/ 86 h 87"/>
                <a:gd name="T30" fmla="*/ 23 w 86"/>
                <a:gd name="T31" fmla="*/ 85 h 87"/>
                <a:gd name="T32" fmla="*/ 19 w 86"/>
                <a:gd name="T33" fmla="*/ 84 h 87"/>
                <a:gd name="T34" fmla="*/ 14 w 86"/>
                <a:gd name="T35" fmla="*/ 81 h 87"/>
                <a:gd name="T36" fmla="*/ 10 w 86"/>
                <a:gd name="T37" fmla="*/ 78 h 87"/>
                <a:gd name="T38" fmla="*/ 6 w 86"/>
                <a:gd name="T39" fmla="*/ 74 h 87"/>
                <a:gd name="T40" fmla="*/ 2 w 86"/>
                <a:gd name="T41" fmla="*/ 70 h 87"/>
                <a:gd name="T42" fmla="*/ 0 w 86"/>
                <a:gd name="T43" fmla="*/ 61 h 87"/>
                <a:gd name="T44" fmla="*/ 0 w 86"/>
                <a:gd name="T45" fmla="*/ 53 h 87"/>
                <a:gd name="T46" fmla="*/ 0 w 86"/>
                <a:gd name="T47" fmla="*/ 45 h 87"/>
                <a:gd name="T48" fmla="*/ 2 w 86"/>
                <a:gd name="T49" fmla="*/ 37 h 87"/>
                <a:gd name="T50" fmla="*/ 4 w 86"/>
                <a:gd name="T51" fmla="*/ 31 h 87"/>
                <a:gd name="T52" fmla="*/ 8 w 86"/>
                <a:gd name="T53" fmla="*/ 24 h 87"/>
                <a:gd name="T54" fmla="*/ 12 w 86"/>
                <a:gd name="T55" fmla="*/ 19 h 87"/>
                <a:gd name="T56" fmla="*/ 18 w 86"/>
                <a:gd name="T57" fmla="*/ 14 h 87"/>
                <a:gd name="T58" fmla="*/ 23 w 86"/>
                <a:gd name="T59" fmla="*/ 8 h 87"/>
                <a:gd name="T60" fmla="*/ 29 w 86"/>
                <a:gd name="T61" fmla="*/ 3 h 87"/>
                <a:gd name="T62" fmla="*/ 37 w 86"/>
                <a:gd name="T63" fmla="*/ 0 h 87"/>
                <a:gd name="T64" fmla="*/ 45 w 86"/>
                <a:gd name="T65" fmla="*/ 0 h 87"/>
                <a:gd name="T66" fmla="*/ 52 w 86"/>
                <a:gd name="T67" fmla="*/ 2 h 87"/>
                <a:gd name="T68" fmla="*/ 58 w 86"/>
                <a:gd name="T69" fmla="*/ 4 h 87"/>
                <a:gd name="T70" fmla="*/ 65 w 86"/>
                <a:gd name="T71" fmla="*/ 10 h 87"/>
                <a:gd name="T72" fmla="*/ 70 w 86"/>
                <a:gd name="T73" fmla="*/ 14 h 87"/>
                <a:gd name="T74" fmla="*/ 74 w 86"/>
                <a:gd name="T75" fmla="*/ 20 h 87"/>
                <a:gd name="T76" fmla="*/ 80 w 86"/>
                <a:gd name="T77" fmla="*/ 27 h 87"/>
                <a:gd name="T78" fmla="*/ 82 w 86"/>
                <a:gd name="T79" fmla="*/ 32 h 87"/>
                <a:gd name="T80" fmla="*/ 85 w 86"/>
                <a:gd name="T81" fmla="*/ 39 h 87"/>
                <a:gd name="T82" fmla="*/ 85 w 86"/>
                <a:gd name="T8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87">
                  <a:moveTo>
                    <a:pt x="85" y="39"/>
                  </a:moveTo>
                  <a:lnTo>
                    <a:pt x="86" y="47"/>
                  </a:lnTo>
                  <a:lnTo>
                    <a:pt x="85" y="53"/>
                  </a:lnTo>
                  <a:lnTo>
                    <a:pt x="84" y="60"/>
                  </a:lnTo>
                  <a:lnTo>
                    <a:pt x="81" y="65"/>
                  </a:lnTo>
                  <a:lnTo>
                    <a:pt x="78" y="69"/>
                  </a:lnTo>
                  <a:lnTo>
                    <a:pt x="73" y="74"/>
                  </a:lnTo>
                  <a:lnTo>
                    <a:pt x="69" y="77"/>
                  </a:lnTo>
                  <a:lnTo>
                    <a:pt x="62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4" y="86"/>
                  </a:lnTo>
                  <a:lnTo>
                    <a:pt x="39" y="87"/>
                  </a:lnTo>
                  <a:lnTo>
                    <a:pt x="33" y="87"/>
                  </a:lnTo>
                  <a:lnTo>
                    <a:pt x="28" y="86"/>
                  </a:lnTo>
                  <a:lnTo>
                    <a:pt x="23" y="85"/>
                  </a:lnTo>
                  <a:lnTo>
                    <a:pt x="19" y="84"/>
                  </a:lnTo>
                  <a:lnTo>
                    <a:pt x="14" y="81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8" y="24"/>
                  </a:lnTo>
                  <a:lnTo>
                    <a:pt x="12" y="19"/>
                  </a:lnTo>
                  <a:lnTo>
                    <a:pt x="18" y="14"/>
                  </a:lnTo>
                  <a:lnTo>
                    <a:pt x="23" y="8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5" y="10"/>
                  </a:lnTo>
                  <a:lnTo>
                    <a:pt x="70" y="14"/>
                  </a:lnTo>
                  <a:lnTo>
                    <a:pt x="74" y="20"/>
                  </a:lnTo>
                  <a:lnTo>
                    <a:pt x="80" y="27"/>
                  </a:lnTo>
                  <a:lnTo>
                    <a:pt x="82" y="32"/>
                  </a:lnTo>
                  <a:lnTo>
                    <a:pt x="85" y="39"/>
                  </a:lnTo>
                  <a:lnTo>
                    <a:pt x="85" y="3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9" name="Freeform 169"/>
            <p:cNvSpPr>
              <a:spLocks/>
            </p:cNvSpPr>
            <p:nvPr/>
          </p:nvSpPr>
          <p:spPr bwMode="auto">
            <a:xfrm>
              <a:off x="4388" y="959"/>
              <a:ext cx="306" cy="309"/>
            </a:xfrm>
            <a:custGeom>
              <a:avLst/>
              <a:gdLst>
                <a:gd name="T0" fmla="*/ 678 w 918"/>
                <a:gd name="T1" fmla="*/ 124 h 927"/>
                <a:gd name="T2" fmla="*/ 689 w 918"/>
                <a:gd name="T3" fmla="*/ 179 h 927"/>
                <a:gd name="T4" fmla="*/ 731 w 918"/>
                <a:gd name="T5" fmla="*/ 196 h 927"/>
                <a:gd name="T6" fmla="*/ 744 w 918"/>
                <a:gd name="T7" fmla="*/ 217 h 927"/>
                <a:gd name="T8" fmla="*/ 711 w 918"/>
                <a:gd name="T9" fmla="*/ 255 h 927"/>
                <a:gd name="T10" fmla="*/ 689 w 918"/>
                <a:gd name="T11" fmla="*/ 287 h 927"/>
                <a:gd name="T12" fmla="*/ 707 w 918"/>
                <a:gd name="T13" fmla="*/ 307 h 927"/>
                <a:gd name="T14" fmla="*/ 695 w 918"/>
                <a:gd name="T15" fmla="*/ 333 h 927"/>
                <a:gd name="T16" fmla="*/ 711 w 918"/>
                <a:gd name="T17" fmla="*/ 354 h 927"/>
                <a:gd name="T18" fmla="*/ 733 w 918"/>
                <a:gd name="T19" fmla="*/ 368 h 927"/>
                <a:gd name="T20" fmla="*/ 762 w 918"/>
                <a:gd name="T21" fmla="*/ 345 h 927"/>
                <a:gd name="T22" fmla="*/ 795 w 918"/>
                <a:gd name="T23" fmla="*/ 333 h 927"/>
                <a:gd name="T24" fmla="*/ 844 w 918"/>
                <a:gd name="T25" fmla="*/ 333 h 927"/>
                <a:gd name="T26" fmla="*/ 889 w 918"/>
                <a:gd name="T27" fmla="*/ 372 h 927"/>
                <a:gd name="T28" fmla="*/ 889 w 918"/>
                <a:gd name="T29" fmla="*/ 456 h 927"/>
                <a:gd name="T30" fmla="*/ 844 w 918"/>
                <a:gd name="T31" fmla="*/ 543 h 927"/>
                <a:gd name="T32" fmla="*/ 772 w 918"/>
                <a:gd name="T33" fmla="*/ 560 h 927"/>
                <a:gd name="T34" fmla="*/ 723 w 918"/>
                <a:gd name="T35" fmla="*/ 535 h 927"/>
                <a:gd name="T36" fmla="*/ 716 w 918"/>
                <a:gd name="T37" fmla="*/ 586 h 927"/>
                <a:gd name="T38" fmla="*/ 739 w 918"/>
                <a:gd name="T39" fmla="*/ 622 h 927"/>
                <a:gd name="T40" fmla="*/ 809 w 918"/>
                <a:gd name="T41" fmla="*/ 612 h 927"/>
                <a:gd name="T42" fmla="*/ 882 w 918"/>
                <a:gd name="T43" fmla="*/ 554 h 927"/>
                <a:gd name="T44" fmla="*/ 917 w 918"/>
                <a:gd name="T45" fmla="*/ 577 h 927"/>
                <a:gd name="T46" fmla="*/ 871 w 918"/>
                <a:gd name="T47" fmla="*/ 663 h 927"/>
                <a:gd name="T48" fmla="*/ 706 w 918"/>
                <a:gd name="T49" fmla="*/ 827 h 927"/>
                <a:gd name="T50" fmla="*/ 414 w 918"/>
                <a:gd name="T51" fmla="*/ 927 h 927"/>
                <a:gd name="T52" fmla="*/ 212 w 918"/>
                <a:gd name="T53" fmla="*/ 898 h 927"/>
                <a:gd name="T54" fmla="*/ 102 w 918"/>
                <a:gd name="T55" fmla="*/ 812 h 927"/>
                <a:gd name="T56" fmla="*/ 57 w 918"/>
                <a:gd name="T57" fmla="*/ 709 h 927"/>
                <a:gd name="T58" fmla="*/ 32 w 918"/>
                <a:gd name="T59" fmla="*/ 619 h 927"/>
                <a:gd name="T60" fmla="*/ 117 w 918"/>
                <a:gd name="T61" fmla="*/ 546 h 927"/>
                <a:gd name="T62" fmla="*/ 281 w 918"/>
                <a:gd name="T63" fmla="*/ 555 h 927"/>
                <a:gd name="T64" fmla="*/ 445 w 918"/>
                <a:gd name="T65" fmla="*/ 637 h 927"/>
                <a:gd name="T66" fmla="*/ 412 w 918"/>
                <a:gd name="T67" fmla="*/ 580 h 927"/>
                <a:gd name="T68" fmla="*/ 327 w 918"/>
                <a:gd name="T69" fmla="*/ 519 h 927"/>
                <a:gd name="T70" fmla="*/ 162 w 918"/>
                <a:gd name="T71" fmla="*/ 493 h 927"/>
                <a:gd name="T72" fmla="*/ 69 w 918"/>
                <a:gd name="T73" fmla="*/ 464 h 927"/>
                <a:gd name="T74" fmla="*/ 133 w 918"/>
                <a:gd name="T75" fmla="*/ 468 h 927"/>
                <a:gd name="T76" fmla="*/ 177 w 918"/>
                <a:gd name="T77" fmla="*/ 402 h 927"/>
                <a:gd name="T78" fmla="*/ 83 w 918"/>
                <a:gd name="T79" fmla="*/ 408 h 927"/>
                <a:gd name="T80" fmla="*/ 0 w 918"/>
                <a:gd name="T81" fmla="*/ 374 h 927"/>
                <a:gd name="T82" fmla="*/ 73 w 918"/>
                <a:gd name="T83" fmla="*/ 332 h 927"/>
                <a:gd name="T84" fmla="*/ 146 w 918"/>
                <a:gd name="T85" fmla="*/ 302 h 927"/>
                <a:gd name="T86" fmla="*/ 128 w 918"/>
                <a:gd name="T87" fmla="*/ 286 h 927"/>
                <a:gd name="T88" fmla="*/ 96 w 918"/>
                <a:gd name="T89" fmla="*/ 288 h 927"/>
                <a:gd name="T90" fmla="*/ 127 w 918"/>
                <a:gd name="T91" fmla="*/ 245 h 927"/>
                <a:gd name="T92" fmla="*/ 245 w 918"/>
                <a:gd name="T93" fmla="*/ 254 h 927"/>
                <a:gd name="T94" fmla="*/ 286 w 918"/>
                <a:gd name="T95" fmla="*/ 265 h 927"/>
                <a:gd name="T96" fmla="*/ 303 w 918"/>
                <a:gd name="T97" fmla="*/ 280 h 927"/>
                <a:gd name="T98" fmla="*/ 338 w 918"/>
                <a:gd name="T99" fmla="*/ 271 h 927"/>
                <a:gd name="T100" fmla="*/ 347 w 918"/>
                <a:gd name="T101" fmla="*/ 220 h 927"/>
                <a:gd name="T102" fmla="*/ 435 w 918"/>
                <a:gd name="T103" fmla="*/ 138 h 927"/>
                <a:gd name="T104" fmla="*/ 543 w 918"/>
                <a:gd name="T105" fmla="*/ 9 h 927"/>
                <a:gd name="T106" fmla="*/ 656 w 918"/>
                <a:gd name="T107" fmla="*/ 3 h 927"/>
                <a:gd name="T108" fmla="*/ 686 w 918"/>
                <a:gd name="T109" fmla="*/ 5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8" h="927">
                  <a:moveTo>
                    <a:pt x="696" y="71"/>
                  </a:moveTo>
                  <a:lnTo>
                    <a:pt x="695" y="83"/>
                  </a:lnTo>
                  <a:lnTo>
                    <a:pt x="690" y="96"/>
                  </a:lnTo>
                  <a:lnTo>
                    <a:pt x="685" y="110"/>
                  </a:lnTo>
                  <a:lnTo>
                    <a:pt x="678" y="124"/>
                  </a:lnTo>
                  <a:lnTo>
                    <a:pt x="673" y="137"/>
                  </a:lnTo>
                  <a:lnTo>
                    <a:pt x="669" y="149"/>
                  </a:lnTo>
                  <a:lnTo>
                    <a:pt x="670" y="160"/>
                  </a:lnTo>
                  <a:lnTo>
                    <a:pt x="675" y="171"/>
                  </a:lnTo>
                  <a:lnTo>
                    <a:pt x="689" y="179"/>
                  </a:lnTo>
                  <a:lnTo>
                    <a:pt x="710" y="186"/>
                  </a:lnTo>
                  <a:lnTo>
                    <a:pt x="712" y="188"/>
                  </a:lnTo>
                  <a:lnTo>
                    <a:pt x="718" y="191"/>
                  </a:lnTo>
                  <a:lnTo>
                    <a:pt x="724" y="193"/>
                  </a:lnTo>
                  <a:lnTo>
                    <a:pt x="731" y="196"/>
                  </a:lnTo>
                  <a:lnTo>
                    <a:pt x="737" y="199"/>
                  </a:lnTo>
                  <a:lnTo>
                    <a:pt x="743" y="201"/>
                  </a:lnTo>
                  <a:lnTo>
                    <a:pt x="747" y="205"/>
                  </a:lnTo>
                  <a:lnTo>
                    <a:pt x="747" y="211"/>
                  </a:lnTo>
                  <a:lnTo>
                    <a:pt x="744" y="217"/>
                  </a:lnTo>
                  <a:lnTo>
                    <a:pt x="736" y="224"/>
                  </a:lnTo>
                  <a:lnTo>
                    <a:pt x="735" y="234"/>
                  </a:lnTo>
                  <a:lnTo>
                    <a:pt x="728" y="244"/>
                  </a:lnTo>
                  <a:lnTo>
                    <a:pt x="720" y="250"/>
                  </a:lnTo>
                  <a:lnTo>
                    <a:pt x="711" y="255"/>
                  </a:lnTo>
                  <a:lnTo>
                    <a:pt x="702" y="261"/>
                  </a:lnTo>
                  <a:lnTo>
                    <a:pt x="694" y="266"/>
                  </a:lnTo>
                  <a:lnTo>
                    <a:pt x="689" y="271"/>
                  </a:lnTo>
                  <a:lnTo>
                    <a:pt x="686" y="278"/>
                  </a:lnTo>
                  <a:lnTo>
                    <a:pt x="689" y="287"/>
                  </a:lnTo>
                  <a:lnTo>
                    <a:pt x="698" y="299"/>
                  </a:lnTo>
                  <a:lnTo>
                    <a:pt x="716" y="299"/>
                  </a:lnTo>
                  <a:lnTo>
                    <a:pt x="714" y="300"/>
                  </a:lnTo>
                  <a:lnTo>
                    <a:pt x="711" y="303"/>
                  </a:lnTo>
                  <a:lnTo>
                    <a:pt x="707" y="307"/>
                  </a:lnTo>
                  <a:lnTo>
                    <a:pt x="704" y="311"/>
                  </a:lnTo>
                  <a:lnTo>
                    <a:pt x="702" y="315"/>
                  </a:lnTo>
                  <a:lnTo>
                    <a:pt x="699" y="320"/>
                  </a:lnTo>
                  <a:lnTo>
                    <a:pt x="696" y="327"/>
                  </a:lnTo>
                  <a:lnTo>
                    <a:pt x="695" y="333"/>
                  </a:lnTo>
                  <a:lnTo>
                    <a:pt x="695" y="340"/>
                  </a:lnTo>
                  <a:lnTo>
                    <a:pt x="698" y="346"/>
                  </a:lnTo>
                  <a:lnTo>
                    <a:pt x="702" y="348"/>
                  </a:lnTo>
                  <a:lnTo>
                    <a:pt x="706" y="350"/>
                  </a:lnTo>
                  <a:lnTo>
                    <a:pt x="711" y="354"/>
                  </a:lnTo>
                  <a:lnTo>
                    <a:pt x="715" y="357"/>
                  </a:lnTo>
                  <a:lnTo>
                    <a:pt x="719" y="361"/>
                  </a:lnTo>
                  <a:lnTo>
                    <a:pt x="724" y="364"/>
                  </a:lnTo>
                  <a:lnTo>
                    <a:pt x="728" y="366"/>
                  </a:lnTo>
                  <a:lnTo>
                    <a:pt x="733" y="368"/>
                  </a:lnTo>
                  <a:lnTo>
                    <a:pt x="739" y="368"/>
                  </a:lnTo>
                  <a:lnTo>
                    <a:pt x="744" y="366"/>
                  </a:lnTo>
                  <a:lnTo>
                    <a:pt x="751" y="357"/>
                  </a:lnTo>
                  <a:lnTo>
                    <a:pt x="756" y="350"/>
                  </a:lnTo>
                  <a:lnTo>
                    <a:pt x="762" y="345"/>
                  </a:lnTo>
                  <a:lnTo>
                    <a:pt x="769" y="341"/>
                  </a:lnTo>
                  <a:lnTo>
                    <a:pt x="776" y="339"/>
                  </a:lnTo>
                  <a:lnTo>
                    <a:pt x="782" y="337"/>
                  </a:lnTo>
                  <a:lnTo>
                    <a:pt x="789" y="336"/>
                  </a:lnTo>
                  <a:lnTo>
                    <a:pt x="795" y="333"/>
                  </a:lnTo>
                  <a:lnTo>
                    <a:pt x="803" y="331"/>
                  </a:lnTo>
                  <a:lnTo>
                    <a:pt x="811" y="327"/>
                  </a:lnTo>
                  <a:lnTo>
                    <a:pt x="822" y="328"/>
                  </a:lnTo>
                  <a:lnTo>
                    <a:pt x="834" y="329"/>
                  </a:lnTo>
                  <a:lnTo>
                    <a:pt x="844" y="333"/>
                  </a:lnTo>
                  <a:lnTo>
                    <a:pt x="855" y="339"/>
                  </a:lnTo>
                  <a:lnTo>
                    <a:pt x="865" y="345"/>
                  </a:lnTo>
                  <a:lnTo>
                    <a:pt x="875" y="353"/>
                  </a:lnTo>
                  <a:lnTo>
                    <a:pt x="882" y="362"/>
                  </a:lnTo>
                  <a:lnTo>
                    <a:pt x="889" y="372"/>
                  </a:lnTo>
                  <a:lnTo>
                    <a:pt x="894" y="382"/>
                  </a:lnTo>
                  <a:lnTo>
                    <a:pt x="898" y="394"/>
                  </a:lnTo>
                  <a:lnTo>
                    <a:pt x="897" y="414"/>
                  </a:lnTo>
                  <a:lnTo>
                    <a:pt x="893" y="435"/>
                  </a:lnTo>
                  <a:lnTo>
                    <a:pt x="889" y="456"/>
                  </a:lnTo>
                  <a:lnTo>
                    <a:pt x="884" y="476"/>
                  </a:lnTo>
                  <a:lnTo>
                    <a:pt x="877" y="494"/>
                  </a:lnTo>
                  <a:lnTo>
                    <a:pt x="868" y="513"/>
                  </a:lnTo>
                  <a:lnTo>
                    <a:pt x="857" y="528"/>
                  </a:lnTo>
                  <a:lnTo>
                    <a:pt x="844" y="543"/>
                  </a:lnTo>
                  <a:lnTo>
                    <a:pt x="830" y="555"/>
                  </a:lnTo>
                  <a:lnTo>
                    <a:pt x="811" y="563"/>
                  </a:lnTo>
                  <a:lnTo>
                    <a:pt x="798" y="568"/>
                  </a:lnTo>
                  <a:lnTo>
                    <a:pt x="785" y="565"/>
                  </a:lnTo>
                  <a:lnTo>
                    <a:pt x="772" y="560"/>
                  </a:lnTo>
                  <a:lnTo>
                    <a:pt x="761" y="552"/>
                  </a:lnTo>
                  <a:lnTo>
                    <a:pt x="749" y="544"/>
                  </a:lnTo>
                  <a:lnTo>
                    <a:pt x="740" y="536"/>
                  </a:lnTo>
                  <a:lnTo>
                    <a:pt x="731" y="534"/>
                  </a:lnTo>
                  <a:lnTo>
                    <a:pt x="723" y="535"/>
                  </a:lnTo>
                  <a:lnTo>
                    <a:pt x="715" y="544"/>
                  </a:lnTo>
                  <a:lnTo>
                    <a:pt x="710" y="563"/>
                  </a:lnTo>
                  <a:lnTo>
                    <a:pt x="711" y="571"/>
                  </a:lnTo>
                  <a:lnTo>
                    <a:pt x="714" y="579"/>
                  </a:lnTo>
                  <a:lnTo>
                    <a:pt x="716" y="586"/>
                  </a:lnTo>
                  <a:lnTo>
                    <a:pt x="719" y="594"/>
                  </a:lnTo>
                  <a:lnTo>
                    <a:pt x="723" y="602"/>
                  </a:lnTo>
                  <a:lnTo>
                    <a:pt x="727" y="610"/>
                  </a:lnTo>
                  <a:lnTo>
                    <a:pt x="732" y="617"/>
                  </a:lnTo>
                  <a:lnTo>
                    <a:pt x="739" y="622"/>
                  </a:lnTo>
                  <a:lnTo>
                    <a:pt x="747" y="627"/>
                  </a:lnTo>
                  <a:lnTo>
                    <a:pt x="756" y="630"/>
                  </a:lnTo>
                  <a:lnTo>
                    <a:pt x="774" y="626"/>
                  </a:lnTo>
                  <a:lnTo>
                    <a:pt x="791" y="619"/>
                  </a:lnTo>
                  <a:lnTo>
                    <a:pt x="809" y="612"/>
                  </a:lnTo>
                  <a:lnTo>
                    <a:pt x="824" y="602"/>
                  </a:lnTo>
                  <a:lnTo>
                    <a:pt x="840" y="592"/>
                  </a:lnTo>
                  <a:lnTo>
                    <a:pt x="855" y="580"/>
                  </a:lnTo>
                  <a:lnTo>
                    <a:pt x="869" y="567"/>
                  </a:lnTo>
                  <a:lnTo>
                    <a:pt x="882" y="554"/>
                  </a:lnTo>
                  <a:lnTo>
                    <a:pt x="894" y="539"/>
                  </a:lnTo>
                  <a:lnTo>
                    <a:pt x="906" y="523"/>
                  </a:lnTo>
                  <a:lnTo>
                    <a:pt x="914" y="542"/>
                  </a:lnTo>
                  <a:lnTo>
                    <a:pt x="918" y="559"/>
                  </a:lnTo>
                  <a:lnTo>
                    <a:pt x="917" y="577"/>
                  </a:lnTo>
                  <a:lnTo>
                    <a:pt x="911" y="594"/>
                  </a:lnTo>
                  <a:lnTo>
                    <a:pt x="904" y="612"/>
                  </a:lnTo>
                  <a:lnTo>
                    <a:pt x="893" y="629"/>
                  </a:lnTo>
                  <a:lnTo>
                    <a:pt x="882" y="646"/>
                  </a:lnTo>
                  <a:lnTo>
                    <a:pt x="871" y="663"/>
                  </a:lnTo>
                  <a:lnTo>
                    <a:pt x="860" y="680"/>
                  </a:lnTo>
                  <a:lnTo>
                    <a:pt x="851" y="697"/>
                  </a:lnTo>
                  <a:lnTo>
                    <a:pt x="806" y="745"/>
                  </a:lnTo>
                  <a:lnTo>
                    <a:pt x="758" y="788"/>
                  </a:lnTo>
                  <a:lnTo>
                    <a:pt x="706" y="827"/>
                  </a:lnTo>
                  <a:lnTo>
                    <a:pt x="652" y="858"/>
                  </a:lnTo>
                  <a:lnTo>
                    <a:pt x="595" y="885"/>
                  </a:lnTo>
                  <a:lnTo>
                    <a:pt x="536" y="904"/>
                  </a:lnTo>
                  <a:lnTo>
                    <a:pt x="476" y="919"/>
                  </a:lnTo>
                  <a:lnTo>
                    <a:pt x="414" y="927"/>
                  </a:lnTo>
                  <a:lnTo>
                    <a:pt x="354" y="927"/>
                  </a:lnTo>
                  <a:lnTo>
                    <a:pt x="292" y="922"/>
                  </a:lnTo>
                  <a:lnTo>
                    <a:pt x="265" y="915"/>
                  </a:lnTo>
                  <a:lnTo>
                    <a:pt x="239" y="907"/>
                  </a:lnTo>
                  <a:lnTo>
                    <a:pt x="212" y="898"/>
                  </a:lnTo>
                  <a:lnTo>
                    <a:pt x="187" y="885"/>
                  </a:lnTo>
                  <a:lnTo>
                    <a:pt x="162" y="870"/>
                  </a:lnTo>
                  <a:lnTo>
                    <a:pt x="140" y="853"/>
                  </a:lnTo>
                  <a:lnTo>
                    <a:pt x="119" y="833"/>
                  </a:lnTo>
                  <a:lnTo>
                    <a:pt x="102" y="812"/>
                  </a:lnTo>
                  <a:lnTo>
                    <a:pt x="86" y="787"/>
                  </a:lnTo>
                  <a:lnTo>
                    <a:pt x="75" y="759"/>
                  </a:lnTo>
                  <a:lnTo>
                    <a:pt x="69" y="743"/>
                  </a:lnTo>
                  <a:lnTo>
                    <a:pt x="63" y="726"/>
                  </a:lnTo>
                  <a:lnTo>
                    <a:pt x="57" y="709"/>
                  </a:lnTo>
                  <a:lnTo>
                    <a:pt x="51" y="692"/>
                  </a:lnTo>
                  <a:lnTo>
                    <a:pt x="45" y="675"/>
                  </a:lnTo>
                  <a:lnTo>
                    <a:pt x="41" y="656"/>
                  </a:lnTo>
                  <a:lnTo>
                    <a:pt x="36" y="638"/>
                  </a:lnTo>
                  <a:lnTo>
                    <a:pt x="32" y="619"/>
                  </a:lnTo>
                  <a:lnTo>
                    <a:pt x="29" y="601"/>
                  </a:lnTo>
                  <a:lnTo>
                    <a:pt x="28" y="583"/>
                  </a:lnTo>
                  <a:lnTo>
                    <a:pt x="55" y="567"/>
                  </a:lnTo>
                  <a:lnTo>
                    <a:pt x="86" y="555"/>
                  </a:lnTo>
                  <a:lnTo>
                    <a:pt x="117" y="546"/>
                  </a:lnTo>
                  <a:lnTo>
                    <a:pt x="150" y="540"/>
                  </a:lnTo>
                  <a:lnTo>
                    <a:pt x="183" y="539"/>
                  </a:lnTo>
                  <a:lnTo>
                    <a:pt x="216" y="540"/>
                  </a:lnTo>
                  <a:lnTo>
                    <a:pt x="249" y="546"/>
                  </a:lnTo>
                  <a:lnTo>
                    <a:pt x="281" y="555"/>
                  </a:lnTo>
                  <a:lnTo>
                    <a:pt x="310" y="567"/>
                  </a:lnTo>
                  <a:lnTo>
                    <a:pt x="339" y="583"/>
                  </a:lnTo>
                  <a:lnTo>
                    <a:pt x="433" y="658"/>
                  </a:lnTo>
                  <a:lnTo>
                    <a:pt x="442" y="647"/>
                  </a:lnTo>
                  <a:lnTo>
                    <a:pt x="445" y="637"/>
                  </a:lnTo>
                  <a:lnTo>
                    <a:pt x="443" y="625"/>
                  </a:lnTo>
                  <a:lnTo>
                    <a:pt x="438" y="614"/>
                  </a:lnTo>
                  <a:lnTo>
                    <a:pt x="430" y="604"/>
                  </a:lnTo>
                  <a:lnTo>
                    <a:pt x="421" y="592"/>
                  </a:lnTo>
                  <a:lnTo>
                    <a:pt x="412" y="580"/>
                  </a:lnTo>
                  <a:lnTo>
                    <a:pt x="404" y="568"/>
                  </a:lnTo>
                  <a:lnTo>
                    <a:pt x="397" y="556"/>
                  </a:lnTo>
                  <a:lnTo>
                    <a:pt x="394" y="543"/>
                  </a:lnTo>
                  <a:lnTo>
                    <a:pt x="360" y="531"/>
                  </a:lnTo>
                  <a:lnTo>
                    <a:pt x="327" y="519"/>
                  </a:lnTo>
                  <a:lnTo>
                    <a:pt x="294" y="509"/>
                  </a:lnTo>
                  <a:lnTo>
                    <a:pt x="261" y="501"/>
                  </a:lnTo>
                  <a:lnTo>
                    <a:pt x="230" y="495"/>
                  </a:lnTo>
                  <a:lnTo>
                    <a:pt x="197" y="493"/>
                  </a:lnTo>
                  <a:lnTo>
                    <a:pt x="162" y="493"/>
                  </a:lnTo>
                  <a:lnTo>
                    <a:pt x="128" y="497"/>
                  </a:lnTo>
                  <a:lnTo>
                    <a:pt x="92" y="503"/>
                  </a:lnTo>
                  <a:lnTo>
                    <a:pt x="55" y="515"/>
                  </a:lnTo>
                  <a:lnTo>
                    <a:pt x="55" y="469"/>
                  </a:lnTo>
                  <a:lnTo>
                    <a:pt x="69" y="464"/>
                  </a:lnTo>
                  <a:lnTo>
                    <a:pt x="82" y="464"/>
                  </a:lnTo>
                  <a:lnTo>
                    <a:pt x="95" y="465"/>
                  </a:lnTo>
                  <a:lnTo>
                    <a:pt x="108" y="466"/>
                  </a:lnTo>
                  <a:lnTo>
                    <a:pt x="120" y="468"/>
                  </a:lnTo>
                  <a:lnTo>
                    <a:pt x="133" y="468"/>
                  </a:lnTo>
                  <a:lnTo>
                    <a:pt x="145" y="465"/>
                  </a:lnTo>
                  <a:lnTo>
                    <a:pt x="157" y="459"/>
                  </a:lnTo>
                  <a:lnTo>
                    <a:pt x="168" y="447"/>
                  </a:lnTo>
                  <a:lnTo>
                    <a:pt x="177" y="430"/>
                  </a:lnTo>
                  <a:lnTo>
                    <a:pt x="177" y="402"/>
                  </a:lnTo>
                  <a:lnTo>
                    <a:pt x="160" y="397"/>
                  </a:lnTo>
                  <a:lnTo>
                    <a:pt x="141" y="397"/>
                  </a:lnTo>
                  <a:lnTo>
                    <a:pt x="123" y="401"/>
                  </a:lnTo>
                  <a:lnTo>
                    <a:pt x="103" y="404"/>
                  </a:lnTo>
                  <a:lnTo>
                    <a:pt x="83" y="408"/>
                  </a:lnTo>
                  <a:lnTo>
                    <a:pt x="63" y="411"/>
                  </a:lnTo>
                  <a:lnTo>
                    <a:pt x="45" y="410"/>
                  </a:lnTo>
                  <a:lnTo>
                    <a:pt x="28" y="404"/>
                  </a:lnTo>
                  <a:lnTo>
                    <a:pt x="13" y="393"/>
                  </a:lnTo>
                  <a:lnTo>
                    <a:pt x="0" y="374"/>
                  </a:lnTo>
                  <a:lnTo>
                    <a:pt x="0" y="335"/>
                  </a:lnTo>
                  <a:lnTo>
                    <a:pt x="16" y="331"/>
                  </a:lnTo>
                  <a:lnTo>
                    <a:pt x="33" y="329"/>
                  </a:lnTo>
                  <a:lnTo>
                    <a:pt x="53" y="331"/>
                  </a:lnTo>
                  <a:lnTo>
                    <a:pt x="73" y="332"/>
                  </a:lnTo>
                  <a:lnTo>
                    <a:pt x="91" y="332"/>
                  </a:lnTo>
                  <a:lnTo>
                    <a:pt x="110" y="331"/>
                  </a:lnTo>
                  <a:lnTo>
                    <a:pt x="124" y="325"/>
                  </a:lnTo>
                  <a:lnTo>
                    <a:pt x="137" y="316"/>
                  </a:lnTo>
                  <a:lnTo>
                    <a:pt x="146" y="302"/>
                  </a:lnTo>
                  <a:lnTo>
                    <a:pt x="150" y="279"/>
                  </a:lnTo>
                  <a:lnTo>
                    <a:pt x="142" y="271"/>
                  </a:lnTo>
                  <a:lnTo>
                    <a:pt x="139" y="278"/>
                  </a:lnTo>
                  <a:lnTo>
                    <a:pt x="133" y="282"/>
                  </a:lnTo>
                  <a:lnTo>
                    <a:pt x="128" y="286"/>
                  </a:lnTo>
                  <a:lnTo>
                    <a:pt x="123" y="287"/>
                  </a:lnTo>
                  <a:lnTo>
                    <a:pt x="116" y="288"/>
                  </a:lnTo>
                  <a:lnTo>
                    <a:pt x="111" y="288"/>
                  </a:lnTo>
                  <a:lnTo>
                    <a:pt x="104" y="288"/>
                  </a:lnTo>
                  <a:lnTo>
                    <a:pt x="96" y="288"/>
                  </a:lnTo>
                  <a:lnTo>
                    <a:pt x="90" y="287"/>
                  </a:lnTo>
                  <a:lnTo>
                    <a:pt x="83" y="287"/>
                  </a:lnTo>
                  <a:lnTo>
                    <a:pt x="92" y="266"/>
                  </a:lnTo>
                  <a:lnTo>
                    <a:pt x="108" y="253"/>
                  </a:lnTo>
                  <a:lnTo>
                    <a:pt x="127" y="245"/>
                  </a:lnTo>
                  <a:lnTo>
                    <a:pt x="149" y="244"/>
                  </a:lnTo>
                  <a:lnTo>
                    <a:pt x="173" y="245"/>
                  </a:lnTo>
                  <a:lnTo>
                    <a:pt x="198" y="248"/>
                  </a:lnTo>
                  <a:lnTo>
                    <a:pt x="222" y="251"/>
                  </a:lnTo>
                  <a:lnTo>
                    <a:pt x="245" y="254"/>
                  </a:lnTo>
                  <a:lnTo>
                    <a:pt x="266" y="255"/>
                  </a:lnTo>
                  <a:lnTo>
                    <a:pt x="284" y="251"/>
                  </a:lnTo>
                  <a:lnTo>
                    <a:pt x="284" y="257"/>
                  </a:lnTo>
                  <a:lnTo>
                    <a:pt x="284" y="261"/>
                  </a:lnTo>
                  <a:lnTo>
                    <a:pt x="286" y="265"/>
                  </a:lnTo>
                  <a:lnTo>
                    <a:pt x="289" y="267"/>
                  </a:lnTo>
                  <a:lnTo>
                    <a:pt x="292" y="271"/>
                  </a:lnTo>
                  <a:lnTo>
                    <a:pt x="295" y="274"/>
                  </a:lnTo>
                  <a:lnTo>
                    <a:pt x="299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7"/>
                  </a:lnTo>
                  <a:lnTo>
                    <a:pt x="323" y="284"/>
                  </a:lnTo>
                  <a:lnTo>
                    <a:pt x="331" y="279"/>
                  </a:lnTo>
                  <a:lnTo>
                    <a:pt x="338" y="271"/>
                  </a:lnTo>
                  <a:lnTo>
                    <a:pt x="343" y="262"/>
                  </a:lnTo>
                  <a:lnTo>
                    <a:pt x="346" y="251"/>
                  </a:lnTo>
                  <a:lnTo>
                    <a:pt x="347" y="241"/>
                  </a:lnTo>
                  <a:lnTo>
                    <a:pt x="347" y="230"/>
                  </a:lnTo>
                  <a:lnTo>
                    <a:pt x="347" y="220"/>
                  </a:lnTo>
                  <a:lnTo>
                    <a:pt x="347" y="212"/>
                  </a:lnTo>
                  <a:lnTo>
                    <a:pt x="347" y="204"/>
                  </a:lnTo>
                  <a:lnTo>
                    <a:pt x="384" y="188"/>
                  </a:lnTo>
                  <a:lnTo>
                    <a:pt x="413" y="166"/>
                  </a:lnTo>
                  <a:lnTo>
                    <a:pt x="435" y="138"/>
                  </a:lnTo>
                  <a:lnTo>
                    <a:pt x="455" y="108"/>
                  </a:lnTo>
                  <a:lnTo>
                    <a:pt x="474" y="77"/>
                  </a:lnTo>
                  <a:lnTo>
                    <a:pt x="493" y="50"/>
                  </a:lnTo>
                  <a:lnTo>
                    <a:pt x="516" y="26"/>
                  </a:lnTo>
                  <a:lnTo>
                    <a:pt x="543" y="9"/>
                  </a:lnTo>
                  <a:lnTo>
                    <a:pt x="578" y="1"/>
                  </a:lnTo>
                  <a:lnTo>
                    <a:pt x="623" y="3"/>
                  </a:lnTo>
                  <a:lnTo>
                    <a:pt x="636" y="0"/>
                  </a:lnTo>
                  <a:lnTo>
                    <a:pt x="646" y="0"/>
                  </a:lnTo>
                  <a:lnTo>
                    <a:pt x="656" y="3"/>
                  </a:lnTo>
                  <a:lnTo>
                    <a:pt x="663" y="10"/>
                  </a:lnTo>
                  <a:lnTo>
                    <a:pt x="670" y="18"/>
                  </a:lnTo>
                  <a:lnTo>
                    <a:pt x="675" y="27"/>
                  </a:lnTo>
                  <a:lnTo>
                    <a:pt x="681" y="39"/>
                  </a:lnTo>
                  <a:lnTo>
                    <a:pt x="686" y="50"/>
                  </a:lnTo>
                  <a:lnTo>
                    <a:pt x="691" y="60"/>
                  </a:lnTo>
                  <a:lnTo>
                    <a:pt x="698" y="71"/>
                  </a:lnTo>
                  <a:lnTo>
                    <a:pt x="698" y="71"/>
                  </a:lnTo>
                  <a:lnTo>
                    <a:pt x="696" y="7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0" name="Freeform 170"/>
            <p:cNvSpPr>
              <a:spLocks/>
            </p:cNvSpPr>
            <p:nvPr/>
          </p:nvSpPr>
          <p:spPr bwMode="auto">
            <a:xfrm>
              <a:off x="4440" y="1075"/>
              <a:ext cx="32" cy="22"/>
            </a:xfrm>
            <a:custGeom>
              <a:avLst/>
              <a:gdLst>
                <a:gd name="T0" fmla="*/ 95 w 95"/>
                <a:gd name="T1" fmla="*/ 66 h 68"/>
                <a:gd name="T2" fmla="*/ 84 w 95"/>
                <a:gd name="T3" fmla="*/ 68 h 68"/>
                <a:gd name="T4" fmla="*/ 74 w 95"/>
                <a:gd name="T5" fmla="*/ 65 h 68"/>
                <a:gd name="T6" fmla="*/ 63 w 95"/>
                <a:gd name="T7" fmla="*/ 62 h 68"/>
                <a:gd name="T8" fmla="*/ 54 w 95"/>
                <a:gd name="T9" fmla="*/ 57 h 68"/>
                <a:gd name="T10" fmla="*/ 45 w 95"/>
                <a:gd name="T11" fmla="*/ 51 h 68"/>
                <a:gd name="T12" fmla="*/ 36 w 95"/>
                <a:gd name="T13" fmla="*/ 45 h 68"/>
                <a:gd name="T14" fmla="*/ 28 w 95"/>
                <a:gd name="T15" fmla="*/ 37 h 68"/>
                <a:gd name="T16" fmla="*/ 18 w 95"/>
                <a:gd name="T17" fmla="*/ 31 h 68"/>
                <a:gd name="T18" fmla="*/ 9 w 95"/>
                <a:gd name="T19" fmla="*/ 26 h 68"/>
                <a:gd name="T20" fmla="*/ 0 w 95"/>
                <a:gd name="T21" fmla="*/ 20 h 68"/>
                <a:gd name="T22" fmla="*/ 0 w 95"/>
                <a:gd name="T23" fmla="*/ 0 h 68"/>
                <a:gd name="T24" fmla="*/ 11 w 95"/>
                <a:gd name="T25" fmla="*/ 6 h 68"/>
                <a:gd name="T26" fmla="*/ 22 w 95"/>
                <a:gd name="T27" fmla="*/ 11 h 68"/>
                <a:gd name="T28" fmla="*/ 34 w 95"/>
                <a:gd name="T29" fmla="*/ 15 h 68"/>
                <a:gd name="T30" fmla="*/ 46 w 95"/>
                <a:gd name="T31" fmla="*/ 20 h 68"/>
                <a:gd name="T32" fmla="*/ 58 w 95"/>
                <a:gd name="T33" fmla="*/ 26 h 68"/>
                <a:gd name="T34" fmla="*/ 69 w 95"/>
                <a:gd name="T35" fmla="*/ 31 h 68"/>
                <a:gd name="T36" fmla="*/ 79 w 95"/>
                <a:gd name="T37" fmla="*/ 37 h 68"/>
                <a:gd name="T38" fmla="*/ 87 w 95"/>
                <a:gd name="T39" fmla="*/ 45 h 68"/>
                <a:gd name="T40" fmla="*/ 92 w 95"/>
                <a:gd name="T41" fmla="*/ 56 h 68"/>
                <a:gd name="T42" fmla="*/ 95 w 95"/>
                <a:gd name="T43" fmla="*/ 68 h 68"/>
                <a:gd name="T44" fmla="*/ 95 w 95"/>
                <a:gd name="T45" fmla="*/ 68 h 68"/>
                <a:gd name="T46" fmla="*/ 95 w 95"/>
                <a:gd name="T47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68">
                  <a:moveTo>
                    <a:pt x="95" y="66"/>
                  </a:moveTo>
                  <a:lnTo>
                    <a:pt x="84" y="68"/>
                  </a:lnTo>
                  <a:lnTo>
                    <a:pt x="74" y="65"/>
                  </a:lnTo>
                  <a:lnTo>
                    <a:pt x="63" y="62"/>
                  </a:lnTo>
                  <a:lnTo>
                    <a:pt x="54" y="57"/>
                  </a:lnTo>
                  <a:lnTo>
                    <a:pt x="45" y="51"/>
                  </a:lnTo>
                  <a:lnTo>
                    <a:pt x="36" y="45"/>
                  </a:lnTo>
                  <a:lnTo>
                    <a:pt x="28" y="37"/>
                  </a:lnTo>
                  <a:lnTo>
                    <a:pt x="18" y="31"/>
                  </a:lnTo>
                  <a:lnTo>
                    <a:pt x="9" y="26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1"/>
                  </a:lnTo>
                  <a:lnTo>
                    <a:pt x="34" y="15"/>
                  </a:lnTo>
                  <a:lnTo>
                    <a:pt x="46" y="20"/>
                  </a:lnTo>
                  <a:lnTo>
                    <a:pt x="58" y="26"/>
                  </a:lnTo>
                  <a:lnTo>
                    <a:pt x="69" y="31"/>
                  </a:lnTo>
                  <a:lnTo>
                    <a:pt x="79" y="37"/>
                  </a:lnTo>
                  <a:lnTo>
                    <a:pt x="87" y="45"/>
                  </a:lnTo>
                  <a:lnTo>
                    <a:pt x="92" y="5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1" name="Freeform 171"/>
            <p:cNvSpPr>
              <a:spLocks/>
            </p:cNvSpPr>
            <p:nvPr/>
          </p:nvSpPr>
          <p:spPr bwMode="auto">
            <a:xfrm>
              <a:off x="4645" y="1197"/>
              <a:ext cx="34" cy="35"/>
            </a:xfrm>
            <a:custGeom>
              <a:avLst/>
              <a:gdLst>
                <a:gd name="T0" fmla="*/ 12 w 101"/>
                <a:gd name="T1" fmla="*/ 106 h 106"/>
                <a:gd name="T2" fmla="*/ 0 w 101"/>
                <a:gd name="T3" fmla="*/ 106 h 106"/>
                <a:gd name="T4" fmla="*/ 95 w 101"/>
                <a:gd name="T5" fmla="*/ 0 h 106"/>
                <a:gd name="T6" fmla="*/ 101 w 101"/>
                <a:gd name="T7" fmla="*/ 16 h 106"/>
                <a:gd name="T8" fmla="*/ 101 w 101"/>
                <a:gd name="T9" fmla="*/ 32 h 106"/>
                <a:gd name="T10" fmla="*/ 97 w 101"/>
                <a:gd name="T11" fmla="*/ 45 h 106"/>
                <a:gd name="T12" fmla="*/ 88 w 101"/>
                <a:gd name="T13" fmla="*/ 57 h 106"/>
                <a:gd name="T14" fmla="*/ 75 w 101"/>
                <a:gd name="T15" fmla="*/ 67 h 106"/>
                <a:gd name="T16" fmla="*/ 62 w 101"/>
                <a:gd name="T17" fmla="*/ 77 h 106"/>
                <a:gd name="T18" fmla="*/ 47 w 101"/>
                <a:gd name="T19" fmla="*/ 86 h 106"/>
                <a:gd name="T20" fmla="*/ 33 w 101"/>
                <a:gd name="T21" fmla="*/ 92 h 106"/>
                <a:gd name="T22" fmla="*/ 21 w 101"/>
                <a:gd name="T23" fmla="*/ 100 h 106"/>
                <a:gd name="T24" fmla="*/ 12 w 101"/>
                <a:gd name="T25" fmla="*/ 106 h 106"/>
                <a:gd name="T26" fmla="*/ 12 w 101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6">
                  <a:moveTo>
                    <a:pt x="12" y="106"/>
                  </a:moveTo>
                  <a:lnTo>
                    <a:pt x="0" y="106"/>
                  </a:lnTo>
                  <a:lnTo>
                    <a:pt x="95" y="0"/>
                  </a:lnTo>
                  <a:lnTo>
                    <a:pt x="101" y="16"/>
                  </a:lnTo>
                  <a:lnTo>
                    <a:pt x="101" y="32"/>
                  </a:lnTo>
                  <a:lnTo>
                    <a:pt x="97" y="45"/>
                  </a:lnTo>
                  <a:lnTo>
                    <a:pt x="88" y="57"/>
                  </a:lnTo>
                  <a:lnTo>
                    <a:pt x="75" y="67"/>
                  </a:lnTo>
                  <a:lnTo>
                    <a:pt x="62" y="77"/>
                  </a:lnTo>
                  <a:lnTo>
                    <a:pt x="47" y="86"/>
                  </a:lnTo>
                  <a:lnTo>
                    <a:pt x="33" y="92"/>
                  </a:lnTo>
                  <a:lnTo>
                    <a:pt x="21" y="100"/>
                  </a:lnTo>
                  <a:lnTo>
                    <a:pt x="12" y="106"/>
                  </a:lnTo>
                  <a:lnTo>
                    <a:pt x="12" y="106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2" name="Freeform 172"/>
            <p:cNvSpPr>
              <a:spLocks/>
            </p:cNvSpPr>
            <p:nvPr/>
          </p:nvSpPr>
          <p:spPr bwMode="auto">
            <a:xfrm>
              <a:off x="4765" y="1260"/>
              <a:ext cx="111" cy="166"/>
            </a:xfrm>
            <a:custGeom>
              <a:avLst/>
              <a:gdLst>
                <a:gd name="T0" fmla="*/ 165 w 332"/>
                <a:gd name="T1" fmla="*/ 25 h 498"/>
                <a:gd name="T2" fmla="*/ 169 w 332"/>
                <a:gd name="T3" fmla="*/ 56 h 498"/>
                <a:gd name="T4" fmla="*/ 169 w 332"/>
                <a:gd name="T5" fmla="*/ 88 h 498"/>
                <a:gd name="T6" fmla="*/ 161 w 332"/>
                <a:gd name="T7" fmla="*/ 116 h 498"/>
                <a:gd name="T8" fmla="*/ 144 w 332"/>
                <a:gd name="T9" fmla="*/ 136 h 498"/>
                <a:gd name="T10" fmla="*/ 129 w 332"/>
                <a:gd name="T11" fmla="*/ 144 h 498"/>
                <a:gd name="T12" fmla="*/ 125 w 332"/>
                <a:gd name="T13" fmla="*/ 150 h 498"/>
                <a:gd name="T14" fmla="*/ 124 w 332"/>
                <a:gd name="T15" fmla="*/ 155 h 498"/>
                <a:gd name="T16" fmla="*/ 124 w 332"/>
                <a:gd name="T17" fmla="*/ 162 h 498"/>
                <a:gd name="T18" fmla="*/ 124 w 332"/>
                <a:gd name="T19" fmla="*/ 170 h 498"/>
                <a:gd name="T20" fmla="*/ 144 w 332"/>
                <a:gd name="T21" fmla="*/ 175 h 498"/>
                <a:gd name="T22" fmla="*/ 184 w 332"/>
                <a:gd name="T23" fmla="*/ 173 h 498"/>
                <a:gd name="T24" fmla="*/ 225 w 332"/>
                <a:gd name="T25" fmla="*/ 170 h 498"/>
                <a:gd name="T26" fmla="*/ 266 w 332"/>
                <a:gd name="T27" fmla="*/ 174 h 498"/>
                <a:gd name="T28" fmla="*/ 304 w 332"/>
                <a:gd name="T29" fmla="*/ 191 h 498"/>
                <a:gd name="T30" fmla="*/ 330 w 332"/>
                <a:gd name="T31" fmla="*/ 220 h 498"/>
                <a:gd name="T32" fmla="*/ 332 w 332"/>
                <a:gd name="T33" fmla="*/ 237 h 498"/>
                <a:gd name="T34" fmla="*/ 320 w 332"/>
                <a:gd name="T35" fmla="*/ 250 h 498"/>
                <a:gd name="T36" fmla="*/ 304 w 332"/>
                <a:gd name="T37" fmla="*/ 261 h 498"/>
                <a:gd name="T38" fmla="*/ 287 w 332"/>
                <a:gd name="T39" fmla="*/ 274 h 498"/>
                <a:gd name="T40" fmla="*/ 282 w 332"/>
                <a:gd name="T41" fmla="*/ 306 h 498"/>
                <a:gd name="T42" fmla="*/ 293 w 332"/>
                <a:gd name="T43" fmla="*/ 355 h 498"/>
                <a:gd name="T44" fmla="*/ 307 w 332"/>
                <a:gd name="T45" fmla="*/ 401 h 498"/>
                <a:gd name="T46" fmla="*/ 308 w 332"/>
                <a:gd name="T47" fmla="*/ 444 h 498"/>
                <a:gd name="T48" fmla="*/ 282 w 332"/>
                <a:gd name="T49" fmla="*/ 479 h 498"/>
                <a:gd name="T50" fmla="*/ 229 w 332"/>
                <a:gd name="T51" fmla="*/ 488 h 498"/>
                <a:gd name="T52" fmla="*/ 173 w 332"/>
                <a:gd name="T53" fmla="*/ 492 h 498"/>
                <a:gd name="T54" fmla="*/ 113 w 332"/>
                <a:gd name="T55" fmla="*/ 498 h 498"/>
                <a:gd name="T56" fmla="*/ 63 w 332"/>
                <a:gd name="T57" fmla="*/ 492 h 498"/>
                <a:gd name="T58" fmla="*/ 33 w 332"/>
                <a:gd name="T59" fmla="*/ 453 h 498"/>
                <a:gd name="T60" fmla="*/ 18 w 332"/>
                <a:gd name="T61" fmla="*/ 399 h 498"/>
                <a:gd name="T62" fmla="*/ 4 w 332"/>
                <a:gd name="T63" fmla="*/ 360 h 498"/>
                <a:gd name="T64" fmla="*/ 0 w 332"/>
                <a:gd name="T65" fmla="*/ 318 h 498"/>
                <a:gd name="T66" fmla="*/ 1 w 332"/>
                <a:gd name="T67" fmla="*/ 273 h 498"/>
                <a:gd name="T68" fmla="*/ 6 w 332"/>
                <a:gd name="T69" fmla="*/ 229 h 498"/>
                <a:gd name="T70" fmla="*/ 25 w 332"/>
                <a:gd name="T71" fmla="*/ 200 h 498"/>
                <a:gd name="T72" fmla="*/ 54 w 332"/>
                <a:gd name="T73" fmla="*/ 182 h 498"/>
                <a:gd name="T74" fmla="*/ 83 w 332"/>
                <a:gd name="T75" fmla="*/ 162 h 498"/>
                <a:gd name="T76" fmla="*/ 109 w 332"/>
                <a:gd name="T77" fmla="*/ 138 h 498"/>
                <a:gd name="T78" fmla="*/ 132 w 332"/>
                <a:gd name="T79" fmla="*/ 111 h 498"/>
                <a:gd name="T80" fmla="*/ 140 w 332"/>
                <a:gd name="T81" fmla="*/ 84 h 498"/>
                <a:gd name="T82" fmla="*/ 134 w 332"/>
                <a:gd name="T83" fmla="*/ 64 h 498"/>
                <a:gd name="T84" fmla="*/ 124 w 332"/>
                <a:gd name="T85" fmla="*/ 46 h 498"/>
                <a:gd name="T86" fmla="*/ 112 w 332"/>
                <a:gd name="T87" fmla="*/ 27 h 498"/>
                <a:gd name="T88" fmla="*/ 99 w 332"/>
                <a:gd name="T89" fmla="*/ 9 h 498"/>
                <a:gd name="T90" fmla="*/ 159 w 332"/>
                <a:gd name="T91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498">
                  <a:moveTo>
                    <a:pt x="159" y="12"/>
                  </a:moveTo>
                  <a:lnTo>
                    <a:pt x="165" y="25"/>
                  </a:lnTo>
                  <a:lnTo>
                    <a:pt x="167" y="41"/>
                  </a:lnTo>
                  <a:lnTo>
                    <a:pt x="169" y="56"/>
                  </a:lnTo>
                  <a:lnTo>
                    <a:pt x="170" y="72"/>
                  </a:lnTo>
                  <a:lnTo>
                    <a:pt x="169" y="88"/>
                  </a:lnTo>
                  <a:lnTo>
                    <a:pt x="166" y="103"/>
                  </a:lnTo>
                  <a:lnTo>
                    <a:pt x="161" y="116"/>
                  </a:lnTo>
                  <a:lnTo>
                    <a:pt x="153" y="128"/>
                  </a:lnTo>
                  <a:lnTo>
                    <a:pt x="144" y="136"/>
                  </a:lnTo>
                  <a:lnTo>
                    <a:pt x="133" y="141"/>
                  </a:lnTo>
                  <a:lnTo>
                    <a:pt x="129" y="144"/>
                  </a:lnTo>
                  <a:lnTo>
                    <a:pt x="126" y="146"/>
                  </a:lnTo>
                  <a:lnTo>
                    <a:pt x="125" y="150"/>
                  </a:lnTo>
                  <a:lnTo>
                    <a:pt x="125" y="153"/>
                  </a:lnTo>
                  <a:lnTo>
                    <a:pt x="124" y="155"/>
                  </a:lnTo>
                  <a:lnTo>
                    <a:pt x="124" y="159"/>
                  </a:lnTo>
                  <a:lnTo>
                    <a:pt x="124" y="162"/>
                  </a:lnTo>
                  <a:lnTo>
                    <a:pt x="124" y="166"/>
                  </a:lnTo>
                  <a:lnTo>
                    <a:pt x="124" y="170"/>
                  </a:lnTo>
                  <a:lnTo>
                    <a:pt x="125" y="173"/>
                  </a:lnTo>
                  <a:lnTo>
                    <a:pt x="144" y="175"/>
                  </a:lnTo>
                  <a:lnTo>
                    <a:pt x="163" y="175"/>
                  </a:lnTo>
                  <a:lnTo>
                    <a:pt x="184" y="173"/>
                  </a:lnTo>
                  <a:lnTo>
                    <a:pt x="206" y="171"/>
                  </a:lnTo>
                  <a:lnTo>
                    <a:pt x="225" y="170"/>
                  </a:lnTo>
                  <a:lnTo>
                    <a:pt x="246" y="170"/>
                  </a:lnTo>
                  <a:lnTo>
                    <a:pt x="266" y="174"/>
                  </a:lnTo>
                  <a:lnTo>
                    <a:pt x="286" y="180"/>
                  </a:lnTo>
                  <a:lnTo>
                    <a:pt x="304" y="191"/>
                  </a:lnTo>
                  <a:lnTo>
                    <a:pt x="322" y="208"/>
                  </a:lnTo>
                  <a:lnTo>
                    <a:pt x="330" y="220"/>
                  </a:lnTo>
                  <a:lnTo>
                    <a:pt x="332" y="229"/>
                  </a:lnTo>
                  <a:lnTo>
                    <a:pt x="332" y="237"/>
                  </a:lnTo>
                  <a:lnTo>
                    <a:pt x="327" y="244"/>
                  </a:lnTo>
                  <a:lnTo>
                    <a:pt x="320" y="250"/>
                  </a:lnTo>
                  <a:lnTo>
                    <a:pt x="312" y="256"/>
                  </a:lnTo>
                  <a:lnTo>
                    <a:pt x="304" y="261"/>
                  </a:lnTo>
                  <a:lnTo>
                    <a:pt x="295" y="268"/>
                  </a:lnTo>
                  <a:lnTo>
                    <a:pt x="287" y="274"/>
                  </a:lnTo>
                  <a:lnTo>
                    <a:pt x="282" y="283"/>
                  </a:lnTo>
                  <a:lnTo>
                    <a:pt x="282" y="306"/>
                  </a:lnTo>
                  <a:lnTo>
                    <a:pt x="286" y="329"/>
                  </a:lnTo>
                  <a:lnTo>
                    <a:pt x="293" y="355"/>
                  </a:lnTo>
                  <a:lnTo>
                    <a:pt x="300" y="378"/>
                  </a:lnTo>
                  <a:lnTo>
                    <a:pt x="307" y="401"/>
                  </a:lnTo>
                  <a:lnTo>
                    <a:pt x="310" y="423"/>
                  </a:lnTo>
                  <a:lnTo>
                    <a:pt x="308" y="444"/>
                  </a:lnTo>
                  <a:lnTo>
                    <a:pt x="300" y="463"/>
                  </a:lnTo>
                  <a:lnTo>
                    <a:pt x="282" y="479"/>
                  </a:lnTo>
                  <a:lnTo>
                    <a:pt x="254" y="492"/>
                  </a:lnTo>
                  <a:lnTo>
                    <a:pt x="229" y="488"/>
                  </a:lnTo>
                  <a:lnTo>
                    <a:pt x="202" y="488"/>
                  </a:lnTo>
                  <a:lnTo>
                    <a:pt x="173" y="492"/>
                  </a:lnTo>
                  <a:lnTo>
                    <a:pt x="142" y="496"/>
                  </a:lnTo>
                  <a:lnTo>
                    <a:pt x="113" y="498"/>
                  </a:lnTo>
                  <a:lnTo>
                    <a:pt x="85" y="498"/>
                  </a:lnTo>
                  <a:lnTo>
                    <a:pt x="63" y="492"/>
                  </a:lnTo>
                  <a:lnTo>
                    <a:pt x="45" y="479"/>
                  </a:lnTo>
                  <a:lnTo>
                    <a:pt x="33" y="453"/>
                  </a:lnTo>
                  <a:lnTo>
                    <a:pt x="30" y="417"/>
                  </a:lnTo>
                  <a:lnTo>
                    <a:pt x="18" y="399"/>
                  </a:lnTo>
                  <a:lnTo>
                    <a:pt x="10" y="381"/>
                  </a:lnTo>
                  <a:lnTo>
                    <a:pt x="4" y="360"/>
                  </a:lnTo>
                  <a:lnTo>
                    <a:pt x="1" y="339"/>
                  </a:lnTo>
                  <a:lnTo>
                    <a:pt x="0" y="318"/>
                  </a:lnTo>
                  <a:lnTo>
                    <a:pt x="0" y="295"/>
                  </a:lnTo>
                  <a:lnTo>
                    <a:pt x="1" y="273"/>
                  </a:lnTo>
                  <a:lnTo>
                    <a:pt x="4" y="250"/>
                  </a:lnTo>
                  <a:lnTo>
                    <a:pt x="6" y="229"/>
                  </a:lnTo>
                  <a:lnTo>
                    <a:pt x="10" y="208"/>
                  </a:lnTo>
                  <a:lnTo>
                    <a:pt x="25" y="200"/>
                  </a:lnTo>
                  <a:lnTo>
                    <a:pt x="39" y="191"/>
                  </a:lnTo>
                  <a:lnTo>
                    <a:pt x="54" y="182"/>
                  </a:lnTo>
                  <a:lnTo>
                    <a:pt x="68" y="173"/>
                  </a:lnTo>
                  <a:lnTo>
                    <a:pt x="83" y="162"/>
                  </a:lnTo>
                  <a:lnTo>
                    <a:pt x="96" y="150"/>
                  </a:lnTo>
                  <a:lnTo>
                    <a:pt x="109" y="138"/>
                  </a:lnTo>
                  <a:lnTo>
                    <a:pt x="121" y="125"/>
                  </a:lnTo>
                  <a:lnTo>
                    <a:pt x="132" y="111"/>
                  </a:lnTo>
                  <a:lnTo>
                    <a:pt x="140" y="95"/>
                  </a:lnTo>
                  <a:lnTo>
                    <a:pt x="140" y="84"/>
                  </a:lnTo>
                  <a:lnTo>
                    <a:pt x="137" y="74"/>
                  </a:lnTo>
                  <a:lnTo>
                    <a:pt x="134" y="64"/>
                  </a:lnTo>
                  <a:lnTo>
                    <a:pt x="129" y="55"/>
                  </a:lnTo>
                  <a:lnTo>
                    <a:pt x="124" y="46"/>
                  </a:lnTo>
                  <a:lnTo>
                    <a:pt x="118" y="37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9" y="9"/>
                  </a:lnTo>
                  <a:lnTo>
                    <a:pt x="93" y="0"/>
                  </a:lnTo>
                  <a:lnTo>
                    <a:pt x="159" y="12"/>
                  </a:lnTo>
                  <a:lnTo>
                    <a:pt x="159" y="1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3" name="Freeform 173"/>
            <p:cNvSpPr>
              <a:spLocks/>
            </p:cNvSpPr>
            <p:nvPr/>
          </p:nvSpPr>
          <p:spPr bwMode="auto">
            <a:xfrm>
              <a:off x="4578" y="1263"/>
              <a:ext cx="33" cy="39"/>
            </a:xfrm>
            <a:custGeom>
              <a:avLst/>
              <a:gdLst>
                <a:gd name="T0" fmla="*/ 97 w 98"/>
                <a:gd name="T1" fmla="*/ 28 h 116"/>
                <a:gd name="T2" fmla="*/ 3 w 98"/>
                <a:gd name="T3" fmla="*/ 116 h 116"/>
                <a:gd name="T4" fmla="*/ 2 w 98"/>
                <a:gd name="T5" fmla="*/ 108 h 116"/>
                <a:gd name="T6" fmla="*/ 2 w 98"/>
                <a:gd name="T7" fmla="*/ 101 h 116"/>
                <a:gd name="T8" fmla="*/ 0 w 98"/>
                <a:gd name="T9" fmla="*/ 91 h 116"/>
                <a:gd name="T10" fmla="*/ 0 w 98"/>
                <a:gd name="T11" fmla="*/ 82 h 116"/>
                <a:gd name="T12" fmla="*/ 0 w 98"/>
                <a:gd name="T13" fmla="*/ 73 h 116"/>
                <a:gd name="T14" fmla="*/ 2 w 98"/>
                <a:gd name="T15" fmla="*/ 64 h 116"/>
                <a:gd name="T16" fmla="*/ 3 w 98"/>
                <a:gd name="T17" fmla="*/ 54 h 116"/>
                <a:gd name="T18" fmla="*/ 6 w 98"/>
                <a:gd name="T19" fmla="*/ 45 h 116"/>
                <a:gd name="T20" fmla="*/ 8 w 98"/>
                <a:gd name="T21" fmla="*/ 37 h 116"/>
                <a:gd name="T22" fmla="*/ 11 w 98"/>
                <a:gd name="T23" fmla="*/ 29 h 116"/>
                <a:gd name="T24" fmla="*/ 18 w 98"/>
                <a:gd name="T25" fmla="*/ 24 h 116"/>
                <a:gd name="T26" fmla="*/ 26 w 98"/>
                <a:gd name="T27" fmla="*/ 19 h 116"/>
                <a:gd name="T28" fmla="*/ 35 w 98"/>
                <a:gd name="T29" fmla="*/ 12 h 116"/>
                <a:gd name="T30" fmla="*/ 47 w 98"/>
                <a:gd name="T31" fmla="*/ 7 h 116"/>
                <a:gd name="T32" fmla="*/ 57 w 98"/>
                <a:gd name="T33" fmla="*/ 3 h 116"/>
                <a:gd name="T34" fmla="*/ 68 w 98"/>
                <a:gd name="T35" fmla="*/ 0 h 116"/>
                <a:gd name="T36" fmla="*/ 78 w 98"/>
                <a:gd name="T37" fmla="*/ 0 h 116"/>
                <a:gd name="T38" fmla="*/ 88 w 98"/>
                <a:gd name="T39" fmla="*/ 6 h 116"/>
                <a:gd name="T40" fmla="*/ 94 w 98"/>
                <a:gd name="T41" fmla="*/ 15 h 116"/>
                <a:gd name="T42" fmla="*/ 98 w 98"/>
                <a:gd name="T43" fmla="*/ 29 h 116"/>
                <a:gd name="T44" fmla="*/ 98 w 98"/>
                <a:gd name="T45" fmla="*/ 29 h 116"/>
                <a:gd name="T46" fmla="*/ 97 w 98"/>
                <a:gd name="T47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116">
                  <a:moveTo>
                    <a:pt x="97" y="28"/>
                  </a:moveTo>
                  <a:lnTo>
                    <a:pt x="3" y="116"/>
                  </a:lnTo>
                  <a:lnTo>
                    <a:pt x="2" y="108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3" y="54"/>
                  </a:lnTo>
                  <a:lnTo>
                    <a:pt x="6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4"/>
                  </a:lnTo>
                  <a:lnTo>
                    <a:pt x="26" y="19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8" y="6"/>
                  </a:lnTo>
                  <a:lnTo>
                    <a:pt x="94" y="15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4" name="Freeform 174"/>
            <p:cNvSpPr>
              <a:spLocks/>
            </p:cNvSpPr>
            <p:nvPr/>
          </p:nvSpPr>
          <p:spPr bwMode="auto">
            <a:xfrm>
              <a:off x="4961" y="1300"/>
              <a:ext cx="69" cy="27"/>
            </a:xfrm>
            <a:custGeom>
              <a:avLst/>
              <a:gdLst>
                <a:gd name="T0" fmla="*/ 205 w 205"/>
                <a:gd name="T1" fmla="*/ 40 h 79"/>
                <a:gd name="T2" fmla="*/ 185 w 205"/>
                <a:gd name="T3" fmla="*/ 33 h 79"/>
                <a:gd name="T4" fmla="*/ 165 w 205"/>
                <a:gd name="T5" fmla="*/ 30 h 79"/>
                <a:gd name="T6" fmla="*/ 145 w 205"/>
                <a:gd name="T7" fmla="*/ 30 h 79"/>
                <a:gd name="T8" fmla="*/ 126 w 205"/>
                <a:gd name="T9" fmla="*/ 33 h 79"/>
                <a:gd name="T10" fmla="*/ 106 w 205"/>
                <a:gd name="T11" fmla="*/ 38 h 79"/>
                <a:gd name="T12" fmla="*/ 87 w 205"/>
                <a:gd name="T13" fmla="*/ 44 h 79"/>
                <a:gd name="T14" fmla="*/ 69 w 205"/>
                <a:gd name="T15" fmla="*/ 52 h 79"/>
                <a:gd name="T16" fmla="*/ 50 w 205"/>
                <a:gd name="T17" fmla="*/ 61 h 79"/>
                <a:gd name="T18" fmla="*/ 33 w 205"/>
                <a:gd name="T19" fmla="*/ 70 h 79"/>
                <a:gd name="T20" fmla="*/ 16 w 205"/>
                <a:gd name="T21" fmla="*/ 79 h 79"/>
                <a:gd name="T22" fmla="*/ 8 w 205"/>
                <a:gd name="T23" fmla="*/ 73 h 79"/>
                <a:gd name="T24" fmla="*/ 3 w 205"/>
                <a:gd name="T25" fmla="*/ 65 h 79"/>
                <a:gd name="T26" fmla="*/ 0 w 205"/>
                <a:gd name="T27" fmla="*/ 57 h 79"/>
                <a:gd name="T28" fmla="*/ 0 w 205"/>
                <a:gd name="T29" fmla="*/ 48 h 79"/>
                <a:gd name="T30" fmla="*/ 2 w 205"/>
                <a:gd name="T31" fmla="*/ 40 h 79"/>
                <a:gd name="T32" fmla="*/ 6 w 205"/>
                <a:gd name="T33" fmla="*/ 33 h 79"/>
                <a:gd name="T34" fmla="*/ 11 w 205"/>
                <a:gd name="T35" fmla="*/ 26 h 79"/>
                <a:gd name="T36" fmla="*/ 19 w 205"/>
                <a:gd name="T37" fmla="*/ 20 h 79"/>
                <a:gd name="T38" fmla="*/ 27 w 205"/>
                <a:gd name="T39" fmla="*/ 16 h 79"/>
                <a:gd name="T40" fmla="*/ 36 w 205"/>
                <a:gd name="T41" fmla="*/ 12 h 79"/>
                <a:gd name="T42" fmla="*/ 54 w 205"/>
                <a:gd name="T43" fmla="*/ 9 h 79"/>
                <a:gd name="T44" fmla="*/ 74 w 205"/>
                <a:gd name="T45" fmla="*/ 7 h 79"/>
                <a:gd name="T46" fmla="*/ 94 w 205"/>
                <a:gd name="T47" fmla="*/ 3 h 79"/>
                <a:gd name="T48" fmla="*/ 115 w 205"/>
                <a:gd name="T49" fmla="*/ 0 h 79"/>
                <a:gd name="T50" fmla="*/ 135 w 205"/>
                <a:gd name="T51" fmla="*/ 0 h 79"/>
                <a:gd name="T52" fmla="*/ 153 w 205"/>
                <a:gd name="T53" fmla="*/ 1 h 79"/>
                <a:gd name="T54" fmla="*/ 171 w 205"/>
                <a:gd name="T55" fmla="*/ 5 h 79"/>
                <a:gd name="T56" fmla="*/ 185 w 205"/>
                <a:gd name="T57" fmla="*/ 12 h 79"/>
                <a:gd name="T58" fmla="*/ 197 w 205"/>
                <a:gd name="T59" fmla="*/ 24 h 79"/>
                <a:gd name="T60" fmla="*/ 205 w 205"/>
                <a:gd name="T61" fmla="*/ 40 h 79"/>
                <a:gd name="T62" fmla="*/ 205 w 205"/>
                <a:gd name="T6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79">
                  <a:moveTo>
                    <a:pt x="205" y="40"/>
                  </a:moveTo>
                  <a:lnTo>
                    <a:pt x="185" y="33"/>
                  </a:lnTo>
                  <a:lnTo>
                    <a:pt x="165" y="30"/>
                  </a:lnTo>
                  <a:lnTo>
                    <a:pt x="145" y="30"/>
                  </a:lnTo>
                  <a:lnTo>
                    <a:pt x="126" y="33"/>
                  </a:lnTo>
                  <a:lnTo>
                    <a:pt x="106" y="38"/>
                  </a:lnTo>
                  <a:lnTo>
                    <a:pt x="87" y="44"/>
                  </a:lnTo>
                  <a:lnTo>
                    <a:pt x="69" y="52"/>
                  </a:lnTo>
                  <a:lnTo>
                    <a:pt x="50" y="61"/>
                  </a:lnTo>
                  <a:lnTo>
                    <a:pt x="33" y="70"/>
                  </a:lnTo>
                  <a:lnTo>
                    <a:pt x="16" y="79"/>
                  </a:lnTo>
                  <a:lnTo>
                    <a:pt x="8" y="73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33"/>
                  </a:lnTo>
                  <a:lnTo>
                    <a:pt x="11" y="26"/>
                  </a:lnTo>
                  <a:lnTo>
                    <a:pt x="19" y="20"/>
                  </a:lnTo>
                  <a:lnTo>
                    <a:pt x="27" y="16"/>
                  </a:lnTo>
                  <a:lnTo>
                    <a:pt x="36" y="12"/>
                  </a:lnTo>
                  <a:lnTo>
                    <a:pt x="54" y="9"/>
                  </a:lnTo>
                  <a:lnTo>
                    <a:pt x="74" y="7"/>
                  </a:lnTo>
                  <a:lnTo>
                    <a:pt x="94" y="3"/>
                  </a:lnTo>
                  <a:lnTo>
                    <a:pt x="115" y="0"/>
                  </a:lnTo>
                  <a:lnTo>
                    <a:pt x="135" y="0"/>
                  </a:lnTo>
                  <a:lnTo>
                    <a:pt x="153" y="1"/>
                  </a:lnTo>
                  <a:lnTo>
                    <a:pt x="171" y="5"/>
                  </a:lnTo>
                  <a:lnTo>
                    <a:pt x="185" y="12"/>
                  </a:lnTo>
                  <a:lnTo>
                    <a:pt x="197" y="24"/>
                  </a:lnTo>
                  <a:lnTo>
                    <a:pt x="205" y="40"/>
                  </a:lnTo>
                  <a:lnTo>
                    <a:pt x="205" y="4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5" name="Freeform 175"/>
            <p:cNvSpPr>
              <a:spLocks/>
            </p:cNvSpPr>
            <p:nvPr/>
          </p:nvSpPr>
          <p:spPr bwMode="auto">
            <a:xfrm>
              <a:off x="4982" y="1326"/>
              <a:ext cx="124" cy="105"/>
            </a:xfrm>
            <a:custGeom>
              <a:avLst/>
              <a:gdLst>
                <a:gd name="T0" fmla="*/ 130 w 371"/>
                <a:gd name="T1" fmla="*/ 16 h 313"/>
                <a:gd name="T2" fmla="*/ 186 w 371"/>
                <a:gd name="T3" fmla="*/ 9 h 313"/>
                <a:gd name="T4" fmla="*/ 247 w 371"/>
                <a:gd name="T5" fmla="*/ 14 h 313"/>
                <a:gd name="T6" fmla="*/ 304 w 371"/>
                <a:gd name="T7" fmla="*/ 32 h 313"/>
                <a:gd name="T8" fmla="*/ 351 w 371"/>
                <a:gd name="T9" fmla="*/ 63 h 313"/>
                <a:gd name="T10" fmla="*/ 366 w 371"/>
                <a:gd name="T11" fmla="*/ 83 h 313"/>
                <a:gd name="T12" fmla="*/ 354 w 371"/>
                <a:gd name="T13" fmla="*/ 78 h 313"/>
                <a:gd name="T14" fmla="*/ 342 w 371"/>
                <a:gd name="T15" fmla="*/ 70 h 313"/>
                <a:gd name="T16" fmla="*/ 330 w 371"/>
                <a:gd name="T17" fmla="*/ 66 h 313"/>
                <a:gd name="T18" fmla="*/ 318 w 371"/>
                <a:gd name="T19" fmla="*/ 70 h 313"/>
                <a:gd name="T20" fmla="*/ 314 w 371"/>
                <a:gd name="T21" fmla="*/ 87 h 313"/>
                <a:gd name="T22" fmla="*/ 326 w 371"/>
                <a:gd name="T23" fmla="*/ 107 h 313"/>
                <a:gd name="T24" fmla="*/ 341 w 371"/>
                <a:gd name="T25" fmla="*/ 124 h 313"/>
                <a:gd name="T26" fmla="*/ 351 w 371"/>
                <a:gd name="T27" fmla="*/ 138 h 313"/>
                <a:gd name="T28" fmla="*/ 349 w 371"/>
                <a:gd name="T29" fmla="*/ 152 h 313"/>
                <a:gd name="T30" fmla="*/ 335 w 371"/>
                <a:gd name="T31" fmla="*/ 156 h 313"/>
                <a:gd name="T32" fmla="*/ 326 w 371"/>
                <a:gd name="T33" fmla="*/ 145 h 313"/>
                <a:gd name="T34" fmla="*/ 317 w 371"/>
                <a:gd name="T35" fmla="*/ 134 h 313"/>
                <a:gd name="T36" fmla="*/ 306 w 371"/>
                <a:gd name="T37" fmla="*/ 125 h 313"/>
                <a:gd name="T38" fmla="*/ 293 w 371"/>
                <a:gd name="T39" fmla="*/ 123 h 313"/>
                <a:gd name="T40" fmla="*/ 281 w 371"/>
                <a:gd name="T41" fmla="*/ 132 h 313"/>
                <a:gd name="T42" fmla="*/ 284 w 371"/>
                <a:gd name="T43" fmla="*/ 148 h 313"/>
                <a:gd name="T44" fmla="*/ 294 w 371"/>
                <a:gd name="T45" fmla="*/ 163 h 313"/>
                <a:gd name="T46" fmla="*/ 306 w 371"/>
                <a:gd name="T47" fmla="*/ 179 h 313"/>
                <a:gd name="T48" fmla="*/ 313 w 371"/>
                <a:gd name="T49" fmla="*/ 198 h 313"/>
                <a:gd name="T50" fmla="*/ 285 w 371"/>
                <a:gd name="T51" fmla="*/ 179 h 313"/>
                <a:gd name="T52" fmla="*/ 273 w 371"/>
                <a:gd name="T53" fmla="*/ 187 h 313"/>
                <a:gd name="T54" fmla="*/ 268 w 371"/>
                <a:gd name="T55" fmla="*/ 198 h 313"/>
                <a:gd name="T56" fmla="*/ 265 w 371"/>
                <a:gd name="T57" fmla="*/ 210 h 313"/>
                <a:gd name="T58" fmla="*/ 265 w 371"/>
                <a:gd name="T59" fmla="*/ 224 h 313"/>
                <a:gd name="T60" fmla="*/ 265 w 371"/>
                <a:gd name="T61" fmla="*/ 237 h 313"/>
                <a:gd name="T62" fmla="*/ 305 w 371"/>
                <a:gd name="T63" fmla="*/ 237 h 313"/>
                <a:gd name="T64" fmla="*/ 308 w 371"/>
                <a:gd name="T65" fmla="*/ 247 h 313"/>
                <a:gd name="T66" fmla="*/ 314 w 371"/>
                <a:gd name="T67" fmla="*/ 256 h 313"/>
                <a:gd name="T68" fmla="*/ 320 w 371"/>
                <a:gd name="T69" fmla="*/ 265 h 313"/>
                <a:gd name="T70" fmla="*/ 326 w 371"/>
                <a:gd name="T71" fmla="*/ 274 h 313"/>
                <a:gd name="T72" fmla="*/ 331 w 371"/>
                <a:gd name="T73" fmla="*/ 285 h 313"/>
                <a:gd name="T74" fmla="*/ 192 w 371"/>
                <a:gd name="T75" fmla="*/ 287 h 313"/>
                <a:gd name="T76" fmla="*/ 134 w 371"/>
                <a:gd name="T77" fmla="*/ 244 h 313"/>
                <a:gd name="T78" fmla="*/ 78 w 371"/>
                <a:gd name="T79" fmla="*/ 202 h 313"/>
                <a:gd name="T80" fmla="*/ 33 w 371"/>
                <a:gd name="T81" fmla="*/ 153 h 313"/>
                <a:gd name="T82" fmla="*/ 10 w 371"/>
                <a:gd name="T83" fmla="*/ 90 h 313"/>
                <a:gd name="T84" fmla="*/ 6 w 371"/>
                <a:gd name="T85" fmla="*/ 46 h 313"/>
                <a:gd name="T86" fmla="*/ 2 w 371"/>
                <a:gd name="T87" fmla="*/ 41 h 313"/>
                <a:gd name="T88" fmla="*/ 0 w 371"/>
                <a:gd name="T89" fmla="*/ 36 h 313"/>
                <a:gd name="T90" fmla="*/ 0 w 371"/>
                <a:gd name="T91" fmla="*/ 29 h 313"/>
                <a:gd name="T92" fmla="*/ 2 w 371"/>
                <a:gd name="T93" fmla="*/ 24 h 313"/>
                <a:gd name="T94" fmla="*/ 11 w 371"/>
                <a:gd name="T95" fmla="*/ 16 h 313"/>
                <a:gd name="T96" fmla="*/ 31 w 371"/>
                <a:gd name="T97" fmla="*/ 8 h 313"/>
                <a:gd name="T98" fmla="*/ 50 w 371"/>
                <a:gd name="T99" fmla="*/ 3 h 313"/>
                <a:gd name="T100" fmla="*/ 72 w 371"/>
                <a:gd name="T101" fmla="*/ 0 h 313"/>
                <a:gd name="T102" fmla="*/ 93 w 371"/>
                <a:gd name="T103" fmla="*/ 1 h 313"/>
                <a:gd name="T104" fmla="*/ 103 w 371"/>
                <a:gd name="T105" fmla="*/ 2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313">
                  <a:moveTo>
                    <a:pt x="103" y="21"/>
                  </a:moveTo>
                  <a:lnTo>
                    <a:pt x="130" y="16"/>
                  </a:lnTo>
                  <a:lnTo>
                    <a:pt x="157" y="12"/>
                  </a:lnTo>
                  <a:lnTo>
                    <a:pt x="186" y="9"/>
                  </a:lnTo>
                  <a:lnTo>
                    <a:pt x="217" y="10"/>
                  </a:lnTo>
                  <a:lnTo>
                    <a:pt x="247" y="14"/>
                  </a:lnTo>
                  <a:lnTo>
                    <a:pt x="276" y="21"/>
                  </a:lnTo>
                  <a:lnTo>
                    <a:pt x="304" y="32"/>
                  </a:lnTo>
                  <a:lnTo>
                    <a:pt x="329" y="45"/>
                  </a:lnTo>
                  <a:lnTo>
                    <a:pt x="351" y="63"/>
                  </a:lnTo>
                  <a:lnTo>
                    <a:pt x="371" y="84"/>
                  </a:lnTo>
                  <a:lnTo>
                    <a:pt x="366" y="83"/>
                  </a:lnTo>
                  <a:lnTo>
                    <a:pt x="359" y="80"/>
                  </a:lnTo>
                  <a:lnTo>
                    <a:pt x="354" y="78"/>
                  </a:lnTo>
                  <a:lnTo>
                    <a:pt x="347" y="74"/>
                  </a:lnTo>
                  <a:lnTo>
                    <a:pt x="342" y="70"/>
                  </a:lnTo>
                  <a:lnTo>
                    <a:pt x="335" y="67"/>
                  </a:lnTo>
                  <a:lnTo>
                    <a:pt x="330" y="66"/>
                  </a:lnTo>
                  <a:lnTo>
                    <a:pt x="325" y="67"/>
                  </a:lnTo>
                  <a:lnTo>
                    <a:pt x="318" y="70"/>
                  </a:lnTo>
                  <a:lnTo>
                    <a:pt x="313" y="76"/>
                  </a:lnTo>
                  <a:lnTo>
                    <a:pt x="314" y="87"/>
                  </a:lnTo>
                  <a:lnTo>
                    <a:pt x="320" y="98"/>
                  </a:lnTo>
                  <a:lnTo>
                    <a:pt x="326" y="107"/>
                  </a:lnTo>
                  <a:lnTo>
                    <a:pt x="334" y="116"/>
                  </a:lnTo>
                  <a:lnTo>
                    <a:pt x="341" y="124"/>
                  </a:lnTo>
                  <a:lnTo>
                    <a:pt x="347" y="130"/>
                  </a:lnTo>
                  <a:lnTo>
                    <a:pt x="351" y="138"/>
                  </a:lnTo>
                  <a:lnTo>
                    <a:pt x="353" y="145"/>
                  </a:lnTo>
                  <a:lnTo>
                    <a:pt x="349" y="152"/>
                  </a:lnTo>
                  <a:lnTo>
                    <a:pt x="339" y="160"/>
                  </a:lnTo>
                  <a:lnTo>
                    <a:pt x="335" y="156"/>
                  </a:lnTo>
                  <a:lnTo>
                    <a:pt x="331" y="150"/>
                  </a:lnTo>
                  <a:lnTo>
                    <a:pt x="326" y="145"/>
                  </a:lnTo>
                  <a:lnTo>
                    <a:pt x="322" y="140"/>
                  </a:lnTo>
                  <a:lnTo>
                    <a:pt x="317" y="134"/>
                  </a:lnTo>
                  <a:lnTo>
                    <a:pt x="312" y="129"/>
                  </a:lnTo>
                  <a:lnTo>
                    <a:pt x="306" y="125"/>
                  </a:lnTo>
                  <a:lnTo>
                    <a:pt x="300" y="123"/>
                  </a:lnTo>
                  <a:lnTo>
                    <a:pt x="293" y="123"/>
                  </a:lnTo>
                  <a:lnTo>
                    <a:pt x="285" y="124"/>
                  </a:lnTo>
                  <a:lnTo>
                    <a:pt x="281" y="132"/>
                  </a:lnTo>
                  <a:lnTo>
                    <a:pt x="281" y="140"/>
                  </a:lnTo>
                  <a:lnTo>
                    <a:pt x="284" y="148"/>
                  </a:lnTo>
                  <a:lnTo>
                    <a:pt x="288" y="156"/>
                  </a:lnTo>
                  <a:lnTo>
                    <a:pt x="294" y="163"/>
                  </a:lnTo>
                  <a:lnTo>
                    <a:pt x="300" y="171"/>
                  </a:lnTo>
                  <a:lnTo>
                    <a:pt x="306" y="179"/>
                  </a:lnTo>
                  <a:lnTo>
                    <a:pt x="310" y="189"/>
                  </a:lnTo>
                  <a:lnTo>
                    <a:pt x="313" y="198"/>
                  </a:lnTo>
                  <a:lnTo>
                    <a:pt x="313" y="207"/>
                  </a:lnTo>
                  <a:lnTo>
                    <a:pt x="285" y="179"/>
                  </a:lnTo>
                  <a:lnTo>
                    <a:pt x="279" y="183"/>
                  </a:lnTo>
                  <a:lnTo>
                    <a:pt x="273" y="187"/>
                  </a:lnTo>
                  <a:lnTo>
                    <a:pt x="271" y="192"/>
                  </a:lnTo>
                  <a:lnTo>
                    <a:pt x="268" y="198"/>
                  </a:lnTo>
                  <a:lnTo>
                    <a:pt x="265" y="204"/>
                  </a:lnTo>
                  <a:lnTo>
                    <a:pt x="265" y="210"/>
                  </a:lnTo>
                  <a:lnTo>
                    <a:pt x="265" y="218"/>
                  </a:lnTo>
                  <a:lnTo>
                    <a:pt x="265" y="224"/>
                  </a:lnTo>
                  <a:lnTo>
                    <a:pt x="265" y="231"/>
                  </a:lnTo>
                  <a:lnTo>
                    <a:pt x="265" y="237"/>
                  </a:lnTo>
                  <a:lnTo>
                    <a:pt x="285" y="253"/>
                  </a:lnTo>
                  <a:lnTo>
                    <a:pt x="305" y="237"/>
                  </a:lnTo>
                  <a:lnTo>
                    <a:pt x="306" y="243"/>
                  </a:lnTo>
                  <a:lnTo>
                    <a:pt x="308" y="247"/>
                  </a:lnTo>
                  <a:lnTo>
                    <a:pt x="310" y="252"/>
                  </a:lnTo>
                  <a:lnTo>
                    <a:pt x="314" y="256"/>
                  </a:lnTo>
                  <a:lnTo>
                    <a:pt x="317" y="260"/>
                  </a:lnTo>
                  <a:lnTo>
                    <a:pt x="320" y="265"/>
                  </a:lnTo>
                  <a:lnTo>
                    <a:pt x="324" y="269"/>
                  </a:lnTo>
                  <a:lnTo>
                    <a:pt x="326" y="274"/>
                  </a:lnTo>
                  <a:lnTo>
                    <a:pt x="330" y="280"/>
                  </a:lnTo>
                  <a:lnTo>
                    <a:pt x="331" y="285"/>
                  </a:lnTo>
                  <a:lnTo>
                    <a:pt x="218" y="313"/>
                  </a:lnTo>
                  <a:lnTo>
                    <a:pt x="192" y="287"/>
                  </a:lnTo>
                  <a:lnTo>
                    <a:pt x="163" y="265"/>
                  </a:lnTo>
                  <a:lnTo>
                    <a:pt x="134" y="244"/>
                  </a:lnTo>
                  <a:lnTo>
                    <a:pt x="106" y="223"/>
                  </a:lnTo>
                  <a:lnTo>
                    <a:pt x="78" y="202"/>
                  </a:lnTo>
                  <a:lnTo>
                    <a:pt x="53" y="178"/>
                  </a:lnTo>
                  <a:lnTo>
                    <a:pt x="33" y="153"/>
                  </a:lnTo>
                  <a:lnTo>
                    <a:pt x="19" y="124"/>
                  </a:lnTo>
                  <a:lnTo>
                    <a:pt x="10" y="90"/>
                  </a:lnTo>
                  <a:lnTo>
                    <a:pt x="10" y="49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11" y="16"/>
                  </a:lnTo>
                  <a:lnTo>
                    <a:pt x="20" y="12"/>
                  </a:lnTo>
                  <a:lnTo>
                    <a:pt x="31" y="8"/>
                  </a:lnTo>
                  <a:lnTo>
                    <a:pt x="41" y="5"/>
                  </a:lnTo>
                  <a:lnTo>
                    <a:pt x="50" y="3"/>
                  </a:lnTo>
                  <a:lnTo>
                    <a:pt x="61" y="1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3" y="1"/>
                  </a:lnTo>
                  <a:lnTo>
                    <a:pt x="103" y="1"/>
                  </a:lnTo>
                  <a:lnTo>
                    <a:pt x="103" y="21"/>
                  </a:lnTo>
                  <a:lnTo>
                    <a:pt x="103" y="2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6" name="Freeform 176"/>
            <p:cNvSpPr>
              <a:spLocks/>
            </p:cNvSpPr>
            <p:nvPr/>
          </p:nvSpPr>
          <p:spPr bwMode="auto">
            <a:xfrm>
              <a:off x="5039" y="1395"/>
              <a:ext cx="22" cy="20"/>
            </a:xfrm>
            <a:custGeom>
              <a:avLst/>
              <a:gdLst>
                <a:gd name="T0" fmla="*/ 66 w 68"/>
                <a:gd name="T1" fmla="*/ 46 h 58"/>
                <a:gd name="T2" fmla="*/ 68 w 68"/>
                <a:gd name="T3" fmla="*/ 58 h 58"/>
                <a:gd name="T4" fmla="*/ 59 w 68"/>
                <a:gd name="T5" fmla="*/ 55 h 58"/>
                <a:gd name="T6" fmla="*/ 51 w 68"/>
                <a:gd name="T7" fmla="*/ 53 h 58"/>
                <a:gd name="T8" fmla="*/ 41 w 68"/>
                <a:gd name="T9" fmla="*/ 49 h 58"/>
                <a:gd name="T10" fmla="*/ 32 w 68"/>
                <a:gd name="T11" fmla="*/ 45 h 58"/>
                <a:gd name="T12" fmla="*/ 24 w 68"/>
                <a:gd name="T13" fmla="*/ 40 h 58"/>
                <a:gd name="T14" fmla="*/ 16 w 68"/>
                <a:gd name="T15" fmla="*/ 33 h 58"/>
                <a:gd name="T16" fmla="*/ 10 w 68"/>
                <a:gd name="T17" fmla="*/ 26 h 58"/>
                <a:gd name="T18" fmla="*/ 4 w 68"/>
                <a:gd name="T19" fmla="*/ 18 h 58"/>
                <a:gd name="T20" fmla="*/ 2 w 68"/>
                <a:gd name="T21" fmla="*/ 9 h 58"/>
                <a:gd name="T22" fmla="*/ 0 w 68"/>
                <a:gd name="T23" fmla="*/ 0 h 58"/>
                <a:gd name="T24" fmla="*/ 8 w 68"/>
                <a:gd name="T25" fmla="*/ 1 h 58"/>
                <a:gd name="T26" fmla="*/ 18 w 68"/>
                <a:gd name="T27" fmla="*/ 5 h 58"/>
                <a:gd name="T28" fmla="*/ 26 w 68"/>
                <a:gd name="T29" fmla="*/ 8 h 58"/>
                <a:gd name="T30" fmla="*/ 33 w 68"/>
                <a:gd name="T31" fmla="*/ 12 h 58"/>
                <a:gd name="T32" fmla="*/ 41 w 68"/>
                <a:gd name="T33" fmla="*/ 16 h 58"/>
                <a:gd name="T34" fmla="*/ 48 w 68"/>
                <a:gd name="T35" fmla="*/ 20 h 58"/>
                <a:gd name="T36" fmla="*/ 55 w 68"/>
                <a:gd name="T37" fmla="*/ 26 h 58"/>
                <a:gd name="T38" fmla="*/ 60 w 68"/>
                <a:gd name="T39" fmla="*/ 32 h 58"/>
                <a:gd name="T40" fmla="*/ 65 w 68"/>
                <a:gd name="T41" fmla="*/ 38 h 58"/>
                <a:gd name="T42" fmla="*/ 68 w 68"/>
                <a:gd name="T43" fmla="*/ 46 h 58"/>
                <a:gd name="T44" fmla="*/ 68 w 68"/>
                <a:gd name="T45" fmla="*/ 46 h 58"/>
                <a:gd name="T46" fmla="*/ 66 w 68"/>
                <a:gd name="T47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58">
                  <a:moveTo>
                    <a:pt x="66" y="46"/>
                  </a:moveTo>
                  <a:lnTo>
                    <a:pt x="68" y="58"/>
                  </a:lnTo>
                  <a:lnTo>
                    <a:pt x="59" y="55"/>
                  </a:lnTo>
                  <a:lnTo>
                    <a:pt x="51" y="53"/>
                  </a:lnTo>
                  <a:lnTo>
                    <a:pt x="41" y="49"/>
                  </a:lnTo>
                  <a:lnTo>
                    <a:pt x="32" y="45"/>
                  </a:lnTo>
                  <a:lnTo>
                    <a:pt x="24" y="40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2"/>
                  </a:lnTo>
                  <a:lnTo>
                    <a:pt x="41" y="16"/>
                  </a:lnTo>
                  <a:lnTo>
                    <a:pt x="48" y="20"/>
                  </a:lnTo>
                  <a:lnTo>
                    <a:pt x="55" y="26"/>
                  </a:lnTo>
                  <a:lnTo>
                    <a:pt x="60" y="32"/>
                  </a:lnTo>
                  <a:lnTo>
                    <a:pt x="65" y="38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7" name="Freeform 177"/>
            <p:cNvSpPr>
              <a:spLocks/>
            </p:cNvSpPr>
            <p:nvPr/>
          </p:nvSpPr>
          <p:spPr bwMode="auto">
            <a:xfrm>
              <a:off x="4718" y="1456"/>
              <a:ext cx="25" cy="25"/>
            </a:xfrm>
            <a:custGeom>
              <a:avLst/>
              <a:gdLst>
                <a:gd name="T0" fmla="*/ 37 w 74"/>
                <a:gd name="T1" fmla="*/ 74 h 75"/>
                <a:gd name="T2" fmla="*/ 42 w 74"/>
                <a:gd name="T3" fmla="*/ 74 h 75"/>
                <a:gd name="T4" fmla="*/ 49 w 74"/>
                <a:gd name="T5" fmla="*/ 73 h 75"/>
                <a:gd name="T6" fmla="*/ 54 w 74"/>
                <a:gd name="T7" fmla="*/ 71 h 75"/>
                <a:gd name="T8" fmla="*/ 59 w 74"/>
                <a:gd name="T9" fmla="*/ 67 h 75"/>
                <a:gd name="T10" fmla="*/ 63 w 74"/>
                <a:gd name="T11" fmla="*/ 63 h 75"/>
                <a:gd name="T12" fmla="*/ 67 w 74"/>
                <a:gd name="T13" fmla="*/ 59 h 75"/>
                <a:gd name="T14" fmla="*/ 70 w 74"/>
                <a:gd name="T15" fmla="*/ 54 h 75"/>
                <a:gd name="T16" fmla="*/ 72 w 74"/>
                <a:gd name="T17" fmla="*/ 49 h 75"/>
                <a:gd name="T18" fmla="*/ 74 w 74"/>
                <a:gd name="T19" fmla="*/ 44 h 75"/>
                <a:gd name="T20" fmla="*/ 74 w 74"/>
                <a:gd name="T21" fmla="*/ 37 h 75"/>
                <a:gd name="T22" fmla="*/ 74 w 74"/>
                <a:gd name="T23" fmla="*/ 32 h 75"/>
                <a:gd name="T24" fmla="*/ 72 w 74"/>
                <a:gd name="T25" fmla="*/ 25 h 75"/>
                <a:gd name="T26" fmla="*/ 70 w 74"/>
                <a:gd name="T27" fmla="*/ 20 h 75"/>
                <a:gd name="T28" fmla="*/ 67 w 74"/>
                <a:gd name="T29" fmla="*/ 16 h 75"/>
                <a:gd name="T30" fmla="*/ 63 w 74"/>
                <a:gd name="T31" fmla="*/ 11 h 75"/>
                <a:gd name="T32" fmla="*/ 59 w 74"/>
                <a:gd name="T33" fmla="*/ 8 h 75"/>
                <a:gd name="T34" fmla="*/ 54 w 74"/>
                <a:gd name="T35" fmla="*/ 4 h 75"/>
                <a:gd name="T36" fmla="*/ 49 w 74"/>
                <a:gd name="T37" fmla="*/ 3 h 75"/>
                <a:gd name="T38" fmla="*/ 42 w 74"/>
                <a:gd name="T39" fmla="*/ 0 h 75"/>
                <a:gd name="T40" fmla="*/ 37 w 74"/>
                <a:gd name="T41" fmla="*/ 0 h 75"/>
                <a:gd name="T42" fmla="*/ 30 w 74"/>
                <a:gd name="T43" fmla="*/ 0 h 75"/>
                <a:gd name="T44" fmla="*/ 25 w 74"/>
                <a:gd name="T45" fmla="*/ 3 h 75"/>
                <a:gd name="T46" fmla="*/ 20 w 74"/>
                <a:gd name="T47" fmla="*/ 4 h 75"/>
                <a:gd name="T48" fmla="*/ 14 w 74"/>
                <a:gd name="T49" fmla="*/ 8 h 75"/>
                <a:gd name="T50" fmla="*/ 10 w 74"/>
                <a:gd name="T51" fmla="*/ 11 h 75"/>
                <a:gd name="T52" fmla="*/ 7 w 74"/>
                <a:gd name="T53" fmla="*/ 16 h 75"/>
                <a:gd name="T54" fmla="*/ 4 w 74"/>
                <a:gd name="T55" fmla="*/ 20 h 75"/>
                <a:gd name="T56" fmla="*/ 1 w 74"/>
                <a:gd name="T57" fmla="*/ 25 h 75"/>
                <a:gd name="T58" fmla="*/ 0 w 74"/>
                <a:gd name="T59" fmla="*/ 32 h 75"/>
                <a:gd name="T60" fmla="*/ 0 w 74"/>
                <a:gd name="T61" fmla="*/ 37 h 75"/>
                <a:gd name="T62" fmla="*/ 0 w 74"/>
                <a:gd name="T63" fmla="*/ 44 h 75"/>
                <a:gd name="T64" fmla="*/ 1 w 74"/>
                <a:gd name="T65" fmla="*/ 49 h 75"/>
                <a:gd name="T66" fmla="*/ 4 w 74"/>
                <a:gd name="T67" fmla="*/ 54 h 75"/>
                <a:gd name="T68" fmla="*/ 7 w 74"/>
                <a:gd name="T69" fmla="*/ 59 h 75"/>
                <a:gd name="T70" fmla="*/ 10 w 74"/>
                <a:gd name="T71" fmla="*/ 63 h 75"/>
                <a:gd name="T72" fmla="*/ 14 w 74"/>
                <a:gd name="T73" fmla="*/ 67 h 75"/>
                <a:gd name="T74" fmla="*/ 20 w 74"/>
                <a:gd name="T75" fmla="*/ 71 h 75"/>
                <a:gd name="T76" fmla="*/ 25 w 74"/>
                <a:gd name="T77" fmla="*/ 73 h 75"/>
                <a:gd name="T78" fmla="*/ 30 w 74"/>
                <a:gd name="T79" fmla="*/ 74 h 75"/>
                <a:gd name="T80" fmla="*/ 37 w 74"/>
                <a:gd name="T81" fmla="*/ 75 h 75"/>
                <a:gd name="T82" fmla="*/ 37 w 74"/>
                <a:gd name="T83" fmla="*/ 75 h 75"/>
                <a:gd name="T84" fmla="*/ 37 w 74"/>
                <a:gd name="T85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lnTo>
                    <a:pt x="42" y="74"/>
                  </a:lnTo>
                  <a:lnTo>
                    <a:pt x="49" y="73"/>
                  </a:lnTo>
                  <a:lnTo>
                    <a:pt x="54" y="71"/>
                  </a:lnTo>
                  <a:lnTo>
                    <a:pt x="59" y="67"/>
                  </a:lnTo>
                  <a:lnTo>
                    <a:pt x="63" y="63"/>
                  </a:lnTo>
                  <a:lnTo>
                    <a:pt x="67" y="59"/>
                  </a:lnTo>
                  <a:lnTo>
                    <a:pt x="70" y="54"/>
                  </a:lnTo>
                  <a:lnTo>
                    <a:pt x="72" y="49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4" y="32"/>
                  </a:lnTo>
                  <a:lnTo>
                    <a:pt x="72" y="25"/>
                  </a:lnTo>
                  <a:lnTo>
                    <a:pt x="70" y="20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9" y="8"/>
                  </a:lnTo>
                  <a:lnTo>
                    <a:pt x="54" y="4"/>
                  </a:lnTo>
                  <a:lnTo>
                    <a:pt x="49" y="3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20" y="4"/>
                  </a:lnTo>
                  <a:lnTo>
                    <a:pt x="14" y="8"/>
                  </a:lnTo>
                  <a:lnTo>
                    <a:pt x="10" y="11"/>
                  </a:lnTo>
                  <a:lnTo>
                    <a:pt x="7" y="16"/>
                  </a:lnTo>
                  <a:lnTo>
                    <a:pt x="4" y="20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0" y="63"/>
                  </a:lnTo>
                  <a:lnTo>
                    <a:pt x="14" y="67"/>
                  </a:lnTo>
                  <a:lnTo>
                    <a:pt x="20" y="71"/>
                  </a:lnTo>
                  <a:lnTo>
                    <a:pt x="25" y="73"/>
                  </a:lnTo>
                  <a:lnTo>
                    <a:pt x="30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8" name="Freeform 178"/>
            <p:cNvSpPr>
              <a:spLocks/>
            </p:cNvSpPr>
            <p:nvPr/>
          </p:nvSpPr>
          <p:spPr bwMode="auto">
            <a:xfrm>
              <a:off x="4733" y="1522"/>
              <a:ext cx="25" cy="25"/>
            </a:xfrm>
            <a:custGeom>
              <a:avLst/>
              <a:gdLst>
                <a:gd name="T0" fmla="*/ 37 w 76"/>
                <a:gd name="T1" fmla="*/ 74 h 75"/>
                <a:gd name="T2" fmla="*/ 44 w 76"/>
                <a:gd name="T3" fmla="*/ 74 h 75"/>
                <a:gd name="T4" fmla="*/ 49 w 76"/>
                <a:gd name="T5" fmla="*/ 72 h 75"/>
                <a:gd name="T6" fmla="*/ 55 w 76"/>
                <a:gd name="T7" fmla="*/ 70 h 75"/>
                <a:gd name="T8" fmla="*/ 60 w 76"/>
                <a:gd name="T9" fmla="*/ 67 h 75"/>
                <a:gd name="T10" fmla="*/ 64 w 76"/>
                <a:gd name="T11" fmla="*/ 63 h 75"/>
                <a:gd name="T12" fmla="*/ 68 w 76"/>
                <a:gd name="T13" fmla="*/ 59 h 75"/>
                <a:gd name="T14" fmla="*/ 70 w 76"/>
                <a:gd name="T15" fmla="*/ 54 h 75"/>
                <a:gd name="T16" fmla="*/ 73 w 76"/>
                <a:gd name="T17" fmla="*/ 49 h 75"/>
                <a:gd name="T18" fmla="*/ 74 w 76"/>
                <a:gd name="T19" fmla="*/ 43 h 75"/>
                <a:gd name="T20" fmla="*/ 76 w 76"/>
                <a:gd name="T21" fmla="*/ 37 h 75"/>
                <a:gd name="T22" fmla="*/ 74 w 76"/>
                <a:gd name="T23" fmla="*/ 32 h 75"/>
                <a:gd name="T24" fmla="*/ 73 w 76"/>
                <a:gd name="T25" fmla="*/ 25 h 75"/>
                <a:gd name="T26" fmla="*/ 70 w 76"/>
                <a:gd name="T27" fmla="*/ 20 h 75"/>
                <a:gd name="T28" fmla="*/ 68 w 76"/>
                <a:gd name="T29" fmla="*/ 16 h 75"/>
                <a:gd name="T30" fmla="*/ 64 w 76"/>
                <a:gd name="T31" fmla="*/ 10 h 75"/>
                <a:gd name="T32" fmla="*/ 60 w 76"/>
                <a:gd name="T33" fmla="*/ 6 h 75"/>
                <a:gd name="T34" fmla="*/ 55 w 76"/>
                <a:gd name="T35" fmla="*/ 4 h 75"/>
                <a:gd name="T36" fmla="*/ 49 w 76"/>
                <a:gd name="T37" fmla="*/ 1 h 75"/>
                <a:gd name="T38" fmla="*/ 44 w 76"/>
                <a:gd name="T39" fmla="*/ 0 h 75"/>
                <a:gd name="T40" fmla="*/ 37 w 76"/>
                <a:gd name="T41" fmla="*/ 0 h 75"/>
                <a:gd name="T42" fmla="*/ 32 w 76"/>
                <a:gd name="T43" fmla="*/ 0 h 75"/>
                <a:gd name="T44" fmla="*/ 26 w 76"/>
                <a:gd name="T45" fmla="*/ 1 h 75"/>
                <a:gd name="T46" fmla="*/ 20 w 76"/>
                <a:gd name="T47" fmla="*/ 4 h 75"/>
                <a:gd name="T48" fmla="*/ 16 w 76"/>
                <a:gd name="T49" fmla="*/ 6 h 75"/>
                <a:gd name="T50" fmla="*/ 11 w 76"/>
                <a:gd name="T51" fmla="*/ 10 h 75"/>
                <a:gd name="T52" fmla="*/ 7 w 76"/>
                <a:gd name="T53" fmla="*/ 16 h 75"/>
                <a:gd name="T54" fmla="*/ 4 w 76"/>
                <a:gd name="T55" fmla="*/ 20 h 75"/>
                <a:gd name="T56" fmla="*/ 2 w 76"/>
                <a:gd name="T57" fmla="*/ 25 h 75"/>
                <a:gd name="T58" fmla="*/ 0 w 76"/>
                <a:gd name="T59" fmla="*/ 32 h 75"/>
                <a:gd name="T60" fmla="*/ 0 w 76"/>
                <a:gd name="T61" fmla="*/ 37 h 75"/>
                <a:gd name="T62" fmla="*/ 0 w 76"/>
                <a:gd name="T63" fmla="*/ 43 h 75"/>
                <a:gd name="T64" fmla="*/ 2 w 76"/>
                <a:gd name="T65" fmla="*/ 49 h 75"/>
                <a:gd name="T66" fmla="*/ 4 w 76"/>
                <a:gd name="T67" fmla="*/ 54 h 75"/>
                <a:gd name="T68" fmla="*/ 7 w 76"/>
                <a:gd name="T69" fmla="*/ 59 h 75"/>
                <a:gd name="T70" fmla="*/ 11 w 76"/>
                <a:gd name="T71" fmla="*/ 63 h 75"/>
                <a:gd name="T72" fmla="*/ 16 w 76"/>
                <a:gd name="T73" fmla="*/ 67 h 75"/>
                <a:gd name="T74" fmla="*/ 20 w 76"/>
                <a:gd name="T75" fmla="*/ 70 h 75"/>
                <a:gd name="T76" fmla="*/ 26 w 76"/>
                <a:gd name="T77" fmla="*/ 72 h 75"/>
                <a:gd name="T78" fmla="*/ 32 w 76"/>
                <a:gd name="T79" fmla="*/ 74 h 75"/>
                <a:gd name="T80" fmla="*/ 37 w 76"/>
                <a:gd name="T81" fmla="*/ 75 h 75"/>
                <a:gd name="T82" fmla="*/ 37 w 76"/>
                <a:gd name="T83" fmla="*/ 75 h 75"/>
                <a:gd name="T84" fmla="*/ 37 w 76"/>
                <a:gd name="T85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75">
                  <a:moveTo>
                    <a:pt x="37" y="74"/>
                  </a:moveTo>
                  <a:lnTo>
                    <a:pt x="44" y="74"/>
                  </a:lnTo>
                  <a:lnTo>
                    <a:pt x="49" y="72"/>
                  </a:lnTo>
                  <a:lnTo>
                    <a:pt x="55" y="70"/>
                  </a:lnTo>
                  <a:lnTo>
                    <a:pt x="60" y="67"/>
                  </a:lnTo>
                  <a:lnTo>
                    <a:pt x="64" y="63"/>
                  </a:lnTo>
                  <a:lnTo>
                    <a:pt x="68" y="59"/>
                  </a:lnTo>
                  <a:lnTo>
                    <a:pt x="70" y="54"/>
                  </a:lnTo>
                  <a:lnTo>
                    <a:pt x="73" y="49"/>
                  </a:lnTo>
                  <a:lnTo>
                    <a:pt x="74" y="43"/>
                  </a:lnTo>
                  <a:lnTo>
                    <a:pt x="76" y="37"/>
                  </a:lnTo>
                  <a:lnTo>
                    <a:pt x="74" y="32"/>
                  </a:lnTo>
                  <a:lnTo>
                    <a:pt x="73" y="25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60" y="6"/>
                  </a:lnTo>
                  <a:lnTo>
                    <a:pt x="55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7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3"/>
                  </a:lnTo>
                  <a:lnTo>
                    <a:pt x="16" y="67"/>
                  </a:lnTo>
                  <a:lnTo>
                    <a:pt x="20" y="70"/>
                  </a:lnTo>
                  <a:lnTo>
                    <a:pt x="26" y="72"/>
                  </a:lnTo>
                  <a:lnTo>
                    <a:pt x="32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9" name="Freeform 179"/>
            <p:cNvSpPr>
              <a:spLocks/>
            </p:cNvSpPr>
            <p:nvPr/>
          </p:nvSpPr>
          <p:spPr bwMode="auto">
            <a:xfrm>
              <a:off x="4929" y="1468"/>
              <a:ext cx="25" cy="24"/>
            </a:xfrm>
            <a:custGeom>
              <a:avLst/>
              <a:gdLst>
                <a:gd name="T0" fmla="*/ 37 w 74"/>
                <a:gd name="T1" fmla="*/ 73 h 73"/>
                <a:gd name="T2" fmla="*/ 42 w 74"/>
                <a:gd name="T3" fmla="*/ 73 h 73"/>
                <a:gd name="T4" fmla="*/ 49 w 74"/>
                <a:gd name="T5" fmla="*/ 72 h 73"/>
                <a:gd name="T6" fmla="*/ 54 w 74"/>
                <a:gd name="T7" fmla="*/ 70 h 73"/>
                <a:gd name="T8" fmla="*/ 59 w 74"/>
                <a:gd name="T9" fmla="*/ 67 h 73"/>
                <a:gd name="T10" fmla="*/ 63 w 74"/>
                <a:gd name="T11" fmla="*/ 63 h 73"/>
                <a:gd name="T12" fmla="*/ 67 w 74"/>
                <a:gd name="T13" fmla="*/ 59 h 73"/>
                <a:gd name="T14" fmla="*/ 70 w 74"/>
                <a:gd name="T15" fmla="*/ 54 h 73"/>
                <a:gd name="T16" fmla="*/ 73 w 74"/>
                <a:gd name="T17" fmla="*/ 48 h 73"/>
                <a:gd name="T18" fmla="*/ 74 w 74"/>
                <a:gd name="T19" fmla="*/ 43 h 73"/>
                <a:gd name="T20" fmla="*/ 74 w 74"/>
                <a:gd name="T21" fmla="*/ 37 h 73"/>
                <a:gd name="T22" fmla="*/ 74 w 74"/>
                <a:gd name="T23" fmla="*/ 30 h 73"/>
                <a:gd name="T24" fmla="*/ 73 w 74"/>
                <a:gd name="T25" fmla="*/ 25 h 73"/>
                <a:gd name="T26" fmla="*/ 70 w 74"/>
                <a:gd name="T27" fmla="*/ 19 h 73"/>
                <a:gd name="T28" fmla="*/ 67 w 74"/>
                <a:gd name="T29" fmla="*/ 14 h 73"/>
                <a:gd name="T30" fmla="*/ 63 w 74"/>
                <a:gd name="T31" fmla="*/ 10 h 73"/>
                <a:gd name="T32" fmla="*/ 59 w 74"/>
                <a:gd name="T33" fmla="*/ 6 h 73"/>
                <a:gd name="T34" fmla="*/ 54 w 74"/>
                <a:gd name="T35" fmla="*/ 4 h 73"/>
                <a:gd name="T36" fmla="*/ 49 w 74"/>
                <a:gd name="T37" fmla="*/ 1 h 73"/>
                <a:gd name="T38" fmla="*/ 42 w 74"/>
                <a:gd name="T39" fmla="*/ 0 h 73"/>
                <a:gd name="T40" fmla="*/ 37 w 74"/>
                <a:gd name="T41" fmla="*/ 0 h 73"/>
                <a:gd name="T42" fmla="*/ 30 w 74"/>
                <a:gd name="T43" fmla="*/ 0 h 73"/>
                <a:gd name="T44" fmla="*/ 25 w 74"/>
                <a:gd name="T45" fmla="*/ 1 h 73"/>
                <a:gd name="T46" fmla="*/ 20 w 74"/>
                <a:gd name="T47" fmla="*/ 4 h 73"/>
                <a:gd name="T48" fmla="*/ 15 w 74"/>
                <a:gd name="T49" fmla="*/ 6 h 73"/>
                <a:gd name="T50" fmla="*/ 11 w 74"/>
                <a:gd name="T51" fmla="*/ 10 h 73"/>
                <a:gd name="T52" fmla="*/ 7 w 74"/>
                <a:gd name="T53" fmla="*/ 14 h 73"/>
                <a:gd name="T54" fmla="*/ 4 w 74"/>
                <a:gd name="T55" fmla="*/ 19 h 73"/>
                <a:gd name="T56" fmla="*/ 1 w 74"/>
                <a:gd name="T57" fmla="*/ 25 h 73"/>
                <a:gd name="T58" fmla="*/ 0 w 74"/>
                <a:gd name="T59" fmla="*/ 30 h 73"/>
                <a:gd name="T60" fmla="*/ 0 w 74"/>
                <a:gd name="T61" fmla="*/ 37 h 73"/>
                <a:gd name="T62" fmla="*/ 0 w 74"/>
                <a:gd name="T63" fmla="*/ 43 h 73"/>
                <a:gd name="T64" fmla="*/ 1 w 74"/>
                <a:gd name="T65" fmla="*/ 48 h 73"/>
                <a:gd name="T66" fmla="*/ 4 w 74"/>
                <a:gd name="T67" fmla="*/ 54 h 73"/>
                <a:gd name="T68" fmla="*/ 7 w 74"/>
                <a:gd name="T69" fmla="*/ 59 h 73"/>
                <a:gd name="T70" fmla="*/ 11 w 74"/>
                <a:gd name="T71" fmla="*/ 63 h 73"/>
                <a:gd name="T72" fmla="*/ 15 w 74"/>
                <a:gd name="T73" fmla="*/ 67 h 73"/>
                <a:gd name="T74" fmla="*/ 20 w 74"/>
                <a:gd name="T75" fmla="*/ 70 h 73"/>
                <a:gd name="T76" fmla="*/ 25 w 74"/>
                <a:gd name="T77" fmla="*/ 72 h 73"/>
                <a:gd name="T78" fmla="*/ 30 w 74"/>
                <a:gd name="T79" fmla="*/ 73 h 73"/>
                <a:gd name="T80" fmla="*/ 37 w 74"/>
                <a:gd name="T81" fmla="*/ 73 h 73"/>
                <a:gd name="T82" fmla="*/ 37 w 74"/>
                <a:gd name="T8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73">
                  <a:moveTo>
                    <a:pt x="37" y="73"/>
                  </a:moveTo>
                  <a:lnTo>
                    <a:pt x="42" y="73"/>
                  </a:lnTo>
                  <a:lnTo>
                    <a:pt x="49" y="72"/>
                  </a:lnTo>
                  <a:lnTo>
                    <a:pt x="54" y="70"/>
                  </a:lnTo>
                  <a:lnTo>
                    <a:pt x="59" y="67"/>
                  </a:lnTo>
                  <a:lnTo>
                    <a:pt x="63" y="63"/>
                  </a:lnTo>
                  <a:lnTo>
                    <a:pt x="67" y="59"/>
                  </a:lnTo>
                  <a:lnTo>
                    <a:pt x="70" y="54"/>
                  </a:lnTo>
                  <a:lnTo>
                    <a:pt x="73" y="48"/>
                  </a:lnTo>
                  <a:lnTo>
                    <a:pt x="74" y="43"/>
                  </a:lnTo>
                  <a:lnTo>
                    <a:pt x="74" y="37"/>
                  </a:lnTo>
                  <a:lnTo>
                    <a:pt x="74" y="30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59" y="6"/>
                  </a:lnTo>
                  <a:lnTo>
                    <a:pt x="54" y="4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0" y="4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3"/>
                  </a:lnTo>
                  <a:lnTo>
                    <a:pt x="15" y="67"/>
                  </a:lnTo>
                  <a:lnTo>
                    <a:pt x="20" y="70"/>
                  </a:lnTo>
                  <a:lnTo>
                    <a:pt x="25" y="72"/>
                  </a:lnTo>
                  <a:lnTo>
                    <a:pt x="30" y="73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0" name="Freeform 180"/>
            <p:cNvSpPr>
              <a:spLocks/>
            </p:cNvSpPr>
            <p:nvPr/>
          </p:nvSpPr>
          <p:spPr bwMode="auto">
            <a:xfrm>
              <a:off x="4903" y="1391"/>
              <a:ext cx="25" cy="25"/>
            </a:xfrm>
            <a:custGeom>
              <a:avLst/>
              <a:gdLst>
                <a:gd name="T0" fmla="*/ 36 w 74"/>
                <a:gd name="T1" fmla="*/ 74 h 74"/>
                <a:gd name="T2" fmla="*/ 42 w 74"/>
                <a:gd name="T3" fmla="*/ 74 h 74"/>
                <a:gd name="T4" fmla="*/ 49 w 74"/>
                <a:gd name="T5" fmla="*/ 73 h 74"/>
                <a:gd name="T6" fmla="*/ 54 w 74"/>
                <a:gd name="T7" fmla="*/ 70 h 74"/>
                <a:gd name="T8" fmla="*/ 58 w 74"/>
                <a:gd name="T9" fmla="*/ 67 h 74"/>
                <a:gd name="T10" fmla="*/ 64 w 74"/>
                <a:gd name="T11" fmla="*/ 63 h 74"/>
                <a:gd name="T12" fmla="*/ 68 w 74"/>
                <a:gd name="T13" fmla="*/ 59 h 74"/>
                <a:gd name="T14" fmla="*/ 70 w 74"/>
                <a:gd name="T15" fmla="*/ 54 h 74"/>
                <a:gd name="T16" fmla="*/ 73 w 74"/>
                <a:gd name="T17" fmla="*/ 49 h 74"/>
                <a:gd name="T18" fmla="*/ 74 w 74"/>
                <a:gd name="T19" fmla="*/ 42 h 74"/>
                <a:gd name="T20" fmla="*/ 74 w 74"/>
                <a:gd name="T21" fmla="*/ 37 h 74"/>
                <a:gd name="T22" fmla="*/ 74 w 74"/>
                <a:gd name="T23" fmla="*/ 30 h 74"/>
                <a:gd name="T24" fmla="*/ 73 w 74"/>
                <a:gd name="T25" fmla="*/ 25 h 74"/>
                <a:gd name="T26" fmla="*/ 70 w 74"/>
                <a:gd name="T27" fmla="*/ 20 h 74"/>
                <a:gd name="T28" fmla="*/ 68 w 74"/>
                <a:gd name="T29" fmla="*/ 15 h 74"/>
                <a:gd name="T30" fmla="*/ 64 w 74"/>
                <a:gd name="T31" fmla="*/ 11 h 74"/>
                <a:gd name="T32" fmla="*/ 58 w 74"/>
                <a:gd name="T33" fmla="*/ 7 h 74"/>
                <a:gd name="T34" fmla="*/ 54 w 74"/>
                <a:gd name="T35" fmla="*/ 4 h 74"/>
                <a:gd name="T36" fmla="*/ 49 w 74"/>
                <a:gd name="T37" fmla="*/ 1 h 74"/>
                <a:gd name="T38" fmla="*/ 42 w 74"/>
                <a:gd name="T39" fmla="*/ 0 h 74"/>
                <a:gd name="T40" fmla="*/ 37 w 74"/>
                <a:gd name="T41" fmla="*/ 0 h 74"/>
                <a:gd name="T42" fmla="*/ 31 w 74"/>
                <a:gd name="T43" fmla="*/ 0 h 74"/>
                <a:gd name="T44" fmla="*/ 25 w 74"/>
                <a:gd name="T45" fmla="*/ 1 h 74"/>
                <a:gd name="T46" fmla="*/ 20 w 74"/>
                <a:gd name="T47" fmla="*/ 4 h 74"/>
                <a:gd name="T48" fmla="*/ 15 w 74"/>
                <a:gd name="T49" fmla="*/ 7 h 74"/>
                <a:gd name="T50" fmla="*/ 11 w 74"/>
                <a:gd name="T51" fmla="*/ 11 h 74"/>
                <a:gd name="T52" fmla="*/ 7 w 74"/>
                <a:gd name="T53" fmla="*/ 15 h 74"/>
                <a:gd name="T54" fmla="*/ 4 w 74"/>
                <a:gd name="T55" fmla="*/ 20 h 74"/>
                <a:gd name="T56" fmla="*/ 2 w 74"/>
                <a:gd name="T57" fmla="*/ 25 h 74"/>
                <a:gd name="T58" fmla="*/ 0 w 74"/>
                <a:gd name="T59" fmla="*/ 30 h 74"/>
                <a:gd name="T60" fmla="*/ 0 w 74"/>
                <a:gd name="T61" fmla="*/ 37 h 74"/>
                <a:gd name="T62" fmla="*/ 0 w 74"/>
                <a:gd name="T63" fmla="*/ 42 h 74"/>
                <a:gd name="T64" fmla="*/ 2 w 74"/>
                <a:gd name="T65" fmla="*/ 49 h 74"/>
                <a:gd name="T66" fmla="*/ 4 w 74"/>
                <a:gd name="T67" fmla="*/ 54 h 74"/>
                <a:gd name="T68" fmla="*/ 7 w 74"/>
                <a:gd name="T69" fmla="*/ 59 h 74"/>
                <a:gd name="T70" fmla="*/ 11 w 74"/>
                <a:gd name="T71" fmla="*/ 63 h 74"/>
                <a:gd name="T72" fmla="*/ 15 w 74"/>
                <a:gd name="T73" fmla="*/ 67 h 74"/>
                <a:gd name="T74" fmla="*/ 20 w 74"/>
                <a:gd name="T75" fmla="*/ 70 h 74"/>
                <a:gd name="T76" fmla="*/ 25 w 74"/>
                <a:gd name="T77" fmla="*/ 73 h 74"/>
                <a:gd name="T78" fmla="*/ 31 w 74"/>
                <a:gd name="T79" fmla="*/ 74 h 74"/>
                <a:gd name="T80" fmla="*/ 37 w 74"/>
                <a:gd name="T81" fmla="*/ 74 h 74"/>
                <a:gd name="T82" fmla="*/ 37 w 74"/>
                <a:gd name="T83" fmla="*/ 74 h 74"/>
                <a:gd name="T84" fmla="*/ 36 w 74"/>
                <a:gd name="T8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74">
                  <a:moveTo>
                    <a:pt x="36" y="74"/>
                  </a:moveTo>
                  <a:lnTo>
                    <a:pt x="42" y="74"/>
                  </a:lnTo>
                  <a:lnTo>
                    <a:pt x="49" y="73"/>
                  </a:lnTo>
                  <a:lnTo>
                    <a:pt x="54" y="70"/>
                  </a:lnTo>
                  <a:lnTo>
                    <a:pt x="58" y="67"/>
                  </a:lnTo>
                  <a:lnTo>
                    <a:pt x="64" y="63"/>
                  </a:lnTo>
                  <a:lnTo>
                    <a:pt x="68" y="59"/>
                  </a:lnTo>
                  <a:lnTo>
                    <a:pt x="70" y="54"/>
                  </a:lnTo>
                  <a:lnTo>
                    <a:pt x="73" y="49"/>
                  </a:lnTo>
                  <a:lnTo>
                    <a:pt x="74" y="42"/>
                  </a:lnTo>
                  <a:lnTo>
                    <a:pt x="74" y="37"/>
                  </a:lnTo>
                  <a:lnTo>
                    <a:pt x="74" y="30"/>
                  </a:lnTo>
                  <a:lnTo>
                    <a:pt x="73" y="25"/>
                  </a:lnTo>
                  <a:lnTo>
                    <a:pt x="70" y="20"/>
                  </a:lnTo>
                  <a:lnTo>
                    <a:pt x="68" y="15"/>
                  </a:lnTo>
                  <a:lnTo>
                    <a:pt x="64" y="11"/>
                  </a:lnTo>
                  <a:lnTo>
                    <a:pt x="58" y="7"/>
                  </a:lnTo>
                  <a:lnTo>
                    <a:pt x="54" y="4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3"/>
                  </a:lnTo>
                  <a:lnTo>
                    <a:pt x="15" y="67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1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1" name="Freeform 181"/>
            <p:cNvSpPr>
              <a:spLocks/>
            </p:cNvSpPr>
            <p:nvPr/>
          </p:nvSpPr>
          <p:spPr bwMode="auto">
            <a:xfrm>
              <a:off x="4728" y="1352"/>
              <a:ext cx="26" cy="59"/>
            </a:xfrm>
            <a:custGeom>
              <a:avLst/>
              <a:gdLst>
                <a:gd name="T0" fmla="*/ 43 w 79"/>
                <a:gd name="T1" fmla="*/ 0 h 177"/>
                <a:gd name="T2" fmla="*/ 79 w 79"/>
                <a:gd name="T3" fmla="*/ 168 h 177"/>
                <a:gd name="T4" fmla="*/ 52 w 79"/>
                <a:gd name="T5" fmla="*/ 177 h 177"/>
                <a:gd name="T6" fmla="*/ 0 w 79"/>
                <a:gd name="T7" fmla="*/ 19 h 177"/>
                <a:gd name="T8" fmla="*/ 44 w 79"/>
                <a:gd name="T9" fmla="*/ 0 h 177"/>
                <a:gd name="T10" fmla="*/ 44 w 79"/>
                <a:gd name="T11" fmla="*/ 0 h 177"/>
                <a:gd name="T12" fmla="*/ 43 w 7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7">
                  <a:moveTo>
                    <a:pt x="43" y="0"/>
                  </a:moveTo>
                  <a:lnTo>
                    <a:pt x="79" y="168"/>
                  </a:lnTo>
                  <a:lnTo>
                    <a:pt x="52" y="177"/>
                  </a:lnTo>
                  <a:lnTo>
                    <a:pt x="0" y="19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2" name="Freeform 182"/>
            <p:cNvSpPr>
              <a:spLocks/>
            </p:cNvSpPr>
            <p:nvPr/>
          </p:nvSpPr>
          <p:spPr bwMode="auto">
            <a:xfrm>
              <a:off x="4845" y="1067"/>
              <a:ext cx="41" cy="244"/>
            </a:xfrm>
            <a:custGeom>
              <a:avLst/>
              <a:gdLst>
                <a:gd name="T0" fmla="*/ 0 w 124"/>
                <a:gd name="T1" fmla="*/ 661 h 732"/>
                <a:gd name="T2" fmla="*/ 1 w 124"/>
                <a:gd name="T3" fmla="*/ 642 h 732"/>
                <a:gd name="T4" fmla="*/ 2 w 124"/>
                <a:gd name="T5" fmla="*/ 591 h 732"/>
                <a:gd name="T6" fmla="*/ 6 w 124"/>
                <a:gd name="T7" fmla="*/ 515 h 732"/>
                <a:gd name="T8" fmla="*/ 13 w 124"/>
                <a:gd name="T9" fmla="*/ 424 h 732"/>
                <a:gd name="T10" fmla="*/ 20 w 124"/>
                <a:gd name="T11" fmla="*/ 327 h 732"/>
                <a:gd name="T12" fmla="*/ 29 w 124"/>
                <a:gd name="T13" fmla="*/ 228 h 732"/>
                <a:gd name="T14" fmla="*/ 38 w 124"/>
                <a:gd name="T15" fmla="*/ 140 h 732"/>
                <a:gd name="T16" fmla="*/ 50 w 124"/>
                <a:gd name="T17" fmla="*/ 68 h 732"/>
                <a:gd name="T18" fmla="*/ 64 w 124"/>
                <a:gd name="T19" fmla="*/ 22 h 732"/>
                <a:gd name="T20" fmla="*/ 79 w 124"/>
                <a:gd name="T21" fmla="*/ 10 h 732"/>
                <a:gd name="T22" fmla="*/ 82 w 124"/>
                <a:gd name="T23" fmla="*/ 8 h 732"/>
                <a:gd name="T24" fmla="*/ 90 w 124"/>
                <a:gd name="T25" fmla="*/ 1 h 732"/>
                <a:gd name="T26" fmla="*/ 100 w 124"/>
                <a:gd name="T27" fmla="*/ 0 h 732"/>
                <a:gd name="T28" fmla="*/ 111 w 124"/>
                <a:gd name="T29" fmla="*/ 12 h 732"/>
                <a:gd name="T30" fmla="*/ 120 w 124"/>
                <a:gd name="T31" fmla="*/ 42 h 732"/>
                <a:gd name="T32" fmla="*/ 124 w 124"/>
                <a:gd name="T33" fmla="*/ 99 h 732"/>
                <a:gd name="T34" fmla="*/ 124 w 124"/>
                <a:gd name="T35" fmla="*/ 188 h 732"/>
                <a:gd name="T36" fmla="*/ 113 w 124"/>
                <a:gd name="T37" fmla="*/ 319 h 732"/>
                <a:gd name="T38" fmla="*/ 93 w 124"/>
                <a:gd name="T39" fmla="*/ 498 h 732"/>
                <a:gd name="T40" fmla="*/ 62 w 124"/>
                <a:gd name="T41" fmla="*/ 732 h 732"/>
                <a:gd name="T42" fmla="*/ 0 w 124"/>
                <a:gd name="T43" fmla="*/ 662 h 732"/>
                <a:gd name="T44" fmla="*/ 0 w 124"/>
                <a:gd name="T45" fmla="*/ 662 h 732"/>
                <a:gd name="T46" fmla="*/ 0 w 124"/>
                <a:gd name="T47" fmla="*/ 66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732">
                  <a:moveTo>
                    <a:pt x="0" y="661"/>
                  </a:moveTo>
                  <a:lnTo>
                    <a:pt x="1" y="642"/>
                  </a:lnTo>
                  <a:lnTo>
                    <a:pt x="2" y="591"/>
                  </a:lnTo>
                  <a:lnTo>
                    <a:pt x="6" y="515"/>
                  </a:lnTo>
                  <a:lnTo>
                    <a:pt x="13" y="424"/>
                  </a:lnTo>
                  <a:lnTo>
                    <a:pt x="20" y="327"/>
                  </a:lnTo>
                  <a:lnTo>
                    <a:pt x="29" y="228"/>
                  </a:lnTo>
                  <a:lnTo>
                    <a:pt x="38" y="140"/>
                  </a:lnTo>
                  <a:lnTo>
                    <a:pt x="50" y="68"/>
                  </a:lnTo>
                  <a:lnTo>
                    <a:pt x="64" y="22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90" y="1"/>
                  </a:lnTo>
                  <a:lnTo>
                    <a:pt x="100" y="0"/>
                  </a:lnTo>
                  <a:lnTo>
                    <a:pt x="111" y="12"/>
                  </a:lnTo>
                  <a:lnTo>
                    <a:pt x="120" y="42"/>
                  </a:lnTo>
                  <a:lnTo>
                    <a:pt x="124" y="99"/>
                  </a:lnTo>
                  <a:lnTo>
                    <a:pt x="124" y="188"/>
                  </a:lnTo>
                  <a:lnTo>
                    <a:pt x="113" y="319"/>
                  </a:lnTo>
                  <a:lnTo>
                    <a:pt x="93" y="498"/>
                  </a:lnTo>
                  <a:lnTo>
                    <a:pt x="62" y="732"/>
                  </a:lnTo>
                  <a:lnTo>
                    <a:pt x="0" y="662"/>
                  </a:lnTo>
                  <a:lnTo>
                    <a:pt x="0" y="662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3" name="Freeform 183"/>
            <p:cNvSpPr>
              <a:spLocks/>
            </p:cNvSpPr>
            <p:nvPr/>
          </p:nvSpPr>
          <p:spPr bwMode="auto">
            <a:xfrm>
              <a:off x="4599" y="1361"/>
              <a:ext cx="127" cy="93"/>
            </a:xfrm>
            <a:custGeom>
              <a:avLst/>
              <a:gdLst>
                <a:gd name="T0" fmla="*/ 334 w 381"/>
                <a:gd name="T1" fmla="*/ 0 h 281"/>
                <a:gd name="T2" fmla="*/ 337 w 381"/>
                <a:gd name="T3" fmla="*/ 4 h 281"/>
                <a:gd name="T4" fmla="*/ 340 w 381"/>
                <a:gd name="T5" fmla="*/ 12 h 281"/>
                <a:gd name="T6" fmla="*/ 347 w 381"/>
                <a:gd name="T7" fmla="*/ 24 h 281"/>
                <a:gd name="T8" fmla="*/ 355 w 381"/>
                <a:gd name="T9" fmla="*/ 39 h 281"/>
                <a:gd name="T10" fmla="*/ 363 w 381"/>
                <a:gd name="T11" fmla="*/ 58 h 281"/>
                <a:gd name="T12" fmla="*/ 371 w 381"/>
                <a:gd name="T13" fmla="*/ 76 h 281"/>
                <a:gd name="T14" fmla="*/ 376 w 381"/>
                <a:gd name="T15" fmla="*/ 95 h 281"/>
                <a:gd name="T16" fmla="*/ 380 w 381"/>
                <a:gd name="T17" fmla="*/ 113 h 281"/>
                <a:gd name="T18" fmla="*/ 381 w 381"/>
                <a:gd name="T19" fmla="*/ 129 h 281"/>
                <a:gd name="T20" fmla="*/ 379 w 381"/>
                <a:gd name="T21" fmla="*/ 141 h 281"/>
                <a:gd name="T22" fmla="*/ 367 w 381"/>
                <a:gd name="T23" fmla="*/ 155 h 281"/>
                <a:gd name="T24" fmla="*/ 344 w 381"/>
                <a:gd name="T25" fmla="*/ 175 h 281"/>
                <a:gd name="T26" fmla="*/ 314 w 381"/>
                <a:gd name="T27" fmla="*/ 198 h 281"/>
                <a:gd name="T28" fmla="*/ 276 w 381"/>
                <a:gd name="T29" fmla="*/ 221 h 281"/>
                <a:gd name="T30" fmla="*/ 232 w 381"/>
                <a:gd name="T31" fmla="*/ 244 h 281"/>
                <a:gd name="T32" fmla="*/ 185 w 381"/>
                <a:gd name="T33" fmla="*/ 264 h 281"/>
                <a:gd name="T34" fmla="*/ 136 w 381"/>
                <a:gd name="T35" fmla="*/ 275 h 281"/>
                <a:gd name="T36" fmla="*/ 89 w 381"/>
                <a:gd name="T37" fmla="*/ 281 h 281"/>
                <a:gd name="T38" fmla="*/ 42 w 381"/>
                <a:gd name="T39" fmla="*/ 274 h 281"/>
                <a:gd name="T40" fmla="*/ 0 w 381"/>
                <a:gd name="T41" fmla="*/ 256 h 281"/>
                <a:gd name="T42" fmla="*/ 11 w 381"/>
                <a:gd name="T43" fmla="*/ 254 h 281"/>
                <a:gd name="T44" fmla="*/ 37 w 381"/>
                <a:gd name="T45" fmla="*/ 250 h 281"/>
                <a:gd name="T46" fmla="*/ 77 w 381"/>
                <a:gd name="T47" fmla="*/ 241 h 281"/>
                <a:gd name="T48" fmla="*/ 125 w 381"/>
                <a:gd name="T49" fmla="*/ 229 h 281"/>
                <a:gd name="T50" fmla="*/ 177 w 381"/>
                <a:gd name="T51" fmla="*/ 211 h 281"/>
                <a:gd name="T52" fmla="*/ 228 w 381"/>
                <a:gd name="T53" fmla="*/ 184 h 281"/>
                <a:gd name="T54" fmla="*/ 273 w 381"/>
                <a:gd name="T55" fmla="*/ 153 h 281"/>
                <a:gd name="T56" fmla="*/ 310 w 381"/>
                <a:gd name="T57" fmla="*/ 111 h 281"/>
                <a:gd name="T58" fmla="*/ 331 w 381"/>
                <a:gd name="T59" fmla="*/ 60 h 281"/>
                <a:gd name="T60" fmla="*/ 334 w 381"/>
                <a:gd name="T61" fmla="*/ 0 h 281"/>
                <a:gd name="T62" fmla="*/ 334 w 381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281">
                  <a:moveTo>
                    <a:pt x="334" y="0"/>
                  </a:moveTo>
                  <a:lnTo>
                    <a:pt x="337" y="4"/>
                  </a:lnTo>
                  <a:lnTo>
                    <a:pt x="340" y="12"/>
                  </a:lnTo>
                  <a:lnTo>
                    <a:pt x="347" y="24"/>
                  </a:lnTo>
                  <a:lnTo>
                    <a:pt x="355" y="39"/>
                  </a:lnTo>
                  <a:lnTo>
                    <a:pt x="363" y="58"/>
                  </a:lnTo>
                  <a:lnTo>
                    <a:pt x="371" y="76"/>
                  </a:lnTo>
                  <a:lnTo>
                    <a:pt x="376" y="95"/>
                  </a:lnTo>
                  <a:lnTo>
                    <a:pt x="380" y="113"/>
                  </a:lnTo>
                  <a:lnTo>
                    <a:pt x="381" y="129"/>
                  </a:lnTo>
                  <a:lnTo>
                    <a:pt x="379" y="141"/>
                  </a:lnTo>
                  <a:lnTo>
                    <a:pt x="367" y="155"/>
                  </a:lnTo>
                  <a:lnTo>
                    <a:pt x="344" y="175"/>
                  </a:lnTo>
                  <a:lnTo>
                    <a:pt x="314" y="198"/>
                  </a:lnTo>
                  <a:lnTo>
                    <a:pt x="276" y="221"/>
                  </a:lnTo>
                  <a:lnTo>
                    <a:pt x="232" y="244"/>
                  </a:lnTo>
                  <a:lnTo>
                    <a:pt x="185" y="264"/>
                  </a:lnTo>
                  <a:lnTo>
                    <a:pt x="136" y="275"/>
                  </a:lnTo>
                  <a:lnTo>
                    <a:pt x="89" y="281"/>
                  </a:lnTo>
                  <a:lnTo>
                    <a:pt x="42" y="274"/>
                  </a:lnTo>
                  <a:lnTo>
                    <a:pt x="0" y="256"/>
                  </a:lnTo>
                  <a:lnTo>
                    <a:pt x="11" y="254"/>
                  </a:lnTo>
                  <a:lnTo>
                    <a:pt x="37" y="250"/>
                  </a:lnTo>
                  <a:lnTo>
                    <a:pt x="77" y="241"/>
                  </a:lnTo>
                  <a:lnTo>
                    <a:pt x="125" y="229"/>
                  </a:lnTo>
                  <a:lnTo>
                    <a:pt x="177" y="211"/>
                  </a:lnTo>
                  <a:lnTo>
                    <a:pt x="228" y="184"/>
                  </a:lnTo>
                  <a:lnTo>
                    <a:pt x="273" y="153"/>
                  </a:lnTo>
                  <a:lnTo>
                    <a:pt x="310" y="111"/>
                  </a:lnTo>
                  <a:lnTo>
                    <a:pt x="331" y="60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4" name="Freeform 184"/>
            <p:cNvSpPr>
              <a:spLocks/>
            </p:cNvSpPr>
            <p:nvPr/>
          </p:nvSpPr>
          <p:spPr bwMode="auto">
            <a:xfrm>
              <a:off x="4898" y="1191"/>
              <a:ext cx="118" cy="79"/>
            </a:xfrm>
            <a:custGeom>
              <a:avLst/>
              <a:gdLst>
                <a:gd name="T0" fmla="*/ 351 w 354"/>
                <a:gd name="T1" fmla="*/ 236 h 237"/>
                <a:gd name="T2" fmla="*/ 352 w 354"/>
                <a:gd name="T3" fmla="*/ 232 h 237"/>
                <a:gd name="T4" fmla="*/ 354 w 354"/>
                <a:gd name="T5" fmla="*/ 217 h 237"/>
                <a:gd name="T6" fmla="*/ 351 w 354"/>
                <a:gd name="T7" fmla="*/ 198 h 237"/>
                <a:gd name="T8" fmla="*/ 343 w 354"/>
                <a:gd name="T9" fmla="*/ 171 h 237"/>
                <a:gd name="T10" fmla="*/ 327 w 354"/>
                <a:gd name="T11" fmla="*/ 141 h 237"/>
                <a:gd name="T12" fmla="*/ 301 w 354"/>
                <a:gd name="T13" fmla="*/ 109 h 237"/>
                <a:gd name="T14" fmla="*/ 260 w 354"/>
                <a:gd name="T15" fmla="*/ 77 h 237"/>
                <a:gd name="T16" fmla="*/ 202 w 354"/>
                <a:gd name="T17" fmla="*/ 47 h 237"/>
                <a:gd name="T18" fmla="*/ 125 w 354"/>
                <a:gd name="T19" fmla="*/ 21 h 237"/>
                <a:gd name="T20" fmla="*/ 26 w 354"/>
                <a:gd name="T21" fmla="*/ 0 h 237"/>
                <a:gd name="T22" fmla="*/ 0 w 354"/>
                <a:gd name="T23" fmla="*/ 8 h 237"/>
                <a:gd name="T24" fmla="*/ 0 w 354"/>
                <a:gd name="T25" fmla="*/ 34 h 237"/>
                <a:gd name="T26" fmla="*/ 9 w 354"/>
                <a:gd name="T27" fmla="*/ 37 h 237"/>
                <a:gd name="T28" fmla="*/ 34 w 354"/>
                <a:gd name="T29" fmla="*/ 43 h 237"/>
                <a:gd name="T30" fmla="*/ 73 w 354"/>
                <a:gd name="T31" fmla="*/ 54 h 237"/>
                <a:gd name="T32" fmla="*/ 119 w 354"/>
                <a:gd name="T33" fmla="*/ 68 h 237"/>
                <a:gd name="T34" fmla="*/ 169 w 354"/>
                <a:gd name="T35" fmla="*/ 87 h 237"/>
                <a:gd name="T36" fmla="*/ 220 w 354"/>
                <a:gd name="T37" fmla="*/ 109 h 237"/>
                <a:gd name="T38" fmla="*/ 268 w 354"/>
                <a:gd name="T39" fmla="*/ 134 h 237"/>
                <a:gd name="T40" fmla="*/ 309 w 354"/>
                <a:gd name="T41" fmla="*/ 165 h 237"/>
                <a:gd name="T42" fmla="*/ 338 w 354"/>
                <a:gd name="T43" fmla="*/ 199 h 237"/>
                <a:gd name="T44" fmla="*/ 352 w 354"/>
                <a:gd name="T45" fmla="*/ 237 h 237"/>
                <a:gd name="T46" fmla="*/ 352 w 354"/>
                <a:gd name="T47" fmla="*/ 237 h 237"/>
                <a:gd name="T48" fmla="*/ 351 w 354"/>
                <a:gd name="T49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237">
                  <a:moveTo>
                    <a:pt x="351" y="236"/>
                  </a:moveTo>
                  <a:lnTo>
                    <a:pt x="352" y="232"/>
                  </a:lnTo>
                  <a:lnTo>
                    <a:pt x="354" y="217"/>
                  </a:lnTo>
                  <a:lnTo>
                    <a:pt x="351" y="198"/>
                  </a:lnTo>
                  <a:lnTo>
                    <a:pt x="343" y="171"/>
                  </a:lnTo>
                  <a:lnTo>
                    <a:pt x="327" y="141"/>
                  </a:lnTo>
                  <a:lnTo>
                    <a:pt x="301" y="109"/>
                  </a:lnTo>
                  <a:lnTo>
                    <a:pt x="260" y="77"/>
                  </a:lnTo>
                  <a:lnTo>
                    <a:pt x="202" y="47"/>
                  </a:lnTo>
                  <a:lnTo>
                    <a:pt x="125" y="21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37"/>
                  </a:lnTo>
                  <a:lnTo>
                    <a:pt x="34" y="43"/>
                  </a:lnTo>
                  <a:lnTo>
                    <a:pt x="73" y="54"/>
                  </a:lnTo>
                  <a:lnTo>
                    <a:pt x="119" y="68"/>
                  </a:lnTo>
                  <a:lnTo>
                    <a:pt x="169" y="87"/>
                  </a:lnTo>
                  <a:lnTo>
                    <a:pt x="220" y="109"/>
                  </a:lnTo>
                  <a:lnTo>
                    <a:pt x="268" y="134"/>
                  </a:lnTo>
                  <a:lnTo>
                    <a:pt x="309" y="165"/>
                  </a:lnTo>
                  <a:lnTo>
                    <a:pt x="338" y="199"/>
                  </a:lnTo>
                  <a:lnTo>
                    <a:pt x="352" y="237"/>
                  </a:lnTo>
                  <a:lnTo>
                    <a:pt x="352" y="237"/>
                  </a:lnTo>
                  <a:lnTo>
                    <a:pt x="351" y="236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5" name="Freeform 185"/>
            <p:cNvSpPr>
              <a:spLocks/>
            </p:cNvSpPr>
            <p:nvPr/>
          </p:nvSpPr>
          <p:spPr bwMode="auto">
            <a:xfrm>
              <a:off x="4848" y="1522"/>
              <a:ext cx="129" cy="58"/>
            </a:xfrm>
            <a:custGeom>
              <a:avLst/>
              <a:gdLst>
                <a:gd name="T0" fmla="*/ 0 w 388"/>
                <a:gd name="T1" fmla="*/ 175 h 175"/>
                <a:gd name="T2" fmla="*/ 27 w 388"/>
                <a:gd name="T3" fmla="*/ 88 h 175"/>
                <a:gd name="T4" fmla="*/ 212 w 388"/>
                <a:gd name="T5" fmla="*/ 167 h 175"/>
                <a:gd name="T6" fmla="*/ 361 w 388"/>
                <a:gd name="T7" fmla="*/ 149 h 175"/>
                <a:gd name="T8" fmla="*/ 388 w 388"/>
                <a:gd name="T9" fmla="*/ 35 h 175"/>
                <a:gd name="T10" fmla="*/ 382 w 388"/>
                <a:gd name="T11" fmla="*/ 39 h 175"/>
                <a:gd name="T12" fmla="*/ 368 w 388"/>
                <a:gd name="T13" fmla="*/ 50 h 175"/>
                <a:gd name="T14" fmla="*/ 347 w 388"/>
                <a:gd name="T15" fmla="*/ 66 h 175"/>
                <a:gd name="T16" fmla="*/ 319 w 388"/>
                <a:gd name="T17" fmla="*/ 82 h 175"/>
                <a:gd name="T18" fmla="*/ 286 w 388"/>
                <a:gd name="T19" fmla="*/ 96 h 175"/>
                <a:gd name="T20" fmla="*/ 250 w 388"/>
                <a:gd name="T21" fmla="*/ 107 h 175"/>
                <a:gd name="T22" fmla="*/ 213 w 388"/>
                <a:gd name="T23" fmla="*/ 111 h 175"/>
                <a:gd name="T24" fmla="*/ 175 w 388"/>
                <a:gd name="T25" fmla="*/ 105 h 175"/>
                <a:gd name="T26" fmla="*/ 140 w 388"/>
                <a:gd name="T27" fmla="*/ 87 h 175"/>
                <a:gd name="T28" fmla="*/ 107 w 388"/>
                <a:gd name="T29" fmla="*/ 53 h 175"/>
                <a:gd name="T30" fmla="*/ 27 w 388"/>
                <a:gd name="T31" fmla="*/ 0 h 175"/>
                <a:gd name="T32" fmla="*/ 1 w 388"/>
                <a:gd name="T33" fmla="*/ 175 h 175"/>
                <a:gd name="T34" fmla="*/ 1 w 388"/>
                <a:gd name="T35" fmla="*/ 175 h 175"/>
                <a:gd name="T36" fmla="*/ 0 w 388"/>
                <a:gd name="T3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75">
                  <a:moveTo>
                    <a:pt x="0" y="175"/>
                  </a:moveTo>
                  <a:lnTo>
                    <a:pt x="27" y="88"/>
                  </a:lnTo>
                  <a:lnTo>
                    <a:pt x="212" y="167"/>
                  </a:lnTo>
                  <a:lnTo>
                    <a:pt x="361" y="149"/>
                  </a:lnTo>
                  <a:lnTo>
                    <a:pt x="388" y="35"/>
                  </a:lnTo>
                  <a:lnTo>
                    <a:pt x="382" y="39"/>
                  </a:lnTo>
                  <a:lnTo>
                    <a:pt x="368" y="50"/>
                  </a:lnTo>
                  <a:lnTo>
                    <a:pt x="347" y="66"/>
                  </a:lnTo>
                  <a:lnTo>
                    <a:pt x="319" y="82"/>
                  </a:lnTo>
                  <a:lnTo>
                    <a:pt x="286" y="96"/>
                  </a:lnTo>
                  <a:lnTo>
                    <a:pt x="250" y="107"/>
                  </a:lnTo>
                  <a:lnTo>
                    <a:pt x="213" y="111"/>
                  </a:lnTo>
                  <a:lnTo>
                    <a:pt x="175" y="105"/>
                  </a:lnTo>
                  <a:lnTo>
                    <a:pt x="140" y="87"/>
                  </a:lnTo>
                  <a:lnTo>
                    <a:pt x="107" y="53"/>
                  </a:lnTo>
                  <a:lnTo>
                    <a:pt x="27" y="0"/>
                  </a:lnTo>
                  <a:lnTo>
                    <a:pt x="1" y="175"/>
                  </a:lnTo>
                  <a:lnTo>
                    <a:pt x="1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6" name="Freeform 186"/>
            <p:cNvSpPr>
              <a:spLocks/>
            </p:cNvSpPr>
            <p:nvPr/>
          </p:nvSpPr>
          <p:spPr bwMode="auto">
            <a:xfrm>
              <a:off x="4402" y="816"/>
              <a:ext cx="308" cy="111"/>
            </a:xfrm>
            <a:custGeom>
              <a:avLst/>
              <a:gdLst>
                <a:gd name="T0" fmla="*/ 6 w 923"/>
                <a:gd name="T1" fmla="*/ 166 h 333"/>
                <a:gd name="T2" fmla="*/ 0 w 923"/>
                <a:gd name="T3" fmla="*/ 109 h 333"/>
                <a:gd name="T4" fmla="*/ 14 w 923"/>
                <a:gd name="T5" fmla="*/ 39 h 333"/>
                <a:gd name="T6" fmla="*/ 80 w 923"/>
                <a:gd name="T7" fmla="*/ 0 h 333"/>
                <a:gd name="T8" fmla="*/ 229 w 923"/>
                <a:gd name="T9" fmla="*/ 35 h 333"/>
                <a:gd name="T10" fmla="*/ 350 w 923"/>
                <a:gd name="T11" fmla="*/ 100 h 333"/>
                <a:gd name="T12" fmla="*/ 403 w 923"/>
                <a:gd name="T13" fmla="*/ 126 h 333"/>
                <a:gd name="T14" fmla="*/ 490 w 923"/>
                <a:gd name="T15" fmla="*/ 160 h 333"/>
                <a:gd name="T16" fmla="*/ 592 w 923"/>
                <a:gd name="T17" fmla="*/ 180 h 333"/>
                <a:gd name="T18" fmla="*/ 689 w 923"/>
                <a:gd name="T19" fmla="*/ 166 h 333"/>
                <a:gd name="T20" fmla="*/ 730 w 923"/>
                <a:gd name="T21" fmla="*/ 141 h 333"/>
                <a:gd name="T22" fmla="*/ 740 w 923"/>
                <a:gd name="T23" fmla="*/ 151 h 333"/>
                <a:gd name="T24" fmla="*/ 757 w 923"/>
                <a:gd name="T25" fmla="*/ 170 h 333"/>
                <a:gd name="T26" fmla="*/ 782 w 923"/>
                <a:gd name="T27" fmla="*/ 189 h 333"/>
                <a:gd name="T28" fmla="*/ 815 w 923"/>
                <a:gd name="T29" fmla="*/ 209 h 333"/>
                <a:gd name="T30" fmla="*/ 840 w 923"/>
                <a:gd name="T31" fmla="*/ 220 h 333"/>
                <a:gd name="T32" fmla="*/ 870 w 923"/>
                <a:gd name="T33" fmla="*/ 226 h 333"/>
                <a:gd name="T34" fmla="*/ 907 w 923"/>
                <a:gd name="T35" fmla="*/ 242 h 333"/>
                <a:gd name="T36" fmla="*/ 923 w 923"/>
                <a:gd name="T37" fmla="*/ 270 h 333"/>
                <a:gd name="T38" fmla="*/ 893 w 923"/>
                <a:gd name="T39" fmla="*/ 308 h 333"/>
                <a:gd name="T40" fmla="*/ 848 w 923"/>
                <a:gd name="T41" fmla="*/ 328 h 333"/>
                <a:gd name="T42" fmla="*/ 815 w 923"/>
                <a:gd name="T43" fmla="*/ 298 h 333"/>
                <a:gd name="T44" fmla="*/ 755 w 923"/>
                <a:gd name="T45" fmla="*/ 255 h 333"/>
                <a:gd name="T46" fmla="*/ 678 w 923"/>
                <a:gd name="T47" fmla="*/ 220 h 333"/>
                <a:gd name="T48" fmla="*/ 590 w 923"/>
                <a:gd name="T49" fmla="*/ 209 h 333"/>
                <a:gd name="T50" fmla="*/ 536 w 923"/>
                <a:gd name="T51" fmla="*/ 217 h 333"/>
                <a:gd name="T52" fmla="*/ 482 w 923"/>
                <a:gd name="T53" fmla="*/ 204 h 333"/>
                <a:gd name="T54" fmla="*/ 398 w 923"/>
                <a:gd name="T55" fmla="*/ 183 h 333"/>
                <a:gd name="T56" fmla="*/ 312 w 923"/>
                <a:gd name="T57" fmla="*/ 158 h 333"/>
                <a:gd name="T58" fmla="*/ 250 w 923"/>
                <a:gd name="T59" fmla="*/ 133 h 333"/>
                <a:gd name="T60" fmla="*/ 233 w 923"/>
                <a:gd name="T61" fmla="*/ 118 h 333"/>
                <a:gd name="T62" fmla="*/ 203 w 923"/>
                <a:gd name="T63" fmla="*/ 98 h 333"/>
                <a:gd name="T64" fmla="*/ 153 w 923"/>
                <a:gd name="T65" fmla="*/ 79 h 333"/>
                <a:gd name="T66" fmla="*/ 93 w 923"/>
                <a:gd name="T67" fmla="*/ 81 h 333"/>
                <a:gd name="T68" fmla="*/ 34 w 923"/>
                <a:gd name="T69" fmla="*/ 129 h 333"/>
                <a:gd name="T70" fmla="*/ 9 w 923"/>
                <a:gd name="T71" fmla="*/ 17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333">
                  <a:moveTo>
                    <a:pt x="9" y="174"/>
                  </a:moveTo>
                  <a:lnTo>
                    <a:pt x="6" y="166"/>
                  </a:lnTo>
                  <a:lnTo>
                    <a:pt x="2" y="142"/>
                  </a:lnTo>
                  <a:lnTo>
                    <a:pt x="0" y="109"/>
                  </a:lnTo>
                  <a:lnTo>
                    <a:pt x="2" y="73"/>
                  </a:lnTo>
                  <a:lnTo>
                    <a:pt x="14" y="39"/>
                  </a:lnTo>
                  <a:lnTo>
                    <a:pt x="39" y="13"/>
                  </a:lnTo>
                  <a:lnTo>
                    <a:pt x="80" y="0"/>
                  </a:lnTo>
                  <a:lnTo>
                    <a:pt x="142" y="6"/>
                  </a:lnTo>
                  <a:lnTo>
                    <a:pt x="229" y="35"/>
                  </a:lnTo>
                  <a:lnTo>
                    <a:pt x="342" y="96"/>
                  </a:lnTo>
                  <a:lnTo>
                    <a:pt x="350" y="100"/>
                  </a:lnTo>
                  <a:lnTo>
                    <a:pt x="372" y="110"/>
                  </a:lnTo>
                  <a:lnTo>
                    <a:pt x="403" y="126"/>
                  </a:lnTo>
                  <a:lnTo>
                    <a:pt x="444" y="143"/>
                  </a:lnTo>
                  <a:lnTo>
                    <a:pt x="490" y="160"/>
                  </a:lnTo>
                  <a:lnTo>
                    <a:pt x="540" y="174"/>
                  </a:lnTo>
                  <a:lnTo>
                    <a:pt x="592" y="180"/>
                  </a:lnTo>
                  <a:lnTo>
                    <a:pt x="642" y="179"/>
                  </a:lnTo>
                  <a:lnTo>
                    <a:pt x="689" y="166"/>
                  </a:lnTo>
                  <a:lnTo>
                    <a:pt x="730" y="139"/>
                  </a:lnTo>
                  <a:lnTo>
                    <a:pt x="730" y="141"/>
                  </a:lnTo>
                  <a:lnTo>
                    <a:pt x="734" y="145"/>
                  </a:lnTo>
                  <a:lnTo>
                    <a:pt x="740" y="151"/>
                  </a:lnTo>
                  <a:lnTo>
                    <a:pt x="746" y="159"/>
                  </a:lnTo>
                  <a:lnTo>
                    <a:pt x="757" y="170"/>
                  </a:lnTo>
                  <a:lnTo>
                    <a:pt x="767" y="179"/>
                  </a:lnTo>
                  <a:lnTo>
                    <a:pt x="782" y="189"/>
                  </a:lnTo>
                  <a:lnTo>
                    <a:pt x="798" y="200"/>
                  </a:lnTo>
                  <a:lnTo>
                    <a:pt x="815" y="209"/>
                  </a:lnTo>
                  <a:lnTo>
                    <a:pt x="836" y="218"/>
                  </a:lnTo>
                  <a:lnTo>
                    <a:pt x="840" y="220"/>
                  </a:lnTo>
                  <a:lnTo>
                    <a:pt x="853" y="222"/>
                  </a:lnTo>
                  <a:lnTo>
                    <a:pt x="870" y="226"/>
                  </a:lnTo>
                  <a:lnTo>
                    <a:pt x="890" y="233"/>
                  </a:lnTo>
                  <a:lnTo>
                    <a:pt x="907" y="242"/>
                  </a:lnTo>
                  <a:lnTo>
                    <a:pt x="919" y="254"/>
                  </a:lnTo>
                  <a:lnTo>
                    <a:pt x="923" y="270"/>
                  </a:lnTo>
                  <a:lnTo>
                    <a:pt x="915" y="287"/>
                  </a:lnTo>
                  <a:lnTo>
                    <a:pt x="893" y="308"/>
                  </a:lnTo>
                  <a:lnTo>
                    <a:pt x="853" y="333"/>
                  </a:lnTo>
                  <a:lnTo>
                    <a:pt x="848" y="328"/>
                  </a:lnTo>
                  <a:lnTo>
                    <a:pt x="836" y="316"/>
                  </a:lnTo>
                  <a:lnTo>
                    <a:pt x="815" y="298"/>
                  </a:lnTo>
                  <a:lnTo>
                    <a:pt x="787" y="278"/>
                  </a:lnTo>
                  <a:lnTo>
                    <a:pt x="755" y="255"/>
                  </a:lnTo>
                  <a:lnTo>
                    <a:pt x="718" y="236"/>
                  </a:lnTo>
                  <a:lnTo>
                    <a:pt x="678" y="220"/>
                  </a:lnTo>
                  <a:lnTo>
                    <a:pt x="634" y="211"/>
                  </a:lnTo>
                  <a:lnTo>
                    <a:pt x="590" y="209"/>
                  </a:lnTo>
                  <a:lnTo>
                    <a:pt x="546" y="218"/>
                  </a:lnTo>
                  <a:lnTo>
                    <a:pt x="536" y="217"/>
                  </a:lnTo>
                  <a:lnTo>
                    <a:pt x="515" y="212"/>
                  </a:lnTo>
                  <a:lnTo>
                    <a:pt x="482" y="204"/>
                  </a:lnTo>
                  <a:lnTo>
                    <a:pt x="441" y="195"/>
                  </a:lnTo>
                  <a:lnTo>
                    <a:pt x="398" y="183"/>
                  </a:lnTo>
                  <a:lnTo>
                    <a:pt x="353" y="171"/>
                  </a:lnTo>
                  <a:lnTo>
                    <a:pt x="312" y="158"/>
                  </a:lnTo>
                  <a:lnTo>
                    <a:pt x="277" y="146"/>
                  </a:lnTo>
                  <a:lnTo>
                    <a:pt x="250" y="133"/>
                  </a:lnTo>
                  <a:lnTo>
                    <a:pt x="237" y="122"/>
                  </a:lnTo>
                  <a:lnTo>
                    <a:pt x="233" y="118"/>
                  </a:lnTo>
                  <a:lnTo>
                    <a:pt x="221" y="109"/>
                  </a:lnTo>
                  <a:lnTo>
                    <a:pt x="203" y="98"/>
                  </a:lnTo>
                  <a:lnTo>
                    <a:pt x="180" y="87"/>
                  </a:lnTo>
                  <a:lnTo>
                    <a:pt x="153" y="79"/>
                  </a:lnTo>
                  <a:lnTo>
                    <a:pt x="124" y="76"/>
                  </a:lnTo>
                  <a:lnTo>
                    <a:pt x="93" y="81"/>
                  </a:lnTo>
                  <a:lnTo>
                    <a:pt x="63" y="98"/>
                  </a:lnTo>
                  <a:lnTo>
                    <a:pt x="34" y="129"/>
                  </a:lnTo>
                  <a:lnTo>
                    <a:pt x="9" y="175"/>
                  </a:lnTo>
                  <a:lnTo>
                    <a:pt x="9" y="175"/>
                  </a:lnTo>
                  <a:lnTo>
                    <a:pt x="9" y="17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7" name="Freeform 187"/>
            <p:cNvSpPr>
              <a:spLocks/>
            </p:cNvSpPr>
            <p:nvPr/>
          </p:nvSpPr>
          <p:spPr bwMode="auto">
            <a:xfrm>
              <a:off x="4414" y="968"/>
              <a:ext cx="120" cy="53"/>
            </a:xfrm>
            <a:custGeom>
              <a:avLst/>
              <a:gdLst>
                <a:gd name="T0" fmla="*/ 87 w 360"/>
                <a:gd name="T1" fmla="*/ 79 h 158"/>
                <a:gd name="T2" fmla="*/ 0 w 360"/>
                <a:gd name="T3" fmla="*/ 141 h 158"/>
                <a:gd name="T4" fmla="*/ 211 w 360"/>
                <a:gd name="T5" fmla="*/ 158 h 158"/>
                <a:gd name="T6" fmla="*/ 214 w 360"/>
                <a:gd name="T7" fmla="*/ 157 h 158"/>
                <a:gd name="T8" fmla="*/ 220 w 360"/>
                <a:gd name="T9" fmla="*/ 152 h 158"/>
                <a:gd name="T10" fmla="*/ 232 w 360"/>
                <a:gd name="T11" fmla="*/ 142 h 158"/>
                <a:gd name="T12" fmla="*/ 246 w 360"/>
                <a:gd name="T13" fmla="*/ 131 h 158"/>
                <a:gd name="T14" fmla="*/ 263 w 360"/>
                <a:gd name="T15" fmla="*/ 116 h 158"/>
                <a:gd name="T16" fmla="*/ 281 w 360"/>
                <a:gd name="T17" fmla="*/ 98 h 158"/>
                <a:gd name="T18" fmla="*/ 301 w 360"/>
                <a:gd name="T19" fmla="*/ 76 h 158"/>
                <a:gd name="T20" fmla="*/ 322 w 360"/>
                <a:gd name="T21" fmla="*/ 54 h 158"/>
                <a:gd name="T22" fmla="*/ 342 w 360"/>
                <a:gd name="T23" fmla="*/ 28 h 158"/>
                <a:gd name="T24" fmla="*/ 360 w 360"/>
                <a:gd name="T25" fmla="*/ 0 h 158"/>
                <a:gd name="T26" fmla="*/ 355 w 360"/>
                <a:gd name="T27" fmla="*/ 4 h 158"/>
                <a:gd name="T28" fmla="*/ 340 w 360"/>
                <a:gd name="T29" fmla="*/ 14 h 158"/>
                <a:gd name="T30" fmla="*/ 317 w 360"/>
                <a:gd name="T31" fmla="*/ 29 h 158"/>
                <a:gd name="T32" fmla="*/ 288 w 360"/>
                <a:gd name="T33" fmla="*/ 46 h 158"/>
                <a:gd name="T34" fmla="*/ 253 w 360"/>
                <a:gd name="T35" fmla="*/ 63 h 158"/>
                <a:gd name="T36" fmla="*/ 218 w 360"/>
                <a:gd name="T37" fmla="*/ 78 h 158"/>
                <a:gd name="T38" fmla="*/ 182 w 360"/>
                <a:gd name="T39" fmla="*/ 90 h 158"/>
                <a:gd name="T40" fmla="*/ 147 w 360"/>
                <a:gd name="T41" fmla="*/ 95 h 158"/>
                <a:gd name="T42" fmla="*/ 115 w 360"/>
                <a:gd name="T43" fmla="*/ 92 h 158"/>
                <a:gd name="T44" fmla="*/ 89 w 360"/>
                <a:gd name="T45" fmla="*/ 79 h 158"/>
                <a:gd name="T46" fmla="*/ 89 w 360"/>
                <a:gd name="T47" fmla="*/ 79 h 158"/>
                <a:gd name="T48" fmla="*/ 87 w 360"/>
                <a:gd name="T49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158">
                  <a:moveTo>
                    <a:pt x="87" y="79"/>
                  </a:moveTo>
                  <a:lnTo>
                    <a:pt x="0" y="141"/>
                  </a:lnTo>
                  <a:lnTo>
                    <a:pt x="211" y="158"/>
                  </a:lnTo>
                  <a:lnTo>
                    <a:pt x="214" y="157"/>
                  </a:lnTo>
                  <a:lnTo>
                    <a:pt x="220" y="152"/>
                  </a:lnTo>
                  <a:lnTo>
                    <a:pt x="232" y="142"/>
                  </a:lnTo>
                  <a:lnTo>
                    <a:pt x="246" y="131"/>
                  </a:lnTo>
                  <a:lnTo>
                    <a:pt x="263" y="116"/>
                  </a:lnTo>
                  <a:lnTo>
                    <a:pt x="281" y="98"/>
                  </a:lnTo>
                  <a:lnTo>
                    <a:pt x="301" y="76"/>
                  </a:lnTo>
                  <a:lnTo>
                    <a:pt x="322" y="54"/>
                  </a:lnTo>
                  <a:lnTo>
                    <a:pt x="342" y="28"/>
                  </a:lnTo>
                  <a:lnTo>
                    <a:pt x="360" y="0"/>
                  </a:lnTo>
                  <a:lnTo>
                    <a:pt x="355" y="4"/>
                  </a:lnTo>
                  <a:lnTo>
                    <a:pt x="340" y="14"/>
                  </a:lnTo>
                  <a:lnTo>
                    <a:pt x="317" y="29"/>
                  </a:lnTo>
                  <a:lnTo>
                    <a:pt x="288" y="46"/>
                  </a:lnTo>
                  <a:lnTo>
                    <a:pt x="253" y="63"/>
                  </a:lnTo>
                  <a:lnTo>
                    <a:pt x="218" y="78"/>
                  </a:lnTo>
                  <a:lnTo>
                    <a:pt x="182" y="90"/>
                  </a:lnTo>
                  <a:lnTo>
                    <a:pt x="147" y="95"/>
                  </a:lnTo>
                  <a:lnTo>
                    <a:pt x="115" y="92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8" name="Oval 188"/>
            <p:cNvSpPr>
              <a:spLocks noChangeArrowheads="1"/>
            </p:cNvSpPr>
            <p:nvPr/>
          </p:nvSpPr>
          <p:spPr bwMode="auto">
            <a:xfrm>
              <a:off x="4479" y="1728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9" name="Oval 189"/>
            <p:cNvSpPr>
              <a:spLocks noChangeArrowheads="1"/>
            </p:cNvSpPr>
            <p:nvPr/>
          </p:nvSpPr>
          <p:spPr bwMode="auto">
            <a:xfrm>
              <a:off x="4959" y="1680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8110" name="Picture 190" descr="investig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98900"/>
            <a:ext cx="19653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77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investigator"/>
          <p:cNvPicPr>
            <a:picLocks noChangeAspect="1" noChangeArrowheads="1"/>
          </p:cNvPicPr>
          <p:nvPr/>
        </p:nvPicPr>
        <p:blipFill>
          <a:blip r:embed="rId2" cstate="print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625850"/>
            <a:ext cx="157003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47" name="Picture 3" descr="suspect3"/>
          <p:cNvPicPr>
            <a:picLocks noChangeAspect="1" noChangeArrowheads="1"/>
          </p:cNvPicPr>
          <p:nvPr/>
        </p:nvPicPr>
        <p:blipFill>
          <a:blip r:embed="rId3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835400"/>
            <a:ext cx="130333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48" name="Picture 4" descr="suspect4"/>
          <p:cNvPicPr>
            <a:picLocks noChangeAspect="1" noChangeArrowheads="1"/>
          </p:cNvPicPr>
          <p:nvPr/>
        </p:nvPicPr>
        <p:blipFill>
          <a:blip r:embed="rId4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3613"/>
            <a:ext cx="23780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949" name="Group 5"/>
          <p:cNvGrpSpPr>
            <a:grpSpLocks/>
          </p:cNvGrpSpPr>
          <p:nvPr/>
        </p:nvGrpSpPr>
        <p:grpSpPr bwMode="auto">
          <a:xfrm>
            <a:off x="6278563" y="1073150"/>
            <a:ext cx="1549400" cy="2355850"/>
            <a:chOff x="442" y="2352"/>
            <a:chExt cx="950" cy="1344"/>
          </a:xfrm>
        </p:grpSpPr>
        <p:pic>
          <p:nvPicPr>
            <p:cNvPr id="338950" name="Picture 6" descr="suspect1"/>
            <p:cNvPicPr>
              <a:picLocks noChangeAspect="1" noChangeArrowheads="1"/>
            </p:cNvPicPr>
            <p:nvPr/>
          </p:nvPicPr>
          <p:blipFill>
            <a:blip r:embed="rId5" cstate="print">
              <a:lum contrast="-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352"/>
              <a:ext cx="950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8951" name="Group 7"/>
            <p:cNvGrpSpPr>
              <a:grpSpLocks/>
            </p:cNvGrpSpPr>
            <p:nvPr/>
          </p:nvGrpSpPr>
          <p:grpSpPr bwMode="auto">
            <a:xfrm>
              <a:off x="1056" y="2880"/>
              <a:ext cx="183" cy="144"/>
              <a:chOff x="2553" y="1320"/>
              <a:chExt cx="753" cy="751"/>
            </a:xfrm>
          </p:grpSpPr>
          <p:grpSp>
            <p:nvGrpSpPr>
              <p:cNvPr id="338952" name="Group 8"/>
              <p:cNvGrpSpPr>
                <a:grpSpLocks/>
              </p:cNvGrpSpPr>
              <p:nvPr/>
            </p:nvGrpSpPr>
            <p:grpSpPr bwMode="auto">
              <a:xfrm>
                <a:off x="2553" y="1331"/>
                <a:ext cx="375" cy="740"/>
                <a:chOff x="2553" y="1331"/>
                <a:chExt cx="375" cy="740"/>
              </a:xfrm>
            </p:grpSpPr>
            <p:sp>
              <p:nvSpPr>
                <p:cNvPr id="338953" name="Freeform 9"/>
                <p:cNvSpPr>
                  <a:spLocks/>
                </p:cNvSpPr>
                <p:nvPr/>
              </p:nvSpPr>
              <p:spPr bwMode="auto">
                <a:xfrm>
                  <a:off x="2615" y="1741"/>
                  <a:ext cx="308" cy="174"/>
                </a:xfrm>
                <a:custGeom>
                  <a:avLst/>
                  <a:gdLst>
                    <a:gd name="T0" fmla="*/ 305 w 308"/>
                    <a:gd name="T1" fmla="*/ 8 h 174"/>
                    <a:gd name="T2" fmla="*/ 300 w 308"/>
                    <a:gd name="T3" fmla="*/ 2 h 174"/>
                    <a:gd name="T4" fmla="*/ 295 w 308"/>
                    <a:gd name="T5" fmla="*/ 0 h 174"/>
                    <a:gd name="T6" fmla="*/ 289 w 308"/>
                    <a:gd name="T7" fmla="*/ 0 h 174"/>
                    <a:gd name="T8" fmla="*/ 279 w 308"/>
                    <a:gd name="T9" fmla="*/ 0 h 174"/>
                    <a:gd name="T10" fmla="*/ 261 w 308"/>
                    <a:gd name="T11" fmla="*/ 6 h 174"/>
                    <a:gd name="T12" fmla="*/ 232 w 308"/>
                    <a:gd name="T13" fmla="*/ 18 h 174"/>
                    <a:gd name="T14" fmla="*/ 198 w 308"/>
                    <a:gd name="T15" fmla="*/ 34 h 174"/>
                    <a:gd name="T16" fmla="*/ 144 w 308"/>
                    <a:gd name="T17" fmla="*/ 61 h 174"/>
                    <a:gd name="T18" fmla="*/ 91 w 308"/>
                    <a:gd name="T19" fmla="*/ 90 h 174"/>
                    <a:gd name="T20" fmla="*/ 56 w 308"/>
                    <a:gd name="T21" fmla="*/ 111 h 174"/>
                    <a:gd name="T22" fmla="*/ 39 w 308"/>
                    <a:gd name="T23" fmla="*/ 123 h 174"/>
                    <a:gd name="T24" fmla="*/ 22 w 308"/>
                    <a:gd name="T25" fmla="*/ 138 h 174"/>
                    <a:gd name="T26" fmla="*/ 15 w 308"/>
                    <a:gd name="T27" fmla="*/ 143 h 174"/>
                    <a:gd name="T28" fmla="*/ 8 w 308"/>
                    <a:gd name="T29" fmla="*/ 150 h 174"/>
                    <a:gd name="T30" fmla="*/ 3 w 308"/>
                    <a:gd name="T31" fmla="*/ 156 h 174"/>
                    <a:gd name="T32" fmla="*/ 0 w 308"/>
                    <a:gd name="T33" fmla="*/ 163 h 174"/>
                    <a:gd name="T34" fmla="*/ 0 w 308"/>
                    <a:gd name="T35" fmla="*/ 167 h 174"/>
                    <a:gd name="T36" fmla="*/ 2 w 308"/>
                    <a:gd name="T37" fmla="*/ 171 h 174"/>
                    <a:gd name="T38" fmla="*/ 5 w 308"/>
                    <a:gd name="T39" fmla="*/ 173 h 174"/>
                    <a:gd name="T40" fmla="*/ 11 w 308"/>
                    <a:gd name="T41" fmla="*/ 174 h 174"/>
                    <a:gd name="T42" fmla="*/ 19 w 308"/>
                    <a:gd name="T43" fmla="*/ 174 h 174"/>
                    <a:gd name="T44" fmla="*/ 32 w 308"/>
                    <a:gd name="T45" fmla="*/ 172 h 174"/>
                    <a:gd name="T46" fmla="*/ 55 w 308"/>
                    <a:gd name="T47" fmla="*/ 165 h 174"/>
                    <a:gd name="T48" fmla="*/ 78 w 308"/>
                    <a:gd name="T49" fmla="*/ 156 h 174"/>
                    <a:gd name="T50" fmla="*/ 115 w 308"/>
                    <a:gd name="T51" fmla="*/ 138 h 174"/>
                    <a:gd name="T52" fmla="*/ 166 w 308"/>
                    <a:gd name="T53" fmla="*/ 110 h 174"/>
                    <a:gd name="T54" fmla="*/ 217 w 308"/>
                    <a:gd name="T55" fmla="*/ 82 h 174"/>
                    <a:gd name="T56" fmla="*/ 249 w 308"/>
                    <a:gd name="T57" fmla="*/ 64 h 174"/>
                    <a:gd name="T58" fmla="*/ 277 w 308"/>
                    <a:gd name="T59" fmla="*/ 47 h 174"/>
                    <a:gd name="T60" fmla="*/ 298 w 308"/>
                    <a:gd name="T61" fmla="*/ 33 h 174"/>
                    <a:gd name="T62" fmla="*/ 304 w 308"/>
                    <a:gd name="T63" fmla="*/ 24 h 174"/>
                    <a:gd name="T64" fmla="*/ 308 w 308"/>
                    <a:gd name="T65" fmla="*/ 18 h 174"/>
                    <a:gd name="T66" fmla="*/ 305 w 308"/>
                    <a:gd name="T67" fmla="*/ 10 h 174"/>
                    <a:gd name="T68" fmla="*/ 305 w 308"/>
                    <a:gd name="T69" fmla="*/ 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4">
                      <a:moveTo>
                        <a:pt x="305" y="8"/>
                      </a:moveTo>
                      <a:lnTo>
                        <a:pt x="300" y="2"/>
                      </a:lnTo>
                      <a:lnTo>
                        <a:pt x="295" y="0"/>
                      </a:lnTo>
                      <a:lnTo>
                        <a:pt x="289" y="0"/>
                      </a:lnTo>
                      <a:lnTo>
                        <a:pt x="279" y="0"/>
                      </a:lnTo>
                      <a:lnTo>
                        <a:pt x="261" y="6"/>
                      </a:lnTo>
                      <a:lnTo>
                        <a:pt x="232" y="18"/>
                      </a:lnTo>
                      <a:lnTo>
                        <a:pt x="198" y="34"/>
                      </a:lnTo>
                      <a:lnTo>
                        <a:pt x="144" y="61"/>
                      </a:lnTo>
                      <a:lnTo>
                        <a:pt x="91" y="90"/>
                      </a:lnTo>
                      <a:lnTo>
                        <a:pt x="56" y="111"/>
                      </a:lnTo>
                      <a:lnTo>
                        <a:pt x="39" y="123"/>
                      </a:lnTo>
                      <a:lnTo>
                        <a:pt x="22" y="138"/>
                      </a:lnTo>
                      <a:lnTo>
                        <a:pt x="15" y="143"/>
                      </a:lnTo>
                      <a:lnTo>
                        <a:pt x="8" y="150"/>
                      </a:lnTo>
                      <a:lnTo>
                        <a:pt x="3" y="156"/>
                      </a:ln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2" y="171"/>
                      </a:lnTo>
                      <a:lnTo>
                        <a:pt x="5" y="173"/>
                      </a:lnTo>
                      <a:lnTo>
                        <a:pt x="11" y="174"/>
                      </a:lnTo>
                      <a:lnTo>
                        <a:pt x="19" y="174"/>
                      </a:lnTo>
                      <a:lnTo>
                        <a:pt x="32" y="172"/>
                      </a:lnTo>
                      <a:lnTo>
                        <a:pt x="55" y="165"/>
                      </a:lnTo>
                      <a:lnTo>
                        <a:pt x="78" y="156"/>
                      </a:lnTo>
                      <a:lnTo>
                        <a:pt x="115" y="138"/>
                      </a:lnTo>
                      <a:lnTo>
                        <a:pt x="166" y="110"/>
                      </a:lnTo>
                      <a:lnTo>
                        <a:pt x="217" y="82"/>
                      </a:lnTo>
                      <a:lnTo>
                        <a:pt x="249" y="64"/>
                      </a:lnTo>
                      <a:lnTo>
                        <a:pt x="277" y="47"/>
                      </a:lnTo>
                      <a:lnTo>
                        <a:pt x="298" y="33"/>
                      </a:lnTo>
                      <a:lnTo>
                        <a:pt x="304" y="24"/>
                      </a:lnTo>
                      <a:lnTo>
                        <a:pt x="308" y="18"/>
                      </a:lnTo>
                      <a:lnTo>
                        <a:pt x="305" y="10"/>
                      </a:lnTo>
                      <a:lnTo>
                        <a:pt x="305" y="8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4" name="Freeform 10"/>
                <p:cNvSpPr>
                  <a:spLocks/>
                </p:cNvSpPr>
                <p:nvPr/>
              </p:nvSpPr>
              <p:spPr bwMode="auto">
                <a:xfrm>
                  <a:off x="2571" y="1712"/>
                  <a:ext cx="315" cy="74"/>
                </a:xfrm>
                <a:custGeom>
                  <a:avLst/>
                  <a:gdLst>
                    <a:gd name="T0" fmla="*/ 5 w 315"/>
                    <a:gd name="T1" fmla="*/ 52 h 74"/>
                    <a:gd name="T2" fmla="*/ 11 w 315"/>
                    <a:gd name="T3" fmla="*/ 47 h 74"/>
                    <a:gd name="T4" fmla="*/ 18 w 315"/>
                    <a:gd name="T5" fmla="*/ 43 h 74"/>
                    <a:gd name="T6" fmla="*/ 40 w 315"/>
                    <a:gd name="T7" fmla="*/ 37 h 74"/>
                    <a:gd name="T8" fmla="*/ 74 w 315"/>
                    <a:gd name="T9" fmla="*/ 30 h 74"/>
                    <a:gd name="T10" fmla="*/ 100 w 315"/>
                    <a:gd name="T11" fmla="*/ 25 h 74"/>
                    <a:gd name="T12" fmla="*/ 132 w 315"/>
                    <a:gd name="T13" fmla="*/ 20 h 74"/>
                    <a:gd name="T14" fmla="*/ 174 w 315"/>
                    <a:gd name="T15" fmla="*/ 13 h 74"/>
                    <a:gd name="T16" fmla="*/ 204 w 315"/>
                    <a:gd name="T17" fmla="*/ 9 h 74"/>
                    <a:gd name="T18" fmla="*/ 239 w 315"/>
                    <a:gd name="T19" fmla="*/ 4 h 74"/>
                    <a:gd name="T20" fmla="*/ 269 w 315"/>
                    <a:gd name="T21" fmla="*/ 3 h 74"/>
                    <a:gd name="T22" fmla="*/ 290 w 315"/>
                    <a:gd name="T23" fmla="*/ 0 h 74"/>
                    <a:gd name="T24" fmla="*/ 303 w 315"/>
                    <a:gd name="T25" fmla="*/ 2 h 74"/>
                    <a:gd name="T26" fmla="*/ 313 w 315"/>
                    <a:gd name="T27" fmla="*/ 9 h 74"/>
                    <a:gd name="T28" fmla="*/ 315 w 315"/>
                    <a:gd name="T29" fmla="*/ 19 h 74"/>
                    <a:gd name="T30" fmla="*/ 310 w 315"/>
                    <a:gd name="T31" fmla="*/ 28 h 74"/>
                    <a:gd name="T32" fmla="*/ 296 w 315"/>
                    <a:gd name="T33" fmla="*/ 35 h 74"/>
                    <a:gd name="T34" fmla="*/ 278 w 315"/>
                    <a:gd name="T35" fmla="*/ 40 h 74"/>
                    <a:gd name="T36" fmla="*/ 244 w 315"/>
                    <a:gd name="T37" fmla="*/ 47 h 74"/>
                    <a:gd name="T38" fmla="*/ 213 w 315"/>
                    <a:gd name="T39" fmla="*/ 52 h 74"/>
                    <a:gd name="T40" fmla="*/ 179 w 315"/>
                    <a:gd name="T41" fmla="*/ 57 h 74"/>
                    <a:gd name="T42" fmla="*/ 137 w 315"/>
                    <a:gd name="T43" fmla="*/ 64 h 74"/>
                    <a:gd name="T44" fmla="*/ 104 w 315"/>
                    <a:gd name="T45" fmla="*/ 68 h 74"/>
                    <a:gd name="T46" fmla="*/ 76 w 315"/>
                    <a:gd name="T47" fmla="*/ 71 h 74"/>
                    <a:gd name="T48" fmla="*/ 43 w 315"/>
                    <a:gd name="T49" fmla="*/ 73 h 74"/>
                    <a:gd name="T50" fmla="*/ 22 w 315"/>
                    <a:gd name="T51" fmla="*/ 74 h 74"/>
                    <a:gd name="T52" fmla="*/ 15 w 315"/>
                    <a:gd name="T53" fmla="*/ 73 h 74"/>
                    <a:gd name="T54" fmla="*/ 7 w 315"/>
                    <a:gd name="T55" fmla="*/ 71 h 74"/>
                    <a:gd name="T56" fmla="*/ 2 w 315"/>
                    <a:gd name="T57" fmla="*/ 67 h 74"/>
                    <a:gd name="T58" fmla="*/ 0 w 315"/>
                    <a:gd name="T59" fmla="*/ 62 h 74"/>
                    <a:gd name="T60" fmla="*/ 2 w 315"/>
                    <a:gd name="T61" fmla="*/ 56 h 74"/>
                    <a:gd name="T62" fmla="*/ 5 w 315"/>
                    <a:gd name="T6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4">
                      <a:moveTo>
                        <a:pt x="5" y="52"/>
                      </a:moveTo>
                      <a:lnTo>
                        <a:pt x="11" y="47"/>
                      </a:lnTo>
                      <a:lnTo>
                        <a:pt x="18" y="43"/>
                      </a:lnTo>
                      <a:lnTo>
                        <a:pt x="40" y="37"/>
                      </a:lnTo>
                      <a:lnTo>
                        <a:pt x="74" y="30"/>
                      </a:lnTo>
                      <a:lnTo>
                        <a:pt x="100" y="25"/>
                      </a:lnTo>
                      <a:lnTo>
                        <a:pt x="132" y="20"/>
                      </a:lnTo>
                      <a:lnTo>
                        <a:pt x="174" y="13"/>
                      </a:lnTo>
                      <a:lnTo>
                        <a:pt x="204" y="9"/>
                      </a:lnTo>
                      <a:lnTo>
                        <a:pt x="239" y="4"/>
                      </a:lnTo>
                      <a:lnTo>
                        <a:pt x="269" y="3"/>
                      </a:lnTo>
                      <a:lnTo>
                        <a:pt x="290" y="0"/>
                      </a:lnTo>
                      <a:lnTo>
                        <a:pt x="303" y="2"/>
                      </a:lnTo>
                      <a:lnTo>
                        <a:pt x="313" y="9"/>
                      </a:lnTo>
                      <a:lnTo>
                        <a:pt x="315" y="19"/>
                      </a:lnTo>
                      <a:lnTo>
                        <a:pt x="310" y="28"/>
                      </a:lnTo>
                      <a:lnTo>
                        <a:pt x="296" y="35"/>
                      </a:lnTo>
                      <a:lnTo>
                        <a:pt x="278" y="40"/>
                      </a:lnTo>
                      <a:lnTo>
                        <a:pt x="244" y="47"/>
                      </a:lnTo>
                      <a:lnTo>
                        <a:pt x="213" y="52"/>
                      </a:lnTo>
                      <a:lnTo>
                        <a:pt x="179" y="57"/>
                      </a:lnTo>
                      <a:lnTo>
                        <a:pt x="137" y="64"/>
                      </a:lnTo>
                      <a:lnTo>
                        <a:pt x="104" y="68"/>
                      </a:lnTo>
                      <a:lnTo>
                        <a:pt x="76" y="71"/>
                      </a:lnTo>
                      <a:lnTo>
                        <a:pt x="43" y="73"/>
                      </a:lnTo>
                      <a:lnTo>
                        <a:pt x="22" y="74"/>
                      </a:lnTo>
                      <a:lnTo>
                        <a:pt x="15" y="73"/>
                      </a:lnTo>
                      <a:lnTo>
                        <a:pt x="7" y="71"/>
                      </a:lnTo>
                      <a:lnTo>
                        <a:pt x="2" y="67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5" y="52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5" name="Freeform 11"/>
                <p:cNvSpPr>
                  <a:spLocks/>
                </p:cNvSpPr>
                <p:nvPr/>
              </p:nvSpPr>
              <p:spPr bwMode="auto">
                <a:xfrm>
                  <a:off x="2719" y="1743"/>
                  <a:ext cx="184" cy="281"/>
                </a:xfrm>
                <a:custGeom>
                  <a:avLst/>
                  <a:gdLst>
                    <a:gd name="T0" fmla="*/ 163 w 184"/>
                    <a:gd name="T1" fmla="*/ 6 h 281"/>
                    <a:gd name="T2" fmla="*/ 153 w 184"/>
                    <a:gd name="T3" fmla="*/ 16 h 281"/>
                    <a:gd name="T4" fmla="*/ 134 w 184"/>
                    <a:gd name="T5" fmla="*/ 40 h 281"/>
                    <a:gd name="T6" fmla="*/ 106 w 184"/>
                    <a:gd name="T7" fmla="*/ 75 h 281"/>
                    <a:gd name="T8" fmla="*/ 75 w 184"/>
                    <a:gd name="T9" fmla="*/ 122 h 281"/>
                    <a:gd name="T10" fmla="*/ 48 w 184"/>
                    <a:gd name="T11" fmla="*/ 167 h 281"/>
                    <a:gd name="T12" fmla="*/ 19 w 184"/>
                    <a:gd name="T13" fmla="*/ 220 h 281"/>
                    <a:gd name="T14" fmla="*/ 7 w 184"/>
                    <a:gd name="T15" fmla="*/ 243 h 281"/>
                    <a:gd name="T16" fmla="*/ 3 w 184"/>
                    <a:gd name="T17" fmla="*/ 257 h 281"/>
                    <a:gd name="T18" fmla="*/ 1 w 184"/>
                    <a:gd name="T19" fmla="*/ 265 h 281"/>
                    <a:gd name="T20" fmla="*/ 0 w 184"/>
                    <a:gd name="T21" fmla="*/ 274 h 281"/>
                    <a:gd name="T22" fmla="*/ 5 w 184"/>
                    <a:gd name="T23" fmla="*/ 279 h 281"/>
                    <a:gd name="T24" fmla="*/ 10 w 184"/>
                    <a:gd name="T25" fmla="*/ 281 h 281"/>
                    <a:gd name="T26" fmla="*/ 16 w 184"/>
                    <a:gd name="T27" fmla="*/ 279 h 281"/>
                    <a:gd name="T28" fmla="*/ 23 w 184"/>
                    <a:gd name="T29" fmla="*/ 275 h 281"/>
                    <a:gd name="T30" fmla="*/ 32 w 184"/>
                    <a:gd name="T31" fmla="*/ 268 h 281"/>
                    <a:gd name="T32" fmla="*/ 39 w 184"/>
                    <a:gd name="T33" fmla="*/ 263 h 281"/>
                    <a:gd name="T34" fmla="*/ 59 w 184"/>
                    <a:gd name="T35" fmla="*/ 240 h 281"/>
                    <a:gd name="T36" fmla="*/ 93 w 184"/>
                    <a:gd name="T37" fmla="*/ 190 h 281"/>
                    <a:gd name="T38" fmla="*/ 124 w 184"/>
                    <a:gd name="T39" fmla="*/ 140 h 281"/>
                    <a:gd name="T40" fmla="*/ 148 w 184"/>
                    <a:gd name="T41" fmla="*/ 97 h 281"/>
                    <a:gd name="T42" fmla="*/ 168 w 184"/>
                    <a:gd name="T43" fmla="*/ 60 h 281"/>
                    <a:gd name="T44" fmla="*/ 181 w 184"/>
                    <a:gd name="T45" fmla="*/ 31 h 281"/>
                    <a:gd name="T46" fmla="*/ 184 w 184"/>
                    <a:gd name="T47" fmla="*/ 13 h 281"/>
                    <a:gd name="T48" fmla="*/ 182 w 184"/>
                    <a:gd name="T49" fmla="*/ 6 h 281"/>
                    <a:gd name="T50" fmla="*/ 173 w 184"/>
                    <a:gd name="T51" fmla="*/ 0 h 281"/>
                    <a:gd name="T52" fmla="*/ 163 w 184"/>
                    <a:gd name="T53" fmla="*/ 6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163" y="6"/>
                      </a:moveTo>
                      <a:lnTo>
                        <a:pt x="153" y="16"/>
                      </a:lnTo>
                      <a:lnTo>
                        <a:pt x="134" y="40"/>
                      </a:lnTo>
                      <a:lnTo>
                        <a:pt x="106" y="75"/>
                      </a:lnTo>
                      <a:lnTo>
                        <a:pt x="75" y="122"/>
                      </a:lnTo>
                      <a:lnTo>
                        <a:pt x="48" y="167"/>
                      </a:lnTo>
                      <a:lnTo>
                        <a:pt x="19" y="220"/>
                      </a:lnTo>
                      <a:lnTo>
                        <a:pt x="7" y="243"/>
                      </a:lnTo>
                      <a:lnTo>
                        <a:pt x="3" y="257"/>
                      </a:lnTo>
                      <a:lnTo>
                        <a:pt x="1" y="265"/>
                      </a:lnTo>
                      <a:lnTo>
                        <a:pt x="0" y="274"/>
                      </a:lnTo>
                      <a:lnTo>
                        <a:pt x="5" y="279"/>
                      </a:lnTo>
                      <a:lnTo>
                        <a:pt x="10" y="281"/>
                      </a:lnTo>
                      <a:lnTo>
                        <a:pt x="16" y="279"/>
                      </a:lnTo>
                      <a:lnTo>
                        <a:pt x="23" y="275"/>
                      </a:lnTo>
                      <a:lnTo>
                        <a:pt x="32" y="268"/>
                      </a:lnTo>
                      <a:lnTo>
                        <a:pt x="39" y="263"/>
                      </a:lnTo>
                      <a:lnTo>
                        <a:pt x="59" y="240"/>
                      </a:lnTo>
                      <a:lnTo>
                        <a:pt x="93" y="190"/>
                      </a:lnTo>
                      <a:lnTo>
                        <a:pt x="124" y="140"/>
                      </a:lnTo>
                      <a:lnTo>
                        <a:pt x="148" y="97"/>
                      </a:lnTo>
                      <a:lnTo>
                        <a:pt x="168" y="60"/>
                      </a:lnTo>
                      <a:lnTo>
                        <a:pt x="181" y="31"/>
                      </a:lnTo>
                      <a:lnTo>
                        <a:pt x="184" y="13"/>
                      </a:lnTo>
                      <a:lnTo>
                        <a:pt x="182" y="6"/>
                      </a:lnTo>
                      <a:lnTo>
                        <a:pt x="173" y="0"/>
                      </a:lnTo>
                      <a:lnTo>
                        <a:pt x="163" y="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6" name="Freeform 12"/>
                <p:cNvSpPr>
                  <a:spLocks/>
                </p:cNvSpPr>
                <p:nvPr/>
              </p:nvSpPr>
              <p:spPr bwMode="auto">
                <a:xfrm>
                  <a:off x="2838" y="1743"/>
                  <a:ext cx="90" cy="328"/>
                </a:xfrm>
                <a:custGeom>
                  <a:avLst/>
                  <a:gdLst>
                    <a:gd name="T0" fmla="*/ 79 w 90"/>
                    <a:gd name="T1" fmla="*/ 0 h 328"/>
                    <a:gd name="T2" fmla="*/ 69 w 90"/>
                    <a:gd name="T3" fmla="*/ 11 h 328"/>
                    <a:gd name="T4" fmla="*/ 57 w 90"/>
                    <a:gd name="T5" fmla="*/ 43 h 328"/>
                    <a:gd name="T6" fmla="*/ 41 w 90"/>
                    <a:gd name="T7" fmla="*/ 95 h 328"/>
                    <a:gd name="T8" fmla="*/ 29 w 90"/>
                    <a:gd name="T9" fmla="*/ 138 h 328"/>
                    <a:gd name="T10" fmla="*/ 15 w 90"/>
                    <a:gd name="T11" fmla="*/ 193 h 328"/>
                    <a:gd name="T12" fmla="*/ 4 w 90"/>
                    <a:gd name="T13" fmla="*/ 249 h 328"/>
                    <a:gd name="T14" fmla="*/ 1 w 90"/>
                    <a:gd name="T15" fmla="*/ 283 h 328"/>
                    <a:gd name="T16" fmla="*/ 0 w 90"/>
                    <a:gd name="T17" fmla="*/ 294 h 328"/>
                    <a:gd name="T18" fmla="*/ 1 w 90"/>
                    <a:gd name="T19" fmla="*/ 305 h 328"/>
                    <a:gd name="T20" fmla="*/ 2 w 90"/>
                    <a:gd name="T21" fmla="*/ 316 h 328"/>
                    <a:gd name="T22" fmla="*/ 5 w 90"/>
                    <a:gd name="T23" fmla="*/ 325 h 328"/>
                    <a:gd name="T24" fmla="*/ 9 w 90"/>
                    <a:gd name="T25" fmla="*/ 328 h 328"/>
                    <a:gd name="T26" fmla="*/ 15 w 90"/>
                    <a:gd name="T27" fmla="*/ 327 h 328"/>
                    <a:gd name="T28" fmla="*/ 22 w 90"/>
                    <a:gd name="T29" fmla="*/ 323 h 328"/>
                    <a:gd name="T30" fmla="*/ 27 w 90"/>
                    <a:gd name="T31" fmla="*/ 318 h 328"/>
                    <a:gd name="T32" fmla="*/ 35 w 90"/>
                    <a:gd name="T33" fmla="*/ 304 h 328"/>
                    <a:gd name="T34" fmla="*/ 40 w 90"/>
                    <a:gd name="T35" fmla="*/ 290 h 328"/>
                    <a:gd name="T36" fmla="*/ 49 w 90"/>
                    <a:gd name="T37" fmla="*/ 268 h 328"/>
                    <a:gd name="T38" fmla="*/ 64 w 90"/>
                    <a:gd name="T39" fmla="*/ 212 h 328"/>
                    <a:gd name="T40" fmla="*/ 74 w 90"/>
                    <a:gd name="T41" fmla="*/ 154 h 328"/>
                    <a:gd name="T42" fmla="*/ 82 w 90"/>
                    <a:gd name="T43" fmla="*/ 109 h 328"/>
                    <a:gd name="T44" fmla="*/ 88 w 90"/>
                    <a:gd name="T45" fmla="*/ 58 h 328"/>
                    <a:gd name="T46" fmla="*/ 89 w 90"/>
                    <a:gd name="T47" fmla="*/ 35 h 328"/>
                    <a:gd name="T48" fmla="*/ 90 w 90"/>
                    <a:gd name="T49" fmla="*/ 18 h 328"/>
                    <a:gd name="T50" fmla="*/ 88 w 90"/>
                    <a:gd name="T51" fmla="*/ 5 h 328"/>
                    <a:gd name="T52" fmla="*/ 84 w 90"/>
                    <a:gd name="T53" fmla="*/ 0 h 328"/>
                    <a:gd name="T54" fmla="*/ 79 w 90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0" h="328">
                      <a:moveTo>
                        <a:pt x="79" y="0"/>
                      </a:moveTo>
                      <a:lnTo>
                        <a:pt x="69" y="11"/>
                      </a:lnTo>
                      <a:lnTo>
                        <a:pt x="57" y="43"/>
                      </a:lnTo>
                      <a:lnTo>
                        <a:pt x="41" y="95"/>
                      </a:lnTo>
                      <a:lnTo>
                        <a:pt x="29" y="138"/>
                      </a:lnTo>
                      <a:lnTo>
                        <a:pt x="15" y="193"/>
                      </a:lnTo>
                      <a:lnTo>
                        <a:pt x="4" y="249"/>
                      </a:lnTo>
                      <a:lnTo>
                        <a:pt x="1" y="283"/>
                      </a:lnTo>
                      <a:lnTo>
                        <a:pt x="0" y="294"/>
                      </a:lnTo>
                      <a:lnTo>
                        <a:pt x="1" y="305"/>
                      </a:lnTo>
                      <a:lnTo>
                        <a:pt x="2" y="316"/>
                      </a:lnTo>
                      <a:lnTo>
                        <a:pt x="5" y="325"/>
                      </a:lnTo>
                      <a:lnTo>
                        <a:pt x="9" y="328"/>
                      </a:lnTo>
                      <a:lnTo>
                        <a:pt x="15" y="327"/>
                      </a:lnTo>
                      <a:lnTo>
                        <a:pt x="22" y="323"/>
                      </a:lnTo>
                      <a:lnTo>
                        <a:pt x="27" y="318"/>
                      </a:lnTo>
                      <a:lnTo>
                        <a:pt x="35" y="304"/>
                      </a:lnTo>
                      <a:lnTo>
                        <a:pt x="40" y="290"/>
                      </a:lnTo>
                      <a:lnTo>
                        <a:pt x="49" y="268"/>
                      </a:lnTo>
                      <a:lnTo>
                        <a:pt x="64" y="212"/>
                      </a:lnTo>
                      <a:lnTo>
                        <a:pt x="74" y="154"/>
                      </a:lnTo>
                      <a:lnTo>
                        <a:pt x="82" y="109"/>
                      </a:lnTo>
                      <a:lnTo>
                        <a:pt x="88" y="58"/>
                      </a:lnTo>
                      <a:lnTo>
                        <a:pt x="89" y="35"/>
                      </a:lnTo>
                      <a:lnTo>
                        <a:pt x="90" y="18"/>
                      </a:lnTo>
                      <a:lnTo>
                        <a:pt x="88" y="5"/>
                      </a:lnTo>
                      <a:lnTo>
                        <a:pt x="84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7" name="Freeform 13"/>
                <p:cNvSpPr>
                  <a:spLocks/>
                </p:cNvSpPr>
                <p:nvPr/>
              </p:nvSpPr>
              <p:spPr bwMode="auto">
                <a:xfrm>
                  <a:off x="2708" y="1374"/>
                  <a:ext cx="174" cy="309"/>
                </a:xfrm>
                <a:custGeom>
                  <a:avLst/>
                  <a:gdLst>
                    <a:gd name="T0" fmla="*/ 166 w 174"/>
                    <a:gd name="T1" fmla="*/ 306 h 309"/>
                    <a:gd name="T2" fmla="*/ 171 w 174"/>
                    <a:gd name="T3" fmla="*/ 302 h 309"/>
                    <a:gd name="T4" fmla="*/ 173 w 174"/>
                    <a:gd name="T5" fmla="*/ 297 h 309"/>
                    <a:gd name="T6" fmla="*/ 174 w 174"/>
                    <a:gd name="T7" fmla="*/ 290 h 309"/>
                    <a:gd name="T8" fmla="*/ 174 w 174"/>
                    <a:gd name="T9" fmla="*/ 281 h 309"/>
                    <a:gd name="T10" fmla="*/ 167 w 174"/>
                    <a:gd name="T11" fmla="*/ 262 h 309"/>
                    <a:gd name="T12" fmla="*/ 155 w 174"/>
                    <a:gd name="T13" fmla="*/ 233 h 309"/>
                    <a:gd name="T14" fmla="*/ 140 w 174"/>
                    <a:gd name="T15" fmla="*/ 199 h 309"/>
                    <a:gd name="T16" fmla="*/ 113 w 174"/>
                    <a:gd name="T17" fmla="*/ 145 h 309"/>
                    <a:gd name="T18" fmla="*/ 84 w 174"/>
                    <a:gd name="T19" fmla="*/ 92 h 309"/>
                    <a:gd name="T20" fmla="*/ 63 w 174"/>
                    <a:gd name="T21" fmla="*/ 57 h 309"/>
                    <a:gd name="T22" fmla="*/ 51 w 174"/>
                    <a:gd name="T23" fmla="*/ 40 h 309"/>
                    <a:gd name="T24" fmla="*/ 37 w 174"/>
                    <a:gd name="T25" fmla="*/ 23 h 309"/>
                    <a:gd name="T26" fmla="*/ 31 w 174"/>
                    <a:gd name="T27" fmla="*/ 16 h 309"/>
                    <a:gd name="T28" fmla="*/ 25 w 174"/>
                    <a:gd name="T29" fmla="*/ 9 h 309"/>
                    <a:gd name="T30" fmla="*/ 18 w 174"/>
                    <a:gd name="T31" fmla="*/ 4 h 309"/>
                    <a:gd name="T32" fmla="*/ 11 w 174"/>
                    <a:gd name="T33" fmla="*/ 0 h 309"/>
                    <a:gd name="T34" fmla="*/ 8 w 174"/>
                    <a:gd name="T35" fmla="*/ 0 h 309"/>
                    <a:gd name="T36" fmla="*/ 3 w 174"/>
                    <a:gd name="T37" fmla="*/ 2 h 309"/>
                    <a:gd name="T38" fmla="*/ 1 w 174"/>
                    <a:gd name="T39" fmla="*/ 6 h 309"/>
                    <a:gd name="T40" fmla="*/ 0 w 174"/>
                    <a:gd name="T41" fmla="*/ 11 h 309"/>
                    <a:gd name="T42" fmla="*/ 0 w 174"/>
                    <a:gd name="T43" fmla="*/ 19 h 309"/>
                    <a:gd name="T44" fmla="*/ 3 w 174"/>
                    <a:gd name="T45" fmla="*/ 33 h 309"/>
                    <a:gd name="T46" fmla="*/ 9 w 174"/>
                    <a:gd name="T47" fmla="*/ 56 h 309"/>
                    <a:gd name="T48" fmla="*/ 18 w 174"/>
                    <a:gd name="T49" fmla="*/ 79 h 309"/>
                    <a:gd name="T50" fmla="*/ 37 w 174"/>
                    <a:gd name="T51" fmla="*/ 116 h 309"/>
                    <a:gd name="T52" fmla="*/ 64 w 174"/>
                    <a:gd name="T53" fmla="*/ 167 h 309"/>
                    <a:gd name="T54" fmla="*/ 92 w 174"/>
                    <a:gd name="T55" fmla="*/ 218 h 309"/>
                    <a:gd name="T56" fmla="*/ 110 w 174"/>
                    <a:gd name="T57" fmla="*/ 250 h 309"/>
                    <a:gd name="T58" fmla="*/ 126 w 174"/>
                    <a:gd name="T59" fmla="*/ 279 h 309"/>
                    <a:gd name="T60" fmla="*/ 141 w 174"/>
                    <a:gd name="T61" fmla="*/ 299 h 309"/>
                    <a:gd name="T62" fmla="*/ 150 w 174"/>
                    <a:gd name="T63" fmla="*/ 306 h 309"/>
                    <a:gd name="T64" fmla="*/ 155 w 174"/>
                    <a:gd name="T65" fmla="*/ 309 h 309"/>
                    <a:gd name="T66" fmla="*/ 164 w 174"/>
                    <a:gd name="T67" fmla="*/ 306 h 309"/>
                    <a:gd name="T68" fmla="*/ 166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166" y="306"/>
                      </a:moveTo>
                      <a:lnTo>
                        <a:pt x="171" y="302"/>
                      </a:lnTo>
                      <a:lnTo>
                        <a:pt x="173" y="297"/>
                      </a:lnTo>
                      <a:lnTo>
                        <a:pt x="174" y="290"/>
                      </a:lnTo>
                      <a:lnTo>
                        <a:pt x="174" y="281"/>
                      </a:lnTo>
                      <a:lnTo>
                        <a:pt x="167" y="262"/>
                      </a:lnTo>
                      <a:lnTo>
                        <a:pt x="155" y="233"/>
                      </a:lnTo>
                      <a:lnTo>
                        <a:pt x="140" y="199"/>
                      </a:lnTo>
                      <a:lnTo>
                        <a:pt x="113" y="145"/>
                      </a:lnTo>
                      <a:lnTo>
                        <a:pt x="84" y="92"/>
                      </a:lnTo>
                      <a:lnTo>
                        <a:pt x="63" y="57"/>
                      </a:lnTo>
                      <a:lnTo>
                        <a:pt x="51" y="40"/>
                      </a:lnTo>
                      <a:lnTo>
                        <a:pt x="37" y="23"/>
                      </a:lnTo>
                      <a:lnTo>
                        <a:pt x="31" y="16"/>
                      </a:lnTo>
                      <a:lnTo>
                        <a:pt x="25" y="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3" y="33"/>
                      </a:lnTo>
                      <a:lnTo>
                        <a:pt x="9" y="56"/>
                      </a:lnTo>
                      <a:lnTo>
                        <a:pt x="18" y="79"/>
                      </a:lnTo>
                      <a:lnTo>
                        <a:pt x="37" y="116"/>
                      </a:lnTo>
                      <a:lnTo>
                        <a:pt x="64" y="167"/>
                      </a:lnTo>
                      <a:lnTo>
                        <a:pt x="92" y="218"/>
                      </a:lnTo>
                      <a:lnTo>
                        <a:pt x="110" y="250"/>
                      </a:lnTo>
                      <a:lnTo>
                        <a:pt x="126" y="279"/>
                      </a:lnTo>
                      <a:lnTo>
                        <a:pt x="141" y="299"/>
                      </a:lnTo>
                      <a:lnTo>
                        <a:pt x="150" y="306"/>
                      </a:lnTo>
                      <a:lnTo>
                        <a:pt x="155" y="309"/>
                      </a:lnTo>
                      <a:lnTo>
                        <a:pt x="164" y="306"/>
                      </a:lnTo>
                      <a:lnTo>
                        <a:pt x="166" y="30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8" name="Freeform 14"/>
                <p:cNvSpPr>
                  <a:spLocks/>
                </p:cNvSpPr>
                <p:nvPr/>
              </p:nvSpPr>
              <p:spPr bwMode="auto">
                <a:xfrm>
                  <a:off x="2837" y="1331"/>
                  <a:ext cx="73" cy="315"/>
                </a:xfrm>
                <a:custGeom>
                  <a:avLst/>
                  <a:gdLst>
                    <a:gd name="T0" fmla="*/ 22 w 73"/>
                    <a:gd name="T1" fmla="*/ 4 h 315"/>
                    <a:gd name="T2" fmla="*/ 27 w 73"/>
                    <a:gd name="T3" fmla="*/ 11 h 315"/>
                    <a:gd name="T4" fmla="*/ 30 w 73"/>
                    <a:gd name="T5" fmla="*/ 18 h 315"/>
                    <a:gd name="T6" fmla="*/ 37 w 73"/>
                    <a:gd name="T7" fmla="*/ 40 h 315"/>
                    <a:gd name="T8" fmla="*/ 44 w 73"/>
                    <a:gd name="T9" fmla="*/ 74 h 315"/>
                    <a:gd name="T10" fmla="*/ 49 w 73"/>
                    <a:gd name="T11" fmla="*/ 100 h 315"/>
                    <a:gd name="T12" fmla="*/ 54 w 73"/>
                    <a:gd name="T13" fmla="*/ 132 h 315"/>
                    <a:gd name="T14" fmla="*/ 61 w 73"/>
                    <a:gd name="T15" fmla="*/ 174 h 315"/>
                    <a:gd name="T16" fmla="*/ 64 w 73"/>
                    <a:gd name="T17" fmla="*/ 204 h 315"/>
                    <a:gd name="T18" fmla="*/ 69 w 73"/>
                    <a:gd name="T19" fmla="*/ 239 h 315"/>
                    <a:gd name="T20" fmla="*/ 71 w 73"/>
                    <a:gd name="T21" fmla="*/ 269 h 315"/>
                    <a:gd name="T22" fmla="*/ 73 w 73"/>
                    <a:gd name="T23" fmla="*/ 290 h 315"/>
                    <a:gd name="T24" fmla="*/ 72 w 73"/>
                    <a:gd name="T25" fmla="*/ 303 h 315"/>
                    <a:gd name="T26" fmla="*/ 65 w 73"/>
                    <a:gd name="T27" fmla="*/ 314 h 315"/>
                    <a:gd name="T28" fmla="*/ 55 w 73"/>
                    <a:gd name="T29" fmla="*/ 315 h 315"/>
                    <a:gd name="T30" fmla="*/ 46 w 73"/>
                    <a:gd name="T31" fmla="*/ 310 h 315"/>
                    <a:gd name="T32" fmla="*/ 39 w 73"/>
                    <a:gd name="T33" fmla="*/ 297 h 315"/>
                    <a:gd name="T34" fmla="*/ 34 w 73"/>
                    <a:gd name="T35" fmla="*/ 278 h 315"/>
                    <a:gd name="T36" fmla="*/ 26 w 73"/>
                    <a:gd name="T37" fmla="*/ 244 h 315"/>
                    <a:gd name="T38" fmla="*/ 22 w 73"/>
                    <a:gd name="T39" fmla="*/ 213 h 315"/>
                    <a:gd name="T40" fmla="*/ 17 w 73"/>
                    <a:gd name="T41" fmla="*/ 179 h 315"/>
                    <a:gd name="T42" fmla="*/ 10 w 73"/>
                    <a:gd name="T43" fmla="*/ 137 h 315"/>
                    <a:gd name="T44" fmla="*/ 6 w 73"/>
                    <a:gd name="T45" fmla="*/ 104 h 315"/>
                    <a:gd name="T46" fmla="*/ 3 w 73"/>
                    <a:gd name="T47" fmla="*/ 75 h 315"/>
                    <a:gd name="T48" fmla="*/ 1 w 73"/>
                    <a:gd name="T49" fmla="*/ 43 h 315"/>
                    <a:gd name="T50" fmla="*/ 0 w 73"/>
                    <a:gd name="T51" fmla="*/ 21 h 315"/>
                    <a:gd name="T52" fmla="*/ 1 w 73"/>
                    <a:gd name="T53" fmla="*/ 15 h 315"/>
                    <a:gd name="T54" fmla="*/ 3 w 73"/>
                    <a:gd name="T55" fmla="*/ 7 h 315"/>
                    <a:gd name="T56" fmla="*/ 7 w 73"/>
                    <a:gd name="T57" fmla="*/ 1 h 315"/>
                    <a:gd name="T58" fmla="*/ 12 w 73"/>
                    <a:gd name="T59" fmla="*/ 0 h 315"/>
                    <a:gd name="T60" fmla="*/ 17 w 73"/>
                    <a:gd name="T61" fmla="*/ 1 h 315"/>
                    <a:gd name="T62" fmla="*/ 22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22" y="4"/>
                      </a:moveTo>
                      <a:lnTo>
                        <a:pt x="27" y="11"/>
                      </a:lnTo>
                      <a:lnTo>
                        <a:pt x="30" y="18"/>
                      </a:lnTo>
                      <a:lnTo>
                        <a:pt x="37" y="40"/>
                      </a:lnTo>
                      <a:lnTo>
                        <a:pt x="44" y="74"/>
                      </a:lnTo>
                      <a:lnTo>
                        <a:pt x="49" y="100"/>
                      </a:lnTo>
                      <a:lnTo>
                        <a:pt x="54" y="132"/>
                      </a:lnTo>
                      <a:lnTo>
                        <a:pt x="61" y="174"/>
                      </a:lnTo>
                      <a:lnTo>
                        <a:pt x="64" y="204"/>
                      </a:lnTo>
                      <a:lnTo>
                        <a:pt x="69" y="239"/>
                      </a:lnTo>
                      <a:lnTo>
                        <a:pt x="71" y="269"/>
                      </a:lnTo>
                      <a:lnTo>
                        <a:pt x="73" y="290"/>
                      </a:lnTo>
                      <a:lnTo>
                        <a:pt x="72" y="303"/>
                      </a:lnTo>
                      <a:lnTo>
                        <a:pt x="65" y="314"/>
                      </a:lnTo>
                      <a:lnTo>
                        <a:pt x="55" y="315"/>
                      </a:lnTo>
                      <a:lnTo>
                        <a:pt x="46" y="310"/>
                      </a:lnTo>
                      <a:lnTo>
                        <a:pt x="39" y="297"/>
                      </a:lnTo>
                      <a:lnTo>
                        <a:pt x="34" y="278"/>
                      </a:lnTo>
                      <a:lnTo>
                        <a:pt x="26" y="244"/>
                      </a:lnTo>
                      <a:lnTo>
                        <a:pt x="22" y="213"/>
                      </a:lnTo>
                      <a:lnTo>
                        <a:pt x="17" y="179"/>
                      </a:lnTo>
                      <a:lnTo>
                        <a:pt x="10" y="137"/>
                      </a:lnTo>
                      <a:lnTo>
                        <a:pt x="6" y="104"/>
                      </a:lnTo>
                      <a:lnTo>
                        <a:pt x="3" y="75"/>
                      </a:lnTo>
                      <a:lnTo>
                        <a:pt x="1" y="43"/>
                      </a:lnTo>
                      <a:lnTo>
                        <a:pt x="0" y="21"/>
                      </a:lnTo>
                      <a:lnTo>
                        <a:pt x="1" y="15"/>
                      </a:lnTo>
                      <a:lnTo>
                        <a:pt x="3" y="7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59" name="Freeform 15"/>
                <p:cNvSpPr>
                  <a:spLocks/>
                </p:cNvSpPr>
                <p:nvPr/>
              </p:nvSpPr>
              <p:spPr bwMode="auto">
                <a:xfrm>
                  <a:off x="2600" y="1479"/>
                  <a:ext cx="279" cy="184"/>
                </a:xfrm>
                <a:custGeom>
                  <a:avLst/>
                  <a:gdLst>
                    <a:gd name="T0" fmla="*/ 274 w 279"/>
                    <a:gd name="T1" fmla="*/ 163 h 184"/>
                    <a:gd name="T2" fmla="*/ 263 w 279"/>
                    <a:gd name="T3" fmla="*/ 154 h 184"/>
                    <a:gd name="T4" fmla="*/ 240 w 279"/>
                    <a:gd name="T5" fmla="*/ 134 h 184"/>
                    <a:gd name="T6" fmla="*/ 204 w 279"/>
                    <a:gd name="T7" fmla="*/ 107 h 184"/>
                    <a:gd name="T8" fmla="*/ 158 w 279"/>
                    <a:gd name="T9" fmla="*/ 75 h 184"/>
                    <a:gd name="T10" fmla="*/ 113 w 279"/>
                    <a:gd name="T11" fmla="*/ 48 h 184"/>
                    <a:gd name="T12" fmla="*/ 60 w 279"/>
                    <a:gd name="T13" fmla="*/ 19 h 184"/>
                    <a:gd name="T14" fmla="*/ 37 w 279"/>
                    <a:gd name="T15" fmla="*/ 7 h 184"/>
                    <a:gd name="T16" fmla="*/ 24 w 279"/>
                    <a:gd name="T17" fmla="*/ 3 h 184"/>
                    <a:gd name="T18" fmla="*/ 16 w 279"/>
                    <a:gd name="T19" fmla="*/ 1 h 184"/>
                    <a:gd name="T20" fmla="*/ 7 w 279"/>
                    <a:gd name="T21" fmla="*/ 0 h 184"/>
                    <a:gd name="T22" fmla="*/ 1 w 279"/>
                    <a:gd name="T23" fmla="*/ 4 h 184"/>
                    <a:gd name="T24" fmla="*/ 0 w 279"/>
                    <a:gd name="T25" fmla="*/ 10 h 184"/>
                    <a:gd name="T26" fmla="*/ 1 w 279"/>
                    <a:gd name="T27" fmla="*/ 16 h 184"/>
                    <a:gd name="T28" fmla="*/ 5 w 279"/>
                    <a:gd name="T29" fmla="*/ 23 h 184"/>
                    <a:gd name="T30" fmla="*/ 12 w 279"/>
                    <a:gd name="T31" fmla="*/ 32 h 184"/>
                    <a:gd name="T32" fmla="*/ 17 w 279"/>
                    <a:gd name="T33" fmla="*/ 39 h 184"/>
                    <a:gd name="T34" fmla="*/ 40 w 279"/>
                    <a:gd name="T35" fmla="*/ 59 h 184"/>
                    <a:gd name="T36" fmla="*/ 90 w 279"/>
                    <a:gd name="T37" fmla="*/ 94 h 184"/>
                    <a:gd name="T38" fmla="*/ 141 w 279"/>
                    <a:gd name="T39" fmla="*/ 124 h 184"/>
                    <a:gd name="T40" fmla="*/ 183 w 279"/>
                    <a:gd name="T41" fmla="*/ 149 h 184"/>
                    <a:gd name="T42" fmla="*/ 220 w 279"/>
                    <a:gd name="T43" fmla="*/ 169 h 184"/>
                    <a:gd name="T44" fmla="*/ 249 w 279"/>
                    <a:gd name="T45" fmla="*/ 182 h 184"/>
                    <a:gd name="T46" fmla="*/ 267 w 279"/>
                    <a:gd name="T47" fmla="*/ 184 h 184"/>
                    <a:gd name="T48" fmla="*/ 274 w 279"/>
                    <a:gd name="T49" fmla="*/ 183 h 184"/>
                    <a:gd name="T50" fmla="*/ 279 w 279"/>
                    <a:gd name="T51" fmla="*/ 174 h 184"/>
                    <a:gd name="T52" fmla="*/ 274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274" y="163"/>
                      </a:moveTo>
                      <a:lnTo>
                        <a:pt x="263" y="154"/>
                      </a:lnTo>
                      <a:lnTo>
                        <a:pt x="240" y="134"/>
                      </a:lnTo>
                      <a:lnTo>
                        <a:pt x="204" y="107"/>
                      </a:lnTo>
                      <a:lnTo>
                        <a:pt x="158" y="75"/>
                      </a:lnTo>
                      <a:lnTo>
                        <a:pt x="113" y="48"/>
                      </a:lnTo>
                      <a:lnTo>
                        <a:pt x="60" y="19"/>
                      </a:lnTo>
                      <a:lnTo>
                        <a:pt x="37" y="7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5" y="23"/>
                      </a:lnTo>
                      <a:lnTo>
                        <a:pt x="12" y="32"/>
                      </a:lnTo>
                      <a:lnTo>
                        <a:pt x="17" y="39"/>
                      </a:lnTo>
                      <a:lnTo>
                        <a:pt x="40" y="59"/>
                      </a:lnTo>
                      <a:lnTo>
                        <a:pt x="90" y="94"/>
                      </a:lnTo>
                      <a:lnTo>
                        <a:pt x="141" y="124"/>
                      </a:lnTo>
                      <a:lnTo>
                        <a:pt x="183" y="149"/>
                      </a:lnTo>
                      <a:lnTo>
                        <a:pt x="220" y="169"/>
                      </a:lnTo>
                      <a:lnTo>
                        <a:pt x="249" y="182"/>
                      </a:lnTo>
                      <a:lnTo>
                        <a:pt x="267" y="184"/>
                      </a:lnTo>
                      <a:lnTo>
                        <a:pt x="274" y="183"/>
                      </a:lnTo>
                      <a:lnTo>
                        <a:pt x="279" y="174"/>
                      </a:lnTo>
                      <a:lnTo>
                        <a:pt x="274" y="163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0" name="Freeform 16"/>
                <p:cNvSpPr>
                  <a:spLocks/>
                </p:cNvSpPr>
                <p:nvPr/>
              </p:nvSpPr>
              <p:spPr bwMode="auto">
                <a:xfrm>
                  <a:off x="2553" y="1598"/>
                  <a:ext cx="327" cy="91"/>
                </a:xfrm>
                <a:custGeom>
                  <a:avLst/>
                  <a:gdLst>
                    <a:gd name="T0" fmla="*/ 327 w 327"/>
                    <a:gd name="T1" fmla="*/ 79 h 91"/>
                    <a:gd name="T2" fmla="*/ 315 w 327"/>
                    <a:gd name="T3" fmla="*/ 70 h 91"/>
                    <a:gd name="T4" fmla="*/ 284 w 327"/>
                    <a:gd name="T5" fmla="*/ 57 h 91"/>
                    <a:gd name="T6" fmla="*/ 232 w 327"/>
                    <a:gd name="T7" fmla="*/ 41 h 91"/>
                    <a:gd name="T8" fmla="*/ 189 w 327"/>
                    <a:gd name="T9" fmla="*/ 29 h 91"/>
                    <a:gd name="T10" fmla="*/ 134 w 327"/>
                    <a:gd name="T11" fmla="*/ 15 h 91"/>
                    <a:gd name="T12" fmla="*/ 78 w 327"/>
                    <a:gd name="T13" fmla="*/ 5 h 91"/>
                    <a:gd name="T14" fmla="*/ 44 w 327"/>
                    <a:gd name="T15" fmla="*/ 1 h 91"/>
                    <a:gd name="T16" fmla="*/ 34 w 327"/>
                    <a:gd name="T17" fmla="*/ 0 h 91"/>
                    <a:gd name="T18" fmla="*/ 23 w 327"/>
                    <a:gd name="T19" fmla="*/ 1 h 91"/>
                    <a:gd name="T20" fmla="*/ 12 w 327"/>
                    <a:gd name="T21" fmla="*/ 2 h 91"/>
                    <a:gd name="T22" fmla="*/ 3 w 327"/>
                    <a:gd name="T23" fmla="*/ 5 h 91"/>
                    <a:gd name="T24" fmla="*/ 0 w 327"/>
                    <a:gd name="T25" fmla="*/ 10 h 91"/>
                    <a:gd name="T26" fmla="*/ 1 w 327"/>
                    <a:gd name="T27" fmla="*/ 15 h 91"/>
                    <a:gd name="T28" fmla="*/ 5 w 327"/>
                    <a:gd name="T29" fmla="*/ 22 h 91"/>
                    <a:gd name="T30" fmla="*/ 10 w 327"/>
                    <a:gd name="T31" fmla="*/ 27 h 91"/>
                    <a:gd name="T32" fmla="*/ 23 w 327"/>
                    <a:gd name="T33" fmla="*/ 35 h 91"/>
                    <a:gd name="T34" fmla="*/ 38 w 327"/>
                    <a:gd name="T35" fmla="*/ 40 h 91"/>
                    <a:gd name="T36" fmla="*/ 60 w 327"/>
                    <a:gd name="T37" fmla="*/ 49 h 91"/>
                    <a:gd name="T38" fmla="*/ 116 w 327"/>
                    <a:gd name="T39" fmla="*/ 64 h 91"/>
                    <a:gd name="T40" fmla="*/ 173 w 327"/>
                    <a:gd name="T41" fmla="*/ 75 h 91"/>
                    <a:gd name="T42" fmla="*/ 218 w 327"/>
                    <a:gd name="T43" fmla="*/ 83 h 91"/>
                    <a:gd name="T44" fmla="*/ 269 w 327"/>
                    <a:gd name="T45" fmla="*/ 89 h 91"/>
                    <a:gd name="T46" fmla="*/ 292 w 327"/>
                    <a:gd name="T47" fmla="*/ 89 h 91"/>
                    <a:gd name="T48" fmla="*/ 309 w 327"/>
                    <a:gd name="T49" fmla="*/ 91 h 91"/>
                    <a:gd name="T50" fmla="*/ 322 w 327"/>
                    <a:gd name="T51" fmla="*/ 89 h 91"/>
                    <a:gd name="T52" fmla="*/ 327 w 327"/>
                    <a:gd name="T53" fmla="*/ 85 h 91"/>
                    <a:gd name="T54" fmla="*/ 327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327" y="79"/>
                      </a:moveTo>
                      <a:lnTo>
                        <a:pt x="315" y="70"/>
                      </a:lnTo>
                      <a:lnTo>
                        <a:pt x="284" y="57"/>
                      </a:lnTo>
                      <a:lnTo>
                        <a:pt x="232" y="41"/>
                      </a:lnTo>
                      <a:lnTo>
                        <a:pt x="189" y="29"/>
                      </a:lnTo>
                      <a:lnTo>
                        <a:pt x="134" y="15"/>
                      </a:lnTo>
                      <a:lnTo>
                        <a:pt x="78" y="5"/>
                      </a:lnTo>
                      <a:lnTo>
                        <a:pt x="44" y="1"/>
                      </a:lnTo>
                      <a:lnTo>
                        <a:pt x="34" y="0"/>
                      </a:lnTo>
                      <a:lnTo>
                        <a:pt x="23" y="1"/>
                      </a:lnTo>
                      <a:lnTo>
                        <a:pt x="12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5" y="22"/>
                      </a:lnTo>
                      <a:lnTo>
                        <a:pt x="10" y="27"/>
                      </a:lnTo>
                      <a:lnTo>
                        <a:pt x="23" y="35"/>
                      </a:lnTo>
                      <a:lnTo>
                        <a:pt x="38" y="40"/>
                      </a:lnTo>
                      <a:lnTo>
                        <a:pt x="60" y="49"/>
                      </a:lnTo>
                      <a:lnTo>
                        <a:pt x="116" y="64"/>
                      </a:lnTo>
                      <a:lnTo>
                        <a:pt x="173" y="75"/>
                      </a:lnTo>
                      <a:lnTo>
                        <a:pt x="218" y="83"/>
                      </a:lnTo>
                      <a:lnTo>
                        <a:pt x="269" y="89"/>
                      </a:lnTo>
                      <a:lnTo>
                        <a:pt x="292" y="89"/>
                      </a:lnTo>
                      <a:lnTo>
                        <a:pt x="309" y="91"/>
                      </a:lnTo>
                      <a:lnTo>
                        <a:pt x="322" y="89"/>
                      </a:lnTo>
                      <a:lnTo>
                        <a:pt x="327" y="85"/>
                      </a:lnTo>
                      <a:lnTo>
                        <a:pt x="327" y="79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1" name="Freeform 17"/>
                <p:cNvSpPr>
                  <a:spLocks/>
                </p:cNvSpPr>
                <p:nvPr/>
              </p:nvSpPr>
              <p:spPr bwMode="auto">
                <a:xfrm>
                  <a:off x="2615" y="1730"/>
                  <a:ext cx="308" cy="175"/>
                </a:xfrm>
                <a:custGeom>
                  <a:avLst/>
                  <a:gdLst>
                    <a:gd name="T0" fmla="*/ 305 w 308"/>
                    <a:gd name="T1" fmla="*/ 9 h 175"/>
                    <a:gd name="T2" fmla="*/ 300 w 308"/>
                    <a:gd name="T3" fmla="*/ 3 h 175"/>
                    <a:gd name="T4" fmla="*/ 295 w 308"/>
                    <a:gd name="T5" fmla="*/ 1 h 175"/>
                    <a:gd name="T6" fmla="*/ 289 w 308"/>
                    <a:gd name="T7" fmla="*/ 0 h 175"/>
                    <a:gd name="T8" fmla="*/ 279 w 308"/>
                    <a:gd name="T9" fmla="*/ 0 h 175"/>
                    <a:gd name="T10" fmla="*/ 261 w 308"/>
                    <a:gd name="T11" fmla="*/ 7 h 175"/>
                    <a:gd name="T12" fmla="*/ 232 w 308"/>
                    <a:gd name="T13" fmla="*/ 19 h 175"/>
                    <a:gd name="T14" fmla="*/ 198 w 308"/>
                    <a:gd name="T15" fmla="*/ 34 h 175"/>
                    <a:gd name="T16" fmla="*/ 144 w 308"/>
                    <a:gd name="T17" fmla="*/ 62 h 175"/>
                    <a:gd name="T18" fmla="*/ 91 w 308"/>
                    <a:gd name="T19" fmla="*/ 91 h 175"/>
                    <a:gd name="T20" fmla="*/ 56 w 308"/>
                    <a:gd name="T21" fmla="*/ 112 h 175"/>
                    <a:gd name="T22" fmla="*/ 39 w 308"/>
                    <a:gd name="T23" fmla="*/ 124 h 175"/>
                    <a:gd name="T24" fmla="*/ 22 w 308"/>
                    <a:gd name="T25" fmla="*/ 138 h 175"/>
                    <a:gd name="T26" fmla="*/ 15 w 308"/>
                    <a:gd name="T27" fmla="*/ 143 h 175"/>
                    <a:gd name="T28" fmla="*/ 8 w 308"/>
                    <a:gd name="T29" fmla="*/ 150 h 175"/>
                    <a:gd name="T30" fmla="*/ 3 w 308"/>
                    <a:gd name="T31" fmla="*/ 157 h 175"/>
                    <a:gd name="T32" fmla="*/ 0 w 308"/>
                    <a:gd name="T33" fmla="*/ 164 h 175"/>
                    <a:gd name="T34" fmla="*/ 0 w 308"/>
                    <a:gd name="T35" fmla="*/ 167 h 175"/>
                    <a:gd name="T36" fmla="*/ 2 w 308"/>
                    <a:gd name="T37" fmla="*/ 172 h 175"/>
                    <a:gd name="T38" fmla="*/ 5 w 308"/>
                    <a:gd name="T39" fmla="*/ 174 h 175"/>
                    <a:gd name="T40" fmla="*/ 11 w 308"/>
                    <a:gd name="T41" fmla="*/ 175 h 175"/>
                    <a:gd name="T42" fmla="*/ 19 w 308"/>
                    <a:gd name="T43" fmla="*/ 175 h 175"/>
                    <a:gd name="T44" fmla="*/ 32 w 308"/>
                    <a:gd name="T45" fmla="*/ 172 h 175"/>
                    <a:gd name="T46" fmla="*/ 55 w 308"/>
                    <a:gd name="T47" fmla="*/ 166 h 175"/>
                    <a:gd name="T48" fmla="*/ 78 w 308"/>
                    <a:gd name="T49" fmla="*/ 157 h 175"/>
                    <a:gd name="T50" fmla="*/ 115 w 308"/>
                    <a:gd name="T51" fmla="*/ 138 h 175"/>
                    <a:gd name="T52" fmla="*/ 166 w 308"/>
                    <a:gd name="T53" fmla="*/ 111 h 175"/>
                    <a:gd name="T54" fmla="*/ 217 w 308"/>
                    <a:gd name="T55" fmla="*/ 83 h 175"/>
                    <a:gd name="T56" fmla="*/ 249 w 308"/>
                    <a:gd name="T57" fmla="*/ 65 h 175"/>
                    <a:gd name="T58" fmla="*/ 277 w 308"/>
                    <a:gd name="T59" fmla="*/ 48 h 175"/>
                    <a:gd name="T60" fmla="*/ 298 w 308"/>
                    <a:gd name="T61" fmla="*/ 33 h 175"/>
                    <a:gd name="T62" fmla="*/ 304 w 308"/>
                    <a:gd name="T63" fmla="*/ 25 h 175"/>
                    <a:gd name="T64" fmla="*/ 308 w 308"/>
                    <a:gd name="T65" fmla="*/ 19 h 175"/>
                    <a:gd name="T66" fmla="*/ 305 w 308"/>
                    <a:gd name="T67" fmla="*/ 11 h 175"/>
                    <a:gd name="T68" fmla="*/ 305 w 308"/>
                    <a:gd name="T69" fmla="*/ 9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5">
                      <a:moveTo>
                        <a:pt x="305" y="9"/>
                      </a:moveTo>
                      <a:lnTo>
                        <a:pt x="300" y="3"/>
                      </a:lnTo>
                      <a:lnTo>
                        <a:pt x="295" y="1"/>
                      </a:lnTo>
                      <a:lnTo>
                        <a:pt x="289" y="0"/>
                      </a:lnTo>
                      <a:lnTo>
                        <a:pt x="279" y="0"/>
                      </a:lnTo>
                      <a:lnTo>
                        <a:pt x="261" y="7"/>
                      </a:lnTo>
                      <a:lnTo>
                        <a:pt x="232" y="19"/>
                      </a:lnTo>
                      <a:lnTo>
                        <a:pt x="198" y="34"/>
                      </a:lnTo>
                      <a:lnTo>
                        <a:pt x="144" y="62"/>
                      </a:lnTo>
                      <a:lnTo>
                        <a:pt x="91" y="91"/>
                      </a:lnTo>
                      <a:lnTo>
                        <a:pt x="56" y="112"/>
                      </a:lnTo>
                      <a:lnTo>
                        <a:pt x="39" y="124"/>
                      </a:lnTo>
                      <a:lnTo>
                        <a:pt x="22" y="138"/>
                      </a:lnTo>
                      <a:lnTo>
                        <a:pt x="15" y="143"/>
                      </a:lnTo>
                      <a:lnTo>
                        <a:pt x="8" y="150"/>
                      </a:lnTo>
                      <a:lnTo>
                        <a:pt x="3" y="157"/>
                      </a:lnTo>
                      <a:lnTo>
                        <a:pt x="0" y="164"/>
                      </a:lnTo>
                      <a:lnTo>
                        <a:pt x="0" y="167"/>
                      </a:lnTo>
                      <a:lnTo>
                        <a:pt x="2" y="172"/>
                      </a:lnTo>
                      <a:lnTo>
                        <a:pt x="5" y="174"/>
                      </a:lnTo>
                      <a:lnTo>
                        <a:pt x="11" y="175"/>
                      </a:lnTo>
                      <a:lnTo>
                        <a:pt x="19" y="175"/>
                      </a:lnTo>
                      <a:lnTo>
                        <a:pt x="32" y="172"/>
                      </a:lnTo>
                      <a:lnTo>
                        <a:pt x="55" y="166"/>
                      </a:lnTo>
                      <a:lnTo>
                        <a:pt x="78" y="157"/>
                      </a:lnTo>
                      <a:lnTo>
                        <a:pt x="115" y="138"/>
                      </a:lnTo>
                      <a:lnTo>
                        <a:pt x="166" y="111"/>
                      </a:lnTo>
                      <a:lnTo>
                        <a:pt x="217" y="83"/>
                      </a:lnTo>
                      <a:lnTo>
                        <a:pt x="249" y="65"/>
                      </a:lnTo>
                      <a:lnTo>
                        <a:pt x="277" y="48"/>
                      </a:lnTo>
                      <a:lnTo>
                        <a:pt x="298" y="33"/>
                      </a:lnTo>
                      <a:lnTo>
                        <a:pt x="304" y="25"/>
                      </a:lnTo>
                      <a:lnTo>
                        <a:pt x="308" y="19"/>
                      </a:lnTo>
                      <a:lnTo>
                        <a:pt x="305" y="11"/>
                      </a:lnTo>
                      <a:lnTo>
                        <a:pt x="305" y="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2" name="Freeform 18"/>
                <p:cNvSpPr>
                  <a:spLocks/>
                </p:cNvSpPr>
                <p:nvPr/>
              </p:nvSpPr>
              <p:spPr bwMode="auto">
                <a:xfrm>
                  <a:off x="2571" y="1702"/>
                  <a:ext cx="315" cy="73"/>
                </a:xfrm>
                <a:custGeom>
                  <a:avLst/>
                  <a:gdLst>
                    <a:gd name="T0" fmla="*/ 5 w 315"/>
                    <a:gd name="T1" fmla="*/ 52 h 73"/>
                    <a:gd name="T2" fmla="*/ 11 w 315"/>
                    <a:gd name="T3" fmla="*/ 47 h 73"/>
                    <a:gd name="T4" fmla="*/ 18 w 315"/>
                    <a:gd name="T5" fmla="*/ 43 h 73"/>
                    <a:gd name="T6" fmla="*/ 40 w 315"/>
                    <a:gd name="T7" fmla="*/ 36 h 73"/>
                    <a:gd name="T8" fmla="*/ 74 w 315"/>
                    <a:gd name="T9" fmla="*/ 30 h 73"/>
                    <a:gd name="T10" fmla="*/ 100 w 315"/>
                    <a:gd name="T11" fmla="*/ 24 h 73"/>
                    <a:gd name="T12" fmla="*/ 132 w 315"/>
                    <a:gd name="T13" fmla="*/ 19 h 73"/>
                    <a:gd name="T14" fmla="*/ 174 w 315"/>
                    <a:gd name="T15" fmla="*/ 13 h 73"/>
                    <a:gd name="T16" fmla="*/ 204 w 315"/>
                    <a:gd name="T17" fmla="*/ 9 h 73"/>
                    <a:gd name="T18" fmla="*/ 239 w 315"/>
                    <a:gd name="T19" fmla="*/ 4 h 73"/>
                    <a:gd name="T20" fmla="*/ 269 w 315"/>
                    <a:gd name="T21" fmla="*/ 2 h 73"/>
                    <a:gd name="T22" fmla="*/ 290 w 315"/>
                    <a:gd name="T23" fmla="*/ 0 h 73"/>
                    <a:gd name="T24" fmla="*/ 303 w 315"/>
                    <a:gd name="T25" fmla="*/ 2 h 73"/>
                    <a:gd name="T26" fmla="*/ 313 w 315"/>
                    <a:gd name="T27" fmla="*/ 9 h 73"/>
                    <a:gd name="T28" fmla="*/ 315 w 315"/>
                    <a:gd name="T29" fmla="*/ 19 h 73"/>
                    <a:gd name="T30" fmla="*/ 310 w 315"/>
                    <a:gd name="T31" fmla="*/ 27 h 73"/>
                    <a:gd name="T32" fmla="*/ 296 w 315"/>
                    <a:gd name="T33" fmla="*/ 35 h 73"/>
                    <a:gd name="T34" fmla="*/ 278 w 315"/>
                    <a:gd name="T35" fmla="*/ 40 h 73"/>
                    <a:gd name="T36" fmla="*/ 244 w 315"/>
                    <a:gd name="T37" fmla="*/ 47 h 73"/>
                    <a:gd name="T38" fmla="*/ 213 w 315"/>
                    <a:gd name="T39" fmla="*/ 52 h 73"/>
                    <a:gd name="T40" fmla="*/ 179 w 315"/>
                    <a:gd name="T41" fmla="*/ 57 h 73"/>
                    <a:gd name="T42" fmla="*/ 137 w 315"/>
                    <a:gd name="T43" fmla="*/ 64 h 73"/>
                    <a:gd name="T44" fmla="*/ 104 w 315"/>
                    <a:gd name="T45" fmla="*/ 68 h 73"/>
                    <a:gd name="T46" fmla="*/ 76 w 315"/>
                    <a:gd name="T47" fmla="*/ 71 h 73"/>
                    <a:gd name="T48" fmla="*/ 43 w 315"/>
                    <a:gd name="T49" fmla="*/ 73 h 73"/>
                    <a:gd name="T50" fmla="*/ 22 w 315"/>
                    <a:gd name="T51" fmla="*/ 73 h 73"/>
                    <a:gd name="T52" fmla="*/ 15 w 315"/>
                    <a:gd name="T53" fmla="*/ 73 h 73"/>
                    <a:gd name="T54" fmla="*/ 7 w 315"/>
                    <a:gd name="T55" fmla="*/ 70 h 73"/>
                    <a:gd name="T56" fmla="*/ 2 w 315"/>
                    <a:gd name="T57" fmla="*/ 66 h 73"/>
                    <a:gd name="T58" fmla="*/ 0 w 315"/>
                    <a:gd name="T59" fmla="*/ 62 h 73"/>
                    <a:gd name="T60" fmla="*/ 2 w 315"/>
                    <a:gd name="T61" fmla="*/ 56 h 73"/>
                    <a:gd name="T62" fmla="*/ 5 w 315"/>
                    <a:gd name="T63" fmla="*/ 5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3">
                      <a:moveTo>
                        <a:pt x="5" y="52"/>
                      </a:moveTo>
                      <a:lnTo>
                        <a:pt x="11" y="47"/>
                      </a:lnTo>
                      <a:lnTo>
                        <a:pt x="18" y="43"/>
                      </a:lnTo>
                      <a:lnTo>
                        <a:pt x="40" y="36"/>
                      </a:lnTo>
                      <a:lnTo>
                        <a:pt x="74" y="30"/>
                      </a:lnTo>
                      <a:lnTo>
                        <a:pt x="100" y="24"/>
                      </a:lnTo>
                      <a:lnTo>
                        <a:pt x="132" y="19"/>
                      </a:lnTo>
                      <a:lnTo>
                        <a:pt x="174" y="13"/>
                      </a:lnTo>
                      <a:lnTo>
                        <a:pt x="204" y="9"/>
                      </a:lnTo>
                      <a:lnTo>
                        <a:pt x="239" y="4"/>
                      </a:lnTo>
                      <a:lnTo>
                        <a:pt x="269" y="2"/>
                      </a:lnTo>
                      <a:lnTo>
                        <a:pt x="290" y="0"/>
                      </a:lnTo>
                      <a:lnTo>
                        <a:pt x="303" y="2"/>
                      </a:lnTo>
                      <a:lnTo>
                        <a:pt x="313" y="9"/>
                      </a:lnTo>
                      <a:lnTo>
                        <a:pt x="315" y="19"/>
                      </a:lnTo>
                      <a:lnTo>
                        <a:pt x="310" y="27"/>
                      </a:lnTo>
                      <a:lnTo>
                        <a:pt x="296" y="35"/>
                      </a:lnTo>
                      <a:lnTo>
                        <a:pt x="278" y="40"/>
                      </a:lnTo>
                      <a:lnTo>
                        <a:pt x="244" y="47"/>
                      </a:lnTo>
                      <a:lnTo>
                        <a:pt x="213" y="52"/>
                      </a:lnTo>
                      <a:lnTo>
                        <a:pt x="179" y="57"/>
                      </a:lnTo>
                      <a:lnTo>
                        <a:pt x="137" y="64"/>
                      </a:lnTo>
                      <a:lnTo>
                        <a:pt x="104" y="68"/>
                      </a:lnTo>
                      <a:lnTo>
                        <a:pt x="76" y="71"/>
                      </a:lnTo>
                      <a:lnTo>
                        <a:pt x="43" y="73"/>
                      </a:lnTo>
                      <a:lnTo>
                        <a:pt x="22" y="73"/>
                      </a:lnTo>
                      <a:lnTo>
                        <a:pt x="15" y="73"/>
                      </a:lnTo>
                      <a:lnTo>
                        <a:pt x="7" y="70"/>
                      </a:lnTo>
                      <a:lnTo>
                        <a:pt x="2" y="66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5" y="5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3" name="Freeform 19"/>
                <p:cNvSpPr>
                  <a:spLocks/>
                </p:cNvSpPr>
                <p:nvPr/>
              </p:nvSpPr>
              <p:spPr bwMode="auto">
                <a:xfrm>
                  <a:off x="2719" y="1733"/>
                  <a:ext cx="184" cy="281"/>
                </a:xfrm>
                <a:custGeom>
                  <a:avLst/>
                  <a:gdLst>
                    <a:gd name="T0" fmla="*/ 163 w 184"/>
                    <a:gd name="T1" fmla="*/ 5 h 281"/>
                    <a:gd name="T2" fmla="*/ 153 w 184"/>
                    <a:gd name="T3" fmla="*/ 16 h 281"/>
                    <a:gd name="T4" fmla="*/ 134 w 184"/>
                    <a:gd name="T5" fmla="*/ 39 h 281"/>
                    <a:gd name="T6" fmla="*/ 106 w 184"/>
                    <a:gd name="T7" fmla="*/ 75 h 281"/>
                    <a:gd name="T8" fmla="*/ 75 w 184"/>
                    <a:gd name="T9" fmla="*/ 122 h 281"/>
                    <a:gd name="T10" fmla="*/ 48 w 184"/>
                    <a:gd name="T11" fmla="*/ 167 h 281"/>
                    <a:gd name="T12" fmla="*/ 19 w 184"/>
                    <a:gd name="T13" fmla="*/ 220 h 281"/>
                    <a:gd name="T14" fmla="*/ 7 w 184"/>
                    <a:gd name="T15" fmla="*/ 243 h 281"/>
                    <a:gd name="T16" fmla="*/ 3 w 184"/>
                    <a:gd name="T17" fmla="*/ 256 h 281"/>
                    <a:gd name="T18" fmla="*/ 1 w 184"/>
                    <a:gd name="T19" fmla="*/ 265 h 281"/>
                    <a:gd name="T20" fmla="*/ 0 w 184"/>
                    <a:gd name="T21" fmla="*/ 273 h 281"/>
                    <a:gd name="T22" fmla="*/ 5 w 184"/>
                    <a:gd name="T23" fmla="*/ 279 h 281"/>
                    <a:gd name="T24" fmla="*/ 10 w 184"/>
                    <a:gd name="T25" fmla="*/ 281 h 281"/>
                    <a:gd name="T26" fmla="*/ 16 w 184"/>
                    <a:gd name="T27" fmla="*/ 279 h 281"/>
                    <a:gd name="T28" fmla="*/ 23 w 184"/>
                    <a:gd name="T29" fmla="*/ 275 h 281"/>
                    <a:gd name="T30" fmla="*/ 32 w 184"/>
                    <a:gd name="T31" fmla="*/ 268 h 281"/>
                    <a:gd name="T32" fmla="*/ 39 w 184"/>
                    <a:gd name="T33" fmla="*/ 263 h 281"/>
                    <a:gd name="T34" fmla="*/ 59 w 184"/>
                    <a:gd name="T35" fmla="*/ 240 h 281"/>
                    <a:gd name="T36" fmla="*/ 93 w 184"/>
                    <a:gd name="T37" fmla="*/ 190 h 281"/>
                    <a:gd name="T38" fmla="*/ 124 w 184"/>
                    <a:gd name="T39" fmla="*/ 139 h 281"/>
                    <a:gd name="T40" fmla="*/ 148 w 184"/>
                    <a:gd name="T41" fmla="*/ 97 h 281"/>
                    <a:gd name="T42" fmla="*/ 168 w 184"/>
                    <a:gd name="T43" fmla="*/ 59 h 281"/>
                    <a:gd name="T44" fmla="*/ 181 w 184"/>
                    <a:gd name="T45" fmla="*/ 30 h 281"/>
                    <a:gd name="T46" fmla="*/ 184 w 184"/>
                    <a:gd name="T47" fmla="*/ 13 h 281"/>
                    <a:gd name="T48" fmla="*/ 182 w 184"/>
                    <a:gd name="T49" fmla="*/ 5 h 281"/>
                    <a:gd name="T50" fmla="*/ 173 w 184"/>
                    <a:gd name="T51" fmla="*/ 0 h 281"/>
                    <a:gd name="T52" fmla="*/ 163 w 184"/>
                    <a:gd name="T53" fmla="*/ 5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163" y="5"/>
                      </a:moveTo>
                      <a:lnTo>
                        <a:pt x="153" y="16"/>
                      </a:lnTo>
                      <a:lnTo>
                        <a:pt x="134" y="39"/>
                      </a:lnTo>
                      <a:lnTo>
                        <a:pt x="106" y="75"/>
                      </a:lnTo>
                      <a:lnTo>
                        <a:pt x="75" y="122"/>
                      </a:lnTo>
                      <a:lnTo>
                        <a:pt x="48" y="167"/>
                      </a:lnTo>
                      <a:lnTo>
                        <a:pt x="19" y="220"/>
                      </a:lnTo>
                      <a:lnTo>
                        <a:pt x="7" y="243"/>
                      </a:lnTo>
                      <a:lnTo>
                        <a:pt x="3" y="256"/>
                      </a:lnTo>
                      <a:lnTo>
                        <a:pt x="1" y="265"/>
                      </a:lnTo>
                      <a:lnTo>
                        <a:pt x="0" y="273"/>
                      </a:lnTo>
                      <a:lnTo>
                        <a:pt x="5" y="279"/>
                      </a:lnTo>
                      <a:lnTo>
                        <a:pt x="10" y="281"/>
                      </a:lnTo>
                      <a:lnTo>
                        <a:pt x="16" y="279"/>
                      </a:lnTo>
                      <a:lnTo>
                        <a:pt x="23" y="275"/>
                      </a:lnTo>
                      <a:lnTo>
                        <a:pt x="32" y="268"/>
                      </a:lnTo>
                      <a:lnTo>
                        <a:pt x="39" y="263"/>
                      </a:lnTo>
                      <a:lnTo>
                        <a:pt x="59" y="240"/>
                      </a:lnTo>
                      <a:lnTo>
                        <a:pt x="93" y="190"/>
                      </a:lnTo>
                      <a:lnTo>
                        <a:pt x="124" y="139"/>
                      </a:lnTo>
                      <a:lnTo>
                        <a:pt x="148" y="97"/>
                      </a:lnTo>
                      <a:lnTo>
                        <a:pt x="168" y="59"/>
                      </a:lnTo>
                      <a:lnTo>
                        <a:pt x="181" y="30"/>
                      </a:lnTo>
                      <a:lnTo>
                        <a:pt x="184" y="13"/>
                      </a:lnTo>
                      <a:lnTo>
                        <a:pt x="182" y="5"/>
                      </a:lnTo>
                      <a:lnTo>
                        <a:pt x="173" y="0"/>
                      </a:lnTo>
                      <a:lnTo>
                        <a:pt x="16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64" name="Freeform 20"/>
                <p:cNvSpPr>
                  <a:spLocks/>
                </p:cNvSpPr>
                <p:nvPr/>
              </p:nvSpPr>
              <p:spPr bwMode="auto">
                <a:xfrm>
                  <a:off x="2836" y="1733"/>
                  <a:ext cx="91" cy="328"/>
                </a:xfrm>
                <a:custGeom>
                  <a:avLst/>
                  <a:gdLst>
                    <a:gd name="T0" fmla="*/ 79 w 91"/>
                    <a:gd name="T1" fmla="*/ 0 h 328"/>
                    <a:gd name="T2" fmla="*/ 70 w 91"/>
                    <a:gd name="T3" fmla="*/ 11 h 328"/>
                    <a:gd name="T4" fmla="*/ 57 w 91"/>
                    <a:gd name="T5" fmla="*/ 43 h 328"/>
                    <a:gd name="T6" fmla="*/ 41 w 91"/>
                    <a:gd name="T7" fmla="*/ 95 h 328"/>
                    <a:gd name="T8" fmla="*/ 29 w 91"/>
                    <a:gd name="T9" fmla="*/ 138 h 328"/>
                    <a:gd name="T10" fmla="*/ 15 w 91"/>
                    <a:gd name="T11" fmla="*/ 193 h 328"/>
                    <a:gd name="T12" fmla="*/ 5 w 91"/>
                    <a:gd name="T13" fmla="*/ 249 h 328"/>
                    <a:gd name="T14" fmla="*/ 1 w 91"/>
                    <a:gd name="T15" fmla="*/ 283 h 328"/>
                    <a:gd name="T16" fmla="*/ 0 w 91"/>
                    <a:gd name="T17" fmla="*/ 294 h 328"/>
                    <a:gd name="T18" fmla="*/ 1 w 91"/>
                    <a:gd name="T19" fmla="*/ 305 h 328"/>
                    <a:gd name="T20" fmla="*/ 2 w 91"/>
                    <a:gd name="T21" fmla="*/ 316 h 328"/>
                    <a:gd name="T22" fmla="*/ 5 w 91"/>
                    <a:gd name="T23" fmla="*/ 324 h 328"/>
                    <a:gd name="T24" fmla="*/ 10 w 91"/>
                    <a:gd name="T25" fmla="*/ 328 h 328"/>
                    <a:gd name="T26" fmla="*/ 15 w 91"/>
                    <a:gd name="T27" fmla="*/ 327 h 328"/>
                    <a:gd name="T28" fmla="*/ 22 w 91"/>
                    <a:gd name="T29" fmla="*/ 323 h 328"/>
                    <a:gd name="T30" fmla="*/ 27 w 91"/>
                    <a:gd name="T31" fmla="*/ 318 h 328"/>
                    <a:gd name="T32" fmla="*/ 35 w 91"/>
                    <a:gd name="T33" fmla="*/ 304 h 328"/>
                    <a:gd name="T34" fmla="*/ 40 w 91"/>
                    <a:gd name="T35" fmla="*/ 290 h 328"/>
                    <a:gd name="T36" fmla="*/ 49 w 91"/>
                    <a:gd name="T37" fmla="*/ 268 h 328"/>
                    <a:gd name="T38" fmla="*/ 64 w 91"/>
                    <a:gd name="T39" fmla="*/ 211 h 328"/>
                    <a:gd name="T40" fmla="*/ 74 w 91"/>
                    <a:gd name="T41" fmla="*/ 154 h 328"/>
                    <a:gd name="T42" fmla="*/ 83 w 91"/>
                    <a:gd name="T43" fmla="*/ 109 h 328"/>
                    <a:gd name="T44" fmla="*/ 88 w 91"/>
                    <a:gd name="T45" fmla="*/ 58 h 328"/>
                    <a:gd name="T46" fmla="*/ 89 w 91"/>
                    <a:gd name="T47" fmla="*/ 35 h 328"/>
                    <a:gd name="T48" fmla="*/ 91 w 91"/>
                    <a:gd name="T49" fmla="*/ 17 h 328"/>
                    <a:gd name="T50" fmla="*/ 88 w 91"/>
                    <a:gd name="T51" fmla="*/ 5 h 328"/>
                    <a:gd name="T52" fmla="*/ 84 w 91"/>
                    <a:gd name="T53" fmla="*/ 0 h 328"/>
                    <a:gd name="T54" fmla="*/ 79 w 91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1" h="328">
                      <a:moveTo>
                        <a:pt x="79" y="0"/>
                      </a:moveTo>
                      <a:lnTo>
                        <a:pt x="70" y="11"/>
                      </a:lnTo>
                      <a:lnTo>
                        <a:pt x="57" y="43"/>
                      </a:lnTo>
                      <a:lnTo>
                        <a:pt x="41" y="95"/>
                      </a:lnTo>
                      <a:lnTo>
                        <a:pt x="29" y="138"/>
                      </a:lnTo>
                      <a:lnTo>
                        <a:pt x="15" y="193"/>
                      </a:lnTo>
                      <a:lnTo>
                        <a:pt x="5" y="249"/>
                      </a:lnTo>
                      <a:lnTo>
                        <a:pt x="1" y="283"/>
                      </a:lnTo>
                      <a:lnTo>
                        <a:pt x="0" y="294"/>
                      </a:lnTo>
                      <a:lnTo>
                        <a:pt x="1" y="305"/>
                      </a:lnTo>
                      <a:lnTo>
                        <a:pt x="2" y="316"/>
                      </a:lnTo>
                      <a:lnTo>
                        <a:pt x="5" y="324"/>
                      </a:lnTo>
                      <a:lnTo>
                        <a:pt x="10" y="328"/>
                      </a:lnTo>
                      <a:lnTo>
                        <a:pt x="15" y="327"/>
                      </a:lnTo>
                      <a:lnTo>
                        <a:pt x="22" y="323"/>
                      </a:lnTo>
                      <a:lnTo>
                        <a:pt x="27" y="318"/>
                      </a:lnTo>
                      <a:lnTo>
                        <a:pt x="35" y="304"/>
                      </a:lnTo>
                      <a:lnTo>
                        <a:pt x="40" y="290"/>
                      </a:lnTo>
                      <a:lnTo>
                        <a:pt x="49" y="268"/>
                      </a:lnTo>
                      <a:lnTo>
                        <a:pt x="64" y="211"/>
                      </a:lnTo>
                      <a:lnTo>
                        <a:pt x="74" y="154"/>
                      </a:lnTo>
                      <a:lnTo>
                        <a:pt x="83" y="109"/>
                      </a:lnTo>
                      <a:lnTo>
                        <a:pt x="88" y="58"/>
                      </a:lnTo>
                      <a:lnTo>
                        <a:pt x="89" y="35"/>
                      </a:lnTo>
                      <a:lnTo>
                        <a:pt x="91" y="17"/>
                      </a:lnTo>
                      <a:lnTo>
                        <a:pt x="88" y="5"/>
                      </a:lnTo>
                      <a:lnTo>
                        <a:pt x="84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8965" name="Group 21"/>
                <p:cNvGrpSpPr>
                  <a:grpSpLocks/>
                </p:cNvGrpSpPr>
                <p:nvPr/>
              </p:nvGrpSpPr>
              <p:grpSpPr bwMode="auto">
                <a:xfrm>
                  <a:off x="2666" y="1721"/>
                  <a:ext cx="238" cy="265"/>
                  <a:chOff x="2666" y="1721"/>
                  <a:chExt cx="238" cy="265"/>
                </a:xfrm>
              </p:grpSpPr>
              <p:sp>
                <p:nvSpPr>
                  <p:cNvPr id="338966" name="Freeform 22"/>
                  <p:cNvSpPr>
                    <a:spLocks/>
                  </p:cNvSpPr>
                  <p:nvPr/>
                </p:nvSpPr>
                <p:spPr bwMode="auto">
                  <a:xfrm>
                    <a:off x="2666" y="1732"/>
                    <a:ext cx="238" cy="254"/>
                  </a:xfrm>
                  <a:custGeom>
                    <a:avLst/>
                    <a:gdLst>
                      <a:gd name="T0" fmla="*/ 219 w 238"/>
                      <a:gd name="T1" fmla="*/ 5 h 254"/>
                      <a:gd name="T2" fmla="*/ 205 w 238"/>
                      <a:gd name="T3" fmla="*/ 10 h 254"/>
                      <a:gd name="T4" fmla="*/ 185 w 238"/>
                      <a:gd name="T5" fmla="*/ 25 h 254"/>
                      <a:gd name="T6" fmla="*/ 154 w 238"/>
                      <a:gd name="T7" fmla="*/ 54 h 254"/>
                      <a:gd name="T8" fmla="*/ 110 w 238"/>
                      <a:gd name="T9" fmla="*/ 97 h 254"/>
                      <a:gd name="T10" fmla="*/ 72 w 238"/>
                      <a:gd name="T11" fmla="*/ 141 h 254"/>
                      <a:gd name="T12" fmla="*/ 44 w 238"/>
                      <a:gd name="T13" fmla="*/ 175 h 254"/>
                      <a:gd name="T14" fmla="*/ 15 w 238"/>
                      <a:gd name="T15" fmla="*/ 208 h 254"/>
                      <a:gd name="T16" fmla="*/ 7 w 238"/>
                      <a:gd name="T17" fmla="*/ 222 h 254"/>
                      <a:gd name="T18" fmla="*/ 2 w 238"/>
                      <a:gd name="T19" fmla="*/ 231 h 254"/>
                      <a:gd name="T20" fmla="*/ 0 w 238"/>
                      <a:gd name="T21" fmla="*/ 240 h 254"/>
                      <a:gd name="T22" fmla="*/ 0 w 238"/>
                      <a:gd name="T23" fmla="*/ 247 h 254"/>
                      <a:gd name="T24" fmla="*/ 4 w 238"/>
                      <a:gd name="T25" fmla="*/ 253 h 254"/>
                      <a:gd name="T26" fmla="*/ 12 w 238"/>
                      <a:gd name="T27" fmla="*/ 254 h 254"/>
                      <a:gd name="T28" fmla="*/ 20 w 238"/>
                      <a:gd name="T29" fmla="*/ 252 h 254"/>
                      <a:gd name="T30" fmla="*/ 29 w 238"/>
                      <a:gd name="T31" fmla="*/ 248 h 254"/>
                      <a:gd name="T32" fmla="*/ 36 w 238"/>
                      <a:gd name="T33" fmla="*/ 244 h 254"/>
                      <a:gd name="T34" fmla="*/ 47 w 238"/>
                      <a:gd name="T35" fmla="*/ 235 h 254"/>
                      <a:gd name="T36" fmla="*/ 83 w 238"/>
                      <a:gd name="T37" fmla="*/ 204 h 254"/>
                      <a:gd name="T38" fmla="*/ 115 w 238"/>
                      <a:gd name="T39" fmla="*/ 174 h 254"/>
                      <a:gd name="T40" fmla="*/ 156 w 238"/>
                      <a:gd name="T41" fmla="*/ 129 h 254"/>
                      <a:gd name="T42" fmla="*/ 194 w 238"/>
                      <a:gd name="T43" fmla="*/ 85 h 254"/>
                      <a:gd name="T44" fmla="*/ 222 w 238"/>
                      <a:gd name="T45" fmla="*/ 47 h 254"/>
                      <a:gd name="T46" fmla="*/ 232 w 238"/>
                      <a:gd name="T47" fmla="*/ 27 h 254"/>
                      <a:gd name="T48" fmla="*/ 238 w 238"/>
                      <a:gd name="T49" fmla="*/ 13 h 254"/>
                      <a:gd name="T50" fmla="*/ 236 w 238"/>
                      <a:gd name="T51" fmla="*/ 3 h 254"/>
                      <a:gd name="T52" fmla="*/ 230 w 238"/>
                      <a:gd name="T53" fmla="*/ 0 h 254"/>
                      <a:gd name="T54" fmla="*/ 219 w 238"/>
                      <a:gd name="T55" fmla="*/ 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4">
                        <a:moveTo>
                          <a:pt x="219" y="5"/>
                        </a:moveTo>
                        <a:lnTo>
                          <a:pt x="205" y="10"/>
                        </a:lnTo>
                        <a:lnTo>
                          <a:pt x="185" y="25"/>
                        </a:lnTo>
                        <a:lnTo>
                          <a:pt x="154" y="54"/>
                        </a:lnTo>
                        <a:lnTo>
                          <a:pt x="110" y="97"/>
                        </a:lnTo>
                        <a:lnTo>
                          <a:pt x="72" y="141"/>
                        </a:lnTo>
                        <a:lnTo>
                          <a:pt x="44" y="175"/>
                        </a:lnTo>
                        <a:lnTo>
                          <a:pt x="15" y="208"/>
                        </a:lnTo>
                        <a:lnTo>
                          <a:pt x="7" y="222"/>
                        </a:lnTo>
                        <a:lnTo>
                          <a:pt x="2" y="231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4" y="253"/>
                        </a:lnTo>
                        <a:lnTo>
                          <a:pt x="12" y="254"/>
                        </a:lnTo>
                        <a:lnTo>
                          <a:pt x="20" y="252"/>
                        </a:lnTo>
                        <a:lnTo>
                          <a:pt x="29" y="248"/>
                        </a:lnTo>
                        <a:lnTo>
                          <a:pt x="36" y="244"/>
                        </a:lnTo>
                        <a:lnTo>
                          <a:pt x="47" y="235"/>
                        </a:lnTo>
                        <a:lnTo>
                          <a:pt x="83" y="204"/>
                        </a:lnTo>
                        <a:lnTo>
                          <a:pt x="115" y="174"/>
                        </a:lnTo>
                        <a:lnTo>
                          <a:pt x="156" y="129"/>
                        </a:lnTo>
                        <a:lnTo>
                          <a:pt x="194" y="85"/>
                        </a:lnTo>
                        <a:lnTo>
                          <a:pt x="222" y="47"/>
                        </a:lnTo>
                        <a:lnTo>
                          <a:pt x="232" y="27"/>
                        </a:lnTo>
                        <a:lnTo>
                          <a:pt x="238" y="13"/>
                        </a:lnTo>
                        <a:lnTo>
                          <a:pt x="236" y="3"/>
                        </a:lnTo>
                        <a:lnTo>
                          <a:pt x="230" y="0"/>
                        </a:lnTo>
                        <a:lnTo>
                          <a:pt x="219" y="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67" name="Freeform 23"/>
                  <p:cNvSpPr>
                    <a:spLocks/>
                  </p:cNvSpPr>
                  <p:nvPr/>
                </p:nvSpPr>
                <p:spPr bwMode="auto">
                  <a:xfrm>
                    <a:off x="2666" y="1721"/>
                    <a:ext cx="238" cy="255"/>
                  </a:xfrm>
                  <a:custGeom>
                    <a:avLst/>
                    <a:gdLst>
                      <a:gd name="T0" fmla="*/ 219 w 238"/>
                      <a:gd name="T1" fmla="*/ 5 h 255"/>
                      <a:gd name="T2" fmla="*/ 205 w 238"/>
                      <a:gd name="T3" fmla="*/ 11 h 255"/>
                      <a:gd name="T4" fmla="*/ 185 w 238"/>
                      <a:gd name="T5" fmla="*/ 26 h 255"/>
                      <a:gd name="T6" fmla="*/ 154 w 238"/>
                      <a:gd name="T7" fmla="*/ 55 h 255"/>
                      <a:gd name="T8" fmla="*/ 110 w 238"/>
                      <a:gd name="T9" fmla="*/ 97 h 255"/>
                      <a:gd name="T10" fmla="*/ 72 w 238"/>
                      <a:gd name="T11" fmla="*/ 142 h 255"/>
                      <a:gd name="T12" fmla="*/ 44 w 238"/>
                      <a:gd name="T13" fmla="*/ 176 h 255"/>
                      <a:gd name="T14" fmla="*/ 15 w 238"/>
                      <a:gd name="T15" fmla="*/ 209 h 255"/>
                      <a:gd name="T16" fmla="*/ 7 w 238"/>
                      <a:gd name="T17" fmla="*/ 222 h 255"/>
                      <a:gd name="T18" fmla="*/ 2 w 238"/>
                      <a:gd name="T19" fmla="*/ 232 h 255"/>
                      <a:gd name="T20" fmla="*/ 0 w 238"/>
                      <a:gd name="T21" fmla="*/ 240 h 255"/>
                      <a:gd name="T22" fmla="*/ 0 w 238"/>
                      <a:gd name="T23" fmla="*/ 248 h 255"/>
                      <a:gd name="T24" fmla="*/ 4 w 238"/>
                      <a:gd name="T25" fmla="*/ 254 h 255"/>
                      <a:gd name="T26" fmla="*/ 12 w 238"/>
                      <a:gd name="T27" fmla="*/ 255 h 255"/>
                      <a:gd name="T28" fmla="*/ 20 w 238"/>
                      <a:gd name="T29" fmla="*/ 253 h 255"/>
                      <a:gd name="T30" fmla="*/ 29 w 238"/>
                      <a:gd name="T31" fmla="*/ 249 h 255"/>
                      <a:gd name="T32" fmla="*/ 36 w 238"/>
                      <a:gd name="T33" fmla="*/ 244 h 255"/>
                      <a:gd name="T34" fmla="*/ 47 w 238"/>
                      <a:gd name="T35" fmla="*/ 235 h 255"/>
                      <a:gd name="T36" fmla="*/ 83 w 238"/>
                      <a:gd name="T37" fmla="*/ 205 h 255"/>
                      <a:gd name="T38" fmla="*/ 115 w 238"/>
                      <a:gd name="T39" fmla="*/ 175 h 255"/>
                      <a:gd name="T40" fmla="*/ 156 w 238"/>
                      <a:gd name="T41" fmla="*/ 130 h 255"/>
                      <a:gd name="T42" fmla="*/ 194 w 238"/>
                      <a:gd name="T43" fmla="*/ 86 h 255"/>
                      <a:gd name="T44" fmla="*/ 222 w 238"/>
                      <a:gd name="T45" fmla="*/ 48 h 255"/>
                      <a:gd name="T46" fmla="*/ 232 w 238"/>
                      <a:gd name="T47" fmla="*/ 28 h 255"/>
                      <a:gd name="T48" fmla="*/ 238 w 238"/>
                      <a:gd name="T49" fmla="*/ 13 h 255"/>
                      <a:gd name="T50" fmla="*/ 236 w 238"/>
                      <a:gd name="T51" fmla="*/ 4 h 255"/>
                      <a:gd name="T52" fmla="*/ 230 w 238"/>
                      <a:gd name="T53" fmla="*/ 0 h 255"/>
                      <a:gd name="T54" fmla="*/ 219 w 238"/>
                      <a:gd name="T55" fmla="*/ 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5">
                        <a:moveTo>
                          <a:pt x="219" y="5"/>
                        </a:moveTo>
                        <a:lnTo>
                          <a:pt x="205" y="11"/>
                        </a:lnTo>
                        <a:lnTo>
                          <a:pt x="185" y="26"/>
                        </a:lnTo>
                        <a:lnTo>
                          <a:pt x="154" y="55"/>
                        </a:lnTo>
                        <a:lnTo>
                          <a:pt x="110" y="97"/>
                        </a:lnTo>
                        <a:lnTo>
                          <a:pt x="72" y="142"/>
                        </a:lnTo>
                        <a:lnTo>
                          <a:pt x="44" y="176"/>
                        </a:lnTo>
                        <a:lnTo>
                          <a:pt x="15" y="209"/>
                        </a:lnTo>
                        <a:lnTo>
                          <a:pt x="7" y="222"/>
                        </a:lnTo>
                        <a:lnTo>
                          <a:pt x="2" y="232"/>
                        </a:lnTo>
                        <a:lnTo>
                          <a:pt x="0" y="240"/>
                        </a:lnTo>
                        <a:lnTo>
                          <a:pt x="0" y="248"/>
                        </a:lnTo>
                        <a:lnTo>
                          <a:pt x="4" y="254"/>
                        </a:lnTo>
                        <a:lnTo>
                          <a:pt x="12" y="255"/>
                        </a:lnTo>
                        <a:lnTo>
                          <a:pt x="20" y="253"/>
                        </a:lnTo>
                        <a:lnTo>
                          <a:pt x="29" y="249"/>
                        </a:lnTo>
                        <a:lnTo>
                          <a:pt x="36" y="244"/>
                        </a:lnTo>
                        <a:lnTo>
                          <a:pt x="47" y="235"/>
                        </a:lnTo>
                        <a:lnTo>
                          <a:pt x="83" y="205"/>
                        </a:lnTo>
                        <a:lnTo>
                          <a:pt x="115" y="175"/>
                        </a:lnTo>
                        <a:lnTo>
                          <a:pt x="156" y="130"/>
                        </a:lnTo>
                        <a:lnTo>
                          <a:pt x="194" y="86"/>
                        </a:lnTo>
                        <a:lnTo>
                          <a:pt x="222" y="48"/>
                        </a:lnTo>
                        <a:lnTo>
                          <a:pt x="232" y="28"/>
                        </a:lnTo>
                        <a:lnTo>
                          <a:pt x="238" y="13"/>
                        </a:lnTo>
                        <a:lnTo>
                          <a:pt x="236" y="4"/>
                        </a:lnTo>
                        <a:lnTo>
                          <a:pt x="230" y="0"/>
                        </a:lnTo>
                        <a:lnTo>
                          <a:pt x="219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968" name="Group 24"/>
                <p:cNvGrpSpPr>
                  <a:grpSpLocks/>
                </p:cNvGrpSpPr>
                <p:nvPr/>
              </p:nvGrpSpPr>
              <p:grpSpPr bwMode="auto">
                <a:xfrm>
                  <a:off x="2590" y="1701"/>
                  <a:ext cx="307" cy="156"/>
                  <a:chOff x="2590" y="1701"/>
                  <a:chExt cx="307" cy="156"/>
                </a:xfrm>
              </p:grpSpPr>
              <p:sp>
                <p:nvSpPr>
                  <p:cNvPr id="338969" name="Freeform 25"/>
                  <p:cNvSpPr>
                    <a:spLocks/>
                  </p:cNvSpPr>
                  <p:nvPr/>
                </p:nvSpPr>
                <p:spPr bwMode="auto">
                  <a:xfrm>
                    <a:off x="2590" y="1712"/>
                    <a:ext cx="307" cy="145"/>
                  </a:xfrm>
                  <a:custGeom>
                    <a:avLst/>
                    <a:gdLst>
                      <a:gd name="T0" fmla="*/ 304 w 307"/>
                      <a:gd name="T1" fmla="*/ 9 h 145"/>
                      <a:gd name="T2" fmla="*/ 300 w 307"/>
                      <a:gd name="T3" fmla="*/ 5 h 145"/>
                      <a:gd name="T4" fmla="*/ 295 w 307"/>
                      <a:gd name="T5" fmla="*/ 1 h 145"/>
                      <a:gd name="T6" fmla="*/ 288 w 307"/>
                      <a:gd name="T7" fmla="*/ 0 h 145"/>
                      <a:gd name="T8" fmla="*/ 278 w 307"/>
                      <a:gd name="T9" fmla="*/ 1 h 145"/>
                      <a:gd name="T10" fmla="*/ 254 w 307"/>
                      <a:gd name="T11" fmla="*/ 9 h 145"/>
                      <a:gd name="T12" fmla="*/ 212 w 307"/>
                      <a:gd name="T13" fmla="*/ 23 h 145"/>
                      <a:gd name="T14" fmla="*/ 168 w 307"/>
                      <a:gd name="T15" fmla="*/ 40 h 145"/>
                      <a:gd name="T16" fmla="*/ 130 w 307"/>
                      <a:gd name="T17" fmla="*/ 55 h 145"/>
                      <a:gd name="T18" fmla="*/ 89 w 307"/>
                      <a:gd name="T19" fmla="*/ 74 h 145"/>
                      <a:gd name="T20" fmla="*/ 53 w 307"/>
                      <a:gd name="T21" fmla="*/ 92 h 145"/>
                      <a:gd name="T22" fmla="*/ 30 w 307"/>
                      <a:gd name="T23" fmla="*/ 105 h 145"/>
                      <a:gd name="T24" fmla="*/ 18 w 307"/>
                      <a:gd name="T25" fmla="*/ 112 h 145"/>
                      <a:gd name="T26" fmla="*/ 11 w 307"/>
                      <a:gd name="T27" fmla="*/ 117 h 145"/>
                      <a:gd name="T28" fmla="*/ 5 w 307"/>
                      <a:gd name="T29" fmla="*/ 122 h 145"/>
                      <a:gd name="T30" fmla="*/ 2 w 307"/>
                      <a:gd name="T31" fmla="*/ 128 h 145"/>
                      <a:gd name="T32" fmla="*/ 0 w 307"/>
                      <a:gd name="T33" fmla="*/ 134 h 145"/>
                      <a:gd name="T34" fmla="*/ 1 w 307"/>
                      <a:gd name="T35" fmla="*/ 140 h 145"/>
                      <a:gd name="T36" fmla="*/ 5 w 307"/>
                      <a:gd name="T37" fmla="*/ 143 h 145"/>
                      <a:gd name="T38" fmla="*/ 10 w 307"/>
                      <a:gd name="T39" fmla="*/ 144 h 145"/>
                      <a:gd name="T40" fmla="*/ 16 w 307"/>
                      <a:gd name="T41" fmla="*/ 145 h 145"/>
                      <a:gd name="T42" fmla="*/ 23 w 307"/>
                      <a:gd name="T43" fmla="*/ 144 h 145"/>
                      <a:gd name="T44" fmla="*/ 36 w 307"/>
                      <a:gd name="T45" fmla="*/ 140 h 145"/>
                      <a:gd name="T46" fmla="*/ 49 w 307"/>
                      <a:gd name="T47" fmla="*/ 138 h 145"/>
                      <a:gd name="T48" fmla="*/ 72 w 307"/>
                      <a:gd name="T49" fmla="*/ 131 h 145"/>
                      <a:gd name="T50" fmla="*/ 105 w 307"/>
                      <a:gd name="T51" fmla="*/ 120 h 145"/>
                      <a:gd name="T52" fmla="*/ 144 w 307"/>
                      <a:gd name="T53" fmla="*/ 105 h 145"/>
                      <a:gd name="T54" fmla="*/ 186 w 307"/>
                      <a:gd name="T55" fmla="*/ 88 h 145"/>
                      <a:gd name="T56" fmla="*/ 224 w 307"/>
                      <a:gd name="T57" fmla="*/ 71 h 145"/>
                      <a:gd name="T58" fmla="*/ 248 w 307"/>
                      <a:gd name="T59" fmla="*/ 58 h 145"/>
                      <a:gd name="T60" fmla="*/ 269 w 307"/>
                      <a:gd name="T61" fmla="*/ 47 h 145"/>
                      <a:gd name="T62" fmla="*/ 293 w 307"/>
                      <a:gd name="T63" fmla="*/ 31 h 145"/>
                      <a:gd name="T64" fmla="*/ 303 w 307"/>
                      <a:gd name="T65" fmla="*/ 26 h 145"/>
                      <a:gd name="T66" fmla="*/ 306 w 307"/>
                      <a:gd name="T67" fmla="*/ 20 h 145"/>
                      <a:gd name="T68" fmla="*/ 307 w 307"/>
                      <a:gd name="T69" fmla="*/ 16 h 145"/>
                      <a:gd name="T70" fmla="*/ 304 w 307"/>
                      <a:gd name="T71" fmla="*/ 9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5">
                        <a:moveTo>
                          <a:pt x="304" y="9"/>
                        </a:moveTo>
                        <a:lnTo>
                          <a:pt x="300" y="5"/>
                        </a:lnTo>
                        <a:lnTo>
                          <a:pt x="295" y="1"/>
                        </a:lnTo>
                        <a:lnTo>
                          <a:pt x="288" y="0"/>
                        </a:lnTo>
                        <a:lnTo>
                          <a:pt x="278" y="1"/>
                        </a:lnTo>
                        <a:lnTo>
                          <a:pt x="254" y="9"/>
                        </a:lnTo>
                        <a:lnTo>
                          <a:pt x="212" y="23"/>
                        </a:lnTo>
                        <a:lnTo>
                          <a:pt x="168" y="40"/>
                        </a:lnTo>
                        <a:lnTo>
                          <a:pt x="130" y="55"/>
                        </a:lnTo>
                        <a:lnTo>
                          <a:pt x="89" y="74"/>
                        </a:lnTo>
                        <a:lnTo>
                          <a:pt x="53" y="92"/>
                        </a:lnTo>
                        <a:lnTo>
                          <a:pt x="30" y="105"/>
                        </a:lnTo>
                        <a:lnTo>
                          <a:pt x="18" y="112"/>
                        </a:lnTo>
                        <a:lnTo>
                          <a:pt x="11" y="117"/>
                        </a:lnTo>
                        <a:lnTo>
                          <a:pt x="5" y="122"/>
                        </a:lnTo>
                        <a:lnTo>
                          <a:pt x="2" y="128"/>
                        </a:lnTo>
                        <a:lnTo>
                          <a:pt x="0" y="134"/>
                        </a:lnTo>
                        <a:lnTo>
                          <a:pt x="1" y="140"/>
                        </a:lnTo>
                        <a:lnTo>
                          <a:pt x="5" y="143"/>
                        </a:lnTo>
                        <a:lnTo>
                          <a:pt x="10" y="144"/>
                        </a:lnTo>
                        <a:lnTo>
                          <a:pt x="16" y="145"/>
                        </a:lnTo>
                        <a:lnTo>
                          <a:pt x="23" y="144"/>
                        </a:lnTo>
                        <a:lnTo>
                          <a:pt x="36" y="140"/>
                        </a:lnTo>
                        <a:lnTo>
                          <a:pt x="49" y="138"/>
                        </a:lnTo>
                        <a:lnTo>
                          <a:pt x="72" y="131"/>
                        </a:lnTo>
                        <a:lnTo>
                          <a:pt x="105" y="120"/>
                        </a:lnTo>
                        <a:lnTo>
                          <a:pt x="144" y="105"/>
                        </a:lnTo>
                        <a:lnTo>
                          <a:pt x="186" y="88"/>
                        </a:lnTo>
                        <a:lnTo>
                          <a:pt x="224" y="71"/>
                        </a:lnTo>
                        <a:lnTo>
                          <a:pt x="248" y="58"/>
                        </a:lnTo>
                        <a:lnTo>
                          <a:pt x="269" y="47"/>
                        </a:lnTo>
                        <a:lnTo>
                          <a:pt x="293" y="31"/>
                        </a:lnTo>
                        <a:lnTo>
                          <a:pt x="303" y="26"/>
                        </a:lnTo>
                        <a:lnTo>
                          <a:pt x="306" y="20"/>
                        </a:lnTo>
                        <a:lnTo>
                          <a:pt x="307" y="16"/>
                        </a:lnTo>
                        <a:lnTo>
                          <a:pt x="304" y="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0" name="Freeform 26"/>
                  <p:cNvSpPr>
                    <a:spLocks/>
                  </p:cNvSpPr>
                  <p:nvPr/>
                </p:nvSpPr>
                <p:spPr bwMode="auto">
                  <a:xfrm>
                    <a:off x="2590" y="1701"/>
                    <a:ext cx="307" cy="146"/>
                  </a:xfrm>
                  <a:custGeom>
                    <a:avLst/>
                    <a:gdLst>
                      <a:gd name="T0" fmla="*/ 304 w 307"/>
                      <a:gd name="T1" fmla="*/ 10 h 146"/>
                      <a:gd name="T2" fmla="*/ 300 w 307"/>
                      <a:gd name="T3" fmla="*/ 6 h 146"/>
                      <a:gd name="T4" fmla="*/ 295 w 307"/>
                      <a:gd name="T5" fmla="*/ 2 h 146"/>
                      <a:gd name="T6" fmla="*/ 288 w 307"/>
                      <a:gd name="T7" fmla="*/ 0 h 146"/>
                      <a:gd name="T8" fmla="*/ 278 w 307"/>
                      <a:gd name="T9" fmla="*/ 2 h 146"/>
                      <a:gd name="T10" fmla="*/ 254 w 307"/>
                      <a:gd name="T11" fmla="*/ 10 h 146"/>
                      <a:gd name="T12" fmla="*/ 212 w 307"/>
                      <a:gd name="T13" fmla="*/ 24 h 146"/>
                      <a:gd name="T14" fmla="*/ 168 w 307"/>
                      <a:gd name="T15" fmla="*/ 41 h 146"/>
                      <a:gd name="T16" fmla="*/ 130 w 307"/>
                      <a:gd name="T17" fmla="*/ 56 h 146"/>
                      <a:gd name="T18" fmla="*/ 89 w 307"/>
                      <a:gd name="T19" fmla="*/ 75 h 146"/>
                      <a:gd name="T20" fmla="*/ 53 w 307"/>
                      <a:gd name="T21" fmla="*/ 92 h 146"/>
                      <a:gd name="T22" fmla="*/ 30 w 307"/>
                      <a:gd name="T23" fmla="*/ 106 h 146"/>
                      <a:gd name="T24" fmla="*/ 18 w 307"/>
                      <a:gd name="T25" fmla="*/ 112 h 146"/>
                      <a:gd name="T26" fmla="*/ 11 w 307"/>
                      <a:gd name="T27" fmla="*/ 117 h 146"/>
                      <a:gd name="T28" fmla="*/ 5 w 307"/>
                      <a:gd name="T29" fmla="*/ 123 h 146"/>
                      <a:gd name="T30" fmla="*/ 2 w 307"/>
                      <a:gd name="T31" fmla="*/ 129 h 146"/>
                      <a:gd name="T32" fmla="*/ 0 w 307"/>
                      <a:gd name="T33" fmla="*/ 134 h 146"/>
                      <a:gd name="T34" fmla="*/ 1 w 307"/>
                      <a:gd name="T35" fmla="*/ 141 h 146"/>
                      <a:gd name="T36" fmla="*/ 5 w 307"/>
                      <a:gd name="T37" fmla="*/ 144 h 146"/>
                      <a:gd name="T38" fmla="*/ 10 w 307"/>
                      <a:gd name="T39" fmla="*/ 145 h 146"/>
                      <a:gd name="T40" fmla="*/ 16 w 307"/>
                      <a:gd name="T41" fmla="*/ 146 h 146"/>
                      <a:gd name="T42" fmla="*/ 23 w 307"/>
                      <a:gd name="T43" fmla="*/ 145 h 146"/>
                      <a:gd name="T44" fmla="*/ 36 w 307"/>
                      <a:gd name="T45" fmla="*/ 141 h 146"/>
                      <a:gd name="T46" fmla="*/ 49 w 307"/>
                      <a:gd name="T47" fmla="*/ 138 h 146"/>
                      <a:gd name="T48" fmla="*/ 72 w 307"/>
                      <a:gd name="T49" fmla="*/ 132 h 146"/>
                      <a:gd name="T50" fmla="*/ 105 w 307"/>
                      <a:gd name="T51" fmla="*/ 121 h 146"/>
                      <a:gd name="T52" fmla="*/ 144 w 307"/>
                      <a:gd name="T53" fmla="*/ 106 h 146"/>
                      <a:gd name="T54" fmla="*/ 186 w 307"/>
                      <a:gd name="T55" fmla="*/ 88 h 146"/>
                      <a:gd name="T56" fmla="*/ 224 w 307"/>
                      <a:gd name="T57" fmla="*/ 71 h 146"/>
                      <a:gd name="T58" fmla="*/ 248 w 307"/>
                      <a:gd name="T59" fmla="*/ 59 h 146"/>
                      <a:gd name="T60" fmla="*/ 269 w 307"/>
                      <a:gd name="T61" fmla="*/ 48 h 146"/>
                      <a:gd name="T62" fmla="*/ 293 w 307"/>
                      <a:gd name="T63" fmla="*/ 32 h 146"/>
                      <a:gd name="T64" fmla="*/ 303 w 307"/>
                      <a:gd name="T65" fmla="*/ 27 h 146"/>
                      <a:gd name="T66" fmla="*/ 306 w 307"/>
                      <a:gd name="T67" fmla="*/ 21 h 146"/>
                      <a:gd name="T68" fmla="*/ 307 w 307"/>
                      <a:gd name="T69" fmla="*/ 16 h 146"/>
                      <a:gd name="T70" fmla="*/ 304 w 307"/>
                      <a:gd name="T71" fmla="*/ 1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6">
                        <a:moveTo>
                          <a:pt x="304" y="10"/>
                        </a:moveTo>
                        <a:lnTo>
                          <a:pt x="300" y="6"/>
                        </a:lnTo>
                        <a:lnTo>
                          <a:pt x="295" y="2"/>
                        </a:lnTo>
                        <a:lnTo>
                          <a:pt x="288" y="0"/>
                        </a:lnTo>
                        <a:lnTo>
                          <a:pt x="278" y="2"/>
                        </a:lnTo>
                        <a:lnTo>
                          <a:pt x="254" y="10"/>
                        </a:lnTo>
                        <a:lnTo>
                          <a:pt x="212" y="24"/>
                        </a:lnTo>
                        <a:lnTo>
                          <a:pt x="168" y="41"/>
                        </a:lnTo>
                        <a:lnTo>
                          <a:pt x="130" y="56"/>
                        </a:lnTo>
                        <a:lnTo>
                          <a:pt x="89" y="75"/>
                        </a:lnTo>
                        <a:lnTo>
                          <a:pt x="53" y="92"/>
                        </a:lnTo>
                        <a:lnTo>
                          <a:pt x="30" y="106"/>
                        </a:lnTo>
                        <a:lnTo>
                          <a:pt x="18" y="112"/>
                        </a:lnTo>
                        <a:lnTo>
                          <a:pt x="11" y="117"/>
                        </a:lnTo>
                        <a:lnTo>
                          <a:pt x="5" y="123"/>
                        </a:lnTo>
                        <a:lnTo>
                          <a:pt x="2" y="129"/>
                        </a:lnTo>
                        <a:lnTo>
                          <a:pt x="0" y="134"/>
                        </a:lnTo>
                        <a:lnTo>
                          <a:pt x="1" y="141"/>
                        </a:lnTo>
                        <a:lnTo>
                          <a:pt x="5" y="144"/>
                        </a:lnTo>
                        <a:lnTo>
                          <a:pt x="10" y="145"/>
                        </a:lnTo>
                        <a:lnTo>
                          <a:pt x="16" y="146"/>
                        </a:lnTo>
                        <a:lnTo>
                          <a:pt x="23" y="145"/>
                        </a:lnTo>
                        <a:lnTo>
                          <a:pt x="36" y="141"/>
                        </a:lnTo>
                        <a:lnTo>
                          <a:pt x="49" y="138"/>
                        </a:lnTo>
                        <a:lnTo>
                          <a:pt x="72" y="132"/>
                        </a:lnTo>
                        <a:lnTo>
                          <a:pt x="105" y="121"/>
                        </a:lnTo>
                        <a:lnTo>
                          <a:pt x="144" y="106"/>
                        </a:lnTo>
                        <a:lnTo>
                          <a:pt x="186" y="88"/>
                        </a:lnTo>
                        <a:lnTo>
                          <a:pt x="224" y="71"/>
                        </a:lnTo>
                        <a:lnTo>
                          <a:pt x="248" y="59"/>
                        </a:lnTo>
                        <a:lnTo>
                          <a:pt x="269" y="48"/>
                        </a:lnTo>
                        <a:lnTo>
                          <a:pt x="293" y="32"/>
                        </a:lnTo>
                        <a:lnTo>
                          <a:pt x="303" y="27"/>
                        </a:lnTo>
                        <a:lnTo>
                          <a:pt x="306" y="21"/>
                        </a:lnTo>
                        <a:lnTo>
                          <a:pt x="307" y="16"/>
                        </a:lnTo>
                        <a:lnTo>
                          <a:pt x="304" y="1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971" name="Group 27"/>
                <p:cNvGrpSpPr>
                  <a:grpSpLocks/>
                </p:cNvGrpSpPr>
                <p:nvPr/>
              </p:nvGrpSpPr>
              <p:grpSpPr bwMode="auto">
                <a:xfrm>
                  <a:off x="2778" y="1722"/>
                  <a:ext cx="137" cy="335"/>
                  <a:chOff x="2778" y="1722"/>
                  <a:chExt cx="137" cy="335"/>
                </a:xfrm>
              </p:grpSpPr>
              <p:sp>
                <p:nvSpPr>
                  <p:cNvPr id="338972" name="Freeform 28"/>
                  <p:cNvSpPr>
                    <a:spLocks/>
                  </p:cNvSpPr>
                  <p:nvPr/>
                </p:nvSpPr>
                <p:spPr bwMode="auto">
                  <a:xfrm>
                    <a:off x="2780" y="1733"/>
                    <a:ext cx="135" cy="324"/>
                  </a:xfrm>
                  <a:custGeom>
                    <a:avLst/>
                    <a:gdLst>
                      <a:gd name="T0" fmla="*/ 118 w 135"/>
                      <a:gd name="T1" fmla="*/ 0 h 324"/>
                      <a:gd name="T2" fmla="*/ 105 w 135"/>
                      <a:gd name="T3" fmla="*/ 12 h 324"/>
                      <a:gd name="T4" fmla="*/ 88 w 135"/>
                      <a:gd name="T5" fmla="*/ 43 h 324"/>
                      <a:gd name="T6" fmla="*/ 70 w 135"/>
                      <a:gd name="T7" fmla="*/ 83 h 324"/>
                      <a:gd name="T8" fmla="*/ 48 w 135"/>
                      <a:gd name="T9" fmla="*/ 137 h 324"/>
                      <a:gd name="T10" fmla="*/ 28 w 135"/>
                      <a:gd name="T11" fmla="*/ 191 h 324"/>
                      <a:gd name="T12" fmla="*/ 11 w 135"/>
                      <a:gd name="T13" fmla="*/ 247 h 324"/>
                      <a:gd name="T14" fmla="*/ 3 w 135"/>
                      <a:gd name="T15" fmla="*/ 280 h 324"/>
                      <a:gd name="T16" fmla="*/ 1 w 135"/>
                      <a:gd name="T17" fmla="*/ 292 h 324"/>
                      <a:gd name="T18" fmla="*/ 0 w 135"/>
                      <a:gd name="T19" fmla="*/ 303 h 324"/>
                      <a:gd name="T20" fmla="*/ 2 w 135"/>
                      <a:gd name="T21" fmla="*/ 315 h 324"/>
                      <a:gd name="T22" fmla="*/ 7 w 135"/>
                      <a:gd name="T23" fmla="*/ 322 h 324"/>
                      <a:gd name="T24" fmla="*/ 12 w 135"/>
                      <a:gd name="T25" fmla="*/ 324 h 324"/>
                      <a:gd name="T26" fmla="*/ 20 w 135"/>
                      <a:gd name="T27" fmla="*/ 323 h 324"/>
                      <a:gd name="T28" fmla="*/ 26 w 135"/>
                      <a:gd name="T29" fmla="*/ 319 h 324"/>
                      <a:gd name="T30" fmla="*/ 30 w 135"/>
                      <a:gd name="T31" fmla="*/ 315 h 324"/>
                      <a:gd name="T32" fmla="*/ 36 w 135"/>
                      <a:gd name="T33" fmla="*/ 305 h 324"/>
                      <a:gd name="T34" fmla="*/ 49 w 135"/>
                      <a:gd name="T35" fmla="*/ 274 h 324"/>
                      <a:gd name="T36" fmla="*/ 73 w 135"/>
                      <a:gd name="T37" fmla="*/ 217 h 324"/>
                      <a:gd name="T38" fmla="*/ 93 w 135"/>
                      <a:gd name="T39" fmla="*/ 167 h 324"/>
                      <a:gd name="T40" fmla="*/ 112 w 135"/>
                      <a:gd name="T41" fmla="*/ 111 h 324"/>
                      <a:gd name="T42" fmla="*/ 125 w 135"/>
                      <a:gd name="T43" fmla="*/ 67 h 324"/>
                      <a:gd name="T44" fmla="*/ 133 w 135"/>
                      <a:gd name="T45" fmla="*/ 35 h 324"/>
                      <a:gd name="T46" fmla="*/ 135 w 135"/>
                      <a:gd name="T47" fmla="*/ 18 h 324"/>
                      <a:gd name="T48" fmla="*/ 132 w 135"/>
                      <a:gd name="T49" fmla="*/ 5 h 324"/>
                      <a:gd name="T50" fmla="*/ 126 w 135"/>
                      <a:gd name="T51" fmla="*/ 0 h 324"/>
                      <a:gd name="T52" fmla="*/ 118 w 135"/>
                      <a:gd name="T53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" h="324">
                        <a:moveTo>
                          <a:pt x="118" y="0"/>
                        </a:moveTo>
                        <a:lnTo>
                          <a:pt x="105" y="12"/>
                        </a:lnTo>
                        <a:lnTo>
                          <a:pt x="88" y="43"/>
                        </a:lnTo>
                        <a:lnTo>
                          <a:pt x="70" y="83"/>
                        </a:lnTo>
                        <a:lnTo>
                          <a:pt x="48" y="137"/>
                        </a:lnTo>
                        <a:lnTo>
                          <a:pt x="28" y="191"/>
                        </a:lnTo>
                        <a:lnTo>
                          <a:pt x="11" y="247"/>
                        </a:lnTo>
                        <a:lnTo>
                          <a:pt x="3" y="280"/>
                        </a:lnTo>
                        <a:lnTo>
                          <a:pt x="1" y="292"/>
                        </a:lnTo>
                        <a:lnTo>
                          <a:pt x="0" y="303"/>
                        </a:lnTo>
                        <a:lnTo>
                          <a:pt x="2" y="315"/>
                        </a:lnTo>
                        <a:lnTo>
                          <a:pt x="7" y="322"/>
                        </a:lnTo>
                        <a:lnTo>
                          <a:pt x="12" y="324"/>
                        </a:lnTo>
                        <a:lnTo>
                          <a:pt x="20" y="323"/>
                        </a:lnTo>
                        <a:lnTo>
                          <a:pt x="26" y="319"/>
                        </a:lnTo>
                        <a:lnTo>
                          <a:pt x="30" y="315"/>
                        </a:lnTo>
                        <a:lnTo>
                          <a:pt x="36" y="305"/>
                        </a:lnTo>
                        <a:lnTo>
                          <a:pt x="49" y="274"/>
                        </a:lnTo>
                        <a:lnTo>
                          <a:pt x="73" y="217"/>
                        </a:lnTo>
                        <a:lnTo>
                          <a:pt x="93" y="167"/>
                        </a:lnTo>
                        <a:lnTo>
                          <a:pt x="112" y="111"/>
                        </a:lnTo>
                        <a:lnTo>
                          <a:pt x="125" y="67"/>
                        </a:lnTo>
                        <a:lnTo>
                          <a:pt x="133" y="35"/>
                        </a:lnTo>
                        <a:lnTo>
                          <a:pt x="135" y="18"/>
                        </a:lnTo>
                        <a:lnTo>
                          <a:pt x="132" y="5"/>
                        </a:lnTo>
                        <a:lnTo>
                          <a:pt x="126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3" name="Freeform 29"/>
                  <p:cNvSpPr>
                    <a:spLocks/>
                  </p:cNvSpPr>
                  <p:nvPr/>
                </p:nvSpPr>
                <p:spPr bwMode="auto">
                  <a:xfrm>
                    <a:off x="2778" y="1722"/>
                    <a:ext cx="136" cy="325"/>
                  </a:xfrm>
                  <a:custGeom>
                    <a:avLst/>
                    <a:gdLst>
                      <a:gd name="T0" fmla="*/ 118 w 136"/>
                      <a:gd name="T1" fmla="*/ 0 h 325"/>
                      <a:gd name="T2" fmla="*/ 106 w 136"/>
                      <a:gd name="T3" fmla="*/ 12 h 325"/>
                      <a:gd name="T4" fmla="*/ 89 w 136"/>
                      <a:gd name="T5" fmla="*/ 44 h 325"/>
                      <a:gd name="T6" fmla="*/ 70 w 136"/>
                      <a:gd name="T7" fmla="*/ 83 h 325"/>
                      <a:gd name="T8" fmla="*/ 49 w 136"/>
                      <a:gd name="T9" fmla="*/ 137 h 325"/>
                      <a:gd name="T10" fmla="*/ 28 w 136"/>
                      <a:gd name="T11" fmla="*/ 192 h 325"/>
                      <a:gd name="T12" fmla="*/ 11 w 136"/>
                      <a:gd name="T13" fmla="*/ 248 h 325"/>
                      <a:gd name="T14" fmla="*/ 3 w 136"/>
                      <a:gd name="T15" fmla="*/ 281 h 325"/>
                      <a:gd name="T16" fmla="*/ 2 w 136"/>
                      <a:gd name="T17" fmla="*/ 293 h 325"/>
                      <a:gd name="T18" fmla="*/ 0 w 136"/>
                      <a:gd name="T19" fmla="*/ 304 h 325"/>
                      <a:gd name="T20" fmla="*/ 3 w 136"/>
                      <a:gd name="T21" fmla="*/ 316 h 325"/>
                      <a:gd name="T22" fmla="*/ 7 w 136"/>
                      <a:gd name="T23" fmla="*/ 322 h 325"/>
                      <a:gd name="T24" fmla="*/ 12 w 136"/>
                      <a:gd name="T25" fmla="*/ 325 h 325"/>
                      <a:gd name="T26" fmla="*/ 20 w 136"/>
                      <a:gd name="T27" fmla="*/ 324 h 325"/>
                      <a:gd name="T28" fmla="*/ 26 w 136"/>
                      <a:gd name="T29" fmla="*/ 320 h 325"/>
                      <a:gd name="T30" fmla="*/ 30 w 136"/>
                      <a:gd name="T31" fmla="*/ 316 h 325"/>
                      <a:gd name="T32" fmla="*/ 36 w 136"/>
                      <a:gd name="T33" fmla="*/ 306 h 325"/>
                      <a:gd name="T34" fmla="*/ 50 w 136"/>
                      <a:gd name="T35" fmla="*/ 275 h 325"/>
                      <a:gd name="T36" fmla="*/ 73 w 136"/>
                      <a:gd name="T37" fmla="*/ 218 h 325"/>
                      <a:gd name="T38" fmla="*/ 93 w 136"/>
                      <a:gd name="T39" fmla="*/ 168 h 325"/>
                      <a:gd name="T40" fmla="*/ 112 w 136"/>
                      <a:gd name="T41" fmla="*/ 112 h 325"/>
                      <a:gd name="T42" fmla="*/ 126 w 136"/>
                      <a:gd name="T43" fmla="*/ 68 h 325"/>
                      <a:gd name="T44" fmla="*/ 133 w 136"/>
                      <a:gd name="T45" fmla="*/ 36 h 325"/>
                      <a:gd name="T46" fmla="*/ 136 w 136"/>
                      <a:gd name="T47" fmla="*/ 19 h 325"/>
                      <a:gd name="T48" fmla="*/ 132 w 136"/>
                      <a:gd name="T49" fmla="*/ 6 h 325"/>
                      <a:gd name="T50" fmla="*/ 126 w 136"/>
                      <a:gd name="T51" fmla="*/ 0 h 325"/>
                      <a:gd name="T52" fmla="*/ 118 w 136"/>
                      <a:gd name="T53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6" h="325">
                        <a:moveTo>
                          <a:pt x="118" y="0"/>
                        </a:moveTo>
                        <a:lnTo>
                          <a:pt x="106" y="12"/>
                        </a:lnTo>
                        <a:lnTo>
                          <a:pt x="89" y="44"/>
                        </a:lnTo>
                        <a:lnTo>
                          <a:pt x="70" y="83"/>
                        </a:lnTo>
                        <a:lnTo>
                          <a:pt x="49" y="137"/>
                        </a:lnTo>
                        <a:lnTo>
                          <a:pt x="28" y="192"/>
                        </a:lnTo>
                        <a:lnTo>
                          <a:pt x="11" y="248"/>
                        </a:lnTo>
                        <a:lnTo>
                          <a:pt x="3" y="281"/>
                        </a:lnTo>
                        <a:lnTo>
                          <a:pt x="2" y="293"/>
                        </a:lnTo>
                        <a:lnTo>
                          <a:pt x="0" y="304"/>
                        </a:lnTo>
                        <a:lnTo>
                          <a:pt x="3" y="316"/>
                        </a:lnTo>
                        <a:lnTo>
                          <a:pt x="7" y="322"/>
                        </a:lnTo>
                        <a:lnTo>
                          <a:pt x="12" y="325"/>
                        </a:lnTo>
                        <a:lnTo>
                          <a:pt x="20" y="324"/>
                        </a:lnTo>
                        <a:lnTo>
                          <a:pt x="26" y="320"/>
                        </a:lnTo>
                        <a:lnTo>
                          <a:pt x="30" y="316"/>
                        </a:lnTo>
                        <a:lnTo>
                          <a:pt x="36" y="306"/>
                        </a:lnTo>
                        <a:lnTo>
                          <a:pt x="50" y="275"/>
                        </a:lnTo>
                        <a:lnTo>
                          <a:pt x="73" y="218"/>
                        </a:lnTo>
                        <a:lnTo>
                          <a:pt x="93" y="168"/>
                        </a:lnTo>
                        <a:lnTo>
                          <a:pt x="112" y="112"/>
                        </a:lnTo>
                        <a:lnTo>
                          <a:pt x="126" y="68"/>
                        </a:lnTo>
                        <a:lnTo>
                          <a:pt x="133" y="36"/>
                        </a:lnTo>
                        <a:lnTo>
                          <a:pt x="136" y="19"/>
                        </a:lnTo>
                        <a:lnTo>
                          <a:pt x="132" y="6"/>
                        </a:lnTo>
                        <a:lnTo>
                          <a:pt x="126" y="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974" name="Freeform 30"/>
                <p:cNvSpPr>
                  <a:spLocks/>
                </p:cNvSpPr>
                <p:nvPr/>
              </p:nvSpPr>
              <p:spPr bwMode="auto">
                <a:xfrm>
                  <a:off x="2718" y="1374"/>
                  <a:ext cx="174" cy="309"/>
                </a:xfrm>
                <a:custGeom>
                  <a:avLst/>
                  <a:gdLst>
                    <a:gd name="T0" fmla="*/ 166 w 174"/>
                    <a:gd name="T1" fmla="*/ 306 h 309"/>
                    <a:gd name="T2" fmla="*/ 171 w 174"/>
                    <a:gd name="T3" fmla="*/ 302 h 309"/>
                    <a:gd name="T4" fmla="*/ 174 w 174"/>
                    <a:gd name="T5" fmla="*/ 297 h 309"/>
                    <a:gd name="T6" fmla="*/ 174 w 174"/>
                    <a:gd name="T7" fmla="*/ 290 h 309"/>
                    <a:gd name="T8" fmla="*/ 174 w 174"/>
                    <a:gd name="T9" fmla="*/ 281 h 309"/>
                    <a:gd name="T10" fmla="*/ 167 w 174"/>
                    <a:gd name="T11" fmla="*/ 262 h 309"/>
                    <a:gd name="T12" fmla="*/ 156 w 174"/>
                    <a:gd name="T13" fmla="*/ 233 h 309"/>
                    <a:gd name="T14" fmla="*/ 140 w 174"/>
                    <a:gd name="T15" fmla="*/ 199 h 309"/>
                    <a:gd name="T16" fmla="*/ 113 w 174"/>
                    <a:gd name="T17" fmla="*/ 145 h 309"/>
                    <a:gd name="T18" fmla="*/ 84 w 174"/>
                    <a:gd name="T19" fmla="*/ 92 h 309"/>
                    <a:gd name="T20" fmla="*/ 63 w 174"/>
                    <a:gd name="T21" fmla="*/ 57 h 309"/>
                    <a:gd name="T22" fmla="*/ 51 w 174"/>
                    <a:gd name="T23" fmla="*/ 40 h 309"/>
                    <a:gd name="T24" fmla="*/ 37 w 174"/>
                    <a:gd name="T25" fmla="*/ 23 h 309"/>
                    <a:gd name="T26" fmla="*/ 32 w 174"/>
                    <a:gd name="T27" fmla="*/ 16 h 309"/>
                    <a:gd name="T28" fmla="*/ 25 w 174"/>
                    <a:gd name="T29" fmla="*/ 9 h 309"/>
                    <a:gd name="T30" fmla="*/ 18 w 174"/>
                    <a:gd name="T31" fmla="*/ 4 h 309"/>
                    <a:gd name="T32" fmla="*/ 11 w 174"/>
                    <a:gd name="T33" fmla="*/ 0 h 309"/>
                    <a:gd name="T34" fmla="*/ 8 w 174"/>
                    <a:gd name="T35" fmla="*/ 0 h 309"/>
                    <a:gd name="T36" fmla="*/ 3 w 174"/>
                    <a:gd name="T37" fmla="*/ 2 h 309"/>
                    <a:gd name="T38" fmla="*/ 1 w 174"/>
                    <a:gd name="T39" fmla="*/ 6 h 309"/>
                    <a:gd name="T40" fmla="*/ 0 w 174"/>
                    <a:gd name="T41" fmla="*/ 11 h 309"/>
                    <a:gd name="T42" fmla="*/ 0 w 174"/>
                    <a:gd name="T43" fmla="*/ 19 h 309"/>
                    <a:gd name="T44" fmla="*/ 3 w 174"/>
                    <a:gd name="T45" fmla="*/ 33 h 309"/>
                    <a:gd name="T46" fmla="*/ 10 w 174"/>
                    <a:gd name="T47" fmla="*/ 56 h 309"/>
                    <a:gd name="T48" fmla="*/ 19 w 174"/>
                    <a:gd name="T49" fmla="*/ 79 h 309"/>
                    <a:gd name="T50" fmla="*/ 37 w 174"/>
                    <a:gd name="T51" fmla="*/ 116 h 309"/>
                    <a:gd name="T52" fmla="*/ 64 w 174"/>
                    <a:gd name="T53" fmla="*/ 167 h 309"/>
                    <a:gd name="T54" fmla="*/ 92 w 174"/>
                    <a:gd name="T55" fmla="*/ 218 h 309"/>
                    <a:gd name="T56" fmla="*/ 110 w 174"/>
                    <a:gd name="T57" fmla="*/ 250 h 309"/>
                    <a:gd name="T58" fmla="*/ 127 w 174"/>
                    <a:gd name="T59" fmla="*/ 279 h 309"/>
                    <a:gd name="T60" fmla="*/ 141 w 174"/>
                    <a:gd name="T61" fmla="*/ 299 h 309"/>
                    <a:gd name="T62" fmla="*/ 150 w 174"/>
                    <a:gd name="T63" fmla="*/ 306 h 309"/>
                    <a:gd name="T64" fmla="*/ 156 w 174"/>
                    <a:gd name="T65" fmla="*/ 309 h 309"/>
                    <a:gd name="T66" fmla="*/ 164 w 174"/>
                    <a:gd name="T67" fmla="*/ 306 h 309"/>
                    <a:gd name="T68" fmla="*/ 166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166" y="306"/>
                      </a:moveTo>
                      <a:lnTo>
                        <a:pt x="171" y="302"/>
                      </a:lnTo>
                      <a:lnTo>
                        <a:pt x="174" y="297"/>
                      </a:lnTo>
                      <a:lnTo>
                        <a:pt x="174" y="290"/>
                      </a:lnTo>
                      <a:lnTo>
                        <a:pt x="174" y="281"/>
                      </a:lnTo>
                      <a:lnTo>
                        <a:pt x="167" y="262"/>
                      </a:lnTo>
                      <a:lnTo>
                        <a:pt x="156" y="233"/>
                      </a:lnTo>
                      <a:lnTo>
                        <a:pt x="140" y="199"/>
                      </a:lnTo>
                      <a:lnTo>
                        <a:pt x="113" y="145"/>
                      </a:lnTo>
                      <a:lnTo>
                        <a:pt x="84" y="92"/>
                      </a:lnTo>
                      <a:lnTo>
                        <a:pt x="63" y="57"/>
                      </a:lnTo>
                      <a:lnTo>
                        <a:pt x="51" y="40"/>
                      </a:lnTo>
                      <a:lnTo>
                        <a:pt x="37" y="23"/>
                      </a:lnTo>
                      <a:lnTo>
                        <a:pt x="32" y="16"/>
                      </a:lnTo>
                      <a:lnTo>
                        <a:pt x="25" y="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3" y="33"/>
                      </a:lnTo>
                      <a:lnTo>
                        <a:pt x="10" y="56"/>
                      </a:lnTo>
                      <a:lnTo>
                        <a:pt x="19" y="79"/>
                      </a:lnTo>
                      <a:lnTo>
                        <a:pt x="37" y="116"/>
                      </a:lnTo>
                      <a:lnTo>
                        <a:pt x="64" y="167"/>
                      </a:lnTo>
                      <a:lnTo>
                        <a:pt x="92" y="218"/>
                      </a:lnTo>
                      <a:lnTo>
                        <a:pt x="110" y="250"/>
                      </a:lnTo>
                      <a:lnTo>
                        <a:pt x="127" y="279"/>
                      </a:lnTo>
                      <a:lnTo>
                        <a:pt x="141" y="299"/>
                      </a:lnTo>
                      <a:lnTo>
                        <a:pt x="150" y="306"/>
                      </a:lnTo>
                      <a:lnTo>
                        <a:pt x="156" y="309"/>
                      </a:lnTo>
                      <a:lnTo>
                        <a:pt x="164" y="306"/>
                      </a:lnTo>
                      <a:lnTo>
                        <a:pt x="166" y="30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75" name="Freeform 31"/>
                <p:cNvSpPr>
                  <a:spLocks/>
                </p:cNvSpPr>
                <p:nvPr/>
              </p:nvSpPr>
              <p:spPr bwMode="auto">
                <a:xfrm>
                  <a:off x="2847" y="1331"/>
                  <a:ext cx="73" cy="315"/>
                </a:xfrm>
                <a:custGeom>
                  <a:avLst/>
                  <a:gdLst>
                    <a:gd name="T0" fmla="*/ 22 w 73"/>
                    <a:gd name="T1" fmla="*/ 4 h 315"/>
                    <a:gd name="T2" fmla="*/ 27 w 73"/>
                    <a:gd name="T3" fmla="*/ 11 h 315"/>
                    <a:gd name="T4" fmla="*/ 30 w 73"/>
                    <a:gd name="T5" fmla="*/ 18 h 315"/>
                    <a:gd name="T6" fmla="*/ 37 w 73"/>
                    <a:gd name="T7" fmla="*/ 40 h 315"/>
                    <a:gd name="T8" fmla="*/ 44 w 73"/>
                    <a:gd name="T9" fmla="*/ 74 h 315"/>
                    <a:gd name="T10" fmla="*/ 49 w 73"/>
                    <a:gd name="T11" fmla="*/ 100 h 315"/>
                    <a:gd name="T12" fmla="*/ 54 w 73"/>
                    <a:gd name="T13" fmla="*/ 132 h 315"/>
                    <a:gd name="T14" fmla="*/ 61 w 73"/>
                    <a:gd name="T15" fmla="*/ 174 h 315"/>
                    <a:gd name="T16" fmla="*/ 64 w 73"/>
                    <a:gd name="T17" fmla="*/ 204 h 315"/>
                    <a:gd name="T18" fmla="*/ 70 w 73"/>
                    <a:gd name="T19" fmla="*/ 239 h 315"/>
                    <a:gd name="T20" fmla="*/ 71 w 73"/>
                    <a:gd name="T21" fmla="*/ 269 h 315"/>
                    <a:gd name="T22" fmla="*/ 73 w 73"/>
                    <a:gd name="T23" fmla="*/ 290 h 315"/>
                    <a:gd name="T24" fmla="*/ 72 w 73"/>
                    <a:gd name="T25" fmla="*/ 303 h 315"/>
                    <a:gd name="T26" fmla="*/ 65 w 73"/>
                    <a:gd name="T27" fmla="*/ 314 h 315"/>
                    <a:gd name="T28" fmla="*/ 55 w 73"/>
                    <a:gd name="T29" fmla="*/ 315 h 315"/>
                    <a:gd name="T30" fmla="*/ 46 w 73"/>
                    <a:gd name="T31" fmla="*/ 310 h 315"/>
                    <a:gd name="T32" fmla="*/ 39 w 73"/>
                    <a:gd name="T33" fmla="*/ 297 h 315"/>
                    <a:gd name="T34" fmla="*/ 34 w 73"/>
                    <a:gd name="T35" fmla="*/ 278 h 315"/>
                    <a:gd name="T36" fmla="*/ 27 w 73"/>
                    <a:gd name="T37" fmla="*/ 244 h 315"/>
                    <a:gd name="T38" fmla="*/ 22 w 73"/>
                    <a:gd name="T39" fmla="*/ 213 h 315"/>
                    <a:gd name="T40" fmla="*/ 17 w 73"/>
                    <a:gd name="T41" fmla="*/ 179 h 315"/>
                    <a:gd name="T42" fmla="*/ 10 w 73"/>
                    <a:gd name="T43" fmla="*/ 137 h 315"/>
                    <a:gd name="T44" fmla="*/ 6 w 73"/>
                    <a:gd name="T45" fmla="*/ 104 h 315"/>
                    <a:gd name="T46" fmla="*/ 3 w 73"/>
                    <a:gd name="T47" fmla="*/ 75 h 315"/>
                    <a:gd name="T48" fmla="*/ 1 w 73"/>
                    <a:gd name="T49" fmla="*/ 43 h 315"/>
                    <a:gd name="T50" fmla="*/ 0 w 73"/>
                    <a:gd name="T51" fmla="*/ 21 h 315"/>
                    <a:gd name="T52" fmla="*/ 1 w 73"/>
                    <a:gd name="T53" fmla="*/ 15 h 315"/>
                    <a:gd name="T54" fmla="*/ 3 w 73"/>
                    <a:gd name="T55" fmla="*/ 7 h 315"/>
                    <a:gd name="T56" fmla="*/ 7 w 73"/>
                    <a:gd name="T57" fmla="*/ 1 h 315"/>
                    <a:gd name="T58" fmla="*/ 12 w 73"/>
                    <a:gd name="T59" fmla="*/ 0 h 315"/>
                    <a:gd name="T60" fmla="*/ 17 w 73"/>
                    <a:gd name="T61" fmla="*/ 1 h 315"/>
                    <a:gd name="T62" fmla="*/ 22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22" y="4"/>
                      </a:moveTo>
                      <a:lnTo>
                        <a:pt x="27" y="11"/>
                      </a:lnTo>
                      <a:lnTo>
                        <a:pt x="30" y="18"/>
                      </a:lnTo>
                      <a:lnTo>
                        <a:pt x="37" y="40"/>
                      </a:lnTo>
                      <a:lnTo>
                        <a:pt x="44" y="74"/>
                      </a:lnTo>
                      <a:lnTo>
                        <a:pt x="49" y="100"/>
                      </a:lnTo>
                      <a:lnTo>
                        <a:pt x="54" y="132"/>
                      </a:lnTo>
                      <a:lnTo>
                        <a:pt x="61" y="174"/>
                      </a:lnTo>
                      <a:lnTo>
                        <a:pt x="64" y="204"/>
                      </a:lnTo>
                      <a:lnTo>
                        <a:pt x="70" y="239"/>
                      </a:lnTo>
                      <a:lnTo>
                        <a:pt x="71" y="269"/>
                      </a:lnTo>
                      <a:lnTo>
                        <a:pt x="73" y="290"/>
                      </a:lnTo>
                      <a:lnTo>
                        <a:pt x="72" y="303"/>
                      </a:lnTo>
                      <a:lnTo>
                        <a:pt x="65" y="314"/>
                      </a:lnTo>
                      <a:lnTo>
                        <a:pt x="55" y="315"/>
                      </a:lnTo>
                      <a:lnTo>
                        <a:pt x="46" y="310"/>
                      </a:lnTo>
                      <a:lnTo>
                        <a:pt x="39" y="297"/>
                      </a:lnTo>
                      <a:lnTo>
                        <a:pt x="34" y="278"/>
                      </a:lnTo>
                      <a:lnTo>
                        <a:pt x="27" y="244"/>
                      </a:lnTo>
                      <a:lnTo>
                        <a:pt x="22" y="213"/>
                      </a:lnTo>
                      <a:lnTo>
                        <a:pt x="17" y="179"/>
                      </a:lnTo>
                      <a:lnTo>
                        <a:pt x="10" y="137"/>
                      </a:lnTo>
                      <a:lnTo>
                        <a:pt x="6" y="104"/>
                      </a:lnTo>
                      <a:lnTo>
                        <a:pt x="3" y="75"/>
                      </a:lnTo>
                      <a:lnTo>
                        <a:pt x="1" y="43"/>
                      </a:lnTo>
                      <a:lnTo>
                        <a:pt x="0" y="21"/>
                      </a:lnTo>
                      <a:lnTo>
                        <a:pt x="1" y="15"/>
                      </a:lnTo>
                      <a:lnTo>
                        <a:pt x="3" y="7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76" name="Freeform 32"/>
                <p:cNvSpPr>
                  <a:spLocks/>
                </p:cNvSpPr>
                <p:nvPr/>
              </p:nvSpPr>
              <p:spPr bwMode="auto">
                <a:xfrm>
                  <a:off x="2610" y="1479"/>
                  <a:ext cx="279" cy="184"/>
                </a:xfrm>
                <a:custGeom>
                  <a:avLst/>
                  <a:gdLst>
                    <a:gd name="T0" fmla="*/ 274 w 279"/>
                    <a:gd name="T1" fmla="*/ 163 h 184"/>
                    <a:gd name="T2" fmla="*/ 264 w 279"/>
                    <a:gd name="T3" fmla="*/ 154 h 184"/>
                    <a:gd name="T4" fmla="*/ 240 w 279"/>
                    <a:gd name="T5" fmla="*/ 134 h 184"/>
                    <a:gd name="T6" fmla="*/ 205 w 279"/>
                    <a:gd name="T7" fmla="*/ 107 h 184"/>
                    <a:gd name="T8" fmla="*/ 158 w 279"/>
                    <a:gd name="T9" fmla="*/ 75 h 184"/>
                    <a:gd name="T10" fmla="*/ 114 w 279"/>
                    <a:gd name="T11" fmla="*/ 48 h 184"/>
                    <a:gd name="T12" fmla="*/ 60 w 279"/>
                    <a:gd name="T13" fmla="*/ 19 h 184"/>
                    <a:gd name="T14" fmla="*/ 37 w 279"/>
                    <a:gd name="T15" fmla="*/ 7 h 184"/>
                    <a:gd name="T16" fmla="*/ 24 w 279"/>
                    <a:gd name="T17" fmla="*/ 3 h 184"/>
                    <a:gd name="T18" fmla="*/ 16 w 279"/>
                    <a:gd name="T19" fmla="*/ 1 h 184"/>
                    <a:gd name="T20" fmla="*/ 7 w 279"/>
                    <a:gd name="T21" fmla="*/ 0 h 184"/>
                    <a:gd name="T22" fmla="*/ 2 w 279"/>
                    <a:gd name="T23" fmla="*/ 4 h 184"/>
                    <a:gd name="T24" fmla="*/ 0 w 279"/>
                    <a:gd name="T25" fmla="*/ 10 h 184"/>
                    <a:gd name="T26" fmla="*/ 2 w 279"/>
                    <a:gd name="T27" fmla="*/ 16 h 184"/>
                    <a:gd name="T28" fmla="*/ 6 w 279"/>
                    <a:gd name="T29" fmla="*/ 23 h 184"/>
                    <a:gd name="T30" fmla="*/ 12 w 279"/>
                    <a:gd name="T31" fmla="*/ 32 h 184"/>
                    <a:gd name="T32" fmla="*/ 17 w 279"/>
                    <a:gd name="T33" fmla="*/ 39 h 184"/>
                    <a:gd name="T34" fmla="*/ 41 w 279"/>
                    <a:gd name="T35" fmla="*/ 59 h 184"/>
                    <a:gd name="T36" fmla="*/ 90 w 279"/>
                    <a:gd name="T37" fmla="*/ 94 h 184"/>
                    <a:gd name="T38" fmla="*/ 141 w 279"/>
                    <a:gd name="T39" fmla="*/ 124 h 184"/>
                    <a:gd name="T40" fmla="*/ 183 w 279"/>
                    <a:gd name="T41" fmla="*/ 149 h 184"/>
                    <a:gd name="T42" fmla="*/ 221 w 279"/>
                    <a:gd name="T43" fmla="*/ 169 h 184"/>
                    <a:gd name="T44" fmla="*/ 249 w 279"/>
                    <a:gd name="T45" fmla="*/ 182 h 184"/>
                    <a:gd name="T46" fmla="*/ 267 w 279"/>
                    <a:gd name="T47" fmla="*/ 184 h 184"/>
                    <a:gd name="T48" fmla="*/ 274 w 279"/>
                    <a:gd name="T49" fmla="*/ 183 h 184"/>
                    <a:gd name="T50" fmla="*/ 279 w 279"/>
                    <a:gd name="T51" fmla="*/ 174 h 184"/>
                    <a:gd name="T52" fmla="*/ 274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274" y="163"/>
                      </a:moveTo>
                      <a:lnTo>
                        <a:pt x="264" y="154"/>
                      </a:lnTo>
                      <a:lnTo>
                        <a:pt x="240" y="134"/>
                      </a:lnTo>
                      <a:lnTo>
                        <a:pt x="205" y="107"/>
                      </a:lnTo>
                      <a:lnTo>
                        <a:pt x="158" y="75"/>
                      </a:lnTo>
                      <a:lnTo>
                        <a:pt x="114" y="48"/>
                      </a:lnTo>
                      <a:lnTo>
                        <a:pt x="60" y="19"/>
                      </a:lnTo>
                      <a:lnTo>
                        <a:pt x="37" y="7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3"/>
                      </a:lnTo>
                      <a:lnTo>
                        <a:pt x="12" y="32"/>
                      </a:lnTo>
                      <a:lnTo>
                        <a:pt x="17" y="39"/>
                      </a:lnTo>
                      <a:lnTo>
                        <a:pt x="41" y="59"/>
                      </a:lnTo>
                      <a:lnTo>
                        <a:pt x="90" y="94"/>
                      </a:lnTo>
                      <a:lnTo>
                        <a:pt x="141" y="124"/>
                      </a:lnTo>
                      <a:lnTo>
                        <a:pt x="183" y="149"/>
                      </a:lnTo>
                      <a:lnTo>
                        <a:pt x="221" y="169"/>
                      </a:lnTo>
                      <a:lnTo>
                        <a:pt x="249" y="182"/>
                      </a:lnTo>
                      <a:lnTo>
                        <a:pt x="267" y="184"/>
                      </a:lnTo>
                      <a:lnTo>
                        <a:pt x="274" y="183"/>
                      </a:lnTo>
                      <a:lnTo>
                        <a:pt x="279" y="174"/>
                      </a:lnTo>
                      <a:lnTo>
                        <a:pt x="274" y="16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77" name="Freeform 33"/>
                <p:cNvSpPr>
                  <a:spLocks/>
                </p:cNvSpPr>
                <p:nvPr/>
              </p:nvSpPr>
              <p:spPr bwMode="auto">
                <a:xfrm>
                  <a:off x="2563" y="1596"/>
                  <a:ext cx="327" cy="91"/>
                </a:xfrm>
                <a:custGeom>
                  <a:avLst/>
                  <a:gdLst>
                    <a:gd name="T0" fmla="*/ 327 w 327"/>
                    <a:gd name="T1" fmla="*/ 79 h 91"/>
                    <a:gd name="T2" fmla="*/ 316 w 327"/>
                    <a:gd name="T3" fmla="*/ 70 h 91"/>
                    <a:gd name="T4" fmla="*/ 284 w 327"/>
                    <a:gd name="T5" fmla="*/ 58 h 91"/>
                    <a:gd name="T6" fmla="*/ 232 w 327"/>
                    <a:gd name="T7" fmla="*/ 41 h 91"/>
                    <a:gd name="T8" fmla="*/ 189 w 327"/>
                    <a:gd name="T9" fmla="*/ 29 h 91"/>
                    <a:gd name="T10" fmla="*/ 135 w 327"/>
                    <a:gd name="T11" fmla="*/ 15 h 91"/>
                    <a:gd name="T12" fmla="*/ 79 w 327"/>
                    <a:gd name="T13" fmla="*/ 5 h 91"/>
                    <a:gd name="T14" fmla="*/ 45 w 327"/>
                    <a:gd name="T15" fmla="*/ 2 h 91"/>
                    <a:gd name="T16" fmla="*/ 34 w 327"/>
                    <a:gd name="T17" fmla="*/ 0 h 91"/>
                    <a:gd name="T18" fmla="*/ 23 w 327"/>
                    <a:gd name="T19" fmla="*/ 2 h 91"/>
                    <a:gd name="T20" fmla="*/ 12 w 327"/>
                    <a:gd name="T21" fmla="*/ 2 h 91"/>
                    <a:gd name="T22" fmla="*/ 3 w 327"/>
                    <a:gd name="T23" fmla="*/ 6 h 91"/>
                    <a:gd name="T24" fmla="*/ 0 w 327"/>
                    <a:gd name="T25" fmla="*/ 10 h 91"/>
                    <a:gd name="T26" fmla="*/ 1 w 327"/>
                    <a:gd name="T27" fmla="*/ 16 h 91"/>
                    <a:gd name="T28" fmla="*/ 5 w 327"/>
                    <a:gd name="T29" fmla="*/ 23 h 91"/>
                    <a:gd name="T30" fmla="*/ 10 w 327"/>
                    <a:gd name="T31" fmla="*/ 28 h 91"/>
                    <a:gd name="T32" fmla="*/ 24 w 327"/>
                    <a:gd name="T33" fmla="*/ 36 h 91"/>
                    <a:gd name="T34" fmla="*/ 38 w 327"/>
                    <a:gd name="T35" fmla="*/ 41 h 91"/>
                    <a:gd name="T36" fmla="*/ 60 w 327"/>
                    <a:gd name="T37" fmla="*/ 49 h 91"/>
                    <a:gd name="T38" fmla="*/ 116 w 327"/>
                    <a:gd name="T39" fmla="*/ 65 h 91"/>
                    <a:gd name="T40" fmla="*/ 174 w 327"/>
                    <a:gd name="T41" fmla="*/ 75 h 91"/>
                    <a:gd name="T42" fmla="*/ 218 w 327"/>
                    <a:gd name="T43" fmla="*/ 83 h 91"/>
                    <a:gd name="T44" fmla="*/ 269 w 327"/>
                    <a:gd name="T45" fmla="*/ 89 h 91"/>
                    <a:gd name="T46" fmla="*/ 292 w 327"/>
                    <a:gd name="T47" fmla="*/ 90 h 91"/>
                    <a:gd name="T48" fmla="*/ 309 w 327"/>
                    <a:gd name="T49" fmla="*/ 91 h 91"/>
                    <a:gd name="T50" fmla="*/ 322 w 327"/>
                    <a:gd name="T51" fmla="*/ 89 h 91"/>
                    <a:gd name="T52" fmla="*/ 327 w 327"/>
                    <a:gd name="T53" fmla="*/ 85 h 91"/>
                    <a:gd name="T54" fmla="*/ 327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327" y="79"/>
                      </a:moveTo>
                      <a:lnTo>
                        <a:pt x="316" y="70"/>
                      </a:lnTo>
                      <a:lnTo>
                        <a:pt x="284" y="58"/>
                      </a:lnTo>
                      <a:lnTo>
                        <a:pt x="232" y="41"/>
                      </a:lnTo>
                      <a:lnTo>
                        <a:pt x="189" y="29"/>
                      </a:lnTo>
                      <a:lnTo>
                        <a:pt x="135" y="15"/>
                      </a:lnTo>
                      <a:lnTo>
                        <a:pt x="79" y="5"/>
                      </a:lnTo>
                      <a:lnTo>
                        <a:pt x="45" y="2"/>
                      </a:lnTo>
                      <a:lnTo>
                        <a:pt x="34" y="0"/>
                      </a:lnTo>
                      <a:lnTo>
                        <a:pt x="23" y="2"/>
                      </a:lnTo>
                      <a:lnTo>
                        <a:pt x="12" y="2"/>
                      </a:lnTo>
                      <a:lnTo>
                        <a:pt x="3" y="6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5" y="23"/>
                      </a:lnTo>
                      <a:lnTo>
                        <a:pt x="10" y="28"/>
                      </a:lnTo>
                      <a:lnTo>
                        <a:pt x="24" y="36"/>
                      </a:lnTo>
                      <a:lnTo>
                        <a:pt x="38" y="41"/>
                      </a:lnTo>
                      <a:lnTo>
                        <a:pt x="60" y="49"/>
                      </a:lnTo>
                      <a:lnTo>
                        <a:pt x="116" y="65"/>
                      </a:lnTo>
                      <a:lnTo>
                        <a:pt x="174" y="75"/>
                      </a:lnTo>
                      <a:lnTo>
                        <a:pt x="218" y="83"/>
                      </a:lnTo>
                      <a:lnTo>
                        <a:pt x="269" y="89"/>
                      </a:lnTo>
                      <a:lnTo>
                        <a:pt x="292" y="90"/>
                      </a:lnTo>
                      <a:lnTo>
                        <a:pt x="309" y="91"/>
                      </a:lnTo>
                      <a:lnTo>
                        <a:pt x="322" y="89"/>
                      </a:lnTo>
                      <a:lnTo>
                        <a:pt x="327" y="85"/>
                      </a:lnTo>
                      <a:lnTo>
                        <a:pt x="327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8978" name="Group 34"/>
                <p:cNvGrpSpPr>
                  <a:grpSpLocks/>
                </p:cNvGrpSpPr>
                <p:nvPr/>
              </p:nvGrpSpPr>
              <p:grpSpPr bwMode="auto">
                <a:xfrm>
                  <a:off x="2565" y="1662"/>
                  <a:ext cx="325" cy="57"/>
                  <a:chOff x="2565" y="1662"/>
                  <a:chExt cx="325" cy="57"/>
                </a:xfrm>
              </p:grpSpPr>
              <p:sp>
                <p:nvSpPr>
                  <p:cNvPr id="33897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65" y="1662"/>
                    <a:ext cx="315" cy="57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1662"/>
                    <a:ext cx="315" cy="5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981" name="Group 37"/>
                <p:cNvGrpSpPr>
                  <a:grpSpLocks/>
                </p:cNvGrpSpPr>
                <p:nvPr/>
              </p:nvGrpSpPr>
              <p:grpSpPr bwMode="auto">
                <a:xfrm>
                  <a:off x="2637" y="1426"/>
                  <a:ext cx="264" cy="238"/>
                  <a:chOff x="2637" y="1426"/>
                  <a:chExt cx="264" cy="238"/>
                </a:xfrm>
              </p:grpSpPr>
              <p:sp>
                <p:nvSpPr>
                  <p:cNvPr id="338982" name="Freeform 38"/>
                  <p:cNvSpPr>
                    <a:spLocks/>
                  </p:cNvSpPr>
                  <p:nvPr/>
                </p:nvSpPr>
                <p:spPr bwMode="auto">
                  <a:xfrm>
                    <a:off x="2637" y="1426"/>
                    <a:ext cx="254" cy="238"/>
                  </a:xfrm>
                  <a:custGeom>
                    <a:avLst/>
                    <a:gdLst>
                      <a:gd name="T0" fmla="*/ 249 w 254"/>
                      <a:gd name="T1" fmla="*/ 219 h 238"/>
                      <a:gd name="T2" fmla="*/ 244 w 254"/>
                      <a:gd name="T3" fmla="*/ 206 h 238"/>
                      <a:gd name="T4" fmla="*/ 229 w 254"/>
                      <a:gd name="T5" fmla="*/ 185 h 238"/>
                      <a:gd name="T6" fmla="*/ 200 w 254"/>
                      <a:gd name="T7" fmla="*/ 155 h 238"/>
                      <a:gd name="T8" fmla="*/ 157 w 254"/>
                      <a:gd name="T9" fmla="*/ 110 h 238"/>
                      <a:gd name="T10" fmla="*/ 113 w 254"/>
                      <a:gd name="T11" fmla="*/ 72 h 238"/>
                      <a:gd name="T12" fmla="*/ 79 w 254"/>
                      <a:gd name="T13" fmla="*/ 44 h 238"/>
                      <a:gd name="T14" fmla="*/ 46 w 254"/>
                      <a:gd name="T15" fmla="*/ 14 h 238"/>
                      <a:gd name="T16" fmla="*/ 33 w 254"/>
                      <a:gd name="T17" fmla="*/ 6 h 238"/>
                      <a:gd name="T18" fmla="*/ 23 w 254"/>
                      <a:gd name="T19" fmla="*/ 1 h 238"/>
                      <a:gd name="T20" fmla="*/ 15 w 254"/>
                      <a:gd name="T21" fmla="*/ 0 h 238"/>
                      <a:gd name="T22" fmla="*/ 7 w 254"/>
                      <a:gd name="T23" fmla="*/ 0 h 238"/>
                      <a:gd name="T24" fmla="*/ 1 w 254"/>
                      <a:gd name="T25" fmla="*/ 4 h 238"/>
                      <a:gd name="T26" fmla="*/ 0 w 254"/>
                      <a:gd name="T27" fmla="*/ 12 h 238"/>
                      <a:gd name="T28" fmla="*/ 2 w 254"/>
                      <a:gd name="T29" fmla="*/ 20 h 238"/>
                      <a:gd name="T30" fmla="*/ 6 w 254"/>
                      <a:gd name="T31" fmla="*/ 29 h 238"/>
                      <a:gd name="T32" fmla="*/ 11 w 254"/>
                      <a:gd name="T33" fmla="*/ 36 h 238"/>
                      <a:gd name="T34" fmla="*/ 20 w 254"/>
                      <a:gd name="T35" fmla="*/ 47 h 238"/>
                      <a:gd name="T36" fmla="*/ 50 w 254"/>
                      <a:gd name="T37" fmla="*/ 83 h 238"/>
                      <a:gd name="T38" fmla="*/ 80 w 254"/>
                      <a:gd name="T39" fmla="*/ 115 h 238"/>
                      <a:gd name="T40" fmla="*/ 125 w 254"/>
                      <a:gd name="T41" fmla="*/ 156 h 238"/>
                      <a:gd name="T42" fmla="*/ 169 w 254"/>
                      <a:gd name="T43" fmla="*/ 194 h 238"/>
                      <a:gd name="T44" fmla="*/ 207 w 254"/>
                      <a:gd name="T45" fmla="*/ 223 h 238"/>
                      <a:gd name="T46" fmla="*/ 227 w 254"/>
                      <a:gd name="T47" fmla="*/ 233 h 238"/>
                      <a:gd name="T48" fmla="*/ 241 w 254"/>
                      <a:gd name="T49" fmla="*/ 238 h 238"/>
                      <a:gd name="T50" fmla="*/ 251 w 254"/>
                      <a:gd name="T51" fmla="*/ 236 h 238"/>
                      <a:gd name="T52" fmla="*/ 254 w 254"/>
                      <a:gd name="T53" fmla="*/ 230 h 238"/>
                      <a:gd name="T54" fmla="*/ 249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249" y="219"/>
                        </a:moveTo>
                        <a:lnTo>
                          <a:pt x="244" y="206"/>
                        </a:lnTo>
                        <a:lnTo>
                          <a:pt x="229" y="185"/>
                        </a:lnTo>
                        <a:lnTo>
                          <a:pt x="200" y="155"/>
                        </a:lnTo>
                        <a:lnTo>
                          <a:pt x="157" y="110"/>
                        </a:lnTo>
                        <a:lnTo>
                          <a:pt x="113" y="72"/>
                        </a:lnTo>
                        <a:lnTo>
                          <a:pt x="79" y="44"/>
                        </a:lnTo>
                        <a:lnTo>
                          <a:pt x="46" y="14"/>
                        </a:lnTo>
                        <a:lnTo>
                          <a:pt x="33" y="6"/>
                        </a:lnTo>
                        <a:lnTo>
                          <a:pt x="23" y="1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1" y="4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9"/>
                        </a:lnTo>
                        <a:lnTo>
                          <a:pt x="11" y="36"/>
                        </a:lnTo>
                        <a:lnTo>
                          <a:pt x="20" y="47"/>
                        </a:lnTo>
                        <a:lnTo>
                          <a:pt x="50" y="83"/>
                        </a:lnTo>
                        <a:lnTo>
                          <a:pt x="80" y="115"/>
                        </a:lnTo>
                        <a:lnTo>
                          <a:pt x="125" y="156"/>
                        </a:lnTo>
                        <a:lnTo>
                          <a:pt x="169" y="194"/>
                        </a:lnTo>
                        <a:lnTo>
                          <a:pt x="207" y="223"/>
                        </a:lnTo>
                        <a:lnTo>
                          <a:pt x="227" y="233"/>
                        </a:lnTo>
                        <a:lnTo>
                          <a:pt x="241" y="238"/>
                        </a:lnTo>
                        <a:lnTo>
                          <a:pt x="251" y="236"/>
                        </a:lnTo>
                        <a:lnTo>
                          <a:pt x="254" y="230"/>
                        </a:lnTo>
                        <a:lnTo>
                          <a:pt x="249" y="21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3" name="Freeform 39"/>
                  <p:cNvSpPr>
                    <a:spLocks/>
                  </p:cNvSpPr>
                  <p:nvPr/>
                </p:nvSpPr>
                <p:spPr bwMode="auto">
                  <a:xfrm>
                    <a:off x="2647" y="1426"/>
                    <a:ext cx="254" cy="238"/>
                  </a:xfrm>
                  <a:custGeom>
                    <a:avLst/>
                    <a:gdLst>
                      <a:gd name="T0" fmla="*/ 249 w 254"/>
                      <a:gd name="T1" fmla="*/ 219 h 238"/>
                      <a:gd name="T2" fmla="*/ 244 w 254"/>
                      <a:gd name="T3" fmla="*/ 206 h 238"/>
                      <a:gd name="T4" fmla="*/ 229 w 254"/>
                      <a:gd name="T5" fmla="*/ 185 h 238"/>
                      <a:gd name="T6" fmla="*/ 200 w 254"/>
                      <a:gd name="T7" fmla="*/ 155 h 238"/>
                      <a:gd name="T8" fmla="*/ 157 w 254"/>
                      <a:gd name="T9" fmla="*/ 110 h 238"/>
                      <a:gd name="T10" fmla="*/ 113 w 254"/>
                      <a:gd name="T11" fmla="*/ 72 h 238"/>
                      <a:gd name="T12" fmla="*/ 79 w 254"/>
                      <a:gd name="T13" fmla="*/ 44 h 238"/>
                      <a:gd name="T14" fmla="*/ 46 w 254"/>
                      <a:gd name="T15" fmla="*/ 14 h 238"/>
                      <a:gd name="T16" fmla="*/ 33 w 254"/>
                      <a:gd name="T17" fmla="*/ 6 h 238"/>
                      <a:gd name="T18" fmla="*/ 23 w 254"/>
                      <a:gd name="T19" fmla="*/ 1 h 238"/>
                      <a:gd name="T20" fmla="*/ 15 w 254"/>
                      <a:gd name="T21" fmla="*/ 0 h 238"/>
                      <a:gd name="T22" fmla="*/ 8 w 254"/>
                      <a:gd name="T23" fmla="*/ 0 h 238"/>
                      <a:gd name="T24" fmla="*/ 1 w 254"/>
                      <a:gd name="T25" fmla="*/ 4 h 238"/>
                      <a:gd name="T26" fmla="*/ 0 w 254"/>
                      <a:gd name="T27" fmla="*/ 12 h 238"/>
                      <a:gd name="T28" fmla="*/ 2 w 254"/>
                      <a:gd name="T29" fmla="*/ 20 h 238"/>
                      <a:gd name="T30" fmla="*/ 6 w 254"/>
                      <a:gd name="T31" fmla="*/ 29 h 238"/>
                      <a:gd name="T32" fmla="*/ 11 w 254"/>
                      <a:gd name="T33" fmla="*/ 36 h 238"/>
                      <a:gd name="T34" fmla="*/ 20 w 254"/>
                      <a:gd name="T35" fmla="*/ 47 h 238"/>
                      <a:gd name="T36" fmla="*/ 51 w 254"/>
                      <a:gd name="T37" fmla="*/ 83 h 238"/>
                      <a:gd name="T38" fmla="*/ 81 w 254"/>
                      <a:gd name="T39" fmla="*/ 115 h 238"/>
                      <a:gd name="T40" fmla="*/ 125 w 254"/>
                      <a:gd name="T41" fmla="*/ 156 h 238"/>
                      <a:gd name="T42" fmla="*/ 169 w 254"/>
                      <a:gd name="T43" fmla="*/ 194 h 238"/>
                      <a:gd name="T44" fmla="*/ 207 w 254"/>
                      <a:gd name="T45" fmla="*/ 223 h 238"/>
                      <a:gd name="T46" fmla="*/ 227 w 254"/>
                      <a:gd name="T47" fmla="*/ 233 h 238"/>
                      <a:gd name="T48" fmla="*/ 241 w 254"/>
                      <a:gd name="T49" fmla="*/ 238 h 238"/>
                      <a:gd name="T50" fmla="*/ 251 w 254"/>
                      <a:gd name="T51" fmla="*/ 236 h 238"/>
                      <a:gd name="T52" fmla="*/ 254 w 254"/>
                      <a:gd name="T53" fmla="*/ 230 h 238"/>
                      <a:gd name="T54" fmla="*/ 249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249" y="219"/>
                        </a:moveTo>
                        <a:lnTo>
                          <a:pt x="244" y="206"/>
                        </a:lnTo>
                        <a:lnTo>
                          <a:pt x="229" y="185"/>
                        </a:lnTo>
                        <a:lnTo>
                          <a:pt x="200" y="155"/>
                        </a:lnTo>
                        <a:lnTo>
                          <a:pt x="157" y="110"/>
                        </a:lnTo>
                        <a:lnTo>
                          <a:pt x="113" y="72"/>
                        </a:lnTo>
                        <a:lnTo>
                          <a:pt x="79" y="44"/>
                        </a:lnTo>
                        <a:lnTo>
                          <a:pt x="46" y="14"/>
                        </a:lnTo>
                        <a:lnTo>
                          <a:pt x="33" y="6"/>
                        </a:lnTo>
                        <a:lnTo>
                          <a:pt x="23" y="1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1" y="4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9"/>
                        </a:lnTo>
                        <a:lnTo>
                          <a:pt x="11" y="36"/>
                        </a:lnTo>
                        <a:lnTo>
                          <a:pt x="20" y="47"/>
                        </a:lnTo>
                        <a:lnTo>
                          <a:pt x="51" y="83"/>
                        </a:lnTo>
                        <a:lnTo>
                          <a:pt x="81" y="115"/>
                        </a:lnTo>
                        <a:lnTo>
                          <a:pt x="125" y="156"/>
                        </a:lnTo>
                        <a:lnTo>
                          <a:pt x="169" y="194"/>
                        </a:lnTo>
                        <a:lnTo>
                          <a:pt x="207" y="223"/>
                        </a:lnTo>
                        <a:lnTo>
                          <a:pt x="227" y="233"/>
                        </a:lnTo>
                        <a:lnTo>
                          <a:pt x="241" y="238"/>
                        </a:lnTo>
                        <a:lnTo>
                          <a:pt x="251" y="236"/>
                        </a:lnTo>
                        <a:lnTo>
                          <a:pt x="254" y="230"/>
                        </a:lnTo>
                        <a:lnTo>
                          <a:pt x="249" y="2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984" name="Group 40"/>
                <p:cNvGrpSpPr>
                  <a:grpSpLocks/>
                </p:cNvGrpSpPr>
                <p:nvPr/>
              </p:nvGrpSpPr>
              <p:grpSpPr bwMode="auto">
                <a:xfrm>
                  <a:off x="2766" y="1350"/>
                  <a:ext cx="155" cy="307"/>
                  <a:chOff x="2766" y="1350"/>
                  <a:chExt cx="155" cy="307"/>
                </a:xfrm>
              </p:grpSpPr>
              <p:sp>
                <p:nvSpPr>
                  <p:cNvPr id="338985" name="Freeform 41"/>
                  <p:cNvSpPr>
                    <a:spLocks/>
                  </p:cNvSpPr>
                  <p:nvPr/>
                </p:nvSpPr>
                <p:spPr bwMode="auto">
                  <a:xfrm>
                    <a:off x="2766" y="1350"/>
                    <a:ext cx="145" cy="307"/>
                  </a:xfrm>
                  <a:custGeom>
                    <a:avLst/>
                    <a:gdLst>
                      <a:gd name="T0" fmla="*/ 135 w 145"/>
                      <a:gd name="T1" fmla="*/ 305 h 307"/>
                      <a:gd name="T2" fmla="*/ 140 w 145"/>
                      <a:gd name="T3" fmla="*/ 300 h 307"/>
                      <a:gd name="T4" fmla="*/ 144 w 145"/>
                      <a:gd name="T5" fmla="*/ 295 h 307"/>
                      <a:gd name="T6" fmla="*/ 145 w 145"/>
                      <a:gd name="T7" fmla="*/ 288 h 307"/>
                      <a:gd name="T8" fmla="*/ 144 w 145"/>
                      <a:gd name="T9" fmla="*/ 279 h 307"/>
                      <a:gd name="T10" fmla="*/ 136 w 145"/>
                      <a:gd name="T11" fmla="*/ 254 h 307"/>
                      <a:gd name="T12" fmla="*/ 122 w 145"/>
                      <a:gd name="T13" fmla="*/ 212 h 307"/>
                      <a:gd name="T14" fmla="*/ 105 w 145"/>
                      <a:gd name="T15" fmla="*/ 168 h 307"/>
                      <a:gd name="T16" fmla="*/ 89 w 145"/>
                      <a:gd name="T17" fmla="*/ 130 h 307"/>
                      <a:gd name="T18" fmla="*/ 71 w 145"/>
                      <a:gd name="T19" fmla="*/ 89 h 307"/>
                      <a:gd name="T20" fmla="*/ 53 w 145"/>
                      <a:gd name="T21" fmla="*/ 53 h 307"/>
                      <a:gd name="T22" fmla="*/ 40 w 145"/>
                      <a:gd name="T23" fmla="*/ 30 h 307"/>
                      <a:gd name="T24" fmla="*/ 33 w 145"/>
                      <a:gd name="T25" fmla="*/ 17 h 307"/>
                      <a:gd name="T26" fmla="*/ 28 w 145"/>
                      <a:gd name="T27" fmla="*/ 11 h 307"/>
                      <a:gd name="T28" fmla="*/ 23 w 145"/>
                      <a:gd name="T29" fmla="*/ 5 h 307"/>
                      <a:gd name="T30" fmla="*/ 17 w 145"/>
                      <a:gd name="T31" fmla="*/ 1 h 307"/>
                      <a:gd name="T32" fmla="*/ 11 w 145"/>
                      <a:gd name="T33" fmla="*/ 0 h 307"/>
                      <a:gd name="T34" fmla="*/ 5 w 145"/>
                      <a:gd name="T35" fmla="*/ 1 h 307"/>
                      <a:gd name="T36" fmla="*/ 2 w 145"/>
                      <a:gd name="T37" fmla="*/ 5 h 307"/>
                      <a:gd name="T38" fmla="*/ 1 w 145"/>
                      <a:gd name="T39" fmla="*/ 10 h 307"/>
                      <a:gd name="T40" fmla="*/ 0 w 145"/>
                      <a:gd name="T41" fmla="*/ 16 h 307"/>
                      <a:gd name="T42" fmla="*/ 1 w 145"/>
                      <a:gd name="T43" fmla="*/ 22 h 307"/>
                      <a:gd name="T44" fmla="*/ 5 w 145"/>
                      <a:gd name="T45" fmla="*/ 36 h 307"/>
                      <a:gd name="T46" fmla="*/ 7 w 145"/>
                      <a:gd name="T47" fmla="*/ 48 h 307"/>
                      <a:gd name="T48" fmla="*/ 14 w 145"/>
                      <a:gd name="T49" fmla="*/ 72 h 307"/>
                      <a:gd name="T50" fmla="*/ 25 w 145"/>
                      <a:gd name="T51" fmla="*/ 105 h 307"/>
                      <a:gd name="T52" fmla="*/ 40 w 145"/>
                      <a:gd name="T53" fmla="*/ 144 h 307"/>
                      <a:gd name="T54" fmla="*/ 57 w 145"/>
                      <a:gd name="T55" fmla="*/ 186 h 307"/>
                      <a:gd name="T56" fmla="*/ 74 w 145"/>
                      <a:gd name="T57" fmla="*/ 224 h 307"/>
                      <a:gd name="T58" fmla="*/ 87 w 145"/>
                      <a:gd name="T59" fmla="*/ 249 h 307"/>
                      <a:gd name="T60" fmla="*/ 98 w 145"/>
                      <a:gd name="T61" fmla="*/ 269 h 307"/>
                      <a:gd name="T62" fmla="*/ 114 w 145"/>
                      <a:gd name="T63" fmla="*/ 294 h 307"/>
                      <a:gd name="T64" fmla="*/ 119 w 145"/>
                      <a:gd name="T65" fmla="*/ 303 h 307"/>
                      <a:gd name="T66" fmla="*/ 124 w 145"/>
                      <a:gd name="T67" fmla="*/ 306 h 307"/>
                      <a:gd name="T68" fmla="*/ 129 w 145"/>
                      <a:gd name="T69" fmla="*/ 307 h 307"/>
                      <a:gd name="T70" fmla="*/ 135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35" y="305"/>
                        </a:moveTo>
                        <a:lnTo>
                          <a:pt x="140" y="300"/>
                        </a:lnTo>
                        <a:lnTo>
                          <a:pt x="144" y="295"/>
                        </a:lnTo>
                        <a:lnTo>
                          <a:pt x="145" y="288"/>
                        </a:lnTo>
                        <a:lnTo>
                          <a:pt x="144" y="279"/>
                        </a:lnTo>
                        <a:lnTo>
                          <a:pt x="136" y="254"/>
                        </a:lnTo>
                        <a:lnTo>
                          <a:pt x="122" y="212"/>
                        </a:lnTo>
                        <a:lnTo>
                          <a:pt x="105" y="168"/>
                        </a:lnTo>
                        <a:lnTo>
                          <a:pt x="89" y="130"/>
                        </a:lnTo>
                        <a:lnTo>
                          <a:pt x="71" y="89"/>
                        </a:lnTo>
                        <a:lnTo>
                          <a:pt x="53" y="53"/>
                        </a:lnTo>
                        <a:lnTo>
                          <a:pt x="40" y="30"/>
                        </a:lnTo>
                        <a:lnTo>
                          <a:pt x="33" y="17"/>
                        </a:lnTo>
                        <a:lnTo>
                          <a:pt x="28" y="11"/>
                        </a:lnTo>
                        <a:lnTo>
                          <a:pt x="23" y="5"/>
                        </a:lnTo>
                        <a:lnTo>
                          <a:pt x="17" y="1"/>
                        </a:lnTo>
                        <a:lnTo>
                          <a:pt x="11" y="0"/>
                        </a:ln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1" y="22"/>
                        </a:lnTo>
                        <a:lnTo>
                          <a:pt x="5" y="36"/>
                        </a:lnTo>
                        <a:lnTo>
                          <a:pt x="7" y="48"/>
                        </a:lnTo>
                        <a:lnTo>
                          <a:pt x="14" y="72"/>
                        </a:lnTo>
                        <a:lnTo>
                          <a:pt x="25" y="105"/>
                        </a:lnTo>
                        <a:lnTo>
                          <a:pt x="40" y="144"/>
                        </a:lnTo>
                        <a:lnTo>
                          <a:pt x="57" y="186"/>
                        </a:lnTo>
                        <a:lnTo>
                          <a:pt x="74" y="224"/>
                        </a:lnTo>
                        <a:lnTo>
                          <a:pt x="87" y="249"/>
                        </a:lnTo>
                        <a:lnTo>
                          <a:pt x="98" y="269"/>
                        </a:lnTo>
                        <a:lnTo>
                          <a:pt x="114" y="294"/>
                        </a:lnTo>
                        <a:lnTo>
                          <a:pt x="119" y="303"/>
                        </a:lnTo>
                        <a:lnTo>
                          <a:pt x="124" y="306"/>
                        </a:lnTo>
                        <a:lnTo>
                          <a:pt x="129" y="307"/>
                        </a:lnTo>
                        <a:lnTo>
                          <a:pt x="135" y="30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6" name="Freeform 42"/>
                  <p:cNvSpPr>
                    <a:spLocks/>
                  </p:cNvSpPr>
                  <p:nvPr/>
                </p:nvSpPr>
                <p:spPr bwMode="auto">
                  <a:xfrm>
                    <a:off x="2776" y="1350"/>
                    <a:ext cx="145" cy="307"/>
                  </a:xfrm>
                  <a:custGeom>
                    <a:avLst/>
                    <a:gdLst>
                      <a:gd name="T0" fmla="*/ 135 w 145"/>
                      <a:gd name="T1" fmla="*/ 305 h 307"/>
                      <a:gd name="T2" fmla="*/ 140 w 145"/>
                      <a:gd name="T3" fmla="*/ 300 h 307"/>
                      <a:gd name="T4" fmla="*/ 144 w 145"/>
                      <a:gd name="T5" fmla="*/ 295 h 307"/>
                      <a:gd name="T6" fmla="*/ 145 w 145"/>
                      <a:gd name="T7" fmla="*/ 288 h 307"/>
                      <a:gd name="T8" fmla="*/ 144 w 145"/>
                      <a:gd name="T9" fmla="*/ 279 h 307"/>
                      <a:gd name="T10" fmla="*/ 136 w 145"/>
                      <a:gd name="T11" fmla="*/ 254 h 307"/>
                      <a:gd name="T12" fmla="*/ 122 w 145"/>
                      <a:gd name="T13" fmla="*/ 212 h 307"/>
                      <a:gd name="T14" fmla="*/ 105 w 145"/>
                      <a:gd name="T15" fmla="*/ 168 h 307"/>
                      <a:gd name="T16" fmla="*/ 90 w 145"/>
                      <a:gd name="T17" fmla="*/ 130 h 307"/>
                      <a:gd name="T18" fmla="*/ 71 w 145"/>
                      <a:gd name="T19" fmla="*/ 89 h 307"/>
                      <a:gd name="T20" fmla="*/ 53 w 145"/>
                      <a:gd name="T21" fmla="*/ 53 h 307"/>
                      <a:gd name="T22" fmla="*/ 40 w 145"/>
                      <a:gd name="T23" fmla="*/ 30 h 307"/>
                      <a:gd name="T24" fmla="*/ 34 w 145"/>
                      <a:gd name="T25" fmla="*/ 17 h 307"/>
                      <a:gd name="T26" fmla="*/ 28 w 145"/>
                      <a:gd name="T27" fmla="*/ 11 h 307"/>
                      <a:gd name="T28" fmla="*/ 23 w 145"/>
                      <a:gd name="T29" fmla="*/ 5 h 307"/>
                      <a:gd name="T30" fmla="*/ 17 w 145"/>
                      <a:gd name="T31" fmla="*/ 1 h 307"/>
                      <a:gd name="T32" fmla="*/ 12 w 145"/>
                      <a:gd name="T33" fmla="*/ 0 h 307"/>
                      <a:gd name="T34" fmla="*/ 5 w 145"/>
                      <a:gd name="T35" fmla="*/ 1 h 307"/>
                      <a:gd name="T36" fmla="*/ 2 w 145"/>
                      <a:gd name="T37" fmla="*/ 5 h 307"/>
                      <a:gd name="T38" fmla="*/ 1 w 145"/>
                      <a:gd name="T39" fmla="*/ 10 h 307"/>
                      <a:gd name="T40" fmla="*/ 0 w 145"/>
                      <a:gd name="T41" fmla="*/ 16 h 307"/>
                      <a:gd name="T42" fmla="*/ 1 w 145"/>
                      <a:gd name="T43" fmla="*/ 22 h 307"/>
                      <a:gd name="T44" fmla="*/ 5 w 145"/>
                      <a:gd name="T45" fmla="*/ 36 h 307"/>
                      <a:gd name="T46" fmla="*/ 8 w 145"/>
                      <a:gd name="T47" fmla="*/ 48 h 307"/>
                      <a:gd name="T48" fmla="*/ 14 w 145"/>
                      <a:gd name="T49" fmla="*/ 72 h 307"/>
                      <a:gd name="T50" fmla="*/ 25 w 145"/>
                      <a:gd name="T51" fmla="*/ 105 h 307"/>
                      <a:gd name="T52" fmla="*/ 40 w 145"/>
                      <a:gd name="T53" fmla="*/ 144 h 307"/>
                      <a:gd name="T54" fmla="*/ 57 w 145"/>
                      <a:gd name="T55" fmla="*/ 186 h 307"/>
                      <a:gd name="T56" fmla="*/ 74 w 145"/>
                      <a:gd name="T57" fmla="*/ 224 h 307"/>
                      <a:gd name="T58" fmla="*/ 87 w 145"/>
                      <a:gd name="T59" fmla="*/ 249 h 307"/>
                      <a:gd name="T60" fmla="*/ 98 w 145"/>
                      <a:gd name="T61" fmla="*/ 269 h 307"/>
                      <a:gd name="T62" fmla="*/ 114 w 145"/>
                      <a:gd name="T63" fmla="*/ 294 h 307"/>
                      <a:gd name="T64" fmla="*/ 119 w 145"/>
                      <a:gd name="T65" fmla="*/ 303 h 307"/>
                      <a:gd name="T66" fmla="*/ 125 w 145"/>
                      <a:gd name="T67" fmla="*/ 306 h 307"/>
                      <a:gd name="T68" fmla="*/ 129 w 145"/>
                      <a:gd name="T69" fmla="*/ 307 h 307"/>
                      <a:gd name="T70" fmla="*/ 135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35" y="305"/>
                        </a:moveTo>
                        <a:lnTo>
                          <a:pt x="140" y="300"/>
                        </a:lnTo>
                        <a:lnTo>
                          <a:pt x="144" y="295"/>
                        </a:lnTo>
                        <a:lnTo>
                          <a:pt x="145" y="288"/>
                        </a:lnTo>
                        <a:lnTo>
                          <a:pt x="144" y="279"/>
                        </a:lnTo>
                        <a:lnTo>
                          <a:pt x="136" y="254"/>
                        </a:lnTo>
                        <a:lnTo>
                          <a:pt x="122" y="212"/>
                        </a:lnTo>
                        <a:lnTo>
                          <a:pt x="105" y="168"/>
                        </a:lnTo>
                        <a:lnTo>
                          <a:pt x="90" y="130"/>
                        </a:lnTo>
                        <a:lnTo>
                          <a:pt x="71" y="89"/>
                        </a:lnTo>
                        <a:lnTo>
                          <a:pt x="53" y="53"/>
                        </a:lnTo>
                        <a:lnTo>
                          <a:pt x="40" y="30"/>
                        </a:lnTo>
                        <a:lnTo>
                          <a:pt x="34" y="17"/>
                        </a:lnTo>
                        <a:lnTo>
                          <a:pt x="28" y="11"/>
                        </a:lnTo>
                        <a:lnTo>
                          <a:pt x="23" y="5"/>
                        </a:lnTo>
                        <a:lnTo>
                          <a:pt x="17" y="1"/>
                        </a:lnTo>
                        <a:lnTo>
                          <a:pt x="12" y="0"/>
                        </a:lnTo>
                        <a:lnTo>
                          <a:pt x="5" y="1"/>
                        </a:lnTo>
                        <a:lnTo>
                          <a:pt x="2" y="5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1" y="22"/>
                        </a:lnTo>
                        <a:lnTo>
                          <a:pt x="5" y="36"/>
                        </a:lnTo>
                        <a:lnTo>
                          <a:pt x="8" y="48"/>
                        </a:lnTo>
                        <a:lnTo>
                          <a:pt x="14" y="72"/>
                        </a:lnTo>
                        <a:lnTo>
                          <a:pt x="25" y="105"/>
                        </a:lnTo>
                        <a:lnTo>
                          <a:pt x="40" y="144"/>
                        </a:lnTo>
                        <a:lnTo>
                          <a:pt x="57" y="186"/>
                        </a:lnTo>
                        <a:lnTo>
                          <a:pt x="74" y="224"/>
                        </a:lnTo>
                        <a:lnTo>
                          <a:pt x="87" y="249"/>
                        </a:lnTo>
                        <a:lnTo>
                          <a:pt x="98" y="269"/>
                        </a:lnTo>
                        <a:lnTo>
                          <a:pt x="114" y="294"/>
                        </a:lnTo>
                        <a:lnTo>
                          <a:pt x="119" y="303"/>
                        </a:lnTo>
                        <a:lnTo>
                          <a:pt x="125" y="306"/>
                        </a:lnTo>
                        <a:lnTo>
                          <a:pt x="129" y="307"/>
                        </a:lnTo>
                        <a:lnTo>
                          <a:pt x="135" y="3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987" name="Group 43"/>
                <p:cNvGrpSpPr>
                  <a:grpSpLocks/>
                </p:cNvGrpSpPr>
                <p:nvPr/>
              </p:nvGrpSpPr>
              <p:grpSpPr bwMode="auto">
                <a:xfrm>
                  <a:off x="2566" y="1538"/>
                  <a:ext cx="334" cy="138"/>
                  <a:chOff x="2566" y="1538"/>
                  <a:chExt cx="334" cy="138"/>
                </a:xfrm>
              </p:grpSpPr>
              <p:sp>
                <p:nvSpPr>
                  <p:cNvPr id="338988" name="Freeform 44"/>
                  <p:cNvSpPr>
                    <a:spLocks/>
                  </p:cNvSpPr>
                  <p:nvPr/>
                </p:nvSpPr>
                <p:spPr bwMode="auto">
                  <a:xfrm>
                    <a:off x="2566" y="1540"/>
                    <a:ext cx="324" cy="136"/>
                  </a:xfrm>
                  <a:custGeom>
                    <a:avLst/>
                    <a:gdLst>
                      <a:gd name="T0" fmla="*/ 324 w 324"/>
                      <a:gd name="T1" fmla="*/ 118 h 136"/>
                      <a:gd name="T2" fmla="*/ 312 w 324"/>
                      <a:gd name="T3" fmla="*/ 106 h 136"/>
                      <a:gd name="T4" fmla="*/ 281 w 324"/>
                      <a:gd name="T5" fmla="*/ 89 h 136"/>
                      <a:gd name="T6" fmla="*/ 241 w 324"/>
                      <a:gd name="T7" fmla="*/ 70 h 136"/>
                      <a:gd name="T8" fmla="*/ 188 w 324"/>
                      <a:gd name="T9" fmla="*/ 49 h 136"/>
                      <a:gd name="T10" fmla="*/ 133 w 324"/>
                      <a:gd name="T11" fmla="*/ 28 h 136"/>
                      <a:gd name="T12" fmla="*/ 77 w 324"/>
                      <a:gd name="T13" fmla="*/ 11 h 136"/>
                      <a:gd name="T14" fmla="*/ 44 w 324"/>
                      <a:gd name="T15" fmla="*/ 3 h 136"/>
                      <a:gd name="T16" fmla="*/ 33 w 324"/>
                      <a:gd name="T17" fmla="*/ 1 h 136"/>
                      <a:gd name="T18" fmla="*/ 22 w 324"/>
                      <a:gd name="T19" fmla="*/ 0 h 136"/>
                      <a:gd name="T20" fmla="*/ 9 w 324"/>
                      <a:gd name="T21" fmla="*/ 3 h 136"/>
                      <a:gd name="T22" fmla="*/ 3 w 324"/>
                      <a:gd name="T23" fmla="*/ 7 h 136"/>
                      <a:gd name="T24" fmla="*/ 0 w 324"/>
                      <a:gd name="T25" fmla="*/ 12 h 136"/>
                      <a:gd name="T26" fmla="*/ 2 w 324"/>
                      <a:gd name="T27" fmla="*/ 20 h 136"/>
                      <a:gd name="T28" fmla="*/ 5 w 324"/>
                      <a:gd name="T29" fmla="*/ 26 h 136"/>
                      <a:gd name="T30" fmla="*/ 10 w 324"/>
                      <a:gd name="T31" fmla="*/ 30 h 136"/>
                      <a:gd name="T32" fmla="*/ 20 w 324"/>
                      <a:gd name="T33" fmla="*/ 36 h 136"/>
                      <a:gd name="T34" fmla="*/ 51 w 324"/>
                      <a:gd name="T35" fmla="*/ 50 h 136"/>
                      <a:gd name="T36" fmla="*/ 107 w 324"/>
                      <a:gd name="T37" fmla="*/ 73 h 136"/>
                      <a:gd name="T38" fmla="*/ 157 w 324"/>
                      <a:gd name="T39" fmla="*/ 93 h 136"/>
                      <a:gd name="T40" fmla="*/ 213 w 324"/>
                      <a:gd name="T41" fmla="*/ 112 h 136"/>
                      <a:gd name="T42" fmla="*/ 257 w 324"/>
                      <a:gd name="T43" fmla="*/ 126 h 136"/>
                      <a:gd name="T44" fmla="*/ 288 w 324"/>
                      <a:gd name="T45" fmla="*/ 134 h 136"/>
                      <a:gd name="T46" fmla="*/ 306 w 324"/>
                      <a:gd name="T47" fmla="*/ 136 h 136"/>
                      <a:gd name="T48" fmla="*/ 318 w 324"/>
                      <a:gd name="T49" fmla="*/ 133 h 136"/>
                      <a:gd name="T50" fmla="*/ 324 w 324"/>
                      <a:gd name="T51" fmla="*/ 126 h 136"/>
                      <a:gd name="T52" fmla="*/ 324 w 324"/>
                      <a:gd name="T53" fmla="*/ 11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324" y="118"/>
                        </a:moveTo>
                        <a:lnTo>
                          <a:pt x="312" y="106"/>
                        </a:lnTo>
                        <a:lnTo>
                          <a:pt x="281" y="89"/>
                        </a:lnTo>
                        <a:lnTo>
                          <a:pt x="241" y="70"/>
                        </a:lnTo>
                        <a:lnTo>
                          <a:pt x="188" y="49"/>
                        </a:lnTo>
                        <a:lnTo>
                          <a:pt x="133" y="28"/>
                        </a:lnTo>
                        <a:lnTo>
                          <a:pt x="77" y="11"/>
                        </a:lnTo>
                        <a:lnTo>
                          <a:pt x="44" y="3"/>
                        </a:lnTo>
                        <a:lnTo>
                          <a:pt x="33" y="1"/>
                        </a:lnTo>
                        <a:lnTo>
                          <a:pt x="22" y="0"/>
                        </a:lnTo>
                        <a:lnTo>
                          <a:pt x="9" y="3"/>
                        </a:lnTo>
                        <a:lnTo>
                          <a:pt x="3" y="7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5" y="26"/>
                        </a:lnTo>
                        <a:lnTo>
                          <a:pt x="10" y="30"/>
                        </a:lnTo>
                        <a:lnTo>
                          <a:pt x="20" y="36"/>
                        </a:lnTo>
                        <a:lnTo>
                          <a:pt x="51" y="50"/>
                        </a:lnTo>
                        <a:lnTo>
                          <a:pt x="107" y="73"/>
                        </a:lnTo>
                        <a:lnTo>
                          <a:pt x="157" y="93"/>
                        </a:lnTo>
                        <a:lnTo>
                          <a:pt x="213" y="112"/>
                        </a:lnTo>
                        <a:lnTo>
                          <a:pt x="257" y="126"/>
                        </a:lnTo>
                        <a:lnTo>
                          <a:pt x="288" y="134"/>
                        </a:lnTo>
                        <a:lnTo>
                          <a:pt x="306" y="136"/>
                        </a:lnTo>
                        <a:lnTo>
                          <a:pt x="318" y="133"/>
                        </a:lnTo>
                        <a:lnTo>
                          <a:pt x="324" y="126"/>
                        </a:lnTo>
                        <a:lnTo>
                          <a:pt x="324" y="11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9" name="Freeform 45"/>
                  <p:cNvSpPr>
                    <a:spLocks/>
                  </p:cNvSpPr>
                  <p:nvPr/>
                </p:nvSpPr>
                <p:spPr bwMode="auto">
                  <a:xfrm>
                    <a:off x="2576" y="1538"/>
                    <a:ext cx="324" cy="136"/>
                  </a:xfrm>
                  <a:custGeom>
                    <a:avLst/>
                    <a:gdLst>
                      <a:gd name="T0" fmla="*/ 324 w 324"/>
                      <a:gd name="T1" fmla="*/ 119 h 136"/>
                      <a:gd name="T2" fmla="*/ 312 w 324"/>
                      <a:gd name="T3" fmla="*/ 106 h 136"/>
                      <a:gd name="T4" fmla="*/ 281 w 324"/>
                      <a:gd name="T5" fmla="*/ 89 h 136"/>
                      <a:gd name="T6" fmla="*/ 242 w 324"/>
                      <a:gd name="T7" fmla="*/ 70 h 136"/>
                      <a:gd name="T8" fmla="*/ 188 w 324"/>
                      <a:gd name="T9" fmla="*/ 49 h 136"/>
                      <a:gd name="T10" fmla="*/ 133 w 324"/>
                      <a:gd name="T11" fmla="*/ 28 h 136"/>
                      <a:gd name="T12" fmla="*/ 77 w 324"/>
                      <a:gd name="T13" fmla="*/ 11 h 136"/>
                      <a:gd name="T14" fmla="*/ 45 w 324"/>
                      <a:gd name="T15" fmla="*/ 3 h 136"/>
                      <a:gd name="T16" fmla="*/ 33 w 324"/>
                      <a:gd name="T17" fmla="*/ 2 h 136"/>
                      <a:gd name="T18" fmla="*/ 22 w 324"/>
                      <a:gd name="T19" fmla="*/ 0 h 136"/>
                      <a:gd name="T20" fmla="*/ 10 w 324"/>
                      <a:gd name="T21" fmla="*/ 3 h 136"/>
                      <a:gd name="T22" fmla="*/ 3 w 324"/>
                      <a:gd name="T23" fmla="*/ 7 h 136"/>
                      <a:gd name="T24" fmla="*/ 0 w 324"/>
                      <a:gd name="T25" fmla="*/ 12 h 136"/>
                      <a:gd name="T26" fmla="*/ 2 w 324"/>
                      <a:gd name="T27" fmla="*/ 20 h 136"/>
                      <a:gd name="T28" fmla="*/ 6 w 324"/>
                      <a:gd name="T29" fmla="*/ 26 h 136"/>
                      <a:gd name="T30" fmla="*/ 10 w 324"/>
                      <a:gd name="T31" fmla="*/ 30 h 136"/>
                      <a:gd name="T32" fmla="*/ 20 w 324"/>
                      <a:gd name="T33" fmla="*/ 36 h 136"/>
                      <a:gd name="T34" fmla="*/ 51 w 324"/>
                      <a:gd name="T35" fmla="*/ 50 h 136"/>
                      <a:gd name="T36" fmla="*/ 107 w 324"/>
                      <a:gd name="T37" fmla="*/ 74 h 136"/>
                      <a:gd name="T38" fmla="*/ 157 w 324"/>
                      <a:gd name="T39" fmla="*/ 94 h 136"/>
                      <a:gd name="T40" fmla="*/ 213 w 324"/>
                      <a:gd name="T41" fmla="*/ 112 h 136"/>
                      <a:gd name="T42" fmla="*/ 257 w 324"/>
                      <a:gd name="T43" fmla="*/ 126 h 136"/>
                      <a:gd name="T44" fmla="*/ 288 w 324"/>
                      <a:gd name="T45" fmla="*/ 134 h 136"/>
                      <a:gd name="T46" fmla="*/ 306 w 324"/>
                      <a:gd name="T47" fmla="*/ 136 h 136"/>
                      <a:gd name="T48" fmla="*/ 318 w 324"/>
                      <a:gd name="T49" fmla="*/ 133 h 136"/>
                      <a:gd name="T50" fmla="*/ 324 w 324"/>
                      <a:gd name="T51" fmla="*/ 127 h 136"/>
                      <a:gd name="T52" fmla="*/ 324 w 324"/>
                      <a:gd name="T53" fmla="*/ 119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324" y="119"/>
                        </a:moveTo>
                        <a:lnTo>
                          <a:pt x="312" y="106"/>
                        </a:lnTo>
                        <a:lnTo>
                          <a:pt x="281" y="89"/>
                        </a:lnTo>
                        <a:lnTo>
                          <a:pt x="242" y="70"/>
                        </a:lnTo>
                        <a:lnTo>
                          <a:pt x="188" y="49"/>
                        </a:lnTo>
                        <a:lnTo>
                          <a:pt x="133" y="28"/>
                        </a:lnTo>
                        <a:lnTo>
                          <a:pt x="77" y="11"/>
                        </a:lnTo>
                        <a:lnTo>
                          <a:pt x="45" y="3"/>
                        </a:lnTo>
                        <a:lnTo>
                          <a:pt x="33" y="2"/>
                        </a:lnTo>
                        <a:lnTo>
                          <a:pt x="22" y="0"/>
                        </a:lnTo>
                        <a:lnTo>
                          <a:pt x="10" y="3"/>
                        </a:lnTo>
                        <a:lnTo>
                          <a:pt x="3" y="7"/>
                        </a:lnTo>
                        <a:lnTo>
                          <a:pt x="0" y="12"/>
                        </a:lnTo>
                        <a:lnTo>
                          <a:pt x="2" y="20"/>
                        </a:lnTo>
                        <a:lnTo>
                          <a:pt x="6" y="26"/>
                        </a:lnTo>
                        <a:lnTo>
                          <a:pt x="10" y="30"/>
                        </a:lnTo>
                        <a:lnTo>
                          <a:pt x="20" y="36"/>
                        </a:lnTo>
                        <a:lnTo>
                          <a:pt x="51" y="50"/>
                        </a:lnTo>
                        <a:lnTo>
                          <a:pt x="107" y="74"/>
                        </a:lnTo>
                        <a:lnTo>
                          <a:pt x="157" y="94"/>
                        </a:lnTo>
                        <a:lnTo>
                          <a:pt x="213" y="112"/>
                        </a:lnTo>
                        <a:lnTo>
                          <a:pt x="257" y="126"/>
                        </a:lnTo>
                        <a:lnTo>
                          <a:pt x="288" y="134"/>
                        </a:lnTo>
                        <a:lnTo>
                          <a:pt x="306" y="136"/>
                        </a:lnTo>
                        <a:lnTo>
                          <a:pt x="318" y="133"/>
                        </a:lnTo>
                        <a:lnTo>
                          <a:pt x="324" y="127"/>
                        </a:lnTo>
                        <a:lnTo>
                          <a:pt x="324" y="1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990" name="Group 46"/>
              <p:cNvGrpSpPr>
                <a:grpSpLocks/>
              </p:cNvGrpSpPr>
              <p:nvPr/>
            </p:nvGrpSpPr>
            <p:grpSpPr bwMode="auto">
              <a:xfrm>
                <a:off x="2898" y="1320"/>
                <a:ext cx="408" cy="748"/>
                <a:chOff x="2898" y="1320"/>
                <a:chExt cx="408" cy="748"/>
              </a:xfrm>
            </p:grpSpPr>
            <p:sp>
              <p:nvSpPr>
                <p:cNvPr id="338991" name="Freeform 47"/>
                <p:cNvSpPr>
                  <a:spLocks/>
                </p:cNvSpPr>
                <p:nvPr/>
              </p:nvSpPr>
              <p:spPr bwMode="auto">
                <a:xfrm>
                  <a:off x="2936" y="1732"/>
                  <a:ext cx="308" cy="174"/>
                </a:xfrm>
                <a:custGeom>
                  <a:avLst/>
                  <a:gdLst>
                    <a:gd name="T0" fmla="*/ 3 w 308"/>
                    <a:gd name="T1" fmla="*/ 8 h 174"/>
                    <a:gd name="T2" fmla="*/ 8 w 308"/>
                    <a:gd name="T3" fmla="*/ 2 h 174"/>
                    <a:gd name="T4" fmla="*/ 13 w 308"/>
                    <a:gd name="T5" fmla="*/ 0 h 174"/>
                    <a:gd name="T6" fmla="*/ 19 w 308"/>
                    <a:gd name="T7" fmla="*/ 0 h 174"/>
                    <a:gd name="T8" fmla="*/ 29 w 308"/>
                    <a:gd name="T9" fmla="*/ 0 h 174"/>
                    <a:gd name="T10" fmla="*/ 47 w 308"/>
                    <a:gd name="T11" fmla="*/ 6 h 174"/>
                    <a:gd name="T12" fmla="*/ 76 w 308"/>
                    <a:gd name="T13" fmla="*/ 18 h 174"/>
                    <a:gd name="T14" fmla="*/ 110 w 308"/>
                    <a:gd name="T15" fmla="*/ 34 h 174"/>
                    <a:gd name="T16" fmla="*/ 164 w 308"/>
                    <a:gd name="T17" fmla="*/ 61 h 174"/>
                    <a:gd name="T18" fmla="*/ 217 w 308"/>
                    <a:gd name="T19" fmla="*/ 90 h 174"/>
                    <a:gd name="T20" fmla="*/ 252 w 308"/>
                    <a:gd name="T21" fmla="*/ 111 h 174"/>
                    <a:gd name="T22" fmla="*/ 269 w 308"/>
                    <a:gd name="T23" fmla="*/ 123 h 174"/>
                    <a:gd name="T24" fmla="*/ 286 w 308"/>
                    <a:gd name="T25" fmla="*/ 138 h 174"/>
                    <a:gd name="T26" fmla="*/ 293 w 308"/>
                    <a:gd name="T27" fmla="*/ 143 h 174"/>
                    <a:gd name="T28" fmla="*/ 300 w 308"/>
                    <a:gd name="T29" fmla="*/ 150 h 174"/>
                    <a:gd name="T30" fmla="*/ 305 w 308"/>
                    <a:gd name="T31" fmla="*/ 156 h 174"/>
                    <a:gd name="T32" fmla="*/ 308 w 308"/>
                    <a:gd name="T33" fmla="*/ 163 h 174"/>
                    <a:gd name="T34" fmla="*/ 308 w 308"/>
                    <a:gd name="T35" fmla="*/ 167 h 174"/>
                    <a:gd name="T36" fmla="*/ 306 w 308"/>
                    <a:gd name="T37" fmla="*/ 171 h 174"/>
                    <a:gd name="T38" fmla="*/ 303 w 308"/>
                    <a:gd name="T39" fmla="*/ 173 h 174"/>
                    <a:gd name="T40" fmla="*/ 297 w 308"/>
                    <a:gd name="T41" fmla="*/ 174 h 174"/>
                    <a:gd name="T42" fmla="*/ 289 w 308"/>
                    <a:gd name="T43" fmla="*/ 174 h 174"/>
                    <a:gd name="T44" fmla="*/ 276 w 308"/>
                    <a:gd name="T45" fmla="*/ 172 h 174"/>
                    <a:gd name="T46" fmla="*/ 253 w 308"/>
                    <a:gd name="T47" fmla="*/ 165 h 174"/>
                    <a:gd name="T48" fmla="*/ 230 w 308"/>
                    <a:gd name="T49" fmla="*/ 156 h 174"/>
                    <a:gd name="T50" fmla="*/ 193 w 308"/>
                    <a:gd name="T51" fmla="*/ 138 h 174"/>
                    <a:gd name="T52" fmla="*/ 142 w 308"/>
                    <a:gd name="T53" fmla="*/ 110 h 174"/>
                    <a:gd name="T54" fmla="*/ 91 w 308"/>
                    <a:gd name="T55" fmla="*/ 82 h 174"/>
                    <a:gd name="T56" fmla="*/ 59 w 308"/>
                    <a:gd name="T57" fmla="*/ 64 h 174"/>
                    <a:gd name="T58" fmla="*/ 31 w 308"/>
                    <a:gd name="T59" fmla="*/ 47 h 174"/>
                    <a:gd name="T60" fmla="*/ 10 w 308"/>
                    <a:gd name="T61" fmla="*/ 33 h 174"/>
                    <a:gd name="T62" fmla="*/ 4 w 308"/>
                    <a:gd name="T63" fmla="*/ 24 h 174"/>
                    <a:gd name="T64" fmla="*/ 0 w 308"/>
                    <a:gd name="T65" fmla="*/ 18 h 174"/>
                    <a:gd name="T66" fmla="*/ 3 w 308"/>
                    <a:gd name="T67" fmla="*/ 10 h 174"/>
                    <a:gd name="T68" fmla="*/ 3 w 308"/>
                    <a:gd name="T69" fmla="*/ 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4">
                      <a:moveTo>
                        <a:pt x="3" y="8"/>
                      </a:move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47" y="6"/>
                      </a:lnTo>
                      <a:lnTo>
                        <a:pt x="76" y="18"/>
                      </a:lnTo>
                      <a:lnTo>
                        <a:pt x="110" y="34"/>
                      </a:lnTo>
                      <a:lnTo>
                        <a:pt x="164" y="61"/>
                      </a:lnTo>
                      <a:lnTo>
                        <a:pt x="217" y="90"/>
                      </a:lnTo>
                      <a:lnTo>
                        <a:pt x="252" y="111"/>
                      </a:lnTo>
                      <a:lnTo>
                        <a:pt x="269" y="123"/>
                      </a:lnTo>
                      <a:lnTo>
                        <a:pt x="286" y="138"/>
                      </a:lnTo>
                      <a:lnTo>
                        <a:pt x="293" y="143"/>
                      </a:lnTo>
                      <a:lnTo>
                        <a:pt x="300" y="150"/>
                      </a:lnTo>
                      <a:lnTo>
                        <a:pt x="305" y="156"/>
                      </a:lnTo>
                      <a:lnTo>
                        <a:pt x="308" y="163"/>
                      </a:lnTo>
                      <a:lnTo>
                        <a:pt x="308" y="167"/>
                      </a:lnTo>
                      <a:lnTo>
                        <a:pt x="306" y="171"/>
                      </a:lnTo>
                      <a:lnTo>
                        <a:pt x="303" y="173"/>
                      </a:lnTo>
                      <a:lnTo>
                        <a:pt x="297" y="174"/>
                      </a:lnTo>
                      <a:lnTo>
                        <a:pt x="289" y="174"/>
                      </a:lnTo>
                      <a:lnTo>
                        <a:pt x="276" y="172"/>
                      </a:lnTo>
                      <a:lnTo>
                        <a:pt x="253" y="165"/>
                      </a:lnTo>
                      <a:lnTo>
                        <a:pt x="230" y="156"/>
                      </a:lnTo>
                      <a:lnTo>
                        <a:pt x="193" y="138"/>
                      </a:lnTo>
                      <a:lnTo>
                        <a:pt x="142" y="110"/>
                      </a:lnTo>
                      <a:lnTo>
                        <a:pt x="91" y="82"/>
                      </a:lnTo>
                      <a:lnTo>
                        <a:pt x="59" y="64"/>
                      </a:lnTo>
                      <a:lnTo>
                        <a:pt x="31" y="47"/>
                      </a:lnTo>
                      <a:lnTo>
                        <a:pt x="10" y="33"/>
                      </a:lnTo>
                      <a:lnTo>
                        <a:pt x="4" y="24"/>
                      </a:lnTo>
                      <a:lnTo>
                        <a:pt x="0" y="18"/>
                      </a:lnTo>
                      <a:lnTo>
                        <a:pt x="3" y="1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2" name="Freeform 48"/>
                <p:cNvSpPr>
                  <a:spLocks/>
                </p:cNvSpPr>
                <p:nvPr/>
              </p:nvSpPr>
              <p:spPr bwMode="auto">
                <a:xfrm>
                  <a:off x="2973" y="1703"/>
                  <a:ext cx="315" cy="74"/>
                </a:xfrm>
                <a:custGeom>
                  <a:avLst/>
                  <a:gdLst>
                    <a:gd name="T0" fmla="*/ 310 w 315"/>
                    <a:gd name="T1" fmla="*/ 52 h 74"/>
                    <a:gd name="T2" fmla="*/ 304 w 315"/>
                    <a:gd name="T3" fmla="*/ 47 h 74"/>
                    <a:gd name="T4" fmla="*/ 297 w 315"/>
                    <a:gd name="T5" fmla="*/ 43 h 74"/>
                    <a:gd name="T6" fmla="*/ 275 w 315"/>
                    <a:gd name="T7" fmla="*/ 37 h 74"/>
                    <a:gd name="T8" fmla="*/ 241 w 315"/>
                    <a:gd name="T9" fmla="*/ 30 h 74"/>
                    <a:gd name="T10" fmla="*/ 215 w 315"/>
                    <a:gd name="T11" fmla="*/ 25 h 74"/>
                    <a:gd name="T12" fmla="*/ 183 w 315"/>
                    <a:gd name="T13" fmla="*/ 20 h 74"/>
                    <a:gd name="T14" fmla="*/ 141 w 315"/>
                    <a:gd name="T15" fmla="*/ 13 h 74"/>
                    <a:gd name="T16" fmla="*/ 111 w 315"/>
                    <a:gd name="T17" fmla="*/ 9 h 74"/>
                    <a:gd name="T18" fmla="*/ 76 w 315"/>
                    <a:gd name="T19" fmla="*/ 4 h 74"/>
                    <a:gd name="T20" fmla="*/ 46 w 315"/>
                    <a:gd name="T21" fmla="*/ 3 h 74"/>
                    <a:gd name="T22" fmla="*/ 25 w 315"/>
                    <a:gd name="T23" fmla="*/ 0 h 74"/>
                    <a:gd name="T24" fmla="*/ 12 w 315"/>
                    <a:gd name="T25" fmla="*/ 2 h 74"/>
                    <a:gd name="T26" fmla="*/ 2 w 315"/>
                    <a:gd name="T27" fmla="*/ 9 h 74"/>
                    <a:gd name="T28" fmla="*/ 0 w 315"/>
                    <a:gd name="T29" fmla="*/ 19 h 74"/>
                    <a:gd name="T30" fmla="*/ 5 w 315"/>
                    <a:gd name="T31" fmla="*/ 28 h 74"/>
                    <a:gd name="T32" fmla="*/ 19 w 315"/>
                    <a:gd name="T33" fmla="*/ 35 h 74"/>
                    <a:gd name="T34" fmla="*/ 37 w 315"/>
                    <a:gd name="T35" fmla="*/ 40 h 74"/>
                    <a:gd name="T36" fmla="*/ 71 w 315"/>
                    <a:gd name="T37" fmla="*/ 47 h 74"/>
                    <a:gd name="T38" fmla="*/ 102 w 315"/>
                    <a:gd name="T39" fmla="*/ 52 h 74"/>
                    <a:gd name="T40" fmla="*/ 136 w 315"/>
                    <a:gd name="T41" fmla="*/ 57 h 74"/>
                    <a:gd name="T42" fmla="*/ 178 w 315"/>
                    <a:gd name="T43" fmla="*/ 64 h 74"/>
                    <a:gd name="T44" fmla="*/ 211 w 315"/>
                    <a:gd name="T45" fmla="*/ 68 h 74"/>
                    <a:gd name="T46" fmla="*/ 239 w 315"/>
                    <a:gd name="T47" fmla="*/ 71 h 74"/>
                    <a:gd name="T48" fmla="*/ 272 w 315"/>
                    <a:gd name="T49" fmla="*/ 73 h 74"/>
                    <a:gd name="T50" fmla="*/ 293 w 315"/>
                    <a:gd name="T51" fmla="*/ 74 h 74"/>
                    <a:gd name="T52" fmla="*/ 300 w 315"/>
                    <a:gd name="T53" fmla="*/ 73 h 74"/>
                    <a:gd name="T54" fmla="*/ 308 w 315"/>
                    <a:gd name="T55" fmla="*/ 71 h 74"/>
                    <a:gd name="T56" fmla="*/ 313 w 315"/>
                    <a:gd name="T57" fmla="*/ 67 h 74"/>
                    <a:gd name="T58" fmla="*/ 315 w 315"/>
                    <a:gd name="T59" fmla="*/ 62 h 74"/>
                    <a:gd name="T60" fmla="*/ 313 w 315"/>
                    <a:gd name="T61" fmla="*/ 56 h 74"/>
                    <a:gd name="T62" fmla="*/ 310 w 315"/>
                    <a:gd name="T63" fmla="*/ 5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4">
                      <a:moveTo>
                        <a:pt x="310" y="52"/>
                      </a:moveTo>
                      <a:lnTo>
                        <a:pt x="304" y="47"/>
                      </a:lnTo>
                      <a:lnTo>
                        <a:pt x="297" y="43"/>
                      </a:lnTo>
                      <a:lnTo>
                        <a:pt x="275" y="37"/>
                      </a:lnTo>
                      <a:lnTo>
                        <a:pt x="241" y="30"/>
                      </a:lnTo>
                      <a:lnTo>
                        <a:pt x="215" y="25"/>
                      </a:lnTo>
                      <a:lnTo>
                        <a:pt x="183" y="20"/>
                      </a:lnTo>
                      <a:lnTo>
                        <a:pt x="141" y="13"/>
                      </a:lnTo>
                      <a:lnTo>
                        <a:pt x="111" y="9"/>
                      </a:lnTo>
                      <a:lnTo>
                        <a:pt x="76" y="4"/>
                      </a:lnTo>
                      <a:lnTo>
                        <a:pt x="46" y="3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5" y="28"/>
                      </a:lnTo>
                      <a:lnTo>
                        <a:pt x="19" y="35"/>
                      </a:lnTo>
                      <a:lnTo>
                        <a:pt x="37" y="40"/>
                      </a:lnTo>
                      <a:lnTo>
                        <a:pt x="71" y="47"/>
                      </a:lnTo>
                      <a:lnTo>
                        <a:pt x="102" y="52"/>
                      </a:lnTo>
                      <a:lnTo>
                        <a:pt x="136" y="57"/>
                      </a:lnTo>
                      <a:lnTo>
                        <a:pt x="178" y="64"/>
                      </a:lnTo>
                      <a:lnTo>
                        <a:pt x="211" y="68"/>
                      </a:lnTo>
                      <a:lnTo>
                        <a:pt x="239" y="71"/>
                      </a:lnTo>
                      <a:lnTo>
                        <a:pt x="272" y="73"/>
                      </a:lnTo>
                      <a:lnTo>
                        <a:pt x="293" y="74"/>
                      </a:lnTo>
                      <a:lnTo>
                        <a:pt x="300" y="73"/>
                      </a:lnTo>
                      <a:lnTo>
                        <a:pt x="308" y="71"/>
                      </a:lnTo>
                      <a:lnTo>
                        <a:pt x="313" y="67"/>
                      </a:lnTo>
                      <a:lnTo>
                        <a:pt x="315" y="62"/>
                      </a:lnTo>
                      <a:lnTo>
                        <a:pt x="313" y="56"/>
                      </a:lnTo>
                      <a:lnTo>
                        <a:pt x="310" y="52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3" name="Freeform 49"/>
                <p:cNvSpPr>
                  <a:spLocks/>
                </p:cNvSpPr>
                <p:nvPr/>
              </p:nvSpPr>
              <p:spPr bwMode="auto">
                <a:xfrm>
                  <a:off x="2956" y="1734"/>
                  <a:ext cx="184" cy="281"/>
                </a:xfrm>
                <a:custGeom>
                  <a:avLst/>
                  <a:gdLst>
                    <a:gd name="T0" fmla="*/ 21 w 184"/>
                    <a:gd name="T1" fmla="*/ 6 h 281"/>
                    <a:gd name="T2" fmla="*/ 31 w 184"/>
                    <a:gd name="T3" fmla="*/ 16 h 281"/>
                    <a:gd name="T4" fmla="*/ 50 w 184"/>
                    <a:gd name="T5" fmla="*/ 40 h 281"/>
                    <a:gd name="T6" fmla="*/ 78 w 184"/>
                    <a:gd name="T7" fmla="*/ 75 h 281"/>
                    <a:gd name="T8" fmla="*/ 109 w 184"/>
                    <a:gd name="T9" fmla="*/ 122 h 281"/>
                    <a:gd name="T10" fmla="*/ 136 w 184"/>
                    <a:gd name="T11" fmla="*/ 167 h 281"/>
                    <a:gd name="T12" fmla="*/ 165 w 184"/>
                    <a:gd name="T13" fmla="*/ 220 h 281"/>
                    <a:gd name="T14" fmla="*/ 177 w 184"/>
                    <a:gd name="T15" fmla="*/ 243 h 281"/>
                    <a:gd name="T16" fmla="*/ 181 w 184"/>
                    <a:gd name="T17" fmla="*/ 257 h 281"/>
                    <a:gd name="T18" fmla="*/ 183 w 184"/>
                    <a:gd name="T19" fmla="*/ 265 h 281"/>
                    <a:gd name="T20" fmla="*/ 184 w 184"/>
                    <a:gd name="T21" fmla="*/ 274 h 281"/>
                    <a:gd name="T22" fmla="*/ 179 w 184"/>
                    <a:gd name="T23" fmla="*/ 279 h 281"/>
                    <a:gd name="T24" fmla="*/ 174 w 184"/>
                    <a:gd name="T25" fmla="*/ 281 h 281"/>
                    <a:gd name="T26" fmla="*/ 168 w 184"/>
                    <a:gd name="T27" fmla="*/ 279 h 281"/>
                    <a:gd name="T28" fmla="*/ 161 w 184"/>
                    <a:gd name="T29" fmla="*/ 275 h 281"/>
                    <a:gd name="T30" fmla="*/ 152 w 184"/>
                    <a:gd name="T31" fmla="*/ 268 h 281"/>
                    <a:gd name="T32" fmla="*/ 145 w 184"/>
                    <a:gd name="T33" fmla="*/ 263 h 281"/>
                    <a:gd name="T34" fmla="*/ 125 w 184"/>
                    <a:gd name="T35" fmla="*/ 240 h 281"/>
                    <a:gd name="T36" fmla="*/ 91 w 184"/>
                    <a:gd name="T37" fmla="*/ 190 h 281"/>
                    <a:gd name="T38" fmla="*/ 60 w 184"/>
                    <a:gd name="T39" fmla="*/ 140 h 281"/>
                    <a:gd name="T40" fmla="*/ 36 w 184"/>
                    <a:gd name="T41" fmla="*/ 97 h 281"/>
                    <a:gd name="T42" fmla="*/ 16 w 184"/>
                    <a:gd name="T43" fmla="*/ 60 h 281"/>
                    <a:gd name="T44" fmla="*/ 3 w 184"/>
                    <a:gd name="T45" fmla="*/ 31 h 281"/>
                    <a:gd name="T46" fmla="*/ 0 w 184"/>
                    <a:gd name="T47" fmla="*/ 13 h 281"/>
                    <a:gd name="T48" fmla="*/ 2 w 184"/>
                    <a:gd name="T49" fmla="*/ 6 h 281"/>
                    <a:gd name="T50" fmla="*/ 11 w 184"/>
                    <a:gd name="T51" fmla="*/ 0 h 281"/>
                    <a:gd name="T52" fmla="*/ 21 w 184"/>
                    <a:gd name="T53" fmla="*/ 6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21" y="6"/>
                      </a:moveTo>
                      <a:lnTo>
                        <a:pt x="31" y="16"/>
                      </a:lnTo>
                      <a:lnTo>
                        <a:pt x="50" y="40"/>
                      </a:lnTo>
                      <a:lnTo>
                        <a:pt x="78" y="75"/>
                      </a:lnTo>
                      <a:lnTo>
                        <a:pt x="109" y="122"/>
                      </a:lnTo>
                      <a:lnTo>
                        <a:pt x="136" y="167"/>
                      </a:lnTo>
                      <a:lnTo>
                        <a:pt x="165" y="220"/>
                      </a:lnTo>
                      <a:lnTo>
                        <a:pt x="177" y="243"/>
                      </a:lnTo>
                      <a:lnTo>
                        <a:pt x="181" y="257"/>
                      </a:lnTo>
                      <a:lnTo>
                        <a:pt x="183" y="265"/>
                      </a:lnTo>
                      <a:lnTo>
                        <a:pt x="184" y="274"/>
                      </a:lnTo>
                      <a:lnTo>
                        <a:pt x="179" y="279"/>
                      </a:lnTo>
                      <a:lnTo>
                        <a:pt x="174" y="281"/>
                      </a:lnTo>
                      <a:lnTo>
                        <a:pt x="168" y="279"/>
                      </a:lnTo>
                      <a:lnTo>
                        <a:pt x="161" y="275"/>
                      </a:lnTo>
                      <a:lnTo>
                        <a:pt x="152" y="268"/>
                      </a:lnTo>
                      <a:lnTo>
                        <a:pt x="145" y="263"/>
                      </a:lnTo>
                      <a:lnTo>
                        <a:pt x="125" y="240"/>
                      </a:lnTo>
                      <a:lnTo>
                        <a:pt x="91" y="190"/>
                      </a:lnTo>
                      <a:lnTo>
                        <a:pt x="60" y="140"/>
                      </a:lnTo>
                      <a:lnTo>
                        <a:pt x="36" y="97"/>
                      </a:lnTo>
                      <a:lnTo>
                        <a:pt x="16" y="60"/>
                      </a:lnTo>
                      <a:lnTo>
                        <a:pt x="3" y="31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11" y="0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4" name="Freeform 50"/>
                <p:cNvSpPr>
                  <a:spLocks/>
                </p:cNvSpPr>
                <p:nvPr/>
              </p:nvSpPr>
              <p:spPr bwMode="auto">
                <a:xfrm>
                  <a:off x="2931" y="1734"/>
                  <a:ext cx="90" cy="328"/>
                </a:xfrm>
                <a:custGeom>
                  <a:avLst/>
                  <a:gdLst>
                    <a:gd name="T0" fmla="*/ 11 w 90"/>
                    <a:gd name="T1" fmla="*/ 0 h 328"/>
                    <a:gd name="T2" fmla="*/ 21 w 90"/>
                    <a:gd name="T3" fmla="*/ 11 h 328"/>
                    <a:gd name="T4" fmla="*/ 33 w 90"/>
                    <a:gd name="T5" fmla="*/ 43 h 328"/>
                    <a:gd name="T6" fmla="*/ 49 w 90"/>
                    <a:gd name="T7" fmla="*/ 95 h 328"/>
                    <a:gd name="T8" fmla="*/ 61 w 90"/>
                    <a:gd name="T9" fmla="*/ 138 h 328"/>
                    <a:gd name="T10" fmla="*/ 75 w 90"/>
                    <a:gd name="T11" fmla="*/ 193 h 328"/>
                    <a:gd name="T12" fmla="*/ 86 w 90"/>
                    <a:gd name="T13" fmla="*/ 249 h 328"/>
                    <a:gd name="T14" fmla="*/ 89 w 90"/>
                    <a:gd name="T15" fmla="*/ 283 h 328"/>
                    <a:gd name="T16" fmla="*/ 90 w 90"/>
                    <a:gd name="T17" fmla="*/ 294 h 328"/>
                    <a:gd name="T18" fmla="*/ 89 w 90"/>
                    <a:gd name="T19" fmla="*/ 305 h 328"/>
                    <a:gd name="T20" fmla="*/ 88 w 90"/>
                    <a:gd name="T21" fmla="*/ 316 h 328"/>
                    <a:gd name="T22" fmla="*/ 85 w 90"/>
                    <a:gd name="T23" fmla="*/ 325 h 328"/>
                    <a:gd name="T24" fmla="*/ 81 w 90"/>
                    <a:gd name="T25" fmla="*/ 328 h 328"/>
                    <a:gd name="T26" fmla="*/ 75 w 90"/>
                    <a:gd name="T27" fmla="*/ 327 h 328"/>
                    <a:gd name="T28" fmla="*/ 68 w 90"/>
                    <a:gd name="T29" fmla="*/ 323 h 328"/>
                    <a:gd name="T30" fmla="*/ 63 w 90"/>
                    <a:gd name="T31" fmla="*/ 318 h 328"/>
                    <a:gd name="T32" fmla="*/ 55 w 90"/>
                    <a:gd name="T33" fmla="*/ 304 h 328"/>
                    <a:gd name="T34" fmla="*/ 50 w 90"/>
                    <a:gd name="T35" fmla="*/ 290 h 328"/>
                    <a:gd name="T36" fmla="*/ 41 w 90"/>
                    <a:gd name="T37" fmla="*/ 268 h 328"/>
                    <a:gd name="T38" fmla="*/ 26 w 90"/>
                    <a:gd name="T39" fmla="*/ 212 h 328"/>
                    <a:gd name="T40" fmla="*/ 16 w 90"/>
                    <a:gd name="T41" fmla="*/ 154 h 328"/>
                    <a:gd name="T42" fmla="*/ 8 w 90"/>
                    <a:gd name="T43" fmla="*/ 109 h 328"/>
                    <a:gd name="T44" fmla="*/ 2 w 90"/>
                    <a:gd name="T45" fmla="*/ 58 h 328"/>
                    <a:gd name="T46" fmla="*/ 1 w 90"/>
                    <a:gd name="T47" fmla="*/ 35 h 328"/>
                    <a:gd name="T48" fmla="*/ 0 w 90"/>
                    <a:gd name="T49" fmla="*/ 18 h 328"/>
                    <a:gd name="T50" fmla="*/ 2 w 90"/>
                    <a:gd name="T51" fmla="*/ 5 h 328"/>
                    <a:gd name="T52" fmla="*/ 6 w 90"/>
                    <a:gd name="T53" fmla="*/ 0 h 328"/>
                    <a:gd name="T54" fmla="*/ 11 w 90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0" h="328">
                      <a:moveTo>
                        <a:pt x="11" y="0"/>
                      </a:moveTo>
                      <a:lnTo>
                        <a:pt x="21" y="11"/>
                      </a:lnTo>
                      <a:lnTo>
                        <a:pt x="33" y="43"/>
                      </a:lnTo>
                      <a:lnTo>
                        <a:pt x="49" y="95"/>
                      </a:lnTo>
                      <a:lnTo>
                        <a:pt x="61" y="138"/>
                      </a:lnTo>
                      <a:lnTo>
                        <a:pt x="75" y="193"/>
                      </a:lnTo>
                      <a:lnTo>
                        <a:pt x="86" y="249"/>
                      </a:lnTo>
                      <a:lnTo>
                        <a:pt x="89" y="283"/>
                      </a:lnTo>
                      <a:lnTo>
                        <a:pt x="90" y="294"/>
                      </a:lnTo>
                      <a:lnTo>
                        <a:pt x="89" y="305"/>
                      </a:lnTo>
                      <a:lnTo>
                        <a:pt x="88" y="316"/>
                      </a:lnTo>
                      <a:lnTo>
                        <a:pt x="85" y="325"/>
                      </a:lnTo>
                      <a:lnTo>
                        <a:pt x="81" y="328"/>
                      </a:lnTo>
                      <a:lnTo>
                        <a:pt x="75" y="327"/>
                      </a:lnTo>
                      <a:lnTo>
                        <a:pt x="68" y="323"/>
                      </a:lnTo>
                      <a:lnTo>
                        <a:pt x="63" y="318"/>
                      </a:lnTo>
                      <a:lnTo>
                        <a:pt x="55" y="304"/>
                      </a:lnTo>
                      <a:lnTo>
                        <a:pt x="50" y="290"/>
                      </a:lnTo>
                      <a:lnTo>
                        <a:pt x="41" y="268"/>
                      </a:lnTo>
                      <a:lnTo>
                        <a:pt x="26" y="212"/>
                      </a:lnTo>
                      <a:lnTo>
                        <a:pt x="16" y="154"/>
                      </a:lnTo>
                      <a:lnTo>
                        <a:pt x="8" y="109"/>
                      </a:lnTo>
                      <a:lnTo>
                        <a:pt x="2" y="58"/>
                      </a:lnTo>
                      <a:lnTo>
                        <a:pt x="1" y="35"/>
                      </a:lnTo>
                      <a:lnTo>
                        <a:pt x="0" y="18"/>
                      </a:lnTo>
                      <a:lnTo>
                        <a:pt x="2" y="5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5" name="Freeform 51"/>
                <p:cNvSpPr>
                  <a:spLocks/>
                </p:cNvSpPr>
                <p:nvPr/>
              </p:nvSpPr>
              <p:spPr bwMode="auto">
                <a:xfrm>
                  <a:off x="2977" y="1365"/>
                  <a:ext cx="174" cy="309"/>
                </a:xfrm>
                <a:custGeom>
                  <a:avLst/>
                  <a:gdLst>
                    <a:gd name="T0" fmla="*/ 8 w 174"/>
                    <a:gd name="T1" fmla="*/ 306 h 309"/>
                    <a:gd name="T2" fmla="*/ 3 w 174"/>
                    <a:gd name="T3" fmla="*/ 302 h 309"/>
                    <a:gd name="T4" fmla="*/ 1 w 174"/>
                    <a:gd name="T5" fmla="*/ 297 h 309"/>
                    <a:gd name="T6" fmla="*/ 0 w 174"/>
                    <a:gd name="T7" fmla="*/ 290 h 309"/>
                    <a:gd name="T8" fmla="*/ 0 w 174"/>
                    <a:gd name="T9" fmla="*/ 281 h 309"/>
                    <a:gd name="T10" fmla="*/ 7 w 174"/>
                    <a:gd name="T11" fmla="*/ 262 h 309"/>
                    <a:gd name="T12" fmla="*/ 19 w 174"/>
                    <a:gd name="T13" fmla="*/ 233 h 309"/>
                    <a:gd name="T14" fmla="*/ 34 w 174"/>
                    <a:gd name="T15" fmla="*/ 199 h 309"/>
                    <a:gd name="T16" fmla="*/ 61 w 174"/>
                    <a:gd name="T17" fmla="*/ 145 h 309"/>
                    <a:gd name="T18" fmla="*/ 90 w 174"/>
                    <a:gd name="T19" fmla="*/ 92 h 309"/>
                    <a:gd name="T20" fmla="*/ 111 w 174"/>
                    <a:gd name="T21" fmla="*/ 57 h 309"/>
                    <a:gd name="T22" fmla="*/ 123 w 174"/>
                    <a:gd name="T23" fmla="*/ 40 h 309"/>
                    <a:gd name="T24" fmla="*/ 137 w 174"/>
                    <a:gd name="T25" fmla="*/ 23 h 309"/>
                    <a:gd name="T26" fmla="*/ 143 w 174"/>
                    <a:gd name="T27" fmla="*/ 16 h 309"/>
                    <a:gd name="T28" fmla="*/ 149 w 174"/>
                    <a:gd name="T29" fmla="*/ 9 h 309"/>
                    <a:gd name="T30" fmla="*/ 156 w 174"/>
                    <a:gd name="T31" fmla="*/ 4 h 309"/>
                    <a:gd name="T32" fmla="*/ 163 w 174"/>
                    <a:gd name="T33" fmla="*/ 0 h 309"/>
                    <a:gd name="T34" fmla="*/ 166 w 174"/>
                    <a:gd name="T35" fmla="*/ 0 h 309"/>
                    <a:gd name="T36" fmla="*/ 171 w 174"/>
                    <a:gd name="T37" fmla="*/ 2 h 309"/>
                    <a:gd name="T38" fmla="*/ 173 w 174"/>
                    <a:gd name="T39" fmla="*/ 6 h 309"/>
                    <a:gd name="T40" fmla="*/ 174 w 174"/>
                    <a:gd name="T41" fmla="*/ 11 h 309"/>
                    <a:gd name="T42" fmla="*/ 174 w 174"/>
                    <a:gd name="T43" fmla="*/ 19 h 309"/>
                    <a:gd name="T44" fmla="*/ 171 w 174"/>
                    <a:gd name="T45" fmla="*/ 33 h 309"/>
                    <a:gd name="T46" fmla="*/ 165 w 174"/>
                    <a:gd name="T47" fmla="*/ 56 h 309"/>
                    <a:gd name="T48" fmla="*/ 156 w 174"/>
                    <a:gd name="T49" fmla="*/ 79 h 309"/>
                    <a:gd name="T50" fmla="*/ 137 w 174"/>
                    <a:gd name="T51" fmla="*/ 116 h 309"/>
                    <a:gd name="T52" fmla="*/ 110 w 174"/>
                    <a:gd name="T53" fmla="*/ 167 h 309"/>
                    <a:gd name="T54" fmla="*/ 82 w 174"/>
                    <a:gd name="T55" fmla="*/ 218 h 309"/>
                    <a:gd name="T56" fmla="*/ 64 w 174"/>
                    <a:gd name="T57" fmla="*/ 250 h 309"/>
                    <a:gd name="T58" fmla="*/ 48 w 174"/>
                    <a:gd name="T59" fmla="*/ 279 h 309"/>
                    <a:gd name="T60" fmla="*/ 33 w 174"/>
                    <a:gd name="T61" fmla="*/ 299 h 309"/>
                    <a:gd name="T62" fmla="*/ 24 w 174"/>
                    <a:gd name="T63" fmla="*/ 306 h 309"/>
                    <a:gd name="T64" fmla="*/ 19 w 174"/>
                    <a:gd name="T65" fmla="*/ 309 h 309"/>
                    <a:gd name="T66" fmla="*/ 10 w 174"/>
                    <a:gd name="T67" fmla="*/ 306 h 309"/>
                    <a:gd name="T68" fmla="*/ 8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8" y="306"/>
                      </a:moveTo>
                      <a:lnTo>
                        <a:pt x="3" y="302"/>
                      </a:lnTo>
                      <a:lnTo>
                        <a:pt x="1" y="297"/>
                      </a:lnTo>
                      <a:lnTo>
                        <a:pt x="0" y="290"/>
                      </a:lnTo>
                      <a:lnTo>
                        <a:pt x="0" y="281"/>
                      </a:lnTo>
                      <a:lnTo>
                        <a:pt x="7" y="262"/>
                      </a:lnTo>
                      <a:lnTo>
                        <a:pt x="19" y="233"/>
                      </a:lnTo>
                      <a:lnTo>
                        <a:pt x="34" y="199"/>
                      </a:lnTo>
                      <a:lnTo>
                        <a:pt x="61" y="145"/>
                      </a:lnTo>
                      <a:lnTo>
                        <a:pt x="90" y="92"/>
                      </a:lnTo>
                      <a:lnTo>
                        <a:pt x="111" y="57"/>
                      </a:lnTo>
                      <a:lnTo>
                        <a:pt x="123" y="40"/>
                      </a:lnTo>
                      <a:lnTo>
                        <a:pt x="137" y="23"/>
                      </a:lnTo>
                      <a:lnTo>
                        <a:pt x="143" y="16"/>
                      </a:lnTo>
                      <a:lnTo>
                        <a:pt x="149" y="9"/>
                      </a:lnTo>
                      <a:lnTo>
                        <a:pt x="156" y="4"/>
                      </a:lnTo>
                      <a:lnTo>
                        <a:pt x="163" y="0"/>
                      </a:lnTo>
                      <a:lnTo>
                        <a:pt x="166" y="0"/>
                      </a:lnTo>
                      <a:lnTo>
                        <a:pt x="171" y="2"/>
                      </a:lnTo>
                      <a:lnTo>
                        <a:pt x="173" y="6"/>
                      </a:lnTo>
                      <a:lnTo>
                        <a:pt x="174" y="11"/>
                      </a:lnTo>
                      <a:lnTo>
                        <a:pt x="174" y="19"/>
                      </a:lnTo>
                      <a:lnTo>
                        <a:pt x="171" y="33"/>
                      </a:lnTo>
                      <a:lnTo>
                        <a:pt x="165" y="56"/>
                      </a:lnTo>
                      <a:lnTo>
                        <a:pt x="156" y="79"/>
                      </a:lnTo>
                      <a:lnTo>
                        <a:pt x="137" y="116"/>
                      </a:lnTo>
                      <a:lnTo>
                        <a:pt x="110" y="167"/>
                      </a:lnTo>
                      <a:lnTo>
                        <a:pt x="82" y="218"/>
                      </a:lnTo>
                      <a:lnTo>
                        <a:pt x="64" y="250"/>
                      </a:lnTo>
                      <a:lnTo>
                        <a:pt x="48" y="279"/>
                      </a:lnTo>
                      <a:lnTo>
                        <a:pt x="33" y="299"/>
                      </a:lnTo>
                      <a:lnTo>
                        <a:pt x="24" y="306"/>
                      </a:lnTo>
                      <a:lnTo>
                        <a:pt x="19" y="309"/>
                      </a:lnTo>
                      <a:lnTo>
                        <a:pt x="10" y="306"/>
                      </a:lnTo>
                      <a:lnTo>
                        <a:pt x="8" y="306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6" name="Freeform 52"/>
                <p:cNvSpPr>
                  <a:spLocks/>
                </p:cNvSpPr>
                <p:nvPr/>
              </p:nvSpPr>
              <p:spPr bwMode="auto">
                <a:xfrm>
                  <a:off x="2949" y="1322"/>
                  <a:ext cx="73" cy="315"/>
                </a:xfrm>
                <a:custGeom>
                  <a:avLst/>
                  <a:gdLst>
                    <a:gd name="T0" fmla="*/ 51 w 73"/>
                    <a:gd name="T1" fmla="*/ 4 h 315"/>
                    <a:gd name="T2" fmla="*/ 46 w 73"/>
                    <a:gd name="T3" fmla="*/ 11 h 315"/>
                    <a:gd name="T4" fmla="*/ 43 w 73"/>
                    <a:gd name="T5" fmla="*/ 18 h 315"/>
                    <a:gd name="T6" fmla="*/ 36 w 73"/>
                    <a:gd name="T7" fmla="*/ 40 h 315"/>
                    <a:gd name="T8" fmla="*/ 29 w 73"/>
                    <a:gd name="T9" fmla="*/ 74 h 315"/>
                    <a:gd name="T10" fmla="*/ 24 w 73"/>
                    <a:gd name="T11" fmla="*/ 100 h 315"/>
                    <a:gd name="T12" fmla="*/ 19 w 73"/>
                    <a:gd name="T13" fmla="*/ 132 h 315"/>
                    <a:gd name="T14" fmla="*/ 12 w 73"/>
                    <a:gd name="T15" fmla="*/ 174 h 315"/>
                    <a:gd name="T16" fmla="*/ 9 w 73"/>
                    <a:gd name="T17" fmla="*/ 204 h 315"/>
                    <a:gd name="T18" fmla="*/ 4 w 73"/>
                    <a:gd name="T19" fmla="*/ 239 h 315"/>
                    <a:gd name="T20" fmla="*/ 2 w 73"/>
                    <a:gd name="T21" fmla="*/ 269 h 315"/>
                    <a:gd name="T22" fmla="*/ 0 w 73"/>
                    <a:gd name="T23" fmla="*/ 290 h 315"/>
                    <a:gd name="T24" fmla="*/ 1 w 73"/>
                    <a:gd name="T25" fmla="*/ 303 h 315"/>
                    <a:gd name="T26" fmla="*/ 8 w 73"/>
                    <a:gd name="T27" fmla="*/ 314 h 315"/>
                    <a:gd name="T28" fmla="*/ 18 w 73"/>
                    <a:gd name="T29" fmla="*/ 315 h 315"/>
                    <a:gd name="T30" fmla="*/ 27 w 73"/>
                    <a:gd name="T31" fmla="*/ 310 h 315"/>
                    <a:gd name="T32" fmla="*/ 34 w 73"/>
                    <a:gd name="T33" fmla="*/ 297 h 315"/>
                    <a:gd name="T34" fmla="*/ 39 w 73"/>
                    <a:gd name="T35" fmla="*/ 278 h 315"/>
                    <a:gd name="T36" fmla="*/ 47 w 73"/>
                    <a:gd name="T37" fmla="*/ 244 h 315"/>
                    <a:gd name="T38" fmla="*/ 51 w 73"/>
                    <a:gd name="T39" fmla="*/ 213 h 315"/>
                    <a:gd name="T40" fmla="*/ 56 w 73"/>
                    <a:gd name="T41" fmla="*/ 179 h 315"/>
                    <a:gd name="T42" fmla="*/ 63 w 73"/>
                    <a:gd name="T43" fmla="*/ 137 h 315"/>
                    <a:gd name="T44" fmla="*/ 67 w 73"/>
                    <a:gd name="T45" fmla="*/ 104 h 315"/>
                    <a:gd name="T46" fmla="*/ 70 w 73"/>
                    <a:gd name="T47" fmla="*/ 75 h 315"/>
                    <a:gd name="T48" fmla="*/ 72 w 73"/>
                    <a:gd name="T49" fmla="*/ 43 h 315"/>
                    <a:gd name="T50" fmla="*/ 73 w 73"/>
                    <a:gd name="T51" fmla="*/ 21 h 315"/>
                    <a:gd name="T52" fmla="*/ 72 w 73"/>
                    <a:gd name="T53" fmla="*/ 15 h 315"/>
                    <a:gd name="T54" fmla="*/ 70 w 73"/>
                    <a:gd name="T55" fmla="*/ 7 h 315"/>
                    <a:gd name="T56" fmla="*/ 66 w 73"/>
                    <a:gd name="T57" fmla="*/ 1 h 315"/>
                    <a:gd name="T58" fmla="*/ 61 w 73"/>
                    <a:gd name="T59" fmla="*/ 0 h 315"/>
                    <a:gd name="T60" fmla="*/ 56 w 73"/>
                    <a:gd name="T61" fmla="*/ 1 h 315"/>
                    <a:gd name="T62" fmla="*/ 51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51" y="4"/>
                      </a:moveTo>
                      <a:lnTo>
                        <a:pt x="46" y="11"/>
                      </a:lnTo>
                      <a:lnTo>
                        <a:pt x="43" y="18"/>
                      </a:lnTo>
                      <a:lnTo>
                        <a:pt x="36" y="40"/>
                      </a:lnTo>
                      <a:lnTo>
                        <a:pt x="29" y="74"/>
                      </a:lnTo>
                      <a:lnTo>
                        <a:pt x="24" y="100"/>
                      </a:lnTo>
                      <a:lnTo>
                        <a:pt x="19" y="132"/>
                      </a:lnTo>
                      <a:lnTo>
                        <a:pt x="12" y="174"/>
                      </a:lnTo>
                      <a:lnTo>
                        <a:pt x="9" y="204"/>
                      </a:lnTo>
                      <a:lnTo>
                        <a:pt x="4" y="239"/>
                      </a:lnTo>
                      <a:lnTo>
                        <a:pt x="2" y="269"/>
                      </a:lnTo>
                      <a:lnTo>
                        <a:pt x="0" y="290"/>
                      </a:lnTo>
                      <a:lnTo>
                        <a:pt x="1" y="303"/>
                      </a:lnTo>
                      <a:lnTo>
                        <a:pt x="8" y="314"/>
                      </a:lnTo>
                      <a:lnTo>
                        <a:pt x="18" y="315"/>
                      </a:lnTo>
                      <a:lnTo>
                        <a:pt x="27" y="310"/>
                      </a:lnTo>
                      <a:lnTo>
                        <a:pt x="34" y="297"/>
                      </a:lnTo>
                      <a:lnTo>
                        <a:pt x="39" y="278"/>
                      </a:lnTo>
                      <a:lnTo>
                        <a:pt x="47" y="244"/>
                      </a:lnTo>
                      <a:lnTo>
                        <a:pt x="51" y="213"/>
                      </a:lnTo>
                      <a:lnTo>
                        <a:pt x="56" y="179"/>
                      </a:lnTo>
                      <a:lnTo>
                        <a:pt x="63" y="137"/>
                      </a:lnTo>
                      <a:lnTo>
                        <a:pt x="67" y="104"/>
                      </a:lnTo>
                      <a:lnTo>
                        <a:pt x="70" y="75"/>
                      </a:lnTo>
                      <a:lnTo>
                        <a:pt x="72" y="43"/>
                      </a:lnTo>
                      <a:lnTo>
                        <a:pt x="73" y="21"/>
                      </a:lnTo>
                      <a:lnTo>
                        <a:pt x="72" y="15"/>
                      </a:lnTo>
                      <a:lnTo>
                        <a:pt x="70" y="7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6" y="1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7" name="Freeform 53"/>
                <p:cNvSpPr>
                  <a:spLocks/>
                </p:cNvSpPr>
                <p:nvPr/>
              </p:nvSpPr>
              <p:spPr bwMode="auto">
                <a:xfrm>
                  <a:off x="2980" y="1470"/>
                  <a:ext cx="279" cy="184"/>
                </a:xfrm>
                <a:custGeom>
                  <a:avLst/>
                  <a:gdLst>
                    <a:gd name="T0" fmla="*/ 5 w 279"/>
                    <a:gd name="T1" fmla="*/ 163 h 184"/>
                    <a:gd name="T2" fmla="*/ 16 w 279"/>
                    <a:gd name="T3" fmla="*/ 154 h 184"/>
                    <a:gd name="T4" fmla="*/ 39 w 279"/>
                    <a:gd name="T5" fmla="*/ 134 h 184"/>
                    <a:gd name="T6" fmla="*/ 75 w 279"/>
                    <a:gd name="T7" fmla="*/ 107 h 184"/>
                    <a:gd name="T8" fmla="*/ 121 w 279"/>
                    <a:gd name="T9" fmla="*/ 75 h 184"/>
                    <a:gd name="T10" fmla="*/ 166 w 279"/>
                    <a:gd name="T11" fmla="*/ 48 h 184"/>
                    <a:gd name="T12" fmla="*/ 219 w 279"/>
                    <a:gd name="T13" fmla="*/ 19 h 184"/>
                    <a:gd name="T14" fmla="*/ 242 w 279"/>
                    <a:gd name="T15" fmla="*/ 7 h 184"/>
                    <a:gd name="T16" fmla="*/ 255 w 279"/>
                    <a:gd name="T17" fmla="*/ 3 h 184"/>
                    <a:gd name="T18" fmla="*/ 263 w 279"/>
                    <a:gd name="T19" fmla="*/ 1 h 184"/>
                    <a:gd name="T20" fmla="*/ 272 w 279"/>
                    <a:gd name="T21" fmla="*/ 0 h 184"/>
                    <a:gd name="T22" fmla="*/ 278 w 279"/>
                    <a:gd name="T23" fmla="*/ 4 h 184"/>
                    <a:gd name="T24" fmla="*/ 279 w 279"/>
                    <a:gd name="T25" fmla="*/ 10 h 184"/>
                    <a:gd name="T26" fmla="*/ 278 w 279"/>
                    <a:gd name="T27" fmla="*/ 16 h 184"/>
                    <a:gd name="T28" fmla="*/ 274 w 279"/>
                    <a:gd name="T29" fmla="*/ 23 h 184"/>
                    <a:gd name="T30" fmla="*/ 267 w 279"/>
                    <a:gd name="T31" fmla="*/ 32 h 184"/>
                    <a:gd name="T32" fmla="*/ 262 w 279"/>
                    <a:gd name="T33" fmla="*/ 39 h 184"/>
                    <a:gd name="T34" fmla="*/ 239 w 279"/>
                    <a:gd name="T35" fmla="*/ 59 h 184"/>
                    <a:gd name="T36" fmla="*/ 189 w 279"/>
                    <a:gd name="T37" fmla="*/ 94 h 184"/>
                    <a:gd name="T38" fmla="*/ 138 w 279"/>
                    <a:gd name="T39" fmla="*/ 124 h 184"/>
                    <a:gd name="T40" fmla="*/ 96 w 279"/>
                    <a:gd name="T41" fmla="*/ 149 h 184"/>
                    <a:gd name="T42" fmla="*/ 59 w 279"/>
                    <a:gd name="T43" fmla="*/ 169 h 184"/>
                    <a:gd name="T44" fmla="*/ 30 w 279"/>
                    <a:gd name="T45" fmla="*/ 182 h 184"/>
                    <a:gd name="T46" fmla="*/ 12 w 279"/>
                    <a:gd name="T47" fmla="*/ 184 h 184"/>
                    <a:gd name="T48" fmla="*/ 5 w 279"/>
                    <a:gd name="T49" fmla="*/ 183 h 184"/>
                    <a:gd name="T50" fmla="*/ 0 w 279"/>
                    <a:gd name="T51" fmla="*/ 174 h 184"/>
                    <a:gd name="T52" fmla="*/ 5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5" y="163"/>
                      </a:moveTo>
                      <a:lnTo>
                        <a:pt x="16" y="154"/>
                      </a:lnTo>
                      <a:lnTo>
                        <a:pt x="39" y="134"/>
                      </a:lnTo>
                      <a:lnTo>
                        <a:pt x="75" y="107"/>
                      </a:lnTo>
                      <a:lnTo>
                        <a:pt x="121" y="75"/>
                      </a:lnTo>
                      <a:lnTo>
                        <a:pt x="166" y="48"/>
                      </a:lnTo>
                      <a:lnTo>
                        <a:pt x="219" y="19"/>
                      </a:lnTo>
                      <a:lnTo>
                        <a:pt x="242" y="7"/>
                      </a:lnTo>
                      <a:lnTo>
                        <a:pt x="255" y="3"/>
                      </a:lnTo>
                      <a:lnTo>
                        <a:pt x="263" y="1"/>
                      </a:lnTo>
                      <a:lnTo>
                        <a:pt x="272" y="0"/>
                      </a:lnTo>
                      <a:lnTo>
                        <a:pt x="278" y="4"/>
                      </a:lnTo>
                      <a:lnTo>
                        <a:pt x="279" y="10"/>
                      </a:lnTo>
                      <a:lnTo>
                        <a:pt x="278" y="16"/>
                      </a:lnTo>
                      <a:lnTo>
                        <a:pt x="274" y="23"/>
                      </a:lnTo>
                      <a:lnTo>
                        <a:pt x="267" y="32"/>
                      </a:lnTo>
                      <a:lnTo>
                        <a:pt x="262" y="39"/>
                      </a:lnTo>
                      <a:lnTo>
                        <a:pt x="239" y="59"/>
                      </a:lnTo>
                      <a:lnTo>
                        <a:pt x="189" y="94"/>
                      </a:lnTo>
                      <a:lnTo>
                        <a:pt x="138" y="124"/>
                      </a:lnTo>
                      <a:lnTo>
                        <a:pt x="96" y="149"/>
                      </a:lnTo>
                      <a:lnTo>
                        <a:pt x="59" y="169"/>
                      </a:lnTo>
                      <a:lnTo>
                        <a:pt x="30" y="182"/>
                      </a:lnTo>
                      <a:lnTo>
                        <a:pt x="12" y="184"/>
                      </a:lnTo>
                      <a:lnTo>
                        <a:pt x="5" y="183"/>
                      </a:lnTo>
                      <a:lnTo>
                        <a:pt x="0" y="174"/>
                      </a:lnTo>
                      <a:lnTo>
                        <a:pt x="5" y="163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8" name="Freeform 54"/>
                <p:cNvSpPr>
                  <a:spLocks/>
                </p:cNvSpPr>
                <p:nvPr/>
              </p:nvSpPr>
              <p:spPr bwMode="auto">
                <a:xfrm>
                  <a:off x="2979" y="1589"/>
                  <a:ext cx="327" cy="91"/>
                </a:xfrm>
                <a:custGeom>
                  <a:avLst/>
                  <a:gdLst>
                    <a:gd name="T0" fmla="*/ 0 w 327"/>
                    <a:gd name="T1" fmla="*/ 79 h 91"/>
                    <a:gd name="T2" fmla="*/ 12 w 327"/>
                    <a:gd name="T3" fmla="*/ 70 h 91"/>
                    <a:gd name="T4" fmla="*/ 43 w 327"/>
                    <a:gd name="T5" fmla="*/ 57 h 91"/>
                    <a:gd name="T6" fmla="*/ 95 w 327"/>
                    <a:gd name="T7" fmla="*/ 41 h 91"/>
                    <a:gd name="T8" fmla="*/ 138 w 327"/>
                    <a:gd name="T9" fmla="*/ 29 h 91"/>
                    <a:gd name="T10" fmla="*/ 193 w 327"/>
                    <a:gd name="T11" fmla="*/ 15 h 91"/>
                    <a:gd name="T12" fmla="*/ 249 w 327"/>
                    <a:gd name="T13" fmla="*/ 5 h 91"/>
                    <a:gd name="T14" fmla="*/ 283 w 327"/>
                    <a:gd name="T15" fmla="*/ 1 h 91"/>
                    <a:gd name="T16" fmla="*/ 293 w 327"/>
                    <a:gd name="T17" fmla="*/ 0 h 91"/>
                    <a:gd name="T18" fmla="*/ 304 w 327"/>
                    <a:gd name="T19" fmla="*/ 1 h 91"/>
                    <a:gd name="T20" fmla="*/ 315 w 327"/>
                    <a:gd name="T21" fmla="*/ 2 h 91"/>
                    <a:gd name="T22" fmla="*/ 324 w 327"/>
                    <a:gd name="T23" fmla="*/ 5 h 91"/>
                    <a:gd name="T24" fmla="*/ 327 w 327"/>
                    <a:gd name="T25" fmla="*/ 10 h 91"/>
                    <a:gd name="T26" fmla="*/ 326 w 327"/>
                    <a:gd name="T27" fmla="*/ 15 h 91"/>
                    <a:gd name="T28" fmla="*/ 322 w 327"/>
                    <a:gd name="T29" fmla="*/ 22 h 91"/>
                    <a:gd name="T30" fmla="*/ 317 w 327"/>
                    <a:gd name="T31" fmla="*/ 27 h 91"/>
                    <a:gd name="T32" fmla="*/ 304 w 327"/>
                    <a:gd name="T33" fmla="*/ 35 h 91"/>
                    <a:gd name="T34" fmla="*/ 289 w 327"/>
                    <a:gd name="T35" fmla="*/ 40 h 91"/>
                    <a:gd name="T36" fmla="*/ 267 w 327"/>
                    <a:gd name="T37" fmla="*/ 49 h 91"/>
                    <a:gd name="T38" fmla="*/ 211 w 327"/>
                    <a:gd name="T39" fmla="*/ 64 h 91"/>
                    <a:gd name="T40" fmla="*/ 154 w 327"/>
                    <a:gd name="T41" fmla="*/ 75 h 91"/>
                    <a:gd name="T42" fmla="*/ 109 w 327"/>
                    <a:gd name="T43" fmla="*/ 83 h 91"/>
                    <a:gd name="T44" fmla="*/ 58 w 327"/>
                    <a:gd name="T45" fmla="*/ 89 h 91"/>
                    <a:gd name="T46" fmla="*/ 35 w 327"/>
                    <a:gd name="T47" fmla="*/ 89 h 91"/>
                    <a:gd name="T48" fmla="*/ 18 w 327"/>
                    <a:gd name="T49" fmla="*/ 91 h 91"/>
                    <a:gd name="T50" fmla="*/ 5 w 327"/>
                    <a:gd name="T51" fmla="*/ 89 h 91"/>
                    <a:gd name="T52" fmla="*/ 0 w 327"/>
                    <a:gd name="T53" fmla="*/ 85 h 91"/>
                    <a:gd name="T54" fmla="*/ 0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0" y="79"/>
                      </a:moveTo>
                      <a:lnTo>
                        <a:pt x="12" y="70"/>
                      </a:lnTo>
                      <a:lnTo>
                        <a:pt x="43" y="57"/>
                      </a:lnTo>
                      <a:lnTo>
                        <a:pt x="95" y="41"/>
                      </a:lnTo>
                      <a:lnTo>
                        <a:pt x="138" y="29"/>
                      </a:lnTo>
                      <a:lnTo>
                        <a:pt x="193" y="15"/>
                      </a:lnTo>
                      <a:lnTo>
                        <a:pt x="249" y="5"/>
                      </a:lnTo>
                      <a:lnTo>
                        <a:pt x="283" y="1"/>
                      </a:lnTo>
                      <a:lnTo>
                        <a:pt x="293" y="0"/>
                      </a:lnTo>
                      <a:lnTo>
                        <a:pt x="304" y="1"/>
                      </a:lnTo>
                      <a:lnTo>
                        <a:pt x="315" y="2"/>
                      </a:lnTo>
                      <a:lnTo>
                        <a:pt x="324" y="5"/>
                      </a:lnTo>
                      <a:lnTo>
                        <a:pt x="327" y="10"/>
                      </a:lnTo>
                      <a:lnTo>
                        <a:pt x="326" y="15"/>
                      </a:lnTo>
                      <a:lnTo>
                        <a:pt x="322" y="22"/>
                      </a:lnTo>
                      <a:lnTo>
                        <a:pt x="317" y="27"/>
                      </a:lnTo>
                      <a:lnTo>
                        <a:pt x="304" y="35"/>
                      </a:lnTo>
                      <a:lnTo>
                        <a:pt x="289" y="40"/>
                      </a:lnTo>
                      <a:lnTo>
                        <a:pt x="267" y="49"/>
                      </a:lnTo>
                      <a:lnTo>
                        <a:pt x="211" y="64"/>
                      </a:lnTo>
                      <a:lnTo>
                        <a:pt x="154" y="75"/>
                      </a:lnTo>
                      <a:lnTo>
                        <a:pt x="109" y="83"/>
                      </a:lnTo>
                      <a:lnTo>
                        <a:pt x="58" y="89"/>
                      </a:lnTo>
                      <a:lnTo>
                        <a:pt x="35" y="89"/>
                      </a:lnTo>
                      <a:lnTo>
                        <a:pt x="18" y="91"/>
                      </a:lnTo>
                      <a:lnTo>
                        <a:pt x="5" y="89"/>
                      </a:lnTo>
                      <a:lnTo>
                        <a:pt x="0" y="8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C0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9" name="Freeform 55"/>
                <p:cNvSpPr>
                  <a:spLocks/>
                </p:cNvSpPr>
                <p:nvPr/>
              </p:nvSpPr>
              <p:spPr bwMode="auto">
                <a:xfrm>
                  <a:off x="2936" y="1721"/>
                  <a:ext cx="308" cy="175"/>
                </a:xfrm>
                <a:custGeom>
                  <a:avLst/>
                  <a:gdLst>
                    <a:gd name="T0" fmla="*/ 3 w 308"/>
                    <a:gd name="T1" fmla="*/ 9 h 175"/>
                    <a:gd name="T2" fmla="*/ 8 w 308"/>
                    <a:gd name="T3" fmla="*/ 3 h 175"/>
                    <a:gd name="T4" fmla="*/ 13 w 308"/>
                    <a:gd name="T5" fmla="*/ 1 h 175"/>
                    <a:gd name="T6" fmla="*/ 19 w 308"/>
                    <a:gd name="T7" fmla="*/ 0 h 175"/>
                    <a:gd name="T8" fmla="*/ 29 w 308"/>
                    <a:gd name="T9" fmla="*/ 0 h 175"/>
                    <a:gd name="T10" fmla="*/ 47 w 308"/>
                    <a:gd name="T11" fmla="*/ 7 h 175"/>
                    <a:gd name="T12" fmla="*/ 76 w 308"/>
                    <a:gd name="T13" fmla="*/ 19 h 175"/>
                    <a:gd name="T14" fmla="*/ 110 w 308"/>
                    <a:gd name="T15" fmla="*/ 34 h 175"/>
                    <a:gd name="T16" fmla="*/ 164 w 308"/>
                    <a:gd name="T17" fmla="*/ 62 h 175"/>
                    <a:gd name="T18" fmla="*/ 217 w 308"/>
                    <a:gd name="T19" fmla="*/ 91 h 175"/>
                    <a:gd name="T20" fmla="*/ 252 w 308"/>
                    <a:gd name="T21" fmla="*/ 112 h 175"/>
                    <a:gd name="T22" fmla="*/ 269 w 308"/>
                    <a:gd name="T23" fmla="*/ 124 h 175"/>
                    <a:gd name="T24" fmla="*/ 286 w 308"/>
                    <a:gd name="T25" fmla="*/ 138 h 175"/>
                    <a:gd name="T26" fmla="*/ 293 w 308"/>
                    <a:gd name="T27" fmla="*/ 143 h 175"/>
                    <a:gd name="T28" fmla="*/ 300 w 308"/>
                    <a:gd name="T29" fmla="*/ 150 h 175"/>
                    <a:gd name="T30" fmla="*/ 305 w 308"/>
                    <a:gd name="T31" fmla="*/ 157 h 175"/>
                    <a:gd name="T32" fmla="*/ 308 w 308"/>
                    <a:gd name="T33" fmla="*/ 164 h 175"/>
                    <a:gd name="T34" fmla="*/ 308 w 308"/>
                    <a:gd name="T35" fmla="*/ 167 h 175"/>
                    <a:gd name="T36" fmla="*/ 306 w 308"/>
                    <a:gd name="T37" fmla="*/ 172 h 175"/>
                    <a:gd name="T38" fmla="*/ 303 w 308"/>
                    <a:gd name="T39" fmla="*/ 174 h 175"/>
                    <a:gd name="T40" fmla="*/ 297 w 308"/>
                    <a:gd name="T41" fmla="*/ 175 h 175"/>
                    <a:gd name="T42" fmla="*/ 289 w 308"/>
                    <a:gd name="T43" fmla="*/ 175 h 175"/>
                    <a:gd name="T44" fmla="*/ 276 w 308"/>
                    <a:gd name="T45" fmla="*/ 172 h 175"/>
                    <a:gd name="T46" fmla="*/ 253 w 308"/>
                    <a:gd name="T47" fmla="*/ 166 h 175"/>
                    <a:gd name="T48" fmla="*/ 230 w 308"/>
                    <a:gd name="T49" fmla="*/ 157 h 175"/>
                    <a:gd name="T50" fmla="*/ 193 w 308"/>
                    <a:gd name="T51" fmla="*/ 138 h 175"/>
                    <a:gd name="T52" fmla="*/ 142 w 308"/>
                    <a:gd name="T53" fmla="*/ 111 h 175"/>
                    <a:gd name="T54" fmla="*/ 91 w 308"/>
                    <a:gd name="T55" fmla="*/ 83 h 175"/>
                    <a:gd name="T56" fmla="*/ 59 w 308"/>
                    <a:gd name="T57" fmla="*/ 65 h 175"/>
                    <a:gd name="T58" fmla="*/ 31 w 308"/>
                    <a:gd name="T59" fmla="*/ 48 h 175"/>
                    <a:gd name="T60" fmla="*/ 10 w 308"/>
                    <a:gd name="T61" fmla="*/ 33 h 175"/>
                    <a:gd name="T62" fmla="*/ 4 w 308"/>
                    <a:gd name="T63" fmla="*/ 25 h 175"/>
                    <a:gd name="T64" fmla="*/ 0 w 308"/>
                    <a:gd name="T65" fmla="*/ 19 h 175"/>
                    <a:gd name="T66" fmla="*/ 3 w 308"/>
                    <a:gd name="T67" fmla="*/ 11 h 175"/>
                    <a:gd name="T68" fmla="*/ 3 w 308"/>
                    <a:gd name="T69" fmla="*/ 9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8" h="175">
                      <a:moveTo>
                        <a:pt x="3" y="9"/>
                      </a:moveTo>
                      <a:lnTo>
                        <a:pt x="8" y="3"/>
                      </a:lnTo>
                      <a:lnTo>
                        <a:pt x="13" y="1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47" y="7"/>
                      </a:lnTo>
                      <a:lnTo>
                        <a:pt x="76" y="19"/>
                      </a:lnTo>
                      <a:lnTo>
                        <a:pt x="110" y="34"/>
                      </a:lnTo>
                      <a:lnTo>
                        <a:pt x="164" y="62"/>
                      </a:lnTo>
                      <a:lnTo>
                        <a:pt x="217" y="91"/>
                      </a:lnTo>
                      <a:lnTo>
                        <a:pt x="252" y="112"/>
                      </a:lnTo>
                      <a:lnTo>
                        <a:pt x="269" y="124"/>
                      </a:lnTo>
                      <a:lnTo>
                        <a:pt x="286" y="138"/>
                      </a:lnTo>
                      <a:lnTo>
                        <a:pt x="293" y="143"/>
                      </a:lnTo>
                      <a:lnTo>
                        <a:pt x="300" y="150"/>
                      </a:lnTo>
                      <a:lnTo>
                        <a:pt x="305" y="157"/>
                      </a:lnTo>
                      <a:lnTo>
                        <a:pt x="308" y="164"/>
                      </a:lnTo>
                      <a:lnTo>
                        <a:pt x="308" y="167"/>
                      </a:lnTo>
                      <a:lnTo>
                        <a:pt x="306" y="172"/>
                      </a:lnTo>
                      <a:lnTo>
                        <a:pt x="303" y="174"/>
                      </a:lnTo>
                      <a:lnTo>
                        <a:pt x="297" y="175"/>
                      </a:lnTo>
                      <a:lnTo>
                        <a:pt x="289" y="175"/>
                      </a:lnTo>
                      <a:lnTo>
                        <a:pt x="276" y="172"/>
                      </a:lnTo>
                      <a:lnTo>
                        <a:pt x="253" y="166"/>
                      </a:lnTo>
                      <a:lnTo>
                        <a:pt x="230" y="157"/>
                      </a:lnTo>
                      <a:lnTo>
                        <a:pt x="193" y="138"/>
                      </a:lnTo>
                      <a:lnTo>
                        <a:pt x="142" y="111"/>
                      </a:lnTo>
                      <a:lnTo>
                        <a:pt x="91" y="83"/>
                      </a:lnTo>
                      <a:lnTo>
                        <a:pt x="59" y="65"/>
                      </a:lnTo>
                      <a:lnTo>
                        <a:pt x="31" y="48"/>
                      </a:lnTo>
                      <a:lnTo>
                        <a:pt x="10" y="33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3" y="1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00" name="Freeform 56"/>
                <p:cNvSpPr>
                  <a:spLocks/>
                </p:cNvSpPr>
                <p:nvPr/>
              </p:nvSpPr>
              <p:spPr bwMode="auto">
                <a:xfrm>
                  <a:off x="2973" y="1693"/>
                  <a:ext cx="315" cy="73"/>
                </a:xfrm>
                <a:custGeom>
                  <a:avLst/>
                  <a:gdLst>
                    <a:gd name="T0" fmla="*/ 310 w 315"/>
                    <a:gd name="T1" fmla="*/ 52 h 73"/>
                    <a:gd name="T2" fmla="*/ 304 w 315"/>
                    <a:gd name="T3" fmla="*/ 47 h 73"/>
                    <a:gd name="T4" fmla="*/ 297 w 315"/>
                    <a:gd name="T5" fmla="*/ 43 h 73"/>
                    <a:gd name="T6" fmla="*/ 275 w 315"/>
                    <a:gd name="T7" fmla="*/ 36 h 73"/>
                    <a:gd name="T8" fmla="*/ 241 w 315"/>
                    <a:gd name="T9" fmla="*/ 30 h 73"/>
                    <a:gd name="T10" fmla="*/ 215 w 315"/>
                    <a:gd name="T11" fmla="*/ 24 h 73"/>
                    <a:gd name="T12" fmla="*/ 183 w 315"/>
                    <a:gd name="T13" fmla="*/ 19 h 73"/>
                    <a:gd name="T14" fmla="*/ 141 w 315"/>
                    <a:gd name="T15" fmla="*/ 13 h 73"/>
                    <a:gd name="T16" fmla="*/ 111 w 315"/>
                    <a:gd name="T17" fmla="*/ 9 h 73"/>
                    <a:gd name="T18" fmla="*/ 76 w 315"/>
                    <a:gd name="T19" fmla="*/ 4 h 73"/>
                    <a:gd name="T20" fmla="*/ 46 w 315"/>
                    <a:gd name="T21" fmla="*/ 2 h 73"/>
                    <a:gd name="T22" fmla="*/ 25 w 315"/>
                    <a:gd name="T23" fmla="*/ 0 h 73"/>
                    <a:gd name="T24" fmla="*/ 12 w 315"/>
                    <a:gd name="T25" fmla="*/ 2 h 73"/>
                    <a:gd name="T26" fmla="*/ 2 w 315"/>
                    <a:gd name="T27" fmla="*/ 9 h 73"/>
                    <a:gd name="T28" fmla="*/ 0 w 315"/>
                    <a:gd name="T29" fmla="*/ 19 h 73"/>
                    <a:gd name="T30" fmla="*/ 5 w 315"/>
                    <a:gd name="T31" fmla="*/ 27 h 73"/>
                    <a:gd name="T32" fmla="*/ 19 w 315"/>
                    <a:gd name="T33" fmla="*/ 35 h 73"/>
                    <a:gd name="T34" fmla="*/ 37 w 315"/>
                    <a:gd name="T35" fmla="*/ 40 h 73"/>
                    <a:gd name="T36" fmla="*/ 71 w 315"/>
                    <a:gd name="T37" fmla="*/ 47 h 73"/>
                    <a:gd name="T38" fmla="*/ 102 w 315"/>
                    <a:gd name="T39" fmla="*/ 52 h 73"/>
                    <a:gd name="T40" fmla="*/ 136 w 315"/>
                    <a:gd name="T41" fmla="*/ 57 h 73"/>
                    <a:gd name="T42" fmla="*/ 178 w 315"/>
                    <a:gd name="T43" fmla="*/ 64 h 73"/>
                    <a:gd name="T44" fmla="*/ 211 w 315"/>
                    <a:gd name="T45" fmla="*/ 68 h 73"/>
                    <a:gd name="T46" fmla="*/ 239 w 315"/>
                    <a:gd name="T47" fmla="*/ 71 h 73"/>
                    <a:gd name="T48" fmla="*/ 272 w 315"/>
                    <a:gd name="T49" fmla="*/ 73 h 73"/>
                    <a:gd name="T50" fmla="*/ 293 w 315"/>
                    <a:gd name="T51" fmla="*/ 73 h 73"/>
                    <a:gd name="T52" fmla="*/ 300 w 315"/>
                    <a:gd name="T53" fmla="*/ 73 h 73"/>
                    <a:gd name="T54" fmla="*/ 308 w 315"/>
                    <a:gd name="T55" fmla="*/ 70 h 73"/>
                    <a:gd name="T56" fmla="*/ 313 w 315"/>
                    <a:gd name="T57" fmla="*/ 66 h 73"/>
                    <a:gd name="T58" fmla="*/ 315 w 315"/>
                    <a:gd name="T59" fmla="*/ 62 h 73"/>
                    <a:gd name="T60" fmla="*/ 313 w 315"/>
                    <a:gd name="T61" fmla="*/ 56 h 73"/>
                    <a:gd name="T62" fmla="*/ 310 w 315"/>
                    <a:gd name="T63" fmla="*/ 5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5" h="73">
                      <a:moveTo>
                        <a:pt x="310" y="52"/>
                      </a:moveTo>
                      <a:lnTo>
                        <a:pt x="304" y="47"/>
                      </a:lnTo>
                      <a:lnTo>
                        <a:pt x="297" y="43"/>
                      </a:lnTo>
                      <a:lnTo>
                        <a:pt x="275" y="36"/>
                      </a:lnTo>
                      <a:lnTo>
                        <a:pt x="241" y="30"/>
                      </a:lnTo>
                      <a:lnTo>
                        <a:pt x="215" y="24"/>
                      </a:lnTo>
                      <a:lnTo>
                        <a:pt x="183" y="19"/>
                      </a:lnTo>
                      <a:lnTo>
                        <a:pt x="141" y="13"/>
                      </a:lnTo>
                      <a:lnTo>
                        <a:pt x="111" y="9"/>
                      </a:lnTo>
                      <a:lnTo>
                        <a:pt x="76" y="4"/>
                      </a:lnTo>
                      <a:lnTo>
                        <a:pt x="46" y="2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5" y="27"/>
                      </a:lnTo>
                      <a:lnTo>
                        <a:pt x="19" y="35"/>
                      </a:lnTo>
                      <a:lnTo>
                        <a:pt x="37" y="40"/>
                      </a:lnTo>
                      <a:lnTo>
                        <a:pt x="71" y="47"/>
                      </a:lnTo>
                      <a:lnTo>
                        <a:pt x="102" y="52"/>
                      </a:lnTo>
                      <a:lnTo>
                        <a:pt x="136" y="57"/>
                      </a:lnTo>
                      <a:lnTo>
                        <a:pt x="178" y="64"/>
                      </a:lnTo>
                      <a:lnTo>
                        <a:pt x="211" y="68"/>
                      </a:lnTo>
                      <a:lnTo>
                        <a:pt x="239" y="71"/>
                      </a:lnTo>
                      <a:lnTo>
                        <a:pt x="272" y="73"/>
                      </a:lnTo>
                      <a:lnTo>
                        <a:pt x="293" y="73"/>
                      </a:lnTo>
                      <a:lnTo>
                        <a:pt x="300" y="73"/>
                      </a:lnTo>
                      <a:lnTo>
                        <a:pt x="308" y="70"/>
                      </a:lnTo>
                      <a:lnTo>
                        <a:pt x="313" y="66"/>
                      </a:lnTo>
                      <a:lnTo>
                        <a:pt x="315" y="62"/>
                      </a:lnTo>
                      <a:lnTo>
                        <a:pt x="313" y="56"/>
                      </a:lnTo>
                      <a:lnTo>
                        <a:pt x="310" y="5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01" name="Freeform 57"/>
                <p:cNvSpPr>
                  <a:spLocks/>
                </p:cNvSpPr>
                <p:nvPr/>
              </p:nvSpPr>
              <p:spPr bwMode="auto">
                <a:xfrm>
                  <a:off x="2956" y="1724"/>
                  <a:ext cx="184" cy="281"/>
                </a:xfrm>
                <a:custGeom>
                  <a:avLst/>
                  <a:gdLst>
                    <a:gd name="T0" fmla="*/ 21 w 184"/>
                    <a:gd name="T1" fmla="*/ 5 h 281"/>
                    <a:gd name="T2" fmla="*/ 31 w 184"/>
                    <a:gd name="T3" fmla="*/ 16 h 281"/>
                    <a:gd name="T4" fmla="*/ 50 w 184"/>
                    <a:gd name="T5" fmla="*/ 39 h 281"/>
                    <a:gd name="T6" fmla="*/ 78 w 184"/>
                    <a:gd name="T7" fmla="*/ 75 h 281"/>
                    <a:gd name="T8" fmla="*/ 109 w 184"/>
                    <a:gd name="T9" fmla="*/ 122 h 281"/>
                    <a:gd name="T10" fmla="*/ 136 w 184"/>
                    <a:gd name="T11" fmla="*/ 167 h 281"/>
                    <a:gd name="T12" fmla="*/ 165 w 184"/>
                    <a:gd name="T13" fmla="*/ 220 h 281"/>
                    <a:gd name="T14" fmla="*/ 177 w 184"/>
                    <a:gd name="T15" fmla="*/ 243 h 281"/>
                    <a:gd name="T16" fmla="*/ 181 w 184"/>
                    <a:gd name="T17" fmla="*/ 256 h 281"/>
                    <a:gd name="T18" fmla="*/ 183 w 184"/>
                    <a:gd name="T19" fmla="*/ 265 h 281"/>
                    <a:gd name="T20" fmla="*/ 184 w 184"/>
                    <a:gd name="T21" fmla="*/ 273 h 281"/>
                    <a:gd name="T22" fmla="*/ 179 w 184"/>
                    <a:gd name="T23" fmla="*/ 279 h 281"/>
                    <a:gd name="T24" fmla="*/ 174 w 184"/>
                    <a:gd name="T25" fmla="*/ 281 h 281"/>
                    <a:gd name="T26" fmla="*/ 168 w 184"/>
                    <a:gd name="T27" fmla="*/ 279 h 281"/>
                    <a:gd name="T28" fmla="*/ 161 w 184"/>
                    <a:gd name="T29" fmla="*/ 275 h 281"/>
                    <a:gd name="T30" fmla="*/ 152 w 184"/>
                    <a:gd name="T31" fmla="*/ 268 h 281"/>
                    <a:gd name="T32" fmla="*/ 145 w 184"/>
                    <a:gd name="T33" fmla="*/ 263 h 281"/>
                    <a:gd name="T34" fmla="*/ 125 w 184"/>
                    <a:gd name="T35" fmla="*/ 240 h 281"/>
                    <a:gd name="T36" fmla="*/ 91 w 184"/>
                    <a:gd name="T37" fmla="*/ 190 h 281"/>
                    <a:gd name="T38" fmla="*/ 60 w 184"/>
                    <a:gd name="T39" fmla="*/ 139 h 281"/>
                    <a:gd name="T40" fmla="*/ 36 w 184"/>
                    <a:gd name="T41" fmla="*/ 97 h 281"/>
                    <a:gd name="T42" fmla="*/ 16 w 184"/>
                    <a:gd name="T43" fmla="*/ 59 h 281"/>
                    <a:gd name="T44" fmla="*/ 3 w 184"/>
                    <a:gd name="T45" fmla="*/ 30 h 281"/>
                    <a:gd name="T46" fmla="*/ 0 w 184"/>
                    <a:gd name="T47" fmla="*/ 13 h 281"/>
                    <a:gd name="T48" fmla="*/ 2 w 184"/>
                    <a:gd name="T49" fmla="*/ 5 h 281"/>
                    <a:gd name="T50" fmla="*/ 11 w 184"/>
                    <a:gd name="T51" fmla="*/ 0 h 281"/>
                    <a:gd name="T52" fmla="*/ 21 w 184"/>
                    <a:gd name="T53" fmla="*/ 5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4" h="281">
                      <a:moveTo>
                        <a:pt x="21" y="5"/>
                      </a:moveTo>
                      <a:lnTo>
                        <a:pt x="31" y="16"/>
                      </a:lnTo>
                      <a:lnTo>
                        <a:pt x="50" y="39"/>
                      </a:lnTo>
                      <a:lnTo>
                        <a:pt x="78" y="75"/>
                      </a:lnTo>
                      <a:lnTo>
                        <a:pt x="109" y="122"/>
                      </a:lnTo>
                      <a:lnTo>
                        <a:pt x="136" y="167"/>
                      </a:lnTo>
                      <a:lnTo>
                        <a:pt x="165" y="220"/>
                      </a:lnTo>
                      <a:lnTo>
                        <a:pt x="177" y="243"/>
                      </a:lnTo>
                      <a:lnTo>
                        <a:pt x="181" y="256"/>
                      </a:lnTo>
                      <a:lnTo>
                        <a:pt x="183" y="265"/>
                      </a:lnTo>
                      <a:lnTo>
                        <a:pt x="184" y="273"/>
                      </a:lnTo>
                      <a:lnTo>
                        <a:pt x="179" y="279"/>
                      </a:lnTo>
                      <a:lnTo>
                        <a:pt x="174" y="281"/>
                      </a:lnTo>
                      <a:lnTo>
                        <a:pt x="168" y="279"/>
                      </a:lnTo>
                      <a:lnTo>
                        <a:pt x="161" y="275"/>
                      </a:lnTo>
                      <a:lnTo>
                        <a:pt x="152" y="268"/>
                      </a:lnTo>
                      <a:lnTo>
                        <a:pt x="145" y="263"/>
                      </a:lnTo>
                      <a:lnTo>
                        <a:pt x="125" y="240"/>
                      </a:lnTo>
                      <a:lnTo>
                        <a:pt x="91" y="190"/>
                      </a:lnTo>
                      <a:lnTo>
                        <a:pt x="60" y="139"/>
                      </a:lnTo>
                      <a:lnTo>
                        <a:pt x="36" y="97"/>
                      </a:lnTo>
                      <a:lnTo>
                        <a:pt x="16" y="59"/>
                      </a:lnTo>
                      <a:lnTo>
                        <a:pt x="3" y="30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11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02" name="Freeform 58"/>
                <p:cNvSpPr>
                  <a:spLocks/>
                </p:cNvSpPr>
                <p:nvPr/>
              </p:nvSpPr>
              <p:spPr bwMode="auto">
                <a:xfrm>
                  <a:off x="2932" y="1724"/>
                  <a:ext cx="91" cy="328"/>
                </a:xfrm>
                <a:custGeom>
                  <a:avLst/>
                  <a:gdLst>
                    <a:gd name="T0" fmla="*/ 12 w 91"/>
                    <a:gd name="T1" fmla="*/ 0 h 328"/>
                    <a:gd name="T2" fmla="*/ 21 w 91"/>
                    <a:gd name="T3" fmla="*/ 11 h 328"/>
                    <a:gd name="T4" fmla="*/ 34 w 91"/>
                    <a:gd name="T5" fmla="*/ 43 h 328"/>
                    <a:gd name="T6" fmla="*/ 50 w 91"/>
                    <a:gd name="T7" fmla="*/ 95 h 328"/>
                    <a:gd name="T8" fmla="*/ 62 w 91"/>
                    <a:gd name="T9" fmla="*/ 138 h 328"/>
                    <a:gd name="T10" fmla="*/ 76 w 91"/>
                    <a:gd name="T11" fmla="*/ 193 h 328"/>
                    <a:gd name="T12" fmla="*/ 86 w 91"/>
                    <a:gd name="T13" fmla="*/ 249 h 328"/>
                    <a:gd name="T14" fmla="*/ 90 w 91"/>
                    <a:gd name="T15" fmla="*/ 283 h 328"/>
                    <a:gd name="T16" fmla="*/ 91 w 91"/>
                    <a:gd name="T17" fmla="*/ 294 h 328"/>
                    <a:gd name="T18" fmla="*/ 90 w 91"/>
                    <a:gd name="T19" fmla="*/ 305 h 328"/>
                    <a:gd name="T20" fmla="*/ 89 w 91"/>
                    <a:gd name="T21" fmla="*/ 316 h 328"/>
                    <a:gd name="T22" fmla="*/ 86 w 91"/>
                    <a:gd name="T23" fmla="*/ 324 h 328"/>
                    <a:gd name="T24" fmla="*/ 81 w 91"/>
                    <a:gd name="T25" fmla="*/ 328 h 328"/>
                    <a:gd name="T26" fmla="*/ 76 w 91"/>
                    <a:gd name="T27" fmla="*/ 327 h 328"/>
                    <a:gd name="T28" fmla="*/ 69 w 91"/>
                    <a:gd name="T29" fmla="*/ 323 h 328"/>
                    <a:gd name="T30" fmla="*/ 64 w 91"/>
                    <a:gd name="T31" fmla="*/ 318 h 328"/>
                    <a:gd name="T32" fmla="*/ 56 w 91"/>
                    <a:gd name="T33" fmla="*/ 304 h 328"/>
                    <a:gd name="T34" fmla="*/ 51 w 91"/>
                    <a:gd name="T35" fmla="*/ 290 h 328"/>
                    <a:gd name="T36" fmla="*/ 42 w 91"/>
                    <a:gd name="T37" fmla="*/ 268 h 328"/>
                    <a:gd name="T38" fmla="*/ 27 w 91"/>
                    <a:gd name="T39" fmla="*/ 211 h 328"/>
                    <a:gd name="T40" fmla="*/ 17 w 91"/>
                    <a:gd name="T41" fmla="*/ 154 h 328"/>
                    <a:gd name="T42" fmla="*/ 8 w 91"/>
                    <a:gd name="T43" fmla="*/ 109 h 328"/>
                    <a:gd name="T44" fmla="*/ 3 w 91"/>
                    <a:gd name="T45" fmla="*/ 58 h 328"/>
                    <a:gd name="T46" fmla="*/ 2 w 91"/>
                    <a:gd name="T47" fmla="*/ 35 h 328"/>
                    <a:gd name="T48" fmla="*/ 0 w 91"/>
                    <a:gd name="T49" fmla="*/ 17 h 328"/>
                    <a:gd name="T50" fmla="*/ 3 w 91"/>
                    <a:gd name="T51" fmla="*/ 5 h 328"/>
                    <a:gd name="T52" fmla="*/ 7 w 91"/>
                    <a:gd name="T53" fmla="*/ 0 h 328"/>
                    <a:gd name="T54" fmla="*/ 12 w 91"/>
                    <a:gd name="T55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1" h="328">
                      <a:moveTo>
                        <a:pt x="12" y="0"/>
                      </a:moveTo>
                      <a:lnTo>
                        <a:pt x="21" y="11"/>
                      </a:lnTo>
                      <a:lnTo>
                        <a:pt x="34" y="43"/>
                      </a:lnTo>
                      <a:lnTo>
                        <a:pt x="50" y="95"/>
                      </a:lnTo>
                      <a:lnTo>
                        <a:pt x="62" y="138"/>
                      </a:lnTo>
                      <a:lnTo>
                        <a:pt x="76" y="193"/>
                      </a:lnTo>
                      <a:lnTo>
                        <a:pt x="86" y="249"/>
                      </a:lnTo>
                      <a:lnTo>
                        <a:pt x="90" y="283"/>
                      </a:lnTo>
                      <a:lnTo>
                        <a:pt x="91" y="294"/>
                      </a:lnTo>
                      <a:lnTo>
                        <a:pt x="90" y="305"/>
                      </a:lnTo>
                      <a:lnTo>
                        <a:pt x="89" y="316"/>
                      </a:lnTo>
                      <a:lnTo>
                        <a:pt x="86" y="324"/>
                      </a:lnTo>
                      <a:lnTo>
                        <a:pt x="81" y="328"/>
                      </a:lnTo>
                      <a:lnTo>
                        <a:pt x="76" y="327"/>
                      </a:lnTo>
                      <a:lnTo>
                        <a:pt x="69" y="323"/>
                      </a:lnTo>
                      <a:lnTo>
                        <a:pt x="64" y="318"/>
                      </a:lnTo>
                      <a:lnTo>
                        <a:pt x="56" y="304"/>
                      </a:lnTo>
                      <a:lnTo>
                        <a:pt x="51" y="290"/>
                      </a:lnTo>
                      <a:lnTo>
                        <a:pt x="42" y="268"/>
                      </a:lnTo>
                      <a:lnTo>
                        <a:pt x="27" y="211"/>
                      </a:lnTo>
                      <a:lnTo>
                        <a:pt x="17" y="154"/>
                      </a:lnTo>
                      <a:lnTo>
                        <a:pt x="8" y="109"/>
                      </a:lnTo>
                      <a:lnTo>
                        <a:pt x="3" y="58"/>
                      </a:lnTo>
                      <a:lnTo>
                        <a:pt x="2" y="35"/>
                      </a:lnTo>
                      <a:lnTo>
                        <a:pt x="0" y="17"/>
                      </a:lnTo>
                      <a:lnTo>
                        <a:pt x="3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9003" name="Group 59"/>
                <p:cNvGrpSpPr>
                  <a:grpSpLocks/>
                </p:cNvGrpSpPr>
                <p:nvPr/>
              </p:nvGrpSpPr>
              <p:grpSpPr bwMode="auto">
                <a:xfrm>
                  <a:off x="2901" y="1742"/>
                  <a:ext cx="57" cy="326"/>
                  <a:chOff x="2901" y="1742"/>
                  <a:chExt cx="57" cy="326"/>
                </a:xfrm>
              </p:grpSpPr>
              <p:sp>
                <p:nvSpPr>
                  <p:cNvPr id="33900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1752"/>
                    <a:ext cx="57" cy="316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1742"/>
                    <a:ext cx="57" cy="3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06" name="Group 62"/>
                <p:cNvGrpSpPr>
                  <a:grpSpLocks/>
                </p:cNvGrpSpPr>
                <p:nvPr/>
              </p:nvGrpSpPr>
              <p:grpSpPr bwMode="auto">
                <a:xfrm>
                  <a:off x="2955" y="1712"/>
                  <a:ext cx="238" cy="265"/>
                  <a:chOff x="2955" y="1712"/>
                  <a:chExt cx="238" cy="265"/>
                </a:xfrm>
              </p:grpSpPr>
              <p:sp>
                <p:nvSpPr>
                  <p:cNvPr id="339007" name="Freeform 63"/>
                  <p:cNvSpPr>
                    <a:spLocks/>
                  </p:cNvSpPr>
                  <p:nvPr/>
                </p:nvSpPr>
                <p:spPr bwMode="auto">
                  <a:xfrm>
                    <a:off x="2955" y="1723"/>
                    <a:ext cx="238" cy="254"/>
                  </a:xfrm>
                  <a:custGeom>
                    <a:avLst/>
                    <a:gdLst>
                      <a:gd name="T0" fmla="*/ 19 w 238"/>
                      <a:gd name="T1" fmla="*/ 5 h 254"/>
                      <a:gd name="T2" fmla="*/ 33 w 238"/>
                      <a:gd name="T3" fmla="*/ 10 h 254"/>
                      <a:gd name="T4" fmla="*/ 53 w 238"/>
                      <a:gd name="T5" fmla="*/ 25 h 254"/>
                      <a:gd name="T6" fmla="*/ 84 w 238"/>
                      <a:gd name="T7" fmla="*/ 54 h 254"/>
                      <a:gd name="T8" fmla="*/ 128 w 238"/>
                      <a:gd name="T9" fmla="*/ 97 h 254"/>
                      <a:gd name="T10" fmla="*/ 166 w 238"/>
                      <a:gd name="T11" fmla="*/ 141 h 254"/>
                      <a:gd name="T12" fmla="*/ 194 w 238"/>
                      <a:gd name="T13" fmla="*/ 175 h 254"/>
                      <a:gd name="T14" fmla="*/ 223 w 238"/>
                      <a:gd name="T15" fmla="*/ 208 h 254"/>
                      <a:gd name="T16" fmla="*/ 231 w 238"/>
                      <a:gd name="T17" fmla="*/ 222 h 254"/>
                      <a:gd name="T18" fmla="*/ 236 w 238"/>
                      <a:gd name="T19" fmla="*/ 231 h 254"/>
                      <a:gd name="T20" fmla="*/ 238 w 238"/>
                      <a:gd name="T21" fmla="*/ 240 h 254"/>
                      <a:gd name="T22" fmla="*/ 238 w 238"/>
                      <a:gd name="T23" fmla="*/ 247 h 254"/>
                      <a:gd name="T24" fmla="*/ 234 w 238"/>
                      <a:gd name="T25" fmla="*/ 253 h 254"/>
                      <a:gd name="T26" fmla="*/ 226 w 238"/>
                      <a:gd name="T27" fmla="*/ 254 h 254"/>
                      <a:gd name="T28" fmla="*/ 218 w 238"/>
                      <a:gd name="T29" fmla="*/ 252 h 254"/>
                      <a:gd name="T30" fmla="*/ 209 w 238"/>
                      <a:gd name="T31" fmla="*/ 248 h 254"/>
                      <a:gd name="T32" fmla="*/ 202 w 238"/>
                      <a:gd name="T33" fmla="*/ 244 h 254"/>
                      <a:gd name="T34" fmla="*/ 191 w 238"/>
                      <a:gd name="T35" fmla="*/ 235 h 254"/>
                      <a:gd name="T36" fmla="*/ 155 w 238"/>
                      <a:gd name="T37" fmla="*/ 204 h 254"/>
                      <a:gd name="T38" fmla="*/ 123 w 238"/>
                      <a:gd name="T39" fmla="*/ 174 h 254"/>
                      <a:gd name="T40" fmla="*/ 82 w 238"/>
                      <a:gd name="T41" fmla="*/ 129 h 254"/>
                      <a:gd name="T42" fmla="*/ 44 w 238"/>
                      <a:gd name="T43" fmla="*/ 85 h 254"/>
                      <a:gd name="T44" fmla="*/ 16 w 238"/>
                      <a:gd name="T45" fmla="*/ 47 h 254"/>
                      <a:gd name="T46" fmla="*/ 6 w 238"/>
                      <a:gd name="T47" fmla="*/ 27 h 254"/>
                      <a:gd name="T48" fmla="*/ 0 w 238"/>
                      <a:gd name="T49" fmla="*/ 13 h 254"/>
                      <a:gd name="T50" fmla="*/ 2 w 238"/>
                      <a:gd name="T51" fmla="*/ 3 h 254"/>
                      <a:gd name="T52" fmla="*/ 8 w 238"/>
                      <a:gd name="T53" fmla="*/ 0 h 254"/>
                      <a:gd name="T54" fmla="*/ 19 w 238"/>
                      <a:gd name="T55" fmla="*/ 5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4">
                        <a:moveTo>
                          <a:pt x="19" y="5"/>
                        </a:moveTo>
                        <a:lnTo>
                          <a:pt x="33" y="10"/>
                        </a:lnTo>
                        <a:lnTo>
                          <a:pt x="53" y="25"/>
                        </a:lnTo>
                        <a:lnTo>
                          <a:pt x="84" y="54"/>
                        </a:lnTo>
                        <a:lnTo>
                          <a:pt x="128" y="97"/>
                        </a:lnTo>
                        <a:lnTo>
                          <a:pt x="166" y="141"/>
                        </a:lnTo>
                        <a:lnTo>
                          <a:pt x="194" y="175"/>
                        </a:lnTo>
                        <a:lnTo>
                          <a:pt x="223" y="208"/>
                        </a:lnTo>
                        <a:lnTo>
                          <a:pt x="231" y="222"/>
                        </a:lnTo>
                        <a:lnTo>
                          <a:pt x="236" y="231"/>
                        </a:lnTo>
                        <a:lnTo>
                          <a:pt x="238" y="240"/>
                        </a:lnTo>
                        <a:lnTo>
                          <a:pt x="238" y="247"/>
                        </a:lnTo>
                        <a:lnTo>
                          <a:pt x="234" y="253"/>
                        </a:lnTo>
                        <a:lnTo>
                          <a:pt x="226" y="254"/>
                        </a:lnTo>
                        <a:lnTo>
                          <a:pt x="218" y="252"/>
                        </a:lnTo>
                        <a:lnTo>
                          <a:pt x="209" y="248"/>
                        </a:lnTo>
                        <a:lnTo>
                          <a:pt x="202" y="244"/>
                        </a:lnTo>
                        <a:lnTo>
                          <a:pt x="191" y="235"/>
                        </a:lnTo>
                        <a:lnTo>
                          <a:pt x="155" y="204"/>
                        </a:lnTo>
                        <a:lnTo>
                          <a:pt x="123" y="174"/>
                        </a:lnTo>
                        <a:lnTo>
                          <a:pt x="82" y="129"/>
                        </a:lnTo>
                        <a:lnTo>
                          <a:pt x="44" y="85"/>
                        </a:lnTo>
                        <a:lnTo>
                          <a:pt x="16" y="47"/>
                        </a:lnTo>
                        <a:lnTo>
                          <a:pt x="6" y="27"/>
                        </a:lnTo>
                        <a:lnTo>
                          <a:pt x="0" y="1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8" name="Freeform 64"/>
                  <p:cNvSpPr>
                    <a:spLocks/>
                  </p:cNvSpPr>
                  <p:nvPr/>
                </p:nvSpPr>
                <p:spPr bwMode="auto">
                  <a:xfrm>
                    <a:off x="2955" y="1712"/>
                    <a:ext cx="238" cy="255"/>
                  </a:xfrm>
                  <a:custGeom>
                    <a:avLst/>
                    <a:gdLst>
                      <a:gd name="T0" fmla="*/ 19 w 238"/>
                      <a:gd name="T1" fmla="*/ 5 h 255"/>
                      <a:gd name="T2" fmla="*/ 33 w 238"/>
                      <a:gd name="T3" fmla="*/ 11 h 255"/>
                      <a:gd name="T4" fmla="*/ 53 w 238"/>
                      <a:gd name="T5" fmla="*/ 26 h 255"/>
                      <a:gd name="T6" fmla="*/ 84 w 238"/>
                      <a:gd name="T7" fmla="*/ 55 h 255"/>
                      <a:gd name="T8" fmla="*/ 128 w 238"/>
                      <a:gd name="T9" fmla="*/ 97 h 255"/>
                      <a:gd name="T10" fmla="*/ 166 w 238"/>
                      <a:gd name="T11" fmla="*/ 142 h 255"/>
                      <a:gd name="T12" fmla="*/ 194 w 238"/>
                      <a:gd name="T13" fmla="*/ 176 h 255"/>
                      <a:gd name="T14" fmla="*/ 223 w 238"/>
                      <a:gd name="T15" fmla="*/ 209 h 255"/>
                      <a:gd name="T16" fmla="*/ 231 w 238"/>
                      <a:gd name="T17" fmla="*/ 222 h 255"/>
                      <a:gd name="T18" fmla="*/ 236 w 238"/>
                      <a:gd name="T19" fmla="*/ 232 h 255"/>
                      <a:gd name="T20" fmla="*/ 238 w 238"/>
                      <a:gd name="T21" fmla="*/ 240 h 255"/>
                      <a:gd name="T22" fmla="*/ 238 w 238"/>
                      <a:gd name="T23" fmla="*/ 248 h 255"/>
                      <a:gd name="T24" fmla="*/ 234 w 238"/>
                      <a:gd name="T25" fmla="*/ 254 h 255"/>
                      <a:gd name="T26" fmla="*/ 226 w 238"/>
                      <a:gd name="T27" fmla="*/ 255 h 255"/>
                      <a:gd name="T28" fmla="*/ 218 w 238"/>
                      <a:gd name="T29" fmla="*/ 253 h 255"/>
                      <a:gd name="T30" fmla="*/ 209 w 238"/>
                      <a:gd name="T31" fmla="*/ 249 h 255"/>
                      <a:gd name="T32" fmla="*/ 202 w 238"/>
                      <a:gd name="T33" fmla="*/ 244 h 255"/>
                      <a:gd name="T34" fmla="*/ 191 w 238"/>
                      <a:gd name="T35" fmla="*/ 235 h 255"/>
                      <a:gd name="T36" fmla="*/ 155 w 238"/>
                      <a:gd name="T37" fmla="*/ 205 h 255"/>
                      <a:gd name="T38" fmla="*/ 123 w 238"/>
                      <a:gd name="T39" fmla="*/ 175 h 255"/>
                      <a:gd name="T40" fmla="*/ 82 w 238"/>
                      <a:gd name="T41" fmla="*/ 130 h 255"/>
                      <a:gd name="T42" fmla="*/ 44 w 238"/>
                      <a:gd name="T43" fmla="*/ 86 h 255"/>
                      <a:gd name="T44" fmla="*/ 16 w 238"/>
                      <a:gd name="T45" fmla="*/ 48 h 255"/>
                      <a:gd name="T46" fmla="*/ 6 w 238"/>
                      <a:gd name="T47" fmla="*/ 28 h 255"/>
                      <a:gd name="T48" fmla="*/ 0 w 238"/>
                      <a:gd name="T49" fmla="*/ 13 h 255"/>
                      <a:gd name="T50" fmla="*/ 2 w 238"/>
                      <a:gd name="T51" fmla="*/ 4 h 255"/>
                      <a:gd name="T52" fmla="*/ 8 w 238"/>
                      <a:gd name="T53" fmla="*/ 0 h 255"/>
                      <a:gd name="T54" fmla="*/ 19 w 238"/>
                      <a:gd name="T55" fmla="*/ 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8" h="255">
                        <a:moveTo>
                          <a:pt x="19" y="5"/>
                        </a:moveTo>
                        <a:lnTo>
                          <a:pt x="33" y="11"/>
                        </a:lnTo>
                        <a:lnTo>
                          <a:pt x="53" y="26"/>
                        </a:lnTo>
                        <a:lnTo>
                          <a:pt x="84" y="55"/>
                        </a:lnTo>
                        <a:lnTo>
                          <a:pt x="128" y="97"/>
                        </a:lnTo>
                        <a:lnTo>
                          <a:pt x="166" y="142"/>
                        </a:lnTo>
                        <a:lnTo>
                          <a:pt x="194" y="176"/>
                        </a:lnTo>
                        <a:lnTo>
                          <a:pt x="223" y="209"/>
                        </a:lnTo>
                        <a:lnTo>
                          <a:pt x="231" y="222"/>
                        </a:lnTo>
                        <a:lnTo>
                          <a:pt x="236" y="232"/>
                        </a:lnTo>
                        <a:lnTo>
                          <a:pt x="238" y="240"/>
                        </a:lnTo>
                        <a:lnTo>
                          <a:pt x="238" y="248"/>
                        </a:lnTo>
                        <a:lnTo>
                          <a:pt x="234" y="254"/>
                        </a:lnTo>
                        <a:lnTo>
                          <a:pt x="226" y="255"/>
                        </a:lnTo>
                        <a:lnTo>
                          <a:pt x="218" y="253"/>
                        </a:lnTo>
                        <a:lnTo>
                          <a:pt x="209" y="249"/>
                        </a:lnTo>
                        <a:lnTo>
                          <a:pt x="202" y="244"/>
                        </a:lnTo>
                        <a:lnTo>
                          <a:pt x="191" y="235"/>
                        </a:lnTo>
                        <a:lnTo>
                          <a:pt x="155" y="205"/>
                        </a:lnTo>
                        <a:lnTo>
                          <a:pt x="123" y="175"/>
                        </a:lnTo>
                        <a:lnTo>
                          <a:pt x="82" y="130"/>
                        </a:lnTo>
                        <a:lnTo>
                          <a:pt x="44" y="86"/>
                        </a:lnTo>
                        <a:lnTo>
                          <a:pt x="16" y="48"/>
                        </a:lnTo>
                        <a:lnTo>
                          <a:pt x="6" y="28"/>
                        </a:lnTo>
                        <a:lnTo>
                          <a:pt x="0" y="13"/>
                        </a:lnTo>
                        <a:lnTo>
                          <a:pt x="2" y="4"/>
                        </a:lnTo>
                        <a:lnTo>
                          <a:pt x="8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09" name="Group 65"/>
                <p:cNvGrpSpPr>
                  <a:grpSpLocks/>
                </p:cNvGrpSpPr>
                <p:nvPr/>
              </p:nvGrpSpPr>
              <p:grpSpPr bwMode="auto">
                <a:xfrm>
                  <a:off x="2962" y="1692"/>
                  <a:ext cx="307" cy="156"/>
                  <a:chOff x="2962" y="1692"/>
                  <a:chExt cx="307" cy="156"/>
                </a:xfrm>
              </p:grpSpPr>
              <p:sp>
                <p:nvSpPr>
                  <p:cNvPr id="339010" name="Freeform 66"/>
                  <p:cNvSpPr>
                    <a:spLocks/>
                  </p:cNvSpPr>
                  <p:nvPr/>
                </p:nvSpPr>
                <p:spPr bwMode="auto">
                  <a:xfrm>
                    <a:off x="2962" y="1703"/>
                    <a:ext cx="307" cy="145"/>
                  </a:xfrm>
                  <a:custGeom>
                    <a:avLst/>
                    <a:gdLst>
                      <a:gd name="T0" fmla="*/ 3 w 307"/>
                      <a:gd name="T1" fmla="*/ 9 h 145"/>
                      <a:gd name="T2" fmla="*/ 7 w 307"/>
                      <a:gd name="T3" fmla="*/ 5 h 145"/>
                      <a:gd name="T4" fmla="*/ 12 w 307"/>
                      <a:gd name="T5" fmla="*/ 1 h 145"/>
                      <a:gd name="T6" fmla="*/ 19 w 307"/>
                      <a:gd name="T7" fmla="*/ 0 h 145"/>
                      <a:gd name="T8" fmla="*/ 29 w 307"/>
                      <a:gd name="T9" fmla="*/ 1 h 145"/>
                      <a:gd name="T10" fmla="*/ 53 w 307"/>
                      <a:gd name="T11" fmla="*/ 9 h 145"/>
                      <a:gd name="T12" fmla="*/ 95 w 307"/>
                      <a:gd name="T13" fmla="*/ 23 h 145"/>
                      <a:gd name="T14" fmla="*/ 139 w 307"/>
                      <a:gd name="T15" fmla="*/ 40 h 145"/>
                      <a:gd name="T16" fmla="*/ 177 w 307"/>
                      <a:gd name="T17" fmla="*/ 55 h 145"/>
                      <a:gd name="T18" fmla="*/ 218 w 307"/>
                      <a:gd name="T19" fmla="*/ 74 h 145"/>
                      <a:gd name="T20" fmla="*/ 254 w 307"/>
                      <a:gd name="T21" fmla="*/ 92 h 145"/>
                      <a:gd name="T22" fmla="*/ 277 w 307"/>
                      <a:gd name="T23" fmla="*/ 105 h 145"/>
                      <a:gd name="T24" fmla="*/ 289 w 307"/>
                      <a:gd name="T25" fmla="*/ 112 h 145"/>
                      <a:gd name="T26" fmla="*/ 296 w 307"/>
                      <a:gd name="T27" fmla="*/ 117 h 145"/>
                      <a:gd name="T28" fmla="*/ 302 w 307"/>
                      <a:gd name="T29" fmla="*/ 122 h 145"/>
                      <a:gd name="T30" fmla="*/ 305 w 307"/>
                      <a:gd name="T31" fmla="*/ 128 h 145"/>
                      <a:gd name="T32" fmla="*/ 307 w 307"/>
                      <a:gd name="T33" fmla="*/ 134 h 145"/>
                      <a:gd name="T34" fmla="*/ 306 w 307"/>
                      <a:gd name="T35" fmla="*/ 140 h 145"/>
                      <a:gd name="T36" fmla="*/ 302 w 307"/>
                      <a:gd name="T37" fmla="*/ 143 h 145"/>
                      <a:gd name="T38" fmla="*/ 297 w 307"/>
                      <a:gd name="T39" fmla="*/ 144 h 145"/>
                      <a:gd name="T40" fmla="*/ 291 w 307"/>
                      <a:gd name="T41" fmla="*/ 145 h 145"/>
                      <a:gd name="T42" fmla="*/ 284 w 307"/>
                      <a:gd name="T43" fmla="*/ 144 h 145"/>
                      <a:gd name="T44" fmla="*/ 271 w 307"/>
                      <a:gd name="T45" fmla="*/ 140 h 145"/>
                      <a:gd name="T46" fmla="*/ 258 w 307"/>
                      <a:gd name="T47" fmla="*/ 138 h 145"/>
                      <a:gd name="T48" fmla="*/ 235 w 307"/>
                      <a:gd name="T49" fmla="*/ 131 h 145"/>
                      <a:gd name="T50" fmla="*/ 202 w 307"/>
                      <a:gd name="T51" fmla="*/ 120 h 145"/>
                      <a:gd name="T52" fmla="*/ 163 w 307"/>
                      <a:gd name="T53" fmla="*/ 105 h 145"/>
                      <a:gd name="T54" fmla="*/ 121 w 307"/>
                      <a:gd name="T55" fmla="*/ 88 h 145"/>
                      <a:gd name="T56" fmla="*/ 83 w 307"/>
                      <a:gd name="T57" fmla="*/ 71 h 145"/>
                      <a:gd name="T58" fmla="*/ 59 w 307"/>
                      <a:gd name="T59" fmla="*/ 58 h 145"/>
                      <a:gd name="T60" fmla="*/ 38 w 307"/>
                      <a:gd name="T61" fmla="*/ 47 h 145"/>
                      <a:gd name="T62" fmla="*/ 14 w 307"/>
                      <a:gd name="T63" fmla="*/ 31 h 145"/>
                      <a:gd name="T64" fmla="*/ 4 w 307"/>
                      <a:gd name="T65" fmla="*/ 26 h 145"/>
                      <a:gd name="T66" fmla="*/ 1 w 307"/>
                      <a:gd name="T67" fmla="*/ 20 h 145"/>
                      <a:gd name="T68" fmla="*/ 0 w 307"/>
                      <a:gd name="T69" fmla="*/ 16 h 145"/>
                      <a:gd name="T70" fmla="*/ 3 w 307"/>
                      <a:gd name="T71" fmla="*/ 9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5">
                        <a:moveTo>
                          <a:pt x="3" y="9"/>
                        </a:moveTo>
                        <a:lnTo>
                          <a:pt x="7" y="5"/>
                        </a:lnTo>
                        <a:lnTo>
                          <a:pt x="12" y="1"/>
                        </a:lnTo>
                        <a:lnTo>
                          <a:pt x="19" y="0"/>
                        </a:lnTo>
                        <a:lnTo>
                          <a:pt x="29" y="1"/>
                        </a:lnTo>
                        <a:lnTo>
                          <a:pt x="53" y="9"/>
                        </a:lnTo>
                        <a:lnTo>
                          <a:pt x="95" y="23"/>
                        </a:lnTo>
                        <a:lnTo>
                          <a:pt x="139" y="40"/>
                        </a:lnTo>
                        <a:lnTo>
                          <a:pt x="177" y="55"/>
                        </a:lnTo>
                        <a:lnTo>
                          <a:pt x="218" y="74"/>
                        </a:lnTo>
                        <a:lnTo>
                          <a:pt x="254" y="92"/>
                        </a:lnTo>
                        <a:lnTo>
                          <a:pt x="277" y="105"/>
                        </a:lnTo>
                        <a:lnTo>
                          <a:pt x="289" y="112"/>
                        </a:lnTo>
                        <a:lnTo>
                          <a:pt x="296" y="117"/>
                        </a:lnTo>
                        <a:lnTo>
                          <a:pt x="302" y="122"/>
                        </a:lnTo>
                        <a:lnTo>
                          <a:pt x="305" y="128"/>
                        </a:lnTo>
                        <a:lnTo>
                          <a:pt x="307" y="134"/>
                        </a:lnTo>
                        <a:lnTo>
                          <a:pt x="306" y="140"/>
                        </a:lnTo>
                        <a:lnTo>
                          <a:pt x="302" y="143"/>
                        </a:lnTo>
                        <a:lnTo>
                          <a:pt x="297" y="144"/>
                        </a:lnTo>
                        <a:lnTo>
                          <a:pt x="291" y="145"/>
                        </a:lnTo>
                        <a:lnTo>
                          <a:pt x="284" y="144"/>
                        </a:lnTo>
                        <a:lnTo>
                          <a:pt x="271" y="140"/>
                        </a:lnTo>
                        <a:lnTo>
                          <a:pt x="258" y="138"/>
                        </a:lnTo>
                        <a:lnTo>
                          <a:pt x="235" y="131"/>
                        </a:lnTo>
                        <a:lnTo>
                          <a:pt x="202" y="120"/>
                        </a:lnTo>
                        <a:lnTo>
                          <a:pt x="163" y="105"/>
                        </a:lnTo>
                        <a:lnTo>
                          <a:pt x="121" y="88"/>
                        </a:lnTo>
                        <a:lnTo>
                          <a:pt x="83" y="71"/>
                        </a:lnTo>
                        <a:lnTo>
                          <a:pt x="59" y="58"/>
                        </a:lnTo>
                        <a:lnTo>
                          <a:pt x="38" y="47"/>
                        </a:lnTo>
                        <a:lnTo>
                          <a:pt x="14" y="31"/>
                        </a:lnTo>
                        <a:lnTo>
                          <a:pt x="4" y="26"/>
                        </a:lnTo>
                        <a:lnTo>
                          <a:pt x="1" y="20"/>
                        </a:lnTo>
                        <a:lnTo>
                          <a:pt x="0" y="1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11" name="Freeform 67"/>
                  <p:cNvSpPr>
                    <a:spLocks/>
                  </p:cNvSpPr>
                  <p:nvPr/>
                </p:nvSpPr>
                <p:spPr bwMode="auto">
                  <a:xfrm>
                    <a:off x="2962" y="1692"/>
                    <a:ext cx="307" cy="146"/>
                  </a:xfrm>
                  <a:custGeom>
                    <a:avLst/>
                    <a:gdLst>
                      <a:gd name="T0" fmla="*/ 3 w 307"/>
                      <a:gd name="T1" fmla="*/ 10 h 146"/>
                      <a:gd name="T2" fmla="*/ 7 w 307"/>
                      <a:gd name="T3" fmla="*/ 6 h 146"/>
                      <a:gd name="T4" fmla="*/ 12 w 307"/>
                      <a:gd name="T5" fmla="*/ 2 h 146"/>
                      <a:gd name="T6" fmla="*/ 19 w 307"/>
                      <a:gd name="T7" fmla="*/ 0 h 146"/>
                      <a:gd name="T8" fmla="*/ 29 w 307"/>
                      <a:gd name="T9" fmla="*/ 2 h 146"/>
                      <a:gd name="T10" fmla="*/ 53 w 307"/>
                      <a:gd name="T11" fmla="*/ 10 h 146"/>
                      <a:gd name="T12" fmla="*/ 95 w 307"/>
                      <a:gd name="T13" fmla="*/ 24 h 146"/>
                      <a:gd name="T14" fmla="*/ 139 w 307"/>
                      <a:gd name="T15" fmla="*/ 41 h 146"/>
                      <a:gd name="T16" fmla="*/ 177 w 307"/>
                      <a:gd name="T17" fmla="*/ 56 h 146"/>
                      <a:gd name="T18" fmla="*/ 218 w 307"/>
                      <a:gd name="T19" fmla="*/ 75 h 146"/>
                      <a:gd name="T20" fmla="*/ 254 w 307"/>
                      <a:gd name="T21" fmla="*/ 92 h 146"/>
                      <a:gd name="T22" fmla="*/ 277 w 307"/>
                      <a:gd name="T23" fmla="*/ 106 h 146"/>
                      <a:gd name="T24" fmla="*/ 289 w 307"/>
                      <a:gd name="T25" fmla="*/ 112 h 146"/>
                      <a:gd name="T26" fmla="*/ 296 w 307"/>
                      <a:gd name="T27" fmla="*/ 117 h 146"/>
                      <a:gd name="T28" fmla="*/ 302 w 307"/>
                      <a:gd name="T29" fmla="*/ 123 h 146"/>
                      <a:gd name="T30" fmla="*/ 305 w 307"/>
                      <a:gd name="T31" fmla="*/ 129 h 146"/>
                      <a:gd name="T32" fmla="*/ 307 w 307"/>
                      <a:gd name="T33" fmla="*/ 134 h 146"/>
                      <a:gd name="T34" fmla="*/ 306 w 307"/>
                      <a:gd name="T35" fmla="*/ 141 h 146"/>
                      <a:gd name="T36" fmla="*/ 302 w 307"/>
                      <a:gd name="T37" fmla="*/ 144 h 146"/>
                      <a:gd name="T38" fmla="*/ 297 w 307"/>
                      <a:gd name="T39" fmla="*/ 145 h 146"/>
                      <a:gd name="T40" fmla="*/ 291 w 307"/>
                      <a:gd name="T41" fmla="*/ 146 h 146"/>
                      <a:gd name="T42" fmla="*/ 284 w 307"/>
                      <a:gd name="T43" fmla="*/ 145 h 146"/>
                      <a:gd name="T44" fmla="*/ 271 w 307"/>
                      <a:gd name="T45" fmla="*/ 141 h 146"/>
                      <a:gd name="T46" fmla="*/ 258 w 307"/>
                      <a:gd name="T47" fmla="*/ 138 h 146"/>
                      <a:gd name="T48" fmla="*/ 235 w 307"/>
                      <a:gd name="T49" fmla="*/ 132 h 146"/>
                      <a:gd name="T50" fmla="*/ 202 w 307"/>
                      <a:gd name="T51" fmla="*/ 121 h 146"/>
                      <a:gd name="T52" fmla="*/ 163 w 307"/>
                      <a:gd name="T53" fmla="*/ 106 h 146"/>
                      <a:gd name="T54" fmla="*/ 121 w 307"/>
                      <a:gd name="T55" fmla="*/ 88 h 146"/>
                      <a:gd name="T56" fmla="*/ 83 w 307"/>
                      <a:gd name="T57" fmla="*/ 71 h 146"/>
                      <a:gd name="T58" fmla="*/ 59 w 307"/>
                      <a:gd name="T59" fmla="*/ 59 h 146"/>
                      <a:gd name="T60" fmla="*/ 38 w 307"/>
                      <a:gd name="T61" fmla="*/ 48 h 146"/>
                      <a:gd name="T62" fmla="*/ 14 w 307"/>
                      <a:gd name="T63" fmla="*/ 32 h 146"/>
                      <a:gd name="T64" fmla="*/ 4 w 307"/>
                      <a:gd name="T65" fmla="*/ 27 h 146"/>
                      <a:gd name="T66" fmla="*/ 1 w 307"/>
                      <a:gd name="T67" fmla="*/ 21 h 146"/>
                      <a:gd name="T68" fmla="*/ 0 w 307"/>
                      <a:gd name="T69" fmla="*/ 16 h 146"/>
                      <a:gd name="T70" fmla="*/ 3 w 307"/>
                      <a:gd name="T71" fmla="*/ 1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7" h="146">
                        <a:moveTo>
                          <a:pt x="3" y="10"/>
                        </a:moveTo>
                        <a:lnTo>
                          <a:pt x="7" y="6"/>
                        </a:lnTo>
                        <a:lnTo>
                          <a:pt x="12" y="2"/>
                        </a:lnTo>
                        <a:lnTo>
                          <a:pt x="19" y="0"/>
                        </a:lnTo>
                        <a:lnTo>
                          <a:pt x="29" y="2"/>
                        </a:lnTo>
                        <a:lnTo>
                          <a:pt x="53" y="10"/>
                        </a:lnTo>
                        <a:lnTo>
                          <a:pt x="95" y="24"/>
                        </a:lnTo>
                        <a:lnTo>
                          <a:pt x="139" y="41"/>
                        </a:lnTo>
                        <a:lnTo>
                          <a:pt x="177" y="56"/>
                        </a:lnTo>
                        <a:lnTo>
                          <a:pt x="218" y="75"/>
                        </a:lnTo>
                        <a:lnTo>
                          <a:pt x="254" y="92"/>
                        </a:lnTo>
                        <a:lnTo>
                          <a:pt x="277" y="106"/>
                        </a:lnTo>
                        <a:lnTo>
                          <a:pt x="289" y="112"/>
                        </a:lnTo>
                        <a:lnTo>
                          <a:pt x="296" y="117"/>
                        </a:lnTo>
                        <a:lnTo>
                          <a:pt x="302" y="123"/>
                        </a:lnTo>
                        <a:lnTo>
                          <a:pt x="305" y="129"/>
                        </a:lnTo>
                        <a:lnTo>
                          <a:pt x="307" y="134"/>
                        </a:lnTo>
                        <a:lnTo>
                          <a:pt x="306" y="141"/>
                        </a:lnTo>
                        <a:lnTo>
                          <a:pt x="302" y="144"/>
                        </a:lnTo>
                        <a:lnTo>
                          <a:pt x="297" y="145"/>
                        </a:lnTo>
                        <a:lnTo>
                          <a:pt x="291" y="146"/>
                        </a:lnTo>
                        <a:lnTo>
                          <a:pt x="284" y="145"/>
                        </a:lnTo>
                        <a:lnTo>
                          <a:pt x="271" y="141"/>
                        </a:lnTo>
                        <a:lnTo>
                          <a:pt x="258" y="138"/>
                        </a:lnTo>
                        <a:lnTo>
                          <a:pt x="235" y="132"/>
                        </a:lnTo>
                        <a:lnTo>
                          <a:pt x="202" y="121"/>
                        </a:lnTo>
                        <a:lnTo>
                          <a:pt x="163" y="106"/>
                        </a:lnTo>
                        <a:lnTo>
                          <a:pt x="121" y="88"/>
                        </a:lnTo>
                        <a:lnTo>
                          <a:pt x="83" y="71"/>
                        </a:lnTo>
                        <a:lnTo>
                          <a:pt x="59" y="59"/>
                        </a:lnTo>
                        <a:lnTo>
                          <a:pt x="38" y="48"/>
                        </a:lnTo>
                        <a:lnTo>
                          <a:pt x="14" y="32"/>
                        </a:lnTo>
                        <a:lnTo>
                          <a:pt x="4" y="27"/>
                        </a:lnTo>
                        <a:lnTo>
                          <a:pt x="1" y="21"/>
                        </a:lnTo>
                        <a:lnTo>
                          <a:pt x="0" y="16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12" name="Group 68"/>
                <p:cNvGrpSpPr>
                  <a:grpSpLocks/>
                </p:cNvGrpSpPr>
                <p:nvPr/>
              </p:nvGrpSpPr>
              <p:grpSpPr bwMode="auto">
                <a:xfrm>
                  <a:off x="2944" y="1713"/>
                  <a:ext cx="137" cy="335"/>
                  <a:chOff x="2944" y="1713"/>
                  <a:chExt cx="137" cy="335"/>
                </a:xfrm>
              </p:grpSpPr>
              <p:sp>
                <p:nvSpPr>
                  <p:cNvPr id="339013" name="Freeform 69"/>
                  <p:cNvSpPr>
                    <a:spLocks/>
                  </p:cNvSpPr>
                  <p:nvPr/>
                </p:nvSpPr>
                <p:spPr bwMode="auto">
                  <a:xfrm>
                    <a:off x="2944" y="1724"/>
                    <a:ext cx="135" cy="324"/>
                  </a:xfrm>
                  <a:custGeom>
                    <a:avLst/>
                    <a:gdLst>
                      <a:gd name="T0" fmla="*/ 17 w 135"/>
                      <a:gd name="T1" fmla="*/ 0 h 324"/>
                      <a:gd name="T2" fmla="*/ 30 w 135"/>
                      <a:gd name="T3" fmla="*/ 12 h 324"/>
                      <a:gd name="T4" fmla="*/ 47 w 135"/>
                      <a:gd name="T5" fmla="*/ 43 h 324"/>
                      <a:gd name="T6" fmla="*/ 65 w 135"/>
                      <a:gd name="T7" fmla="*/ 83 h 324"/>
                      <a:gd name="T8" fmla="*/ 87 w 135"/>
                      <a:gd name="T9" fmla="*/ 137 h 324"/>
                      <a:gd name="T10" fmla="*/ 107 w 135"/>
                      <a:gd name="T11" fmla="*/ 191 h 324"/>
                      <a:gd name="T12" fmla="*/ 124 w 135"/>
                      <a:gd name="T13" fmla="*/ 247 h 324"/>
                      <a:gd name="T14" fmla="*/ 132 w 135"/>
                      <a:gd name="T15" fmla="*/ 280 h 324"/>
                      <a:gd name="T16" fmla="*/ 134 w 135"/>
                      <a:gd name="T17" fmla="*/ 292 h 324"/>
                      <a:gd name="T18" fmla="*/ 135 w 135"/>
                      <a:gd name="T19" fmla="*/ 303 h 324"/>
                      <a:gd name="T20" fmla="*/ 133 w 135"/>
                      <a:gd name="T21" fmla="*/ 315 h 324"/>
                      <a:gd name="T22" fmla="*/ 128 w 135"/>
                      <a:gd name="T23" fmla="*/ 322 h 324"/>
                      <a:gd name="T24" fmla="*/ 123 w 135"/>
                      <a:gd name="T25" fmla="*/ 324 h 324"/>
                      <a:gd name="T26" fmla="*/ 115 w 135"/>
                      <a:gd name="T27" fmla="*/ 323 h 324"/>
                      <a:gd name="T28" fmla="*/ 109 w 135"/>
                      <a:gd name="T29" fmla="*/ 319 h 324"/>
                      <a:gd name="T30" fmla="*/ 105 w 135"/>
                      <a:gd name="T31" fmla="*/ 315 h 324"/>
                      <a:gd name="T32" fmla="*/ 99 w 135"/>
                      <a:gd name="T33" fmla="*/ 305 h 324"/>
                      <a:gd name="T34" fmla="*/ 86 w 135"/>
                      <a:gd name="T35" fmla="*/ 274 h 324"/>
                      <a:gd name="T36" fmla="*/ 62 w 135"/>
                      <a:gd name="T37" fmla="*/ 217 h 324"/>
                      <a:gd name="T38" fmla="*/ 42 w 135"/>
                      <a:gd name="T39" fmla="*/ 167 h 324"/>
                      <a:gd name="T40" fmla="*/ 23 w 135"/>
                      <a:gd name="T41" fmla="*/ 111 h 324"/>
                      <a:gd name="T42" fmla="*/ 10 w 135"/>
                      <a:gd name="T43" fmla="*/ 67 h 324"/>
                      <a:gd name="T44" fmla="*/ 2 w 135"/>
                      <a:gd name="T45" fmla="*/ 35 h 324"/>
                      <a:gd name="T46" fmla="*/ 0 w 135"/>
                      <a:gd name="T47" fmla="*/ 18 h 324"/>
                      <a:gd name="T48" fmla="*/ 3 w 135"/>
                      <a:gd name="T49" fmla="*/ 5 h 324"/>
                      <a:gd name="T50" fmla="*/ 9 w 135"/>
                      <a:gd name="T51" fmla="*/ 0 h 324"/>
                      <a:gd name="T52" fmla="*/ 17 w 135"/>
                      <a:gd name="T53" fmla="*/ 0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" h="324">
                        <a:moveTo>
                          <a:pt x="17" y="0"/>
                        </a:moveTo>
                        <a:lnTo>
                          <a:pt x="30" y="12"/>
                        </a:lnTo>
                        <a:lnTo>
                          <a:pt x="47" y="43"/>
                        </a:lnTo>
                        <a:lnTo>
                          <a:pt x="65" y="83"/>
                        </a:lnTo>
                        <a:lnTo>
                          <a:pt x="87" y="137"/>
                        </a:lnTo>
                        <a:lnTo>
                          <a:pt x="107" y="191"/>
                        </a:lnTo>
                        <a:lnTo>
                          <a:pt x="124" y="247"/>
                        </a:lnTo>
                        <a:lnTo>
                          <a:pt x="132" y="280"/>
                        </a:lnTo>
                        <a:lnTo>
                          <a:pt x="134" y="292"/>
                        </a:lnTo>
                        <a:lnTo>
                          <a:pt x="135" y="303"/>
                        </a:lnTo>
                        <a:lnTo>
                          <a:pt x="133" y="315"/>
                        </a:lnTo>
                        <a:lnTo>
                          <a:pt x="128" y="322"/>
                        </a:lnTo>
                        <a:lnTo>
                          <a:pt x="123" y="324"/>
                        </a:lnTo>
                        <a:lnTo>
                          <a:pt x="115" y="323"/>
                        </a:lnTo>
                        <a:lnTo>
                          <a:pt x="109" y="319"/>
                        </a:lnTo>
                        <a:lnTo>
                          <a:pt x="105" y="315"/>
                        </a:lnTo>
                        <a:lnTo>
                          <a:pt x="99" y="305"/>
                        </a:lnTo>
                        <a:lnTo>
                          <a:pt x="86" y="274"/>
                        </a:lnTo>
                        <a:lnTo>
                          <a:pt x="62" y="217"/>
                        </a:lnTo>
                        <a:lnTo>
                          <a:pt x="42" y="167"/>
                        </a:lnTo>
                        <a:lnTo>
                          <a:pt x="23" y="111"/>
                        </a:lnTo>
                        <a:lnTo>
                          <a:pt x="10" y="67"/>
                        </a:lnTo>
                        <a:lnTo>
                          <a:pt x="2" y="35"/>
                        </a:lnTo>
                        <a:lnTo>
                          <a:pt x="0" y="18"/>
                        </a:lnTo>
                        <a:lnTo>
                          <a:pt x="3" y="5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14" name="Freeform 70"/>
                  <p:cNvSpPr>
                    <a:spLocks/>
                  </p:cNvSpPr>
                  <p:nvPr/>
                </p:nvSpPr>
                <p:spPr bwMode="auto">
                  <a:xfrm>
                    <a:off x="2945" y="1713"/>
                    <a:ext cx="136" cy="325"/>
                  </a:xfrm>
                  <a:custGeom>
                    <a:avLst/>
                    <a:gdLst>
                      <a:gd name="T0" fmla="*/ 18 w 136"/>
                      <a:gd name="T1" fmla="*/ 0 h 325"/>
                      <a:gd name="T2" fmla="*/ 30 w 136"/>
                      <a:gd name="T3" fmla="*/ 12 h 325"/>
                      <a:gd name="T4" fmla="*/ 47 w 136"/>
                      <a:gd name="T5" fmla="*/ 44 h 325"/>
                      <a:gd name="T6" fmla="*/ 66 w 136"/>
                      <a:gd name="T7" fmla="*/ 83 h 325"/>
                      <a:gd name="T8" fmla="*/ 87 w 136"/>
                      <a:gd name="T9" fmla="*/ 137 h 325"/>
                      <a:gd name="T10" fmla="*/ 108 w 136"/>
                      <a:gd name="T11" fmla="*/ 192 h 325"/>
                      <a:gd name="T12" fmla="*/ 125 w 136"/>
                      <a:gd name="T13" fmla="*/ 248 h 325"/>
                      <a:gd name="T14" fmla="*/ 133 w 136"/>
                      <a:gd name="T15" fmla="*/ 281 h 325"/>
                      <a:gd name="T16" fmla="*/ 134 w 136"/>
                      <a:gd name="T17" fmla="*/ 293 h 325"/>
                      <a:gd name="T18" fmla="*/ 136 w 136"/>
                      <a:gd name="T19" fmla="*/ 304 h 325"/>
                      <a:gd name="T20" fmla="*/ 133 w 136"/>
                      <a:gd name="T21" fmla="*/ 316 h 325"/>
                      <a:gd name="T22" fmla="*/ 129 w 136"/>
                      <a:gd name="T23" fmla="*/ 322 h 325"/>
                      <a:gd name="T24" fmla="*/ 124 w 136"/>
                      <a:gd name="T25" fmla="*/ 325 h 325"/>
                      <a:gd name="T26" fmla="*/ 116 w 136"/>
                      <a:gd name="T27" fmla="*/ 324 h 325"/>
                      <a:gd name="T28" fmla="*/ 110 w 136"/>
                      <a:gd name="T29" fmla="*/ 320 h 325"/>
                      <a:gd name="T30" fmla="*/ 106 w 136"/>
                      <a:gd name="T31" fmla="*/ 316 h 325"/>
                      <a:gd name="T32" fmla="*/ 100 w 136"/>
                      <a:gd name="T33" fmla="*/ 306 h 325"/>
                      <a:gd name="T34" fmla="*/ 86 w 136"/>
                      <a:gd name="T35" fmla="*/ 275 h 325"/>
                      <a:gd name="T36" fmla="*/ 63 w 136"/>
                      <a:gd name="T37" fmla="*/ 218 h 325"/>
                      <a:gd name="T38" fmla="*/ 43 w 136"/>
                      <a:gd name="T39" fmla="*/ 168 h 325"/>
                      <a:gd name="T40" fmla="*/ 24 w 136"/>
                      <a:gd name="T41" fmla="*/ 112 h 325"/>
                      <a:gd name="T42" fmla="*/ 10 w 136"/>
                      <a:gd name="T43" fmla="*/ 68 h 325"/>
                      <a:gd name="T44" fmla="*/ 3 w 136"/>
                      <a:gd name="T45" fmla="*/ 36 h 325"/>
                      <a:gd name="T46" fmla="*/ 0 w 136"/>
                      <a:gd name="T47" fmla="*/ 19 h 325"/>
                      <a:gd name="T48" fmla="*/ 4 w 136"/>
                      <a:gd name="T49" fmla="*/ 6 h 325"/>
                      <a:gd name="T50" fmla="*/ 10 w 136"/>
                      <a:gd name="T51" fmla="*/ 0 h 325"/>
                      <a:gd name="T52" fmla="*/ 18 w 136"/>
                      <a:gd name="T53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6" h="325">
                        <a:moveTo>
                          <a:pt x="18" y="0"/>
                        </a:moveTo>
                        <a:lnTo>
                          <a:pt x="30" y="12"/>
                        </a:lnTo>
                        <a:lnTo>
                          <a:pt x="47" y="44"/>
                        </a:lnTo>
                        <a:lnTo>
                          <a:pt x="66" y="83"/>
                        </a:lnTo>
                        <a:lnTo>
                          <a:pt x="87" y="137"/>
                        </a:lnTo>
                        <a:lnTo>
                          <a:pt x="108" y="192"/>
                        </a:lnTo>
                        <a:lnTo>
                          <a:pt x="125" y="248"/>
                        </a:lnTo>
                        <a:lnTo>
                          <a:pt x="133" y="281"/>
                        </a:lnTo>
                        <a:lnTo>
                          <a:pt x="134" y="293"/>
                        </a:lnTo>
                        <a:lnTo>
                          <a:pt x="136" y="304"/>
                        </a:lnTo>
                        <a:lnTo>
                          <a:pt x="133" y="316"/>
                        </a:lnTo>
                        <a:lnTo>
                          <a:pt x="129" y="322"/>
                        </a:lnTo>
                        <a:lnTo>
                          <a:pt x="124" y="325"/>
                        </a:lnTo>
                        <a:lnTo>
                          <a:pt x="116" y="324"/>
                        </a:lnTo>
                        <a:lnTo>
                          <a:pt x="110" y="320"/>
                        </a:lnTo>
                        <a:lnTo>
                          <a:pt x="106" y="316"/>
                        </a:lnTo>
                        <a:lnTo>
                          <a:pt x="100" y="306"/>
                        </a:lnTo>
                        <a:lnTo>
                          <a:pt x="86" y="275"/>
                        </a:lnTo>
                        <a:lnTo>
                          <a:pt x="63" y="218"/>
                        </a:lnTo>
                        <a:lnTo>
                          <a:pt x="43" y="168"/>
                        </a:lnTo>
                        <a:lnTo>
                          <a:pt x="24" y="112"/>
                        </a:lnTo>
                        <a:lnTo>
                          <a:pt x="10" y="68"/>
                        </a:lnTo>
                        <a:lnTo>
                          <a:pt x="3" y="36"/>
                        </a:lnTo>
                        <a:lnTo>
                          <a:pt x="0" y="19"/>
                        </a:lnTo>
                        <a:lnTo>
                          <a:pt x="4" y="6"/>
                        </a:lnTo>
                        <a:lnTo>
                          <a:pt x="10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9015" name="Freeform 71"/>
                <p:cNvSpPr>
                  <a:spLocks/>
                </p:cNvSpPr>
                <p:nvPr/>
              </p:nvSpPr>
              <p:spPr bwMode="auto">
                <a:xfrm>
                  <a:off x="2967" y="1365"/>
                  <a:ext cx="174" cy="309"/>
                </a:xfrm>
                <a:custGeom>
                  <a:avLst/>
                  <a:gdLst>
                    <a:gd name="T0" fmla="*/ 8 w 174"/>
                    <a:gd name="T1" fmla="*/ 306 h 309"/>
                    <a:gd name="T2" fmla="*/ 3 w 174"/>
                    <a:gd name="T3" fmla="*/ 302 h 309"/>
                    <a:gd name="T4" fmla="*/ 0 w 174"/>
                    <a:gd name="T5" fmla="*/ 297 h 309"/>
                    <a:gd name="T6" fmla="*/ 0 w 174"/>
                    <a:gd name="T7" fmla="*/ 290 h 309"/>
                    <a:gd name="T8" fmla="*/ 0 w 174"/>
                    <a:gd name="T9" fmla="*/ 281 h 309"/>
                    <a:gd name="T10" fmla="*/ 7 w 174"/>
                    <a:gd name="T11" fmla="*/ 262 h 309"/>
                    <a:gd name="T12" fmla="*/ 18 w 174"/>
                    <a:gd name="T13" fmla="*/ 233 h 309"/>
                    <a:gd name="T14" fmla="*/ 34 w 174"/>
                    <a:gd name="T15" fmla="*/ 199 h 309"/>
                    <a:gd name="T16" fmla="*/ 61 w 174"/>
                    <a:gd name="T17" fmla="*/ 145 h 309"/>
                    <a:gd name="T18" fmla="*/ 90 w 174"/>
                    <a:gd name="T19" fmla="*/ 92 h 309"/>
                    <a:gd name="T20" fmla="*/ 111 w 174"/>
                    <a:gd name="T21" fmla="*/ 57 h 309"/>
                    <a:gd name="T22" fmla="*/ 123 w 174"/>
                    <a:gd name="T23" fmla="*/ 40 h 309"/>
                    <a:gd name="T24" fmla="*/ 137 w 174"/>
                    <a:gd name="T25" fmla="*/ 23 h 309"/>
                    <a:gd name="T26" fmla="*/ 142 w 174"/>
                    <a:gd name="T27" fmla="*/ 16 h 309"/>
                    <a:gd name="T28" fmla="*/ 149 w 174"/>
                    <a:gd name="T29" fmla="*/ 9 h 309"/>
                    <a:gd name="T30" fmla="*/ 156 w 174"/>
                    <a:gd name="T31" fmla="*/ 4 h 309"/>
                    <a:gd name="T32" fmla="*/ 163 w 174"/>
                    <a:gd name="T33" fmla="*/ 0 h 309"/>
                    <a:gd name="T34" fmla="*/ 166 w 174"/>
                    <a:gd name="T35" fmla="*/ 0 h 309"/>
                    <a:gd name="T36" fmla="*/ 171 w 174"/>
                    <a:gd name="T37" fmla="*/ 2 h 309"/>
                    <a:gd name="T38" fmla="*/ 173 w 174"/>
                    <a:gd name="T39" fmla="*/ 6 h 309"/>
                    <a:gd name="T40" fmla="*/ 174 w 174"/>
                    <a:gd name="T41" fmla="*/ 11 h 309"/>
                    <a:gd name="T42" fmla="*/ 174 w 174"/>
                    <a:gd name="T43" fmla="*/ 19 h 309"/>
                    <a:gd name="T44" fmla="*/ 171 w 174"/>
                    <a:gd name="T45" fmla="*/ 33 h 309"/>
                    <a:gd name="T46" fmla="*/ 164 w 174"/>
                    <a:gd name="T47" fmla="*/ 56 h 309"/>
                    <a:gd name="T48" fmla="*/ 155 w 174"/>
                    <a:gd name="T49" fmla="*/ 79 h 309"/>
                    <a:gd name="T50" fmla="*/ 137 w 174"/>
                    <a:gd name="T51" fmla="*/ 116 h 309"/>
                    <a:gd name="T52" fmla="*/ 110 w 174"/>
                    <a:gd name="T53" fmla="*/ 167 h 309"/>
                    <a:gd name="T54" fmla="*/ 82 w 174"/>
                    <a:gd name="T55" fmla="*/ 218 h 309"/>
                    <a:gd name="T56" fmla="*/ 64 w 174"/>
                    <a:gd name="T57" fmla="*/ 250 h 309"/>
                    <a:gd name="T58" fmla="*/ 47 w 174"/>
                    <a:gd name="T59" fmla="*/ 279 h 309"/>
                    <a:gd name="T60" fmla="*/ 33 w 174"/>
                    <a:gd name="T61" fmla="*/ 299 h 309"/>
                    <a:gd name="T62" fmla="*/ 24 w 174"/>
                    <a:gd name="T63" fmla="*/ 306 h 309"/>
                    <a:gd name="T64" fmla="*/ 18 w 174"/>
                    <a:gd name="T65" fmla="*/ 309 h 309"/>
                    <a:gd name="T66" fmla="*/ 10 w 174"/>
                    <a:gd name="T67" fmla="*/ 306 h 309"/>
                    <a:gd name="T68" fmla="*/ 8 w 174"/>
                    <a:gd name="T69" fmla="*/ 306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4" h="309">
                      <a:moveTo>
                        <a:pt x="8" y="306"/>
                      </a:moveTo>
                      <a:lnTo>
                        <a:pt x="3" y="302"/>
                      </a:lnTo>
                      <a:lnTo>
                        <a:pt x="0" y="297"/>
                      </a:lnTo>
                      <a:lnTo>
                        <a:pt x="0" y="290"/>
                      </a:lnTo>
                      <a:lnTo>
                        <a:pt x="0" y="281"/>
                      </a:lnTo>
                      <a:lnTo>
                        <a:pt x="7" y="262"/>
                      </a:lnTo>
                      <a:lnTo>
                        <a:pt x="18" y="233"/>
                      </a:lnTo>
                      <a:lnTo>
                        <a:pt x="34" y="199"/>
                      </a:lnTo>
                      <a:lnTo>
                        <a:pt x="61" y="145"/>
                      </a:lnTo>
                      <a:lnTo>
                        <a:pt x="90" y="92"/>
                      </a:lnTo>
                      <a:lnTo>
                        <a:pt x="111" y="57"/>
                      </a:lnTo>
                      <a:lnTo>
                        <a:pt x="123" y="40"/>
                      </a:lnTo>
                      <a:lnTo>
                        <a:pt x="137" y="23"/>
                      </a:lnTo>
                      <a:lnTo>
                        <a:pt x="142" y="16"/>
                      </a:lnTo>
                      <a:lnTo>
                        <a:pt x="149" y="9"/>
                      </a:lnTo>
                      <a:lnTo>
                        <a:pt x="156" y="4"/>
                      </a:lnTo>
                      <a:lnTo>
                        <a:pt x="163" y="0"/>
                      </a:lnTo>
                      <a:lnTo>
                        <a:pt x="166" y="0"/>
                      </a:lnTo>
                      <a:lnTo>
                        <a:pt x="171" y="2"/>
                      </a:lnTo>
                      <a:lnTo>
                        <a:pt x="173" y="6"/>
                      </a:lnTo>
                      <a:lnTo>
                        <a:pt x="174" y="11"/>
                      </a:lnTo>
                      <a:lnTo>
                        <a:pt x="174" y="19"/>
                      </a:lnTo>
                      <a:lnTo>
                        <a:pt x="171" y="33"/>
                      </a:lnTo>
                      <a:lnTo>
                        <a:pt x="164" y="56"/>
                      </a:lnTo>
                      <a:lnTo>
                        <a:pt x="155" y="79"/>
                      </a:lnTo>
                      <a:lnTo>
                        <a:pt x="137" y="116"/>
                      </a:lnTo>
                      <a:lnTo>
                        <a:pt x="110" y="167"/>
                      </a:lnTo>
                      <a:lnTo>
                        <a:pt x="82" y="218"/>
                      </a:lnTo>
                      <a:lnTo>
                        <a:pt x="64" y="250"/>
                      </a:lnTo>
                      <a:lnTo>
                        <a:pt x="47" y="279"/>
                      </a:lnTo>
                      <a:lnTo>
                        <a:pt x="33" y="299"/>
                      </a:lnTo>
                      <a:lnTo>
                        <a:pt x="24" y="306"/>
                      </a:lnTo>
                      <a:lnTo>
                        <a:pt x="18" y="309"/>
                      </a:lnTo>
                      <a:lnTo>
                        <a:pt x="10" y="306"/>
                      </a:lnTo>
                      <a:lnTo>
                        <a:pt x="8" y="30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16" name="Freeform 72"/>
                <p:cNvSpPr>
                  <a:spLocks/>
                </p:cNvSpPr>
                <p:nvPr/>
              </p:nvSpPr>
              <p:spPr bwMode="auto">
                <a:xfrm>
                  <a:off x="2939" y="1322"/>
                  <a:ext cx="73" cy="315"/>
                </a:xfrm>
                <a:custGeom>
                  <a:avLst/>
                  <a:gdLst>
                    <a:gd name="T0" fmla="*/ 51 w 73"/>
                    <a:gd name="T1" fmla="*/ 4 h 315"/>
                    <a:gd name="T2" fmla="*/ 46 w 73"/>
                    <a:gd name="T3" fmla="*/ 11 h 315"/>
                    <a:gd name="T4" fmla="*/ 43 w 73"/>
                    <a:gd name="T5" fmla="*/ 18 h 315"/>
                    <a:gd name="T6" fmla="*/ 36 w 73"/>
                    <a:gd name="T7" fmla="*/ 40 h 315"/>
                    <a:gd name="T8" fmla="*/ 29 w 73"/>
                    <a:gd name="T9" fmla="*/ 74 h 315"/>
                    <a:gd name="T10" fmla="*/ 24 w 73"/>
                    <a:gd name="T11" fmla="*/ 100 h 315"/>
                    <a:gd name="T12" fmla="*/ 19 w 73"/>
                    <a:gd name="T13" fmla="*/ 132 h 315"/>
                    <a:gd name="T14" fmla="*/ 12 w 73"/>
                    <a:gd name="T15" fmla="*/ 174 h 315"/>
                    <a:gd name="T16" fmla="*/ 9 w 73"/>
                    <a:gd name="T17" fmla="*/ 204 h 315"/>
                    <a:gd name="T18" fmla="*/ 3 w 73"/>
                    <a:gd name="T19" fmla="*/ 239 h 315"/>
                    <a:gd name="T20" fmla="*/ 2 w 73"/>
                    <a:gd name="T21" fmla="*/ 269 h 315"/>
                    <a:gd name="T22" fmla="*/ 0 w 73"/>
                    <a:gd name="T23" fmla="*/ 290 h 315"/>
                    <a:gd name="T24" fmla="*/ 1 w 73"/>
                    <a:gd name="T25" fmla="*/ 303 h 315"/>
                    <a:gd name="T26" fmla="*/ 8 w 73"/>
                    <a:gd name="T27" fmla="*/ 314 h 315"/>
                    <a:gd name="T28" fmla="*/ 18 w 73"/>
                    <a:gd name="T29" fmla="*/ 315 h 315"/>
                    <a:gd name="T30" fmla="*/ 27 w 73"/>
                    <a:gd name="T31" fmla="*/ 310 h 315"/>
                    <a:gd name="T32" fmla="*/ 34 w 73"/>
                    <a:gd name="T33" fmla="*/ 297 h 315"/>
                    <a:gd name="T34" fmla="*/ 39 w 73"/>
                    <a:gd name="T35" fmla="*/ 278 h 315"/>
                    <a:gd name="T36" fmla="*/ 46 w 73"/>
                    <a:gd name="T37" fmla="*/ 244 h 315"/>
                    <a:gd name="T38" fmla="*/ 51 w 73"/>
                    <a:gd name="T39" fmla="*/ 213 h 315"/>
                    <a:gd name="T40" fmla="*/ 56 w 73"/>
                    <a:gd name="T41" fmla="*/ 179 h 315"/>
                    <a:gd name="T42" fmla="*/ 63 w 73"/>
                    <a:gd name="T43" fmla="*/ 137 h 315"/>
                    <a:gd name="T44" fmla="*/ 67 w 73"/>
                    <a:gd name="T45" fmla="*/ 104 h 315"/>
                    <a:gd name="T46" fmla="*/ 70 w 73"/>
                    <a:gd name="T47" fmla="*/ 75 h 315"/>
                    <a:gd name="T48" fmla="*/ 72 w 73"/>
                    <a:gd name="T49" fmla="*/ 43 h 315"/>
                    <a:gd name="T50" fmla="*/ 73 w 73"/>
                    <a:gd name="T51" fmla="*/ 21 h 315"/>
                    <a:gd name="T52" fmla="*/ 72 w 73"/>
                    <a:gd name="T53" fmla="*/ 15 h 315"/>
                    <a:gd name="T54" fmla="*/ 70 w 73"/>
                    <a:gd name="T55" fmla="*/ 7 h 315"/>
                    <a:gd name="T56" fmla="*/ 66 w 73"/>
                    <a:gd name="T57" fmla="*/ 1 h 315"/>
                    <a:gd name="T58" fmla="*/ 61 w 73"/>
                    <a:gd name="T59" fmla="*/ 0 h 315"/>
                    <a:gd name="T60" fmla="*/ 56 w 73"/>
                    <a:gd name="T61" fmla="*/ 1 h 315"/>
                    <a:gd name="T62" fmla="*/ 51 w 73"/>
                    <a:gd name="T63" fmla="*/ 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315">
                      <a:moveTo>
                        <a:pt x="51" y="4"/>
                      </a:moveTo>
                      <a:lnTo>
                        <a:pt x="46" y="11"/>
                      </a:lnTo>
                      <a:lnTo>
                        <a:pt x="43" y="18"/>
                      </a:lnTo>
                      <a:lnTo>
                        <a:pt x="36" y="40"/>
                      </a:lnTo>
                      <a:lnTo>
                        <a:pt x="29" y="74"/>
                      </a:lnTo>
                      <a:lnTo>
                        <a:pt x="24" y="100"/>
                      </a:lnTo>
                      <a:lnTo>
                        <a:pt x="19" y="132"/>
                      </a:lnTo>
                      <a:lnTo>
                        <a:pt x="12" y="174"/>
                      </a:lnTo>
                      <a:lnTo>
                        <a:pt x="9" y="204"/>
                      </a:lnTo>
                      <a:lnTo>
                        <a:pt x="3" y="239"/>
                      </a:lnTo>
                      <a:lnTo>
                        <a:pt x="2" y="269"/>
                      </a:lnTo>
                      <a:lnTo>
                        <a:pt x="0" y="290"/>
                      </a:lnTo>
                      <a:lnTo>
                        <a:pt x="1" y="303"/>
                      </a:lnTo>
                      <a:lnTo>
                        <a:pt x="8" y="314"/>
                      </a:lnTo>
                      <a:lnTo>
                        <a:pt x="18" y="315"/>
                      </a:lnTo>
                      <a:lnTo>
                        <a:pt x="27" y="310"/>
                      </a:lnTo>
                      <a:lnTo>
                        <a:pt x="34" y="297"/>
                      </a:lnTo>
                      <a:lnTo>
                        <a:pt x="39" y="278"/>
                      </a:lnTo>
                      <a:lnTo>
                        <a:pt x="46" y="244"/>
                      </a:lnTo>
                      <a:lnTo>
                        <a:pt x="51" y="213"/>
                      </a:lnTo>
                      <a:lnTo>
                        <a:pt x="56" y="179"/>
                      </a:lnTo>
                      <a:lnTo>
                        <a:pt x="63" y="137"/>
                      </a:lnTo>
                      <a:lnTo>
                        <a:pt x="67" y="104"/>
                      </a:lnTo>
                      <a:lnTo>
                        <a:pt x="70" y="75"/>
                      </a:lnTo>
                      <a:lnTo>
                        <a:pt x="72" y="43"/>
                      </a:lnTo>
                      <a:lnTo>
                        <a:pt x="73" y="21"/>
                      </a:lnTo>
                      <a:lnTo>
                        <a:pt x="72" y="15"/>
                      </a:lnTo>
                      <a:lnTo>
                        <a:pt x="70" y="7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6" y="1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17" name="Freeform 73"/>
                <p:cNvSpPr>
                  <a:spLocks/>
                </p:cNvSpPr>
                <p:nvPr/>
              </p:nvSpPr>
              <p:spPr bwMode="auto">
                <a:xfrm>
                  <a:off x="2970" y="1470"/>
                  <a:ext cx="279" cy="184"/>
                </a:xfrm>
                <a:custGeom>
                  <a:avLst/>
                  <a:gdLst>
                    <a:gd name="T0" fmla="*/ 5 w 279"/>
                    <a:gd name="T1" fmla="*/ 163 h 184"/>
                    <a:gd name="T2" fmla="*/ 15 w 279"/>
                    <a:gd name="T3" fmla="*/ 154 h 184"/>
                    <a:gd name="T4" fmla="*/ 39 w 279"/>
                    <a:gd name="T5" fmla="*/ 134 h 184"/>
                    <a:gd name="T6" fmla="*/ 74 w 279"/>
                    <a:gd name="T7" fmla="*/ 107 h 184"/>
                    <a:gd name="T8" fmla="*/ 121 w 279"/>
                    <a:gd name="T9" fmla="*/ 75 h 184"/>
                    <a:gd name="T10" fmla="*/ 165 w 279"/>
                    <a:gd name="T11" fmla="*/ 48 h 184"/>
                    <a:gd name="T12" fmla="*/ 219 w 279"/>
                    <a:gd name="T13" fmla="*/ 19 h 184"/>
                    <a:gd name="T14" fmla="*/ 242 w 279"/>
                    <a:gd name="T15" fmla="*/ 7 h 184"/>
                    <a:gd name="T16" fmla="*/ 255 w 279"/>
                    <a:gd name="T17" fmla="*/ 3 h 184"/>
                    <a:gd name="T18" fmla="*/ 263 w 279"/>
                    <a:gd name="T19" fmla="*/ 1 h 184"/>
                    <a:gd name="T20" fmla="*/ 272 w 279"/>
                    <a:gd name="T21" fmla="*/ 0 h 184"/>
                    <a:gd name="T22" fmla="*/ 277 w 279"/>
                    <a:gd name="T23" fmla="*/ 4 h 184"/>
                    <a:gd name="T24" fmla="*/ 279 w 279"/>
                    <a:gd name="T25" fmla="*/ 10 h 184"/>
                    <a:gd name="T26" fmla="*/ 277 w 279"/>
                    <a:gd name="T27" fmla="*/ 16 h 184"/>
                    <a:gd name="T28" fmla="*/ 273 w 279"/>
                    <a:gd name="T29" fmla="*/ 23 h 184"/>
                    <a:gd name="T30" fmla="*/ 267 w 279"/>
                    <a:gd name="T31" fmla="*/ 32 h 184"/>
                    <a:gd name="T32" fmla="*/ 262 w 279"/>
                    <a:gd name="T33" fmla="*/ 39 h 184"/>
                    <a:gd name="T34" fmla="*/ 238 w 279"/>
                    <a:gd name="T35" fmla="*/ 59 h 184"/>
                    <a:gd name="T36" fmla="*/ 189 w 279"/>
                    <a:gd name="T37" fmla="*/ 94 h 184"/>
                    <a:gd name="T38" fmla="*/ 138 w 279"/>
                    <a:gd name="T39" fmla="*/ 124 h 184"/>
                    <a:gd name="T40" fmla="*/ 96 w 279"/>
                    <a:gd name="T41" fmla="*/ 149 h 184"/>
                    <a:gd name="T42" fmla="*/ 58 w 279"/>
                    <a:gd name="T43" fmla="*/ 169 h 184"/>
                    <a:gd name="T44" fmla="*/ 30 w 279"/>
                    <a:gd name="T45" fmla="*/ 182 h 184"/>
                    <a:gd name="T46" fmla="*/ 12 w 279"/>
                    <a:gd name="T47" fmla="*/ 184 h 184"/>
                    <a:gd name="T48" fmla="*/ 5 w 279"/>
                    <a:gd name="T49" fmla="*/ 183 h 184"/>
                    <a:gd name="T50" fmla="*/ 0 w 279"/>
                    <a:gd name="T51" fmla="*/ 174 h 184"/>
                    <a:gd name="T52" fmla="*/ 5 w 279"/>
                    <a:gd name="T53" fmla="*/ 16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9" h="184">
                      <a:moveTo>
                        <a:pt x="5" y="163"/>
                      </a:moveTo>
                      <a:lnTo>
                        <a:pt x="15" y="154"/>
                      </a:lnTo>
                      <a:lnTo>
                        <a:pt x="39" y="134"/>
                      </a:lnTo>
                      <a:lnTo>
                        <a:pt x="74" y="107"/>
                      </a:lnTo>
                      <a:lnTo>
                        <a:pt x="121" y="75"/>
                      </a:lnTo>
                      <a:lnTo>
                        <a:pt x="165" y="48"/>
                      </a:lnTo>
                      <a:lnTo>
                        <a:pt x="219" y="19"/>
                      </a:lnTo>
                      <a:lnTo>
                        <a:pt x="242" y="7"/>
                      </a:lnTo>
                      <a:lnTo>
                        <a:pt x="255" y="3"/>
                      </a:lnTo>
                      <a:lnTo>
                        <a:pt x="263" y="1"/>
                      </a:lnTo>
                      <a:lnTo>
                        <a:pt x="272" y="0"/>
                      </a:lnTo>
                      <a:lnTo>
                        <a:pt x="277" y="4"/>
                      </a:lnTo>
                      <a:lnTo>
                        <a:pt x="279" y="10"/>
                      </a:lnTo>
                      <a:lnTo>
                        <a:pt x="277" y="16"/>
                      </a:lnTo>
                      <a:lnTo>
                        <a:pt x="273" y="23"/>
                      </a:lnTo>
                      <a:lnTo>
                        <a:pt x="267" y="32"/>
                      </a:lnTo>
                      <a:lnTo>
                        <a:pt x="262" y="39"/>
                      </a:lnTo>
                      <a:lnTo>
                        <a:pt x="238" y="59"/>
                      </a:lnTo>
                      <a:lnTo>
                        <a:pt x="189" y="94"/>
                      </a:lnTo>
                      <a:lnTo>
                        <a:pt x="138" y="124"/>
                      </a:lnTo>
                      <a:lnTo>
                        <a:pt x="96" y="149"/>
                      </a:lnTo>
                      <a:lnTo>
                        <a:pt x="58" y="169"/>
                      </a:lnTo>
                      <a:lnTo>
                        <a:pt x="30" y="182"/>
                      </a:lnTo>
                      <a:lnTo>
                        <a:pt x="12" y="184"/>
                      </a:lnTo>
                      <a:lnTo>
                        <a:pt x="5" y="183"/>
                      </a:lnTo>
                      <a:lnTo>
                        <a:pt x="0" y="174"/>
                      </a:lnTo>
                      <a:lnTo>
                        <a:pt x="5" y="16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18" name="Freeform 74"/>
                <p:cNvSpPr>
                  <a:spLocks/>
                </p:cNvSpPr>
                <p:nvPr/>
              </p:nvSpPr>
              <p:spPr bwMode="auto">
                <a:xfrm>
                  <a:off x="2969" y="1587"/>
                  <a:ext cx="327" cy="91"/>
                </a:xfrm>
                <a:custGeom>
                  <a:avLst/>
                  <a:gdLst>
                    <a:gd name="T0" fmla="*/ 0 w 327"/>
                    <a:gd name="T1" fmla="*/ 79 h 91"/>
                    <a:gd name="T2" fmla="*/ 11 w 327"/>
                    <a:gd name="T3" fmla="*/ 70 h 91"/>
                    <a:gd name="T4" fmla="*/ 43 w 327"/>
                    <a:gd name="T5" fmla="*/ 58 h 91"/>
                    <a:gd name="T6" fmla="*/ 95 w 327"/>
                    <a:gd name="T7" fmla="*/ 41 h 91"/>
                    <a:gd name="T8" fmla="*/ 138 w 327"/>
                    <a:gd name="T9" fmla="*/ 29 h 91"/>
                    <a:gd name="T10" fmla="*/ 192 w 327"/>
                    <a:gd name="T11" fmla="*/ 15 h 91"/>
                    <a:gd name="T12" fmla="*/ 248 w 327"/>
                    <a:gd name="T13" fmla="*/ 5 h 91"/>
                    <a:gd name="T14" fmla="*/ 282 w 327"/>
                    <a:gd name="T15" fmla="*/ 2 h 91"/>
                    <a:gd name="T16" fmla="*/ 293 w 327"/>
                    <a:gd name="T17" fmla="*/ 0 h 91"/>
                    <a:gd name="T18" fmla="*/ 304 w 327"/>
                    <a:gd name="T19" fmla="*/ 2 h 91"/>
                    <a:gd name="T20" fmla="*/ 315 w 327"/>
                    <a:gd name="T21" fmla="*/ 2 h 91"/>
                    <a:gd name="T22" fmla="*/ 324 w 327"/>
                    <a:gd name="T23" fmla="*/ 6 h 91"/>
                    <a:gd name="T24" fmla="*/ 327 w 327"/>
                    <a:gd name="T25" fmla="*/ 10 h 91"/>
                    <a:gd name="T26" fmla="*/ 326 w 327"/>
                    <a:gd name="T27" fmla="*/ 16 h 91"/>
                    <a:gd name="T28" fmla="*/ 322 w 327"/>
                    <a:gd name="T29" fmla="*/ 23 h 91"/>
                    <a:gd name="T30" fmla="*/ 317 w 327"/>
                    <a:gd name="T31" fmla="*/ 28 h 91"/>
                    <a:gd name="T32" fmla="*/ 303 w 327"/>
                    <a:gd name="T33" fmla="*/ 36 h 91"/>
                    <a:gd name="T34" fmla="*/ 289 w 327"/>
                    <a:gd name="T35" fmla="*/ 41 h 91"/>
                    <a:gd name="T36" fmla="*/ 267 w 327"/>
                    <a:gd name="T37" fmla="*/ 49 h 91"/>
                    <a:gd name="T38" fmla="*/ 211 w 327"/>
                    <a:gd name="T39" fmla="*/ 65 h 91"/>
                    <a:gd name="T40" fmla="*/ 153 w 327"/>
                    <a:gd name="T41" fmla="*/ 75 h 91"/>
                    <a:gd name="T42" fmla="*/ 109 w 327"/>
                    <a:gd name="T43" fmla="*/ 83 h 91"/>
                    <a:gd name="T44" fmla="*/ 58 w 327"/>
                    <a:gd name="T45" fmla="*/ 89 h 91"/>
                    <a:gd name="T46" fmla="*/ 35 w 327"/>
                    <a:gd name="T47" fmla="*/ 90 h 91"/>
                    <a:gd name="T48" fmla="*/ 18 w 327"/>
                    <a:gd name="T49" fmla="*/ 91 h 91"/>
                    <a:gd name="T50" fmla="*/ 5 w 327"/>
                    <a:gd name="T51" fmla="*/ 89 h 91"/>
                    <a:gd name="T52" fmla="*/ 0 w 327"/>
                    <a:gd name="T53" fmla="*/ 85 h 91"/>
                    <a:gd name="T54" fmla="*/ 0 w 327"/>
                    <a:gd name="T55" fmla="*/ 7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7" h="91">
                      <a:moveTo>
                        <a:pt x="0" y="79"/>
                      </a:moveTo>
                      <a:lnTo>
                        <a:pt x="11" y="70"/>
                      </a:lnTo>
                      <a:lnTo>
                        <a:pt x="43" y="58"/>
                      </a:lnTo>
                      <a:lnTo>
                        <a:pt x="95" y="41"/>
                      </a:lnTo>
                      <a:lnTo>
                        <a:pt x="138" y="29"/>
                      </a:lnTo>
                      <a:lnTo>
                        <a:pt x="192" y="15"/>
                      </a:lnTo>
                      <a:lnTo>
                        <a:pt x="248" y="5"/>
                      </a:lnTo>
                      <a:lnTo>
                        <a:pt x="282" y="2"/>
                      </a:lnTo>
                      <a:lnTo>
                        <a:pt x="293" y="0"/>
                      </a:lnTo>
                      <a:lnTo>
                        <a:pt x="304" y="2"/>
                      </a:lnTo>
                      <a:lnTo>
                        <a:pt x="315" y="2"/>
                      </a:lnTo>
                      <a:lnTo>
                        <a:pt x="324" y="6"/>
                      </a:lnTo>
                      <a:lnTo>
                        <a:pt x="327" y="10"/>
                      </a:lnTo>
                      <a:lnTo>
                        <a:pt x="326" y="16"/>
                      </a:lnTo>
                      <a:lnTo>
                        <a:pt x="322" y="23"/>
                      </a:lnTo>
                      <a:lnTo>
                        <a:pt x="317" y="28"/>
                      </a:lnTo>
                      <a:lnTo>
                        <a:pt x="303" y="36"/>
                      </a:lnTo>
                      <a:lnTo>
                        <a:pt x="289" y="41"/>
                      </a:lnTo>
                      <a:lnTo>
                        <a:pt x="267" y="49"/>
                      </a:lnTo>
                      <a:lnTo>
                        <a:pt x="211" y="65"/>
                      </a:lnTo>
                      <a:lnTo>
                        <a:pt x="153" y="75"/>
                      </a:lnTo>
                      <a:lnTo>
                        <a:pt x="109" y="83"/>
                      </a:lnTo>
                      <a:lnTo>
                        <a:pt x="58" y="89"/>
                      </a:lnTo>
                      <a:lnTo>
                        <a:pt x="35" y="90"/>
                      </a:lnTo>
                      <a:lnTo>
                        <a:pt x="18" y="91"/>
                      </a:lnTo>
                      <a:lnTo>
                        <a:pt x="5" y="89"/>
                      </a:lnTo>
                      <a:lnTo>
                        <a:pt x="0" y="85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9019" name="Group 75"/>
                <p:cNvGrpSpPr>
                  <a:grpSpLocks/>
                </p:cNvGrpSpPr>
                <p:nvPr/>
              </p:nvGrpSpPr>
              <p:grpSpPr bwMode="auto">
                <a:xfrm>
                  <a:off x="2898" y="1320"/>
                  <a:ext cx="68" cy="316"/>
                  <a:chOff x="2898" y="1320"/>
                  <a:chExt cx="68" cy="316"/>
                </a:xfrm>
              </p:grpSpPr>
              <p:sp>
                <p:nvSpPr>
                  <p:cNvPr id="33902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909" y="1320"/>
                    <a:ext cx="57" cy="316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898" y="1320"/>
                    <a:ext cx="57" cy="3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22" name="Group 78"/>
                <p:cNvGrpSpPr>
                  <a:grpSpLocks/>
                </p:cNvGrpSpPr>
                <p:nvPr/>
              </p:nvGrpSpPr>
              <p:grpSpPr bwMode="auto">
                <a:xfrm>
                  <a:off x="2969" y="1653"/>
                  <a:ext cx="325" cy="57"/>
                  <a:chOff x="2969" y="1653"/>
                  <a:chExt cx="325" cy="57"/>
                </a:xfrm>
              </p:grpSpPr>
              <p:sp>
                <p:nvSpPr>
                  <p:cNvPr id="33902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1653"/>
                    <a:ext cx="315" cy="57"/>
                  </a:xfrm>
                  <a:prstGeom prst="ellipse">
                    <a:avLst/>
                  </a:pr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969" y="1653"/>
                    <a:ext cx="315" cy="5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25" name="Group 81"/>
                <p:cNvGrpSpPr>
                  <a:grpSpLocks/>
                </p:cNvGrpSpPr>
                <p:nvPr/>
              </p:nvGrpSpPr>
              <p:grpSpPr bwMode="auto">
                <a:xfrm>
                  <a:off x="2958" y="1417"/>
                  <a:ext cx="264" cy="238"/>
                  <a:chOff x="2958" y="1417"/>
                  <a:chExt cx="264" cy="238"/>
                </a:xfrm>
              </p:grpSpPr>
              <p:sp>
                <p:nvSpPr>
                  <p:cNvPr id="339026" name="Freeform 82"/>
                  <p:cNvSpPr>
                    <a:spLocks/>
                  </p:cNvSpPr>
                  <p:nvPr/>
                </p:nvSpPr>
                <p:spPr bwMode="auto">
                  <a:xfrm>
                    <a:off x="2968" y="1417"/>
                    <a:ext cx="254" cy="238"/>
                  </a:xfrm>
                  <a:custGeom>
                    <a:avLst/>
                    <a:gdLst>
                      <a:gd name="T0" fmla="*/ 5 w 254"/>
                      <a:gd name="T1" fmla="*/ 219 h 238"/>
                      <a:gd name="T2" fmla="*/ 10 w 254"/>
                      <a:gd name="T3" fmla="*/ 206 h 238"/>
                      <a:gd name="T4" fmla="*/ 25 w 254"/>
                      <a:gd name="T5" fmla="*/ 185 h 238"/>
                      <a:gd name="T6" fmla="*/ 54 w 254"/>
                      <a:gd name="T7" fmla="*/ 155 h 238"/>
                      <a:gd name="T8" fmla="*/ 97 w 254"/>
                      <a:gd name="T9" fmla="*/ 110 h 238"/>
                      <a:gd name="T10" fmla="*/ 141 w 254"/>
                      <a:gd name="T11" fmla="*/ 72 h 238"/>
                      <a:gd name="T12" fmla="*/ 175 w 254"/>
                      <a:gd name="T13" fmla="*/ 44 h 238"/>
                      <a:gd name="T14" fmla="*/ 208 w 254"/>
                      <a:gd name="T15" fmla="*/ 14 h 238"/>
                      <a:gd name="T16" fmla="*/ 221 w 254"/>
                      <a:gd name="T17" fmla="*/ 6 h 238"/>
                      <a:gd name="T18" fmla="*/ 231 w 254"/>
                      <a:gd name="T19" fmla="*/ 1 h 238"/>
                      <a:gd name="T20" fmla="*/ 239 w 254"/>
                      <a:gd name="T21" fmla="*/ 0 h 238"/>
                      <a:gd name="T22" fmla="*/ 247 w 254"/>
                      <a:gd name="T23" fmla="*/ 0 h 238"/>
                      <a:gd name="T24" fmla="*/ 253 w 254"/>
                      <a:gd name="T25" fmla="*/ 4 h 238"/>
                      <a:gd name="T26" fmla="*/ 254 w 254"/>
                      <a:gd name="T27" fmla="*/ 12 h 238"/>
                      <a:gd name="T28" fmla="*/ 252 w 254"/>
                      <a:gd name="T29" fmla="*/ 20 h 238"/>
                      <a:gd name="T30" fmla="*/ 248 w 254"/>
                      <a:gd name="T31" fmla="*/ 29 h 238"/>
                      <a:gd name="T32" fmla="*/ 243 w 254"/>
                      <a:gd name="T33" fmla="*/ 36 h 238"/>
                      <a:gd name="T34" fmla="*/ 234 w 254"/>
                      <a:gd name="T35" fmla="*/ 47 h 238"/>
                      <a:gd name="T36" fmla="*/ 204 w 254"/>
                      <a:gd name="T37" fmla="*/ 83 h 238"/>
                      <a:gd name="T38" fmla="*/ 174 w 254"/>
                      <a:gd name="T39" fmla="*/ 115 h 238"/>
                      <a:gd name="T40" fmla="*/ 129 w 254"/>
                      <a:gd name="T41" fmla="*/ 156 h 238"/>
                      <a:gd name="T42" fmla="*/ 85 w 254"/>
                      <a:gd name="T43" fmla="*/ 194 h 238"/>
                      <a:gd name="T44" fmla="*/ 47 w 254"/>
                      <a:gd name="T45" fmla="*/ 223 h 238"/>
                      <a:gd name="T46" fmla="*/ 27 w 254"/>
                      <a:gd name="T47" fmla="*/ 233 h 238"/>
                      <a:gd name="T48" fmla="*/ 13 w 254"/>
                      <a:gd name="T49" fmla="*/ 238 h 238"/>
                      <a:gd name="T50" fmla="*/ 3 w 254"/>
                      <a:gd name="T51" fmla="*/ 236 h 238"/>
                      <a:gd name="T52" fmla="*/ 0 w 254"/>
                      <a:gd name="T53" fmla="*/ 230 h 238"/>
                      <a:gd name="T54" fmla="*/ 5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5" y="219"/>
                        </a:moveTo>
                        <a:lnTo>
                          <a:pt x="10" y="206"/>
                        </a:lnTo>
                        <a:lnTo>
                          <a:pt x="25" y="185"/>
                        </a:lnTo>
                        <a:lnTo>
                          <a:pt x="54" y="155"/>
                        </a:lnTo>
                        <a:lnTo>
                          <a:pt x="97" y="110"/>
                        </a:lnTo>
                        <a:lnTo>
                          <a:pt x="141" y="72"/>
                        </a:lnTo>
                        <a:lnTo>
                          <a:pt x="175" y="44"/>
                        </a:lnTo>
                        <a:lnTo>
                          <a:pt x="208" y="14"/>
                        </a:lnTo>
                        <a:lnTo>
                          <a:pt x="221" y="6"/>
                        </a:lnTo>
                        <a:lnTo>
                          <a:pt x="231" y="1"/>
                        </a:lnTo>
                        <a:lnTo>
                          <a:pt x="239" y="0"/>
                        </a:lnTo>
                        <a:lnTo>
                          <a:pt x="247" y="0"/>
                        </a:lnTo>
                        <a:lnTo>
                          <a:pt x="253" y="4"/>
                        </a:lnTo>
                        <a:lnTo>
                          <a:pt x="254" y="12"/>
                        </a:lnTo>
                        <a:lnTo>
                          <a:pt x="252" y="20"/>
                        </a:lnTo>
                        <a:lnTo>
                          <a:pt x="248" y="29"/>
                        </a:lnTo>
                        <a:lnTo>
                          <a:pt x="243" y="36"/>
                        </a:lnTo>
                        <a:lnTo>
                          <a:pt x="234" y="47"/>
                        </a:lnTo>
                        <a:lnTo>
                          <a:pt x="204" y="83"/>
                        </a:lnTo>
                        <a:lnTo>
                          <a:pt x="174" y="115"/>
                        </a:lnTo>
                        <a:lnTo>
                          <a:pt x="129" y="156"/>
                        </a:lnTo>
                        <a:lnTo>
                          <a:pt x="85" y="194"/>
                        </a:lnTo>
                        <a:lnTo>
                          <a:pt x="47" y="223"/>
                        </a:lnTo>
                        <a:lnTo>
                          <a:pt x="27" y="233"/>
                        </a:lnTo>
                        <a:lnTo>
                          <a:pt x="13" y="238"/>
                        </a:lnTo>
                        <a:lnTo>
                          <a:pt x="3" y="236"/>
                        </a:lnTo>
                        <a:lnTo>
                          <a:pt x="0" y="230"/>
                        </a:lnTo>
                        <a:lnTo>
                          <a:pt x="5" y="219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7" name="Freeform 83"/>
                  <p:cNvSpPr>
                    <a:spLocks/>
                  </p:cNvSpPr>
                  <p:nvPr/>
                </p:nvSpPr>
                <p:spPr bwMode="auto">
                  <a:xfrm>
                    <a:off x="2958" y="1417"/>
                    <a:ext cx="254" cy="238"/>
                  </a:xfrm>
                  <a:custGeom>
                    <a:avLst/>
                    <a:gdLst>
                      <a:gd name="T0" fmla="*/ 5 w 254"/>
                      <a:gd name="T1" fmla="*/ 219 h 238"/>
                      <a:gd name="T2" fmla="*/ 10 w 254"/>
                      <a:gd name="T3" fmla="*/ 206 h 238"/>
                      <a:gd name="T4" fmla="*/ 25 w 254"/>
                      <a:gd name="T5" fmla="*/ 185 h 238"/>
                      <a:gd name="T6" fmla="*/ 54 w 254"/>
                      <a:gd name="T7" fmla="*/ 155 h 238"/>
                      <a:gd name="T8" fmla="*/ 97 w 254"/>
                      <a:gd name="T9" fmla="*/ 110 h 238"/>
                      <a:gd name="T10" fmla="*/ 141 w 254"/>
                      <a:gd name="T11" fmla="*/ 72 h 238"/>
                      <a:gd name="T12" fmla="*/ 175 w 254"/>
                      <a:gd name="T13" fmla="*/ 44 h 238"/>
                      <a:gd name="T14" fmla="*/ 208 w 254"/>
                      <a:gd name="T15" fmla="*/ 14 h 238"/>
                      <a:gd name="T16" fmla="*/ 221 w 254"/>
                      <a:gd name="T17" fmla="*/ 6 h 238"/>
                      <a:gd name="T18" fmla="*/ 231 w 254"/>
                      <a:gd name="T19" fmla="*/ 1 h 238"/>
                      <a:gd name="T20" fmla="*/ 239 w 254"/>
                      <a:gd name="T21" fmla="*/ 0 h 238"/>
                      <a:gd name="T22" fmla="*/ 246 w 254"/>
                      <a:gd name="T23" fmla="*/ 0 h 238"/>
                      <a:gd name="T24" fmla="*/ 253 w 254"/>
                      <a:gd name="T25" fmla="*/ 4 h 238"/>
                      <a:gd name="T26" fmla="*/ 254 w 254"/>
                      <a:gd name="T27" fmla="*/ 12 h 238"/>
                      <a:gd name="T28" fmla="*/ 252 w 254"/>
                      <a:gd name="T29" fmla="*/ 20 h 238"/>
                      <a:gd name="T30" fmla="*/ 248 w 254"/>
                      <a:gd name="T31" fmla="*/ 29 h 238"/>
                      <a:gd name="T32" fmla="*/ 243 w 254"/>
                      <a:gd name="T33" fmla="*/ 36 h 238"/>
                      <a:gd name="T34" fmla="*/ 234 w 254"/>
                      <a:gd name="T35" fmla="*/ 47 h 238"/>
                      <a:gd name="T36" fmla="*/ 203 w 254"/>
                      <a:gd name="T37" fmla="*/ 83 h 238"/>
                      <a:gd name="T38" fmla="*/ 173 w 254"/>
                      <a:gd name="T39" fmla="*/ 115 h 238"/>
                      <a:gd name="T40" fmla="*/ 129 w 254"/>
                      <a:gd name="T41" fmla="*/ 156 h 238"/>
                      <a:gd name="T42" fmla="*/ 85 w 254"/>
                      <a:gd name="T43" fmla="*/ 194 h 238"/>
                      <a:gd name="T44" fmla="*/ 47 w 254"/>
                      <a:gd name="T45" fmla="*/ 223 h 238"/>
                      <a:gd name="T46" fmla="*/ 27 w 254"/>
                      <a:gd name="T47" fmla="*/ 233 h 238"/>
                      <a:gd name="T48" fmla="*/ 13 w 254"/>
                      <a:gd name="T49" fmla="*/ 238 h 238"/>
                      <a:gd name="T50" fmla="*/ 3 w 254"/>
                      <a:gd name="T51" fmla="*/ 236 h 238"/>
                      <a:gd name="T52" fmla="*/ 0 w 254"/>
                      <a:gd name="T53" fmla="*/ 230 h 238"/>
                      <a:gd name="T54" fmla="*/ 5 w 254"/>
                      <a:gd name="T55" fmla="*/ 219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54" h="238">
                        <a:moveTo>
                          <a:pt x="5" y="219"/>
                        </a:moveTo>
                        <a:lnTo>
                          <a:pt x="10" y="206"/>
                        </a:lnTo>
                        <a:lnTo>
                          <a:pt x="25" y="185"/>
                        </a:lnTo>
                        <a:lnTo>
                          <a:pt x="54" y="155"/>
                        </a:lnTo>
                        <a:lnTo>
                          <a:pt x="97" y="110"/>
                        </a:lnTo>
                        <a:lnTo>
                          <a:pt x="141" y="72"/>
                        </a:lnTo>
                        <a:lnTo>
                          <a:pt x="175" y="44"/>
                        </a:lnTo>
                        <a:lnTo>
                          <a:pt x="208" y="14"/>
                        </a:lnTo>
                        <a:lnTo>
                          <a:pt x="221" y="6"/>
                        </a:lnTo>
                        <a:lnTo>
                          <a:pt x="231" y="1"/>
                        </a:lnTo>
                        <a:lnTo>
                          <a:pt x="239" y="0"/>
                        </a:lnTo>
                        <a:lnTo>
                          <a:pt x="246" y="0"/>
                        </a:lnTo>
                        <a:lnTo>
                          <a:pt x="253" y="4"/>
                        </a:lnTo>
                        <a:lnTo>
                          <a:pt x="254" y="12"/>
                        </a:lnTo>
                        <a:lnTo>
                          <a:pt x="252" y="20"/>
                        </a:lnTo>
                        <a:lnTo>
                          <a:pt x="248" y="29"/>
                        </a:lnTo>
                        <a:lnTo>
                          <a:pt x="243" y="36"/>
                        </a:lnTo>
                        <a:lnTo>
                          <a:pt x="234" y="47"/>
                        </a:lnTo>
                        <a:lnTo>
                          <a:pt x="203" y="83"/>
                        </a:lnTo>
                        <a:lnTo>
                          <a:pt x="173" y="115"/>
                        </a:lnTo>
                        <a:lnTo>
                          <a:pt x="129" y="156"/>
                        </a:lnTo>
                        <a:lnTo>
                          <a:pt x="85" y="194"/>
                        </a:lnTo>
                        <a:lnTo>
                          <a:pt x="47" y="223"/>
                        </a:lnTo>
                        <a:lnTo>
                          <a:pt x="27" y="233"/>
                        </a:lnTo>
                        <a:lnTo>
                          <a:pt x="13" y="238"/>
                        </a:lnTo>
                        <a:lnTo>
                          <a:pt x="3" y="236"/>
                        </a:lnTo>
                        <a:lnTo>
                          <a:pt x="0" y="230"/>
                        </a:lnTo>
                        <a:lnTo>
                          <a:pt x="5" y="2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28" name="Group 84"/>
                <p:cNvGrpSpPr>
                  <a:grpSpLocks/>
                </p:cNvGrpSpPr>
                <p:nvPr/>
              </p:nvGrpSpPr>
              <p:grpSpPr bwMode="auto">
                <a:xfrm>
                  <a:off x="2938" y="1341"/>
                  <a:ext cx="155" cy="307"/>
                  <a:chOff x="2938" y="1341"/>
                  <a:chExt cx="155" cy="307"/>
                </a:xfrm>
              </p:grpSpPr>
              <p:sp>
                <p:nvSpPr>
                  <p:cNvPr id="339029" name="Freeform 85"/>
                  <p:cNvSpPr>
                    <a:spLocks/>
                  </p:cNvSpPr>
                  <p:nvPr/>
                </p:nvSpPr>
                <p:spPr bwMode="auto">
                  <a:xfrm>
                    <a:off x="2948" y="1341"/>
                    <a:ext cx="145" cy="307"/>
                  </a:xfrm>
                  <a:custGeom>
                    <a:avLst/>
                    <a:gdLst>
                      <a:gd name="T0" fmla="*/ 10 w 145"/>
                      <a:gd name="T1" fmla="*/ 305 h 307"/>
                      <a:gd name="T2" fmla="*/ 5 w 145"/>
                      <a:gd name="T3" fmla="*/ 300 h 307"/>
                      <a:gd name="T4" fmla="*/ 1 w 145"/>
                      <a:gd name="T5" fmla="*/ 295 h 307"/>
                      <a:gd name="T6" fmla="*/ 0 w 145"/>
                      <a:gd name="T7" fmla="*/ 288 h 307"/>
                      <a:gd name="T8" fmla="*/ 1 w 145"/>
                      <a:gd name="T9" fmla="*/ 279 h 307"/>
                      <a:gd name="T10" fmla="*/ 9 w 145"/>
                      <a:gd name="T11" fmla="*/ 254 h 307"/>
                      <a:gd name="T12" fmla="*/ 23 w 145"/>
                      <a:gd name="T13" fmla="*/ 212 h 307"/>
                      <a:gd name="T14" fmla="*/ 40 w 145"/>
                      <a:gd name="T15" fmla="*/ 168 h 307"/>
                      <a:gd name="T16" fmla="*/ 56 w 145"/>
                      <a:gd name="T17" fmla="*/ 130 h 307"/>
                      <a:gd name="T18" fmla="*/ 74 w 145"/>
                      <a:gd name="T19" fmla="*/ 89 h 307"/>
                      <a:gd name="T20" fmla="*/ 92 w 145"/>
                      <a:gd name="T21" fmla="*/ 53 h 307"/>
                      <a:gd name="T22" fmla="*/ 105 w 145"/>
                      <a:gd name="T23" fmla="*/ 30 h 307"/>
                      <a:gd name="T24" fmla="*/ 112 w 145"/>
                      <a:gd name="T25" fmla="*/ 17 h 307"/>
                      <a:gd name="T26" fmla="*/ 117 w 145"/>
                      <a:gd name="T27" fmla="*/ 11 h 307"/>
                      <a:gd name="T28" fmla="*/ 122 w 145"/>
                      <a:gd name="T29" fmla="*/ 5 h 307"/>
                      <a:gd name="T30" fmla="*/ 128 w 145"/>
                      <a:gd name="T31" fmla="*/ 1 h 307"/>
                      <a:gd name="T32" fmla="*/ 134 w 145"/>
                      <a:gd name="T33" fmla="*/ 0 h 307"/>
                      <a:gd name="T34" fmla="*/ 140 w 145"/>
                      <a:gd name="T35" fmla="*/ 1 h 307"/>
                      <a:gd name="T36" fmla="*/ 143 w 145"/>
                      <a:gd name="T37" fmla="*/ 5 h 307"/>
                      <a:gd name="T38" fmla="*/ 144 w 145"/>
                      <a:gd name="T39" fmla="*/ 10 h 307"/>
                      <a:gd name="T40" fmla="*/ 145 w 145"/>
                      <a:gd name="T41" fmla="*/ 16 h 307"/>
                      <a:gd name="T42" fmla="*/ 144 w 145"/>
                      <a:gd name="T43" fmla="*/ 22 h 307"/>
                      <a:gd name="T44" fmla="*/ 140 w 145"/>
                      <a:gd name="T45" fmla="*/ 36 h 307"/>
                      <a:gd name="T46" fmla="*/ 138 w 145"/>
                      <a:gd name="T47" fmla="*/ 48 h 307"/>
                      <a:gd name="T48" fmla="*/ 131 w 145"/>
                      <a:gd name="T49" fmla="*/ 72 h 307"/>
                      <a:gd name="T50" fmla="*/ 120 w 145"/>
                      <a:gd name="T51" fmla="*/ 105 h 307"/>
                      <a:gd name="T52" fmla="*/ 105 w 145"/>
                      <a:gd name="T53" fmla="*/ 144 h 307"/>
                      <a:gd name="T54" fmla="*/ 88 w 145"/>
                      <a:gd name="T55" fmla="*/ 186 h 307"/>
                      <a:gd name="T56" fmla="*/ 71 w 145"/>
                      <a:gd name="T57" fmla="*/ 224 h 307"/>
                      <a:gd name="T58" fmla="*/ 58 w 145"/>
                      <a:gd name="T59" fmla="*/ 249 h 307"/>
                      <a:gd name="T60" fmla="*/ 47 w 145"/>
                      <a:gd name="T61" fmla="*/ 269 h 307"/>
                      <a:gd name="T62" fmla="*/ 31 w 145"/>
                      <a:gd name="T63" fmla="*/ 294 h 307"/>
                      <a:gd name="T64" fmla="*/ 26 w 145"/>
                      <a:gd name="T65" fmla="*/ 303 h 307"/>
                      <a:gd name="T66" fmla="*/ 21 w 145"/>
                      <a:gd name="T67" fmla="*/ 306 h 307"/>
                      <a:gd name="T68" fmla="*/ 16 w 145"/>
                      <a:gd name="T69" fmla="*/ 307 h 307"/>
                      <a:gd name="T70" fmla="*/ 10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0" y="305"/>
                        </a:moveTo>
                        <a:lnTo>
                          <a:pt x="5" y="300"/>
                        </a:lnTo>
                        <a:lnTo>
                          <a:pt x="1" y="295"/>
                        </a:lnTo>
                        <a:lnTo>
                          <a:pt x="0" y="288"/>
                        </a:lnTo>
                        <a:lnTo>
                          <a:pt x="1" y="279"/>
                        </a:lnTo>
                        <a:lnTo>
                          <a:pt x="9" y="254"/>
                        </a:lnTo>
                        <a:lnTo>
                          <a:pt x="23" y="212"/>
                        </a:lnTo>
                        <a:lnTo>
                          <a:pt x="40" y="168"/>
                        </a:lnTo>
                        <a:lnTo>
                          <a:pt x="56" y="130"/>
                        </a:lnTo>
                        <a:lnTo>
                          <a:pt x="74" y="89"/>
                        </a:lnTo>
                        <a:lnTo>
                          <a:pt x="92" y="53"/>
                        </a:lnTo>
                        <a:lnTo>
                          <a:pt x="105" y="30"/>
                        </a:lnTo>
                        <a:lnTo>
                          <a:pt x="112" y="17"/>
                        </a:lnTo>
                        <a:lnTo>
                          <a:pt x="117" y="11"/>
                        </a:lnTo>
                        <a:lnTo>
                          <a:pt x="122" y="5"/>
                        </a:lnTo>
                        <a:lnTo>
                          <a:pt x="128" y="1"/>
                        </a:lnTo>
                        <a:lnTo>
                          <a:pt x="134" y="0"/>
                        </a:lnTo>
                        <a:lnTo>
                          <a:pt x="140" y="1"/>
                        </a:lnTo>
                        <a:lnTo>
                          <a:pt x="143" y="5"/>
                        </a:lnTo>
                        <a:lnTo>
                          <a:pt x="144" y="10"/>
                        </a:lnTo>
                        <a:lnTo>
                          <a:pt x="145" y="16"/>
                        </a:lnTo>
                        <a:lnTo>
                          <a:pt x="144" y="22"/>
                        </a:lnTo>
                        <a:lnTo>
                          <a:pt x="140" y="36"/>
                        </a:lnTo>
                        <a:lnTo>
                          <a:pt x="138" y="48"/>
                        </a:lnTo>
                        <a:lnTo>
                          <a:pt x="131" y="72"/>
                        </a:lnTo>
                        <a:lnTo>
                          <a:pt x="120" y="105"/>
                        </a:lnTo>
                        <a:lnTo>
                          <a:pt x="105" y="144"/>
                        </a:lnTo>
                        <a:lnTo>
                          <a:pt x="88" y="186"/>
                        </a:lnTo>
                        <a:lnTo>
                          <a:pt x="71" y="224"/>
                        </a:lnTo>
                        <a:lnTo>
                          <a:pt x="58" y="249"/>
                        </a:lnTo>
                        <a:lnTo>
                          <a:pt x="47" y="269"/>
                        </a:lnTo>
                        <a:lnTo>
                          <a:pt x="31" y="294"/>
                        </a:lnTo>
                        <a:lnTo>
                          <a:pt x="26" y="303"/>
                        </a:lnTo>
                        <a:lnTo>
                          <a:pt x="21" y="306"/>
                        </a:lnTo>
                        <a:lnTo>
                          <a:pt x="16" y="307"/>
                        </a:lnTo>
                        <a:lnTo>
                          <a:pt x="10" y="305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0" name="Freeform 86"/>
                  <p:cNvSpPr>
                    <a:spLocks/>
                  </p:cNvSpPr>
                  <p:nvPr/>
                </p:nvSpPr>
                <p:spPr bwMode="auto">
                  <a:xfrm>
                    <a:off x="2938" y="1341"/>
                    <a:ext cx="145" cy="307"/>
                  </a:xfrm>
                  <a:custGeom>
                    <a:avLst/>
                    <a:gdLst>
                      <a:gd name="T0" fmla="*/ 10 w 145"/>
                      <a:gd name="T1" fmla="*/ 305 h 307"/>
                      <a:gd name="T2" fmla="*/ 5 w 145"/>
                      <a:gd name="T3" fmla="*/ 300 h 307"/>
                      <a:gd name="T4" fmla="*/ 1 w 145"/>
                      <a:gd name="T5" fmla="*/ 295 h 307"/>
                      <a:gd name="T6" fmla="*/ 0 w 145"/>
                      <a:gd name="T7" fmla="*/ 288 h 307"/>
                      <a:gd name="T8" fmla="*/ 1 w 145"/>
                      <a:gd name="T9" fmla="*/ 279 h 307"/>
                      <a:gd name="T10" fmla="*/ 9 w 145"/>
                      <a:gd name="T11" fmla="*/ 254 h 307"/>
                      <a:gd name="T12" fmla="*/ 23 w 145"/>
                      <a:gd name="T13" fmla="*/ 212 h 307"/>
                      <a:gd name="T14" fmla="*/ 40 w 145"/>
                      <a:gd name="T15" fmla="*/ 168 h 307"/>
                      <a:gd name="T16" fmla="*/ 55 w 145"/>
                      <a:gd name="T17" fmla="*/ 130 h 307"/>
                      <a:gd name="T18" fmla="*/ 74 w 145"/>
                      <a:gd name="T19" fmla="*/ 89 h 307"/>
                      <a:gd name="T20" fmla="*/ 92 w 145"/>
                      <a:gd name="T21" fmla="*/ 53 h 307"/>
                      <a:gd name="T22" fmla="*/ 105 w 145"/>
                      <a:gd name="T23" fmla="*/ 30 h 307"/>
                      <a:gd name="T24" fmla="*/ 111 w 145"/>
                      <a:gd name="T25" fmla="*/ 17 h 307"/>
                      <a:gd name="T26" fmla="*/ 117 w 145"/>
                      <a:gd name="T27" fmla="*/ 11 h 307"/>
                      <a:gd name="T28" fmla="*/ 122 w 145"/>
                      <a:gd name="T29" fmla="*/ 5 h 307"/>
                      <a:gd name="T30" fmla="*/ 128 w 145"/>
                      <a:gd name="T31" fmla="*/ 1 h 307"/>
                      <a:gd name="T32" fmla="*/ 133 w 145"/>
                      <a:gd name="T33" fmla="*/ 0 h 307"/>
                      <a:gd name="T34" fmla="*/ 140 w 145"/>
                      <a:gd name="T35" fmla="*/ 1 h 307"/>
                      <a:gd name="T36" fmla="*/ 143 w 145"/>
                      <a:gd name="T37" fmla="*/ 5 h 307"/>
                      <a:gd name="T38" fmla="*/ 144 w 145"/>
                      <a:gd name="T39" fmla="*/ 10 h 307"/>
                      <a:gd name="T40" fmla="*/ 145 w 145"/>
                      <a:gd name="T41" fmla="*/ 16 h 307"/>
                      <a:gd name="T42" fmla="*/ 144 w 145"/>
                      <a:gd name="T43" fmla="*/ 22 h 307"/>
                      <a:gd name="T44" fmla="*/ 140 w 145"/>
                      <a:gd name="T45" fmla="*/ 36 h 307"/>
                      <a:gd name="T46" fmla="*/ 137 w 145"/>
                      <a:gd name="T47" fmla="*/ 48 h 307"/>
                      <a:gd name="T48" fmla="*/ 131 w 145"/>
                      <a:gd name="T49" fmla="*/ 72 h 307"/>
                      <a:gd name="T50" fmla="*/ 120 w 145"/>
                      <a:gd name="T51" fmla="*/ 105 h 307"/>
                      <a:gd name="T52" fmla="*/ 105 w 145"/>
                      <a:gd name="T53" fmla="*/ 144 h 307"/>
                      <a:gd name="T54" fmla="*/ 88 w 145"/>
                      <a:gd name="T55" fmla="*/ 186 h 307"/>
                      <a:gd name="T56" fmla="*/ 71 w 145"/>
                      <a:gd name="T57" fmla="*/ 224 h 307"/>
                      <a:gd name="T58" fmla="*/ 58 w 145"/>
                      <a:gd name="T59" fmla="*/ 249 h 307"/>
                      <a:gd name="T60" fmla="*/ 47 w 145"/>
                      <a:gd name="T61" fmla="*/ 269 h 307"/>
                      <a:gd name="T62" fmla="*/ 31 w 145"/>
                      <a:gd name="T63" fmla="*/ 294 h 307"/>
                      <a:gd name="T64" fmla="*/ 26 w 145"/>
                      <a:gd name="T65" fmla="*/ 303 h 307"/>
                      <a:gd name="T66" fmla="*/ 20 w 145"/>
                      <a:gd name="T67" fmla="*/ 306 h 307"/>
                      <a:gd name="T68" fmla="*/ 16 w 145"/>
                      <a:gd name="T69" fmla="*/ 307 h 307"/>
                      <a:gd name="T70" fmla="*/ 10 w 145"/>
                      <a:gd name="T71" fmla="*/ 305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45" h="307">
                        <a:moveTo>
                          <a:pt x="10" y="305"/>
                        </a:moveTo>
                        <a:lnTo>
                          <a:pt x="5" y="300"/>
                        </a:lnTo>
                        <a:lnTo>
                          <a:pt x="1" y="295"/>
                        </a:lnTo>
                        <a:lnTo>
                          <a:pt x="0" y="288"/>
                        </a:lnTo>
                        <a:lnTo>
                          <a:pt x="1" y="279"/>
                        </a:lnTo>
                        <a:lnTo>
                          <a:pt x="9" y="254"/>
                        </a:lnTo>
                        <a:lnTo>
                          <a:pt x="23" y="212"/>
                        </a:lnTo>
                        <a:lnTo>
                          <a:pt x="40" y="168"/>
                        </a:lnTo>
                        <a:lnTo>
                          <a:pt x="55" y="130"/>
                        </a:lnTo>
                        <a:lnTo>
                          <a:pt x="74" y="89"/>
                        </a:lnTo>
                        <a:lnTo>
                          <a:pt x="92" y="53"/>
                        </a:lnTo>
                        <a:lnTo>
                          <a:pt x="105" y="30"/>
                        </a:lnTo>
                        <a:lnTo>
                          <a:pt x="111" y="17"/>
                        </a:lnTo>
                        <a:lnTo>
                          <a:pt x="117" y="11"/>
                        </a:lnTo>
                        <a:lnTo>
                          <a:pt x="122" y="5"/>
                        </a:lnTo>
                        <a:lnTo>
                          <a:pt x="128" y="1"/>
                        </a:lnTo>
                        <a:lnTo>
                          <a:pt x="133" y="0"/>
                        </a:lnTo>
                        <a:lnTo>
                          <a:pt x="140" y="1"/>
                        </a:lnTo>
                        <a:lnTo>
                          <a:pt x="143" y="5"/>
                        </a:lnTo>
                        <a:lnTo>
                          <a:pt x="144" y="10"/>
                        </a:lnTo>
                        <a:lnTo>
                          <a:pt x="145" y="16"/>
                        </a:lnTo>
                        <a:lnTo>
                          <a:pt x="144" y="22"/>
                        </a:lnTo>
                        <a:lnTo>
                          <a:pt x="140" y="36"/>
                        </a:lnTo>
                        <a:lnTo>
                          <a:pt x="137" y="48"/>
                        </a:lnTo>
                        <a:lnTo>
                          <a:pt x="131" y="72"/>
                        </a:lnTo>
                        <a:lnTo>
                          <a:pt x="120" y="105"/>
                        </a:lnTo>
                        <a:lnTo>
                          <a:pt x="105" y="144"/>
                        </a:lnTo>
                        <a:lnTo>
                          <a:pt x="88" y="186"/>
                        </a:lnTo>
                        <a:lnTo>
                          <a:pt x="71" y="224"/>
                        </a:lnTo>
                        <a:lnTo>
                          <a:pt x="58" y="249"/>
                        </a:lnTo>
                        <a:lnTo>
                          <a:pt x="47" y="269"/>
                        </a:lnTo>
                        <a:lnTo>
                          <a:pt x="31" y="294"/>
                        </a:lnTo>
                        <a:lnTo>
                          <a:pt x="26" y="303"/>
                        </a:lnTo>
                        <a:lnTo>
                          <a:pt x="20" y="306"/>
                        </a:lnTo>
                        <a:lnTo>
                          <a:pt x="16" y="307"/>
                        </a:lnTo>
                        <a:lnTo>
                          <a:pt x="10" y="3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031" name="Group 87"/>
                <p:cNvGrpSpPr>
                  <a:grpSpLocks/>
                </p:cNvGrpSpPr>
                <p:nvPr/>
              </p:nvGrpSpPr>
              <p:grpSpPr bwMode="auto">
                <a:xfrm>
                  <a:off x="2959" y="1529"/>
                  <a:ext cx="334" cy="138"/>
                  <a:chOff x="2959" y="1529"/>
                  <a:chExt cx="334" cy="138"/>
                </a:xfrm>
              </p:grpSpPr>
              <p:sp>
                <p:nvSpPr>
                  <p:cNvPr id="339032" name="Freeform 88"/>
                  <p:cNvSpPr>
                    <a:spLocks/>
                  </p:cNvSpPr>
                  <p:nvPr/>
                </p:nvSpPr>
                <p:spPr bwMode="auto">
                  <a:xfrm>
                    <a:off x="2969" y="1531"/>
                    <a:ext cx="324" cy="136"/>
                  </a:xfrm>
                  <a:custGeom>
                    <a:avLst/>
                    <a:gdLst>
                      <a:gd name="T0" fmla="*/ 0 w 324"/>
                      <a:gd name="T1" fmla="*/ 118 h 136"/>
                      <a:gd name="T2" fmla="*/ 12 w 324"/>
                      <a:gd name="T3" fmla="*/ 106 h 136"/>
                      <a:gd name="T4" fmla="*/ 43 w 324"/>
                      <a:gd name="T5" fmla="*/ 89 h 136"/>
                      <a:gd name="T6" fmla="*/ 83 w 324"/>
                      <a:gd name="T7" fmla="*/ 70 h 136"/>
                      <a:gd name="T8" fmla="*/ 136 w 324"/>
                      <a:gd name="T9" fmla="*/ 49 h 136"/>
                      <a:gd name="T10" fmla="*/ 191 w 324"/>
                      <a:gd name="T11" fmla="*/ 28 h 136"/>
                      <a:gd name="T12" fmla="*/ 247 w 324"/>
                      <a:gd name="T13" fmla="*/ 11 h 136"/>
                      <a:gd name="T14" fmla="*/ 280 w 324"/>
                      <a:gd name="T15" fmla="*/ 3 h 136"/>
                      <a:gd name="T16" fmla="*/ 291 w 324"/>
                      <a:gd name="T17" fmla="*/ 1 h 136"/>
                      <a:gd name="T18" fmla="*/ 302 w 324"/>
                      <a:gd name="T19" fmla="*/ 0 h 136"/>
                      <a:gd name="T20" fmla="*/ 315 w 324"/>
                      <a:gd name="T21" fmla="*/ 3 h 136"/>
                      <a:gd name="T22" fmla="*/ 321 w 324"/>
                      <a:gd name="T23" fmla="*/ 7 h 136"/>
                      <a:gd name="T24" fmla="*/ 324 w 324"/>
                      <a:gd name="T25" fmla="*/ 12 h 136"/>
                      <a:gd name="T26" fmla="*/ 322 w 324"/>
                      <a:gd name="T27" fmla="*/ 20 h 136"/>
                      <a:gd name="T28" fmla="*/ 319 w 324"/>
                      <a:gd name="T29" fmla="*/ 26 h 136"/>
                      <a:gd name="T30" fmla="*/ 314 w 324"/>
                      <a:gd name="T31" fmla="*/ 30 h 136"/>
                      <a:gd name="T32" fmla="*/ 304 w 324"/>
                      <a:gd name="T33" fmla="*/ 36 h 136"/>
                      <a:gd name="T34" fmla="*/ 273 w 324"/>
                      <a:gd name="T35" fmla="*/ 50 h 136"/>
                      <a:gd name="T36" fmla="*/ 217 w 324"/>
                      <a:gd name="T37" fmla="*/ 73 h 136"/>
                      <a:gd name="T38" fmla="*/ 167 w 324"/>
                      <a:gd name="T39" fmla="*/ 93 h 136"/>
                      <a:gd name="T40" fmla="*/ 111 w 324"/>
                      <a:gd name="T41" fmla="*/ 112 h 136"/>
                      <a:gd name="T42" fmla="*/ 67 w 324"/>
                      <a:gd name="T43" fmla="*/ 126 h 136"/>
                      <a:gd name="T44" fmla="*/ 36 w 324"/>
                      <a:gd name="T45" fmla="*/ 134 h 136"/>
                      <a:gd name="T46" fmla="*/ 18 w 324"/>
                      <a:gd name="T47" fmla="*/ 136 h 136"/>
                      <a:gd name="T48" fmla="*/ 6 w 324"/>
                      <a:gd name="T49" fmla="*/ 133 h 136"/>
                      <a:gd name="T50" fmla="*/ 0 w 324"/>
                      <a:gd name="T51" fmla="*/ 126 h 136"/>
                      <a:gd name="T52" fmla="*/ 0 w 324"/>
                      <a:gd name="T53" fmla="*/ 11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0" y="118"/>
                        </a:moveTo>
                        <a:lnTo>
                          <a:pt x="12" y="106"/>
                        </a:lnTo>
                        <a:lnTo>
                          <a:pt x="43" y="89"/>
                        </a:lnTo>
                        <a:lnTo>
                          <a:pt x="83" y="70"/>
                        </a:lnTo>
                        <a:lnTo>
                          <a:pt x="136" y="49"/>
                        </a:lnTo>
                        <a:lnTo>
                          <a:pt x="191" y="28"/>
                        </a:lnTo>
                        <a:lnTo>
                          <a:pt x="247" y="11"/>
                        </a:lnTo>
                        <a:lnTo>
                          <a:pt x="280" y="3"/>
                        </a:lnTo>
                        <a:lnTo>
                          <a:pt x="291" y="1"/>
                        </a:lnTo>
                        <a:lnTo>
                          <a:pt x="302" y="0"/>
                        </a:lnTo>
                        <a:lnTo>
                          <a:pt x="315" y="3"/>
                        </a:lnTo>
                        <a:lnTo>
                          <a:pt x="321" y="7"/>
                        </a:lnTo>
                        <a:lnTo>
                          <a:pt x="324" y="12"/>
                        </a:lnTo>
                        <a:lnTo>
                          <a:pt x="322" y="20"/>
                        </a:lnTo>
                        <a:lnTo>
                          <a:pt x="319" y="26"/>
                        </a:lnTo>
                        <a:lnTo>
                          <a:pt x="314" y="30"/>
                        </a:lnTo>
                        <a:lnTo>
                          <a:pt x="304" y="36"/>
                        </a:lnTo>
                        <a:lnTo>
                          <a:pt x="273" y="50"/>
                        </a:lnTo>
                        <a:lnTo>
                          <a:pt x="217" y="73"/>
                        </a:lnTo>
                        <a:lnTo>
                          <a:pt x="167" y="93"/>
                        </a:lnTo>
                        <a:lnTo>
                          <a:pt x="111" y="112"/>
                        </a:lnTo>
                        <a:lnTo>
                          <a:pt x="67" y="126"/>
                        </a:lnTo>
                        <a:lnTo>
                          <a:pt x="36" y="134"/>
                        </a:lnTo>
                        <a:lnTo>
                          <a:pt x="18" y="136"/>
                        </a:lnTo>
                        <a:lnTo>
                          <a:pt x="6" y="133"/>
                        </a:lnTo>
                        <a:lnTo>
                          <a:pt x="0" y="126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C0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3" name="Freeform 89"/>
                  <p:cNvSpPr>
                    <a:spLocks/>
                  </p:cNvSpPr>
                  <p:nvPr/>
                </p:nvSpPr>
                <p:spPr bwMode="auto">
                  <a:xfrm>
                    <a:off x="2959" y="1529"/>
                    <a:ext cx="324" cy="136"/>
                  </a:xfrm>
                  <a:custGeom>
                    <a:avLst/>
                    <a:gdLst>
                      <a:gd name="T0" fmla="*/ 0 w 324"/>
                      <a:gd name="T1" fmla="*/ 119 h 136"/>
                      <a:gd name="T2" fmla="*/ 12 w 324"/>
                      <a:gd name="T3" fmla="*/ 106 h 136"/>
                      <a:gd name="T4" fmla="*/ 43 w 324"/>
                      <a:gd name="T5" fmla="*/ 89 h 136"/>
                      <a:gd name="T6" fmla="*/ 82 w 324"/>
                      <a:gd name="T7" fmla="*/ 70 h 136"/>
                      <a:gd name="T8" fmla="*/ 136 w 324"/>
                      <a:gd name="T9" fmla="*/ 49 h 136"/>
                      <a:gd name="T10" fmla="*/ 191 w 324"/>
                      <a:gd name="T11" fmla="*/ 28 h 136"/>
                      <a:gd name="T12" fmla="*/ 247 w 324"/>
                      <a:gd name="T13" fmla="*/ 11 h 136"/>
                      <a:gd name="T14" fmla="*/ 279 w 324"/>
                      <a:gd name="T15" fmla="*/ 3 h 136"/>
                      <a:gd name="T16" fmla="*/ 291 w 324"/>
                      <a:gd name="T17" fmla="*/ 2 h 136"/>
                      <a:gd name="T18" fmla="*/ 302 w 324"/>
                      <a:gd name="T19" fmla="*/ 0 h 136"/>
                      <a:gd name="T20" fmla="*/ 314 w 324"/>
                      <a:gd name="T21" fmla="*/ 3 h 136"/>
                      <a:gd name="T22" fmla="*/ 321 w 324"/>
                      <a:gd name="T23" fmla="*/ 7 h 136"/>
                      <a:gd name="T24" fmla="*/ 324 w 324"/>
                      <a:gd name="T25" fmla="*/ 12 h 136"/>
                      <a:gd name="T26" fmla="*/ 322 w 324"/>
                      <a:gd name="T27" fmla="*/ 20 h 136"/>
                      <a:gd name="T28" fmla="*/ 318 w 324"/>
                      <a:gd name="T29" fmla="*/ 26 h 136"/>
                      <a:gd name="T30" fmla="*/ 314 w 324"/>
                      <a:gd name="T31" fmla="*/ 30 h 136"/>
                      <a:gd name="T32" fmla="*/ 304 w 324"/>
                      <a:gd name="T33" fmla="*/ 36 h 136"/>
                      <a:gd name="T34" fmla="*/ 273 w 324"/>
                      <a:gd name="T35" fmla="*/ 50 h 136"/>
                      <a:gd name="T36" fmla="*/ 217 w 324"/>
                      <a:gd name="T37" fmla="*/ 74 h 136"/>
                      <a:gd name="T38" fmla="*/ 167 w 324"/>
                      <a:gd name="T39" fmla="*/ 94 h 136"/>
                      <a:gd name="T40" fmla="*/ 111 w 324"/>
                      <a:gd name="T41" fmla="*/ 112 h 136"/>
                      <a:gd name="T42" fmla="*/ 67 w 324"/>
                      <a:gd name="T43" fmla="*/ 126 h 136"/>
                      <a:gd name="T44" fmla="*/ 36 w 324"/>
                      <a:gd name="T45" fmla="*/ 134 h 136"/>
                      <a:gd name="T46" fmla="*/ 18 w 324"/>
                      <a:gd name="T47" fmla="*/ 136 h 136"/>
                      <a:gd name="T48" fmla="*/ 6 w 324"/>
                      <a:gd name="T49" fmla="*/ 133 h 136"/>
                      <a:gd name="T50" fmla="*/ 0 w 324"/>
                      <a:gd name="T51" fmla="*/ 127 h 136"/>
                      <a:gd name="T52" fmla="*/ 0 w 324"/>
                      <a:gd name="T53" fmla="*/ 119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24" h="136">
                        <a:moveTo>
                          <a:pt x="0" y="119"/>
                        </a:moveTo>
                        <a:lnTo>
                          <a:pt x="12" y="106"/>
                        </a:lnTo>
                        <a:lnTo>
                          <a:pt x="43" y="89"/>
                        </a:lnTo>
                        <a:lnTo>
                          <a:pt x="82" y="70"/>
                        </a:lnTo>
                        <a:lnTo>
                          <a:pt x="136" y="49"/>
                        </a:lnTo>
                        <a:lnTo>
                          <a:pt x="191" y="28"/>
                        </a:lnTo>
                        <a:lnTo>
                          <a:pt x="247" y="11"/>
                        </a:lnTo>
                        <a:lnTo>
                          <a:pt x="279" y="3"/>
                        </a:lnTo>
                        <a:lnTo>
                          <a:pt x="291" y="2"/>
                        </a:lnTo>
                        <a:lnTo>
                          <a:pt x="302" y="0"/>
                        </a:lnTo>
                        <a:lnTo>
                          <a:pt x="314" y="3"/>
                        </a:lnTo>
                        <a:lnTo>
                          <a:pt x="321" y="7"/>
                        </a:lnTo>
                        <a:lnTo>
                          <a:pt x="324" y="12"/>
                        </a:lnTo>
                        <a:lnTo>
                          <a:pt x="322" y="20"/>
                        </a:lnTo>
                        <a:lnTo>
                          <a:pt x="318" y="26"/>
                        </a:lnTo>
                        <a:lnTo>
                          <a:pt x="314" y="30"/>
                        </a:lnTo>
                        <a:lnTo>
                          <a:pt x="304" y="36"/>
                        </a:lnTo>
                        <a:lnTo>
                          <a:pt x="273" y="50"/>
                        </a:lnTo>
                        <a:lnTo>
                          <a:pt x="217" y="74"/>
                        </a:lnTo>
                        <a:lnTo>
                          <a:pt x="167" y="94"/>
                        </a:lnTo>
                        <a:lnTo>
                          <a:pt x="111" y="112"/>
                        </a:lnTo>
                        <a:lnTo>
                          <a:pt x="67" y="126"/>
                        </a:lnTo>
                        <a:lnTo>
                          <a:pt x="36" y="134"/>
                        </a:lnTo>
                        <a:lnTo>
                          <a:pt x="18" y="136"/>
                        </a:lnTo>
                        <a:lnTo>
                          <a:pt x="6" y="133"/>
                        </a:lnTo>
                        <a:lnTo>
                          <a:pt x="0" y="127"/>
                        </a:lnTo>
                        <a:lnTo>
                          <a:pt x="0" y="11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034" name="Group 90"/>
              <p:cNvGrpSpPr>
                <a:grpSpLocks/>
              </p:cNvGrpSpPr>
              <p:nvPr/>
            </p:nvGrpSpPr>
            <p:grpSpPr bwMode="auto">
              <a:xfrm>
                <a:off x="2737" y="1504"/>
                <a:ext cx="374" cy="374"/>
                <a:chOff x="2737" y="1504"/>
                <a:chExt cx="374" cy="374"/>
              </a:xfrm>
            </p:grpSpPr>
            <p:sp>
              <p:nvSpPr>
                <p:cNvPr id="339035" name="Oval 91"/>
                <p:cNvSpPr>
                  <a:spLocks noChangeArrowheads="1"/>
                </p:cNvSpPr>
                <p:nvPr/>
              </p:nvSpPr>
              <p:spPr bwMode="auto">
                <a:xfrm>
                  <a:off x="2737" y="1504"/>
                  <a:ext cx="374" cy="374"/>
                </a:xfrm>
                <a:prstGeom prst="ellipse">
                  <a:avLst/>
                </a:prstGeom>
                <a:solidFill>
                  <a:srgbClr val="402000"/>
                </a:solidFill>
                <a:ln w="12700">
                  <a:solidFill>
                    <a:srgbClr val="A0A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36" name="Oval 92"/>
                <p:cNvSpPr>
                  <a:spLocks noChangeArrowheads="1"/>
                </p:cNvSpPr>
                <p:nvPr/>
              </p:nvSpPr>
              <p:spPr bwMode="auto">
                <a:xfrm>
                  <a:off x="2763" y="1530"/>
                  <a:ext cx="327" cy="327"/>
                </a:xfrm>
                <a:prstGeom prst="ellipse">
                  <a:avLst/>
                </a:pr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9037" name="Group 93"/>
                <p:cNvGrpSpPr>
                  <a:grpSpLocks/>
                </p:cNvGrpSpPr>
                <p:nvPr/>
              </p:nvGrpSpPr>
              <p:grpSpPr bwMode="auto">
                <a:xfrm>
                  <a:off x="2787" y="1762"/>
                  <a:ext cx="273" cy="91"/>
                  <a:chOff x="2787" y="1762"/>
                  <a:chExt cx="273" cy="91"/>
                </a:xfrm>
              </p:grpSpPr>
              <p:sp>
                <p:nvSpPr>
                  <p:cNvPr id="33903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893" y="1818"/>
                    <a:ext cx="20" cy="20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912" y="1824"/>
                    <a:ext cx="24" cy="24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920" y="1799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809"/>
                    <a:ext cx="23" cy="23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2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785"/>
                    <a:ext cx="21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3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977" y="1788"/>
                    <a:ext cx="29" cy="2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773"/>
                    <a:ext cx="25" cy="2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5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1797"/>
                    <a:ext cx="15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6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851" y="1822"/>
                    <a:ext cx="23" cy="19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7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1782"/>
                    <a:ext cx="18" cy="1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8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875" y="1807"/>
                    <a:ext cx="16" cy="15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9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875" y="1831"/>
                    <a:ext cx="21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0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939" y="1835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823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009" y="1803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1786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1799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5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801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6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801" y="1780"/>
                    <a:ext cx="23" cy="18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1762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8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1764"/>
                    <a:ext cx="16" cy="12"/>
                  </a:xfrm>
                  <a:prstGeom prst="ellipse">
                    <a:avLst/>
                  </a:prstGeom>
                  <a:solidFill>
                    <a:srgbClr val="A05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339059" name="Picture 115" descr="suspect2"/>
          <p:cNvPicPr>
            <a:picLocks noChangeAspect="1" noChangeArrowheads="1"/>
          </p:cNvPicPr>
          <p:nvPr/>
        </p:nvPicPr>
        <p:blipFill>
          <a:blip r:embed="rId6" cstate="print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071563"/>
            <a:ext cx="1662112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060" name="Rectangle 1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61" name="Text Box 117"/>
          <p:cNvSpPr txBox="1">
            <a:spLocks noChangeArrowheads="1"/>
          </p:cNvSpPr>
          <p:nvPr/>
        </p:nvSpPr>
        <p:spPr bwMode="auto">
          <a:xfrm>
            <a:off x="1371600" y="1447800"/>
            <a:ext cx="7086600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EAEAEA"/>
                </a:solidFill>
                <a:effectLst/>
                <a:latin typeface="Arial" charset="0"/>
              </a:rPr>
              <a:t>Neither the police officers nor the</a:t>
            </a:r>
            <a:r>
              <a:rPr lang="en-US" sz="4400" i="1">
                <a:solidFill>
                  <a:srgbClr val="EAEAEA"/>
                </a:solidFill>
                <a:effectLst/>
                <a:latin typeface="Arial" charset="0"/>
              </a:rPr>
              <a:t> </a:t>
            </a:r>
            <a:r>
              <a:rPr lang="en-US" sz="4400" i="1">
                <a:solidFill>
                  <a:schemeClr val="hlink"/>
                </a:solidFill>
                <a:effectLst/>
                <a:latin typeface="Arial" charset="0"/>
              </a:rPr>
              <a:t>investigator</a:t>
            </a:r>
            <a:r>
              <a:rPr lang="en-US" sz="440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en-US" sz="4400">
                <a:solidFill>
                  <a:srgbClr val="EAEAEA"/>
                </a:solidFill>
                <a:effectLst/>
                <a:latin typeface="Arial" charset="0"/>
              </a:rPr>
              <a:t>could rest until </a:t>
            </a:r>
            <a:r>
              <a:rPr lang="en-US" sz="4400" i="1">
                <a:solidFill>
                  <a:schemeClr val="hlink"/>
                </a:solidFill>
                <a:effectLst/>
                <a:latin typeface="Arial" charset="0"/>
              </a:rPr>
              <a:t>he</a:t>
            </a:r>
            <a:r>
              <a:rPr lang="en-US" sz="4400">
                <a:solidFill>
                  <a:srgbClr val="EAEAEA"/>
                </a:solidFill>
                <a:effectLst/>
                <a:latin typeface="Arial" charset="0"/>
              </a:rPr>
              <a:t> had the case solved.</a:t>
            </a:r>
          </a:p>
          <a:p>
            <a:endParaRPr lang="en-US" sz="4400">
              <a:solidFill>
                <a:srgbClr val="EAEAEA"/>
              </a:solidFill>
              <a:effectLst/>
              <a:latin typeface="Arial" charset="0"/>
            </a:endParaRPr>
          </a:p>
        </p:txBody>
      </p:sp>
      <p:pic>
        <p:nvPicPr>
          <p:cNvPr id="339062" name="Picture 118" descr="police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18288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063" name="Group 119"/>
          <p:cNvGrpSpPr>
            <a:grpSpLocks/>
          </p:cNvGrpSpPr>
          <p:nvPr/>
        </p:nvGrpSpPr>
        <p:grpSpPr bwMode="auto">
          <a:xfrm>
            <a:off x="990600" y="4495800"/>
            <a:ext cx="2049463" cy="1884363"/>
            <a:chOff x="3264" y="2160"/>
            <a:chExt cx="912" cy="1056"/>
          </a:xfrm>
        </p:grpSpPr>
        <p:sp>
          <p:nvSpPr>
            <p:cNvPr id="339064" name="Oval 120"/>
            <p:cNvSpPr>
              <a:spLocks noChangeArrowheads="1"/>
            </p:cNvSpPr>
            <p:nvPr/>
          </p:nvSpPr>
          <p:spPr bwMode="auto">
            <a:xfrm>
              <a:off x="3264" y="264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5" name="Rectangle 121"/>
            <p:cNvSpPr>
              <a:spLocks noChangeArrowheads="1"/>
            </p:cNvSpPr>
            <p:nvPr/>
          </p:nvSpPr>
          <p:spPr bwMode="auto">
            <a:xfrm rot="2243592">
              <a:off x="3489" y="2259"/>
              <a:ext cx="278" cy="1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6" name="Rectangle 122"/>
            <p:cNvSpPr>
              <a:spLocks noChangeArrowheads="1"/>
            </p:cNvSpPr>
            <p:nvPr/>
          </p:nvSpPr>
          <p:spPr bwMode="auto">
            <a:xfrm>
              <a:off x="3316" y="2376"/>
              <a:ext cx="223" cy="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7" name="AutoShape 123"/>
            <p:cNvSpPr>
              <a:spLocks noChangeArrowheads="1"/>
            </p:cNvSpPr>
            <p:nvPr/>
          </p:nvSpPr>
          <p:spPr bwMode="auto">
            <a:xfrm rot="6564002">
              <a:off x="3390" y="2223"/>
              <a:ext cx="232" cy="177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8" name="Oval 124"/>
            <p:cNvSpPr>
              <a:spLocks noChangeArrowheads="1"/>
            </p:cNvSpPr>
            <p:nvPr/>
          </p:nvSpPr>
          <p:spPr bwMode="auto">
            <a:xfrm>
              <a:off x="3662" y="2533"/>
              <a:ext cx="365" cy="2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9" name="Oval 125"/>
            <p:cNvSpPr>
              <a:spLocks noChangeArrowheads="1"/>
            </p:cNvSpPr>
            <p:nvPr/>
          </p:nvSpPr>
          <p:spPr bwMode="auto">
            <a:xfrm>
              <a:off x="3323" y="2654"/>
              <a:ext cx="339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0" name="Rectangle 126"/>
            <p:cNvSpPr>
              <a:spLocks noChangeArrowheads="1"/>
            </p:cNvSpPr>
            <p:nvPr/>
          </p:nvSpPr>
          <p:spPr bwMode="auto">
            <a:xfrm>
              <a:off x="3570" y="2592"/>
              <a:ext cx="308" cy="2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1" name="Oval 127"/>
            <p:cNvSpPr>
              <a:spLocks noChangeArrowheads="1"/>
            </p:cNvSpPr>
            <p:nvPr/>
          </p:nvSpPr>
          <p:spPr bwMode="auto">
            <a:xfrm>
              <a:off x="3375" y="2314"/>
              <a:ext cx="349" cy="37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2" name="Freeform 128"/>
            <p:cNvSpPr>
              <a:spLocks/>
            </p:cNvSpPr>
            <p:nvPr/>
          </p:nvSpPr>
          <p:spPr bwMode="auto">
            <a:xfrm>
              <a:off x="3532" y="2663"/>
              <a:ext cx="644" cy="502"/>
            </a:xfrm>
            <a:custGeom>
              <a:avLst/>
              <a:gdLst>
                <a:gd name="T0" fmla="*/ 1505 w 2008"/>
                <a:gd name="T1" fmla="*/ 332 h 1557"/>
                <a:gd name="T2" fmla="*/ 1433 w 2008"/>
                <a:gd name="T3" fmla="*/ 269 h 1557"/>
                <a:gd name="T4" fmla="*/ 1472 w 2008"/>
                <a:gd name="T5" fmla="*/ 188 h 1557"/>
                <a:gd name="T6" fmla="*/ 1523 w 2008"/>
                <a:gd name="T7" fmla="*/ 138 h 1557"/>
                <a:gd name="T8" fmla="*/ 1539 w 2008"/>
                <a:gd name="T9" fmla="*/ 101 h 1557"/>
                <a:gd name="T10" fmla="*/ 1518 w 2008"/>
                <a:gd name="T11" fmla="*/ 69 h 1557"/>
                <a:gd name="T12" fmla="*/ 1512 w 2008"/>
                <a:gd name="T13" fmla="*/ 39 h 1557"/>
                <a:gd name="T14" fmla="*/ 1510 w 2008"/>
                <a:gd name="T15" fmla="*/ 7 h 1557"/>
                <a:gd name="T16" fmla="*/ 1201 w 2008"/>
                <a:gd name="T17" fmla="*/ 127 h 1557"/>
                <a:gd name="T18" fmla="*/ 1211 w 2008"/>
                <a:gd name="T19" fmla="*/ 144 h 1557"/>
                <a:gd name="T20" fmla="*/ 1156 w 2008"/>
                <a:gd name="T21" fmla="*/ 239 h 1557"/>
                <a:gd name="T22" fmla="*/ 1129 w 2008"/>
                <a:gd name="T23" fmla="*/ 192 h 1557"/>
                <a:gd name="T24" fmla="*/ 1102 w 2008"/>
                <a:gd name="T25" fmla="*/ 148 h 1557"/>
                <a:gd name="T26" fmla="*/ 60 w 2008"/>
                <a:gd name="T27" fmla="*/ 458 h 1557"/>
                <a:gd name="T28" fmla="*/ 137 w 2008"/>
                <a:gd name="T29" fmla="*/ 458 h 1557"/>
                <a:gd name="T30" fmla="*/ 198 w 2008"/>
                <a:gd name="T31" fmla="*/ 711 h 1557"/>
                <a:gd name="T32" fmla="*/ 377 w 2008"/>
                <a:gd name="T33" fmla="*/ 978 h 1557"/>
                <a:gd name="T34" fmla="*/ 372 w 2008"/>
                <a:gd name="T35" fmla="*/ 1186 h 1557"/>
                <a:gd name="T36" fmla="*/ 443 w 2008"/>
                <a:gd name="T37" fmla="*/ 1360 h 1557"/>
                <a:gd name="T38" fmla="*/ 596 w 2008"/>
                <a:gd name="T39" fmla="*/ 1456 h 1557"/>
                <a:gd name="T40" fmla="*/ 780 w 2008"/>
                <a:gd name="T41" fmla="*/ 1477 h 1557"/>
                <a:gd name="T42" fmla="*/ 891 w 2008"/>
                <a:gd name="T43" fmla="*/ 1556 h 1557"/>
                <a:gd name="T44" fmla="*/ 976 w 2008"/>
                <a:gd name="T45" fmla="*/ 1551 h 1557"/>
                <a:gd name="T46" fmla="*/ 1041 w 2008"/>
                <a:gd name="T47" fmla="*/ 1487 h 1557"/>
                <a:gd name="T48" fmla="*/ 1046 w 2008"/>
                <a:gd name="T49" fmla="*/ 1378 h 1557"/>
                <a:gd name="T50" fmla="*/ 1089 w 2008"/>
                <a:gd name="T51" fmla="*/ 1383 h 1557"/>
                <a:gd name="T52" fmla="*/ 1164 w 2008"/>
                <a:gd name="T53" fmla="*/ 1413 h 1557"/>
                <a:gd name="T54" fmla="*/ 1204 w 2008"/>
                <a:gd name="T55" fmla="*/ 1463 h 1557"/>
                <a:gd name="T56" fmla="*/ 1164 w 2008"/>
                <a:gd name="T57" fmla="*/ 1482 h 1557"/>
                <a:gd name="T58" fmla="*/ 1184 w 2008"/>
                <a:gd name="T59" fmla="*/ 1506 h 1557"/>
                <a:gd name="T60" fmla="*/ 1249 w 2008"/>
                <a:gd name="T61" fmla="*/ 1519 h 1557"/>
                <a:gd name="T62" fmla="*/ 1326 w 2008"/>
                <a:gd name="T63" fmla="*/ 1525 h 1557"/>
                <a:gd name="T64" fmla="*/ 1446 w 2008"/>
                <a:gd name="T65" fmla="*/ 1495 h 1557"/>
                <a:gd name="T66" fmla="*/ 1480 w 2008"/>
                <a:gd name="T67" fmla="*/ 1434 h 1557"/>
                <a:gd name="T68" fmla="*/ 1444 w 2008"/>
                <a:gd name="T69" fmla="*/ 1373 h 1557"/>
                <a:gd name="T70" fmla="*/ 1387 w 2008"/>
                <a:gd name="T71" fmla="*/ 1383 h 1557"/>
                <a:gd name="T72" fmla="*/ 1366 w 2008"/>
                <a:gd name="T73" fmla="*/ 1405 h 1557"/>
                <a:gd name="T74" fmla="*/ 1340 w 2008"/>
                <a:gd name="T75" fmla="*/ 1439 h 1557"/>
                <a:gd name="T76" fmla="*/ 1291 w 2008"/>
                <a:gd name="T77" fmla="*/ 1423 h 1557"/>
                <a:gd name="T78" fmla="*/ 1329 w 2008"/>
                <a:gd name="T79" fmla="*/ 1383 h 1557"/>
                <a:gd name="T80" fmla="*/ 1416 w 2008"/>
                <a:gd name="T81" fmla="*/ 1284 h 1557"/>
                <a:gd name="T82" fmla="*/ 1481 w 2008"/>
                <a:gd name="T83" fmla="*/ 1154 h 1557"/>
                <a:gd name="T84" fmla="*/ 1516 w 2008"/>
                <a:gd name="T85" fmla="*/ 992 h 1557"/>
                <a:gd name="T86" fmla="*/ 1595 w 2008"/>
                <a:gd name="T87" fmla="*/ 871 h 1557"/>
                <a:gd name="T88" fmla="*/ 1556 w 2008"/>
                <a:gd name="T89" fmla="*/ 695 h 1557"/>
                <a:gd name="T90" fmla="*/ 1497 w 2008"/>
                <a:gd name="T91" fmla="*/ 556 h 1557"/>
                <a:gd name="T92" fmla="*/ 1424 w 2008"/>
                <a:gd name="T93" fmla="*/ 480 h 1557"/>
                <a:gd name="T94" fmla="*/ 1550 w 2008"/>
                <a:gd name="T95" fmla="*/ 468 h 1557"/>
                <a:gd name="T96" fmla="*/ 1796 w 2008"/>
                <a:gd name="T97" fmla="*/ 557 h 1557"/>
                <a:gd name="T98" fmla="*/ 1971 w 2008"/>
                <a:gd name="T99" fmla="*/ 580 h 1557"/>
                <a:gd name="T100" fmla="*/ 2003 w 2008"/>
                <a:gd name="T101" fmla="*/ 538 h 1557"/>
                <a:gd name="T102" fmla="*/ 1939 w 2008"/>
                <a:gd name="T103" fmla="*/ 458 h 1557"/>
                <a:gd name="T104" fmla="*/ 1724 w 2008"/>
                <a:gd name="T105" fmla="*/ 396 h 1557"/>
                <a:gd name="T106" fmla="*/ 1598 w 2008"/>
                <a:gd name="T107" fmla="*/ 349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8" h="1557">
                  <a:moveTo>
                    <a:pt x="1598" y="349"/>
                  </a:moveTo>
                  <a:lnTo>
                    <a:pt x="1577" y="343"/>
                  </a:lnTo>
                  <a:lnTo>
                    <a:pt x="1553" y="338"/>
                  </a:lnTo>
                  <a:lnTo>
                    <a:pt x="1529" y="335"/>
                  </a:lnTo>
                  <a:lnTo>
                    <a:pt x="1505" y="332"/>
                  </a:lnTo>
                  <a:lnTo>
                    <a:pt x="1484" y="327"/>
                  </a:lnTo>
                  <a:lnTo>
                    <a:pt x="1464" y="319"/>
                  </a:lnTo>
                  <a:lnTo>
                    <a:pt x="1449" y="308"/>
                  </a:lnTo>
                  <a:lnTo>
                    <a:pt x="1438" y="292"/>
                  </a:lnTo>
                  <a:lnTo>
                    <a:pt x="1433" y="269"/>
                  </a:lnTo>
                  <a:lnTo>
                    <a:pt x="1435" y="239"/>
                  </a:lnTo>
                  <a:lnTo>
                    <a:pt x="1446" y="226"/>
                  </a:lnTo>
                  <a:lnTo>
                    <a:pt x="1456" y="213"/>
                  </a:lnTo>
                  <a:lnTo>
                    <a:pt x="1464" y="199"/>
                  </a:lnTo>
                  <a:lnTo>
                    <a:pt x="1472" y="188"/>
                  </a:lnTo>
                  <a:lnTo>
                    <a:pt x="1480" y="175"/>
                  </a:lnTo>
                  <a:lnTo>
                    <a:pt x="1488" y="164"/>
                  </a:lnTo>
                  <a:lnTo>
                    <a:pt x="1497" y="154"/>
                  </a:lnTo>
                  <a:lnTo>
                    <a:pt x="1508" y="144"/>
                  </a:lnTo>
                  <a:lnTo>
                    <a:pt x="1523" y="138"/>
                  </a:lnTo>
                  <a:lnTo>
                    <a:pt x="1539" y="132"/>
                  </a:lnTo>
                  <a:lnTo>
                    <a:pt x="1540" y="124"/>
                  </a:lnTo>
                  <a:lnTo>
                    <a:pt x="1540" y="116"/>
                  </a:lnTo>
                  <a:lnTo>
                    <a:pt x="1540" y="109"/>
                  </a:lnTo>
                  <a:lnTo>
                    <a:pt x="1539" y="101"/>
                  </a:lnTo>
                  <a:lnTo>
                    <a:pt x="1537" y="95"/>
                  </a:lnTo>
                  <a:lnTo>
                    <a:pt x="1532" y="88"/>
                  </a:lnTo>
                  <a:lnTo>
                    <a:pt x="1529" y="82"/>
                  </a:lnTo>
                  <a:lnTo>
                    <a:pt x="1523" y="76"/>
                  </a:lnTo>
                  <a:lnTo>
                    <a:pt x="1518" y="69"/>
                  </a:lnTo>
                  <a:lnTo>
                    <a:pt x="1510" y="64"/>
                  </a:lnTo>
                  <a:lnTo>
                    <a:pt x="1510" y="58"/>
                  </a:lnTo>
                  <a:lnTo>
                    <a:pt x="1510" y="52"/>
                  </a:lnTo>
                  <a:lnTo>
                    <a:pt x="1512" y="45"/>
                  </a:lnTo>
                  <a:lnTo>
                    <a:pt x="1512" y="39"/>
                  </a:lnTo>
                  <a:lnTo>
                    <a:pt x="1510" y="32"/>
                  </a:lnTo>
                  <a:lnTo>
                    <a:pt x="1510" y="26"/>
                  </a:lnTo>
                  <a:lnTo>
                    <a:pt x="1510" y="20"/>
                  </a:lnTo>
                  <a:lnTo>
                    <a:pt x="1510" y="13"/>
                  </a:lnTo>
                  <a:lnTo>
                    <a:pt x="1510" y="7"/>
                  </a:lnTo>
                  <a:lnTo>
                    <a:pt x="1510" y="0"/>
                  </a:lnTo>
                  <a:lnTo>
                    <a:pt x="1195" y="116"/>
                  </a:lnTo>
                  <a:lnTo>
                    <a:pt x="1196" y="119"/>
                  </a:lnTo>
                  <a:lnTo>
                    <a:pt x="1198" y="124"/>
                  </a:lnTo>
                  <a:lnTo>
                    <a:pt x="1201" y="127"/>
                  </a:lnTo>
                  <a:lnTo>
                    <a:pt x="1203" y="130"/>
                  </a:lnTo>
                  <a:lnTo>
                    <a:pt x="1204" y="133"/>
                  </a:lnTo>
                  <a:lnTo>
                    <a:pt x="1208" y="138"/>
                  </a:lnTo>
                  <a:lnTo>
                    <a:pt x="1209" y="141"/>
                  </a:lnTo>
                  <a:lnTo>
                    <a:pt x="1211" y="144"/>
                  </a:lnTo>
                  <a:lnTo>
                    <a:pt x="1214" y="148"/>
                  </a:lnTo>
                  <a:lnTo>
                    <a:pt x="1216" y="151"/>
                  </a:lnTo>
                  <a:lnTo>
                    <a:pt x="1196" y="172"/>
                  </a:lnTo>
                  <a:lnTo>
                    <a:pt x="1204" y="180"/>
                  </a:lnTo>
                  <a:lnTo>
                    <a:pt x="1156" y="239"/>
                  </a:lnTo>
                  <a:lnTo>
                    <a:pt x="1152" y="229"/>
                  </a:lnTo>
                  <a:lnTo>
                    <a:pt x="1147" y="221"/>
                  </a:lnTo>
                  <a:lnTo>
                    <a:pt x="1140" y="212"/>
                  </a:lnTo>
                  <a:lnTo>
                    <a:pt x="1136" y="202"/>
                  </a:lnTo>
                  <a:lnTo>
                    <a:pt x="1129" y="192"/>
                  </a:lnTo>
                  <a:lnTo>
                    <a:pt x="1124" y="184"/>
                  </a:lnTo>
                  <a:lnTo>
                    <a:pt x="1118" y="175"/>
                  </a:lnTo>
                  <a:lnTo>
                    <a:pt x="1113" y="165"/>
                  </a:lnTo>
                  <a:lnTo>
                    <a:pt x="1107" y="156"/>
                  </a:lnTo>
                  <a:lnTo>
                    <a:pt x="1102" y="148"/>
                  </a:lnTo>
                  <a:lnTo>
                    <a:pt x="0" y="456"/>
                  </a:lnTo>
                  <a:lnTo>
                    <a:pt x="14" y="456"/>
                  </a:lnTo>
                  <a:lnTo>
                    <a:pt x="30" y="456"/>
                  </a:lnTo>
                  <a:lnTo>
                    <a:pt x="44" y="458"/>
                  </a:lnTo>
                  <a:lnTo>
                    <a:pt x="60" y="458"/>
                  </a:lnTo>
                  <a:lnTo>
                    <a:pt x="76" y="458"/>
                  </a:lnTo>
                  <a:lnTo>
                    <a:pt x="91" y="458"/>
                  </a:lnTo>
                  <a:lnTo>
                    <a:pt x="107" y="458"/>
                  </a:lnTo>
                  <a:lnTo>
                    <a:pt x="121" y="458"/>
                  </a:lnTo>
                  <a:lnTo>
                    <a:pt x="137" y="458"/>
                  </a:lnTo>
                  <a:lnTo>
                    <a:pt x="153" y="458"/>
                  </a:lnTo>
                  <a:lnTo>
                    <a:pt x="156" y="522"/>
                  </a:lnTo>
                  <a:lnTo>
                    <a:pt x="164" y="586"/>
                  </a:lnTo>
                  <a:lnTo>
                    <a:pt x="179" y="648"/>
                  </a:lnTo>
                  <a:lnTo>
                    <a:pt x="198" y="711"/>
                  </a:lnTo>
                  <a:lnTo>
                    <a:pt x="222" y="770"/>
                  </a:lnTo>
                  <a:lnTo>
                    <a:pt x="252" y="828"/>
                  </a:lnTo>
                  <a:lnTo>
                    <a:pt x="288" y="882"/>
                  </a:lnTo>
                  <a:lnTo>
                    <a:pt x="329" y="933"/>
                  </a:lnTo>
                  <a:lnTo>
                    <a:pt x="377" y="978"/>
                  </a:lnTo>
                  <a:lnTo>
                    <a:pt x="432" y="1020"/>
                  </a:lnTo>
                  <a:lnTo>
                    <a:pt x="384" y="1068"/>
                  </a:lnTo>
                  <a:lnTo>
                    <a:pt x="376" y="1108"/>
                  </a:lnTo>
                  <a:lnTo>
                    <a:pt x="372" y="1148"/>
                  </a:lnTo>
                  <a:lnTo>
                    <a:pt x="372" y="1186"/>
                  </a:lnTo>
                  <a:lnTo>
                    <a:pt x="379" y="1224"/>
                  </a:lnTo>
                  <a:lnTo>
                    <a:pt x="388" y="1261"/>
                  </a:lnTo>
                  <a:lnTo>
                    <a:pt x="401" y="1296"/>
                  </a:lnTo>
                  <a:lnTo>
                    <a:pt x="420" y="1330"/>
                  </a:lnTo>
                  <a:lnTo>
                    <a:pt x="443" y="1360"/>
                  </a:lnTo>
                  <a:lnTo>
                    <a:pt x="468" y="1388"/>
                  </a:lnTo>
                  <a:lnTo>
                    <a:pt x="499" y="1413"/>
                  </a:lnTo>
                  <a:lnTo>
                    <a:pt x="531" y="1429"/>
                  </a:lnTo>
                  <a:lnTo>
                    <a:pt x="563" y="1444"/>
                  </a:lnTo>
                  <a:lnTo>
                    <a:pt x="596" y="1456"/>
                  </a:lnTo>
                  <a:lnTo>
                    <a:pt x="633" y="1466"/>
                  </a:lnTo>
                  <a:lnTo>
                    <a:pt x="668" y="1474"/>
                  </a:lnTo>
                  <a:lnTo>
                    <a:pt x="705" y="1477"/>
                  </a:lnTo>
                  <a:lnTo>
                    <a:pt x="744" y="1479"/>
                  </a:lnTo>
                  <a:lnTo>
                    <a:pt x="780" y="1477"/>
                  </a:lnTo>
                  <a:lnTo>
                    <a:pt x="817" y="1471"/>
                  </a:lnTo>
                  <a:lnTo>
                    <a:pt x="854" y="1461"/>
                  </a:lnTo>
                  <a:lnTo>
                    <a:pt x="862" y="1557"/>
                  </a:lnTo>
                  <a:lnTo>
                    <a:pt x="876" y="1556"/>
                  </a:lnTo>
                  <a:lnTo>
                    <a:pt x="891" y="1556"/>
                  </a:lnTo>
                  <a:lnTo>
                    <a:pt x="908" y="1557"/>
                  </a:lnTo>
                  <a:lnTo>
                    <a:pt x="926" y="1557"/>
                  </a:lnTo>
                  <a:lnTo>
                    <a:pt x="944" y="1556"/>
                  </a:lnTo>
                  <a:lnTo>
                    <a:pt x="960" y="1554"/>
                  </a:lnTo>
                  <a:lnTo>
                    <a:pt x="976" y="1551"/>
                  </a:lnTo>
                  <a:lnTo>
                    <a:pt x="990" y="1544"/>
                  </a:lnTo>
                  <a:lnTo>
                    <a:pt x="1003" y="1536"/>
                  </a:lnTo>
                  <a:lnTo>
                    <a:pt x="1012" y="1525"/>
                  </a:lnTo>
                  <a:lnTo>
                    <a:pt x="1030" y="1508"/>
                  </a:lnTo>
                  <a:lnTo>
                    <a:pt x="1041" y="1487"/>
                  </a:lnTo>
                  <a:lnTo>
                    <a:pt x="1044" y="1466"/>
                  </a:lnTo>
                  <a:lnTo>
                    <a:pt x="1044" y="1444"/>
                  </a:lnTo>
                  <a:lnTo>
                    <a:pt x="1044" y="1421"/>
                  </a:lnTo>
                  <a:lnTo>
                    <a:pt x="1043" y="1399"/>
                  </a:lnTo>
                  <a:lnTo>
                    <a:pt x="1046" y="1378"/>
                  </a:lnTo>
                  <a:lnTo>
                    <a:pt x="1054" y="1360"/>
                  </a:lnTo>
                  <a:lnTo>
                    <a:pt x="1068" y="1346"/>
                  </a:lnTo>
                  <a:lnTo>
                    <a:pt x="1092" y="1333"/>
                  </a:lnTo>
                  <a:lnTo>
                    <a:pt x="1086" y="1362"/>
                  </a:lnTo>
                  <a:lnTo>
                    <a:pt x="1089" y="1383"/>
                  </a:lnTo>
                  <a:lnTo>
                    <a:pt x="1097" y="1396"/>
                  </a:lnTo>
                  <a:lnTo>
                    <a:pt x="1110" y="1402"/>
                  </a:lnTo>
                  <a:lnTo>
                    <a:pt x="1128" y="1407"/>
                  </a:lnTo>
                  <a:lnTo>
                    <a:pt x="1145" y="1410"/>
                  </a:lnTo>
                  <a:lnTo>
                    <a:pt x="1164" y="1413"/>
                  </a:lnTo>
                  <a:lnTo>
                    <a:pt x="1182" y="1418"/>
                  </a:lnTo>
                  <a:lnTo>
                    <a:pt x="1195" y="1428"/>
                  </a:lnTo>
                  <a:lnTo>
                    <a:pt x="1204" y="1442"/>
                  </a:lnTo>
                  <a:lnTo>
                    <a:pt x="1206" y="1455"/>
                  </a:lnTo>
                  <a:lnTo>
                    <a:pt x="1204" y="1463"/>
                  </a:lnTo>
                  <a:lnTo>
                    <a:pt x="1198" y="1469"/>
                  </a:lnTo>
                  <a:lnTo>
                    <a:pt x="1190" y="1472"/>
                  </a:lnTo>
                  <a:lnTo>
                    <a:pt x="1182" y="1476"/>
                  </a:lnTo>
                  <a:lnTo>
                    <a:pt x="1172" y="1477"/>
                  </a:lnTo>
                  <a:lnTo>
                    <a:pt x="1164" y="1482"/>
                  </a:lnTo>
                  <a:lnTo>
                    <a:pt x="1158" y="1487"/>
                  </a:lnTo>
                  <a:lnTo>
                    <a:pt x="1155" y="1496"/>
                  </a:lnTo>
                  <a:lnTo>
                    <a:pt x="1156" y="1509"/>
                  </a:lnTo>
                  <a:lnTo>
                    <a:pt x="1171" y="1508"/>
                  </a:lnTo>
                  <a:lnTo>
                    <a:pt x="1184" y="1506"/>
                  </a:lnTo>
                  <a:lnTo>
                    <a:pt x="1198" y="1508"/>
                  </a:lnTo>
                  <a:lnTo>
                    <a:pt x="1211" y="1509"/>
                  </a:lnTo>
                  <a:lnTo>
                    <a:pt x="1224" y="1511"/>
                  </a:lnTo>
                  <a:lnTo>
                    <a:pt x="1236" y="1514"/>
                  </a:lnTo>
                  <a:lnTo>
                    <a:pt x="1249" y="1519"/>
                  </a:lnTo>
                  <a:lnTo>
                    <a:pt x="1260" y="1524"/>
                  </a:lnTo>
                  <a:lnTo>
                    <a:pt x="1273" y="1530"/>
                  </a:lnTo>
                  <a:lnTo>
                    <a:pt x="1283" y="1536"/>
                  </a:lnTo>
                  <a:lnTo>
                    <a:pt x="1304" y="1530"/>
                  </a:lnTo>
                  <a:lnTo>
                    <a:pt x="1326" y="1525"/>
                  </a:lnTo>
                  <a:lnTo>
                    <a:pt x="1350" y="1520"/>
                  </a:lnTo>
                  <a:lnTo>
                    <a:pt x="1374" y="1517"/>
                  </a:lnTo>
                  <a:lnTo>
                    <a:pt x="1400" y="1511"/>
                  </a:lnTo>
                  <a:lnTo>
                    <a:pt x="1424" y="1504"/>
                  </a:lnTo>
                  <a:lnTo>
                    <a:pt x="1446" y="1495"/>
                  </a:lnTo>
                  <a:lnTo>
                    <a:pt x="1467" y="1484"/>
                  </a:lnTo>
                  <a:lnTo>
                    <a:pt x="1486" y="1469"/>
                  </a:lnTo>
                  <a:lnTo>
                    <a:pt x="1502" y="1450"/>
                  </a:lnTo>
                  <a:lnTo>
                    <a:pt x="1489" y="1444"/>
                  </a:lnTo>
                  <a:lnTo>
                    <a:pt x="1480" y="1434"/>
                  </a:lnTo>
                  <a:lnTo>
                    <a:pt x="1472" y="1421"/>
                  </a:lnTo>
                  <a:lnTo>
                    <a:pt x="1465" y="1408"/>
                  </a:lnTo>
                  <a:lnTo>
                    <a:pt x="1459" y="1396"/>
                  </a:lnTo>
                  <a:lnTo>
                    <a:pt x="1452" y="1383"/>
                  </a:lnTo>
                  <a:lnTo>
                    <a:pt x="1444" y="1373"/>
                  </a:lnTo>
                  <a:lnTo>
                    <a:pt x="1432" y="1368"/>
                  </a:lnTo>
                  <a:lnTo>
                    <a:pt x="1416" y="1368"/>
                  </a:lnTo>
                  <a:lnTo>
                    <a:pt x="1395" y="1373"/>
                  </a:lnTo>
                  <a:lnTo>
                    <a:pt x="1392" y="1378"/>
                  </a:lnTo>
                  <a:lnTo>
                    <a:pt x="1387" y="1383"/>
                  </a:lnTo>
                  <a:lnTo>
                    <a:pt x="1384" y="1388"/>
                  </a:lnTo>
                  <a:lnTo>
                    <a:pt x="1379" y="1392"/>
                  </a:lnTo>
                  <a:lnTo>
                    <a:pt x="1374" y="1396"/>
                  </a:lnTo>
                  <a:lnTo>
                    <a:pt x="1371" y="1400"/>
                  </a:lnTo>
                  <a:lnTo>
                    <a:pt x="1366" y="1405"/>
                  </a:lnTo>
                  <a:lnTo>
                    <a:pt x="1363" y="1410"/>
                  </a:lnTo>
                  <a:lnTo>
                    <a:pt x="1361" y="1416"/>
                  </a:lnTo>
                  <a:lnTo>
                    <a:pt x="1360" y="1421"/>
                  </a:lnTo>
                  <a:lnTo>
                    <a:pt x="1350" y="1432"/>
                  </a:lnTo>
                  <a:lnTo>
                    <a:pt x="1340" y="1439"/>
                  </a:lnTo>
                  <a:lnTo>
                    <a:pt x="1331" y="1440"/>
                  </a:lnTo>
                  <a:lnTo>
                    <a:pt x="1320" y="1440"/>
                  </a:lnTo>
                  <a:lnTo>
                    <a:pt x="1310" y="1436"/>
                  </a:lnTo>
                  <a:lnTo>
                    <a:pt x="1300" y="1429"/>
                  </a:lnTo>
                  <a:lnTo>
                    <a:pt x="1291" y="1423"/>
                  </a:lnTo>
                  <a:lnTo>
                    <a:pt x="1283" y="1413"/>
                  </a:lnTo>
                  <a:lnTo>
                    <a:pt x="1276" y="1404"/>
                  </a:lnTo>
                  <a:lnTo>
                    <a:pt x="1272" y="1394"/>
                  </a:lnTo>
                  <a:lnTo>
                    <a:pt x="1302" y="1391"/>
                  </a:lnTo>
                  <a:lnTo>
                    <a:pt x="1329" y="1383"/>
                  </a:lnTo>
                  <a:lnTo>
                    <a:pt x="1352" y="1370"/>
                  </a:lnTo>
                  <a:lnTo>
                    <a:pt x="1371" y="1352"/>
                  </a:lnTo>
                  <a:lnTo>
                    <a:pt x="1387" y="1332"/>
                  </a:lnTo>
                  <a:lnTo>
                    <a:pt x="1401" y="1309"/>
                  </a:lnTo>
                  <a:lnTo>
                    <a:pt x="1416" y="1284"/>
                  </a:lnTo>
                  <a:lnTo>
                    <a:pt x="1428" y="1260"/>
                  </a:lnTo>
                  <a:lnTo>
                    <a:pt x="1441" y="1234"/>
                  </a:lnTo>
                  <a:lnTo>
                    <a:pt x="1454" y="1210"/>
                  </a:lnTo>
                  <a:lnTo>
                    <a:pt x="1472" y="1184"/>
                  </a:lnTo>
                  <a:lnTo>
                    <a:pt x="1481" y="1154"/>
                  </a:lnTo>
                  <a:lnTo>
                    <a:pt x="1489" y="1120"/>
                  </a:lnTo>
                  <a:lnTo>
                    <a:pt x="1494" y="1085"/>
                  </a:lnTo>
                  <a:lnTo>
                    <a:pt x="1499" y="1052"/>
                  </a:lnTo>
                  <a:lnTo>
                    <a:pt x="1505" y="1020"/>
                  </a:lnTo>
                  <a:lnTo>
                    <a:pt x="1516" y="992"/>
                  </a:lnTo>
                  <a:lnTo>
                    <a:pt x="1534" y="970"/>
                  </a:lnTo>
                  <a:lnTo>
                    <a:pt x="1561" y="956"/>
                  </a:lnTo>
                  <a:lnTo>
                    <a:pt x="1598" y="952"/>
                  </a:lnTo>
                  <a:lnTo>
                    <a:pt x="1598" y="911"/>
                  </a:lnTo>
                  <a:lnTo>
                    <a:pt x="1595" y="871"/>
                  </a:lnTo>
                  <a:lnTo>
                    <a:pt x="1590" y="834"/>
                  </a:lnTo>
                  <a:lnTo>
                    <a:pt x="1585" y="797"/>
                  </a:lnTo>
                  <a:lnTo>
                    <a:pt x="1577" y="764"/>
                  </a:lnTo>
                  <a:lnTo>
                    <a:pt x="1568" y="728"/>
                  </a:lnTo>
                  <a:lnTo>
                    <a:pt x="1556" y="695"/>
                  </a:lnTo>
                  <a:lnTo>
                    <a:pt x="1542" y="661"/>
                  </a:lnTo>
                  <a:lnTo>
                    <a:pt x="1528" y="626"/>
                  </a:lnTo>
                  <a:lnTo>
                    <a:pt x="1510" y="589"/>
                  </a:lnTo>
                  <a:lnTo>
                    <a:pt x="1507" y="572"/>
                  </a:lnTo>
                  <a:lnTo>
                    <a:pt x="1497" y="556"/>
                  </a:lnTo>
                  <a:lnTo>
                    <a:pt x="1481" y="541"/>
                  </a:lnTo>
                  <a:lnTo>
                    <a:pt x="1464" y="525"/>
                  </a:lnTo>
                  <a:lnTo>
                    <a:pt x="1448" y="511"/>
                  </a:lnTo>
                  <a:lnTo>
                    <a:pt x="1433" y="496"/>
                  </a:lnTo>
                  <a:lnTo>
                    <a:pt x="1424" y="480"/>
                  </a:lnTo>
                  <a:lnTo>
                    <a:pt x="1422" y="463"/>
                  </a:lnTo>
                  <a:lnTo>
                    <a:pt x="1432" y="445"/>
                  </a:lnTo>
                  <a:lnTo>
                    <a:pt x="1454" y="426"/>
                  </a:lnTo>
                  <a:lnTo>
                    <a:pt x="1502" y="447"/>
                  </a:lnTo>
                  <a:lnTo>
                    <a:pt x="1550" y="468"/>
                  </a:lnTo>
                  <a:lnTo>
                    <a:pt x="1598" y="487"/>
                  </a:lnTo>
                  <a:lnTo>
                    <a:pt x="1648" y="506"/>
                  </a:lnTo>
                  <a:lnTo>
                    <a:pt x="1696" y="524"/>
                  </a:lnTo>
                  <a:lnTo>
                    <a:pt x="1745" y="541"/>
                  </a:lnTo>
                  <a:lnTo>
                    <a:pt x="1796" y="557"/>
                  </a:lnTo>
                  <a:lnTo>
                    <a:pt x="1848" y="570"/>
                  </a:lnTo>
                  <a:lnTo>
                    <a:pt x="1899" y="581"/>
                  </a:lnTo>
                  <a:lnTo>
                    <a:pt x="1953" y="589"/>
                  </a:lnTo>
                  <a:lnTo>
                    <a:pt x="1961" y="584"/>
                  </a:lnTo>
                  <a:lnTo>
                    <a:pt x="1971" y="580"/>
                  </a:lnTo>
                  <a:lnTo>
                    <a:pt x="1979" y="573"/>
                  </a:lnTo>
                  <a:lnTo>
                    <a:pt x="1985" y="565"/>
                  </a:lnTo>
                  <a:lnTo>
                    <a:pt x="1992" y="557"/>
                  </a:lnTo>
                  <a:lnTo>
                    <a:pt x="1998" y="548"/>
                  </a:lnTo>
                  <a:lnTo>
                    <a:pt x="2003" y="538"/>
                  </a:lnTo>
                  <a:lnTo>
                    <a:pt x="2006" y="527"/>
                  </a:lnTo>
                  <a:lnTo>
                    <a:pt x="2008" y="517"/>
                  </a:lnTo>
                  <a:lnTo>
                    <a:pt x="2008" y="506"/>
                  </a:lnTo>
                  <a:lnTo>
                    <a:pt x="1976" y="479"/>
                  </a:lnTo>
                  <a:lnTo>
                    <a:pt x="1939" y="458"/>
                  </a:lnTo>
                  <a:lnTo>
                    <a:pt x="1899" y="442"/>
                  </a:lnTo>
                  <a:lnTo>
                    <a:pt x="1857" y="428"/>
                  </a:lnTo>
                  <a:lnTo>
                    <a:pt x="1814" y="416"/>
                  </a:lnTo>
                  <a:lnTo>
                    <a:pt x="1769" y="405"/>
                  </a:lnTo>
                  <a:lnTo>
                    <a:pt x="1724" y="396"/>
                  </a:lnTo>
                  <a:lnTo>
                    <a:pt x="1681" y="383"/>
                  </a:lnTo>
                  <a:lnTo>
                    <a:pt x="1638" y="368"/>
                  </a:lnTo>
                  <a:lnTo>
                    <a:pt x="1598" y="351"/>
                  </a:lnTo>
                  <a:lnTo>
                    <a:pt x="1598" y="351"/>
                  </a:lnTo>
                  <a:lnTo>
                    <a:pt x="1598" y="349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3" name="Freeform 129"/>
            <p:cNvSpPr>
              <a:spLocks/>
            </p:cNvSpPr>
            <p:nvPr/>
          </p:nvSpPr>
          <p:spPr bwMode="auto">
            <a:xfrm>
              <a:off x="3453" y="2257"/>
              <a:ext cx="70" cy="68"/>
            </a:xfrm>
            <a:custGeom>
              <a:avLst/>
              <a:gdLst>
                <a:gd name="T0" fmla="*/ 190 w 219"/>
                <a:gd name="T1" fmla="*/ 171 h 210"/>
                <a:gd name="T2" fmla="*/ 181 w 219"/>
                <a:gd name="T3" fmla="*/ 186 h 210"/>
                <a:gd name="T4" fmla="*/ 168 w 219"/>
                <a:gd name="T5" fmla="*/ 195 h 210"/>
                <a:gd name="T6" fmla="*/ 157 w 219"/>
                <a:gd name="T7" fmla="*/ 203 h 210"/>
                <a:gd name="T8" fmla="*/ 144 w 219"/>
                <a:gd name="T9" fmla="*/ 208 h 210"/>
                <a:gd name="T10" fmla="*/ 133 w 219"/>
                <a:gd name="T11" fmla="*/ 210 h 210"/>
                <a:gd name="T12" fmla="*/ 120 w 219"/>
                <a:gd name="T13" fmla="*/ 208 h 210"/>
                <a:gd name="T14" fmla="*/ 107 w 219"/>
                <a:gd name="T15" fmla="*/ 205 h 210"/>
                <a:gd name="T16" fmla="*/ 94 w 219"/>
                <a:gd name="T17" fmla="*/ 198 h 210"/>
                <a:gd name="T18" fmla="*/ 81 w 219"/>
                <a:gd name="T19" fmla="*/ 190 h 210"/>
                <a:gd name="T20" fmla="*/ 67 w 219"/>
                <a:gd name="T21" fmla="*/ 179 h 210"/>
                <a:gd name="T22" fmla="*/ 56 w 219"/>
                <a:gd name="T23" fmla="*/ 166 h 210"/>
                <a:gd name="T24" fmla="*/ 48 w 219"/>
                <a:gd name="T25" fmla="*/ 152 h 210"/>
                <a:gd name="T26" fmla="*/ 40 w 219"/>
                <a:gd name="T27" fmla="*/ 138 h 210"/>
                <a:gd name="T28" fmla="*/ 32 w 219"/>
                <a:gd name="T29" fmla="*/ 122 h 210"/>
                <a:gd name="T30" fmla="*/ 25 w 219"/>
                <a:gd name="T31" fmla="*/ 107 h 210"/>
                <a:gd name="T32" fmla="*/ 21 w 219"/>
                <a:gd name="T33" fmla="*/ 91 h 210"/>
                <a:gd name="T34" fmla="*/ 16 w 219"/>
                <a:gd name="T35" fmla="*/ 75 h 210"/>
                <a:gd name="T36" fmla="*/ 11 w 219"/>
                <a:gd name="T37" fmla="*/ 59 h 210"/>
                <a:gd name="T38" fmla="*/ 6 w 219"/>
                <a:gd name="T39" fmla="*/ 43 h 210"/>
                <a:gd name="T40" fmla="*/ 0 w 219"/>
                <a:gd name="T41" fmla="*/ 29 h 210"/>
                <a:gd name="T42" fmla="*/ 21 w 219"/>
                <a:gd name="T43" fmla="*/ 22 h 210"/>
                <a:gd name="T44" fmla="*/ 41 w 219"/>
                <a:gd name="T45" fmla="*/ 19 h 210"/>
                <a:gd name="T46" fmla="*/ 62 w 219"/>
                <a:gd name="T47" fmla="*/ 18 h 210"/>
                <a:gd name="T48" fmla="*/ 85 w 219"/>
                <a:gd name="T49" fmla="*/ 18 h 210"/>
                <a:gd name="T50" fmla="*/ 107 w 219"/>
                <a:gd name="T51" fmla="*/ 19 h 210"/>
                <a:gd name="T52" fmla="*/ 128 w 219"/>
                <a:gd name="T53" fmla="*/ 19 h 210"/>
                <a:gd name="T54" fmla="*/ 150 w 219"/>
                <a:gd name="T55" fmla="*/ 18 h 210"/>
                <a:gd name="T56" fmla="*/ 174 w 219"/>
                <a:gd name="T57" fmla="*/ 14 h 210"/>
                <a:gd name="T58" fmla="*/ 197 w 219"/>
                <a:gd name="T59" fmla="*/ 10 h 210"/>
                <a:gd name="T60" fmla="*/ 219 w 219"/>
                <a:gd name="T61" fmla="*/ 0 h 210"/>
                <a:gd name="T62" fmla="*/ 217 w 219"/>
                <a:gd name="T63" fmla="*/ 16 h 210"/>
                <a:gd name="T64" fmla="*/ 216 w 219"/>
                <a:gd name="T65" fmla="*/ 32 h 210"/>
                <a:gd name="T66" fmla="*/ 213 w 219"/>
                <a:gd name="T67" fmla="*/ 50 h 210"/>
                <a:gd name="T68" fmla="*/ 209 w 219"/>
                <a:gd name="T69" fmla="*/ 67 h 210"/>
                <a:gd name="T70" fmla="*/ 205 w 219"/>
                <a:gd name="T71" fmla="*/ 86 h 210"/>
                <a:gd name="T72" fmla="*/ 201 w 219"/>
                <a:gd name="T73" fmla="*/ 104 h 210"/>
                <a:gd name="T74" fmla="*/ 197 w 219"/>
                <a:gd name="T75" fmla="*/ 122 h 210"/>
                <a:gd name="T76" fmla="*/ 193 w 219"/>
                <a:gd name="T77" fmla="*/ 139 h 210"/>
                <a:gd name="T78" fmla="*/ 192 w 219"/>
                <a:gd name="T79" fmla="*/ 157 h 210"/>
                <a:gd name="T80" fmla="*/ 190 w 219"/>
                <a:gd name="T81" fmla="*/ 171 h 210"/>
                <a:gd name="T82" fmla="*/ 190 w 219"/>
                <a:gd name="T83" fmla="*/ 17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9" h="210">
                  <a:moveTo>
                    <a:pt x="190" y="171"/>
                  </a:moveTo>
                  <a:lnTo>
                    <a:pt x="181" y="186"/>
                  </a:lnTo>
                  <a:lnTo>
                    <a:pt x="168" y="195"/>
                  </a:lnTo>
                  <a:lnTo>
                    <a:pt x="157" y="203"/>
                  </a:lnTo>
                  <a:lnTo>
                    <a:pt x="144" y="208"/>
                  </a:lnTo>
                  <a:lnTo>
                    <a:pt x="133" y="210"/>
                  </a:lnTo>
                  <a:lnTo>
                    <a:pt x="120" y="208"/>
                  </a:lnTo>
                  <a:lnTo>
                    <a:pt x="107" y="205"/>
                  </a:lnTo>
                  <a:lnTo>
                    <a:pt x="94" y="198"/>
                  </a:lnTo>
                  <a:lnTo>
                    <a:pt x="81" y="190"/>
                  </a:lnTo>
                  <a:lnTo>
                    <a:pt x="67" y="179"/>
                  </a:lnTo>
                  <a:lnTo>
                    <a:pt x="56" y="166"/>
                  </a:lnTo>
                  <a:lnTo>
                    <a:pt x="48" y="152"/>
                  </a:lnTo>
                  <a:lnTo>
                    <a:pt x="40" y="138"/>
                  </a:lnTo>
                  <a:lnTo>
                    <a:pt x="32" y="122"/>
                  </a:lnTo>
                  <a:lnTo>
                    <a:pt x="25" y="107"/>
                  </a:lnTo>
                  <a:lnTo>
                    <a:pt x="21" y="91"/>
                  </a:lnTo>
                  <a:lnTo>
                    <a:pt x="16" y="75"/>
                  </a:lnTo>
                  <a:lnTo>
                    <a:pt x="11" y="59"/>
                  </a:lnTo>
                  <a:lnTo>
                    <a:pt x="6" y="43"/>
                  </a:lnTo>
                  <a:lnTo>
                    <a:pt x="0" y="29"/>
                  </a:lnTo>
                  <a:lnTo>
                    <a:pt x="21" y="22"/>
                  </a:lnTo>
                  <a:lnTo>
                    <a:pt x="41" y="19"/>
                  </a:lnTo>
                  <a:lnTo>
                    <a:pt x="62" y="18"/>
                  </a:lnTo>
                  <a:lnTo>
                    <a:pt x="85" y="18"/>
                  </a:lnTo>
                  <a:lnTo>
                    <a:pt x="107" y="19"/>
                  </a:lnTo>
                  <a:lnTo>
                    <a:pt x="128" y="19"/>
                  </a:lnTo>
                  <a:lnTo>
                    <a:pt x="150" y="18"/>
                  </a:lnTo>
                  <a:lnTo>
                    <a:pt x="174" y="14"/>
                  </a:lnTo>
                  <a:lnTo>
                    <a:pt x="197" y="10"/>
                  </a:lnTo>
                  <a:lnTo>
                    <a:pt x="219" y="0"/>
                  </a:lnTo>
                  <a:lnTo>
                    <a:pt x="217" y="16"/>
                  </a:lnTo>
                  <a:lnTo>
                    <a:pt x="216" y="32"/>
                  </a:lnTo>
                  <a:lnTo>
                    <a:pt x="213" y="50"/>
                  </a:lnTo>
                  <a:lnTo>
                    <a:pt x="209" y="67"/>
                  </a:lnTo>
                  <a:lnTo>
                    <a:pt x="205" y="86"/>
                  </a:lnTo>
                  <a:lnTo>
                    <a:pt x="201" y="104"/>
                  </a:lnTo>
                  <a:lnTo>
                    <a:pt x="197" y="122"/>
                  </a:lnTo>
                  <a:lnTo>
                    <a:pt x="193" y="139"/>
                  </a:lnTo>
                  <a:lnTo>
                    <a:pt x="192" y="157"/>
                  </a:lnTo>
                  <a:lnTo>
                    <a:pt x="190" y="171"/>
                  </a:lnTo>
                  <a:lnTo>
                    <a:pt x="190" y="1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4" name="Freeform 130"/>
            <p:cNvSpPr>
              <a:spLocks/>
            </p:cNvSpPr>
            <p:nvPr/>
          </p:nvSpPr>
          <p:spPr bwMode="auto">
            <a:xfrm>
              <a:off x="3523" y="2306"/>
              <a:ext cx="84" cy="40"/>
            </a:xfrm>
            <a:custGeom>
              <a:avLst/>
              <a:gdLst>
                <a:gd name="T0" fmla="*/ 258 w 259"/>
                <a:gd name="T1" fmla="*/ 75 h 123"/>
                <a:gd name="T2" fmla="*/ 259 w 259"/>
                <a:gd name="T3" fmla="*/ 115 h 123"/>
                <a:gd name="T4" fmla="*/ 250 w 259"/>
                <a:gd name="T5" fmla="*/ 120 h 123"/>
                <a:gd name="T6" fmla="*/ 238 w 259"/>
                <a:gd name="T7" fmla="*/ 122 h 123"/>
                <a:gd name="T8" fmla="*/ 229 w 259"/>
                <a:gd name="T9" fmla="*/ 123 h 123"/>
                <a:gd name="T10" fmla="*/ 219 w 259"/>
                <a:gd name="T11" fmla="*/ 122 h 123"/>
                <a:gd name="T12" fmla="*/ 210 w 259"/>
                <a:gd name="T13" fmla="*/ 118 h 123"/>
                <a:gd name="T14" fmla="*/ 202 w 259"/>
                <a:gd name="T15" fmla="*/ 115 h 123"/>
                <a:gd name="T16" fmla="*/ 192 w 259"/>
                <a:gd name="T17" fmla="*/ 109 h 123"/>
                <a:gd name="T18" fmla="*/ 184 w 259"/>
                <a:gd name="T19" fmla="*/ 102 h 123"/>
                <a:gd name="T20" fmla="*/ 178 w 259"/>
                <a:gd name="T21" fmla="*/ 94 h 123"/>
                <a:gd name="T22" fmla="*/ 171 w 259"/>
                <a:gd name="T23" fmla="*/ 86 h 123"/>
                <a:gd name="T24" fmla="*/ 8 w 259"/>
                <a:gd name="T25" fmla="*/ 48 h 123"/>
                <a:gd name="T26" fmla="*/ 3 w 259"/>
                <a:gd name="T27" fmla="*/ 45 h 123"/>
                <a:gd name="T28" fmla="*/ 0 w 259"/>
                <a:gd name="T29" fmla="*/ 42 h 123"/>
                <a:gd name="T30" fmla="*/ 0 w 259"/>
                <a:gd name="T31" fmla="*/ 38 h 123"/>
                <a:gd name="T32" fmla="*/ 2 w 259"/>
                <a:gd name="T33" fmla="*/ 34 h 123"/>
                <a:gd name="T34" fmla="*/ 3 w 259"/>
                <a:gd name="T35" fmla="*/ 27 h 123"/>
                <a:gd name="T36" fmla="*/ 6 w 259"/>
                <a:gd name="T37" fmla="*/ 22 h 123"/>
                <a:gd name="T38" fmla="*/ 10 w 259"/>
                <a:gd name="T39" fmla="*/ 16 h 123"/>
                <a:gd name="T40" fmla="*/ 13 w 259"/>
                <a:gd name="T41" fmla="*/ 10 h 123"/>
                <a:gd name="T42" fmla="*/ 18 w 259"/>
                <a:gd name="T43" fmla="*/ 5 h 123"/>
                <a:gd name="T44" fmla="*/ 19 w 259"/>
                <a:gd name="T45" fmla="*/ 0 h 123"/>
                <a:gd name="T46" fmla="*/ 45 w 259"/>
                <a:gd name="T47" fmla="*/ 2 h 123"/>
                <a:gd name="T48" fmla="*/ 70 w 259"/>
                <a:gd name="T49" fmla="*/ 6 h 123"/>
                <a:gd name="T50" fmla="*/ 94 w 259"/>
                <a:gd name="T51" fmla="*/ 14 h 123"/>
                <a:gd name="T52" fmla="*/ 117 w 259"/>
                <a:gd name="T53" fmla="*/ 22 h 123"/>
                <a:gd name="T54" fmla="*/ 141 w 259"/>
                <a:gd name="T55" fmla="*/ 32 h 123"/>
                <a:gd name="T56" fmla="*/ 163 w 259"/>
                <a:gd name="T57" fmla="*/ 42 h 123"/>
                <a:gd name="T58" fmla="*/ 187 w 259"/>
                <a:gd name="T59" fmla="*/ 51 h 123"/>
                <a:gd name="T60" fmla="*/ 210 w 259"/>
                <a:gd name="T61" fmla="*/ 59 h 123"/>
                <a:gd name="T62" fmla="*/ 234 w 259"/>
                <a:gd name="T63" fmla="*/ 69 h 123"/>
                <a:gd name="T64" fmla="*/ 259 w 259"/>
                <a:gd name="T65" fmla="*/ 75 h 123"/>
                <a:gd name="T66" fmla="*/ 259 w 259"/>
                <a:gd name="T67" fmla="*/ 75 h 123"/>
                <a:gd name="T68" fmla="*/ 258 w 259"/>
                <a:gd name="T69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" h="123">
                  <a:moveTo>
                    <a:pt x="258" y="75"/>
                  </a:moveTo>
                  <a:lnTo>
                    <a:pt x="259" y="115"/>
                  </a:lnTo>
                  <a:lnTo>
                    <a:pt x="250" y="120"/>
                  </a:lnTo>
                  <a:lnTo>
                    <a:pt x="238" y="122"/>
                  </a:lnTo>
                  <a:lnTo>
                    <a:pt x="229" y="123"/>
                  </a:lnTo>
                  <a:lnTo>
                    <a:pt x="219" y="122"/>
                  </a:lnTo>
                  <a:lnTo>
                    <a:pt x="210" y="118"/>
                  </a:lnTo>
                  <a:lnTo>
                    <a:pt x="202" y="115"/>
                  </a:lnTo>
                  <a:lnTo>
                    <a:pt x="192" y="109"/>
                  </a:lnTo>
                  <a:lnTo>
                    <a:pt x="184" y="102"/>
                  </a:lnTo>
                  <a:lnTo>
                    <a:pt x="178" y="94"/>
                  </a:lnTo>
                  <a:lnTo>
                    <a:pt x="171" y="86"/>
                  </a:lnTo>
                  <a:lnTo>
                    <a:pt x="8" y="48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3" y="27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19" y="0"/>
                  </a:lnTo>
                  <a:lnTo>
                    <a:pt x="45" y="2"/>
                  </a:lnTo>
                  <a:lnTo>
                    <a:pt x="70" y="6"/>
                  </a:lnTo>
                  <a:lnTo>
                    <a:pt x="94" y="14"/>
                  </a:lnTo>
                  <a:lnTo>
                    <a:pt x="117" y="22"/>
                  </a:lnTo>
                  <a:lnTo>
                    <a:pt x="141" y="32"/>
                  </a:lnTo>
                  <a:lnTo>
                    <a:pt x="163" y="42"/>
                  </a:lnTo>
                  <a:lnTo>
                    <a:pt x="187" y="51"/>
                  </a:lnTo>
                  <a:lnTo>
                    <a:pt x="210" y="59"/>
                  </a:lnTo>
                  <a:lnTo>
                    <a:pt x="234" y="69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8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5" name="Freeform 131"/>
            <p:cNvSpPr>
              <a:spLocks/>
            </p:cNvSpPr>
            <p:nvPr/>
          </p:nvSpPr>
          <p:spPr bwMode="auto">
            <a:xfrm>
              <a:off x="3480" y="2340"/>
              <a:ext cx="52" cy="25"/>
            </a:xfrm>
            <a:custGeom>
              <a:avLst/>
              <a:gdLst>
                <a:gd name="T0" fmla="*/ 163 w 163"/>
                <a:gd name="T1" fmla="*/ 10 h 78"/>
                <a:gd name="T2" fmla="*/ 146 w 163"/>
                <a:gd name="T3" fmla="*/ 16 h 78"/>
                <a:gd name="T4" fmla="*/ 130 w 163"/>
                <a:gd name="T5" fmla="*/ 24 h 78"/>
                <a:gd name="T6" fmla="*/ 115 w 163"/>
                <a:gd name="T7" fmla="*/ 32 h 78"/>
                <a:gd name="T8" fmla="*/ 99 w 163"/>
                <a:gd name="T9" fmla="*/ 42 h 78"/>
                <a:gd name="T10" fmla="*/ 85 w 163"/>
                <a:gd name="T11" fmla="*/ 53 h 78"/>
                <a:gd name="T12" fmla="*/ 70 w 163"/>
                <a:gd name="T13" fmla="*/ 62 h 78"/>
                <a:gd name="T14" fmla="*/ 54 w 163"/>
                <a:gd name="T15" fmla="*/ 70 h 78"/>
                <a:gd name="T16" fmla="*/ 38 w 163"/>
                <a:gd name="T17" fmla="*/ 75 h 78"/>
                <a:gd name="T18" fmla="*/ 19 w 163"/>
                <a:gd name="T19" fmla="*/ 78 h 78"/>
                <a:gd name="T20" fmla="*/ 0 w 163"/>
                <a:gd name="T21" fmla="*/ 78 h 78"/>
                <a:gd name="T22" fmla="*/ 6 w 163"/>
                <a:gd name="T23" fmla="*/ 70 h 78"/>
                <a:gd name="T24" fmla="*/ 16 w 163"/>
                <a:gd name="T25" fmla="*/ 61 h 78"/>
                <a:gd name="T26" fmla="*/ 30 w 163"/>
                <a:gd name="T27" fmla="*/ 48 h 78"/>
                <a:gd name="T28" fmla="*/ 48 w 163"/>
                <a:gd name="T29" fmla="*/ 35 h 78"/>
                <a:gd name="T30" fmla="*/ 67 w 163"/>
                <a:gd name="T31" fmla="*/ 22 h 78"/>
                <a:gd name="T32" fmla="*/ 88 w 163"/>
                <a:gd name="T33" fmla="*/ 11 h 78"/>
                <a:gd name="T34" fmla="*/ 109 w 163"/>
                <a:gd name="T35" fmla="*/ 5 h 78"/>
                <a:gd name="T36" fmla="*/ 130 w 163"/>
                <a:gd name="T37" fmla="*/ 0 h 78"/>
                <a:gd name="T38" fmla="*/ 147 w 163"/>
                <a:gd name="T39" fmla="*/ 3 h 78"/>
                <a:gd name="T40" fmla="*/ 163 w 163"/>
                <a:gd name="T41" fmla="*/ 11 h 78"/>
                <a:gd name="T42" fmla="*/ 163 w 163"/>
                <a:gd name="T43" fmla="*/ 11 h 78"/>
                <a:gd name="T44" fmla="*/ 163 w 163"/>
                <a:gd name="T4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78">
                  <a:moveTo>
                    <a:pt x="163" y="10"/>
                  </a:moveTo>
                  <a:lnTo>
                    <a:pt x="146" y="16"/>
                  </a:lnTo>
                  <a:lnTo>
                    <a:pt x="130" y="24"/>
                  </a:lnTo>
                  <a:lnTo>
                    <a:pt x="115" y="32"/>
                  </a:lnTo>
                  <a:lnTo>
                    <a:pt x="99" y="42"/>
                  </a:lnTo>
                  <a:lnTo>
                    <a:pt x="85" y="53"/>
                  </a:lnTo>
                  <a:lnTo>
                    <a:pt x="70" y="62"/>
                  </a:lnTo>
                  <a:lnTo>
                    <a:pt x="54" y="70"/>
                  </a:lnTo>
                  <a:lnTo>
                    <a:pt x="38" y="75"/>
                  </a:lnTo>
                  <a:lnTo>
                    <a:pt x="19" y="78"/>
                  </a:lnTo>
                  <a:lnTo>
                    <a:pt x="0" y="78"/>
                  </a:lnTo>
                  <a:lnTo>
                    <a:pt x="6" y="70"/>
                  </a:lnTo>
                  <a:lnTo>
                    <a:pt x="16" y="61"/>
                  </a:lnTo>
                  <a:lnTo>
                    <a:pt x="30" y="48"/>
                  </a:lnTo>
                  <a:lnTo>
                    <a:pt x="48" y="35"/>
                  </a:lnTo>
                  <a:lnTo>
                    <a:pt x="67" y="22"/>
                  </a:lnTo>
                  <a:lnTo>
                    <a:pt x="88" y="11"/>
                  </a:lnTo>
                  <a:lnTo>
                    <a:pt x="109" y="5"/>
                  </a:lnTo>
                  <a:lnTo>
                    <a:pt x="130" y="0"/>
                  </a:lnTo>
                  <a:lnTo>
                    <a:pt x="147" y="3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6" name="Freeform 132"/>
            <p:cNvSpPr>
              <a:spLocks/>
            </p:cNvSpPr>
            <p:nvPr/>
          </p:nvSpPr>
          <p:spPr bwMode="auto">
            <a:xfrm>
              <a:off x="3618" y="2340"/>
              <a:ext cx="22" cy="21"/>
            </a:xfrm>
            <a:custGeom>
              <a:avLst/>
              <a:gdLst>
                <a:gd name="T0" fmla="*/ 68 w 71"/>
                <a:gd name="T1" fmla="*/ 16 h 65"/>
                <a:gd name="T2" fmla="*/ 69 w 71"/>
                <a:gd name="T3" fmla="*/ 24 h 65"/>
                <a:gd name="T4" fmla="*/ 71 w 71"/>
                <a:gd name="T5" fmla="*/ 30 h 65"/>
                <a:gd name="T6" fmla="*/ 69 w 71"/>
                <a:gd name="T7" fmla="*/ 36 h 65"/>
                <a:gd name="T8" fmla="*/ 68 w 71"/>
                <a:gd name="T9" fmla="*/ 43 h 65"/>
                <a:gd name="T10" fmla="*/ 64 w 71"/>
                <a:gd name="T11" fmla="*/ 48 h 65"/>
                <a:gd name="T12" fmla="*/ 61 w 71"/>
                <a:gd name="T13" fmla="*/ 52 h 65"/>
                <a:gd name="T14" fmla="*/ 56 w 71"/>
                <a:gd name="T15" fmla="*/ 57 h 65"/>
                <a:gd name="T16" fmla="*/ 52 w 71"/>
                <a:gd name="T17" fmla="*/ 60 h 65"/>
                <a:gd name="T18" fmla="*/ 47 w 71"/>
                <a:gd name="T19" fmla="*/ 64 h 65"/>
                <a:gd name="T20" fmla="*/ 40 w 71"/>
                <a:gd name="T21" fmla="*/ 65 h 65"/>
                <a:gd name="T22" fmla="*/ 36 w 71"/>
                <a:gd name="T23" fmla="*/ 65 h 65"/>
                <a:gd name="T24" fmla="*/ 31 w 71"/>
                <a:gd name="T25" fmla="*/ 65 h 65"/>
                <a:gd name="T26" fmla="*/ 28 w 71"/>
                <a:gd name="T27" fmla="*/ 62 h 65"/>
                <a:gd name="T28" fmla="*/ 23 w 71"/>
                <a:gd name="T29" fmla="*/ 60 h 65"/>
                <a:gd name="T30" fmla="*/ 18 w 71"/>
                <a:gd name="T31" fmla="*/ 57 h 65"/>
                <a:gd name="T32" fmla="*/ 15 w 71"/>
                <a:gd name="T33" fmla="*/ 52 h 65"/>
                <a:gd name="T34" fmla="*/ 12 w 71"/>
                <a:gd name="T35" fmla="*/ 49 h 65"/>
                <a:gd name="T36" fmla="*/ 7 w 71"/>
                <a:gd name="T37" fmla="*/ 44 h 65"/>
                <a:gd name="T38" fmla="*/ 4 w 71"/>
                <a:gd name="T39" fmla="*/ 41 h 65"/>
                <a:gd name="T40" fmla="*/ 0 w 71"/>
                <a:gd name="T41" fmla="*/ 36 h 65"/>
                <a:gd name="T42" fmla="*/ 12 w 71"/>
                <a:gd name="T43" fmla="*/ 1 h 65"/>
                <a:gd name="T44" fmla="*/ 20 w 71"/>
                <a:gd name="T45" fmla="*/ 0 h 65"/>
                <a:gd name="T46" fmla="*/ 26 w 71"/>
                <a:gd name="T47" fmla="*/ 0 h 65"/>
                <a:gd name="T48" fmla="*/ 31 w 71"/>
                <a:gd name="T49" fmla="*/ 0 h 65"/>
                <a:gd name="T50" fmla="*/ 37 w 71"/>
                <a:gd name="T51" fmla="*/ 1 h 65"/>
                <a:gd name="T52" fmla="*/ 42 w 71"/>
                <a:gd name="T53" fmla="*/ 4 h 65"/>
                <a:gd name="T54" fmla="*/ 47 w 71"/>
                <a:gd name="T55" fmla="*/ 8 h 65"/>
                <a:gd name="T56" fmla="*/ 52 w 71"/>
                <a:gd name="T57" fmla="*/ 11 h 65"/>
                <a:gd name="T58" fmla="*/ 56 w 71"/>
                <a:gd name="T59" fmla="*/ 12 h 65"/>
                <a:gd name="T60" fmla="*/ 63 w 71"/>
                <a:gd name="T61" fmla="*/ 16 h 65"/>
                <a:gd name="T62" fmla="*/ 68 w 71"/>
                <a:gd name="T63" fmla="*/ 17 h 65"/>
                <a:gd name="T64" fmla="*/ 68 w 71"/>
                <a:gd name="T65" fmla="*/ 17 h 65"/>
                <a:gd name="T66" fmla="*/ 68 w 71"/>
                <a:gd name="T67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5">
                  <a:moveTo>
                    <a:pt x="68" y="16"/>
                  </a:moveTo>
                  <a:lnTo>
                    <a:pt x="69" y="24"/>
                  </a:lnTo>
                  <a:lnTo>
                    <a:pt x="71" y="30"/>
                  </a:lnTo>
                  <a:lnTo>
                    <a:pt x="69" y="36"/>
                  </a:lnTo>
                  <a:lnTo>
                    <a:pt x="68" y="43"/>
                  </a:lnTo>
                  <a:lnTo>
                    <a:pt x="64" y="48"/>
                  </a:lnTo>
                  <a:lnTo>
                    <a:pt x="61" y="52"/>
                  </a:lnTo>
                  <a:lnTo>
                    <a:pt x="56" y="57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1" y="65"/>
                  </a:lnTo>
                  <a:lnTo>
                    <a:pt x="28" y="62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5" y="52"/>
                  </a:lnTo>
                  <a:lnTo>
                    <a:pt x="12" y="49"/>
                  </a:lnTo>
                  <a:lnTo>
                    <a:pt x="7" y="44"/>
                  </a:lnTo>
                  <a:lnTo>
                    <a:pt x="4" y="41"/>
                  </a:lnTo>
                  <a:lnTo>
                    <a:pt x="0" y="3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2" y="4"/>
                  </a:lnTo>
                  <a:lnTo>
                    <a:pt x="47" y="8"/>
                  </a:lnTo>
                  <a:lnTo>
                    <a:pt x="52" y="11"/>
                  </a:lnTo>
                  <a:lnTo>
                    <a:pt x="56" y="12"/>
                  </a:lnTo>
                  <a:lnTo>
                    <a:pt x="63" y="16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7" name="Freeform 133"/>
            <p:cNvSpPr>
              <a:spLocks/>
            </p:cNvSpPr>
            <p:nvPr/>
          </p:nvSpPr>
          <p:spPr bwMode="auto">
            <a:xfrm>
              <a:off x="3391" y="2365"/>
              <a:ext cx="295" cy="307"/>
            </a:xfrm>
            <a:custGeom>
              <a:avLst/>
              <a:gdLst>
                <a:gd name="T0" fmla="*/ 749 w 922"/>
                <a:gd name="T1" fmla="*/ 202 h 956"/>
                <a:gd name="T2" fmla="*/ 759 w 922"/>
                <a:gd name="T3" fmla="*/ 218 h 956"/>
                <a:gd name="T4" fmla="*/ 757 w 922"/>
                <a:gd name="T5" fmla="*/ 232 h 956"/>
                <a:gd name="T6" fmla="*/ 747 w 922"/>
                <a:gd name="T7" fmla="*/ 260 h 956"/>
                <a:gd name="T8" fmla="*/ 755 w 922"/>
                <a:gd name="T9" fmla="*/ 288 h 956"/>
                <a:gd name="T10" fmla="*/ 794 w 922"/>
                <a:gd name="T11" fmla="*/ 301 h 956"/>
                <a:gd name="T12" fmla="*/ 855 w 922"/>
                <a:gd name="T13" fmla="*/ 287 h 956"/>
                <a:gd name="T14" fmla="*/ 907 w 922"/>
                <a:gd name="T15" fmla="*/ 324 h 956"/>
                <a:gd name="T16" fmla="*/ 922 w 922"/>
                <a:gd name="T17" fmla="*/ 396 h 956"/>
                <a:gd name="T18" fmla="*/ 906 w 922"/>
                <a:gd name="T19" fmla="*/ 468 h 956"/>
                <a:gd name="T20" fmla="*/ 883 w 922"/>
                <a:gd name="T21" fmla="*/ 501 h 956"/>
                <a:gd name="T22" fmla="*/ 863 w 922"/>
                <a:gd name="T23" fmla="*/ 524 h 956"/>
                <a:gd name="T24" fmla="*/ 840 w 922"/>
                <a:gd name="T25" fmla="*/ 519 h 956"/>
                <a:gd name="T26" fmla="*/ 823 w 922"/>
                <a:gd name="T27" fmla="*/ 500 h 956"/>
                <a:gd name="T28" fmla="*/ 791 w 922"/>
                <a:gd name="T29" fmla="*/ 498 h 956"/>
                <a:gd name="T30" fmla="*/ 765 w 922"/>
                <a:gd name="T31" fmla="*/ 514 h 956"/>
                <a:gd name="T32" fmla="*/ 773 w 922"/>
                <a:gd name="T33" fmla="*/ 543 h 956"/>
                <a:gd name="T34" fmla="*/ 789 w 922"/>
                <a:gd name="T35" fmla="*/ 572 h 956"/>
                <a:gd name="T36" fmla="*/ 819 w 922"/>
                <a:gd name="T37" fmla="*/ 591 h 956"/>
                <a:gd name="T38" fmla="*/ 855 w 922"/>
                <a:gd name="T39" fmla="*/ 599 h 956"/>
                <a:gd name="T40" fmla="*/ 794 w 922"/>
                <a:gd name="T41" fmla="*/ 736 h 956"/>
                <a:gd name="T42" fmla="*/ 658 w 922"/>
                <a:gd name="T43" fmla="*/ 887 h 956"/>
                <a:gd name="T44" fmla="*/ 493 w 922"/>
                <a:gd name="T45" fmla="*/ 951 h 956"/>
                <a:gd name="T46" fmla="*/ 391 w 922"/>
                <a:gd name="T47" fmla="*/ 952 h 956"/>
                <a:gd name="T48" fmla="*/ 290 w 922"/>
                <a:gd name="T49" fmla="*/ 935 h 956"/>
                <a:gd name="T50" fmla="*/ 170 w 922"/>
                <a:gd name="T51" fmla="*/ 866 h 956"/>
                <a:gd name="T52" fmla="*/ 83 w 922"/>
                <a:gd name="T53" fmla="*/ 744 h 956"/>
                <a:gd name="T54" fmla="*/ 56 w 922"/>
                <a:gd name="T55" fmla="*/ 650 h 956"/>
                <a:gd name="T56" fmla="*/ 122 w 922"/>
                <a:gd name="T57" fmla="*/ 640 h 956"/>
                <a:gd name="T58" fmla="*/ 184 w 922"/>
                <a:gd name="T59" fmla="*/ 620 h 956"/>
                <a:gd name="T60" fmla="*/ 215 w 922"/>
                <a:gd name="T61" fmla="*/ 602 h 956"/>
                <a:gd name="T62" fmla="*/ 211 w 922"/>
                <a:gd name="T63" fmla="*/ 576 h 956"/>
                <a:gd name="T64" fmla="*/ 186 w 922"/>
                <a:gd name="T65" fmla="*/ 548 h 956"/>
                <a:gd name="T66" fmla="*/ 125 w 922"/>
                <a:gd name="T67" fmla="*/ 578 h 956"/>
                <a:gd name="T68" fmla="*/ 66 w 922"/>
                <a:gd name="T69" fmla="*/ 583 h 956"/>
                <a:gd name="T70" fmla="*/ 51 w 922"/>
                <a:gd name="T71" fmla="*/ 519 h 956"/>
                <a:gd name="T72" fmla="*/ 11 w 922"/>
                <a:gd name="T73" fmla="*/ 514 h 956"/>
                <a:gd name="T74" fmla="*/ 19 w 922"/>
                <a:gd name="T75" fmla="*/ 477 h 956"/>
                <a:gd name="T76" fmla="*/ 77 w 922"/>
                <a:gd name="T77" fmla="*/ 460 h 956"/>
                <a:gd name="T78" fmla="*/ 136 w 922"/>
                <a:gd name="T79" fmla="*/ 436 h 956"/>
                <a:gd name="T80" fmla="*/ 146 w 922"/>
                <a:gd name="T81" fmla="*/ 368 h 956"/>
                <a:gd name="T82" fmla="*/ 114 w 922"/>
                <a:gd name="T83" fmla="*/ 295 h 956"/>
                <a:gd name="T84" fmla="*/ 23 w 922"/>
                <a:gd name="T85" fmla="*/ 268 h 956"/>
                <a:gd name="T86" fmla="*/ 69 w 922"/>
                <a:gd name="T87" fmla="*/ 220 h 956"/>
                <a:gd name="T88" fmla="*/ 109 w 922"/>
                <a:gd name="T89" fmla="*/ 229 h 956"/>
                <a:gd name="T90" fmla="*/ 135 w 922"/>
                <a:gd name="T91" fmla="*/ 204 h 956"/>
                <a:gd name="T92" fmla="*/ 119 w 922"/>
                <a:gd name="T93" fmla="*/ 175 h 956"/>
                <a:gd name="T94" fmla="*/ 93 w 922"/>
                <a:gd name="T95" fmla="*/ 154 h 956"/>
                <a:gd name="T96" fmla="*/ 95 w 922"/>
                <a:gd name="T97" fmla="*/ 156 h 956"/>
                <a:gd name="T98" fmla="*/ 251 w 922"/>
                <a:gd name="T99" fmla="*/ 164 h 956"/>
                <a:gd name="T100" fmla="*/ 413 w 922"/>
                <a:gd name="T101" fmla="*/ 146 h 956"/>
                <a:gd name="T102" fmla="*/ 469 w 922"/>
                <a:gd name="T103" fmla="*/ 119 h 956"/>
                <a:gd name="T104" fmla="*/ 493 w 922"/>
                <a:gd name="T105" fmla="*/ 84 h 956"/>
                <a:gd name="T106" fmla="*/ 536 w 922"/>
                <a:gd name="T107" fmla="*/ 61 h 956"/>
                <a:gd name="T108" fmla="*/ 567 w 922"/>
                <a:gd name="T109" fmla="*/ 26 h 956"/>
                <a:gd name="T110" fmla="*/ 602 w 922"/>
                <a:gd name="T111" fmla="*/ 2 h 956"/>
                <a:gd name="T112" fmla="*/ 685 w 922"/>
                <a:gd name="T113" fmla="*/ 32 h 956"/>
                <a:gd name="T114" fmla="*/ 720 w 922"/>
                <a:gd name="T115" fmla="*/ 122 h 956"/>
                <a:gd name="T116" fmla="*/ 755 w 922"/>
                <a:gd name="T117" fmla="*/ 192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2" h="956">
                  <a:moveTo>
                    <a:pt x="754" y="191"/>
                  </a:moveTo>
                  <a:lnTo>
                    <a:pt x="751" y="194"/>
                  </a:lnTo>
                  <a:lnTo>
                    <a:pt x="749" y="197"/>
                  </a:lnTo>
                  <a:lnTo>
                    <a:pt x="749" y="202"/>
                  </a:lnTo>
                  <a:lnTo>
                    <a:pt x="751" y="205"/>
                  </a:lnTo>
                  <a:lnTo>
                    <a:pt x="752" y="210"/>
                  </a:lnTo>
                  <a:lnTo>
                    <a:pt x="755" y="213"/>
                  </a:lnTo>
                  <a:lnTo>
                    <a:pt x="759" y="218"/>
                  </a:lnTo>
                  <a:lnTo>
                    <a:pt x="762" y="221"/>
                  </a:lnTo>
                  <a:lnTo>
                    <a:pt x="765" y="224"/>
                  </a:lnTo>
                  <a:lnTo>
                    <a:pt x="767" y="228"/>
                  </a:lnTo>
                  <a:lnTo>
                    <a:pt x="757" y="232"/>
                  </a:lnTo>
                  <a:lnTo>
                    <a:pt x="751" y="239"/>
                  </a:lnTo>
                  <a:lnTo>
                    <a:pt x="747" y="245"/>
                  </a:lnTo>
                  <a:lnTo>
                    <a:pt x="747" y="253"/>
                  </a:lnTo>
                  <a:lnTo>
                    <a:pt x="747" y="260"/>
                  </a:lnTo>
                  <a:lnTo>
                    <a:pt x="749" y="268"/>
                  </a:lnTo>
                  <a:lnTo>
                    <a:pt x="752" y="276"/>
                  </a:lnTo>
                  <a:lnTo>
                    <a:pt x="754" y="282"/>
                  </a:lnTo>
                  <a:lnTo>
                    <a:pt x="755" y="288"/>
                  </a:lnTo>
                  <a:lnTo>
                    <a:pt x="755" y="295"/>
                  </a:lnTo>
                  <a:lnTo>
                    <a:pt x="767" y="301"/>
                  </a:lnTo>
                  <a:lnTo>
                    <a:pt x="779" y="303"/>
                  </a:lnTo>
                  <a:lnTo>
                    <a:pt x="794" y="301"/>
                  </a:lnTo>
                  <a:lnTo>
                    <a:pt x="808" y="296"/>
                  </a:lnTo>
                  <a:lnTo>
                    <a:pt x="824" y="292"/>
                  </a:lnTo>
                  <a:lnTo>
                    <a:pt x="840" y="288"/>
                  </a:lnTo>
                  <a:lnTo>
                    <a:pt x="855" y="287"/>
                  </a:lnTo>
                  <a:lnTo>
                    <a:pt x="871" y="287"/>
                  </a:lnTo>
                  <a:lnTo>
                    <a:pt x="885" y="295"/>
                  </a:lnTo>
                  <a:lnTo>
                    <a:pt x="898" y="308"/>
                  </a:lnTo>
                  <a:lnTo>
                    <a:pt x="907" y="324"/>
                  </a:lnTo>
                  <a:lnTo>
                    <a:pt x="915" y="341"/>
                  </a:lnTo>
                  <a:lnTo>
                    <a:pt x="920" y="359"/>
                  </a:lnTo>
                  <a:lnTo>
                    <a:pt x="922" y="376"/>
                  </a:lnTo>
                  <a:lnTo>
                    <a:pt x="922" y="396"/>
                  </a:lnTo>
                  <a:lnTo>
                    <a:pt x="920" y="413"/>
                  </a:lnTo>
                  <a:lnTo>
                    <a:pt x="917" y="432"/>
                  </a:lnTo>
                  <a:lnTo>
                    <a:pt x="912" y="450"/>
                  </a:lnTo>
                  <a:lnTo>
                    <a:pt x="906" y="468"/>
                  </a:lnTo>
                  <a:lnTo>
                    <a:pt x="898" y="487"/>
                  </a:lnTo>
                  <a:lnTo>
                    <a:pt x="893" y="490"/>
                  </a:lnTo>
                  <a:lnTo>
                    <a:pt x="888" y="496"/>
                  </a:lnTo>
                  <a:lnTo>
                    <a:pt x="883" y="501"/>
                  </a:lnTo>
                  <a:lnTo>
                    <a:pt x="879" y="508"/>
                  </a:lnTo>
                  <a:lnTo>
                    <a:pt x="874" y="514"/>
                  </a:lnTo>
                  <a:lnTo>
                    <a:pt x="869" y="519"/>
                  </a:lnTo>
                  <a:lnTo>
                    <a:pt x="863" y="524"/>
                  </a:lnTo>
                  <a:lnTo>
                    <a:pt x="858" y="527"/>
                  </a:lnTo>
                  <a:lnTo>
                    <a:pt x="850" y="527"/>
                  </a:lnTo>
                  <a:lnTo>
                    <a:pt x="843" y="527"/>
                  </a:lnTo>
                  <a:lnTo>
                    <a:pt x="840" y="519"/>
                  </a:lnTo>
                  <a:lnTo>
                    <a:pt x="837" y="512"/>
                  </a:lnTo>
                  <a:lnTo>
                    <a:pt x="834" y="508"/>
                  </a:lnTo>
                  <a:lnTo>
                    <a:pt x="827" y="503"/>
                  </a:lnTo>
                  <a:lnTo>
                    <a:pt x="823" y="500"/>
                  </a:lnTo>
                  <a:lnTo>
                    <a:pt x="815" y="498"/>
                  </a:lnTo>
                  <a:lnTo>
                    <a:pt x="808" y="498"/>
                  </a:lnTo>
                  <a:lnTo>
                    <a:pt x="800" y="496"/>
                  </a:lnTo>
                  <a:lnTo>
                    <a:pt x="791" y="498"/>
                  </a:lnTo>
                  <a:lnTo>
                    <a:pt x="783" y="498"/>
                  </a:lnTo>
                  <a:lnTo>
                    <a:pt x="775" y="503"/>
                  </a:lnTo>
                  <a:lnTo>
                    <a:pt x="768" y="508"/>
                  </a:lnTo>
                  <a:lnTo>
                    <a:pt x="765" y="514"/>
                  </a:lnTo>
                  <a:lnTo>
                    <a:pt x="765" y="522"/>
                  </a:lnTo>
                  <a:lnTo>
                    <a:pt x="767" y="528"/>
                  </a:lnTo>
                  <a:lnTo>
                    <a:pt x="770" y="536"/>
                  </a:lnTo>
                  <a:lnTo>
                    <a:pt x="773" y="543"/>
                  </a:lnTo>
                  <a:lnTo>
                    <a:pt x="776" y="551"/>
                  </a:lnTo>
                  <a:lnTo>
                    <a:pt x="779" y="557"/>
                  </a:lnTo>
                  <a:lnTo>
                    <a:pt x="783" y="562"/>
                  </a:lnTo>
                  <a:lnTo>
                    <a:pt x="789" y="572"/>
                  </a:lnTo>
                  <a:lnTo>
                    <a:pt x="797" y="578"/>
                  </a:lnTo>
                  <a:lnTo>
                    <a:pt x="803" y="584"/>
                  </a:lnTo>
                  <a:lnTo>
                    <a:pt x="811" y="588"/>
                  </a:lnTo>
                  <a:lnTo>
                    <a:pt x="819" y="591"/>
                  </a:lnTo>
                  <a:lnTo>
                    <a:pt x="829" y="592"/>
                  </a:lnTo>
                  <a:lnTo>
                    <a:pt x="837" y="594"/>
                  </a:lnTo>
                  <a:lnTo>
                    <a:pt x="845" y="597"/>
                  </a:lnTo>
                  <a:lnTo>
                    <a:pt x="855" y="599"/>
                  </a:lnTo>
                  <a:lnTo>
                    <a:pt x="863" y="602"/>
                  </a:lnTo>
                  <a:lnTo>
                    <a:pt x="843" y="647"/>
                  </a:lnTo>
                  <a:lnTo>
                    <a:pt x="821" y="692"/>
                  </a:lnTo>
                  <a:lnTo>
                    <a:pt x="794" y="736"/>
                  </a:lnTo>
                  <a:lnTo>
                    <a:pt x="765" y="780"/>
                  </a:lnTo>
                  <a:lnTo>
                    <a:pt x="733" y="820"/>
                  </a:lnTo>
                  <a:lnTo>
                    <a:pt x="696" y="856"/>
                  </a:lnTo>
                  <a:lnTo>
                    <a:pt x="658" y="887"/>
                  </a:lnTo>
                  <a:lnTo>
                    <a:pt x="615" y="914"/>
                  </a:lnTo>
                  <a:lnTo>
                    <a:pt x="567" y="933"/>
                  </a:lnTo>
                  <a:lnTo>
                    <a:pt x="517" y="944"/>
                  </a:lnTo>
                  <a:lnTo>
                    <a:pt x="493" y="951"/>
                  </a:lnTo>
                  <a:lnTo>
                    <a:pt x="469" y="954"/>
                  </a:lnTo>
                  <a:lnTo>
                    <a:pt x="443" y="956"/>
                  </a:lnTo>
                  <a:lnTo>
                    <a:pt x="416" y="954"/>
                  </a:lnTo>
                  <a:lnTo>
                    <a:pt x="391" y="952"/>
                  </a:lnTo>
                  <a:lnTo>
                    <a:pt x="363" y="949"/>
                  </a:lnTo>
                  <a:lnTo>
                    <a:pt x="338" y="944"/>
                  </a:lnTo>
                  <a:lnTo>
                    <a:pt x="312" y="940"/>
                  </a:lnTo>
                  <a:lnTo>
                    <a:pt x="290" y="935"/>
                  </a:lnTo>
                  <a:lnTo>
                    <a:pt x="269" y="928"/>
                  </a:lnTo>
                  <a:lnTo>
                    <a:pt x="232" y="911"/>
                  </a:lnTo>
                  <a:lnTo>
                    <a:pt x="199" y="890"/>
                  </a:lnTo>
                  <a:lnTo>
                    <a:pt x="170" y="866"/>
                  </a:lnTo>
                  <a:lnTo>
                    <a:pt x="144" y="839"/>
                  </a:lnTo>
                  <a:lnTo>
                    <a:pt x="122" y="808"/>
                  </a:lnTo>
                  <a:lnTo>
                    <a:pt x="101" y="778"/>
                  </a:lnTo>
                  <a:lnTo>
                    <a:pt x="83" y="744"/>
                  </a:lnTo>
                  <a:lnTo>
                    <a:pt x="67" y="711"/>
                  </a:lnTo>
                  <a:lnTo>
                    <a:pt x="51" y="676"/>
                  </a:lnTo>
                  <a:lnTo>
                    <a:pt x="39" y="642"/>
                  </a:lnTo>
                  <a:lnTo>
                    <a:pt x="56" y="650"/>
                  </a:lnTo>
                  <a:lnTo>
                    <a:pt x="74" y="652"/>
                  </a:lnTo>
                  <a:lnTo>
                    <a:pt x="90" y="652"/>
                  </a:lnTo>
                  <a:lnTo>
                    <a:pt x="106" y="647"/>
                  </a:lnTo>
                  <a:lnTo>
                    <a:pt x="122" y="640"/>
                  </a:lnTo>
                  <a:lnTo>
                    <a:pt x="136" y="634"/>
                  </a:lnTo>
                  <a:lnTo>
                    <a:pt x="152" y="628"/>
                  </a:lnTo>
                  <a:lnTo>
                    <a:pt x="168" y="623"/>
                  </a:lnTo>
                  <a:lnTo>
                    <a:pt x="184" y="620"/>
                  </a:lnTo>
                  <a:lnTo>
                    <a:pt x="202" y="621"/>
                  </a:lnTo>
                  <a:lnTo>
                    <a:pt x="208" y="615"/>
                  </a:lnTo>
                  <a:lnTo>
                    <a:pt x="211" y="608"/>
                  </a:lnTo>
                  <a:lnTo>
                    <a:pt x="215" y="602"/>
                  </a:lnTo>
                  <a:lnTo>
                    <a:pt x="216" y="596"/>
                  </a:lnTo>
                  <a:lnTo>
                    <a:pt x="215" y="589"/>
                  </a:lnTo>
                  <a:lnTo>
                    <a:pt x="213" y="583"/>
                  </a:lnTo>
                  <a:lnTo>
                    <a:pt x="211" y="576"/>
                  </a:lnTo>
                  <a:lnTo>
                    <a:pt x="208" y="570"/>
                  </a:lnTo>
                  <a:lnTo>
                    <a:pt x="205" y="562"/>
                  </a:lnTo>
                  <a:lnTo>
                    <a:pt x="202" y="554"/>
                  </a:lnTo>
                  <a:lnTo>
                    <a:pt x="186" y="548"/>
                  </a:lnTo>
                  <a:lnTo>
                    <a:pt x="170" y="548"/>
                  </a:lnTo>
                  <a:lnTo>
                    <a:pt x="154" y="556"/>
                  </a:lnTo>
                  <a:lnTo>
                    <a:pt x="139" y="565"/>
                  </a:lnTo>
                  <a:lnTo>
                    <a:pt x="125" y="578"/>
                  </a:lnTo>
                  <a:lnTo>
                    <a:pt x="111" y="588"/>
                  </a:lnTo>
                  <a:lnTo>
                    <a:pt x="96" y="592"/>
                  </a:lnTo>
                  <a:lnTo>
                    <a:pt x="80" y="592"/>
                  </a:lnTo>
                  <a:lnTo>
                    <a:pt x="66" y="583"/>
                  </a:lnTo>
                  <a:lnTo>
                    <a:pt x="50" y="562"/>
                  </a:lnTo>
                  <a:lnTo>
                    <a:pt x="58" y="540"/>
                  </a:lnTo>
                  <a:lnTo>
                    <a:pt x="58" y="527"/>
                  </a:lnTo>
                  <a:lnTo>
                    <a:pt x="51" y="519"/>
                  </a:lnTo>
                  <a:lnTo>
                    <a:pt x="43" y="517"/>
                  </a:lnTo>
                  <a:lnTo>
                    <a:pt x="32" y="516"/>
                  </a:lnTo>
                  <a:lnTo>
                    <a:pt x="21" y="516"/>
                  </a:lnTo>
                  <a:lnTo>
                    <a:pt x="11" y="514"/>
                  </a:lnTo>
                  <a:lnTo>
                    <a:pt x="3" y="508"/>
                  </a:lnTo>
                  <a:lnTo>
                    <a:pt x="0" y="496"/>
                  </a:lnTo>
                  <a:lnTo>
                    <a:pt x="3" y="479"/>
                  </a:lnTo>
                  <a:lnTo>
                    <a:pt x="19" y="477"/>
                  </a:lnTo>
                  <a:lnTo>
                    <a:pt x="34" y="474"/>
                  </a:lnTo>
                  <a:lnTo>
                    <a:pt x="48" y="469"/>
                  </a:lnTo>
                  <a:lnTo>
                    <a:pt x="63" y="464"/>
                  </a:lnTo>
                  <a:lnTo>
                    <a:pt x="77" y="460"/>
                  </a:lnTo>
                  <a:lnTo>
                    <a:pt x="91" y="453"/>
                  </a:lnTo>
                  <a:lnTo>
                    <a:pt x="106" y="447"/>
                  </a:lnTo>
                  <a:lnTo>
                    <a:pt x="120" y="442"/>
                  </a:lnTo>
                  <a:lnTo>
                    <a:pt x="136" y="436"/>
                  </a:lnTo>
                  <a:lnTo>
                    <a:pt x="154" y="431"/>
                  </a:lnTo>
                  <a:lnTo>
                    <a:pt x="152" y="410"/>
                  </a:lnTo>
                  <a:lnTo>
                    <a:pt x="149" y="389"/>
                  </a:lnTo>
                  <a:lnTo>
                    <a:pt x="146" y="368"/>
                  </a:lnTo>
                  <a:lnTo>
                    <a:pt x="141" y="348"/>
                  </a:lnTo>
                  <a:lnTo>
                    <a:pt x="135" y="328"/>
                  </a:lnTo>
                  <a:lnTo>
                    <a:pt x="127" y="309"/>
                  </a:lnTo>
                  <a:lnTo>
                    <a:pt x="114" y="295"/>
                  </a:lnTo>
                  <a:lnTo>
                    <a:pt x="99" y="282"/>
                  </a:lnTo>
                  <a:lnTo>
                    <a:pt x="82" y="272"/>
                  </a:lnTo>
                  <a:lnTo>
                    <a:pt x="58" y="268"/>
                  </a:lnTo>
                  <a:lnTo>
                    <a:pt x="23" y="268"/>
                  </a:lnTo>
                  <a:lnTo>
                    <a:pt x="39" y="212"/>
                  </a:lnTo>
                  <a:lnTo>
                    <a:pt x="48" y="213"/>
                  </a:lnTo>
                  <a:lnTo>
                    <a:pt x="58" y="215"/>
                  </a:lnTo>
                  <a:lnTo>
                    <a:pt x="69" y="220"/>
                  </a:lnTo>
                  <a:lnTo>
                    <a:pt x="79" y="223"/>
                  </a:lnTo>
                  <a:lnTo>
                    <a:pt x="90" y="226"/>
                  </a:lnTo>
                  <a:lnTo>
                    <a:pt x="99" y="229"/>
                  </a:lnTo>
                  <a:lnTo>
                    <a:pt x="109" y="229"/>
                  </a:lnTo>
                  <a:lnTo>
                    <a:pt x="119" y="228"/>
                  </a:lnTo>
                  <a:lnTo>
                    <a:pt x="127" y="221"/>
                  </a:lnTo>
                  <a:lnTo>
                    <a:pt x="135" y="212"/>
                  </a:lnTo>
                  <a:lnTo>
                    <a:pt x="135" y="204"/>
                  </a:lnTo>
                  <a:lnTo>
                    <a:pt x="133" y="196"/>
                  </a:lnTo>
                  <a:lnTo>
                    <a:pt x="130" y="188"/>
                  </a:lnTo>
                  <a:lnTo>
                    <a:pt x="125" y="181"/>
                  </a:lnTo>
                  <a:lnTo>
                    <a:pt x="119" y="175"/>
                  </a:lnTo>
                  <a:lnTo>
                    <a:pt x="112" y="168"/>
                  </a:lnTo>
                  <a:lnTo>
                    <a:pt x="106" y="164"/>
                  </a:lnTo>
                  <a:lnTo>
                    <a:pt x="99" y="159"/>
                  </a:lnTo>
                  <a:lnTo>
                    <a:pt x="93" y="154"/>
                  </a:lnTo>
                  <a:lnTo>
                    <a:pt x="87" y="152"/>
                  </a:lnTo>
                  <a:lnTo>
                    <a:pt x="58" y="152"/>
                  </a:lnTo>
                  <a:lnTo>
                    <a:pt x="58" y="132"/>
                  </a:lnTo>
                  <a:lnTo>
                    <a:pt x="95" y="156"/>
                  </a:lnTo>
                  <a:lnTo>
                    <a:pt x="133" y="167"/>
                  </a:lnTo>
                  <a:lnTo>
                    <a:pt x="171" y="172"/>
                  </a:lnTo>
                  <a:lnTo>
                    <a:pt x="211" y="170"/>
                  </a:lnTo>
                  <a:lnTo>
                    <a:pt x="251" y="164"/>
                  </a:lnTo>
                  <a:lnTo>
                    <a:pt x="291" y="157"/>
                  </a:lnTo>
                  <a:lnTo>
                    <a:pt x="331" y="149"/>
                  </a:lnTo>
                  <a:lnTo>
                    <a:pt x="373" y="146"/>
                  </a:lnTo>
                  <a:lnTo>
                    <a:pt x="413" y="146"/>
                  </a:lnTo>
                  <a:lnTo>
                    <a:pt x="453" y="152"/>
                  </a:lnTo>
                  <a:lnTo>
                    <a:pt x="459" y="141"/>
                  </a:lnTo>
                  <a:lnTo>
                    <a:pt x="464" y="130"/>
                  </a:lnTo>
                  <a:lnTo>
                    <a:pt x="469" y="119"/>
                  </a:lnTo>
                  <a:lnTo>
                    <a:pt x="475" y="109"/>
                  </a:lnTo>
                  <a:lnTo>
                    <a:pt x="480" y="100"/>
                  </a:lnTo>
                  <a:lnTo>
                    <a:pt x="487" y="92"/>
                  </a:lnTo>
                  <a:lnTo>
                    <a:pt x="493" y="84"/>
                  </a:lnTo>
                  <a:lnTo>
                    <a:pt x="503" y="77"/>
                  </a:lnTo>
                  <a:lnTo>
                    <a:pt x="514" y="72"/>
                  </a:lnTo>
                  <a:lnTo>
                    <a:pt x="528" y="68"/>
                  </a:lnTo>
                  <a:lnTo>
                    <a:pt x="536" y="61"/>
                  </a:lnTo>
                  <a:lnTo>
                    <a:pt x="544" y="52"/>
                  </a:lnTo>
                  <a:lnTo>
                    <a:pt x="552" y="44"/>
                  </a:lnTo>
                  <a:lnTo>
                    <a:pt x="559" y="34"/>
                  </a:lnTo>
                  <a:lnTo>
                    <a:pt x="567" y="26"/>
                  </a:lnTo>
                  <a:lnTo>
                    <a:pt x="575" y="18"/>
                  </a:lnTo>
                  <a:lnTo>
                    <a:pt x="583" y="10"/>
                  </a:lnTo>
                  <a:lnTo>
                    <a:pt x="592" y="5"/>
                  </a:lnTo>
                  <a:lnTo>
                    <a:pt x="602" y="2"/>
                  </a:lnTo>
                  <a:lnTo>
                    <a:pt x="611" y="0"/>
                  </a:lnTo>
                  <a:lnTo>
                    <a:pt x="643" y="7"/>
                  </a:lnTo>
                  <a:lnTo>
                    <a:pt x="667" y="16"/>
                  </a:lnTo>
                  <a:lnTo>
                    <a:pt x="685" y="32"/>
                  </a:lnTo>
                  <a:lnTo>
                    <a:pt x="698" y="52"/>
                  </a:lnTo>
                  <a:lnTo>
                    <a:pt x="706" y="74"/>
                  </a:lnTo>
                  <a:lnTo>
                    <a:pt x="712" y="98"/>
                  </a:lnTo>
                  <a:lnTo>
                    <a:pt x="720" y="122"/>
                  </a:lnTo>
                  <a:lnTo>
                    <a:pt x="728" y="146"/>
                  </a:lnTo>
                  <a:lnTo>
                    <a:pt x="739" y="170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4" y="19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8" name="Freeform 134"/>
            <p:cNvSpPr>
              <a:spLocks/>
            </p:cNvSpPr>
            <p:nvPr/>
          </p:nvSpPr>
          <p:spPr bwMode="auto">
            <a:xfrm>
              <a:off x="3464" y="2426"/>
              <a:ext cx="66" cy="63"/>
            </a:xfrm>
            <a:custGeom>
              <a:avLst/>
              <a:gdLst>
                <a:gd name="T0" fmla="*/ 182 w 205"/>
                <a:gd name="T1" fmla="*/ 75 h 197"/>
                <a:gd name="T2" fmla="*/ 186 w 205"/>
                <a:gd name="T3" fmla="*/ 86 h 197"/>
                <a:gd name="T4" fmla="*/ 189 w 205"/>
                <a:gd name="T5" fmla="*/ 96 h 197"/>
                <a:gd name="T6" fmla="*/ 192 w 205"/>
                <a:gd name="T7" fmla="*/ 104 h 197"/>
                <a:gd name="T8" fmla="*/ 195 w 205"/>
                <a:gd name="T9" fmla="*/ 113 h 197"/>
                <a:gd name="T10" fmla="*/ 198 w 205"/>
                <a:gd name="T11" fmla="*/ 123 h 197"/>
                <a:gd name="T12" fmla="*/ 200 w 205"/>
                <a:gd name="T13" fmla="*/ 133 h 197"/>
                <a:gd name="T14" fmla="*/ 203 w 205"/>
                <a:gd name="T15" fmla="*/ 142 h 197"/>
                <a:gd name="T16" fmla="*/ 203 w 205"/>
                <a:gd name="T17" fmla="*/ 152 h 197"/>
                <a:gd name="T18" fmla="*/ 205 w 205"/>
                <a:gd name="T19" fmla="*/ 161 h 197"/>
                <a:gd name="T20" fmla="*/ 203 w 205"/>
                <a:gd name="T21" fmla="*/ 173 h 197"/>
                <a:gd name="T22" fmla="*/ 189 w 205"/>
                <a:gd name="T23" fmla="*/ 179 h 197"/>
                <a:gd name="T24" fmla="*/ 174 w 205"/>
                <a:gd name="T25" fmla="*/ 184 h 197"/>
                <a:gd name="T26" fmla="*/ 160 w 205"/>
                <a:gd name="T27" fmla="*/ 189 h 197"/>
                <a:gd name="T28" fmla="*/ 147 w 205"/>
                <a:gd name="T29" fmla="*/ 193 h 197"/>
                <a:gd name="T30" fmla="*/ 133 w 205"/>
                <a:gd name="T31" fmla="*/ 195 h 197"/>
                <a:gd name="T32" fmla="*/ 120 w 205"/>
                <a:gd name="T33" fmla="*/ 197 h 197"/>
                <a:gd name="T34" fmla="*/ 106 w 205"/>
                <a:gd name="T35" fmla="*/ 197 h 197"/>
                <a:gd name="T36" fmla="*/ 91 w 205"/>
                <a:gd name="T37" fmla="*/ 197 h 197"/>
                <a:gd name="T38" fmla="*/ 77 w 205"/>
                <a:gd name="T39" fmla="*/ 195 h 197"/>
                <a:gd name="T40" fmla="*/ 61 w 205"/>
                <a:gd name="T41" fmla="*/ 192 h 197"/>
                <a:gd name="T42" fmla="*/ 50 w 205"/>
                <a:gd name="T43" fmla="*/ 184 h 197"/>
                <a:gd name="T44" fmla="*/ 40 w 205"/>
                <a:gd name="T45" fmla="*/ 174 h 197"/>
                <a:gd name="T46" fmla="*/ 34 w 205"/>
                <a:gd name="T47" fmla="*/ 165 h 197"/>
                <a:gd name="T48" fmla="*/ 27 w 205"/>
                <a:gd name="T49" fmla="*/ 152 h 197"/>
                <a:gd name="T50" fmla="*/ 22 w 205"/>
                <a:gd name="T51" fmla="*/ 141 h 197"/>
                <a:gd name="T52" fmla="*/ 19 w 205"/>
                <a:gd name="T53" fmla="*/ 128 h 197"/>
                <a:gd name="T54" fmla="*/ 14 w 205"/>
                <a:gd name="T55" fmla="*/ 115 h 197"/>
                <a:gd name="T56" fmla="*/ 11 w 205"/>
                <a:gd name="T57" fmla="*/ 101 h 197"/>
                <a:gd name="T58" fmla="*/ 6 w 205"/>
                <a:gd name="T59" fmla="*/ 89 h 197"/>
                <a:gd name="T60" fmla="*/ 0 w 205"/>
                <a:gd name="T61" fmla="*/ 77 h 197"/>
                <a:gd name="T62" fmla="*/ 5 w 205"/>
                <a:gd name="T63" fmla="*/ 75 h 197"/>
                <a:gd name="T64" fmla="*/ 8 w 205"/>
                <a:gd name="T65" fmla="*/ 69 h 197"/>
                <a:gd name="T66" fmla="*/ 11 w 205"/>
                <a:gd name="T67" fmla="*/ 61 h 197"/>
                <a:gd name="T68" fmla="*/ 14 w 205"/>
                <a:gd name="T69" fmla="*/ 51 h 197"/>
                <a:gd name="T70" fmla="*/ 19 w 205"/>
                <a:gd name="T71" fmla="*/ 40 h 197"/>
                <a:gd name="T72" fmla="*/ 24 w 205"/>
                <a:gd name="T73" fmla="*/ 29 h 197"/>
                <a:gd name="T74" fmla="*/ 30 w 205"/>
                <a:gd name="T75" fmla="*/ 19 h 197"/>
                <a:gd name="T76" fmla="*/ 38 w 205"/>
                <a:gd name="T77" fmla="*/ 9 h 197"/>
                <a:gd name="T78" fmla="*/ 48 w 205"/>
                <a:gd name="T79" fmla="*/ 3 h 197"/>
                <a:gd name="T80" fmla="*/ 61 w 205"/>
                <a:gd name="T81" fmla="*/ 1 h 197"/>
                <a:gd name="T82" fmla="*/ 77 w 205"/>
                <a:gd name="T83" fmla="*/ 0 h 197"/>
                <a:gd name="T84" fmla="*/ 93 w 205"/>
                <a:gd name="T85" fmla="*/ 0 h 197"/>
                <a:gd name="T86" fmla="*/ 107 w 205"/>
                <a:gd name="T87" fmla="*/ 3 h 197"/>
                <a:gd name="T88" fmla="*/ 122 w 205"/>
                <a:gd name="T89" fmla="*/ 9 h 197"/>
                <a:gd name="T90" fmla="*/ 136 w 205"/>
                <a:gd name="T91" fmla="*/ 16 h 197"/>
                <a:gd name="T92" fmla="*/ 147 w 205"/>
                <a:gd name="T93" fmla="*/ 25 h 197"/>
                <a:gd name="T94" fmla="*/ 158 w 205"/>
                <a:gd name="T95" fmla="*/ 35 h 197"/>
                <a:gd name="T96" fmla="*/ 168 w 205"/>
                <a:gd name="T97" fmla="*/ 48 h 197"/>
                <a:gd name="T98" fmla="*/ 178 w 205"/>
                <a:gd name="T99" fmla="*/ 62 h 197"/>
                <a:gd name="T100" fmla="*/ 184 w 205"/>
                <a:gd name="T101" fmla="*/ 77 h 197"/>
                <a:gd name="T102" fmla="*/ 184 w 205"/>
                <a:gd name="T103" fmla="*/ 77 h 197"/>
                <a:gd name="T104" fmla="*/ 182 w 205"/>
                <a:gd name="T10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97">
                  <a:moveTo>
                    <a:pt x="182" y="75"/>
                  </a:moveTo>
                  <a:lnTo>
                    <a:pt x="186" y="86"/>
                  </a:lnTo>
                  <a:lnTo>
                    <a:pt x="189" y="96"/>
                  </a:lnTo>
                  <a:lnTo>
                    <a:pt x="192" y="104"/>
                  </a:lnTo>
                  <a:lnTo>
                    <a:pt x="195" y="113"/>
                  </a:lnTo>
                  <a:lnTo>
                    <a:pt x="198" y="123"/>
                  </a:lnTo>
                  <a:lnTo>
                    <a:pt x="200" y="133"/>
                  </a:lnTo>
                  <a:lnTo>
                    <a:pt x="203" y="142"/>
                  </a:lnTo>
                  <a:lnTo>
                    <a:pt x="203" y="152"/>
                  </a:lnTo>
                  <a:lnTo>
                    <a:pt x="205" y="161"/>
                  </a:lnTo>
                  <a:lnTo>
                    <a:pt x="203" y="173"/>
                  </a:lnTo>
                  <a:lnTo>
                    <a:pt x="189" y="179"/>
                  </a:lnTo>
                  <a:lnTo>
                    <a:pt x="174" y="184"/>
                  </a:lnTo>
                  <a:lnTo>
                    <a:pt x="160" y="189"/>
                  </a:lnTo>
                  <a:lnTo>
                    <a:pt x="147" y="193"/>
                  </a:lnTo>
                  <a:lnTo>
                    <a:pt x="133" y="195"/>
                  </a:lnTo>
                  <a:lnTo>
                    <a:pt x="120" y="197"/>
                  </a:lnTo>
                  <a:lnTo>
                    <a:pt x="106" y="197"/>
                  </a:lnTo>
                  <a:lnTo>
                    <a:pt x="91" y="197"/>
                  </a:lnTo>
                  <a:lnTo>
                    <a:pt x="77" y="195"/>
                  </a:lnTo>
                  <a:lnTo>
                    <a:pt x="61" y="192"/>
                  </a:lnTo>
                  <a:lnTo>
                    <a:pt x="50" y="184"/>
                  </a:lnTo>
                  <a:lnTo>
                    <a:pt x="40" y="174"/>
                  </a:lnTo>
                  <a:lnTo>
                    <a:pt x="34" y="165"/>
                  </a:lnTo>
                  <a:lnTo>
                    <a:pt x="27" y="152"/>
                  </a:lnTo>
                  <a:lnTo>
                    <a:pt x="22" y="141"/>
                  </a:lnTo>
                  <a:lnTo>
                    <a:pt x="19" y="128"/>
                  </a:lnTo>
                  <a:lnTo>
                    <a:pt x="14" y="115"/>
                  </a:lnTo>
                  <a:lnTo>
                    <a:pt x="11" y="101"/>
                  </a:lnTo>
                  <a:lnTo>
                    <a:pt x="6" y="89"/>
                  </a:lnTo>
                  <a:lnTo>
                    <a:pt x="0" y="77"/>
                  </a:lnTo>
                  <a:lnTo>
                    <a:pt x="5" y="75"/>
                  </a:lnTo>
                  <a:lnTo>
                    <a:pt x="8" y="69"/>
                  </a:lnTo>
                  <a:lnTo>
                    <a:pt x="11" y="61"/>
                  </a:lnTo>
                  <a:lnTo>
                    <a:pt x="14" y="51"/>
                  </a:lnTo>
                  <a:lnTo>
                    <a:pt x="19" y="40"/>
                  </a:lnTo>
                  <a:lnTo>
                    <a:pt x="24" y="29"/>
                  </a:lnTo>
                  <a:lnTo>
                    <a:pt x="30" y="19"/>
                  </a:lnTo>
                  <a:lnTo>
                    <a:pt x="38" y="9"/>
                  </a:lnTo>
                  <a:lnTo>
                    <a:pt x="48" y="3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107" y="3"/>
                  </a:lnTo>
                  <a:lnTo>
                    <a:pt x="122" y="9"/>
                  </a:lnTo>
                  <a:lnTo>
                    <a:pt x="136" y="16"/>
                  </a:lnTo>
                  <a:lnTo>
                    <a:pt x="147" y="25"/>
                  </a:lnTo>
                  <a:lnTo>
                    <a:pt x="158" y="35"/>
                  </a:lnTo>
                  <a:lnTo>
                    <a:pt x="168" y="48"/>
                  </a:lnTo>
                  <a:lnTo>
                    <a:pt x="178" y="62"/>
                  </a:lnTo>
                  <a:lnTo>
                    <a:pt x="184" y="77"/>
                  </a:lnTo>
                  <a:lnTo>
                    <a:pt x="184" y="77"/>
                  </a:lnTo>
                  <a:lnTo>
                    <a:pt x="182" y="75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9" name="Freeform 135"/>
            <p:cNvSpPr>
              <a:spLocks/>
            </p:cNvSpPr>
            <p:nvPr/>
          </p:nvSpPr>
          <p:spPr bwMode="auto">
            <a:xfrm>
              <a:off x="3484" y="2438"/>
              <a:ext cx="33" cy="40"/>
            </a:xfrm>
            <a:custGeom>
              <a:avLst/>
              <a:gdLst>
                <a:gd name="T0" fmla="*/ 102 w 102"/>
                <a:gd name="T1" fmla="*/ 115 h 124"/>
                <a:gd name="T2" fmla="*/ 91 w 102"/>
                <a:gd name="T3" fmla="*/ 110 h 124"/>
                <a:gd name="T4" fmla="*/ 77 w 102"/>
                <a:gd name="T5" fmla="*/ 110 h 124"/>
                <a:gd name="T6" fmla="*/ 62 w 102"/>
                <a:gd name="T7" fmla="*/ 113 h 124"/>
                <a:gd name="T8" fmla="*/ 49 w 102"/>
                <a:gd name="T9" fmla="*/ 118 h 124"/>
                <a:gd name="T10" fmla="*/ 37 w 102"/>
                <a:gd name="T11" fmla="*/ 121 h 124"/>
                <a:gd name="T12" fmla="*/ 24 w 102"/>
                <a:gd name="T13" fmla="*/ 124 h 124"/>
                <a:gd name="T14" fmla="*/ 14 w 102"/>
                <a:gd name="T15" fmla="*/ 124 h 124"/>
                <a:gd name="T16" fmla="*/ 6 w 102"/>
                <a:gd name="T17" fmla="*/ 118 h 124"/>
                <a:gd name="T18" fmla="*/ 1 w 102"/>
                <a:gd name="T19" fmla="*/ 107 h 124"/>
                <a:gd name="T20" fmla="*/ 0 w 102"/>
                <a:gd name="T21" fmla="*/ 88 h 124"/>
                <a:gd name="T22" fmla="*/ 3 w 102"/>
                <a:gd name="T23" fmla="*/ 80 h 124"/>
                <a:gd name="T24" fmla="*/ 8 w 102"/>
                <a:gd name="T25" fmla="*/ 72 h 124"/>
                <a:gd name="T26" fmla="*/ 14 w 102"/>
                <a:gd name="T27" fmla="*/ 64 h 124"/>
                <a:gd name="T28" fmla="*/ 19 w 102"/>
                <a:gd name="T29" fmla="*/ 56 h 124"/>
                <a:gd name="T30" fmla="*/ 25 w 102"/>
                <a:gd name="T31" fmla="*/ 48 h 124"/>
                <a:gd name="T32" fmla="*/ 30 w 102"/>
                <a:gd name="T33" fmla="*/ 40 h 124"/>
                <a:gd name="T34" fmla="*/ 33 w 102"/>
                <a:gd name="T35" fmla="*/ 30 h 124"/>
                <a:gd name="T36" fmla="*/ 35 w 102"/>
                <a:gd name="T37" fmla="*/ 22 h 124"/>
                <a:gd name="T38" fmla="*/ 37 w 102"/>
                <a:gd name="T39" fmla="*/ 11 h 124"/>
                <a:gd name="T40" fmla="*/ 35 w 102"/>
                <a:gd name="T41" fmla="*/ 0 h 124"/>
                <a:gd name="T42" fmla="*/ 49 w 102"/>
                <a:gd name="T43" fmla="*/ 6 h 124"/>
                <a:gd name="T44" fmla="*/ 61 w 102"/>
                <a:gd name="T45" fmla="*/ 16 h 124"/>
                <a:gd name="T46" fmla="*/ 72 w 102"/>
                <a:gd name="T47" fmla="*/ 25 h 124"/>
                <a:gd name="T48" fmla="*/ 80 w 102"/>
                <a:gd name="T49" fmla="*/ 36 h 124"/>
                <a:gd name="T50" fmla="*/ 86 w 102"/>
                <a:gd name="T51" fmla="*/ 48 h 124"/>
                <a:gd name="T52" fmla="*/ 91 w 102"/>
                <a:gd name="T53" fmla="*/ 60 h 124"/>
                <a:gd name="T54" fmla="*/ 94 w 102"/>
                <a:gd name="T55" fmla="*/ 75 h 124"/>
                <a:gd name="T56" fmla="*/ 97 w 102"/>
                <a:gd name="T57" fmla="*/ 88 h 124"/>
                <a:gd name="T58" fmla="*/ 101 w 102"/>
                <a:gd name="T59" fmla="*/ 102 h 124"/>
                <a:gd name="T60" fmla="*/ 102 w 102"/>
                <a:gd name="T61" fmla="*/ 115 h 124"/>
                <a:gd name="T62" fmla="*/ 102 w 102"/>
                <a:gd name="T6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24">
                  <a:moveTo>
                    <a:pt x="102" y="115"/>
                  </a:moveTo>
                  <a:lnTo>
                    <a:pt x="91" y="110"/>
                  </a:lnTo>
                  <a:lnTo>
                    <a:pt x="77" y="110"/>
                  </a:lnTo>
                  <a:lnTo>
                    <a:pt x="62" y="113"/>
                  </a:lnTo>
                  <a:lnTo>
                    <a:pt x="49" y="118"/>
                  </a:lnTo>
                  <a:lnTo>
                    <a:pt x="37" y="121"/>
                  </a:lnTo>
                  <a:lnTo>
                    <a:pt x="24" y="124"/>
                  </a:lnTo>
                  <a:lnTo>
                    <a:pt x="14" y="124"/>
                  </a:lnTo>
                  <a:lnTo>
                    <a:pt x="6" y="118"/>
                  </a:lnTo>
                  <a:lnTo>
                    <a:pt x="1" y="107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8" y="72"/>
                  </a:lnTo>
                  <a:lnTo>
                    <a:pt x="14" y="64"/>
                  </a:lnTo>
                  <a:lnTo>
                    <a:pt x="19" y="56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33" y="30"/>
                  </a:lnTo>
                  <a:lnTo>
                    <a:pt x="35" y="22"/>
                  </a:lnTo>
                  <a:lnTo>
                    <a:pt x="37" y="11"/>
                  </a:lnTo>
                  <a:lnTo>
                    <a:pt x="35" y="0"/>
                  </a:lnTo>
                  <a:lnTo>
                    <a:pt x="49" y="6"/>
                  </a:lnTo>
                  <a:lnTo>
                    <a:pt x="61" y="16"/>
                  </a:lnTo>
                  <a:lnTo>
                    <a:pt x="72" y="25"/>
                  </a:lnTo>
                  <a:lnTo>
                    <a:pt x="80" y="36"/>
                  </a:lnTo>
                  <a:lnTo>
                    <a:pt x="86" y="48"/>
                  </a:lnTo>
                  <a:lnTo>
                    <a:pt x="91" y="60"/>
                  </a:lnTo>
                  <a:lnTo>
                    <a:pt x="94" y="75"/>
                  </a:lnTo>
                  <a:lnTo>
                    <a:pt x="97" y="88"/>
                  </a:lnTo>
                  <a:lnTo>
                    <a:pt x="101" y="102"/>
                  </a:lnTo>
                  <a:lnTo>
                    <a:pt x="102" y="115"/>
                  </a:lnTo>
                  <a:lnTo>
                    <a:pt x="10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0" name="Freeform 136"/>
            <p:cNvSpPr>
              <a:spLocks/>
            </p:cNvSpPr>
            <p:nvPr/>
          </p:nvSpPr>
          <p:spPr bwMode="auto">
            <a:xfrm>
              <a:off x="3392" y="2469"/>
              <a:ext cx="32" cy="34"/>
            </a:xfrm>
            <a:custGeom>
              <a:avLst/>
              <a:gdLst>
                <a:gd name="T0" fmla="*/ 103 w 103"/>
                <a:gd name="T1" fmla="*/ 78 h 107"/>
                <a:gd name="T2" fmla="*/ 96 w 103"/>
                <a:gd name="T3" fmla="*/ 84 h 107"/>
                <a:gd name="T4" fmla="*/ 87 w 103"/>
                <a:gd name="T5" fmla="*/ 89 h 107"/>
                <a:gd name="T6" fmla="*/ 79 w 103"/>
                <a:gd name="T7" fmla="*/ 94 h 107"/>
                <a:gd name="T8" fmla="*/ 69 w 103"/>
                <a:gd name="T9" fmla="*/ 99 h 107"/>
                <a:gd name="T10" fmla="*/ 60 w 103"/>
                <a:gd name="T11" fmla="*/ 102 h 107"/>
                <a:gd name="T12" fmla="*/ 48 w 103"/>
                <a:gd name="T13" fmla="*/ 104 h 107"/>
                <a:gd name="T14" fmla="*/ 37 w 103"/>
                <a:gd name="T15" fmla="*/ 107 h 107"/>
                <a:gd name="T16" fmla="*/ 24 w 103"/>
                <a:gd name="T17" fmla="*/ 107 h 107"/>
                <a:gd name="T18" fmla="*/ 13 w 103"/>
                <a:gd name="T19" fmla="*/ 107 h 107"/>
                <a:gd name="T20" fmla="*/ 0 w 103"/>
                <a:gd name="T21" fmla="*/ 107 h 107"/>
                <a:gd name="T22" fmla="*/ 0 w 103"/>
                <a:gd name="T23" fmla="*/ 59 h 107"/>
                <a:gd name="T24" fmla="*/ 10 w 103"/>
                <a:gd name="T25" fmla="*/ 60 h 107"/>
                <a:gd name="T26" fmla="*/ 20 w 103"/>
                <a:gd name="T27" fmla="*/ 60 h 107"/>
                <a:gd name="T28" fmla="*/ 29 w 103"/>
                <a:gd name="T29" fmla="*/ 57 h 107"/>
                <a:gd name="T30" fmla="*/ 37 w 103"/>
                <a:gd name="T31" fmla="*/ 51 h 107"/>
                <a:gd name="T32" fmla="*/ 45 w 103"/>
                <a:gd name="T33" fmla="*/ 44 h 107"/>
                <a:gd name="T34" fmla="*/ 52 w 103"/>
                <a:gd name="T35" fmla="*/ 35 h 107"/>
                <a:gd name="T36" fmla="*/ 58 w 103"/>
                <a:gd name="T37" fmla="*/ 27 h 107"/>
                <a:gd name="T38" fmla="*/ 63 w 103"/>
                <a:gd name="T39" fmla="*/ 17 h 107"/>
                <a:gd name="T40" fmla="*/ 66 w 103"/>
                <a:gd name="T41" fmla="*/ 8 h 107"/>
                <a:gd name="T42" fmla="*/ 68 w 103"/>
                <a:gd name="T43" fmla="*/ 0 h 107"/>
                <a:gd name="T44" fmla="*/ 74 w 103"/>
                <a:gd name="T45" fmla="*/ 3 h 107"/>
                <a:gd name="T46" fmla="*/ 79 w 103"/>
                <a:gd name="T47" fmla="*/ 9 h 107"/>
                <a:gd name="T48" fmla="*/ 84 w 103"/>
                <a:gd name="T49" fmla="*/ 16 h 107"/>
                <a:gd name="T50" fmla="*/ 87 w 103"/>
                <a:gd name="T51" fmla="*/ 24 h 107"/>
                <a:gd name="T52" fmla="*/ 90 w 103"/>
                <a:gd name="T53" fmla="*/ 33 h 107"/>
                <a:gd name="T54" fmla="*/ 92 w 103"/>
                <a:gd name="T55" fmla="*/ 43 h 107"/>
                <a:gd name="T56" fmla="*/ 95 w 103"/>
                <a:gd name="T57" fmla="*/ 51 h 107"/>
                <a:gd name="T58" fmla="*/ 96 w 103"/>
                <a:gd name="T59" fmla="*/ 60 h 107"/>
                <a:gd name="T60" fmla="*/ 100 w 103"/>
                <a:gd name="T61" fmla="*/ 70 h 107"/>
                <a:gd name="T62" fmla="*/ 103 w 103"/>
                <a:gd name="T63" fmla="*/ 78 h 107"/>
                <a:gd name="T64" fmla="*/ 103 w 103"/>
                <a:gd name="T65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07">
                  <a:moveTo>
                    <a:pt x="103" y="78"/>
                  </a:moveTo>
                  <a:lnTo>
                    <a:pt x="96" y="84"/>
                  </a:lnTo>
                  <a:lnTo>
                    <a:pt x="87" y="89"/>
                  </a:lnTo>
                  <a:lnTo>
                    <a:pt x="79" y="94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48" y="104"/>
                  </a:lnTo>
                  <a:lnTo>
                    <a:pt x="37" y="107"/>
                  </a:lnTo>
                  <a:lnTo>
                    <a:pt x="24" y="107"/>
                  </a:lnTo>
                  <a:lnTo>
                    <a:pt x="13" y="107"/>
                  </a:lnTo>
                  <a:lnTo>
                    <a:pt x="0" y="107"/>
                  </a:lnTo>
                  <a:lnTo>
                    <a:pt x="0" y="59"/>
                  </a:lnTo>
                  <a:lnTo>
                    <a:pt x="10" y="60"/>
                  </a:lnTo>
                  <a:lnTo>
                    <a:pt x="20" y="60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5" y="44"/>
                  </a:lnTo>
                  <a:lnTo>
                    <a:pt x="52" y="35"/>
                  </a:lnTo>
                  <a:lnTo>
                    <a:pt x="58" y="27"/>
                  </a:lnTo>
                  <a:lnTo>
                    <a:pt x="63" y="17"/>
                  </a:lnTo>
                  <a:lnTo>
                    <a:pt x="66" y="8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79" y="9"/>
                  </a:lnTo>
                  <a:lnTo>
                    <a:pt x="84" y="16"/>
                  </a:lnTo>
                  <a:lnTo>
                    <a:pt x="87" y="24"/>
                  </a:lnTo>
                  <a:lnTo>
                    <a:pt x="90" y="33"/>
                  </a:lnTo>
                  <a:lnTo>
                    <a:pt x="92" y="43"/>
                  </a:lnTo>
                  <a:lnTo>
                    <a:pt x="95" y="51"/>
                  </a:lnTo>
                  <a:lnTo>
                    <a:pt x="96" y="60"/>
                  </a:lnTo>
                  <a:lnTo>
                    <a:pt x="100" y="70"/>
                  </a:lnTo>
                  <a:lnTo>
                    <a:pt x="103" y="78"/>
                  </a:lnTo>
                  <a:lnTo>
                    <a:pt x="10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1" name="Freeform 137"/>
            <p:cNvSpPr>
              <a:spLocks/>
            </p:cNvSpPr>
            <p:nvPr/>
          </p:nvSpPr>
          <p:spPr bwMode="auto">
            <a:xfrm>
              <a:off x="3434" y="2509"/>
              <a:ext cx="98" cy="128"/>
            </a:xfrm>
            <a:custGeom>
              <a:avLst/>
              <a:gdLst>
                <a:gd name="T0" fmla="*/ 100 w 305"/>
                <a:gd name="T1" fmla="*/ 13 h 395"/>
                <a:gd name="T2" fmla="*/ 97 w 305"/>
                <a:gd name="T3" fmla="*/ 34 h 395"/>
                <a:gd name="T4" fmla="*/ 104 w 305"/>
                <a:gd name="T5" fmla="*/ 53 h 395"/>
                <a:gd name="T6" fmla="*/ 116 w 305"/>
                <a:gd name="T7" fmla="*/ 70 h 395"/>
                <a:gd name="T8" fmla="*/ 134 w 305"/>
                <a:gd name="T9" fmla="*/ 88 h 395"/>
                <a:gd name="T10" fmla="*/ 160 w 305"/>
                <a:gd name="T11" fmla="*/ 93 h 395"/>
                <a:gd name="T12" fmla="*/ 196 w 305"/>
                <a:gd name="T13" fmla="*/ 86 h 395"/>
                <a:gd name="T14" fmla="*/ 230 w 305"/>
                <a:gd name="T15" fmla="*/ 82 h 395"/>
                <a:gd name="T16" fmla="*/ 262 w 305"/>
                <a:gd name="T17" fmla="*/ 86 h 395"/>
                <a:gd name="T18" fmla="*/ 292 w 305"/>
                <a:gd name="T19" fmla="*/ 107 h 395"/>
                <a:gd name="T20" fmla="*/ 305 w 305"/>
                <a:gd name="T21" fmla="*/ 144 h 395"/>
                <a:gd name="T22" fmla="*/ 281 w 305"/>
                <a:gd name="T23" fmla="*/ 139 h 395"/>
                <a:gd name="T24" fmla="*/ 260 w 305"/>
                <a:gd name="T25" fmla="*/ 131 h 395"/>
                <a:gd name="T26" fmla="*/ 244 w 305"/>
                <a:gd name="T27" fmla="*/ 125 h 395"/>
                <a:gd name="T28" fmla="*/ 225 w 305"/>
                <a:gd name="T29" fmla="*/ 123 h 395"/>
                <a:gd name="T30" fmla="*/ 203 w 305"/>
                <a:gd name="T31" fmla="*/ 131 h 395"/>
                <a:gd name="T32" fmla="*/ 206 w 305"/>
                <a:gd name="T33" fmla="*/ 163 h 395"/>
                <a:gd name="T34" fmla="*/ 224 w 305"/>
                <a:gd name="T35" fmla="*/ 189 h 395"/>
                <a:gd name="T36" fmla="*/ 246 w 305"/>
                <a:gd name="T37" fmla="*/ 213 h 395"/>
                <a:gd name="T38" fmla="*/ 267 w 305"/>
                <a:gd name="T39" fmla="*/ 240 h 395"/>
                <a:gd name="T40" fmla="*/ 278 w 305"/>
                <a:gd name="T41" fmla="*/ 275 h 395"/>
                <a:gd name="T42" fmla="*/ 278 w 305"/>
                <a:gd name="T43" fmla="*/ 301 h 395"/>
                <a:gd name="T44" fmla="*/ 276 w 305"/>
                <a:gd name="T45" fmla="*/ 325 h 395"/>
                <a:gd name="T46" fmla="*/ 272 w 305"/>
                <a:gd name="T47" fmla="*/ 349 h 395"/>
                <a:gd name="T48" fmla="*/ 262 w 305"/>
                <a:gd name="T49" fmla="*/ 371 h 395"/>
                <a:gd name="T50" fmla="*/ 249 w 305"/>
                <a:gd name="T51" fmla="*/ 390 h 395"/>
                <a:gd name="T52" fmla="*/ 206 w 305"/>
                <a:gd name="T53" fmla="*/ 394 h 395"/>
                <a:gd name="T54" fmla="*/ 166 w 305"/>
                <a:gd name="T55" fmla="*/ 382 h 395"/>
                <a:gd name="T56" fmla="*/ 132 w 305"/>
                <a:gd name="T57" fmla="*/ 360 h 395"/>
                <a:gd name="T58" fmla="*/ 105 w 305"/>
                <a:gd name="T59" fmla="*/ 330 h 395"/>
                <a:gd name="T60" fmla="*/ 86 w 305"/>
                <a:gd name="T61" fmla="*/ 294 h 395"/>
                <a:gd name="T62" fmla="*/ 0 w 305"/>
                <a:gd name="T63" fmla="*/ 267 h 395"/>
                <a:gd name="T64" fmla="*/ 17 w 305"/>
                <a:gd name="T65" fmla="*/ 253 h 395"/>
                <a:gd name="T66" fmla="*/ 40 w 305"/>
                <a:gd name="T67" fmla="*/ 245 h 395"/>
                <a:gd name="T68" fmla="*/ 65 w 305"/>
                <a:gd name="T69" fmla="*/ 238 h 395"/>
                <a:gd name="T70" fmla="*/ 89 w 305"/>
                <a:gd name="T71" fmla="*/ 234 h 395"/>
                <a:gd name="T72" fmla="*/ 107 w 305"/>
                <a:gd name="T73" fmla="*/ 227 h 395"/>
                <a:gd name="T74" fmla="*/ 188 w 305"/>
                <a:gd name="T75" fmla="*/ 126 h 395"/>
                <a:gd name="T76" fmla="*/ 158 w 305"/>
                <a:gd name="T77" fmla="*/ 122 h 395"/>
                <a:gd name="T78" fmla="*/ 129 w 305"/>
                <a:gd name="T79" fmla="*/ 118 h 395"/>
                <a:gd name="T80" fmla="*/ 102 w 305"/>
                <a:gd name="T81" fmla="*/ 110 h 395"/>
                <a:gd name="T82" fmla="*/ 84 w 305"/>
                <a:gd name="T83" fmla="*/ 91 h 395"/>
                <a:gd name="T84" fmla="*/ 86 w 305"/>
                <a:gd name="T85" fmla="*/ 0 h 395"/>
                <a:gd name="T86" fmla="*/ 107 w 305"/>
                <a:gd name="T8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395">
                  <a:moveTo>
                    <a:pt x="105" y="0"/>
                  </a:moveTo>
                  <a:lnTo>
                    <a:pt x="100" y="13"/>
                  </a:lnTo>
                  <a:lnTo>
                    <a:pt x="97" y="22"/>
                  </a:lnTo>
                  <a:lnTo>
                    <a:pt x="97" y="34"/>
                  </a:lnTo>
                  <a:lnTo>
                    <a:pt x="99" y="43"/>
                  </a:lnTo>
                  <a:lnTo>
                    <a:pt x="104" y="53"/>
                  </a:lnTo>
                  <a:lnTo>
                    <a:pt x="110" y="62"/>
                  </a:lnTo>
                  <a:lnTo>
                    <a:pt x="116" y="70"/>
                  </a:lnTo>
                  <a:lnTo>
                    <a:pt x="126" y="80"/>
                  </a:lnTo>
                  <a:lnTo>
                    <a:pt x="134" y="88"/>
                  </a:lnTo>
                  <a:lnTo>
                    <a:pt x="142" y="96"/>
                  </a:lnTo>
                  <a:lnTo>
                    <a:pt x="160" y="93"/>
                  </a:lnTo>
                  <a:lnTo>
                    <a:pt x="179" y="90"/>
                  </a:lnTo>
                  <a:lnTo>
                    <a:pt x="196" y="86"/>
                  </a:lnTo>
                  <a:lnTo>
                    <a:pt x="212" y="83"/>
                  </a:lnTo>
                  <a:lnTo>
                    <a:pt x="230" y="82"/>
                  </a:lnTo>
                  <a:lnTo>
                    <a:pt x="246" y="83"/>
                  </a:lnTo>
                  <a:lnTo>
                    <a:pt x="262" y="86"/>
                  </a:lnTo>
                  <a:lnTo>
                    <a:pt x="278" y="94"/>
                  </a:lnTo>
                  <a:lnTo>
                    <a:pt x="292" y="107"/>
                  </a:lnTo>
                  <a:lnTo>
                    <a:pt x="305" y="123"/>
                  </a:lnTo>
                  <a:lnTo>
                    <a:pt x="305" y="144"/>
                  </a:lnTo>
                  <a:lnTo>
                    <a:pt x="292" y="142"/>
                  </a:lnTo>
                  <a:lnTo>
                    <a:pt x="281" y="139"/>
                  </a:lnTo>
                  <a:lnTo>
                    <a:pt x="270" y="134"/>
                  </a:lnTo>
                  <a:lnTo>
                    <a:pt x="260" y="131"/>
                  </a:lnTo>
                  <a:lnTo>
                    <a:pt x="252" y="128"/>
                  </a:lnTo>
                  <a:lnTo>
                    <a:pt x="244" y="125"/>
                  </a:lnTo>
                  <a:lnTo>
                    <a:pt x="235" y="123"/>
                  </a:lnTo>
                  <a:lnTo>
                    <a:pt x="225" y="123"/>
                  </a:lnTo>
                  <a:lnTo>
                    <a:pt x="214" y="126"/>
                  </a:lnTo>
                  <a:lnTo>
                    <a:pt x="203" y="131"/>
                  </a:lnTo>
                  <a:lnTo>
                    <a:pt x="203" y="149"/>
                  </a:lnTo>
                  <a:lnTo>
                    <a:pt x="206" y="163"/>
                  </a:lnTo>
                  <a:lnTo>
                    <a:pt x="214" y="176"/>
                  </a:lnTo>
                  <a:lnTo>
                    <a:pt x="224" y="189"/>
                  </a:lnTo>
                  <a:lnTo>
                    <a:pt x="233" y="200"/>
                  </a:lnTo>
                  <a:lnTo>
                    <a:pt x="246" y="213"/>
                  </a:lnTo>
                  <a:lnTo>
                    <a:pt x="257" y="226"/>
                  </a:lnTo>
                  <a:lnTo>
                    <a:pt x="267" y="240"/>
                  </a:lnTo>
                  <a:lnTo>
                    <a:pt x="273" y="256"/>
                  </a:lnTo>
                  <a:lnTo>
                    <a:pt x="278" y="275"/>
                  </a:lnTo>
                  <a:lnTo>
                    <a:pt x="278" y="288"/>
                  </a:lnTo>
                  <a:lnTo>
                    <a:pt x="278" y="301"/>
                  </a:lnTo>
                  <a:lnTo>
                    <a:pt x="278" y="314"/>
                  </a:lnTo>
                  <a:lnTo>
                    <a:pt x="276" y="325"/>
                  </a:lnTo>
                  <a:lnTo>
                    <a:pt x="275" y="338"/>
                  </a:lnTo>
                  <a:lnTo>
                    <a:pt x="272" y="349"/>
                  </a:lnTo>
                  <a:lnTo>
                    <a:pt x="267" y="360"/>
                  </a:lnTo>
                  <a:lnTo>
                    <a:pt x="262" y="371"/>
                  </a:lnTo>
                  <a:lnTo>
                    <a:pt x="257" y="381"/>
                  </a:lnTo>
                  <a:lnTo>
                    <a:pt x="249" y="390"/>
                  </a:lnTo>
                  <a:lnTo>
                    <a:pt x="227" y="395"/>
                  </a:lnTo>
                  <a:lnTo>
                    <a:pt x="206" y="394"/>
                  </a:lnTo>
                  <a:lnTo>
                    <a:pt x="185" y="390"/>
                  </a:lnTo>
                  <a:lnTo>
                    <a:pt x="166" y="382"/>
                  </a:lnTo>
                  <a:lnTo>
                    <a:pt x="148" y="373"/>
                  </a:lnTo>
                  <a:lnTo>
                    <a:pt x="132" y="360"/>
                  </a:lnTo>
                  <a:lnTo>
                    <a:pt x="118" y="346"/>
                  </a:lnTo>
                  <a:lnTo>
                    <a:pt x="105" y="330"/>
                  </a:lnTo>
                  <a:lnTo>
                    <a:pt x="96" y="314"/>
                  </a:lnTo>
                  <a:lnTo>
                    <a:pt x="86" y="294"/>
                  </a:lnTo>
                  <a:lnTo>
                    <a:pt x="86" y="275"/>
                  </a:lnTo>
                  <a:lnTo>
                    <a:pt x="0" y="267"/>
                  </a:lnTo>
                  <a:lnTo>
                    <a:pt x="8" y="259"/>
                  </a:lnTo>
                  <a:lnTo>
                    <a:pt x="17" y="253"/>
                  </a:lnTo>
                  <a:lnTo>
                    <a:pt x="28" y="248"/>
                  </a:lnTo>
                  <a:lnTo>
                    <a:pt x="40" y="245"/>
                  </a:lnTo>
                  <a:lnTo>
                    <a:pt x="52" y="242"/>
                  </a:lnTo>
                  <a:lnTo>
                    <a:pt x="65" y="238"/>
                  </a:lnTo>
                  <a:lnTo>
                    <a:pt x="78" y="237"/>
                  </a:lnTo>
                  <a:lnTo>
                    <a:pt x="89" y="234"/>
                  </a:lnTo>
                  <a:lnTo>
                    <a:pt x="99" y="230"/>
                  </a:lnTo>
                  <a:lnTo>
                    <a:pt x="107" y="227"/>
                  </a:lnTo>
                  <a:lnTo>
                    <a:pt x="203" y="131"/>
                  </a:lnTo>
                  <a:lnTo>
                    <a:pt x="188" y="126"/>
                  </a:lnTo>
                  <a:lnTo>
                    <a:pt x="174" y="125"/>
                  </a:lnTo>
                  <a:lnTo>
                    <a:pt x="158" y="122"/>
                  </a:lnTo>
                  <a:lnTo>
                    <a:pt x="144" y="122"/>
                  </a:lnTo>
                  <a:lnTo>
                    <a:pt x="129" y="118"/>
                  </a:lnTo>
                  <a:lnTo>
                    <a:pt x="115" y="115"/>
                  </a:lnTo>
                  <a:lnTo>
                    <a:pt x="102" y="110"/>
                  </a:lnTo>
                  <a:lnTo>
                    <a:pt x="92" y="102"/>
                  </a:lnTo>
                  <a:lnTo>
                    <a:pt x="84" y="91"/>
                  </a:lnTo>
                  <a:lnTo>
                    <a:pt x="78" y="77"/>
                  </a:lnTo>
                  <a:lnTo>
                    <a:pt x="8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2" name="Freeform 138"/>
            <p:cNvSpPr>
              <a:spLocks/>
            </p:cNvSpPr>
            <p:nvPr/>
          </p:nvSpPr>
          <p:spPr bwMode="auto">
            <a:xfrm>
              <a:off x="3477" y="2567"/>
              <a:ext cx="18" cy="20"/>
            </a:xfrm>
            <a:custGeom>
              <a:avLst/>
              <a:gdLst>
                <a:gd name="T0" fmla="*/ 0 w 56"/>
                <a:gd name="T1" fmla="*/ 59 h 61"/>
                <a:gd name="T2" fmla="*/ 56 w 56"/>
                <a:gd name="T3" fmla="*/ 0 h 61"/>
                <a:gd name="T4" fmla="*/ 40 w 56"/>
                <a:gd name="T5" fmla="*/ 40 h 61"/>
                <a:gd name="T6" fmla="*/ 0 w 56"/>
                <a:gd name="T7" fmla="*/ 61 h 61"/>
                <a:gd name="T8" fmla="*/ 0 w 56"/>
                <a:gd name="T9" fmla="*/ 61 h 61"/>
                <a:gd name="T10" fmla="*/ 0 w 56"/>
                <a:gd name="T1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1">
                  <a:moveTo>
                    <a:pt x="0" y="59"/>
                  </a:moveTo>
                  <a:lnTo>
                    <a:pt x="56" y="0"/>
                  </a:lnTo>
                  <a:lnTo>
                    <a:pt x="40" y="4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3" name="Freeform 139"/>
            <p:cNvSpPr>
              <a:spLocks/>
            </p:cNvSpPr>
            <p:nvPr/>
          </p:nvSpPr>
          <p:spPr bwMode="auto">
            <a:xfrm>
              <a:off x="3333" y="2604"/>
              <a:ext cx="76" cy="31"/>
            </a:xfrm>
            <a:custGeom>
              <a:avLst/>
              <a:gdLst>
                <a:gd name="T0" fmla="*/ 124 w 239"/>
                <a:gd name="T1" fmla="*/ 56 h 96"/>
                <a:gd name="T2" fmla="*/ 192 w 239"/>
                <a:gd name="T3" fmla="*/ 0 h 96"/>
                <a:gd name="T4" fmla="*/ 199 w 239"/>
                <a:gd name="T5" fmla="*/ 7 h 96"/>
                <a:gd name="T6" fmla="*/ 208 w 239"/>
                <a:gd name="T7" fmla="*/ 15 h 96"/>
                <a:gd name="T8" fmla="*/ 218 w 239"/>
                <a:gd name="T9" fmla="*/ 23 h 96"/>
                <a:gd name="T10" fmla="*/ 226 w 239"/>
                <a:gd name="T11" fmla="*/ 32 h 96"/>
                <a:gd name="T12" fmla="*/ 232 w 239"/>
                <a:gd name="T13" fmla="*/ 44 h 96"/>
                <a:gd name="T14" fmla="*/ 237 w 239"/>
                <a:gd name="T15" fmla="*/ 53 h 96"/>
                <a:gd name="T16" fmla="*/ 239 w 239"/>
                <a:gd name="T17" fmla="*/ 64 h 96"/>
                <a:gd name="T18" fmla="*/ 237 w 239"/>
                <a:gd name="T19" fmla="*/ 76 h 96"/>
                <a:gd name="T20" fmla="*/ 231 w 239"/>
                <a:gd name="T21" fmla="*/ 87 h 96"/>
                <a:gd name="T22" fmla="*/ 220 w 239"/>
                <a:gd name="T23" fmla="*/ 96 h 96"/>
                <a:gd name="T24" fmla="*/ 199 w 239"/>
                <a:gd name="T25" fmla="*/ 77 h 96"/>
                <a:gd name="T26" fmla="*/ 178 w 239"/>
                <a:gd name="T27" fmla="*/ 66 h 96"/>
                <a:gd name="T28" fmla="*/ 157 w 239"/>
                <a:gd name="T29" fmla="*/ 61 h 96"/>
                <a:gd name="T30" fmla="*/ 136 w 239"/>
                <a:gd name="T31" fmla="*/ 61 h 96"/>
                <a:gd name="T32" fmla="*/ 114 w 239"/>
                <a:gd name="T33" fmla="*/ 64 h 96"/>
                <a:gd name="T34" fmla="*/ 93 w 239"/>
                <a:gd name="T35" fmla="*/ 68 h 96"/>
                <a:gd name="T36" fmla="*/ 71 w 239"/>
                <a:gd name="T37" fmla="*/ 69 h 96"/>
                <a:gd name="T38" fmla="*/ 47 w 239"/>
                <a:gd name="T39" fmla="*/ 68 h 96"/>
                <a:gd name="T40" fmla="*/ 24 w 239"/>
                <a:gd name="T41" fmla="*/ 61 h 96"/>
                <a:gd name="T42" fmla="*/ 0 w 239"/>
                <a:gd name="T43" fmla="*/ 48 h 96"/>
                <a:gd name="T44" fmla="*/ 0 w 239"/>
                <a:gd name="T45" fmla="*/ 44 h 96"/>
                <a:gd name="T46" fmla="*/ 0 w 239"/>
                <a:gd name="T47" fmla="*/ 37 h 96"/>
                <a:gd name="T48" fmla="*/ 2 w 239"/>
                <a:gd name="T49" fmla="*/ 32 h 96"/>
                <a:gd name="T50" fmla="*/ 4 w 239"/>
                <a:gd name="T51" fmla="*/ 28 h 96"/>
                <a:gd name="T52" fmla="*/ 5 w 239"/>
                <a:gd name="T53" fmla="*/ 23 h 96"/>
                <a:gd name="T54" fmla="*/ 7 w 239"/>
                <a:gd name="T55" fmla="*/ 18 h 96"/>
                <a:gd name="T56" fmla="*/ 8 w 239"/>
                <a:gd name="T57" fmla="*/ 13 h 96"/>
                <a:gd name="T58" fmla="*/ 12 w 239"/>
                <a:gd name="T59" fmla="*/ 8 h 96"/>
                <a:gd name="T60" fmla="*/ 16 w 239"/>
                <a:gd name="T61" fmla="*/ 5 h 96"/>
                <a:gd name="T62" fmla="*/ 21 w 239"/>
                <a:gd name="T63" fmla="*/ 0 h 96"/>
                <a:gd name="T64" fmla="*/ 28 w 239"/>
                <a:gd name="T65" fmla="*/ 10 h 96"/>
                <a:gd name="T66" fmla="*/ 36 w 239"/>
                <a:gd name="T67" fmla="*/ 18 h 96"/>
                <a:gd name="T68" fmla="*/ 44 w 239"/>
                <a:gd name="T69" fmla="*/ 26 h 96"/>
                <a:gd name="T70" fmla="*/ 55 w 239"/>
                <a:gd name="T71" fmla="*/ 34 h 96"/>
                <a:gd name="T72" fmla="*/ 64 w 239"/>
                <a:gd name="T73" fmla="*/ 39 h 96"/>
                <a:gd name="T74" fmla="*/ 76 w 239"/>
                <a:gd name="T75" fmla="*/ 45 h 96"/>
                <a:gd name="T76" fmla="*/ 88 w 239"/>
                <a:gd name="T77" fmla="*/ 48 h 96"/>
                <a:gd name="T78" fmla="*/ 100 w 239"/>
                <a:gd name="T79" fmla="*/ 53 h 96"/>
                <a:gd name="T80" fmla="*/ 112 w 239"/>
                <a:gd name="T81" fmla="*/ 55 h 96"/>
                <a:gd name="T82" fmla="*/ 124 w 239"/>
                <a:gd name="T83" fmla="*/ 56 h 96"/>
                <a:gd name="T84" fmla="*/ 124 w 239"/>
                <a:gd name="T8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96">
                  <a:moveTo>
                    <a:pt x="124" y="56"/>
                  </a:moveTo>
                  <a:lnTo>
                    <a:pt x="192" y="0"/>
                  </a:lnTo>
                  <a:lnTo>
                    <a:pt x="199" y="7"/>
                  </a:lnTo>
                  <a:lnTo>
                    <a:pt x="208" y="15"/>
                  </a:lnTo>
                  <a:lnTo>
                    <a:pt x="218" y="23"/>
                  </a:lnTo>
                  <a:lnTo>
                    <a:pt x="226" y="32"/>
                  </a:lnTo>
                  <a:lnTo>
                    <a:pt x="232" y="44"/>
                  </a:lnTo>
                  <a:lnTo>
                    <a:pt x="237" y="53"/>
                  </a:lnTo>
                  <a:lnTo>
                    <a:pt x="239" y="64"/>
                  </a:lnTo>
                  <a:lnTo>
                    <a:pt x="237" y="76"/>
                  </a:lnTo>
                  <a:lnTo>
                    <a:pt x="231" y="87"/>
                  </a:lnTo>
                  <a:lnTo>
                    <a:pt x="220" y="96"/>
                  </a:lnTo>
                  <a:lnTo>
                    <a:pt x="199" y="77"/>
                  </a:lnTo>
                  <a:lnTo>
                    <a:pt x="178" y="66"/>
                  </a:lnTo>
                  <a:lnTo>
                    <a:pt x="157" y="61"/>
                  </a:lnTo>
                  <a:lnTo>
                    <a:pt x="136" y="61"/>
                  </a:lnTo>
                  <a:lnTo>
                    <a:pt x="114" y="64"/>
                  </a:lnTo>
                  <a:lnTo>
                    <a:pt x="93" y="68"/>
                  </a:lnTo>
                  <a:lnTo>
                    <a:pt x="71" y="69"/>
                  </a:lnTo>
                  <a:lnTo>
                    <a:pt x="47" y="68"/>
                  </a:lnTo>
                  <a:lnTo>
                    <a:pt x="24" y="6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7" y="18"/>
                  </a:lnTo>
                  <a:lnTo>
                    <a:pt x="8" y="13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8" y="10"/>
                  </a:lnTo>
                  <a:lnTo>
                    <a:pt x="36" y="18"/>
                  </a:lnTo>
                  <a:lnTo>
                    <a:pt x="44" y="26"/>
                  </a:lnTo>
                  <a:lnTo>
                    <a:pt x="55" y="34"/>
                  </a:lnTo>
                  <a:lnTo>
                    <a:pt x="64" y="39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0" y="53"/>
                  </a:lnTo>
                  <a:lnTo>
                    <a:pt x="112" y="55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4" name="Freeform 140"/>
            <p:cNvSpPr>
              <a:spLocks/>
            </p:cNvSpPr>
            <p:nvPr/>
          </p:nvSpPr>
          <p:spPr bwMode="auto">
            <a:xfrm>
              <a:off x="3320" y="2644"/>
              <a:ext cx="35" cy="51"/>
            </a:xfrm>
            <a:custGeom>
              <a:avLst/>
              <a:gdLst>
                <a:gd name="T0" fmla="*/ 106 w 106"/>
                <a:gd name="T1" fmla="*/ 75 h 158"/>
                <a:gd name="T2" fmla="*/ 106 w 106"/>
                <a:gd name="T3" fmla="*/ 86 h 158"/>
                <a:gd name="T4" fmla="*/ 106 w 106"/>
                <a:gd name="T5" fmla="*/ 97 h 158"/>
                <a:gd name="T6" fmla="*/ 106 w 106"/>
                <a:gd name="T7" fmla="*/ 107 h 158"/>
                <a:gd name="T8" fmla="*/ 106 w 106"/>
                <a:gd name="T9" fmla="*/ 118 h 158"/>
                <a:gd name="T10" fmla="*/ 102 w 106"/>
                <a:gd name="T11" fmla="*/ 128 h 158"/>
                <a:gd name="T12" fmla="*/ 99 w 106"/>
                <a:gd name="T13" fmla="*/ 137 h 158"/>
                <a:gd name="T14" fmla="*/ 94 w 106"/>
                <a:gd name="T15" fmla="*/ 145 h 158"/>
                <a:gd name="T16" fmla="*/ 88 w 106"/>
                <a:gd name="T17" fmla="*/ 150 h 158"/>
                <a:gd name="T18" fmla="*/ 78 w 106"/>
                <a:gd name="T19" fmla="*/ 155 h 158"/>
                <a:gd name="T20" fmla="*/ 67 w 106"/>
                <a:gd name="T21" fmla="*/ 156 h 158"/>
                <a:gd name="T22" fmla="*/ 58 w 106"/>
                <a:gd name="T23" fmla="*/ 158 h 158"/>
                <a:gd name="T24" fmla="*/ 48 w 106"/>
                <a:gd name="T25" fmla="*/ 158 h 158"/>
                <a:gd name="T26" fmla="*/ 42 w 106"/>
                <a:gd name="T27" fmla="*/ 155 h 158"/>
                <a:gd name="T28" fmla="*/ 34 w 106"/>
                <a:gd name="T29" fmla="*/ 150 h 158"/>
                <a:gd name="T30" fmla="*/ 27 w 106"/>
                <a:gd name="T31" fmla="*/ 144 h 158"/>
                <a:gd name="T32" fmla="*/ 21 w 106"/>
                <a:gd name="T33" fmla="*/ 137 h 158"/>
                <a:gd name="T34" fmla="*/ 16 w 106"/>
                <a:gd name="T35" fmla="*/ 129 h 158"/>
                <a:gd name="T36" fmla="*/ 11 w 106"/>
                <a:gd name="T37" fmla="*/ 121 h 158"/>
                <a:gd name="T38" fmla="*/ 6 w 106"/>
                <a:gd name="T39" fmla="*/ 115 h 158"/>
                <a:gd name="T40" fmla="*/ 3 w 106"/>
                <a:gd name="T41" fmla="*/ 108 h 158"/>
                <a:gd name="T42" fmla="*/ 5 w 106"/>
                <a:gd name="T43" fmla="*/ 97 h 158"/>
                <a:gd name="T44" fmla="*/ 3 w 106"/>
                <a:gd name="T45" fmla="*/ 84 h 158"/>
                <a:gd name="T46" fmla="*/ 3 w 106"/>
                <a:gd name="T47" fmla="*/ 73 h 158"/>
                <a:gd name="T48" fmla="*/ 2 w 106"/>
                <a:gd name="T49" fmla="*/ 60 h 158"/>
                <a:gd name="T50" fmla="*/ 0 w 106"/>
                <a:gd name="T51" fmla="*/ 48 h 158"/>
                <a:gd name="T52" fmla="*/ 0 w 106"/>
                <a:gd name="T53" fmla="*/ 36 h 158"/>
                <a:gd name="T54" fmla="*/ 3 w 106"/>
                <a:gd name="T55" fmla="*/ 25 h 158"/>
                <a:gd name="T56" fmla="*/ 8 w 106"/>
                <a:gd name="T57" fmla="*/ 16 h 158"/>
                <a:gd name="T58" fmla="*/ 18 w 106"/>
                <a:gd name="T59" fmla="*/ 8 h 158"/>
                <a:gd name="T60" fmla="*/ 30 w 106"/>
                <a:gd name="T61" fmla="*/ 1 h 158"/>
                <a:gd name="T62" fmla="*/ 43 w 106"/>
                <a:gd name="T63" fmla="*/ 0 h 158"/>
                <a:gd name="T64" fmla="*/ 56 w 106"/>
                <a:gd name="T65" fmla="*/ 3 h 158"/>
                <a:gd name="T66" fmla="*/ 66 w 106"/>
                <a:gd name="T67" fmla="*/ 8 h 158"/>
                <a:gd name="T68" fmla="*/ 74 w 106"/>
                <a:gd name="T69" fmla="*/ 16 h 158"/>
                <a:gd name="T70" fmla="*/ 80 w 106"/>
                <a:gd name="T71" fmla="*/ 25 h 158"/>
                <a:gd name="T72" fmla="*/ 86 w 106"/>
                <a:gd name="T73" fmla="*/ 35 h 158"/>
                <a:gd name="T74" fmla="*/ 91 w 106"/>
                <a:gd name="T75" fmla="*/ 46 h 158"/>
                <a:gd name="T76" fmla="*/ 98 w 106"/>
                <a:gd name="T77" fmla="*/ 57 h 158"/>
                <a:gd name="T78" fmla="*/ 101 w 106"/>
                <a:gd name="T79" fmla="*/ 67 h 158"/>
                <a:gd name="T80" fmla="*/ 106 w 106"/>
                <a:gd name="T81" fmla="*/ 76 h 158"/>
                <a:gd name="T82" fmla="*/ 106 w 106"/>
                <a:gd name="T83" fmla="*/ 76 h 158"/>
                <a:gd name="T84" fmla="*/ 106 w 106"/>
                <a:gd name="T8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8">
                  <a:moveTo>
                    <a:pt x="106" y="75"/>
                  </a:moveTo>
                  <a:lnTo>
                    <a:pt x="106" y="86"/>
                  </a:lnTo>
                  <a:lnTo>
                    <a:pt x="106" y="97"/>
                  </a:lnTo>
                  <a:lnTo>
                    <a:pt x="106" y="107"/>
                  </a:lnTo>
                  <a:lnTo>
                    <a:pt x="106" y="118"/>
                  </a:lnTo>
                  <a:lnTo>
                    <a:pt x="102" y="128"/>
                  </a:lnTo>
                  <a:lnTo>
                    <a:pt x="99" y="137"/>
                  </a:lnTo>
                  <a:lnTo>
                    <a:pt x="94" y="145"/>
                  </a:lnTo>
                  <a:lnTo>
                    <a:pt x="88" y="150"/>
                  </a:lnTo>
                  <a:lnTo>
                    <a:pt x="78" y="155"/>
                  </a:lnTo>
                  <a:lnTo>
                    <a:pt x="67" y="156"/>
                  </a:lnTo>
                  <a:lnTo>
                    <a:pt x="58" y="158"/>
                  </a:lnTo>
                  <a:lnTo>
                    <a:pt x="48" y="158"/>
                  </a:lnTo>
                  <a:lnTo>
                    <a:pt x="42" y="155"/>
                  </a:lnTo>
                  <a:lnTo>
                    <a:pt x="34" y="150"/>
                  </a:lnTo>
                  <a:lnTo>
                    <a:pt x="27" y="144"/>
                  </a:lnTo>
                  <a:lnTo>
                    <a:pt x="21" y="137"/>
                  </a:lnTo>
                  <a:lnTo>
                    <a:pt x="16" y="129"/>
                  </a:lnTo>
                  <a:lnTo>
                    <a:pt x="11" y="121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5" y="97"/>
                  </a:lnTo>
                  <a:lnTo>
                    <a:pt x="3" y="84"/>
                  </a:lnTo>
                  <a:lnTo>
                    <a:pt x="3" y="73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30" y="1"/>
                  </a:lnTo>
                  <a:lnTo>
                    <a:pt x="43" y="0"/>
                  </a:lnTo>
                  <a:lnTo>
                    <a:pt x="56" y="3"/>
                  </a:lnTo>
                  <a:lnTo>
                    <a:pt x="66" y="8"/>
                  </a:lnTo>
                  <a:lnTo>
                    <a:pt x="74" y="16"/>
                  </a:lnTo>
                  <a:lnTo>
                    <a:pt x="80" y="25"/>
                  </a:lnTo>
                  <a:lnTo>
                    <a:pt x="86" y="35"/>
                  </a:lnTo>
                  <a:lnTo>
                    <a:pt x="91" y="46"/>
                  </a:lnTo>
                  <a:lnTo>
                    <a:pt x="98" y="57"/>
                  </a:lnTo>
                  <a:lnTo>
                    <a:pt x="101" y="67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5"/>
                  </a:lnTo>
                  <a:close/>
                </a:path>
              </a:pathLst>
            </a:custGeom>
            <a:solidFill>
              <a:srgbClr val="FF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5" name="Freeform 141"/>
            <p:cNvSpPr>
              <a:spLocks/>
            </p:cNvSpPr>
            <p:nvPr/>
          </p:nvSpPr>
          <p:spPr bwMode="auto">
            <a:xfrm>
              <a:off x="3521" y="2672"/>
              <a:ext cx="91" cy="25"/>
            </a:xfrm>
            <a:custGeom>
              <a:avLst/>
              <a:gdLst>
                <a:gd name="T0" fmla="*/ 282 w 283"/>
                <a:gd name="T1" fmla="*/ 19 h 76"/>
                <a:gd name="T2" fmla="*/ 258 w 283"/>
                <a:gd name="T3" fmla="*/ 35 h 76"/>
                <a:gd name="T4" fmla="*/ 232 w 283"/>
                <a:gd name="T5" fmla="*/ 48 h 76"/>
                <a:gd name="T6" fmla="*/ 203 w 283"/>
                <a:gd name="T7" fmla="*/ 57 h 76"/>
                <a:gd name="T8" fmla="*/ 174 w 283"/>
                <a:gd name="T9" fmla="*/ 65 h 76"/>
                <a:gd name="T10" fmla="*/ 146 w 283"/>
                <a:gd name="T11" fmla="*/ 70 h 76"/>
                <a:gd name="T12" fmla="*/ 115 w 283"/>
                <a:gd name="T13" fmla="*/ 73 h 76"/>
                <a:gd name="T14" fmla="*/ 86 w 283"/>
                <a:gd name="T15" fmla="*/ 76 h 76"/>
                <a:gd name="T16" fmla="*/ 56 w 283"/>
                <a:gd name="T17" fmla="*/ 76 h 76"/>
                <a:gd name="T18" fmla="*/ 27 w 283"/>
                <a:gd name="T19" fmla="*/ 76 h 76"/>
                <a:gd name="T20" fmla="*/ 0 w 283"/>
                <a:gd name="T21" fmla="*/ 76 h 76"/>
                <a:gd name="T22" fmla="*/ 0 w 283"/>
                <a:gd name="T23" fmla="*/ 48 h 76"/>
                <a:gd name="T24" fmla="*/ 29 w 283"/>
                <a:gd name="T25" fmla="*/ 52 h 76"/>
                <a:gd name="T26" fmla="*/ 59 w 283"/>
                <a:gd name="T27" fmla="*/ 52 h 76"/>
                <a:gd name="T28" fmla="*/ 88 w 283"/>
                <a:gd name="T29" fmla="*/ 48 h 76"/>
                <a:gd name="T30" fmla="*/ 117 w 283"/>
                <a:gd name="T31" fmla="*/ 41 h 76"/>
                <a:gd name="T32" fmla="*/ 146 w 283"/>
                <a:gd name="T33" fmla="*/ 33 h 76"/>
                <a:gd name="T34" fmla="*/ 174 w 283"/>
                <a:gd name="T35" fmla="*/ 24 h 76"/>
                <a:gd name="T36" fmla="*/ 202 w 283"/>
                <a:gd name="T37" fmla="*/ 16 h 76"/>
                <a:gd name="T38" fmla="*/ 229 w 283"/>
                <a:gd name="T39" fmla="*/ 8 h 76"/>
                <a:gd name="T40" fmla="*/ 256 w 283"/>
                <a:gd name="T41" fmla="*/ 3 h 76"/>
                <a:gd name="T42" fmla="*/ 283 w 283"/>
                <a:gd name="T43" fmla="*/ 0 h 76"/>
                <a:gd name="T44" fmla="*/ 283 w 283"/>
                <a:gd name="T45" fmla="*/ 20 h 76"/>
                <a:gd name="T46" fmla="*/ 283 w 283"/>
                <a:gd name="T47" fmla="*/ 20 h 76"/>
                <a:gd name="T48" fmla="*/ 282 w 283"/>
                <a:gd name="T49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76">
                  <a:moveTo>
                    <a:pt x="282" y="19"/>
                  </a:moveTo>
                  <a:lnTo>
                    <a:pt x="258" y="35"/>
                  </a:lnTo>
                  <a:lnTo>
                    <a:pt x="232" y="48"/>
                  </a:lnTo>
                  <a:lnTo>
                    <a:pt x="203" y="57"/>
                  </a:lnTo>
                  <a:lnTo>
                    <a:pt x="174" y="65"/>
                  </a:lnTo>
                  <a:lnTo>
                    <a:pt x="146" y="70"/>
                  </a:lnTo>
                  <a:lnTo>
                    <a:pt x="115" y="73"/>
                  </a:lnTo>
                  <a:lnTo>
                    <a:pt x="86" y="76"/>
                  </a:lnTo>
                  <a:lnTo>
                    <a:pt x="56" y="7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48"/>
                  </a:lnTo>
                  <a:lnTo>
                    <a:pt x="29" y="52"/>
                  </a:lnTo>
                  <a:lnTo>
                    <a:pt x="59" y="52"/>
                  </a:lnTo>
                  <a:lnTo>
                    <a:pt x="88" y="48"/>
                  </a:lnTo>
                  <a:lnTo>
                    <a:pt x="117" y="41"/>
                  </a:lnTo>
                  <a:lnTo>
                    <a:pt x="146" y="33"/>
                  </a:lnTo>
                  <a:lnTo>
                    <a:pt x="174" y="24"/>
                  </a:lnTo>
                  <a:lnTo>
                    <a:pt x="202" y="16"/>
                  </a:lnTo>
                  <a:lnTo>
                    <a:pt x="229" y="8"/>
                  </a:lnTo>
                  <a:lnTo>
                    <a:pt x="256" y="3"/>
                  </a:lnTo>
                  <a:lnTo>
                    <a:pt x="283" y="0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2" y="19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6" name="Freeform 142"/>
            <p:cNvSpPr>
              <a:spLocks/>
            </p:cNvSpPr>
            <p:nvPr/>
          </p:nvSpPr>
          <p:spPr bwMode="auto">
            <a:xfrm>
              <a:off x="3716" y="2675"/>
              <a:ext cx="83" cy="83"/>
            </a:xfrm>
            <a:custGeom>
              <a:avLst/>
              <a:gdLst>
                <a:gd name="T0" fmla="*/ 198 w 259"/>
                <a:gd name="T1" fmla="*/ 259 h 259"/>
                <a:gd name="T2" fmla="*/ 182 w 259"/>
                <a:gd name="T3" fmla="*/ 240 h 259"/>
                <a:gd name="T4" fmla="*/ 174 w 259"/>
                <a:gd name="T5" fmla="*/ 238 h 259"/>
                <a:gd name="T6" fmla="*/ 164 w 259"/>
                <a:gd name="T7" fmla="*/ 238 h 259"/>
                <a:gd name="T8" fmla="*/ 153 w 259"/>
                <a:gd name="T9" fmla="*/ 236 h 259"/>
                <a:gd name="T10" fmla="*/ 142 w 259"/>
                <a:gd name="T11" fmla="*/ 235 h 259"/>
                <a:gd name="T12" fmla="*/ 131 w 259"/>
                <a:gd name="T13" fmla="*/ 233 h 259"/>
                <a:gd name="T14" fmla="*/ 120 w 259"/>
                <a:gd name="T15" fmla="*/ 232 h 259"/>
                <a:gd name="T16" fmla="*/ 108 w 259"/>
                <a:gd name="T17" fmla="*/ 228 h 259"/>
                <a:gd name="T18" fmla="*/ 97 w 259"/>
                <a:gd name="T19" fmla="*/ 225 h 259"/>
                <a:gd name="T20" fmla="*/ 86 w 259"/>
                <a:gd name="T21" fmla="*/ 222 h 259"/>
                <a:gd name="T22" fmla="*/ 75 w 259"/>
                <a:gd name="T23" fmla="*/ 219 h 259"/>
                <a:gd name="T24" fmla="*/ 73 w 259"/>
                <a:gd name="T25" fmla="*/ 206 h 259"/>
                <a:gd name="T26" fmla="*/ 68 w 259"/>
                <a:gd name="T27" fmla="*/ 193 h 259"/>
                <a:gd name="T28" fmla="*/ 64 w 259"/>
                <a:gd name="T29" fmla="*/ 182 h 259"/>
                <a:gd name="T30" fmla="*/ 57 w 259"/>
                <a:gd name="T31" fmla="*/ 171 h 259"/>
                <a:gd name="T32" fmla="*/ 49 w 259"/>
                <a:gd name="T33" fmla="*/ 160 h 259"/>
                <a:gd name="T34" fmla="*/ 40 w 259"/>
                <a:gd name="T35" fmla="*/ 148 h 259"/>
                <a:gd name="T36" fmla="*/ 30 w 259"/>
                <a:gd name="T37" fmla="*/ 137 h 259"/>
                <a:gd name="T38" fmla="*/ 20 w 259"/>
                <a:gd name="T39" fmla="*/ 128 h 259"/>
                <a:gd name="T40" fmla="*/ 9 w 259"/>
                <a:gd name="T41" fmla="*/ 118 h 259"/>
                <a:gd name="T42" fmla="*/ 0 w 259"/>
                <a:gd name="T43" fmla="*/ 107 h 259"/>
                <a:gd name="T44" fmla="*/ 19 w 259"/>
                <a:gd name="T45" fmla="*/ 105 h 259"/>
                <a:gd name="T46" fmla="*/ 36 w 259"/>
                <a:gd name="T47" fmla="*/ 100 h 259"/>
                <a:gd name="T48" fmla="*/ 52 w 259"/>
                <a:gd name="T49" fmla="*/ 91 h 259"/>
                <a:gd name="T50" fmla="*/ 67 w 259"/>
                <a:gd name="T51" fmla="*/ 78 h 259"/>
                <a:gd name="T52" fmla="*/ 80 w 259"/>
                <a:gd name="T53" fmla="*/ 67 h 259"/>
                <a:gd name="T54" fmla="*/ 94 w 259"/>
                <a:gd name="T55" fmla="*/ 54 h 259"/>
                <a:gd name="T56" fmla="*/ 110 w 259"/>
                <a:gd name="T57" fmla="*/ 44 h 259"/>
                <a:gd name="T58" fmla="*/ 128 w 259"/>
                <a:gd name="T59" fmla="*/ 38 h 259"/>
                <a:gd name="T60" fmla="*/ 147 w 259"/>
                <a:gd name="T61" fmla="*/ 36 h 259"/>
                <a:gd name="T62" fmla="*/ 171 w 259"/>
                <a:gd name="T63" fmla="*/ 40 h 259"/>
                <a:gd name="T64" fmla="*/ 190 w 259"/>
                <a:gd name="T65" fmla="*/ 0 h 259"/>
                <a:gd name="T66" fmla="*/ 193 w 259"/>
                <a:gd name="T67" fmla="*/ 27 h 259"/>
                <a:gd name="T68" fmla="*/ 203 w 259"/>
                <a:gd name="T69" fmla="*/ 54 h 259"/>
                <a:gd name="T70" fmla="*/ 217 w 259"/>
                <a:gd name="T71" fmla="*/ 81 h 259"/>
                <a:gd name="T72" fmla="*/ 232 w 259"/>
                <a:gd name="T73" fmla="*/ 108 h 259"/>
                <a:gd name="T74" fmla="*/ 246 w 259"/>
                <a:gd name="T75" fmla="*/ 136 h 259"/>
                <a:gd name="T76" fmla="*/ 256 w 259"/>
                <a:gd name="T77" fmla="*/ 163 h 259"/>
                <a:gd name="T78" fmla="*/ 259 w 259"/>
                <a:gd name="T79" fmla="*/ 188 h 259"/>
                <a:gd name="T80" fmla="*/ 252 w 259"/>
                <a:gd name="T81" fmla="*/ 212 h 259"/>
                <a:gd name="T82" fmla="*/ 233 w 259"/>
                <a:gd name="T83" fmla="*/ 236 h 259"/>
                <a:gd name="T84" fmla="*/ 198 w 259"/>
                <a:gd name="T85" fmla="*/ 259 h 259"/>
                <a:gd name="T86" fmla="*/ 198 w 259"/>
                <a:gd name="T8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259">
                  <a:moveTo>
                    <a:pt x="198" y="259"/>
                  </a:moveTo>
                  <a:lnTo>
                    <a:pt x="182" y="240"/>
                  </a:lnTo>
                  <a:lnTo>
                    <a:pt x="174" y="238"/>
                  </a:lnTo>
                  <a:lnTo>
                    <a:pt x="164" y="238"/>
                  </a:lnTo>
                  <a:lnTo>
                    <a:pt x="153" y="236"/>
                  </a:lnTo>
                  <a:lnTo>
                    <a:pt x="142" y="235"/>
                  </a:lnTo>
                  <a:lnTo>
                    <a:pt x="131" y="233"/>
                  </a:lnTo>
                  <a:lnTo>
                    <a:pt x="120" y="232"/>
                  </a:lnTo>
                  <a:lnTo>
                    <a:pt x="108" y="228"/>
                  </a:lnTo>
                  <a:lnTo>
                    <a:pt x="97" y="225"/>
                  </a:lnTo>
                  <a:lnTo>
                    <a:pt x="86" y="222"/>
                  </a:lnTo>
                  <a:lnTo>
                    <a:pt x="75" y="219"/>
                  </a:lnTo>
                  <a:lnTo>
                    <a:pt x="73" y="206"/>
                  </a:lnTo>
                  <a:lnTo>
                    <a:pt x="68" y="193"/>
                  </a:lnTo>
                  <a:lnTo>
                    <a:pt x="64" y="182"/>
                  </a:lnTo>
                  <a:lnTo>
                    <a:pt x="57" y="171"/>
                  </a:lnTo>
                  <a:lnTo>
                    <a:pt x="49" y="160"/>
                  </a:lnTo>
                  <a:lnTo>
                    <a:pt x="40" y="148"/>
                  </a:lnTo>
                  <a:lnTo>
                    <a:pt x="30" y="137"/>
                  </a:lnTo>
                  <a:lnTo>
                    <a:pt x="20" y="128"/>
                  </a:lnTo>
                  <a:lnTo>
                    <a:pt x="9" y="118"/>
                  </a:lnTo>
                  <a:lnTo>
                    <a:pt x="0" y="107"/>
                  </a:lnTo>
                  <a:lnTo>
                    <a:pt x="19" y="105"/>
                  </a:lnTo>
                  <a:lnTo>
                    <a:pt x="36" y="100"/>
                  </a:lnTo>
                  <a:lnTo>
                    <a:pt x="52" y="91"/>
                  </a:lnTo>
                  <a:lnTo>
                    <a:pt x="67" y="78"/>
                  </a:lnTo>
                  <a:lnTo>
                    <a:pt x="80" y="67"/>
                  </a:lnTo>
                  <a:lnTo>
                    <a:pt x="94" y="54"/>
                  </a:lnTo>
                  <a:lnTo>
                    <a:pt x="110" y="44"/>
                  </a:lnTo>
                  <a:lnTo>
                    <a:pt x="128" y="38"/>
                  </a:lnTo>
                  <a:lnTo>
                    <a:pt x="147" y="36"/>
                  </a:lnTo>
                  <a:lnTo>
                    <a:pt x="171" y="40"/>
                  </a:lnTo>
                  <a:lnTo>
                    <a:pt x="190" y="0"/>
                  </a:lnTo>
                  <a:lnTo>
                    <a:pt x="193" y="27"/>
                  </a:lnTo>
                  <a:lnTo>
                    <a:pt x="203" y="54"/>
                  </a:lnTo>
                  <a:lnTo>
                    <a:pt x="217" y="81"/>
                  </a:lnTo>
                  <a:lnTo>
                    <a:pt x="232" y="108"/>
                  </a:lnTo>
                  <a:lnTo>
                    <a:pt x="246" y="136"/>
                  </a:lnTo>
                  <a:lnTo>
                    <a:pt x="256" y="163"/>
                  </a:lnTo>
                  <a:lnTo>
                    <a:pt x="259" y="188"/>
                  </a:lnTo>
                  <a:lnTo>
                    <a:pt x="252" y="212"/>
                  </a:lnTo>
                  <a:lnTo>
                    <a:pt x="233" y="236"/>
                  </a:lnTo>
                  <a:lnTo>
                    <a:pt x="198" y="259"/>
                  </a:lnTo>
                  <a:lnTo>
                    <a:pt x="198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7" name="Freeform 143"/>
            <p:cNvSpPr>
              <a:spLocks/>
            </p:cNvSpPr>
            <p:nvPr/>
          </p:nvSpPr>
          <p:spPr bwMode="auto">
            <a:xfrm>
              <a:off x="3948" y="2696"/>
              <a:ext cx="66" cy="23"/>
            </a:xfrm>
            <a:custGeom>
              <a:avLst/>
              <a:gdLst>
                <a:gd name="T0" fmla="*/ 203 w 203"/>
                <a:gd name="T1" fmla="*/ 0 h 69"/>
                <a:gd name="T2" fmla="*/ 190 w 203"/>
                <a:gd name="T3" fmla="*/ 19 h 69"/>
                <a:gd name="T4" fmla="*/ 174 w 203"/>
                <a:gd name="T5" fmla="*/ 33 h 69"/>
                <a:gd name="T6" fmla="*/ 157 w 203"/>
                <a:gd name="T7" fmla="*/ 45 h 69"/>
                <a:gd name="T8" fmla="*/ 137 w 203"/>
                <a:gd name="T9" fmla="*/ 53 h 69"/>
                <a:gd name="T10" fmla="*/ 117 w 203"/>
                <a:gd name="T11" fmla="*/ 61 h 69"/>
                <a:gd name="T12" fmla="*/ 94 w 203"/>
                <a:gd name="T13" fmla="*/ 65 h 69"/>
                <a:gd name="T14" fmla="*/ 72 w 203"/>
                <a:gd name="T15" fmla="*/ 67 h 69"/>
                <a:gd name="T16" fmla="*/ 48 w 203"/>
                <a:gd name="T17" fmla="*/ 69 h 69"/>
                <a:gd name="T18" fmla="*/ 24 w 203"/>
                <a:gd name="T19" fmla="*/ 69 h 69"/>
                <a:gd name="T20" fmla="*/ 0 w 203"/>
                <a:gd name="T21" fmla="*/ 69 h 69"/>
                <a:gd name="T22" fmla="*/ 21 w 203"/>
                <a:gd name="T23" fmla="*/ 69 h 69"/>
                <a:gd name="T24" fmla="*/ 41 w 203"/>
                <a:gd name="T25" fmla="*/ 65 h 69"/>
                <a:gd name="T26" fmla="*/ 62 w 203"/>
                <a:gd name="T27" fmla="*/ 59 h 69"/>
                <a:gd name="T28" fmla="*/ 81 w 203"/>
                <a:gd name="T29" fmla="*/ 53 h 69"/>
                <a:gd name="T30" fmla="*/ 102 w 203"/>
                <a:gd name="T31" fmla="*/ 43 h 69"/>
                <a:gd name="T32" fmla="*/ 123 w 203"/>
                <a:gd name="T33" fmla="*/ 35 h 69"/>
                <a:gd name="T34" fmla="*/ 142 w 203"/>
                <a:gd name="T35" fmla="*/ 25 h 69"/>
                <a:gd name="T36" fmla="*/ 163 w 203"/>
                <a:gd name="T37" fmla="*/ 16 h 69"/>
                <a:gd name="T38" fmla="*/ 184 w 203"/>
                <a:gd name="T39" fmla="*/ 8 h 69"/>
                <a:gd name="T40" fmla="*/ 203 w 203"/>
                <a:gd name="T41" fmla="*/ 1 h 69"/>
                <a:gd name="T42" fmla="*/ 203 w 203"/>
                <a:gd name="T43" fmla="*/ 1 h 69"/>
                <a:gd name="T44" fmla="*/ 203 w 203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69">
                  <a:moveTo>
                    <a:pt x="203" y="0"/>
                  </a:moveTo>
                  <a:lnTo>
                    <a:pt x="190" y="19"/>
                  </a:lnTo>
                  <a:lnTo>
                    <a:pt x="174" y="33"/>
                  </a:lnTo>
                  <a:lnTo>
                    <a:pt x="157" y="45"/>
                  </a:lnTo>
                  <a:lnTo>
                    <a:pt x="137" y="53"/>
                  </a:lnTo>
                  <a:lnTo>
                    <a:pt x="117" y="61"/>
                  </a:lnTo>
                  <a:lnTo>
                    <a:pt x="94" y="65"/>
                  </a:lnTo>
                  <a:lnTo>
                    <a:pt x="72" y="67"/>
                  </a:lnTo>
                  <a:lnTo>
                    <a:pt x="48" y="69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21" y="69"/>
                  </a:lnTo>
                  <a:lnTo>
                    <a:pt x="41" y="65"/>
                  </a:lnTo>
                  <a:lnTo>
                    <a:pt x="62" y="59"/>
                  </a:lnTo>
                  <a:lnTo>
                    <a:pt x="81" y="53"/>
                  </a:lnTo>
                  <a:lnTo>
                    <a:pt x="102" y="43"/>
                  </a:lnTo>
                  <a:lnTo>
                    <a:pt x="123" y="35"/>
                  </a:lnTo>
                  <a:lnTo>
                    <a:pt x="142" y="25"/>
                  </a:lnTo>
                  <a:lnTo>
                    <a:pt x="163" y="16"/>
                  </a:lnTo>
                  <a:lnTo>
                    <a:pt x="184" y="8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8" name="Freeform 144"/>
            <p:cNvSpPr>
              <a:spLocks/>
            </p:cNvSpPr>
            <p:nvPr/>
          </p:nvSpPr>
          <p:spPr bwMode="auto">
            <a:xfrm>
              <a:off x="3918" y="2730"/>
              <a:ext cx="69" cy="70"/>
            </a:xfrm>
            <a:custGeom>
              <a:avLst/>
              <a:gdLst>
                <a:gd name="T0" fmla="*/ 202 w 213"/>
                <a:gd name="T1" fmla="*/ 11 h 219"/>
                <a:gd name="T2" fmla="*/ 202 w 213"/>
                <a:gd name="T3" fmla="*/ 16 h 219"/>
                <a:gd name="T4" fmla="*/ 200 w 213"/>
                <a:gd name="T5" fmla="*/ 21 h 219"/>
                <a:gd name="T6" fmla="*/ 199 w 213"/>
                <a:gd name="T7" fmla="*/ 24 h 219"/>
                <a:gd name="T8" fmla="*/ 197 w 213"/>
                <a:gd name="T9" fmla="*/ 29 h 219"/>
                <a:gd name="T10" fmla="*/ 196 w 213"/>
                <a:gd name="T11" fmla="*/ 33 h 219"/>
                <a:gd name="T12" fmla="*/ 194 w 213"/>
                <a:gd name="T13" fmla="*/ 38 h 219"/>
                <a:gd name="T14" fmla="*/ 192 w 213"/>
                <a:gd name="T15" fmla="*/ 43 h 219"/>
                <a:gd name="T16" fmla="*/ 192 w 213"/>
                <a:gd name="T17" fmla="*/ 48 h 219"/>
                <a:gd name="T18" fmla="*/ 191 w 213"/>
                <a:gd name="T19" fmla="*/ 54 h 219"/>
                <a:gd name="T20" fmla="*/ 191 w 213"/>
                <a:gd name="T21" fmla="*/ 61 h 219"/>
                <a:gd name="T22" fmla="*/ 194 w 213"/>
                <a:gd name="T23" fmla="*/ 64 h 219"/>
                <a:gd name="T24" fmla="*/ 197 w 213"/>
                <a:gd name="T25" fmla="*/ 67 h 219"/>
                <a:gd name="T26" fmla="*/ 200 w 213"/>
                <a:gd name="T27" fmla="*/ 69 h 219"/>
                <a:gd name="T28" fmla="*/ 204 w 213"/>
                <a:gd name="T29" fmla="*/ 70 h 219"/>
                <a:gd name="T30" fmla="*/ 207 w 213"/>
                <a:gd name="T31" fmla="*/ 70 h 219"/>
                <a:gd name="T32" fmla="*/ 210 w 213"/>
                <a:gd name="T33" fmla="*/ 72 h 219"/>
                <a:gd name="T34" fmla="*/ 212 w 213"/>
                <a:gd name="T35" fmla="*/ 75 h 219"/>
                <a:gd name="T36" fmla="*/ 213 w 213"/>
                <a:gd name="T37" fmla="*/ 77 h 219"/>
                <a:gd name="T38" fmla="*/ 213 w 213"/>
                <a:gd name="T39" fmla="*/ 81 h 219"/>
                <a:gd name="T40" fmla="*/ 212 w 213"/>
                <a:gd name="T41" fmla="*/ 88 h 219"/>
                <a:gd name="T42" fmla="*/ 208 w 213"/>
                <a:gd name="T43" fmla="*/ 102 h 219"/>
                <a:gd name="T44" fmla="*/ 204 w 213"/>
                <a:gd name="T45" fmla="*/ 115 h 219"/>
                <a:gd name="T46" fmla="*/ 197 w 213"/>
                <a:gd name="T47" fmla="*/ 129 h 219"/>
                <a:gd name="T48" fmla="*/ 189 w 213"/>
                <a:gd name="T49" fmla="*/ 142 h 219"/>
                <a:gd name="T50" fmla="*/ 181 w 213"/>
                <a:gd name="T51" fmla="*/ 155 h 219"/>
                <a:gd name="T52" fmla="*/ 176 w 213"/>
                <a:gd name="T53" fmla="*/ 168 h 219"/>
                <a:gd name="T54" fmla="*/ 173 w 213"/>
                <a:gd name="T55" fmla="*/ 181 h 219"/>
                <a:gd name="T56" fmla="*/ 173 w 213"/>
                <a:gd name="T57" fmla="*/ 193 h 219"/>
                <a:gd name="T58" fmla="*/ 180 w 213"/>
                <a:gd name="T59" fmla="*/ 206 h 219"/>
                <a:gd name="T60" fmla="*/ 191 w 213"/>
                <a:gd name="T61" fmla="*/ 219 h 219"/>
                <a:gd name="T62" fmla="*/ 175 w 213"/>
                <a:gd name="T63" fmla="*/ 203 h 219"/>
                <a:gd name="T64" fmla="*/ 156 w 213"/>
                <a:gd name="T65" fmla="*/ 187 h 219"/>
                <a:gd name="T66" fmla="*/ 136 w 213"/>
                <a:gd name="T67" fmla="*/ 173 h 219"/>
                <a:gd name="T68" fmla="*/ 116 w 213"/>
                <a:gd name="T69" fmla="*/ 158 h 219"/>
                <a:gd name="T70" fmla="*/ 95 w 213"/>
                <a:gd name="T71" fmla="*/ 144 h 219"/>
                <a:gd name="T72" fmla="*/ 74 w 213"/>
                <a:gd name="T73" fmla="*/ 129 h 219"/>
                <a:gd name="T74" fmla="*/ 55 w 213"/>
                <a:gd name="T75" fmla="*/ 113 h 219"/>
                <a:gd name="T76" fmla="*/ 34 w 213"/>
                <a:gd name="T77" fmla="*/ 97 h 219"/>
                <a:gd name="T78" fmla="*/ 16 w 213"/>
                <a:gd name="T79" fmla="*/ 80 h 219"/>
                <a:gd name="T80" fmla="*/ 0 w 213"/>
                <a:gd name="T81" fmla="*/ 61 h 219"/>
                <a:gd name="T82" fmla="*/ 0 w 213"/>
                <a:gd name="T83" fmla="*/ 53 h 219"/>
                <a:gd name="T84" fmla="*/ 2 w 213"/>
                <a:gd name="T85" fmla="*/ 45 h 219"/>
                <a:gd name="T86" fmla="*/ 5 w 213"/>
                <a:gd name="T87" fmla="*/ 38 h 219"/>
                <a:gd name="T88" fmla="*/ 8 w 213"/>
                <a:gd name="T89" fmla="*/ 30 h 219"/>
                <a:gd name="T90" fmla="*/ 13 w 213"/>
                <a:gd name="T91" fmla="*/ 24 h 219"/>
                <a:gd name="T92" fmla="*/ 16 w 213"/>
                <a:gd name="T93" fmla="*/ 17 h 219"/>
                <a:gd name="T94" fmla="*/ 23 w 213"/>
                <a:gd name="T95" fmla="*/ 13 h 219"/>
                <a:gd name="T96" fmla="*/ 28 w 213"/>
                <a:gd name="T97" fmla="*/ 8 h 219"/>
                <a:gd name="T98" fmla="*/ 34 w 213"/>
                <a:gd name="T99" fmla="*/ 3 h 219"/>
                <a:gd name="T100" fmla="*/ 40 w 213"/>
                <a:gd name="T101" fmla="*/ 0 h 219"/>
                <a:gd name="T102" fmla="*/ 56 w 213"/>
                <a:gd name="T103" fmla="*/ 3 h 219"/>
                <a:gd name="T104" fmla="*/ 72 w 213"/>
                <a:gd name="T105" fmla="*/ 5 h 219"/>
                <a:gd name="T106" fmla="*/ 88 w 213"/>
                <a:gd name="T107" fmla="*/ 9 h 219"/>
                <a:gd name="T108" fmla="*/ 106 w 213"/>
                <a:gd name="T109" fmla="*/ 13 h 219"/>
                <a:gd name="T110" fmla="*/ 122 w 213"/>
                <a:gd name="T111" fmla="*/ 17 h 219"/>
                <a:gd name="T112" fmla="*/ 138 w 213"/>
                <a:gd name="T113" fmla="*/ 19 h 219"/>
                <a:gd name="T114" fmla="*/ 154 w 213"/>
                <a:gd name="T115" fmla="*/ 21 h 219"/>
                <a:gd name="T116" fmla="*/ 170 w 213"/>
                <a:gd name="T117" fmla="*/ 21 h 219"/>
                <a:gd name="T118" fmla="*/ 186 w 213"/>
                <a:gd name="T119" fmla="*/ 17 h 219"/>
                <a:gd name="T120" fmla="*/ 204 w 213"/>
                <a:gd name="T121" fmla="*/ 13 h 219"/>
                <a:gd name="T122" fmla="*/ 204 w 213"/>
                <a:gd name="T123" fmla="*/ 13 h 219"/>
                <a:gd name="T124" fmla="*/ 202 w 213"/>
                <a:gd name="T125" fmla="*/ 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219">
                  <a:moveTo>
                    <a:pt x="202" y="11"/>
                  </a:moveTo>
                  <a:lnTo>
                    <a:pt x="202" y="16"/>
                  </a:lnTo>
                  <a:lnTo>
                    <a:pt x="200" y="21"/>
                  </a:lnTo>
                  <a:lnTo>
                    <a:pt x="199" y="24"/>
                  </a:lnTo>
                  <a:lnTo>
                    <a:pt x="197" y="29"/>
                  </a:lnTo>
                  <a:lnTo>
                    <a:pt x="196" y="33"/>
                  </a:lnTo>
                  <a:lnTo>
                    <a:pt x="194" y="38"/>
                  </a:lnTo>
                  <a:lnTo>
                    <a:pt x="192" y="43"/>
                  </a:lnTo>
                  <a:lnTo>
                    <a:pt x="192" y="48"/>
                  </a:lnTo>
                  <a:lnTo>
                    <a:pt x="191" y="54"/>
                  </a:lnTo>
                  <a:lnTo>
                    <a:pt x="191" y="61"/>
                  </a:lnTo>
                  <a:lnTo>
                    <a:pt x="194" y="64"/>
                  </a:lnTo>
                  <a:lnTo>
                    <a:pt x="197" y="67"/>
                  </a:lnTo>
                  <a:lnTo>
                    <a:pt x="200" y="69"/>
                  </a:lnTo>
                  <a:lnTo>
                    <a:pt x="204" y="70"/>
                  </a:lnTo>
                  <a:lnTo>
                    <a:pt x="207" y="70"/>
                  </a:lnTo>
                  <a:lnTo>
                    <a:pt x="210" y="72"/>
                  </a:lnTo>
                  <a:lnTo>
                    <a:pt x="212" y="75"/>
                  </a:lnTo>
                  <a:lnTo>
                    <a:pt x="213" y="77"/>
                  </a:lnTo>
                  <a:lnTo>
                    <a:pt x="213" y="81"/>
                  </a:lnTo>
                  <a:lnTo>
                    <a:pt x="212" y="88"/>
                  </a:lnTo>
                  <a:lnTo>
                    <a:pt x="208" y="102"/>
                  </a:lnTo>
                  <a:lnTo>
                    <a:pt x="204" y="115"/>
                  </a:lnTo>
                  <a:lnTo>
                    <a:pt x="197" y="129"/>
                  </a:lnTo>
                  <a:lnTo>
                    <a:pt x="189" y="142"/>
                  </a:lnTo>
                  <a:lnTo>
                    <a:pt x="181" y="155"/>
                  </a:lnTo>
                  <a:lnTo>
                    <a:pt x="176" y="168"/>
                  </a:lnTo>
                  <a:lnTo>
                    <a:pt x="173" y="181"/>
                  </a:lnTo>
                  <a:lnTo>
                    <a:pt x="173" y="193"/>
                  </a:lnTo>
                  <a:lnTo>
                    <a:pt x="180" y="206"/>
                  </a:lnTo>
                  <a:lnTo>
                    <a:pt x="191" y="219"/>
                  </a:lnTo>
                  <a:lnTo>
                    <a:pt x="175" y="203"/>
                  </a:lnTo>
                  <a:lnTo>
                    <a:pt x="156" y="187"/>
                  </a:lnTo>
                  <a:lnTo>
                    <a:pt x="136" y="173"/>
                  </a:lnTo>
                  <a:lnTo>
                    <a:pt x="116" y="158"/>
                  </a:lnTo>
                  <a:lnTo>
                    <a:pt x="95" y="144"/>
                  </a:lnTo>
                  <a:lnTo>
                    <a:pt x="74" y="129"/>
                  </a:lnTo>
                  <a:lnTo>
                    <a:pt x="55" y="113"/>
                  </a:lnTo>
                  <a:lnTo>
                    <a:pt x="34" y="97"/>
                  </a:lnTo>
                  <a:lnTo>
                    <a:pt x="16" y="8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5" y="38"/>
                  </a:lnTo>
                  <a:lnTo>
                    <a:pt x="8" y="30"/>
                  </a:lnTo>
                  <a:lnTo>
                    <a:pt x="13" y="24"/>
                  </a:lnTo>
                  <a:lnTo>
                    <a:pt x="16" y="17"/>
                  </a:lnTo>
                  <a:lnTo>
                    <a:pt x="23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72" y="5"/>
                  </a:lnTo>
                  <a:lnTo>
                    <a:pt x="88" y="9"/>
                  </a:lnTo>
                  <a:lnTo>
                    <a:pt x="106" y="13"/>
                  </a:lnTo>
                  <a:lnTo>
                    <a:pt x="122" y="17"/>
                  </a:lnTo>
                  <a:lnTo>
                    <a:pt x="138" y="19"/>
                  </a:lnTo>
                  <a:lnTo>
                    <a:pt x="154" y="21"/>
                  </a:lnTo>
                  <a:lnTo>
                    <a:pt x="170" y="21"/>
                  </a:lnTo>
                  <a:lnTo>
                    <a:pt x="186" y="17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2" y="11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9" name="Freeform 145"/>
            <p:cNvSpPr>
              <a:spLocks/>
            </p:cNvSpPr>
            <p:nvPr/>
          </p:nvSpPr>
          <p:spPr bwMode="auto">
            <a:xfrm>
              <a:off x="3815" y="2785"/>
              <a:ext cx="21" cy="22"/>
            </a:xfrm>
            <a:custGeom>
              <a:avLst/>
              <a:gdLst>
                <a:gd name="T0" fmla="*/ 64 w 64"/>
                <a:gd name="T1" fmla="*/ 17 h 67"/>
                <a:gd name="T2" fmla="*/ 64 w 64"/>
                <a:gd name="T3" fmla="*/ 24 h 67"/>
                <a:gd name="T4" fmla="*/ 64 w 64"/>
                <a:gd name="T5" fmla="*/ 28 h 67"/>
                <a:gd name="T6" fmla="*/ 64 w 64"/>
                <a:gd name="T7" fmla="*/ 35 h 67"/>
                <a:gd name="T8" fmla="*/ 64 w 64"/>
                <a:gd name="T9" fmla="*/ 40 h 67"/>
                <a:gd name="T10" fmla="*/ 64 w 64"/>
                <a:gd name="T11" fmla="*/ 46 h 67"/>
                <a:gd name="T12" fmla="*/ 64 w 64"/>
                <a:gd name="T13" fmla="*/ 51 h 67"/>
                <a:gd name="T14" fmla="*/ 64 w 64"/>
                <a:gd name="T15" fmla="*/ 56 h 67"/>
                <a:gd name="T16" fmla="*/ 61 w 64"/>
                <a:gd name="T17" fmla="*/ 60 h 67"/>
                <a:gd name="T18" fmla="*/ 58 w 64"/>
                <a:gd name="T19" fmla="*/ 64 h 67"/>
                <a:gd name="T20" fmla="*/ 53 w 64"/>
                <a:gd name="T21" fmla="*/ 67 h 67"/>
                <a:gd name="T22" fmla="*/ 47 w 64"/>
                <a:gd name="T23" fmla="*/ 67 h 67"/>
                <a:gd name="T24" fmla="*/ 42 w 64"/>
                <a:gd name="T25" fmla="*/ 67 h 67"/>
                <a:gd name="T26" fmla="*/ 36 w 64"/>
                <a:gd name="T27" fmla="*/ 67 h 67"/>
                <a:gd name="T28" fmla="*/ 31 w 64"/>
                <a:gd name="T29" fmla="*/ 67 h 67"/>
                <a:gd name="T30" fmla="*/ 26 w 64"/>
                <a:gd name="T31" fmla="*/ 65 h 67"/>
                <a:gd name="T32" fmla="*/ 21 w 64"/>
                <a:gd name="T33" fmla="*/ 64 h 67"/>
                <a:gd name="T34" fmla="*/ 18 w 64"/>
                <a:gd name="T35" fmla="*/ 60 h 67"/>
                <a:gd name="T36" fmla="*/ 13 w 64"/>
                <a:gd name="T37" fmla="*/ 56 h 67"/>
                <a:gd name="T38" fmla="*/ 8 w 64"/>
                <a:gd name="T39" fmla="*/ 52 h 67"/>
                <a:gd name="T40" fmla="*/ 5 w 64"/>
                <a:gd name="T41" fmla="*/ 46 h 67"/>
                <a:gd name="T42" fmla="*/ 0 w 64"/>
                <a:gd name="T43" fmla="*/ 33 h 67"/>
                <a:gd name="T44" fmla="*/ 0 w 64"/>
                <a:gd name="T45" fmla="*/ 24 h 67"/>
                <a:gd name="T46" fmla="*/ 4 w 64"/>
                <a:gd name="T47" fmla="*/ 14 h 67"/>
                <a:gd name="T48" fmla="*/ 10 w 64"/>
                <a:gd name="T49" fmla="*/ 8 h 67"/>
                <a:gd name="T50" fmla="*/ 20 w 64"/>
                <a:gd name="T51" fmla="*/ 3 h 67"/>
                <a:gd name="T52" fmla="*/ 29 w 64"/>
                <a:gd name="T53" fmla="*/ 0 h 67"/>
                <a:gd name="T54" fmla="*/ 39 w 64"/>
                <a:gd name="T55" fmla="*/ 0 h 67"/>
                <a:gd name="T56" fmla="*/ 48 w 64"/>
                <a:gd name="T57" fmla="*/ 3 h 67"/>
                <a:gd name="T58" fmla="*/ 58 w 64"/>
                <a:gd name="T59" fmla="*/ 9 h 67"/>
                <a:gd name="T60" fmla="*/ 64 w 64"/>
                <a:gd name="T61" fmla="*/ 19 h 67"/>
                <a:gd name="T62" fmla="*/ 64 w 64"/>
                <a:gd name="T63" fmla="*/ 19 h 67"/>
                <a:gd name="T64" fmla="*/ 64 w 64"/>
                <a:gd name="T6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7">
                  <a:moveTo>
                    <a:pt x="64" y="17"/>
                  </a:moveTo>
                  <a:lnTo>
                    <a:pt x="64" y="24"/>
                  </a:lnTo>
                  <a:lnTo>
                    <a:pt x="64" y="28"/>
                  </a:lnTo>
                  <a:lnTo>
                    <a:pt x="64" y="35"/>
                  </a:lnTo>
                  <a:lnTo>
                    <a:pt x="64" y="40"/>
                  </a:lnTo>
                  <a:lnTo>
                    <a:pt x="64" y="46"/>
                  </a:lnTo>
                  <a:lnTo>
                    <a:pt x="64" y="51"/>
                  </a:lnTo>
                  <a:lnTo>
                    <a:pt x="64" y="56"/>
                  </a:lnTo>
                  <a:lnTo>
                    <a:pt x="61" y="60"/>
                  </a:lnTo>
                  <a:lnTo>
                    <a:pt x="58" y="64"/>
                  </a:lnTo>
                  <a:lnTo>
                    <a:pt x="53" y="67"/>
                  </a:lnTo>
                  <a:lnTo>
                    <a:pt x="47" y="67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1" y="67"/>
                  </a:lnTo>
                  <a:lnTo>
                    <a:pt x="26" y="65"/>
                  </a:lnTo>
                  <a:lnTo>
                    <a:pt x="21" y="64"/>
                  </a:lnTo>
                  <a:lnTo>
                    <a:pt x="18" y="60"/>
                  </a:lnTo>
                  <a:lnTo>
                    <a:pt x="13" y="56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3"/>
                  </a:lnTo>
                  <a:lnTo>
                    <a:pt x="58" y="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0" name="Freeform 146"/>
            <p:cNvSpPr>
              <a:spLocks/>
            </p:cNvSpPr>
            <p:nvPr/>
          </p:nvSpPr>
          <p:spPr bwMode="auto">
            <a:xfrm>
              <a:off x="3821" y="3127"/>
              <a:ext cx="15" cy="7"/>
            </a:xfrm>
            <a:custGeom>
              <a:avLst/>
              <a:gdLst>
                <a:gd name="T0" fmla="*/ 46 w 46"/>
                <a:gd name="T1" fmla="*/ 21 h 21"/>
                <a:gd name="T2" fmla="*/ 0 w 46"/>
                <a:gd name="T3" fmla="*/ 10 h 21"/>
                <a:gd name="T4" fmla="*/ 3 w 46"/>
                <a:gd name="T5" fmla="*/ 5 h 21"/>
                <a:gd name="T6" fmla="*/ 8 w 46"/>
                <a:gd name="T7" fmla="*/ 2 h 21"/>
                <a:gd name="T8" fmla="*/ 13 w 46"/>
                <a:gd name="T9" fmla="*/ 2 h 21"/>
                <a:gd name="T10" fmla="*/ 18 w 46"/>
                <a:gd name="T11" fmla="*/ 0 h 21"/>
                <a:gd name="T12" fmla="*/ 24 w 46"/>
                <a:gd name="T13" fmla="*/ 2 h 21"/>
                <a:gd name="T14" fmla="*/ 29 w 46"/>
                <a:gd name="T15" fmla="*/ 4 h 21"/>
                <a:gd name="T16" fmla="*/ 34 w 46"/>
                <a:gd name="T17" fmla="*/ 7 h 21"/>
                <a:gd name="T18" fmla="*/ 38 w 46"/>
                <a:gd name="T19" fmla="*/ 12 h 21"/>
                <a:gd name="T20" fmla="*/ 43 w 46"/>
                <a:gd name="T21" fmla="*/ 16 h 21"/>
                <a:gd name="T22" fmla="*/ 46 w 46"/>
                <a:gd name="T23" fmla="*/ 21 h 21"/>
                <a:gd name="T24" fmla="*/ 46 w 4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43" y="16"/>
                  </a:lnTo>
                  <a:lnTo>
                    <a:pt x="46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1" name="Freeform 147"/>
            <p:cNvSpPr>
              <a:spLocks/>
            </p:cNvSpPr>
            <p:nvPr/>
          </p:nvSpPr>
          <p:spPr bwMode="auto">
            <a:xfrm>
              <a:off x="3643" y="2764"/>
              <a:ext cx="22" cy="22"/>
            </a:xfrm>
            <a:custGeom>
              <a:avLst/>
              <a:gdLst>
                <a:gd name="T0" fmla="*/ 33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49 w 69"/>
                <a:gd name="T7" fmla="*/ 64 h 69"/>
                <a:gd name="T8" fmla="*/ 54 w 69"/>
                <a:gd name="T9" fmla="*/ 63 h 69"/>
                <a:gd name="T10" fmla="*/ 59 w 69"/>
                <a:gd name="T11" fmla="*/ 60 h 69"/>
                <a:gd name="T12" fmla="*/ 62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9 w 69"/>
                <a:gd name="T19" fmla="*/ 40 h 69"/>
                <a:gd name="T20" fmla="*/ 69 w 69"/>
                <a:gd name="T21" fmla="*/ 36 h 69"/>
                <a:gd name="T22" fmla="*/ 69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2 w 69"/>
                <a:gd name="T29" fmla="*/ 15 h 69"/>
                <a:gd name="T30" fmla="*/ 59 w 69"/>
                <a:gd name="T31" fmla="*/ 12 h 69"/>
                <a:gd name="T32" fmla="*/ 54 w 69"/>
                <a:gd name="T33" fmla="*/ 7 h 69"/>
                <a:gd name="T34" fmla="*/ 49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5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4 w 69"/>
                <a:gd name="T49" fmla="*/ 7 h 69"/>
                <a:gd name="T50" fmla="*/ 11 w 69"/>
                <a:gd name="T51" fmla="*/ 12 h 69"/>
                <a:gd name="T52" fmla="*/ 6 w 69"/>
                <a:gd name="T53" fmla="*/ 15 h 69"/>
                <a:gd name="T54" fmla="*/ 5 w 69"/>
                <a:gd name="T55" fmla="*/ 20 h 69"/>
                <a:gd name="T56" fmla="*/ 1 w 69"/>
                <a:gd name="T57" fmla="*/ 24 h 69"/>
                <a:gd name="T58" fmla="*/ 1 w 69"/>
                <a:gd name="T59" fmla="*/ 29 h 69"/>
                <a:gd name="T60" fmla="*/ 0 w 69"/>
                <a:gd name="T61" fmla="*/ 36 h 69"/>
                <a:gd name="T62" fmla="*/ 1 w 69"/>
                <a:gd name="T63" fmla="*/ 40 h 69"/>
                <a:gd name="T64" fmla="*/ 1 w 69"/>
                <a:gd name="T65" fmla="*/ 45 h 69"/>
                <a:gd name="T66" fmla="*/ 5 w 69"/>
                <a:gd name="T67" fmla="*/ 50 h 69"/>
                <a:gd name="T68" fmla="*/ 6 w 69"/>
                <a:gd name="T69" fmla="*/ 55 h 69"/>
                <a:gd name="T70" fmla="*/ 11 w 69"/>
                <a:gd name="T71" fmla="*/ 60 h 69"/>
                <a:gd name="T72" fmla="*/ 14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5 w 69"/>
                <a:gd name="T81" fmla="*/ 69 h 69"/>
                <a:gd name="T82" fmla="*/ 35 w 69"/>
                <a:gd name="T83" fmla="*/ 69 h 69"/>
                <a:gd name="T84" fmla="*/ 33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3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54" y="63"/>
                  </a:lnTo>
                  <a:lnTo>
                    <a:pt x="59" y="60"/>
                  </a:lnTo>
                  <a:lnTo>
                    <a:pt x="62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9" y="40"/>
                  </a:lnTo>
                  <a:lnTo>
                    <a:pt x="69" y="36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2" y="15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11" y="12"/>
                  </a:lnTo>
                  <a:lnTo>
                    <a:pt x="6" y="15"/>
                  </a:lnTo>
                  <a:lnTo>
                    <a:pt x="5" y="20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6" y="55"/>
                  </a:lnTo>
                  <a:lnTo>
                    <a:pt x="11" y="60"/>
                  </a:lnTo>
                  <a:lnTo>
                    <a:pt x="14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2" name="Freeform 148"/>
            <p:cNvSpPr>
              <a:spLocks/>
            </p:cNvSpPr>
            <p:nvPr/>
          </p:nvSpPr>
          <p:spPr bwMode="auto">
            <a:xfrm>
              <a:off x="3668" y="2820"/>
              <a:ext cx="22" cy="23"/>
            </a:xfrm>
            <a:custGeom>
              <a:avLst/>
              <a:gdLst>
                <a:gd name="T0" fmla="*/ 34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50 w 69"/>
                <a:gd name="T7" fmla="*/ 64 h 69"/>
                <a:gd name="T8" fmla="*/ 55 w 69"/>
                <a:gd name="T9" fmla="*/ 63 h 69"/>
                <a:gd name="T10" fmla="*/ 58 w 69"/>
                <a:gd name="T11" fmla="*/ 60 h 69"/>
                <a:gd name="T12" fmla="*/ 61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7 w 69"/>
                <a:gd name="T19" fmla="*/ 40 h 69"/>
                <a:gd name="T20" fmla="*/ 69 w 69"/>
                <a:gd name="T21" fmla="*/ 36 h 69"/>
                <a:gd name="T22" fmla="*/ 67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1 w 69"/>
                <a:gd name="T29" fmla="*/ 15 h 69"/>
                <a:gd name="T30" fmla="*/ 58 w 69"/>
                <a:gd name="T31" fmla="*/ 12 h 69"/>
                <a:gd name="T32" fmla="*/ 55 w 69"/>
                <a:gd name="T33" fmla="*/ 7 h 69"/>
                <a:gd name="T34" fmla="*/ 50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4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5 w 69"/>
                <a:gd name="T49" fmla="*/ 7 h 69"/>
                <a:gd name="T50" fmla="*/ 10 w 69"/>
                <a:gd name="T51" fmla="*/ 12 h 69"/>
                <a:gd name="T52" fmla="*/ 7 w 69"/>
                <a:gd name="T53" fmla="*/ 15 h 69"/>
                <a:gd name="T54" fmla="*/ 5 w 69"/>
                <a:gd name="T55" fmla="*/ 20 h 69"/>
                <a:gd name="T56" fmla="*/ 2 w 69"/>
                <a:gd name="T57" fmla="*/ 24 h 69"/>
                <a:gd name="T58" fmla="*/ 0 w 69"/>
                <a:gd name="T59" fmla="*/ 29 h 69"/>
                <a:gd name="T60" fmla="*/ 0 w 69"/>
                <a:gd name="T61" fmla="*/ 36 h 69"/>
                <a:gd name="T62" fmla="*/ 0 w 69"/>
                <a:gd name="T63" fmla="*/ 40 h 69"/>
                <a:gd name="T64" fmla="*/ 2 w 69"/>
                <a:gd name="T65" fmla="*/ 45 h 69"/>
                <a:gd name="T66" fmla="*/ 5 w 69"/>
                <a:gd name="T67" fmla="*/ 50 h 69"/>
                <a:gd name="T68" fmla="*/ 7 w 69"/>
                <a:gd name="T69" fmla="*/ 55 h 69"/>
                <a:gd name="T70" fmla="*/ 10 w 69"/>
                <a:gd name="T71" fmla="*/ 60 h 69"/>
                <a:gd name="T72" fmla="*/ 15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4 w 69"/>
                <a:gd name="T81" fmla="*/ 69 h 69"/>
                <a:gd name="T82" fmla="*/ 34 w 69"/>
                <a:gd name="T83" fmla="*/ 69 h 69"/>
                <a:gd name="T84" fmla="*/ 34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5" y="63"/>
                  </a:lnTo>
                  <a:lnTo>
                    <a:pt x="58" y="60"/>
                  </a:lnTo>
                  <a:lnTo>
                    <a:pt x="61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1" y="15"/>
                  </a:lnTo>
                  <a:lnTo>
                    <a:pt x="58" y="12"/>
                  </a:lnTo>
                  <a:lnTo>
                    <a:pt x="55" y="7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3" name="Freeform 149"/>
            <p:cNvSpPr>
              <a:spLocks/>
            </p:cNvSpPr>
            <p:nvPr/>
          </p:nvSpPr>
          <p:spPr bwMode="auto">
            <a:xfrm>
              <a:off x="3699" y="2861"/>
              <a:ext cx="22" cy="23"/>
            </a:xfrm>
            <a:custGeom>
              <a:avLst/>
              <a:gdLst>
                <a:gd name="T0" fmla="*/ 34 w 69"/>
                <a:gd name="T1" fmla="*/ 68 h 69"/>
                <a:gd name="T2" fmla="*/ 40 w 69"/>
                <a:gd name="T3" fmla="*/ 68 h 69"/>
                <a:gd name="T4" fmla="*/ 45 w 69"/>
                <a:gd name="T5" fmla="*/ 68 h 69"/>
                <a:gd name="T6" fmla="*/ 50 w 69"/>
                <a:gd name="T7" fmla="*/ 64 h 69"/>
                <a:gd name="T8" fmla="*/ 55 w 69"/>
                <a:gd name="T9" fmla="*/ 63 h 69"/>
                <a:gd name="T10" fmla="*/ 58 w 69"/>
                <a:gd name="T11" fmla="*/ 60 h 69"/>
                <a:gd name="T12" fmla="*/ 61 w 69"/>
                <a:gd name="T13" fmla="*/ 55 h 69"/>
                <a:gd name="T14" fmla="*/ 64 w 69"/>
                <a:gd name="T15" fmla="*/ 50 h 69"/>
                <a:gd name="T16" fmla="*/ 67 w 69"/>
                <a:gd name="T17" fmla="*/ 45 h 69"/>
                <a:gd name="T18" fmla="*/ 67 w 69"/>
                <a:gd name="T19" fmla="*/ 40 h 69"/>
                <a:gd name="T20" fmla="*/ 69 w 69"/>
                <a:gd name="T21" fmla="*/ 36 h 69"/>
                <a:gd name="T22" fmla="*/ 67 w 69"/>
                <a:gd name="T23" fmla="*/ 29 h 69"/>
                <a:gd name="T24" fmla="*/ 67 w 69"/>
                <a:gd name="T25" fmla="*/ 24 h 69"/>
                <a:gd name="T26" fmla="*/ 64 w 69"/>
                <a:gd name="T27" fmla="*/ 20 h 69"/>
                <a:gd name="T28" fmla="*/ 61 w 69"/>
                <a:gd name="T29" fmla="*/ 15 h 69"/>
                <a:gd name="T30" fmla="*/ 58 w 69"/>
                <a:gd name="T31" fmla="*/ 12 h 69"/>
                <a:gd name="T32" fmla="*/ 55 w 69"/>
                <a:gd name="T33" fmla="*/ 7 h 69"/>
                <a:gd name="T34" fmla="*/ 50 w 69"/>
                <a:gd name="T35" fmla="*/ 5 h 69"/>
                <a:gd name="T36" fmla="*/ 45 w 69"/>
                <a:gd name="T37" fmla="*/ 2 h 69"/>
                <a:gd name="T38" fmla="*/ 40 w 69"/>
                <a:gd name="T39" fmla="*/ 2 h 69"/>
                <a:gd name="T40" fmla="*/ 34 w 69"/>
                <a:gd name="T41" fmla="*/ 0 h 69"/>
                <a:gd name="T42" fmla="*/ 29 w 69"/>
                <a:gd name="T43" fmla="*/ 2 h 69"/>
                <a:gd name="T44" fmla="*/ 24 w 69"/>
                <a:gd name="T45" fmla="*/ 2 h 69"/>
                <a:gd name="T46" fmla="*/ 19 w 69"/>
                <a:gd name="T47" fmla="*/ 5 h 69"/>
                <a:gd name="T48" fmla="*/ 15 w 69"/>
                <a:gd name="T49" fmla="*/ 7 h 69"/>
                <a:gd name="T50" fmla="*/ 10 w 69"/>
                <a:gd name="T51" fmla="*/ 12 h 69"/>
                <a:gd name="T52" fmla="*/ 7 w 69"/>
                <a:gd name="T53" fmla="*/ 15 h 69"/>
                <a:gd name="T54" fmla="*/ 5 w 69"/>
                <a:gd name="T55" fmla="*/ 20 h 69"/>
                <a:gd name="T56" fmla="*/ 2 w 69"/>
                <a:gd name="T57" fmla="*/ 24 h 69"/>
                <a:gd name="T58" fmla="*/ 0 w 69"/>
                <a:gd name="T59" fmla="*/ 29 h 69"/>
                <a:gd name="T60" fmla="*/ 0 w 69"/>
                <a:gd name="T61" fmla="*/ 36 h 69"/>
                <a:gd name="T62" fmla="*/ 0 w 69"/>
                <a:gd name="T63" fmla="*/ 40 h 69"/>
                <a:gd name="T64" fmla="*/ 2 w 69"/>
                <a:gd name="T65" fmla="*/ 45 h 69"/>
                <a:gd name="T66" fmla="*/ 5 w 69"/>
                <a:gd name="T67" fmla="*/ 50 h 69"/>
                <a:gd name="T68" fmla="*/ 7 w 69"/>
                <a:gd name="T69" fmla="*/ 55 h 69"/>
                <a:gd name="T70" fmla="*/ 10 w 69"/>
                <a:gd name="T71" fmla="*/ 60 h 69"/>
                <a:gd name="T72" fmla="*/ 15 w 69"/>
                <a:gd name="T73" fmla="*/ 63 h 69"/>
                <a:gd name="T74" fmla="*/ 19 w 69"/>
                <a:gd name="T75" fmla="*/ 64 h 69"/>
                <a:gd name="T76" fmla="*/ 24 w 69"/>
                <a:gd name="T77" fmla="*/ 68 h 69"/>
                <a:gd name="T78" fmla="*/ 29 w 69"/>
                <a:gd name="T79" fmla="*/ 68 h 69"/>
                <a:gd name="T80" fmla="*/ 34 w 69"/>
                <a:gd name="T81" fmla="*/ 69 h 69"/>
                <a:gd name="T82" fmla="*/ 34 w 69"/>
                <a:gd name="T83" fmla="*/ 69 h 69"/>
                <a:gd name="T84" fmla="*/ 34 w 69"/>
                <a:gd name="T8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lnTo>
                    <a:pt x="40" y="68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5" y="63"/>
                  </a:lnTo>
                  <a:lnTo>
                    <a:pt x="58" y="60"/>
                  </a:lnTo>
                  <a:lnTo>
                    <a:pt x="61" y="55"/>
                  </a:lnTo>
                  <a:lnTo>
                    <a:pt x="64" y="50"/>
                  </a:lnTo>
                  <a:lnTo>
                    <a:pt x="67" y="45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4" y="20"/>
                  </a:lnTo>
                  <a:lnTo>
                    <a:pt x="61" y="15"/>
                  </a:lnTo>
                  <a:lnTo>
                    <a:pt x="58" y="12"/>
                  </a:lnTo>
                  <a:lnTo>
                    <a:pt x="55" y="7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0"/>
                  </a:lnTo>
                  <a:lnTo>
                    <a:pt x="7" y="55"/>
                  </a:lnTo>
                  <a:lnTo>
                    <a:pt x="10" y="60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4" name="Freeform 150"/>
            <p:cNvSpPr>
              <a:spLocks/>
            </p:cNvSpPr>
            <p:nvPr/>
          </p:nvSpPr>
          <p:spPr bwMode="auto">
            <a:xfrm>
              <a:off x="3436" y="2160"/>
              <a:ext cx="146" cy="97"/>
            </a:xfrm>
            <a:custGeom>
              <a:avLst/>
              <a:gdLst>
                <a:gd name="T0" fmla="*/ 454 w 456"/>
                <a:gd name="T1" fmla="*/ 195 h 301"/>
                <a:gd name="T2" fmla="*/ 445 w 456"/>
                <a:gd name="T3" fmla="*/ 184 h 301"/>
                <a:gd name="T4" fmla="*/ 414 w 456"/>
                <a:gd name="T5" fmla="*/ 152 h 301"/>
                <a:gd name="T6" fmla="*/ 371 w 456"/>
                <a:gd name="T7" fmla="*/ 110 h 301"/>
                <a:gd name="T8" fmla="*/ 315 w 456"/>
                <a:gd name="T9" fmla="*/ 65 h 301"/>
                <a:gd name="T10" fmla="*/ 254 w 456"/>
                <a:gd name="T11" fmla="*/ 27 h 301"/>
                <a:gd name="T12" fmla="*/ 190 w 456"/>
                <a:gd name="T13" fmla="*/ 3 h 301"/>
                <a:gd name="T14" fmla="*/ 130 w 456"/>
                <a:gd name="T15" fmla="*/ 0 h 301"/>
                <a:gd name="T16" fmla="*/ 75 w 456"/>
                <a:gd name="T17" fmla="*/ 29 h 301"/>
                <a:gd name="T18" fmla="*/ 30 w 456"/>
                <a:gd name="T19" fmla="*/ 97 h 301"/>
                <a:gd name="T20" fmla="*/ 0 w 456"/>
                <a:gd name="T21" fmla="*/ 213 h 301"/>
                <a:gd name="T22" fmla="*/ 8 w 456"/>
                <a:gd name="T23" fmla="*/ 301 h 301"/>
                <a:gd name="T24" fmla="*/ 8 w 456"/>
                <a:gd name="T25" fmla="*/ 296 h 301"/>
                <a:gd name="T26" fmla="*/ 10 w 456"/>
                <a:gd name="T27" fmla="*/ 286 h 301"/>
                <a:gd name="T28" fmla="*/ 11 w 456"/>
                <a:gd name="T29" fmla="*/ 273 h 301"/>
                <a:gd name="T30" fmla="*/ 16 w 456"/>
                <a:gd name="T31" fmla="*/ 256 h 301"/>
                <a:gd name="T32" fmla="*/ 21 w 456"/>
                <a:gd name="T33" fmla="*/ 238 h 301"/>
                <a:gd name="T34" fmla="*/ 26 w 456"/>
                <a:gd name="T35" fmla="*/ 222 h 301"/>
                <a:gd name="T36" fmla="*/ 34 w 456"/>
                <a:gd name="T37" fmla="*/ 208 h 301"/>
                <a:gd name="T38" fmla="*/ 42 w 456"/>
                <a:gd name="T39" fmla="*/ 198 h 301"/>
                <a:gd name="T40" fmla="*/ 53 w 456"/>
                <a:gd name="T41" fmla="*/ 193 h 301"/>
                <a:gd name="T42" fmla="*/ 64 w 456"/>
                <a:gd name="T43" fmla="*/ 197 h 301"/>
                <a:gd name="T44" fmla="*/ 74 w 456"/>
                <a:gd name="T45" fmla="*/ 197 h 301"/>
                <a:gd name="T46" fmla="*/ 101 w 456"/>
                <a:gd name="T47" fmla="*/ 200 h 301"/>
                <a:gd name="T48" fmla="*/ 141 w 456"/>
                <a:gd name="T49" fmla="*/ 205 h 301"/>
                <a:gd name="T50" fmla="*/ 190 w 456"/>
                <a:gd name="T51" fmla="*/ 209 h 301"/>
                <a:gd name="T52" fmla="*/ 245 w 456"/>
                <a:gd name="T53" fmla="*/ 214 h 301"/>
                <a:gd name="T54" fmla="*/ 301 w 456"/>
                <a:gd name="T55" fmla="*/ 216 h 301"/>
                <a:gd name="T56" fmla="*/ 354 w 456"/>
                <a:gd name="T57" fmla="*/ 217 h 301"/>
                <a:gd name="T58" fmla="*/ 400 w 456"/>
                <a:gd name="T59" fmla="*/ 214 h 301"/>
                <a:gd name="T60" fmla="*/ 435 w 456"/>
                <a:gd name="T61" fmla="*/ 208 h 301"/>
                <a:gd name="T62" fmla="*/ 456 w 456"/>
                <a:gd name="T63" fmla="*/ 197 h 301"/>
                <a:gd name="T64" fmla="*/ 456 w 456"/>
                <a:gd name="T65" fmla="*/ 197 h 301"/>
                <a:gd name="T66" fmla="*/ 454 w 456"/>
                <a:gd name="T67" fmla="*/ 19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01">
                  <a:moveTo>
                    <a:pt x="454" y="195"/>
                  </a:moveTo>
                  <a:lnTo>
                    <a:pt x="445" y="184"/>
                  </a:lnTo>
                  <a:lnTo>
                    <a:pt x="414" y="152"/>
                  </a:lnTo>
                  <a:lnTo>
                    <a:pt x="371" y="110"/>
                  </a:lnTo>
                  <a:lnTo>
                    <a:pt x="315" y="65"/>
                  </a:lnTo>
                  <a:lnTo>
                    <a:pt x="254" y="27"/>
                  </a:lnTo>
                  <a:lnTo>
                    <a:pt x="190" y="3"/>
                  </a:lnTo>
                  <a:lnTo>
                    <a:pt x="130" y="0"/>
                  </a:lnTo>
                  <a:lnTo>
                    <a:pt x="75" y="29"/>
                  </a:lnTo>
                  <a:lnTo>
                    <a:pt x="30" y="97"/>
                  </a:lnTo>
                  <a:lnTo>
                    <a:pt x="0" y="213"/>
                  </a:lnTo>
                  <a:lnTo>
                    <a:pt x="8" y="301"/>
                  </a:lnTo>
                  <a:lnTo>
                    <a:pt x="8" y="296"/>
                  </a:lnTo>
                  <a:lnTo>
                    <a:pt x="10" y="286"/>
                  </a:lnTo>
                  <a:lnTo>
                    <a:pt x="11" y="273"/>
                  </a:lnTo>
                  <a:lnTo>
                    <a:pt x="16" y="256"/>
                  </a:lnTo>
                  <a:lnTo>
                    <a:pt x="21" y="238"/>
                  </a:lnTo>
                  <a:lnTo>
                    <a:pt x="26" y="222"/>
                  </a:lnTo>
                  <a:lnTo>
                    <a:pt x="34" y="208"/>
                  </a:lnTo>
                  <a:lnTo>
                    <a:pt x="42" y="198"/>
                  </a:lnTo>
                  <a:lnTo>
                    <a:pt x="53" y="193"/>
                  </a:lnTo>
                  <a:lnTo>
                    <a:pt x="64" y="197"/>
                  </a:lnTo>
                  <a:lnTo>
                    <a:pt x="74" y="197"/>
                  </a:lnTo>
                  <a:lnTo>
                    <a:pt x="101" y="200"/>
                  </a:lnTo>
                  <a:lnTo>
                    <a:pt x="141" y="205"/>
                  </a:lnTo>
                  <a:lnTo>
                    <a:pt x="190" y="209"/>
                  </a:lnTo>
                  <a:lnTo>
                    <a:pt x="245" y="214"/>
                  </a:lnTo>
                  <a:lnTo>
                    <a:pt x="301" y="216"/>
                  </a:lnTo>
                  <a:lnTo>
                    <a:pt x="354" y="217"/>
                  </a:lnTo>
                  <a:lnTo>
                    <a:pt x="400" y="214"/>
                  </a:lnTo>
                  <a:lnTo>
                    <a:pt x="435" y="208"/>
                  </a:lnTo>
                  <a:lnTo>
                    <a:pt x="456" y="197"/>
                  </a:lnTo>
                  <a:lnTo>
                    <a:pt x="456" y="197"/>
                  </a:lnTo>
                  <a:lnTo>
                    <a:pt x="454" y="195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5" name="Freeform 151"/>
            <p:cNvSpPr>
              <a:spLocks/>
            </p:cNvSpPr>
            <p:nvPr/>
          </p:nvSpPr>
          <p:spPr bwMode="auto">
            <a:xfrm>
              <a:off x="3603" y="2265"/>
              <a:ext cx="135" cy="137"/>
            </a:xfrm>
            <a:custGeom>
              <a:avLst/>
              <a:gdLst>
                <a:gd name="T0" fmla="*/ 14 w 421"/>
                <a:gd name="T1" fmla="*/ 0 h 426"/>
                <a:gd name="T2" fmla="*/ 16 w 421"/>
                <a:gd name="T3" fmla="*/ 5 h 426"/>
                <a:gd name="T4" fmla="*/ 21 w 421"/>
                <a:gd name="T5" fmla="*/ 14 h 426"/>
                <a:gd name="T6" fmla="*/ 27 w 421"/>
                <a:gd name="T7" fmla="*/ 30 h 426"/>
                <a:gd name="T8" fmla="*/ 38 w 421"/>
                <a:gd name="T9" fmla="*/ 48 h 426"/>
                <a:gd name="T10" fmla="*/ 53 w 421"/>
                <a:gd name="T11" fmla="*/ 67 h 426"/>
                <a:gd name="T12" fmla="*/ 72 w 421"/>
                <a:gd name="T13" fmla="*/ 85 h 426"/>
                <a:gd name="T14" fmla="*/ 96 w 421"/>
                <a:gd name="T15" fmla="*/ 102 h 426"/>
                <a:gd name="T16" fmla="*/ 125 w 421"/>
                <a:gd name="T17" fmla="*/ 115 h 426"/>
                <a:gd name="T18" fmla="*/ 158 w 421"/>
                <a:gd name="T19" fmla="*/ 122 h 426"/>
                <a:gd name="T20" fmla="*/ 200 w 421"/>
                <a:gd name="T21" fmla="*/ 122 h 426"/>
                <a:gd name="T22" fmla="*/ 202 w 421"/>
                <a:gd name="T23" fmla="*/ 125 h 426"/>
                <a:gd name="T24" fmla="*/ 206 w 421"/>
                <a:gd name="T25" fmla="*/ 133 h 426"/>
                <a:gd name="T26" fmla="*/ 216 w 421"/>
                <a:gd name="T27" fmla="*/ 147 h 426"/>
                <a:gd name="T28" fmla="*/ 229 w 421"/>
                <a:gd name="T29" fmla="*/ 163 h 426"/>
                <a:gd name="T30" fmla="*/ 245 w 421"/>
                <a:gd name="T31" fmla="*/ 181 h 426"/>
                <a:gd name="T32" fmla="*/ 264 w 421"/>
                <a:gd name="T33" fmla="*/ 198 h 426"/>
                <a:gd name="T34" fmla="*/ 285 w 421"/>
                <a:gd name="T35" fmla="*/ 214 h 426"/>
                <a:gd name="T36" fmla="*/ 310 w 421"/>
                <a:gd name="T37" fmla="*/ 229 h 426"/>
                <a:gd name="T38" fmla="*/ 338 w 421"/>
                <a:gd name="T39" fmla="*/ 237 h 426"/>
                <a:gd name="T40" fmla="*/ 368 w 421"/>
                <a:gd name="T41" fmla="*/ 242 h 426"/>
                <a:gd name="T42" fmla="*/ 373 w 421"/>
                <a:gd name="T43" fmla="*/ 245 h 426"/>
                <a:gd name="T44" fmla="*/ 384 w 421"/>
                <a:gd name="T45" fmla="*/ 254 h 426"/>
                <a:gd name="T46" fmla="*/ 398 w 421"/>
                <a:gd name="T47" fmla="*/ 269 h 426"/>
                <a:gd name="T48" fmla="*/ 413 w 421"/>
                <a:gd name="T49" fmla="*/ 286 h 426"/>
                <a:gd name="T50" fmla="*/ 421 w 421"/>
                <a:gd name="T51" fmla="*/ 309 h 426"/>
                <a:gd name="T52" fmla="*/ 419 w 421"/>
                <a:gd name="T53" fmla="*/ 333 h 426"/>
                <a:gd name="T54" fmla="*/ 405 w 421"/>
                <a:gd name="T55" fmla="*/ 357 h 426"/>
                <a:gd name="T56" fmla="*/ 373 w 421"/>
                <a:gd name="T57" fmla="*/ 381 h 426"/>
                <a:gd name="T58" fmla="*/ 318 w 421"/>
                <a:gd name="T59" fmla="*/ 405 h 426"/>
                <a:gd name="T60" fmla="*/ 240 w 421"/>
                <a:gd name="T61" fmla="*/ 426 h 426"/>
                <a:gd name="T62" fmla="*/ 242 w 421"/>
                <a:gd name="T63" fmla="*/ 422 h 426"/>
                <a:gd name="T64" fmla="*/ 250 w 421"/>
                <a:gd name="T65" fmla="*/ 414 h 426"/>
                <a:gd name="T66" fmla="*/ 258 w 421"/>
                <a:gd name="T67" fmla="*/ 402 h 426"/>
                <a:gd name="T68" fmla="*/ 267 w 421"/>
                <a:gd name="T69" fmla="*/ 384 h 426"/>
                <a:gd name="T70" fmla="*/ 275 w 421"/>
                <a:gd name="T71" fmla="*/ 363 h 426"/>
                <a:gd name="T72" fmla="*/ 278 w 421"/>
                <a:gd name="T73" fmla="*/ 339 h 426"/>
                <a:gd name="T74" fmla="*/ 277 w 421"/>
                <a:gd name="T75" fmla="*/ 310 h 426"/>
                <a:gd name="T76" fmla="*/ 267 w 421"/>
                <a:gd name="T77" fmla="*/ 282 h 426"/>
                <a:gd name="T78" fmla="*/ 246 w 421"/>
                <a:gd name="T79" fmla="*/ 250 h 426"/>
                <a:gd name="T80" fmla="*/ 216 w 421"/>
                <a:gd name="T81" fmla="*/ 218 h 426"/>
                <a:gd name="T82" fmla="*/ 208 w 421"/>
                <a:gd name="T83" fmla="*/ 213 h 426"/>
                <a:gd name="T84" fmla="*/ 186 w 421"/>
                <a:gd name="T85" fmla="*/ 203 h 426"/>
                <a:gd name="T86" fmla="*/ 155 w 421"/>
                <a:gd name="T87" fmla="*/ 187 h 426"/>
                <a:gd name="T88" fmla="*/ 120 w 421"/>
                <a:gd name="T89" fmla="*/ 166 h 426"/>
                <a:gd name="T90" fmla="*/ 82 w 421"/>
                <a:gd name="T91" fmla="*/ 142 h 426"/>
                <a:gd name="T92" fmla="*/ 48 w 421"/>
                <a:gd name="T93" fmla="*/ 115 h 426"/>
                <a:gd name="T94" fmla="*/ 19 w 421"/>
                <a:gd name="T95" fmla="*/ 86 h 426"/>
                <a:gd name="T96" fmla="*/ 2 w 421"/>
                <a:gd name="T97" fmla="*/ 58 h 426"/>
                <a:gd name="T98" fmla="*/ 0 w 421"/>
                <a:gd name="T99" fmla="*/ 29 h 426"/>
                <a:gd name="T100" fmla="*/ 16 w 421"/>
                <a:gd name="T101" fmla="*/ 2 h 426"/>
                <a:gd name="T102" fmla="*/ 16 w 421"/>
                <a:gd name="T103" fmla="*/ 2 h 426"/>
                <a:gd name="T104" fmla="*/ 14 w 421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1" h="426">
                  <a:moveTo>
                    <a:pt x="14" y="0"/>
                  </a:moveTo>
                  <a:lnTo>
                    <a:pt x="16" y="5"/>
                  </a:lnTo>
                  <a:lnTo>
                    <a:pt x="21" y="14"/>
                  </a:lnTo>
                  <a:lnTo>
                    <a:pt x="27" y="30"/>
                  </a:lnTo>
                  <a:lnTo>
                    <a:pt x="38" y="48"/>
                  </a:lnTo>
                  <a:lnTo>
                    <a:pt x="53" y="67"/>
                  </a:lnTo>
                  <a:lnTo>
                    <a:pt x="72" y="85"/>
                  </a:lnTo>
                  <a:lnTo>
                    <a:pt x="96" y="102"/>
                  </a:lnTo>
                  <a:lnTo>
                    <a:pt x="125" y="115"/>
                  </a:lnTo>
                  <a:lnTo>
                    <a:pt x="158" y="122"/>
                  </a:lnTo>
                  <a:lnTo>
                    <a:pt x="200" y="122"/>
                  </a:lnTo>
                  <a:lnTo>
                    <a:pt x="202" y="125"/>
                  </a:lnTo>
                  <a:lnTo>
                    <a:pt x="206" y="133"/>
                  </a:lnTo>
                  <a:lnTo>
                    <a:pt x="216" y="147"/>
                  </a:lnTo>
                  <a:lnTo>
                    <a:pt x="229" y="163"/>
                  </a:lnTo>
                  <a:lnTo>
                    <a:pt x="245" y="181"/>
                  </a:lnTo>
                  <a:lnTo>
                    <a:pt x="264" y="198"/>
                  </a:lnTo>
                  <a:lnTo>
                    <a:pt x="285" y="214"/>
                  </a:lnTo>
                  <a:lnTo>
                    <a:pt x="310" y="229"/>
                  </a:lnTo>
                  <a:lnTo>
                    <a:pt x="338" y="237"/>
                  </a:lnTo>
                  <a:lnTo>
                    <a:pt x="368" y="242"/>
                  </a:lnTo>
                  <a:lnTo>
                    <a:pt x="373" y="245"/>
                  </a:lnTo>
                  <a:lnTo>
                    <a:pt x="384" y="254"/>
                  </a:lnTo>
                  <a:lnTo>
                    <a:pt x="398" y="269"/>
                  </a:lnTo>
                  <a:lnTo>
                    <a:pt x="413" y="286"/>
                  </a:lnTo>
                  <a:lnTo>
                    <a:pt x="421" y="309"/>
                  </a:lnTo>
                  <a:lnTo>
                    <a:pt x="419" y="333"/>
                  </a:lnTo>
                  <a:lnTo>
                    <a:pt x="405" y="357"/>
                  </a:lnTo>
                  <a:lnTo>
                    <a:pt x="373" y="381"/>
                  </a:lnTo>
                  <a:lnTo>
                    <a:pt x="318" y="405"/>
                  </a:lnTo>
                  <a:lnTo>
                    <a:pt x="240" y="426"/>
                  </a:lnTo>
                  <a:lnTo>
                    <a:pt x="242" y="422"/>
                  </a:lnTo>
                  <a:lnTo>
                    <a:pt x="250" y="414"/>
                  </a:lnTo>
                  <a:lnTo>
                    <a:pt x="258" y="402"/>
                  </a:lnTo>
                  <a:lnTo>
                    <a:pt x="267" y="384"/>
                  </a:lnTo>
                  <a:lnTo>
                    <a:pt x="275" y="363"/>
                  </a:lnTo>
                  <a:lnTo>
                    <a:pt x="278" y="339"/>
                  </a:lnTo>
                  <a:lnTo>
                    <a:pt x="277" y="310"/>
                  </a:lnTo>
                  <a:lnTo>
                    <a:pt x="267" y="282"/>
                  </a:lnTo>
                  <a:lnTo>
                    <a:pt x="246" y="250"/>
                  </a:lnTo>
                  <a:lnTo>
                    <a:pt x="216" y="218"/>
                  </a:lnTo>
                  <a:lnTo>
                    <a:pt x="208" y="213"/>
                  </a:lnTo>
                  <a:lnTo>
                    <a:pt x="186" y="203"/>
                  </a:lnTo>
                  <a:lnTo>
                    <a:pt x="155" y="187"/>
                  </a:lnTo>
                  <a:lnTo>
                    <a:pt x="120" y="166"/>
                  </a:lnTo>
                  <a:lnTo>
                    <a:pt x="82" y="142"/>
                  </a:lnTo>
                  <a:lnTo>
                    <a:pt x="48" y="115"/>
                  </a:lnTo>
                  <a:lnTo>
                    <a:pt x="19" y="86"/>
                  </a:lnTo>
                  <a:lnTo>
                    <a:pt x="2" y="58"/>
                  </a:lnTo>
                  <a:lnTo>
                    <a:pt x="0" y="29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6" name="Freeform 152"/>
            <p:cNvSpPr>
              <a:spLocks/>
            </p:cNvSpPr>
            <p:nvPr/>
          </p:nvSpPr>
          <p:spPr bwMode="auto">
            <a:xfrm>
              <a:off x="3398" y="2347"/>
              <a:ext cx="118" cy="52"/>
            </a:xfrm>
            <a:custGeom>
              <a:avLst/>
              <a:gdLst>
                <a:gd name="T0" fmla="*/ 134 w 368"/>
                <a:gd name="T1" fmla="*/ 0 h 160"/>
                <a:gd name="T2" fmla="*/ 0 w 368"/>
                <a:gd name="T3" fmla="*/ 58 h 160"/>
                <a:gd name="T4" fmla="*/ 2 w 368"/>
                <a:gd name="T5" fmla="*/ 61 h 160"/>
                <a:gd name="T6" fmla="*/ 10 w 368"/>
                <a:gd name="T7" fmla="*/ 74 h 160"/>
                <a:gd name="T8" fmla="*/ 24 w 368"/>
                <a:gd name="T9" fmla="*/ 90 h 160"/>
                <a:gd name="T10" fmla="*/ 46 w 368"/>
                <a:gd name="T11" fmla="*/ 109 h 160"/>
                <a:gd name="T12" fmla="*/ 75 w 368"/>
                <a:gd name="T13" fmla="*/ 126 h 160"/>
                <a:gd name="T14" fmla="*/ 114 w 368"/>
                <a:gd name="T15" fmla="*/ 144 h 160"/>
                <a:gd name="T16" fmla="*/ 162 w 368"/>
                <a:gd name="T17" fmla="*/ 155 h 160"/>
                <a:gd name="T18" fmla="*/ 219 w 368"/>
                <a:gd name="T19" fmla="*/ 160 h 160"/>
                <a:gd name="T20" fmla="*/ 286 w 368"/>
                <a:gd name="T21" fmla="*/ 154 h 160"/>
                <a:gd name="T22" fmla="*/ 368 w 368"/>
                <a:gd name="T23" fmla="*/ 138 h 160"/>
                <a:gd name="T24" fmla="*/ 357 w 368"/>
                <a:gd name="T25" fmla="*/ 136 h 160"/>
                <a:gd name="T26" fmla="*/ 328 w 368"/>
                <a:gd name="T27" fmla="*/ 133 h 160"/>
                <a:gd name="T28" fmla="*/ 286 w 368"/>
                <a:gd name="T29" fmla="*/ 128 h 160"/>
                <a:gd name="T30" fmla="*/ 240 w 368"/>
                <a:gd name="T31" fmla="*/ 122 h 160"/>
                <a:gd name="T32" fmla="*/ 192 w 368"/>
                <a:gd name="T33" fmla="*/ 110 h 160"/>
                <a:gd name="T34" fmla="*/ 147 w 368"/>
                <a:gd name="T35" fmla="*/ 98 h 160"/>
                <a:gd name="T36" fmla="*/ 115 w 368"/>
                <a:gd name="T37" fmla="*/ 80 h 160"/>
                <a:gd name="T38" fmla="*/ 98 w 368"/>
                <a:gd name="T39" fmla="*/ 58 h 160"/>
                <a:gd name="T40" fmla="*/ 102 w 368"/>
                <a:gd name="T41" fmla="*/ 32 h 160"/>
                <a:gd name="T42" fmla="*/ 136 w 368"/>
                <a:gd name="T43" fmla="*/ 2 h 160"/>
                <a:gd name="T44" fmla="*/ 136 w 368"/>
                <a:gd name="T45" fmla="*/ 2 h 160"/>
                <a:gd name="T46" fmla="*/ 134 w 36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8" h="160">
                  <a:moveTo>
                    <a:pt x="134" y="0"/>
                  </a:moveTo>
                  <a:lnTo>
                    <a:pt x="0" y="58"/>
                  </a:lnTo>
                  <a:lnTo>
                    <a:pt x="2" y="61"/>
                  </a:lnTo>
                  <a:lnTo>
                    <a:pt x="10" y="74"/>
                  </a:lnTo>
                  <a:lnTo>
                    <a:pt x="24" y="90"/>
                  </a:lnTo>
                  <a:lnTo>
                    <a:pt x="46" y="109"/>
                  </a:lnTo>
                  <a:lnTo>
                    <a:pt x="75" y="126"/>
                  </a:lnTo>
                  <a:lnTo>
                    <a:pt x="114" y="144"/>
                  </a:lnTo>
                  <a:lnTo>
                    <a:pt x="162" y="155"/>
                  </a:lnTo>
                  <a:lnTo>
                    <a:pt x="219" y="160"/>
                  </a:lnTo>
                  <a:lnTo>
                    <a:pt x="286" y="154"/>
                  </a:lnTo>
                  <a:lnTo>
                    <a:pt x="368" y="138"/>
                  </a:lnTo>
                  <a:lnTo>
                    <a:pt x="357" y="136"/>
                  </a:lnTo>
                  <a:lnTo>
                    <a:pt x="328" y="133"/>
                  </a:lnTo>
                  <a:lnTo>
                    <a:pt x="286" y="128"/>
                  </a:lnTo>
                  <a:lnTo>
                    <a:pt x="240" y="122"/>
                  </a:lnTo>
                  <a:lnTo>
                    <a:pt x="192" y="110"/>
                  </a:lnTo>
                  <a:lnTo>
                    <a:pt x="147" y="98"/>
                  </a:lnTo>
                  <a:lnTo>
                    <a:pt x="115" y="80"/>
                  </a:lnTo>
                  <a:lnTo>
                    <a:pt x="98" y="58"/>
                  </a:lnTo>
                  <a:lnTo>
                    <a:pt x="102" y="3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7" name="Freeform 153"/>
            <p:cNvSpPr>
              <a:spLocks/>
            </p:cNvSpPr>
            <p:nvPr/>
          </p:nvSpPr>
          <p:spPr bwMode="auto">
            <a:xfrm>
              <a:off x="3754" y="2546"/>
              <a:ext cx="247" cy="124"/>
            </a:xfrm>
            <a:custGeom>
              <a:avLst/>
              <a:gdLst>
                <a:gd name="T0" fmla="*/ 0 w 770"/>
                <a:gd name="T1" fmla="*/ 214 h 384"/>
                <a:gd name="T2" fmla="*/ 5 w 770"/>
                <a:gd name="T3" fmla="*/ 208 h 384"/>
                <a:gd name="T4" fmla="*/ 20 w 770"/>
                <a:gd name="T5" fmla="*/ 192 h 384"/>
                <a:gd name="T6" fmla="*/ 45 w 770"/>
                <a:gd name="T7" fmla="*/ 164 h 384"/>
                <a:gd name="T8" fmla="*/ 79 w 770"/>
                <a:gd name="T9" fmla="*/ 134 h 384"/>
                <a:gd name="T10" fmla="*/ 125 w 770"/>
                <a:gd name="T11" fmla="*/ 100 h 384"/>
                <a:gd name="T12" fmla="*/ 183 w 770"/>
                <a:gd name="T13" fmla="*/ 68 h 384"/>
                <a:gd name="T14" fmla="*/ 252 w 770"/>
                <a:gd name="T15" fmla="*/ 38 h 384"/>
                <a:gd name="T16" fmla="*/ 335 w 770"/>
                <a:gd name="T17" fmla="*/ 16 h 384"/>
                <a:gd name="T18" fmla="*/ 429 w 770"/>
                <a:gd name="T19" fmla="*/ 1 h 384"/>
                <a:gd name="T20" fmla="*/ 538 w 770"/>
                <a:gd name="T21" fmla="*/ 0 h 384"/>
                <a:gd name="T22" fmla="*/ 544 w 770"/>
                <a:gd name="T23" fmla="*/ 1 h 384"/>
                <a:gd name="T24" fmla="*/ 564 w 770"/>
                <a:gd name="T25" fmla="*/ 9 h 384"/>
                <a:gd name="T26" fmla="*/ 592 w 770"/>
                <a:gd name="T27" fmla="*/ 24 h 384"/>
                <a:gd name="T28" fmla="*/ 626 w 770"/>
                <a:gd name="T29" fmla="*/ 46 h 384"/>
                <a:gd name="T30" fmla="*/ 663 w 770"/>
                <a:gd name="T31" fmla="*/ 76 h 384"/>
                <a:gd name="T32" fmla="*/ 698 w 770"/>
                <a:gd name="T33" fmla="*/ 116 h 384"/>
                <a:gd name="T34" fmla="*/ 730 w 770"/>
                <a:gd name="T35" fmla="*/ 166 h 384"/>
                <a:gd name="T36" fmla="*/ 754 w 770"/>
                <a:gd name="T37" fmla="*/ 227 h 384"/>
                <a:gd name="T38" fmla="*/ 768 w 770"/>
                <a:gd name="T39" fmla="*/ 299 h 384"/>
                <a:gd name="T40" fmla="*/ 770 w 770"/>
                <a:gd name="T41" fmla="*/ 384 h 384"/>
                <a:gd name="T42" fmla="*/ 765 w 770"/>
                <a:gd name="T43" fmla="*/ 374 h 384"/>
                <a:gd name="T44" fmla="*/ 756 w 770"/>
                <a:gd name="T45" fmla="*/ 347 h 384"/>
                <a:gd name="T46" fmla="*/ 740 w 770"/>
                <a:gd name="T47" fmla="*/ 310 h 384"/>
                <a:gd name="T48" fmla="*/ 717 w 770"/>
                <a:gd name="T49" fmla="*/ 265 h 384"/>
                <a:gd name="T50" fmla="*/ 690 w 770"/>
                <a:gd name="T51" fmla="*/ 217 h 384"/>
                <a:gd name="T52" fmla="*/ 658 w 770"/>
                <a:gd name="T53" fmla="*/ 172 h 384"/>
                <a:gd name="T54" fmla="*/ 623 w 770"/>
                <a:gd name="T55" fmla="*/ 132 h 384"/>
                <a:gd name="T56" fmla="*/ 584 w 770"/>
                <a:gd name="T57" fmla="*/ 104 h 384"/>
                <a:gd name="T58" fmla="*/ 541 w 770"/>
                <a:gd name="T59" fmla="*/ 89 h 384"/>
                <a:gd name="T60" fmla="*/ 498 w 770"/>
                <a:gd name="T61" fmla="*/ 96 h 384"/>
                <a:gd name="T62" fmla="*/ 492 w 770"/>
                <a:gd name="T63" fmla="*/ 94 h 384"/>
                <a:gd name="T64" fmla="*/ 474 w 770"/>
                <a:gd name="T65" fmla="*/ 91 h 384"/>
                <a:gd name="T66" fmla="*/ 447 w 770"/>
                <a:gd name="T67" fmla="*/ 88 h 384"/>
                <a:gd name="T68" fmla="*/ 408 w 770"/>
                <a:gd name="T69" fmla="*/ 86 h 384"/>
                <a:gd name="T70" fmla="*/ 360 w 770"/>
                <a:gd name="T71" fmla="*/ 89 h 384"/>
                <a:gd name="T72" fmla="*/ 304 w 770"/>
                <a:gd name="T73" fmla="*/ 97 h 384"/>
                <a:gd name="T74" fmla="*/ 239 w 770"/>
                <a:gd name="T75" fmla="*/ 112 h 384"/>
                <a:gd name="T76" fmla="*/ 167 w 770"/>
                <a:gd name="T77" fmla="*/ 134 h 384"/>
                <a:gd name="T78" fmla="*/ 87 w 770"/>
                <a:gd name="T79" fmla="*/ 169 h 384"/>
                <a:gd name="T80" fmla="*/ 2 w 770"/>
                <a:gd name="T81" fmla="*/ 216 h 384"/>
                <a:gd name="T82" fmla="*/ 2 w 770"/>
                <a:gd name="T83" fmla="*/ 216 h 384"/>
                <a:gd name="T84" fmla="*/ 0 w 770"/>
                <a:gd name="T85" fmla="*/ 21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0" h="384">
                  <a:moveTo>
                    <a:pt x="0" y="214"/>
                  </a:moveTo>
                  <a:lnTo>
                    <a:pt x="5" y="208"/>
                  </a:lnTo>
                  <a:lnTo>
                    <a:pt x="20" y="192"/>
                  </a:lnTo>
                  <a:lnTo>
                    <a:pt x="45" y="164"/>
                  </a:lnTo>
                  <a:lnTo>
                    <a:pt x="79" y="134"/>
                  </a:lnTo>
                  <a:lnTo>
                    <a:pt x="125" y="100"/>
                  </a:lnTo>
                  <a:lnTo>
                    <a:pt x="183" y="68"/>
                  </a:lnTo>
                  <a:lnTo>
                    <a:pt x="252" y="38"/>
                  </a:lnTo>
                  <a:lnTo>
                    <a:pt x="335" y="16"/>
                  </a:lnTo>
                  <a:lnTo>
                    <a:pt x="429" y="1"/>
                  </a:lnTo>
                  <a:lnTo>
                    <a:pt x="538" y="0"/>
                  </a:lnTo>
                  <a:lnTo>
                    <a:pt x="544" y="1"/>
                  </a:lnTo>
                  <a:lnTo>
                    <a:pt x="564" y="9"/>
                  </a:lnTo>
                  <a:lnTo>
                    <a:pt x="592" y="24"/>
                  </a:lnTo>
                  <a:lnTo>
                    <a:pt x="626" y="46"/>
                  </a:lnTo>
                  <a:lnTo>
                    <a:pt x="663" y="76"/>
                  </a:lnTo>
                  <a:lnTo>
                    <a:pt x="698" y="116"/>
                  </a:lnTo>
                  <a:lnTo>
                    <a:pt x="730" y="166"/>
                  </a:lnTo>
                  <a:lnTo>
                    <a:pt x="754" y="227"/>
                  </a:lnTo>
                  <a:lnTo>
                    <a:pt x="768" y="299"/>
                  </a:lnTo>
                  <a:lnTo>
                    <a:pt x="770" y="384"/>
                  </a:lnTo>
                  <a:lnTo>
                    <a:pt x="765" y="374"/>
                  </a:lnTo>
                  <a:lnTo>
                    <a:pt x="756" y="347"/>
                  </a:lnTo>
                  <a:lnTo>
                    <a:pt x="740" y="310"/>
                  </a:lnTo>
                  <a:lnTo>
                    <a:pt x="717" y="265"/>
                  </a:lnTo>
                  <a:lnTo>
                    <a:pt x="690" y="217"/>
                  </a:lnTo>
                  <a:lnTo>
                    <a:pt x="658" y="172"/>
                  </a:lnTo>
                  <a:lnTo>
                    <a:pt x="623" y="132"/>
                  </a:lnTo>
                  <a:lnTo>
                    <a:pt x="584" y="104"/>
                  </a:lnTo>
                  <a:lnTo>
                    <a:pt x="541" y="89"/>
                  </a:lnTo>
                  <a:lnTo>
                    <a:pt x="498" y="96"/>
                  </a:lnTo>
                  <a:lnTo>
                    <a:pt x="492" y="94"/>
                  </a:lnTo>
                  <a:lnTo>
                    <a:pt x="474" y="91"/>
                  </a:lnTo>
                  <a:lnTo>
                    <a:pt x="447" y="88"/>
                  </a:lnTo>
                  <a:lnTo>
                    <a:pt x="408" y="86"/>
                  </a:lnTo>
                  <a:lnTo>
                    <a:pt x="360" y="89"/>
                  </a:lnTo>
                  <a:lnTo>
                    <a:pt x="304" y="97"/>
                  </a:lnTo>
                  <a:lnTo>
                    <a:pt x="239" y="112"/>
                  </a:lnTo>
                  <a:lnTo>
                    <a:pt x="167" y="134"/>
                  </a:lnTo>
                  <a:lnTo>
                    <a:pt x="87" y="169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8" name="Freeform 154"/>
            <p:cNvSpPr>
              <a:spLocks/>
            </p:cNvSpPr>
            <p:nvPr/>
          </p:nvSpPr>
          <p:spPr bwMode="auto">
            <a:xfrm>
              <a:off x="3600" y="2801"/>
              <a:ext cx="411" cy="172"/>
            </a:xfrm>
            <a:custGeom>
              <a:avLst/>
              <a:gdLst>
                <a:gd name="T0" fmla="*/ 0 w 1282"/>
                <a:gd name="T1" fmla="*/ 94 h 536"/>
                <a:gd name="T2" fmla="*/ 5 w 1282"/>
                <a:gd name="T3" fmla="*/ 104 h 536"/>
                <a:gd name="T4" fmla="*/ 15 w 1282"/>
                <a:gd name="T5" fmla="*/ 131 h 536"/>
                <a:gd name="T6" fmla="*/ 31 w 1282"/>
                <a:gd name="T7" fmla="*/ 171 h 536"/>
                <a:gd name="T8" fmla="*/ 53 w 1282"/>
                <a:gd name="T9" fmla="*/ 220 h 536"/>
                <a:gd name="T10" fmla="*/ 82 w 1282"/>
                <a:gd name="T11" fmla="*/ 276 h 536"/>
                <a:gd name="T12" fmla="*/ 114 w 1282"/>
                <a:gd name="T13" fmla="*/ 336 h 536"/>
                <a:gd name="T14" fmla="*/ 151 w 1282"/>
                <a:gd name="T15" fmla="*/ 393 h 536"/>
                <a:gd name="T16" fmla="*/ 191 w 1282"/>
                <a:gd name="T17" fmla="*/ 449 h 536"/>
                <a:gd name="T18" fmla="*/ 234 w 1282"/>
                <a:gd name="T19" fmla="*/ 497 h 536"/>
                <a:gd name="T20" fmla="*/ 282 w 1282"/>
                <a:gd name="T21" fmla="*/ 536 h 536"/>
                <a:gd name="T22" fmla="*/ 754 w 1282"/>
                <a:gd name="T23" fmla="*/ 448 h 536"/>
                <a:gd name="T24" fmla="*/ 738 w 1282"/>
                <a:gd name="T25" fmla="*/ 368 h 536"/>
                <a:gd name="T26" fmla="*/ 930 w 1282"/>
                <a:gd name="T27" fmla="*/ 416 h 536"/>
                <a:gd name="T28" fmla="*/ 1282 w 1282"/>
                <a:gd name="T29" fmla="*/ 272 h 536"/>
                <a:gd name="T30" fmla="*/ 1280 w 1282"/>
                <a:gd name="T31" fmla="*/ 267 h 536"/>
                <a:gd name="T32" fmla="*/ 1276 w 1282"/>
                <a:gd name="T33" fmla="*/ 254 h 536"/>
                <a:gd name="T34" fmla="*/ 1268 w 1282"/>
                <a:gd name="T35" fmla="*/ 235 h 536"/>
                <a:gd name="T36" fmla="*/ 1255 w 1282"/>
                <a:gd name="T37" fmla="*/ 209 h 536"/>
                <a:gd name="T38" fmla="*/ 1239 w 1282"/>
                <a:gd name="T39" fmla="*/ 180 h 536"/>
                <a:gd name="T40" fmla="*/ 1216 w 1282"/>
                <a:gd name="T41" fmla="*/ 147 h 536"/>
                <a:gd name="T42" fmla="*/ 1188 w 1282"/>
                <a:gd name="T43" fmla="*/ 110 h 536"/>
                <a:gd name="T44" fmla="*/ 1151 w 1282"/>
                <a:gd name="T45" fmla="*/ 73 h 536"/>
                <a:gd name="T46" fmla="*/ 1108 w 1282"/>
                <a:gd name="T47" fmla="*/ 35 h 536"/>
                <a:gd name="T48" fmla="*/ 1058 w 1282"/>
                <a:gd name="T49" fmla="*/ 0 h 536"/>
                <a:gd name="T50" fmla="*/ 1061 w 1282"/>
                <a:gd name="T51" fmla="*/ 4 h 536"/>
                <a:gd name="T52" fmla="*/ 1071 w 1282"/>
                <a:gd name="T53" fmla="*/ 17 h 536"/>
                <a:gd name="T54" fmla="*/ 1085 w 1282"/>
                <a:gd name="T55" fmla="*/ 38 h 536"/>
                <a:gd name="T56" fmla="*/ 1103 w 1282"/>
                <a:gd name="T57" fmla="*/ 65 h 536"/>
                <a:gd name="T58" fmla="*/ 1120 w 1282"/>
                <a:gd name="T59" fmla="*/ 96 h 536"/>
                <a:gd name="T60" fmla="*/ 1136 w 1282"/>
                <a:gd name="T61" fmla="*/ 129 h 536"/>
                <a:gd name="T62" fmla="*/ 1151 w 1282"/>
                <a:gd name="T63" fmla="*/ 161 h 536"/>
                <a:gd name="T64" fmla="*/ 1159 w 1282"/>
                <a:gd name="T65" fmla="*/ 193 h 536"/>
                <a:gd name="T66" fmla="*/ 1160 w 1282"/>
                <a:gd name="T67" fmla="*/ 222 h 536"/>
                <a:gd name="T68" fmla="*/ 1154 w 1282"/>
                <a:gd name="T69" fmla="*/ 248 h 536"/>
                <a:gd name="T70" fmla="*/ 922 w 1282"/>
                <a:gd name="T71" fmla="*/ 360 h 536"/>
                <a:gd name="T72" fmla="*/ 682 w 1282"/>
                <a:gd name="T73" fmla="*/ 296 h 536"/>
                <a:gd name="T74" fmla="*/ 682 w 1282"/>
                <a:gd name="T75" fmla="*/ 424 h 536"/>
                <a:gd name="T76" fmla="*/ 666 w 1282"/>
                <a:gd name="T77" fmla="*/ 424 h 536"/>
                <a:gd name="T78" fmla="*/ 624 w 1282"/>
                <a:gd name="T79" fmla="*/ 422 h 536"/>
                <a:gd name="T80" fmla="*/ 562 w 1282"/>
                <a:gd name="T81" fmla="*/ 419 h 536"/>
                <a:gd name="T82" fmla="*/ 484 w 1282"/>
                <a:gd name="T83" fmla="*/ 409 h 536"/>
                <a:gd name="T84" fmla="*/ 396 w 1282"/>
                <a:gd name="T85" fmla="*/ 392 h 536"/>
                <a:gd name="T86" fmla="*/ 303 w 1282"/>
                <a:gd name="T87" fmla="*/ 363 h 536"/>
                <a:gd name="T88" fmla="*/ 212 w 1282"/>
                <a:gd name="T89" fmla="*/ 321 h 536"/>
                <a:gd name="T90" fmla="*/ 127 w 1282"/>
                <a:gd name="T91" fmla="*/ 264 h 536"/>
                <a:gd name="T92" fmla="*/ 55 w 1282"/>
                <a:gd name="T93" fmla="*/ 190 h 536"/>
                <a:gd name="T94" fmla="*/ 2 w 1282"/>
                <a:gd name="T95" fmla="*/ 96 h 536"/>
                <a:gd name="T96" fmla="*/ 2 w 1282"/>
                <a:gd name="T97" fmla="*/ 96 h 536"/>
                <a:gd name="T98" fmla="*/ 0 w 1282"/>
                <a:gd name="T99" fmla="*/ 9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2" h="536">
                  <a:moveTo>
                    <a:pt x="0" y="94"/>
                  </a:moveTo>
                  <a:lnTo>
                    <a:pt x="5" y="104"/>
                  </a:lnTo>
                  <a:lnTo>
                    <a:pt x="15" y="131"/>
                  </a:lnTo>
                  <a:lnTo>
                    <a:pt x="31" y="171"/>
                  </a:lnTo>
                  <a:lnTo>
                    <a:pt x="53" y="220"/>
                  </a:lnTo>
                  <a:lnTo>
                    <a:pt x="82" y="276"/>
                  </a:lnTo>
                  <a:lnTo>
                    <a:pt x="114" y="336"/>
                  </a:lnTo>
                  <a:lnTo>
                    <a:pt x="151" y="393"/>
                  </a:lnTo>
                  <a:lnTo>
                    <a:pt x="191" y="449"/>
                  </a:lnTo>
                  <a:lnTo>
                    <a:pt x="234" y="497"/>
                  </a:lnTo>
                  <a:lnTo>
                    <a:pt x="282" y="536"/>
                  </a:lnTo>
                  <a:lnTo>
                    <a:pt x="754" y="448"/>
                  </a:lnTo>
                  <a:lnTo>
                    <a:pt x="738" y="368"/>
                  </a:lnTo>
                  <a:lnTo>
                    <a:pt x="930" y="416"/>
                  </a:lnTo>
                  <a:lnTo>
                    <a:pt x="1282" y="272"/>
                  </a:lnTo>
                  <a:lnTo>
                    <a:pt x="1280" y="267"/>
                  </a:lnTo>
                  <a:lnTo>
                    <a:pt x="1276" y="254"/>
                  </a:lnTo>
                  <a:lnTo>
                    <a:pt x="1268" y="235"/>
                  </a:lnTo>
                  <a:lnTo>
                    <a:pt x="1255" y="209"/>
                  </a:lnTo>
                  <a:lnTo>
                    <a:pt x="1239" y="180"/>
                  </a:lnTo>
                  <a:lnTo>
                    <a:pt x="1216" y="147"/>
                  </a:lnTo>
                  <a:lnTo>
                    <a:pt x="1188" y="110"/>
                  </a:lnTo>
                  <a:lnTo>
                    <a:pt x="1151" y="73"/>
                  </a:lnTo>
                  <a:lnTo>
                    <a:pt x="1108" y="35"/>
                  </a:lnTo>
                  <a:lnTo>
                    <a:pt x="1058" y="0"/>
                  </a:lnTo>
                  <a:lnTo>
                    <a:pt x="1061" y="4"/>
                  </a:lnTo>
                  <a:lnTo>
                    <a:pt x="1071" y="17"/>
                  </a:lnTo>
                  <a:lnTo>
                    <a:pt x="1085" y="38"/>
                  </a:lnTo>
                  <a:lnTo>
                    <a:pt x="1103" y="65"/>
                  </a:lnTo>
                  <a:lnTo>
                    <a:pt x="1120" y="96"/>
                  </a:lnTo>
                  <a:lnTo>
                    <a:pt x="1136" y="129"/>
                  </a:lnTo>
                  <a:lnTo>
                    <a:pt x="1151" y="161"/>
                  </a:lnTo>
                  <a:lnTo>
                    <a:pt x="1159" y="193"/>
                  </a:lnTo>
                  <a:lnTo>
                    <a:pt x="1160" y="222"/>
                  </a:lnTo>
                  <a:lnTo>
                    <a:pt x="1154" y="248"/>
                  </a:lnTo>
                  <a:lnTo>
                    <a:pt x="922" y="360"/>
                  </a:lnTo>
                  <a:lnTo>
                    <a:pt x="682" y="296"/>
                  </a:lnTo>
                  <a:lnTo>
                    <a:pt x="682" y="424"/>
                  </a:lnTo>
                  <a:lnTo>
                    <a:pt x="666" y="424"/>
                  </a:lnTo>
                  <a:lnTo>
                    <a:pt x="624" y="422"/>
                  </a:lnTo>
                  <a:lnTo>
                    <a:pt x="562" y="419"/>
                  </a:lnTo>
                  <a:lnTo>
                    <a:pt x="484" y="409"/>
                  </a:lnTo>
                  <a:lnTo>
                    <a:pt x="396" y="392"/>
                  </a:lnTo>
                  <a:lnTo>
                    <a:pt x="303" y="363"/>
                  </a:lnTo>
                  <a:lnTo>
                    <a:pt x="212" y="321"/>
                  </a:lnTo>
                  <a:lnTo>
                    <a:pt x="127" y="264"/>
                  </a:lnTo>
                  <a:lnTo>
                    <a:pt x="55" y="19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9" name="Freeform 155"/>
            <p:cNvSpPr>
              <a:spLocks/>
            </p:cNvSpPr>
            <p:nvPr/>
          </p:nvSpPr>
          <p:spPr bwMode="auto">
            <a:xfrm>
              <a:off x="3380" y="2656"/>
              <a:ext cx="187" cy="131"/>
            </a:xfrm>
            <a:custGeom>
              <a:avLst/>
              <a:gdLst>
                <a:gd name="T0" fmla="*/ 116 w 582"/>
                <a:gd name="T1" fmla="*/ 0 h 406"/>
                <a:gd name="T2" fmla="*/ 110 w 582"/>
                <a:gd name="T3" fmla="*/ 6 h 406"/>
                <a:gd name="T4" fmla="*/ 92 w 582"/>
                <a:gd name="T5" fmla="*/ 21 h 406"/>
                <a:gd name="T6" fmla="*/ 68 w 582"/>
                <a:gd name="T7" fmla="*/ 42 h 406"/>
                <a:gd name="T8" fmla="*/ 43 w 582"/>
                <a:gd name="T9" fmla="*/ 70 h 406"/>
                <a:gd name="T10" fmla="*/ 19 w 582"/>
                <a:gd name="T11" fmla="*/ 106 h 406"/>
                <a:gd name="T12" fmla="*/ 3 w 582"/>
                <a:gd name="T13" fmla="*/ 142 h 406"/>
                <a:gd name="T14" fmla="*/ 0 w 582"/>
                <a:gd name="T15" fmla="*/ 182 h 406"/>
                <a:gd name="T16" fmla="*/ 11 w 582"/>
                <a:gd name="T17" fmla="*/ 224 h 406"/>
                <a:gd name="T18" fmla="*/ 43 w 582"/>
                <a:gd name="T19" fmla="*/ 266 h 406"/>
                <a:gd name="T20" fmla="*/ 102 w 582"/>
                <a:gd name="T21" fmla="*/ 306 h 406"/>
                <a:gd name="T22" fmla="*/ 108 w 582"/>
                <a:gd name="T23" fmla="*/ 309 h 406"/>
                <a:gd name="T24" fmla="*/ 131 w 582"/>
                <a:gd name="T25" fmla="*/ 318 h 406"/>
                <a:gd name="T26" fmla="*/ 166 w 582"/>
                <a:gd name="T27" fmla="*/ 331 h 406"/>
                <a:gd name="T28" fmla="*/ 211 w 582"/>
                <a:gd name="T29" fmla="*/ 347 h 406"/>
                <a:gd name="T30" fmla="*/ 264 w 582"/>
                <a:gd name="T31" fmla="*/ 365 h 406"/>
                <a:gd name="T32" fmla="*/ 323 w 582"/>
                <a:gd name="T33" fmla="*/ 381 h 406"/>
                <a:gd name="T34" fmla="*/ 385 w 582"/>
                <a:gd name="T35" fmla="*/ 394 h 406"/>
                <a:gd name="T36" fmla="*/ 451 w 582"/>
                <a:gd name="T37" fmla="*/ 403 h 406"/>
                <a:gd name="T38" fmla="*/ 518 w 582"/>
                <a:gd name="T39" fmla="*/ 406 h 406"/>
                <a:gd name="T40" fmla="*/ 582 w 582"/>
                <a:gd name="T41" fmla="*/ 402 h 406"/>
                <a:gd name="T42" fmla="*/ 561 w 582"/>
                <a:gd name="T43" fmla="*/ 397 h 406"/>
                <a:gd name="T44" fmla="*/ 510 w 582"/>
                <a:gd name="T45" fmla="*/ 386 h 406"/>
                <a:gd name="T46" fmla="*/ 435 w 582"/>
                <a:gd name="T47" fmla="*/ 366 h 406"/>
                <a:gd name="T48" fmla="*/ 348 w 582"/>
                <a:gd name="T49" fmla="*/ 339 h 406"/>
                <a:gd name="T50" fmla="*/ 259 w 582"/>
                <a:gd name="T51" fmla="*/ 304 h 406"/>
                <a:gd name="T52" fmla="*/ 177 w 582"/>
                <a:gd name="T53" fmla="*/ 261 h 406"/>
                <a:gd name="T54" fmla="*/ 112 w 582"/>
                <a:gd name="T55" fmla="*/ 210 h 406"/>
                <a:gd name="T56" fmla="*/ 73 w 582"/>
                <a:gd name="T57" fmla="*/ 149 h 406"/>
                <a:gd name="T58" fmla="*/ 72 w 582"/>
                <a:gd name="T59" fmla="*/ 80 h 406"/>
                <a:gd name="T60" fmla="*/ 118 w 582"/>
                <a:gd name="T61" fmla="*/ 2 h 406"/>
                <a:gd name="T62" fmla="*/ 118 w 582"/>
                <a:gd name="T63" fmla="*/ 2 h 406"/>
                <a:gd name="T64" fmla="*/ 116 w 582"/>
                <a:gd name="T6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2" h="406">
                  <a:moveTo>
                    <a:pt x="116" y="0"/>
                  </a:moveTo>
                  <a:lnTo>
                    <a:pt x="110" y="6"/>
                  </a:lnTo>
                  <a:lnTo>
                    <a:pt x="92" y="21"/>
                  </a:lnTo>
                  <a:lnTo>
                    <a:pt x="68" y="42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3" y="142"/>
                  </a:lnTo>
                  <a:lnTo>
                    <a:pt x="0" y="182"/>
                  </a:lnTo>
                  <a:lnTo>
                    <a:pt x="11" y="224"/>
                  </a:lnTo>
                  <a:lnTo>
                    <a:pt x="43" y="266"/>
                  </a:lnTo>
                  <a:lnTo>
                    <a:pt x="102" y="306"/>
                  </a:lnTo>
                  <a:lnTo>
                    <a:pt x="108" y="309"/>
                  </a:lnTo>
                  <a:lnTo>
                    <a:pt x="131" y="318"/>
                  </a:lnTo>
                  <a:lnTo>
                    <a:pt x="166" y="331"/>
                  </a:lnTo>
                  <a:lnTo>
                    <a:pt x="211" y="347"/>
                  </a:lnTo>
                  <a:lnTo>
                    <a:pt x="264" y="365"/>
                  </a:lnTo>
                  <a:lnTo>
                    <a:pt x="323" y="381"/>
                  </a:lnTo>
                  <a:lnTo>
                    <a:pt x="385" y="394"/>
                  </a:lnTo>
                  <a:lnTo>
                    <a:pt x="451" y="403"/>
                  </a:lnTo>
                  <a:lnTo>
                    <a:pt x="518" y="406"/>
                  </a:lnTo>
                  <a:lnTo>
                    <a:pt x="582" y="402"/>
                  </a:lnTo>
                  <a:lnTo>
                    <a:pt x="561" y="397"/>
                  </a:lnTo>
                  <a:lnTo>
                    <a:pt x="510" y="386"/>
                  </a:lnTo>
                  <a:lnTo>
                    <a:pt x="435" y="366"/>
                  </a:lnTo>
                  <a:lnTo>
                    <a:pt x="348" y="339"/>
                  </a:lnTo>
                  <a:lnTo>
                    <a:pt x="259" y="304"/>
                  </a:lnTo>
                  <a:lnTo>
                    <a:pt x="177" y="261"/>
                  </a:lnTo>
                  <a:lnTo>
                    <a:pt x="112" y="210"/>
                  </a:lnTo>
                  <a:lnTo>
                    <a:pt x="73" y="149"/>
                  </a:lnTo>
                  <a:lnTo>
                    <a:pt x="72" y="8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0" name="Freeform 156"/>
            <p:cNvSpPr>
              <a:spLocks/>
            </p:cNvSpPr>
            <p:nvPr/>
          </p:nvSpPr>
          <p:spPr bwMode="auto">
            <a:xfrm>
              <a:off x="3672" y="3009"/>
              <a:ext cx="154" cy="113"/>
            </a:xfrm>
            <a:custGeom>
              <a:avLst/>
              <a:gdLst>
                <a:gd name="T0" fmla="*/ 8 w 482"/>
                <a:gd name="T1" fmla="*/ 0 h 352"/>
                <a:gd name="T2" fmla="*/ 7 w 482"/>
                <a:gd name="T3" fmla="*/ 13 h 352"/>
                <a:gd name="T4" fmla="*/ 4 w 482"/>
                <a:gd name="T5" fmla="*/ 43 h 352"/>
                <a:gd name="T6" fmla="*/ 0 w 482"/>
                <a:gd name="T7" fmla="*/ 88 h 352"/>
                <a:gd name="T8" fmla="*/ 5 w 482"/>
                <a:gd name="T9" fmla="*/ 142 h 352"/>
                <a:gd name="T10" fmla="*/ 20 w 482"/>
                <a:gd name="T11" fmla="*/ 200 h 352"/>
                <a:gd name="T12" fmla="*/ 47 w 482"/>
                <a:gd name="T13" fmla="*/ 254 h 352"/>
                <a:gd name="T14" fmla="*/ 93 w 482"/>
                <a:gd name="T15" fmla="*/ 302 h 352"/>
                <a:gd name="T16" fmla="*/ 160 w 482"/>
                <a:gd name="T17" fmla="*/ 336 h 352"/>
                <a:gd name="T18" fmla="*/ 255 w 482"/>
                <a:gd name="T19" fmla="*/ 352 h 352"/>
                <a:gd name="T20" fmla="*/ 378 w 482"/>
                <a:gd name="T21" fmla="*/ 346 h 352"/>
                <a:gd name="T22" fmla="*/ 482 w 482"/>
                <a:gd name="T23" fmla="*/ 290 h 352"/>
                <a:gd name="T24" fmla="*/ 466 w 482"/>
                <a:gd name="T25" fmla="*/ 288 h 352"/>
                <a:gd name="T26" fmla="*/ 424 w 482"/>
                <a:gd name="T27" fmla="*/ 285 h 352"/>
                <a:gd name="T28" fmla="*/ 364 w 482"/>
                <a:gd name="T29" fmla="*/ 278 h 352"/>
                <a:gd name="T30" fmla="*/ 292 w 482"/>
                <a:gd name="T31" fmla="*/ 266 h 352"/>
                <a:gd name="T32" fmla="*/ 215 w 482"/>
                <a:gd name="T33" fmla="*/ 246 h 352"/>
                <a:gd name="T34" fmla="*/ 141 w 482"/>
                <a:gd name="T35" fmla="*/ 219 h 352"/>
                <a:gd name="T36" fmla="*/ 76 w 482"/>
                <a:gd name="T37" fmla="*/ 182 h 352"/>
                <a:gd name="T38" fmla="*/ 28 w 482"/>
                <a:gd name="T39" fmla="*/ 136 h 352"/>
                <a:gd name="T40" fmla="*/ 4 w 482"/>
                <a:gd name="T41" fmla="*/ 75 h 352"/>
                <a:gd name="T42" fmla="*/ 10 w 482"/>
                <a:gd name="T43" fmla="*/ 2 h 352"/>
                <a:gd name="T44" fmla="*/ 10 w 482"/>
                <a:gd name="T45" fmla="*/ 2 h 352"/>
                <a:gd name="T46" fmla="*/ 8 w 482"/>
                <a:gd name="T4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2" h="352">
                  <a:moveTo>
                    <a:pt x="8" y="0"/>
                  </a:moveTo>
                  <a:lnTo>
                    <a:pt x="7" y="13"/>
                  </a:lnTo>
                  <a:lnTo>
                    <a:pt x="4" y="43"/>
                  </a:lnTo>
                  <a:lnTo>
                    <a:pt x="0" y="88"/>
                  </a:lnTo>
                  <a:lnTo>
                    <a:pt x="5" y="142"/>
                  </a:lnTo>
                  <a:lnTo>
                    <a:pt x="20" y="200"/>
                  </a:lnTo>
                  <a:lnTo>
                    <a:pt x="47" y="254"/>
                  </a:lnTo>
                  <a:lnTo>
                    <a:pt x="93" y="302"/>
                  </a:lnTo>
                  <a:lnTo>
                    <a:pt x="160" y="336"/>
                  </a:lnTo>
                  <a:lnTo>
                    <a:pt x="255" y="352"/>
                  </a:lnTo>
                  <a:lnTo>
                    <a:pt x="378" y="346"/>
                  </a:lnTo>
                  <a:lnTo>
                    <a:pt x="482" y="290"/>
                  </a:lnTo>
                  <a:lnTo>
                    <a:pt x="466" y="288"/>
                  </a:lnTo>
                  <a:lnTo>
                    <a:pt x="424" y="285"/>
                  </a:lnTo>
                  <a:lnTo>
                    <a:pt x="364" y="278"/>
                  </a:lnTo>
                  <a:lnTo>
                    <a:pt x="292" y="266"/>
                  </a:lnTo>
                  <a:lnTo>
                    <a:pt x="215" y="246"/>
                  </a:lnTo>
                  <a:lnTo>
                    <a:pt x="141" y="219"/>
                  </a:lnTo>
                  <a:lnTo>
                    <a:pt x="76" y="182"/>
                  </a:lnTo>
                  <a:lnTo>
                    <a:pt x="28" y="136"/>
                  </a:lnTo>
                  <a:lnTo>
                    <a:pt x="4" y="7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1" name="Freeform 157"/>
            <p:cNvSpPr>
              <a:spLocks/>
            </p:cNvSpPr>
            <p:nvPr/>
          </p:nvSpPr>
          <p:spPr bwMode="auto">
            <a:xfrm>
              <a:off x="3911" y="2986"/>
              <a:ext cx="87" cy="119"/>
            </a:xfrm>
            <a:custGeom>
              <a:avLst/>
              <a:gdLst>
                <a:gd name="T0" fmla="*/ 270 w 272"/>
                <a:gd name="T1" fmla="*/ 0 h 370"/>
                <a:gd name="T2" fmla="*/ 270 w 272"/>
                <a:gd name="T3" fmla="*/ 6 h 370"/>
                <a:gd name="T4" fmla="*/ 267 w 272"/>
                <a:gd name="T5" fmla="*/ 22 h 370"/>
                <a:gd name="T6" fmla="*/ 264 w 272"/>
                <a:gd name="T7" fmla="*/ 46 h 370"/>
                <a:gd name="T8" fmla="*/ 258 w 272"/>
                <a:gd name="T9" fmla="*/ 78 h 370"/>
                <a:gd name="T10" fmla="*/ 248 w 272"/>
                <a:gd name="T11" fmla="*/ 114 h 370"/>
                <a:gd name="T12" fmla="*/ 237 w 272"/>
                <a:gd name="T13" fmla="*/ 152 h 370"/>
                <a:gd name="T14" fmla="*/ 224 w 272"/>
                <a:gd name="T15" fmla="*/ 190 h 370"/>
                <a:gd name="T16" fmla="*/ 208 w 272"/>
                <a:gd name="T17" fmla="*/ 230 h 370"/>
                <a:gd name="T18" fmla="*/ 189 w 272"/>
                <a:gd name="T19" fmla="*/ 266 h 370"/>
                <a:gd name="T20" fmla="*/ 168 w 272"/>
                <a:gd name="T21" fmla="*/ 298 h 370"/>
                <a:gd name="T22" fmla="*/ 104 w 272"/>
                <a:gd name="T23" fmla="*/ 354 h 370"/>
                <a:gd name="T24" fmla="*/ 0 w 272"/>
                <a:gd name="T25" fmla="*/ 370 h 370"/>
                <a:gd name="T26" fmla="*/ 8 w 272"/>
                <a:gd name="T27" fmla="*/ 226 h 370"/>
                <a:gd name="T28" fmla="*/ 8 w 272"/>
                <a:gd name="T29" fmla="*/ 229 h 370"/>
                <a:gd name="T30" fmla="*/ 13 w 272"/>
                <a:gd name="T31" fmla="*/ 237 h 370"/>
                <a:gd name="T32" fmla="*/ 21 w 272"/>
                <a:gd name="T33" fmla="*/ 246 h 370"/>
                <a:gd name="T34" fmla="*/ 34 w 272"/>
                <a:gd name="T35" fmla="*/ 251 h 370"/>
                <a:gd name="T36" fmla="*/ 53 w 272"/>
                <a:gd name="T37" fmla="*/ 251 h 370"/>
                <a:gd name="T38" fmla="*/ 78 w 272"/>
                <a:gd name="T39" fmla="*/ 238 h 370"/>
                <a:gd name="T40" fmla="*/ 112 w 272"/>
                <a:gd name="T41" fmla="*/ 211 h 370"/>
                <a:gd name="T42" fmla="*/ 155 w 272"/>
                <a:gd name="T43" fmla="*/ 165 h 370"/>
                <a:gd name="T44" fmla="*/ 208 w 272"/>
                <a:gd name="T45" fmla="*/ 96 h 370"/>
                <a:gd name="T46" fmla="*/ 272 w 272"/>
                <a:gd name="T47" fmla="*/ 2 h 370"/>
                <a:gd name="T48" fmla="*/ 272 w 272"/>
                <a:gd name="T49" fmla="*/ 2 h 370"/>
                <a:gd name="T50" fmla="*/ 270 w 272"/>
                <a:gd name="T5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370">
                  <a:moveTo>
                    <a:pt x="270" y="0"/>
                  </a:moveTo>
                  <a:lnTo>
                    <a:pt x="270" y="6"/>
                  </a:lnTo>
                  <a:lnTo>
                    <a:pt x="267" y="22"/>
                  </a:lnTo>
                  <a:lnTo>
                    <a:pt x="264" y="46"/>
                  </a:lnTo>
                  <a:lnTo>
                    <a:pt x="258" y="78"/>
                  </a:lnTo>
                  <a:lnTo>
                    <a:pt x="248" y="114"/>
                  </a:lnTo>
                  <a:lnTo>
                    <a:pt x="237" y="152"/>
                  </a:lnTo>
                  <a:lnTo>
                    <a:pt x="224" y="190"/>
                  </a:lnTo>
                  <a:lnTo>
                    <a:pt x="208" y="230"/>
                  </a:lnTo>
                  <a:lnTo>
                    <a:pt x="189" y="266"/>
                  </a:lnTo>
                  <a:lnTo>
                    <a:pt x="168" y="298"/>
                  </a:lnTo>
                  <a:lnTo>
                    <a:pt x="104" y="354"/>
                  </a:lnTo>
                  <a:lnTo>
                    <a:pt x="0" y="370"/>
                  </a:lnTo>
                  <a:lnTo>
                    <a:pt x="8" y="226"/>
                  </a:lnTo>
                  <a:lnTo>
                    <a:pt x="8" y="229"/>
                  </a:lnTo>
                  <a:lnTo>
                    <a:pt x="13" y="237"/>
                  </a:lnTo>
                  <a:lnTo>
                    <a:pt x="21" y="246"/>
                  </a:lnTo>
                  <a:lnTo>
                    <a:pt x="34" y="251"/>
                  </a:lnTo>
                  <a:lnTo>
                    <a:pt x="53" y="251"/>
                  </a:lnTo>
                  <a:lnTo>
                    <a:pt x="78" y="238"/>
                  </a:lnTo>
                  <a:lnTo>
                    <a:pt x="112" y="211"/>
                  </a:lnTo>
                  <a:lnTo>
                    <a:pt x="155" y="165"/>
                  </a:lnTo>
                  <a:lnTo>
                    <a:pt x="208" y="96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2" name="Freeform 158"/>
            <p:cNvSpPr>
              <a:spLocks/>
            </p:cNvSpPr>
            <p:nvPr/>
          </p:nvSpPr>
          <p:spPr bwMode="auto">
            <a:xfrm>
              <a:off x="4006" y="2772"/>
              <a:ext cx="149" cy="64"/>
            </a:xfrm>
            <a:custGeom>
              <a:avLst/>
              <a:gdLst>
                <a:gd name="T0" fmla="*/ 6 w 464"/>
                <a:gd name="T1" fmla="*/ 0 h 198"/>
                <a:gd name="T2" fmla="*/ 464 w 464"/>
                <a:gd name="T3" fmla="*/ 178 h 198"/>
                <a:gd name="T4" fmla="*/ 464 w 464"/>
                <a:gd name="T5" fmla="*/ 179 h 198"/>
                <a:gd name="T6" fmla="*/ 464 w 464"/>
                <a:gd name="T7" fmla="*/ 184 h 198"/>
                <a:gd name="T8" fmla="*/ 459 w 464"/>
                <a:gd name="T9" fmla="*/ 190 h 198"/>
                <a:gd name="T10" fmla="*/ 448 w 464"/>
                <a:gd name="T11" fmla="*/ 197 h 198"/>
                <a:gd name="T12" fmla="*/ 427 w 464"/>
                <a:gd name="T13" fmla="*/ 198 h 198"/>
                <a:gd name="T14" fmla="*/ 392 w 464"/>
                <a:gd name="T15" fmla="*/ 195 h 198"/>
                <a:gd name="T16" fmla="*/ 341 w 464"/>
                <a:gd name="T17" fmla="*/ 186 h 198"/>
                <a:gd name="T18" fmla="*/ 270 w 464"/>
                <a:gd name="T19" fmla="*/ 165 h 198"/>
                <a:gd name="T20" fmla="*/ 176 w 464"/>
                <a:gd name="T21" fmla="*/ 134 h 198"/>
                <a:gd name="T22" fmla="*/ 56 w 464"/>
                <a:gd name="T23" fmla="*/ 90 h 198"/>
                <a:gd name="T24" fmla="*/ 0 w 464"/>
                <a:gd name="T25" fmla="*/ 58 h 198"/>
                <a:gd name="T26" fmla="*/ 8 w 464"/>
                <a:gd name="T27" fmla="*/ 2 h 198"/>
                <a:gd name="T28" fmla="*/ 8 w 464"/>
                <a:gd name="T29" fmla="*/ 2 h 198"/>
                <a:gd name="T30" fmla="*/ 6 w 464"/>
                <a:gd name="T3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4" h="198">
                  <a:moveTo>
                    <a:pt x="6" y="0"/>
                  </a:moveTo>
                  <a:lnTo>
                    <a:pt x="464" y="178"/>
                  </a:lnTo>
                  <a:lnTo>
                    <a:pt x="464" y="179"/>
                  </a:lnTo>
                  <a:lnTo>
                    <a:pt x="464" y="184"/>
                  </a:lnTo>
                  <a:lnTo>
                    <a:pt x="459" y="190"/>
                  </a:lnTo>
                  <a:lnTo>
                    <a:pt x="448" y="197"/>
                  </a:lnTo>
                  <a:lnTo>
                    <a:pt x="427" y="198"/>
                  </a:lnTo>
                  <a:lnTo>
                    <a:pt x="392" y="195"/>
                  </a:lnTo>
                  <a:lnTo>
                    <a:pt x="341" y="186"/>
                  </a:lnTo>
                  <a:lnTo>
                    <a:pt x="270" y="165"/>
                  </a:lnTo>
                  <a:lnTo>
                    <a:pt x="176" y="134"/>
                  </a:lnTo>
                  <a:lnTo>
                    <a:pt x="56" y="90"/>
                  </a:lnTo>
                  <a:lnTo>
                    <a:pt x="0" y="58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3" name="Freeform 159"/>
            <p:cNvSpPr>
              <a:spLocks/>
            </p:cNvSpPr>
            <p:nvPr/>
          </p:nvSpPr>
          <p:spPr bwMode="auto">
            <a:xfrm>
              <a:off x="3864" y="2999"/>
              <a:ext cx="24" cy="83"/>
            </a:xfrm>
            <a:custGeom>
              <a:avLst/>
              <a:gdLst>
                <a:gd name="T0" fmla="*/ 0 w 74"/>
                <a:gd name="T1" fmla="*/ 254 h 256"/>
                <a:gd name="T2" fmla="*/ 42 w 74"/>
                <a:gd name="T3" fmla="*/ 0 h 256"/>
                <a:gd name="T4" fmla="*/ 74 w 74"/>
                <a:gd name="T5" fmla="*/ 256 h 256"/>
                <a:gd name="T6" fmla="*/ 2 w 74"/>
                <a:gd name="T7" fmla="*/ 256 h 256"/>
                <a:gd name="T8" fmla="*/ 2 w 74"/>
                <a:gd name="T9" fmla="*/ 256 h 256"/>
                <a:gd name="T10" fmla="*/ 0 w 74"/>
                <a:gd name="T11" fmla="*/ 25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56">
                  <a:moveTo>
                    <a:pt x="0" y="254"/>
                  </a:moveTo>
                  <a:lnTo>
                    <a:pt x="42" y="0"/>
                  </a:lnTo>
                  <a:lnTo>
                    <a:pt x="74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4" name="Oval 160"/>
            <p:cNvSpPr>
              <a:spLocks noChangeArrowheads="1"/>
            </p:cNvSpPr>
            <p:nvPr/>
          </p:nvSpPr>
          <p:spPr bwMode="auto">
            <a:xfrm>
              <a:off x="3639" y="3117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5" name="Oval 161"/>
            <p:cNvSpPr>
              <a:spLocks noChangeArrowheads="1"/>
            </p:cNvSpPr>
            <p:nvPr/>
          </p:nvSpPr>
          <p:spPr bwMode="auto">
            <a:xfrm>
              <a:off x="3847" y="3086"/>
              <a:ext cx="177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6" name="Freeform 162"/>
            <p:cNvSpPr>
              <a:spLocks/>
            </p:cNvSpPr>
            <p:nvPr/>
          </p:nvSpPr>
          <p:spPr bwMode="auto">
            <a:xfrm>
              <a:off x="3312" y="2640"/>
              <a:ext cx="111" cy="166"/>
            </a:xfrm>
            <a:custGeom>
              <a:avLst/>
              <a:gdLst>
                <a:gd name="T0" fmla="*/ 165 w 332"/>
                <a:gd name="T1" fmla="*/ 25 h 498"/>
                <a:gd name="T2" fmla="*/ 169 w 332"/>
                <a:gd name="T3" fmla="*/ 56 h 498"/>
                <a:gd name="T4" fmla="*/ 169 w 332"/>
                <a:gd name="T5" fmla="*/ 88 h 498"/>
                <a:gd name="T6" fmla="*/ 161 w 332"/>
                <a:gd name="T7" fmla="*/ 116 h 498"/>
                <a:gd name="T8" fmla="*/ 144 w 332"/>
                <a:gd name="T9" fmla="*/ 136 h 498"/>
                <a:gd name="T10" fmla="*/ 129 w 332"/>
                <a:gd name="T11" fmla="*/ 144 h 498"/>
                <a:gd name="T12" fmla="*/ 125 w 332"/>
                <a:gd name="T13" fmla="*/ 150 h 498"/>
                <a:gd name="T14" fmla="*/ 124 w 332"/>
                <a:gd name="T15" fmla="*/ 155 h 498"/>
                <a:gd name="T16" fmla="*/ 124 w 332"/>
                <a:gd name="T17" fmla="*/ 162 h 498"/>
                <a:gd name="T18" fmla="*/ 124 w 332"/>
                <a:gd name="T19" fmla="*/ 170 h 498"/>
                <a:gd name="T20" fmla="*/ 144 w 332"/>
                <a:gd name="T21" fmla="*/ 175 h 498"/>
                <a:gd name="T22" fmla="*/ 184 w 332"/>
                <a:gd name="T23" fmla="*/ 173 h 498"/>
                <a:gd name="T24" fmla="*/ 225 w 332"/>
                <a:gd name="T25" fmla="*/ 170 h 498"/>
                <a:gd name="T26" fmla="*/ 266 w 332"/>
                <a:gd name="T27" fmla="*/ 174 h 498"/>
                <a:gd name="T28" fmla="*/ 304 w 332"/>
                <a:gd name="T29" fmla="*/ 191 h 498"/>
                <a:gd name="T30" fmla="*/ 330 w 332"/>
                <a:gd name="T31" fmla="*/ 220 h 498"/>
                <a:gd name="T32" fmla="*/ 332 w 332"/>
                <a:gd name="T33" fmla="*/ 237 h 498"/>
                <a:gd name="T34" fmla="*/ 320 w 332"/>
                <a:gd name="T35" fmla="*/ 250 h 498"/>
                <a:gd name="T36" fmla="*/ 304 w 332"/>
                <a:gd name="T37" fmla="*/ 261 h 498"/>
                <a:gd name="T38" fmla="*/ 287 w 332"/>
                <a:gd name="T39" fmla="*/ 274 h 498"/>
                <a:gd name="T40" fmla="*/ 282 w 332"/>
                <a:gd name="T41" fmla="*/ 306 h 498"/>
                <a:gd name="T42" fmla="*/ 293 w 332"/>
                <a:gd name="T43" fmla="*/ 355 h 498"/>
                <a:gd name="T44" fmla="*/ 307 w 332"/>
                <a:gd name="T45" fmla="*/ 401 h 498"/>
                <a:gd name="T46" fmla="*/ 308 w 332"/>
                <a:gd name="T47" fmla="*/ 444 h 498"/>
                <a:gd name="T48" fmla="*/ 282 w 332"/>
                <a:gd name="T49" fmla="*/ 479 h 498"/>
                <a:gd name="T50" fmla="*/ 229 w 332"/>
                <a:gd name="T51" fmla="*/ 488 h 498"/>
                <a:gd name="T52" fmla="*/ 173 w 332"/>
                <a:gd name="T53" fmla="*/ 492 h 498"/>
                <a:gd name="T54" fmla="*/ 113 w 332"/>
                <a:gd name="T55" fmla="*/ 498 h 498"/>
                <a:gd name="T56" fmla="*/ 63 w 332"/>
                <a:gd name="T57" fmla="*/ 492 h 498"/>
                <a:gd name="T58" fmla="*/ 33 w 332"/>
                <a:gd name="T59" fmla="*/ 453 h 498"/>
                <a:gd name="T60" fmla="*/ 18 w 332"/>
                <a:gd name="T61" fmla="*/ 399 h 498"/>
                <a:gd name="T62" fmla="*/ 4 w 332"/>
                <a:gd name="T63" fmla="*/ 360 h 498"/>
                <a:gd name="T64" fmla="*/ 0 w 332"/>
                <a:gd name="T65" fmla="*/ 318 h 498"/>
                <a:gd name="T66" fmla="*/ 1 w 332"/>
                <a:gd name="T67" fmla="*/ 273 h 498"/>
                <a:gd name="T68" fmla="*/ 6 w 332"/>
                <a:gd name="T69" fmla="*/ 229 h 498"/>
                <a:gd name="T70" fmla="*/ 25 w 332"/>
                <a:gd name="T71" fmla="*/ 200 h 498"/>
                <a:gd name="T72" fmla="*/ 54 w 332"/>
                <a:gd name="T73" fmla="*/ 182 h 498"/>
                <a:gd name="T74" fmla="*/ 83 w 332"/>
                <a:gd name="T75" fmla="*/ 162 h 498"/>
                <a:gd name="T76" fmla="*/ 109 w 332"/>
                <a:gd name="T77" fmla="*/ 138 h 498"/>
                <a:gd name="T78" fmla="*/ 132 w 332"/>
                <a:gd name="T79" fmla="*/ 111 h 498"/>
                <a:gd name="T80" fmla="*/ 140 w 332"/>
                <a:gd name="T81" fmla="*/ 84 h 498"/>
                <a:gd name="T82" fmla="*/ 134 w 332"/>
                <a:gd name="T83" fmla="*/ 64 h 498"/>
                <a:gd name="T84" fmla="*/ 124 w 332"/>
                <a:gd name="T85" fmla="*/ 46 h 498"/>
                <a:gd name="T86" fmla="*/ 112 w 332"/>
                <a:gd name="T87" fmla="*/ 27 h 498"/>
                <a:gd name="T88" fmla="*/ 99 w 332"/>
                <a:gd name="T89" fmla="*/ 9 h 498"/>
                <a:gd name="T90" fmla="*/ 159 w 332"/>
                <a:gd name="T91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498">
                  <a:moveTo>
                    <a:pt x="159" y="12"/>
                  </a:moveTo>
                  <a:lnTo>
                    <a:pt x="165" y="25"/>
                  </a:lnTo>
                  <a:lnTo>
                    <a:pt x="167" y="41"/>
                  </a:lnTo>
                  <a:lnTo>
                    <a:pt x="169" y="56"/>
                  </a:lnTo>
                  <a:lnTo>
                    <a:pt x="170" y="72"/>
                  </a:lnTo>
                  <a:lnTo>
                    <a:pt x="169" y="88"/>
                  </a:lnTo>
                  <a:lnTo>
                    <a:pt x="166" y="103"/>
                  </a:lnTo>
                  <a:lnTo>
                    <a:pt x="161" y="116"/>
                  </a:lnTo>
                  <a:lnTo>
                    <a:pt x="153" y="128"/>
                  </a:lnTo>
                  <a:lnTo>
                    <a:pt x="144" y="136"/>
                  </a:lnTo>
                  <a:lnTo>
                    <a:pt x="133" y="141"/>
                  </a:lnTo>
                  <a:lnTo>
                    <a:pt x="129" y="144"/>
                  </a:lnTo>
                  <a:lnTo>
                    <a:pt x="126" y="146"/>
                  </a:lnTo>
                  <a:lnTo>
                    <a:pt x="125" y="150"/>
                  </a:lnTo>
                  <a:lnTo>
                    <a:pt x="125" y="153"/>
                  </a:lnTo>
                  <a:lnTo>
                    <a:pt x="124" y="155"/>
                  </a:lnTo>
                  <a:lnTo>
                    <a:pt x="124" y="159"/>
                  </a:lnTo>
                  <a:lnTo>
                    <a:pt x="124" y="162"/>
                  </a:lnTo>
                  <a:lnTo>
                    <a:pt x="124" y="166"/>
                  </a:lnTo>
                  <a:lnTo>
                    <a:pt x="124" y="170"/>
                  </a:lnTo>
                  <a:lnTo>
                    <a:pt x="125" y="173"/>
                  </a:lnTo>
                  <a:lnTo>
                    <a:pt x="144" y="175"/>
                  </a:lnTo>
                  <a:lnTo>
                    <a:pt x="163" y="175"/>
                  </a:lnTo>
                  <a:lnTo>
                    <a:pt x="184" y="173"/>
                  </a:lnTo>
                  <a:lnTo>
                    <a:pt x="206" y="171"/>
                  </a:lnTo>
                  <a:lnTo>
                    <a:pt x="225" y="170"/>
                  </a:lnTo>
                  <a:lnTo>
                    <a:pt x="246" y="170"/>
                  </a:lnTo>
                  <a:lnTo>
                    <a:pt x="266" y="174"/>
                  </a:lnTo>
                  <a:lnTo>
                    <a:pt x="286" y="180"/>
                  </a:lnTo>
                  <a:lnTo>
                    <a:pt x="304" y="191"/>
                  </a:lnTo>
                  <a:lnTo>
                    <a:pt x="322" y="208"/>
                  </a:lnTo>
                  <a:lnTo>
                    <a:pt x="330" y="220"/>
                  </a:lnTo>
                  <a:lnTo>
                    <a:pt x="332" y="229"/>
                  </a:lnTo>
                  <a:lnTo>
                    <a:pt x="332" y="237"/>
                  </a:lnTo>
                  <a:lnTo>
                    <a:pt x="327" y="244"/>
                  </a:lnTo>
                  <a:lnTo>
                    <a:pt x="320" y="250"/>
                  </a:lnTo>
                  <a:lnTo>
                    <a:pt x="312" y="256"/>
                  </a:lnTo>
                  <a:lnTo>
                    <a:pt x="304" y="261"/>
                  </a:lnTo>
                  <a:lnTo>
                    <a:pt x="295" y="268"/>
                  </a:lnTo>
                  <a:lnTo>
                    <a:pt x="287" y="274"/>
                  </a:lnTo>
                  <a:lnTo>
                    <a:pt x="282" y="283"/>
                  </a:lnTo>
                  <a:lnTo>
                    <a:pt x="282" y="306"/>
                  </a:lnTo>
                  <a:lnTo>
                    <a:pt x="286" y="329"/>
                  </a:lnTo>
                  <a:lnTo>
                    <a:pt x="293" y="355"/>
                  </a:lnTo>
                  <a:lnTo>
                    <a:pt x="300" y="378"/>
                  </a:lnTo>
                  <a:lnTo>
                    <a:pt x="307" y="401"/>
                  </a:lnTo>
                  <a:lnTo>
                    <a:pt x="310" y="423"/>
                  </a:lnTo>
                  <a:lnTo>
                    <a:pt x="308" y="444"/>
                  </a:lnTo>
                  <a:lnTo>
                    <a:pt x="300" y="463"/>
                  </a:lnTo>
                  <a:lnTo>
                    <a:pt x="282" y="479"/>
                  </a:lnTo>
                  <a:lnTo>
                    <a:pt x="254" y="492"/>
                  </a:lnTo>
                  <a:lnTo>
                    <a:pt x="229" y="488"/>
                  </a:lnTo>
                  <a:lnTo>
                    <a:pt x="202" y="488"/>
                  </a:lnTo>
                  <a:lnTo>
                    <a:pt x="173" y="492"/>
                  </a:lnTo>
                  <a:lnTo>
                    <a:pt x="142" y="496"/>
                  </a:lnTo>
                  <a:lnTo>
                    <a:pt x="113" y="498"/>
                  </a:lnTo>
                  <a:lnTo>
                    <a:pt x="85" y="498"/>
                  </a:lnTo>
                  <a:lnTo>
                    <a:pt x="63" y="492"/>
                  </a:lnTo>
                  <a:lnTo>
                    <a:pt x="45" y="479"/>
                  </a:lnTo>
                  <a:lnTo>
                    <a:pt x="33" y="453"/>
                  </a:lnTo>
                  <a:lnTo>
                    <a:pt x="30" y="417"/>
                  </a:lnTo>
                  <a:lnTo>
                    <a:pt x="18" y="399"/>
                  </a:lnTo>
                  <a:lnTo>
                    <a:pt x="10" y="381"/>
                  </a:lnTo>
                  <a:lnTo>
                    <a:pt x="4" y="360"/>
                  </a:lnTo>
                  <a:lnTo>
                    <a:pt x="1" y="339"/>
                  </a:lnTo>
                  <a:lnTo>
                    <a:pt x="0" y="318"/>
                  </a:lnTo>
                  <a:lnTo>
                    <a:pt x="0" y="295"/>
                  </a:lnTo>
                  <a:lnTo>
                    <a:pt x="1" y="273"/>
                  </a:lnTo>
                  <a:lnTo>
                    <a:pt x="4" y="250"/>
                  </a:lnTo>
                  <a:lnTo>
                    <a:pt x="6" y="229"/>
                  </a:lnTo>
                  <a:lnTo>
                    <a:pt x="10" y="208"/>
                  </a:lnTo>
                  <a:lnTo>
                    <a:pt x="25" y="200"/>
                  </a:lnTo>
                  <a:lnTo>
                    <a:pt x="39" y="191"/>
                  </a:lnTo>
                  <a:lnTo>
                    <a:pt x="54" y="182"/>
                  </a:lnTo>
                  <a:lnTo>
                    <a:pt x="68" y="173"/>
                  </a:lnTo>
                  <a:lnTo>
                    <a:pt x="83" y="162"/>
                  </a:lnTo>
                  <a:lnTo>
                    <a:pt x="96" y="150"/>
                  </a:lnTo>
                  <a:lnTo>
                    <a:pt x="109" y="138"/>
                  </a:lnTo>
                  <a:lnTo>
                    <a:pt x="121" y="125"/>
                  </a:lnTo>
                  <a:lnTo>
                    <a:pt x="132" y="111"/>
                  </a:lnTo>
                  <a:lnTo>
                    <a:pt x="140" y="95"/>
                  </a:lnTo>
                  <a:lnTo>
                    <a:pt x="140" y="84"/>
                  </a:lnTo>
                  <a:lnTo>
                    <a:pt x="137" y="74"/>
                  </a:lnTo>
                  <a:lnTo>
                    <a:pt x="134" y="64"/>
                  </a:lnTo>
                  <a:lnTo>
                    <a:pt x="129" y="55"/>
                  </a:lnTo>
                  <a:lnTo>
                    <a:pt x="124" y="46"/>
                  </a:lnTo>
                  <a:lnTo>
                    <a:pt x="118" y="37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9" y="9"/>
                  </a:lnTo>
                  <a:lnTo>
                    <a:pt x="93" y="0"/>
                  </a:lnTo>
                  <a:lnTo>
                    <a:pt x="159" y="12"/>
                  </a:lnTo>
                  <a:lnTo>
                    <a:pt x="159" y="1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9133" name="Picture 189" descr="investig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19653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5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6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roup 2"/>
          <p:cNvGrpSpPr>
            <a:grpSpLocks/>
          </p:cNvGrpSpPr>
          <p:nvPr/>
        </p:nvGrpSpPr>
        <p:grpSpPr bwMode="auto">
          <a:xfrm>
            <a:off x="0" y="0"/>
            <a:ext cx="9296400" cy="7011988"/>
            <a:chOff x="-121" y="0"/>
            <a:chExt cx="5977" cy="4417"/>
          </a:xfrm>
        </p:grpSpPr>
        <p:grpSp>
          <p:nvGrpSpPr>
            <p:cNvPr id="339971" name="Group 3"/>
            <p:cNvGrpSpPr>
              <a:grpSpLocks/>
            </p:cNvGrpSpPr>
            <p:nvPr/>
          </p:nvGrpSpPr>
          <p:grpSpPr bwMode="auto">
            <a:xfrm>
              <a:off x="733" y="528"/>
              <a:ext cx="3456" cy="3168"/>
              <a:chOff x="854" y="528"/>
              <a:chExt cx="3456" cy="3168"/>
            </a:xfrm>
          </p:grpSpPr>
          <p:pic>
            <p:nvPicPr>
              <p:cNvPr id="339972" name="Picture 4" descr="suspect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256"/>
                <a:ext cx="821" cy="1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66000"/>
                      </a:srgbClr>
                    </a:solidFill>
                  </a14:hiddenFill>
                </a:ext>
              </a:extLst>
            </p:spPr>
          </p:pic>
          <p:pic>
            <p:nvPicPr>
              <p:cNvPr id="339973" name="Picture 5" descr="suspect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" y="2064"/>
                <a:ext cx="1498" cy="1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66000"/>
                      </a:srgbClr>
                    </a:solidFill>
                  </a14:hiddenFill>
                </a:ext>
              </a:extLst>
            </p:spPr>
          </p:pic>
          <p:grpSp>
            <p:nvGrpSpPr>
              <p:cNvPr id="339974" name="Group 6"/>
              <p:cNvGrpSpPr>
                <a:grpSpLocks/>
              </p:cNvGrpSpPr>
              <p:nvPr/>
            </p:nvGrpSpPr>
            <p:grpSpPr bwMode="auto">
              <a:xfrm>
                <a:off x="3216" y="576"/>
                <a:ext cx="1094" cy="1541"/>
                <a:chOff x="442" y="2352"/>
                <a:chExt cx="950" cy="1344"/>
              </a:xfrm>
            </p:grpSpPr>
            <p:pic>
              <p:nvPicPr>
                <p:cNvPr id="339975" name="Picture 7" descr="suspect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" y="2352"/>
                  <a:ext cx="950" cy="1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66000"/>
                        </a:srgbClr>
                      </a:solidFill>
                    </a14:hiddenFill>
                  </a:ext>
                </a:extLst>
              </p:spPr>
            </p:pic>
            <p:grpSp>
              <p:nvGrpSpPr>
                <p:cNvPr id="339976" name="Group 8"/>
                <p:cNvGrpSpPr>
                  <a:grpSpLocks/>
                </p:cNvGrpSpPr>
                <p:nvPr/>
              </p:nvGrpSpPr>
              <p:grpSpPr bwMode="auto">
                <a:xfrm>
                  <a:off x="1056" y="2880"/>
                  <a:ext cx="183" cy="144"/>
                  <a:chOff x="2553" y="1320"/>
                  <a:chExt cx="753" cy="751"/>
                </a:xfrm>
              </p:grpSpPr>
              <p:grpSp>
                <p:nvGrpSpPr>
                  <p:cNvPr id="3399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553" y="1331"/>
                    <a:ext cx="375" cy="740"/>
                    <a:chOff x="2553" y="1331"/>
                    <a:chExt cx="375" cy="740"/>
                  </a:xfrm>
                </p:grpSpPr>
                <p:sp>
                  <p:nvSpPr>
                    <p:cNvPr id="3399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15" y="1741"/>
                      <a:ext cx="308" cy="174"/>
                    </a:xfrm>
                    <a:custGeom>
                      <a:avLst/>
                      <a:gdLst>
                        <a:gd name="T0" fmla="*/ 305 w 308"/>
                        <a:gd name="T1" fmla="*/ 8 h 174"/>
                        <a:gd name="T2" fmla="*/ 300 w 308"/>
                        <a:gd name="T3" fmla="*/ 2 h 174"/>
                        <a:gd name="T4" fmla="*/ 295 w 308"/>
                        <a:gd name="T5" fmla="*/ 0 h 174"/>
                        <a:gd name="T6" fmla="*/ 289 w 308"/>
                        <a:gd name="T7" fmla="*/ 0 h 174"/>
                        <a:gd name="T8" fmla="*/ 279 w 308"/>
                        <a:gd name="T9" fmla="*/ 0 h 174"/>
                        <a:gd name="T10" fmla="*/ 261 w 308"/>
                        <a:gd name="T11" fmla="*/ 6 h 174"/>
                        <a:gd name="T12" fmla="*/ 232 w 308"/>
                        <a:gd name="T13" fmla="*/ 18 h 174"/>
                        <a:gd name="T14" fmla="*/ 198 w 308"/>
                        <a:gd name="T15" fmla="*/ 34 h 174"/>
                        <a:gd name="T16" fmla="*/ 144 w 308"/>
                        <a:gd name="T17" fmla="*/ 61 h 174"/>
                        <a:gd name="T18" fmla="*/ 91 w 308"/>
                        <a:gd name="T19" fmla="*/ 90 h 174"/>
                        <a:gd name="T20" fmla="*/ 56 w 308"/>
                        <a:gd name="T21" fmla="*/ 111 h 174"/>
                        <a:gd name="T22" fmla="*/ 39 w 308"/>
                        <a:gd name="T23" fmla="*/ 123 h 174"/>
                        <a:gd name="T24" fmla="*/ 22 w 308"/>
                        <a:gd name="T25" fmla="*/ 138 h 174"/>
                        <a:gd name="T26" fmla="*/ 15 w 308"/>
                        <a:gd name="T27" fmla="*/ 143 h 174"/>
                        <a:gd name="T28" fmla="*/ 8 w 308"/>
                        <a:gd name="T29" fmla="*/ 150 h 174"/>
                        <a:gd name="T30" fmla="*/ 3 w 308"/>
                        <a:gd name="T31" fmla="*/ 156 h 174"/>
                        <a:gd name="T32" fmla="*/ 0 w 308"/>
                        <a:gd name="T33" fmla="*/ 163 h 174"/>
                        <a:gd name="T34" fmla="*/ 0 w 308"/>
                        <a:gd name="T35" fmla="*/ 167 h 174"/>
                        <a:gd name="T36" fmla="*/ 2 w 308"/>
                        <a:gd name="T37" fmla="*/ 171 h 174"/>
                        <a:gd name="T38" fmla="*/ 5 w 308"/>
                        <a:gd name="T39" fmla="*/ 173 h 174"/>
                        <a:gd name="T40" fmla="*/ 11 w 308"/>
                        <a:gd name="T41" fmla="*/ 174 h 174"/>
                        <a:gd name="T42" fmla="*/ 19 w 308"/>
                        <a:gd name="T43" fmla="*/ 174 h 174"/>
                        <a:gd name="T44" fmla="*/ 32 w 308"/>
                        <a:gd name="T45" fmla="*/ 172 h 174"/>
                        <a:gd name="T46" fmla="*/ 55 w 308"/>
                        <a:gd name="T47" fmla="*/ 165 h 174"/>
                        <a:gd name="T48" fmla="*/ 78 w 308"/>
                        <a:gd name="T49" fmla="*/ 156 h 174"/>
                        <a:gd name="T50" fmla="*/ 115 w 308"/>
                        <a:gd name="T51" fmla="*/ 138 h 174"/>
                        <a:gd name="T52" fmla="*/ 166 w 308"/>
                        <a:gd name="T53" fmla="*/ 110 h 174"/>
                        <a:gd name="T54" fmla="*/ 217 w 308"/>
                        <a:gd name="T55" fmla="*/ 82 h 174"/>
                        <a:gd name="T56" fmla="*/ 249 w 308"/>
                        <a:gd name="T57" fmla="*/ 64 h 174"/>
                        <a:gd name="T58" fmla="*/ 277 w 308"/>
                        <a:gd name="T59" fmla="*/ 47 h 174"/>
                        <a:gd name="T60" fmla="*/ 298 w 308"/>
                        <a:gd name="T61" fmla="*/ 33 h 174"/>
                        <a:gd name="T62" fmla="*/ 304 w 308"/>
                        <a:gd name="T63" fmla="*/ 24 h 174"/>
                        <a:gd name="T64" fmla="*/ 308 w 308"/>
                        <a:gd name="T65" fmla="*/ 18 h 174"/>
                        <a:gd name="T66" fmla="*/ 305 w 308"/>
                        <a:gd name="T67" fmla="*/ 10 h 174"/>
                        <a:gd name="T68" fmla="*/ 305 w 308"/>
                        <a:gd name="T69" fmla="*/ 8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08" h="174">
                          <a:moveTo>
                            <a:pt x="305" y="8"/>
                          </a:moveTo>
                          <a:lnTo>
                            <a:pt x="300" y="2"/>
                          </a:lnTo>
                          <a:lnTo>
                            <a:pt x="295" y="0"/>
                          </a:lnTo>
                          <a:lnTo>
                            <a:pt x="289" y="0"/>
                          </a:lnTo>
                          <a:lnTo>
                            <a:pt x="279" y="0"/>
                          </a:lnTo>
                          <a:lnTo>
                            <a:pt x="261" y="6"/>
                          </a:lnTo>
                          <a:lnTo>
                            <a:pt x="232" y="18"/>
                          </a:lnTo>
                          <a:lnTo>
                            <a:pt x="198" y="34"/>
                          </a:lnTo>
                          <a:lnTo>
                            <a:pt x="144" y="61"/>
                          </a:lnTo>
                          <a:lnTo>
                            <a:pt x="91" y="90"/>
                          </a:lnTo>
                          <a:lnTo>
                            <a:pt x="56" y="111"/>
                          </a:lnTo>
                          <a:lnTo>
                            <a:pt x="39" y="123"/>
                          </a:lnTo>
                          <a:lnTo>
                            <a:pt x="22" y="138"/>
                          </a:lnTo>
                          <a:lnTo>
                            <a:pt x="15" y="143"/>
                          </a:lnTo>
                          <a:lnTo>
                            <a:pt x="8" y="150"/>
                          </a:lnTo>
                          <a:lnTo>
                            <a:pt x="3" y="156"/>
                          </a:lnTo>
                          <a:lnTo>
                            <a:pt x="0" y="163"/>
                          </a:lnTo>
                          <a:lnTo>
                            <a:pt x="0" y="167"/>
                          </a:lnTo>
                          <a:lnTo>
                            <a:pt x="2" y="171"/>
                          </a:lnTo>
                          <a:lnTo>
                            <a:pt x="5" y="173"/>
                          </a:lnTo>
                          <a:lnTo>
                            <a:pt x="11" y="174"/>
                          </a:lnTo>
                          <a:lnTo>
                            <a:pt x="19" y="174"/>
                          </a:lnTo>
                          <a:lnTo>
                            <a:pt x="32" y="172"/>
                          </a:lnTo>
                          <a:lnTo>
                            <a:pt x="55" y="165"/>
                          </a:lnTo>
                          <a:lnTo>
                            <a:pt x="78" y="156"/>
                          </a:lnTo>
                          <a:lnTo>
                            <a:pt x="115" y="138"/>
                          </a:lnTo>
                          <a:lnTo>
                            <a:pt x="166" y="110"/>
                          </a:lnTo>
                          <a:lnTo>
                            <a:pt x="217" y="82"/>
                          </a:lnTo>
                          <a:lnTo>
                            <a:pt x="249" y="64"/>
                          </a:lnTo>
                          <a:lnTo>
                            <a:pt x="277" y="47"/>
                          </a:lnTo>
                          <a:lnTo>
                            <a:pt x="298" y="33"/>
                          </a:lnTo>
                          <a:lnTo>
                            <a:pt x="304" y="24"/>
                          </a:lnTo>
                          <a:lnTo>
                            <a:pt x="308" y="18"/>
                          </a:lnTo>
                          <a:lnTo>
                            <a:pt x="305" y="10"/>
                          </a:lnTo>
                          <a:lnTo>
                            <a:pt x="305" y="8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571" y="1712"/>
                      <a:ext cx="315" cy="74"/>
                    </a:xfrm>
                    <a:custGeom>
                      <a:avLst/>
                      <a:gdLst>
                        <a:gd name="T0" fmla="*/ 5 w 315"/>
                        <a:gd name="T1" fmla="*/ 52 h 74"/>
                        <a:gd name="T2" fmla="*/ 11 w 315"/>
                        <a:gd name="T3" fmla="*/ 47 h 74"/>
                        <a:gd name="T4" fmla="*/ 18 w 315"/>
                        <a:gd name="T5" fmla="*/ 43 h 74"/>
                        <a:gd name="T6" fmla="*/ 40 w 315"/>
                        <a:gd name="T7" fmla="*/ 37 h 74"/>
                        <a:gd name="T8" fmla="*/ 74 w 315"/>
                        <a:gd name="T9" fmla="*/ 30 h 74"/>
                        <a:gd name="T10" fmla="*/ 100 w 315"/>
                        <a:gd name="T11" fmla="*/ 25 h 74"/>
                        <a:gd name="T12" fmla="*/ 132 w 315"/>
                        <a:gd name="T13" fmla="*/ 20 h 74"/>
                        <a:gd name="T14" fmla="*/ 174 w 315"/>
                        <a:gd name="T15" fmla="*/ 13 h 74"/>
                        <a:gd name="T16" fmla="*/ 204 w 315"/>
                        <a:gd name="T17" fmla="*/ 9 h 74"/>
                        <a:gd name="T18" fmla="*/ 239 w 315"/>
                        <a:gd name="T19" fmla="*/ 4 h 74"/>
                        <a:gd name="T20" fmla="*/ 269 w 315"/>
                        <a:gd name="T21" fmla="*/ 3 h 74"/>
                        <a:gd name="T22" fmla="*/ 290 w 315"/>
                        <a:gd name="T23" fmla="*/ 0 h 74"/>
                        <a:gd name="T24" fmla="*/ 303 w 315"/>
                        <a:gd name="T25" fmla="*/ 2 h 74"/>
                        <a:gd name="T26" fmla="*/ 313 w 315"/>
                        <a:gd name="T27" fmla="*/ 9 h 74"/>
                        <a:gd name="T28" fmla="*/ 315 w 315"/>
                        <a:gd name="T29" fmla="*/ 19 h 74"/>
                        <a:gd name="T30" fmla="*/ 310 w 315"/>
                        <a:gd name="T31" fmla="*/ 28 h 74"/>
                        <a:gd name="T32" fmla="*/ 296 w 315"/>
                        <a:gd name="T33" fmla="*/ 35 h 74"/>
                        <a:gd name="T34" fmla="*/ 278 w 315"/>
                        <a:gd name="T35" fmla="*/ 40 h 74"/>
                        <a:gd name="T36" fmla="*/ 244 w 315"/>
                        <a:gd name="T37" fmla="*/ 47 h 74"/>
                        <a:gd name="T38" fmla="*/ 213 w 315"/>
                        <a:gd name="T39" fmla="*/ 52 h 74"/>
                        <a:gd name="T40" fmla="*/ 179 w 315"/>
                        <a:gd name="T41" fmla="*/ 57 h 74"/>
                        <a:gd name="T42" fmla="*/ 137 w 315"/>
                        <a:gd name="T43" fmla="*/ 64 h 74"/>
                        <a:gd name="T44" fmla="*/ 104 w 315"/>
                        <a:gd name="T45" fmla="*/ 68 h 74"/>
                        <a:gd name="T46" fmla="*/ 76 w 315"/>
                        <a:gd name="T47" fmla="*/ 71 h 74"/>
                        <a:gd name="T48" fmla="*/ 43 w 315"/>
                        <a:gd name="T49" fmla="*/ 73 h 74"/>
                        <a:gd name="T50" fmla="*/ 22 w 315"/>
                        <a:gd name="T51" fmla="*/ 74 h 74"/>
                        <a:gd name="T52" fmla="*/ 15 w 315"/>
                        <a:gd name="T53" fmla="*/ 73 h 74"/>
                        <a:gd name="T54" fmla="*/ 7 w 315"/>
                        <a:gd name="T55" fmla="*/ 71 h 74"/>
                        <a:gd name="T56" fmla="*/ 2 w 315"/>
                        <a:gd name="T57" fmla="*/ 67 h 74"/>
                        <a:gd name="T58" fmla="*/ 0 w 315"/>
                        <a:gd name="T59" fmla="*/ 62 h 74"/>
                        <a:gd name="T60" fmla="*/ 2 w 315"/>
                        <a:gd name="T61" fmla="*/ 56 h 74"/>
                        <a:gd name="T62" fmla="*/ 5 w 315"/>
                        <a:gd name="T63" fmla="*/ 52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15" h="74">
                          <a:moveTo>
                            <a:pt x="5" y="52"/>
                          </a:moveTo>
                          <a:lnTo>
                            <a:pt x="11" y="47"/>
                          </a:lnTo>
                          <a:lnTo>
                            <a:pt x="18" y="43"/>
                          </a:lnTo>
                          <a:lnTo>
                            <a:pt x="40" y="37"/>
                          </a:lnTo>
                          <a:lnTo>
                            <a:pt x="74" y="30"/>
                          </a:lnTo>
                          <a:lnTo>
                            <a:pt x="100" y="25"/>
                          </a:lnTo>
                          <a:lnTo>
                            <a:pt x="132" y="20"/>
                          </a:lnTo>
                          <a:lnTo>
                            <a:pt x="174" y="13"/>
                          </a:lnTo>
                          <a:lnTo>
                            <a:pt x="204" y="9"/>
                          </a:lnTo>
                          <a:lnTo>
                            <a:pt x="239" y="4"/>
                          </a:lnTo>
                          <a:lnTo>
                            <a:pt x="269" y="3"/>
                          </a:lnTo>
                          <a:lnTo>
                            <a:pt x="290" y="0"/>
                          </a:lnTo>
                          <a:lnTo>
                            <a:pt x="303" y="2"/>
                          </a:lnTo>
                          <a:lnTo>
                            <a:pt x="313" y="9"/>
                          </a:lnTo>
                          <a:lnTo>
                            <a:pt x="315" y="19"/>
                          </a:lnTo>
                          <a:lnTo>
                            <a:pt x="310" y="28"/>
                          </a:lnTo>
                          <a:lnTo>
                            <a:pt x="296" y="35"/>
                          </a:lnTo>
                          <a:lnTo>
                            <a:pt x="278" y="40"/>
                          </a:lnTo>
                          <a:lnTo>
                            <a:pt x="244" y="47"/>
                          </a:lnTo>
                          <a:lnTo>
                            <a:pt x="213" y="52"/>
                          </a:lnTo>
                          <a:lnTo>
                            <a:pt x="179" y="57"/>
                          </a:lnTo>
                          <a:lnTo>
                            <a:pt x="137" y="64"/>
                          </a:lnTo>
                          <a:lnTo>
                            <a:pt x="104" y="68"/>
                          </a:lnTo>
                          <a:lnTo>
                            <a:pt x="76" y="71"/>
                          </a:lnTo>
                          <a:lnTo>
                            <a:pt x="43" y="73"/>
                          </a:lnTo>
                          <a:lnTo>
                            <a:pt x="22" y="74"/>
                          </a:lnTo>
                          <a:lnTo>
                            <a:pt x="15" y="73"/>
                          </a:lnTo>
                          <a:lnTo>
                            <a:pt x="7" y="71"/>
                          </a:lnTo>
                          <a:lnTo>
                            <a:pt x="2" y="67"/>
                          </a:lnTo>
                          <a:lnTo>
                            <a:pt x="0" y="62"/>
                          </a:lnTo>
                          <a:lnTo>
                            <a:pt x="2" y="56"/>
                          </a:lnTo>
                          <a:lnTo>
                            <a:pt x="5" y="52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0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719" y="1743"/>
                      <a:ext cx="184" cy="281"/>
                    </a:xfrm>
                    <a:custGeom>
                      <a:avLst/>
                      <a:gdLst>
                        <a:gd name="T0" fmla="*/ 163 w 184"/>
                        <a:gd name="T1" fmla="*/ 6 h 281"/>
                        <a:gd name="T2" fmla="*/ 153 w 184"/>
                        <a:gd name="T3" fmla="*/ 16 h 281"/>
                        <a:gd name="T4" fmla="*/ 134 w 184"/>
                        <a:gd name="T5" fmla="*/ 40 h 281"/>
                        <a:gd name="T6" fmla="*/ 106 w 184"/>
                        <a:gd name="T7" fmla="*/ 75 h 281"/>
                        <a:gd name="T8" fmla="*/ 75 w 184"/>
                        <a:gd name="T9" fmla="*/ 122 h 281"/>
                        <a:gd name="T10" fmla="*/ 48 w 184"/>
                        <a:gd name="T11" fmla="*/ 167 h 281"/>
                        <a:gd name="T12" fmla="*/ 19 w 184"/>
                        <a:gd name="T13" fmla="*/ 220 h 281"/>
                        <a:gd name="T14" fmla="*/ 7 w 184"/>
                        <a:gd name="T15" fmla="*/ 243 h 281"/>
                        <a:gd name="T16" fmla="*/ 3 w 184"/>
                        <a:gd name="T17" fmla="*/ 257 h 281"/>
                        <a:gd name="T18" fmla="*/ 1 w 184"/>
                        <a:gd name="T19" fmla="*/ 265 h 281"/>
                        <a:gd name="T20" fmla="*/ 0 w 184"/>
                        <a:gd name="T21" fmla="*/ 274 h 281"/>
                        <a:gd name="T22" fmla="*/ 5 w 184"/>
                        <a:gd name="T23" fmla="*/ 279 h 281"/>
                        <a:gd name="T24" fmla="*/ 10 w 184"/>
                        <a:gd name="T25" fmla="*/ 281 h 281"/>
                        <a:gd name="T26" fmla="*/ 16 w 184"/>
                        <a:gd name="T27" fmla="*/ 279 h 281"/>
                        <a:gd name="T28" fmla="*/ 23 w 184"/>
                        <a:gd name="T29" fmla="*/ 275 h 281"/>
                        <a:gd name="T30" fmla="*/ 32 w 184"/>
                        <a:gd name="T31" fmla="*/ 268 h 281"/>
                        <a:gd name="T32" fmla="*/ 39 w 184"/>
                        <a:gd name="T33" fmla="*/ 263 h 281"/>
                        <a:gd name="T34" fmla="*/ 59 w 184"/>
                        <a:gd name="T35" fmla="*/ 240 h 281"/>
                        <a:gd name="T36" fmla="*/ 93 w 184"/>
                        <a:gd name="T37" fmla="*/ 190 h 281"/>
                        <a:gd name="T38" fmla="*/ 124 w 184"/>
                        <a:gd name="T39" fmla="*/ 140 h 281"/>
                        <a:gd name="T40" fmla="*/ 148 w 184"/>
                        <a:gd name="T41" fmla="*/ 97 h 281"/>
                        <a:gd name="T42" fmla="*/ 168 w 184"/>
                        <a:gd name="T43" fmla="*/ 60 h 281"/>
                        <a:gd name="T44" fmla="*/ 181 w 184"/>
                        <a:gd name="T45" fmla="*/ 31 h 281"/>
                        <a:gd name="T46" fmla="*/ 184 w 184"/>
                        <a:gd name="T47" fmla="*/ 13 h 281"/>
                        <a:gd name="T48" fmla="*/ 182 w 184"/>
                        <a:gd name="T49" fmla="*/ 6 h 281"/>
                        <a:gd name="T50" fmla="*/ 173 w 184"/>
                        <a:gd name="T51" fmla="*/ 0 h 281"/>
                        <a:gd name="T52" fmla="*/ 163 w 184"/>
                        <a:gd name="T53" fmla="*/ 6 h 2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84" h="281">
                          <a:moveTo>
                            <a:pt x="163" y="6"/>
                          </a:moveTo>
                          <a:lnTo>
                            <a:pt x="153" y="16"/>
                          </a:lnTo>
                          <a:lnTo>
                            <a:pt x="134" y="40"/>
                          </a:lnTo>
                          <a:lnTo>
                            <a:pt x="106" y="75"/>
                          </a:lnTo>
                          <a:lnTo>
                            <a:pt x="75" y="122"/>
                          </a:lnTo>
                          <a:lnTo>
                            <a:pt x="48" y="167"/>
                          </a:lnTo>
                          <a:lnTo>
                            <a:pt x="19" y="220"/>
                          </a:lnTo>
                          <a:lnTo>
                            <a:pt x="7" y="243"/>
                          </a:lnTo>
                          <a:lnTo>
                            <a:pt x="3" y="257"/>
                          </a:lnTo>
                          <a:lnTo>
                            <a:pt x="1" y="265"/>
                          </a:lnTo>
                          <a:lnTo>
                            <a:pt x="0" y="274"/>
                          </a:lnTo>
                          <a:lnTo>
                            <a:pt x="5" y="279"/>
                          </a:lnTo>
                          <a:lnTo>
                            <a:pt x="10" y="281"/>
                          </a:lnTo>
                          <a:lnTo>
                            <a:pt x="16" y="279"/>
                          </a:lnTo>
                          <a:lnTo>
                            <a:pt x="23" y="275"/>
                          </a:lnTo>
                          <a:lnTo>
                            <a:pt x="32" y="268"/>
                          </a:lnTo>
                          <a:lnTo>
                            <a:pt x="39" y="263"/>
                          </a:lnTo>
                          <a:lnTo>
                            <a:pt x="59" y="240"/>
                          </a:lnTo>
                          <a:lnTo>
                            <a:pt x="93" y="190"/>
                          </a:lnTo>
                          <a:lnTo>
                            <a:pt x="124" y="140"/>
                          </a:lnTo>
                          <a:lnTo>
                            <a:pt x="148" y="97"/>
                          </a:lnTo>
                          <a:lnTo>
                            <a:pt x="168" y="60"/>
                          </a:lnTo>
                          <a:lnTo>
                            <a:pt x="181" y="31"/>
                          </a:lnTo>
                          <a:lnTo>
                            <a:pt x="184" y="13"/>
                          </a:lnTo>
                          <a:lnTo>
                            <a:pt x="182" y="6"/>
                          </a:lnTo>
                          <a:lnTo>
                            <a:pt x="173" y="0"/>
                          </a:lnTo>
                          <a:lnTo>
                            <a:pt x="163" y="6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1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838" y="1743"/>
                      <a:ext cx="90" cy="328"/>
                    </a:xfrm>
                    <a:custGeom>
                      <a:avLst/>
                      <a:gdLst>
                        <a:gd name="T0" fmla="*/ 79 w 90"/>
                        <a:gd name="T1" fmla="*/ 0 h 328"/>
                        <a:gd name="T2" fmla="*/ 69 w 90"/>
                        <a:gd name="T3" fmla="*/ 11 h 328"/>
                        <a:gd name="T4" fmla="*/ 57 w 90"/>
                        <a:gd name="T5" fmla="*/ 43 h 328"/>
                        <a:gd name="T6" fmla="*/ 41 w 90"/>
                        <a:gd name="T7" fmla="*/ 95 h 328"/>
                        <a:gd name="T8" fmla="*/ 29 w 90"/>
                        <a:gd name="T9" fmla="*/ 138 h 328"/>
                        <a:gd name="T10" fmla="*/ 15 w 90"/>
                        <a:gd name="T11" fmla="*/ 193 h 328"/>
                        <a:gd name="T12" fmla="*/ 4 w 90"/>
                        <a:gd name="T13" fmla="*/ 249 h 328"/>
                        <a:gd name="T14" fmla="*/ 1 w 90"/>
                        <a:gd name="T15" fmla="*/ 283 h 328"/>
                        <a:gd name="T16" fmla="*/ 0 w 90"/>
                        <a:gd name="T17" fmla="*/ 294 h 328"/>
                        <a:gd name="T18" fmla="*/ 1 w 90"/>
                        <a:gd name="T19" fmla="*/ 305 h 328"/>
                        <a:gd name="T20" fmla="*/ 2 w 90"/>
                        <a:gd name="T21" fmla="*/ 316 h 328"/>
                        <a:gd name="T22" fmla="*/ 5 w 90"/>
                        <a:gd name="T23" fmla="*/ 325 h 328"/>
                        <a:gd name="T24" fmla="*/ 9 w 90"/>
                        <a:gd name="T25" fmla="*/ 328 h 328"/>
                        <a:gd name="T26" fmla="*/ 15 w 90"/>
                        <a:gd name="T27" fmla="*/ 327 h 328"/>
                        <a:gd name="T28" fmla="*/ 22 w 90"/>
                        <a:gd name="T29" fmla="*/ 323 h 328"/>
                        <a:gd name="T30" fmla="*/ 27 w 90"/>
                        <a:gd name="T31" fmla="*/ 318 h 328"/>
                        <a:gd name="T32" fmla="*/ 35 w 90"/>
                        <a:gd name="T33" fmla="*/ 304 h 328"/>
                        <a:gd name="T34" fmla="*/ 40 w 90"/>
                        <a:gd name="T35" fmla="*/ 290 h 328"/>
                        <a:gd name="T36" fmla="*/ 49 w 90"/>
                        <a:gd name="T37" fmla="*/ 268 h 328"/>
                        <a:gd name="T38" fmla="*/ 64 w 90"/>
                        <a:gd name="T39" fmla="*/ 212 h 328"/>
                        <a:gd name="T40" fmla="*/ 74 w 90"/>
                        <a:gd name="T41" fmla="*/ 154 h 328"/>
                        <a:gd name="T42" fmla="*/ 82 w 90"/>
                        <a:gd name="T43" fmla="*/ 109 h 328"/>
                        <a:gd name="T44" fmla="*/ 88 w 90"/>
                        <a:gd name="T45" fmla="*/ 58 h 328"/>
                        <a:gd name="T46" fmla="*/ 89 w 90"/>
                        <a:gd name="T47" fmla="*/ 35 h 328"/>
                        <a:gd name="T48" fmla="*/ 90 w 90"/>
                        <a:gd name="T49" fmla="*/ 18 h 328"/>
                        <a:gd name="T50" fmla="*/ 88 w 90"/>
                        <a:gd name="T51" fmla="*/ 5 h 328"/>
                        <a:gd name="T52" fmla="*/ 84 w 90"/>
                        <a:gd name="T53" fmla="*/ 0 h 328"/>
                        <a:gd name="T54" fmla="*/ 79 w 90"/>
                        <a:gd name="T55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90" h="328">
                          <a:moveTo>
                            <a:pt x="79" y="0"/>
                          </a:moveTo>
                          <a:lnTo>
                            <a:pt x="69" y="11"/>
                          </a:lnTo>
                          <a:lnTo>
                            <a:pt x="57" y="43"/>
                          </a:lnTo>
                          <a:lnTo>
                            <a:pt x="41" y="95"/>
                          </a:lnTo>
                          <a:lnTo>
                            <a:pt x="29" y="138"/>
                          </a:lnTo>
                          <a:lnTo>
                            <a:pt x="15" y="193"/>
                          </a:lnTo>
                          <a:lnTo>
                            <a:pt x="4" y="249"/>
                          </a:lnTo>
                          <a:lnTo>
                            <a:pt x="1" y="283"/>
                          </a:lnTo>
                          <a:lnTo>
                            <a:pt x="0" y="294"/>
                          </a:lnTo>
                          <a:lnTo>
                            <a:pt x="1" y="305"/>
                          </a:lnTo>
                          <a:lnTo>
                            <a:pt x="2" y="316"/>
                          </a:lnTo>
                          <a:lnTo>
                            <a:pt x="5" y="325"/>
                          </a:lnTo>
                          <a:lnTo>
                            <a:pt x="9" y="328"/>
                          </a:lnTo>
                          <a:lnTo>
                            <a:pt x="15" y="327"/>
                          </a:lnTo>
                          <a:lnTo>
                            <a:pt x="22" y="323"/>
                          </a:lnTo>
                          <a:lnTo>
                            <a:pt x="27" y="318"/>
                          </a:lnTo>
                          <a:lnTo>
                            <a:pt x="35" y="304"/>
                          </a:lnTo>
                          <a:lnTo>
                            <a:pt x="40" y="290"/>
                          </a:lnTo>
                          <a:lnTo>
                            <a:pt x="49" y="268"/>
                          </a:lnTo>
                          <a:lnTo>
                            <a:pt x="64" y="212"/>
                          </a:lnTo>
                          <a:lnTo>
                            <a:pt x="74" y="154"/>
                          </a:lnTo>
                          <a:lnTo>
                            <a:pt x="82" y="109"/>
                          </a:lnTo>
                          <a:lnTo>
                            <a:pt x="88" y="58"/>
                          </a:lnTo>
                          <a:lnTo>
                            <a:pt x="89" y="35"/>
                          </a:lnTo>
                          <a:lnTo>
                            <a:pt x="90" y="18"/>
                          </a:lnTo>
                          <a:lnTo>
                            <a:pt x="88" y="5"/>
                          </a:lnTo>
                          <a:lnTo>
                            <a:pt x="84" y="0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708" y="1374"/>
                      <a:ext cx="174" cy="309"/>
                    </a:xfrm>
                    <a:custGeom>
                      <a:avLst/>
                      <a:gdLst>
                        <a:gd name="T0" fmla="*/ 166 w 174"/>
                        <a:gd name="T1" fmla="*/ 306 h 309"/>
                        <a:gd name="T2" fmla="*/ 171 w 174"/>
                        <a:gd name="T3" fmla="*/ 302 h 309"/>
                        <a:gd name="T4" fmla="*/ 173 w 174"/>
                        <a:gd name="T5" fmla="*/ 297 h 309"/>
                        <a:gd name="T6" fmla="*/ 174 w 174"/>
                        <a:gd name="T7" fmla="*/ 290 h 309"/>
                        <a:gd name="T8" fmla="*/ 174 w 174"/>
                        <a:gd name="T9" fmla="*/ 281 h 309"/>
                        <a:gd name="T10" fmla="*/ 167 w 174"/>
                        <a:gd name="T11" fmla="*/ 262 h 309"/>
                        <a:gd name="T12" fmla="*/ 155 w 174"/>
                        <a:gd name="T13" fmla="*/ 233 h 309"/>
                        <a:gd name="T14" fmla="*/ 140 w 174"/>
                        <a:gd name="T15" fmla="*/ 199 h 309"/>
                        <a:gd name="T16" fmla="*/ 113 w 174"/>
                        <a:gd name="T17" fmla="*/ 145 h 309"/>
                        <a:gd name="T18" fmla="*/ 84 w 174"/>
                        <a:gd name="T19" fmla="*/ 92 h 309"/>
                        <a:gd name="T20" fmla="*/ 63 w 174"/>
                        <a:gd name="T21" fmla="*/ 57 h 309"/>
                        <a:gd name="T22" fmla="*/ 51 w 174"/>
                        <a:gd name="T23" fmla="*/ 40 h 309"/>
                        <a:gd name="T24" fmla="*/ 37 w 174"/>
                        <a:gd name="T25" fmla="*/ 23 h 309"/>
                        <a:gd name="T26" fmla="*/ 31 w 174"/>
                        <a:gd name="T27" fmla="*/ 16 h 309"/>
                        <a:gd name="T28" fmla="*/ 25 w 174"/>
                        <a:gd name="T29" fmla="*/ 9 h 309"/>
                        <a:gd name="T30" fmla="*/ 18 w 174"/>
                        <a:gd name="T31" fmla="*/ 4 h 309"/>
                        <a:gd name="T32" fmla="*/ 11 w 174"/>
                        <a:gd name="T33" fmla="*/ 0 h 309"/>
                        <a:gd name="T34" fmla="*/ 8 w 174"/>
                        <a:gd name="T35" fmla="*/ 0 h 309"/>
                        <a:gd name="T36" fmla="*/ 3 w 174"/>
                        <a:gd name="T37" fmla="*/ 2 h 309"/>
                        <a:gd name="T38" fmla="*/ 1 w 174"/>
                        <a:gd name="T39" fmla="*/ 6 h 309"/>
                        <a:gd name="T40" fmla="*/ 0 w 174"/>
                        <a:gd name="T41" fmla="*/ 11 h 309"/>
                        <a:gd name="T42" fmla="*/ 0 w 174"/>
                        <a:gd name="T43" fmla="*/ 19 h 309"/>
                        <a:gd name="T44" fmla="*/ 3 w 174"/>
                        <a:gd name="T45" fmla="*/ 33 h 309"/>
                        <a:gd name="T46" fmla="*/ 9 w 174"/>
                        <a:gd name="T47" fmla="*/ 56 h 309"/>
                        <a:gd name="T48" fmla="*/ 18 w 174"/>
                        <a:gd name="T49" fmla="*/ 79 h 309"/>
                        <a:gd name="T50" fmla="*/ 37 w 174"/>
                        <a:gd name="T51" fmla="*/ 116 h 309"/>
                        <a:gd name="T52" fmla="*/ 64 w 174"/>
                        <a:gd name="T53" fmla="*/ 167 h 309"/>
                        <a:gd name="T54" fmla="*/ 92 w 174"/>
                        <a:gd name="T55" fmla="*/ 218 h 309"/>
                        <a:gd name="T56" fmla="*/ 110 w 174"/>
                        <a:gd name="T57" fmla="*/ 250 h 309"/>
                        <a:gd name="T58" fmla="*/ 126 w 174"/>
                        <a:gd name="T59" fmla="*/ 279 h 309"/>
                        <a:gd name="T60" fmla="*/ 141 w 174"/>
                        <a:gd name="T61" fmla="*/ 299 h 309"/>
                        <a:gd name="T62" fmla="*/ 150 w 174"/>
                        <a:gd name="T63" fmla="*/ 306 h 309"/>
                        <a:gd name="T64" fmla="*/ 155 w 174"/>
                        <a:gd name="T65" fmla="*/ 309 h 309"/>
                        <a:gd name="T66" fmla="*/ 164 w 174"/>
                        <a:gd name="T67" fmla="*/ 306 h 309"/>
                        <a:gd name="T68" fmla="*/ 166 w 174"/>
                        <a:gd name="T69" fmla="*/ 306 h 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74" h="309">
                          <a:moveTo>
                            <a:pt x="166" y="306"/>
                          </a:moveTo>
                          <a:lnTo>
                            <a:pt x="171" y="302"/>
                          </a:lnTo>
                          <a:lnTo>
                            <a:pt x="173" y="297"/>
                          </a:lnTo>
                          <a:lnTo>
                            <a:pt x="174" y="290"/>
                          </a:lnTo>
                          <a:lnTo>
                            <a:pt x="174" y="281"/>
                          </a:lnTo>
                          <a:lnTo>
                            <a:pt x="167" y="262"/>
                          </a:lnTo>
                          <a:lnTo>
                            <a:pt x="155" y="233"/>
                          </a:lnTo>
                          <a:lnTo>
                            <a:pt x="140" y="199"/>
                          </a:lnTo>
                          <a:lnTo>
                            <a:pt x="113" y="145"/>
                          </a:lnTo>
                          <a:lnTo>
                            <a:pt x="84" y="92"/>
                          </a:lnTo>
                          <a:lnTo>
                            <a:pt x="63" y="57"/>
                          </a:lnTo>
                          <a:lnTo>
                            <a:pt x="51" y="40"/>
                          </a:lnTo>
                          <a:lnTo>
                            <a:pt x="37" y="23"/>
                          </a:lnTo>
                          <a:lnTo>
                            <a:pt x="31" y="16"/>
                          </a:lnTo>
                          <a:lnTo>
                            <a:pt x="25" y="9"/>
                          </a:lnTo>
                          <a:lnTo>
                            <a:pt x="18" y="4"/>
                          </a:lnTo>
                          <a:lnTo>
                            <a:pt x="11" y="0"/>
                          </a:lnTo>
                          <a:lnTo>
                            <a:pt x="8" y="0"/>
                          </a:lnTo>
                          <a:lnTo>
                            <a:pt x="3" y="2"/>
                          </a:lnTo>
                          <a:lnTo>
                            <a:pt x="1" y="6"/>
                          </a:lnTo>
                          <a:lnTo>
                            <a:pt x="0" y="11"/>
                          </a:lnTo>
                          <a:lnTo>
                            <a:pt x="0" y="19"/>
                          </a:lnTo>
                          <a:lnTo>
                            <a:pt x="3" y="33"/>
                          </a:lnTo>
                          <a:lnTo>
                            <a:pt x="9" y="56"/>
                          </a:lnTo>
                          <a:lnTo>
                            <a:pt x="18" y="79"/>
                          </a:lnTo>
                          <a:lnTo>
                            <a:pt x="37" y="116"/>
                          </a:lnTo>
                          <a:lnTo>
                            <a:pt x="64" y="167"/>
                          </a:lnTo>
                          <a:lnTo>
                            <a:pt x="92" y="218"/>
                          </a:lnTo>
                          <a:lnTo>
                            <a:pt x="110" y="250"/>
                          </a:lnTo>
                          <a:lnTo>
                            <a:pt x="126" y="279"/>
                          </a:lnTo>
                          <a:lnTo>
                            <a:pt x="141" y="299"/>
                          </a:lnTo>
                          <a:lnTo>
                            <a:pt x="150" y="306"/>
                          </a:lnTo>
                          <a:lnTo>
                            <a:pt x="155" y="309"/>
                          </a:lnTo>
                          <a:lnTo>
                            <a:pt x="164" y="306"/>
                          </a:lnTo>
                          <a:lnTo>
                            <a:pt x="166" y="306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837" y="1331"/>
                      <a:ext cx="73" cy="315"/>
                    </a:xfrm>
                    <a:custGeom>
                      <a:avLst/>
                      <a:gdLst>
                        <a:gd name="T0" fmla="*/ 22 w 73"/>
                        <a:gd name="T1" fmla="*/ 4 h 315"/>
                        <a:gd name="T2" fmla="*/ 27 w 73"/>
                        <a:gd name="T3" fmla="*/ 11 h 315"/>
                        <a:gd name="T4" fmla="*/ 30 w 73"/>
                        <a:gd name="T5" fmla="*/ 18 h 315"/>
                        <a:gd name="T6" fmla="*/ 37 w 73"/>
                        <a:gd name="T7" fmla="*/ 40 h 315"/>
                        <a:gd name="T8" fmla="*/ 44 w 73"/>
                        <a:gd name="T9" fmla="*/ 74 h 315"/>
                        <a:gd name="T10" fmla="*/ 49 w 73"/>
                        <a:gd name="T11" fmla="*/ 100 h 315"/>
                        <a:gd name="T12" fmla="*/ 54 w 73"/>
                        <a:gd name="T13" fmla="*/ 132 h 315"/>
                        <a:gd name="T14" fmla="*/ 61 w 73"/>
                        <a:gd name="T15" fmla="*/ 174 h 315"/>
                        <a:gd name="T16" fmla="*/ 64 w 73"/>
                        <a:gd name="T17" fmla="*/ 204 h 315"/>
                        <a:gd name="T18" fmla="*/ 69 w 73"/>
                        <a:gd name="T19" fmla="*/ 239 h 315"/>
                        <a:gd name="T20" fmla="*/ 71 w 73"/>
                        <a:gd name="T21" fmla="*/ 269 h 315"/>
                        <a:gd name="T22" fmla="*/ 73 w 73"/>
                        <a:gd name="T23" fmla="*/ 290 h 315"/>
                        <a:gd name="T24" fmla="*/ 72 w 73"/>
                        <a:gd name="T25" fmla="*/ 303 h 315"/>
                        <a:gd name="T26" fmla="*/ 65 w 73"/>
                        <a:gd name="T27" fmla="*/ 314 h 315"/>
                        <a:gd name="T28" fmla="*/ 55 w 73"/>
                        <a:gd name="T29" fmla="*/ 315 h 315"/>
                        <a:gd name="T30" fmla="*/ 46 w 73"/>
                        <a:gd name="T31" fmla="*/ 310 h 315"/>
                        <a:gd name="T32" fmla="*/ 39 w 73"/>
                        <a:gd name="T33" fmla="*/ 297 h 315"/>
                        <a:gd name="T34" fmla="*/ 34 w 73"/>
                        <a:gd name="T35" fmla="*/ 278 h 315"/>
                        <a:gd name="T36" fmla="*/ 26 w 73"/>
                        <a:gd name="T37" fmla="*/ 244 h 315"/>
                        <a:gd name="T38" fmla="*/ 22 w 73"/>
                        <a:gd name="T39" fmla="*/ 213 h 315"/>
                        <a:gd name="T40" fmla="*/ 17 w 73"/>
                        <a:gd name="T41" fmla="*/ 179 h 315"/>
                        <a:gd name="T42" fmla="*/ 10 w 73"/>
                        <a:gd name="T43" fmla="*/ 137 h 315"/>
                        <a:gd name="T44" fmla="*/ 6 w 73"/>
                        <a:gd name="T45" fmla="*/ 104 h 315"/>
                        <a:gd name="T46" fmla="*/ 3 w 73"/>
                        <a:gd name="T47" fmla="*/ 75 h 315"/>
                        <a:gd name="T48" fmla="*/ 1 w 73"/>
                        <a:gd name="T49" fmla="*/ 43 h 315"/>
                        <a:gd name="T50" fmla="*/ 0 w 73"/>
                        <a:gd name="T51" fmla="*/ 21 h 315"/>
                        <a:gd name="T52" fmla="*/ 1 w 73"/>
                        <a:gd name="T53" fmla="*/ 15 h 315"/>
                        <a:gd name="T54" fmla="*/ 3 w 73"/>
                        <a:gd name="T55" fmla="*/ 7 h 315"/>
                        <a:gd name="T56" fmla="*/ 7 w 73"/>
                        <a:gd name="T57" fmla="*/ 1 h 315"/>
                        <a:gd name="T58" fmla="*/ 12 w 73"/>
                        <a:gd name="T59" fmla="*/ 0 h 315"/>
                        <a:gd name="T60" fmla="*/ 17 w 73"/>
                        <a:gd name="T61" fmla="*/ 1 h 315"/>
                        <a:gd name="T62" fmla="*/ 22 w 73"/>
                        <a:gd name="T63" fmla="*/ 4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73" h="315">
                          <a:moveTo>
                            <a:pt x="22" y="4"/>
                          </a:moveTo>
                          <a:lnTo>
                            <a:pt x="27" y="11"/>
                          </a:lnTo>
                          <a:lnTo>
                            <a:pt x="30" y="18"/>
                          </a:lnTo>
                          <a:lnTo>
                            <a:pt x="37" y="40"/>
                          </a:lnTo>
                          <a:lnTo>
                            <a:pt x="44" y="74"/>
                          </a:lnTo>
                          <a:lnTo>
                            <a:pt x="49" y="100"/>
                          </a:lnTo>
                          <a:lnTo>
                            <a:pt x="54" y="132"/>
                          </a:lnTo>
                          <a:lnTo>
                            <a:pt x="61" y="174"/>
                          </a:lnTo>
                          <a:lnTo>
                            <a:pt x="64" y="204"/>
                          </a:lnTo>
                          <a:lnTo>
                            <a:pt x="69" y="239"/>
                          </a:lnTo>
                          <a:lnTo>
                            <a:pt x="71" y="269"/>
                          </a:lnTo>
                          <a:lnTo>
                            <a:pt x="73" y="290"/>
                          </a:lnTo>
                          <a:lnTo>
                            <a:pt x="72" y="303"/>
                          </a:lnTo>
                          <a:lnTo>
                            <a:pt x="65" y="314"/>
                          </a:lnTo>
                          <a:lnTo>
                            <a:pt x="55" y="315"/>
                          </a:lnTo>
                          <a:lnTo>
                            <a:pt x="46" y="310"/>
                          </a:lnTo>
                          <a:lnTo>
                            <a:pt x="39" y="297"/>
                          </a:lnTo>
                          <a:lnTo>
                            <a:pt x="34" y="278"/>
                          </a:lnTo>
                          <a:lnTo>
                            <a:pt x="26" y="244"/>
                          </a:lnTo>
                          <a:lnTo>
                            <a:pt x="22" y="213"/>
                          </a:lnTo>
                          <a:lnTo>
                            <a:pt x="17" y="179"/>
                          </a:lnTo>
                          <a:lnTo>
                            <a:pt x="10" y="137"/>
                          </a:lnTo>
                          <a:lnTo>
                            <a:pt x="6" y="104"/>
                          </a:lnTo>
                          <a:lnTo>
                            <a:pt x="3" y="75"/>
                          </a:lnTo>
                          <a:lnTo>
                            <a:pt x="1" y="43"/>
                          </a:lnTo>
                          <a:lnTo>
                            <a:pt x="0" y="21"/>
                          </a:lnTo>
                          <a:lnTo>
                            <a:pt x="1" y="15"/>
                          </a:lnTo>
                          <a:lnTo>
                            <a:pt x="3" y="7"/>
                          </a:lnTo>
                          <a:lnTo>
                            <a:pt x="7" y="1"/>
                          </a:lnTo>
                          <a:lnTo>
                            <a:pt x="12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600" y="1479"/>
                      <a:ext cx="279" cy="184"/>
                    </a:xfrm>
                    <a:custGeom>
                      <a:avLst/>
                      <a:gdLst>
                        <a:gd name="T0" fmla="*/ 274 w 279"/>
                        <a:gd name="T1" fmla="*/ 163 h 184"/>
                        <a:gd name="T2" fmla="*/ 263 w 279"/>
                        <a:gd name="T3" fmla="*/ 154 h 184"/>
                        <a:gd name="T4" fmla="*/ 240 w 279"/>
                        <a:gd name="T5" fmla="*/ 134 h 184"/>
                        <a:gd name="T6" fmla="*/ 204 w 279"/>
                        <a:gd name="T7" fmla="*/ 107 h 184"/>
                        <a:gd name="T8" fmla="*/ 158 w 279"/>
                        <a:gd name="T9" fmla="*/ 75 h 184"/>
                        <a:gd name="T10" fmla="*/ 113 w 279"/>
                        <a:gd name="T11" fmla="*/ 48 h 184"/>
                        <a:gd name="T12" fmla="*/ 60 w 279"/>
                        <a:gd name="T13" fmla="*/ 19 h 184"/>
                        <a:gd name="T14" fmla="*/ 37 w 279"/>
                        <a:gd name="T15" fmla="*/ 7 h 184"/>
                        <a:gd name="T16" fmla="*/ 24 w 279"/>
                        <a:gd name="T17" fmla="*/ 3 h 184"/>
                        <a:gd name="T18" fmla="*/ 16 w 279"/>
                        <a:gd name="T19" fmla="*/ 1 h 184"/>
                        <a:gd name="T20" fmla="*/ 7 w 279"/>
                        <a:gd name="T21" fmla="*/ 0 h 184"/>
                        <a:gd name="T22" fmla="*/ 1 w 279"/>
                        <a:gd name="T23" fmla="*/ 4 h 184"/>
                        <a:gd name="T24" fmla="*/ 0 w 279"/>
                        <a:gd name="T25" fmla="*/ 10 h 184"/>
                        <a:gd name="T26" fmla="*/ 1 w 279"/>
                        <a:gd name="T27" fmla="*/ 16 h 184"/>
                        <a:gd name="T28" fmla="*/ 5 w 279"/>
                        <a:gd name="T29" fmla="*/ 23 h 184"/>
                        <a:gd name="T30" fmla="*/ 12 w 279"/>
                        <a:gd name="T31" fmla="*/ 32 h 184"/>
                        <a:gd name="T32" fmla="*/ 17 w 279"/>
                        <a:gd name="T33" fmla="*/ 39 h 184"/>
                        <a:gd name="T34" fmla="*/ 40 w 279"/>
                        <a:gd name="T35" fmla="*/ 59 h 184"/>
                        <a:gd name="T36" fmla="*/ 90 w 279"/>
                        <a:gd name="T37" fmla="*/ 94 h 184"/>
                        <a:gd name="T38" fmla="*/ 141 w 279"/>
                        <a:gd name="T39" fmla="*/ 124 h 184"/>
                        <a:gd name="T40" fmla="*/ 183 w 279"/>
                        <a:gd name="T41" fmla="*/ 149 h 184"/>
                        <a:gd name="T42" fmla="*/ 220 w 279"/>
                        <a:gd name="T43" fmla="*/ 169 h 184"/>
                        <a:gd name="T44" fmla="*/ 249 w 279"/>
                        <a:gd name="T45" fmla="*/ 182 h 184"/>
                        <a:gd name="T46" fmla="*/ 267 w 279"/>
                        <a:gd name="T47" fmla="*/ 184 h 184"/>
                        <a:gd name="T48" fmla="*/ 274 w 279"/>
                        <a:gd name="T49" fmla="*/ 183 h 184"/>
                        <a:gd name="T50" fmla="*/ 279 w 279"/>
                        <a:gd name="T51" fmla="*/ 174 h 184"/>
                        <a:gd name="T52" fmla="*/ 274 w 279"/>
                        <a:gd name="T53" fmla="*/ 163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9" h="184">
                          <a:moveTo>
                            <a:pt x="274" y="163"/>
                          </a:moveTo>
                          <a:lnTo>
                            <a:pt x="263" y="154"/>
                          </a:lnTo>
                          <a:lnTo>
                            <a:pt x="240" y="134"/>
                          </a:lnTo>
                          <a:lnTo>
                            <a:pt x="204" y="107"/>
                          </a:lnTo>
                          <a:lnTo>
                            <a:pt x="158" y="75"/>
                          </a:lnTo>
                          <a:lnTo>
                            <a:pt x="113" y="48"/>
                          </a:lnTo>
                          <a:lnTo>
                            <a:pt x="60" y="19"/>
                          </a:lnTo>
                          <a:lnTo>
                            <a:pt x="37" y="7"/>
                          </a:lnTo>
                          <a:lnTo>
                            <a:pt x="24" y="3"/>
                          </a:lnTo>
                          <a:lnTo>
                            <a:pt x="16" y="1"/>
                          </a:lnTo>
                          <a:lnTo>
                            <a:pt x="7" y="0"/>
                          </a:lnTo>
                          <a:lnTo>
                            <a:pt x="1" y="4"/>
                          </a:lnTo>
                          <a:lnTo>
                            <a:pt x="0" y="10"/>
                          </a:lnTo>
                          <a:lnTo>
                            <a:pt x="1" y="16"/>
                          </a:lnTo>
                          <a:lnTo>
                            <a:pt x="5" y="23"/>
                          </a:lnTo>
                          <a:lnTo>
                            <a:pt x="12" y="32"/>
                          </a:lnTo>
                          <a:lnTo>
                            <a:pt x="17" y="39"/>
                          </a:lnTo>
                          <a:lnTo>
                            <a:pt x="40" y="59"/>
                          </a:lnTo>
                          <a:lnTo>
                            <a:pt x="90" y="94"/>
                          </a:lnTo>
                          <a:lnTo>
                            <a:pt x="141" y="124"/>
                          </a:lnTo>
                          <a:lnTo>
                            <a:pt x="183" y="149"/>
                          </a:lnTo>
                          <a:lnTo>
                            <a:pt x="220" y="169"/>
                          </a:lnTo>
                          <a:lnTo>
                            <a:pt x="249" y="182"/>
                          </a:lnTo>
                          <a:lnTo>
                            <a:pt x="267" y="184"/>
                          </a:lnTo>
                          <a:lnTo>
                            <a:pt x="274" y="183"/>
                          </a:lnTo>
                          <a:lnTo>
                            <a:pt x="279" y="174"/>
                          </a:lnTo>
                          <a:lnTo>
                            <a:pt x="274" y="163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553" y="1598"/>
                      <a:ext cx="327" cy="91"/>
                    </a:xfrm>
                    <a:custGeom>
                      <a:avLst/>
                      <a:gdLst>
                        <a:gd name="T0" fmla="*/ 327 w 327"/>
                        <a:gd name="T1" fmla="*/ 79 h 91"/>
                        <a:gd name="T2" fmla="*/ 315 w 327"/>
                        <a:gd name="T3" fmla="*/ 70 h 91"/>
                        <a:gd name="T4" fmla="*/ 284 w 327"/>
                        <a:gd name="T5" fmla="*/ 57 h 91"/>
                        <a:gd name="T6" fmla="*/ 232 w 327"/>
                        <a:gd name="T7" fmla="*/ 41 h 91"/>
                        <a:gd name="T8" fmla="*/ 189 w 327"/>
                        <a:gd name="T9" fmla="*/ 29 h 91"/>
                        <a:gd name="T10" fmla="*/ 134 w 327"/>
                        <a:gd name="T11" fmla="*/ 15 h 91"/>
                        <a:gd name="T12" fmla="*/ 78 w 327"/>
                        <a:gd name="T13" fmla="*/ 5 h 91"/>
                        <a:gd name="T14" fmla="*/ 44 w 327"/>
                        <a:gd name="T15" fmla="*/ 1 h 91"/>
                        <a:gd name="T16" fmla="*/ 34 w 327"/>
                        <a:gd name="T17" fmla="*/ 0 h 91"/>
                        <a:gd name="T18" fmla="*/ 23 w 327"/>
                        <a:gd name="T19" fmla="*/ 1 h 91"/>
                        <a:gd name="T20" fmla="*/ 12 w 327"/>
                        <a:gd name="T21" fmla="*/ 2 h 91"/>
                        <a:gd name="T22" fmla="*/ 3 w 327"/>
                        <a:gd name="T23" fmla="*/ 5 h 91"/>
                        <a:gd name="T24" fmla="*/ 0 w 327"/>
                        <a:gd name="T25" fmla="*/ 10 h 91"/>
                        <a:gd name="T26" fmla="*/ 1 w 327"/>
                        <a:gd name="T27" fmla="*/ 15 h 91"/>
                        <a:gd name="T28" fmla="*/ 5 w 327"/>
                        <a:gd name="T29" fmla="*/ 22 h 91"/>
                        <a:gd name="T30" fmla="*/ 10 w 327"/>
                        <a:gd name="T31" fmla="*/ 27 h 91"/>
                        <a:gd name="T32" fmla="*/ 23 w 327"/>
                        <a:gd name="T33" fmla="*/ 35 h 91"/>
                        <a:gd name="T34" fmla="*/ 38 w 327"/>
                        <a:gd name="T35" fmla="*/ 40 h 91"/>
                        <a:gd name="T36" fmla="*/ 60 w 327"/>
                        <a:gd name="T37" fmla="*/ 49 h 91"/>
                        <a:gd name="T38" fmla="*/ 116 w 327"/>
                        <a:gd name="T39" fmla="*/ 64 h 91"/>
                        <a:gd name="T40" fmla="*/ 173 w 327"/>
                        <a:gd name="T41" fmla="*/ 75 h 91"/>
                        <a:gd name="T42" fmla="*/ 218 w 327"/>
                        <a:gd name="T43" fmla="*/ 83 h 91"/>
                        <a:gd name="T44" fmla="*/ 269 w 327"/>
                        <a:gd name="T45" fmla="*/ 89 h 91"/>
                        <a:gd name="T46" fmla="*/ 292 w 327"/>
                        <a:gd name="T47" fmla="*/ 89 h 91"/>
                        <a:gd name="T48" fmla="*/ 309 w 327"/>
                        <a:gd name="T49" fmla="*/ 91 h 91"/>
                        <a:gd name="T50" fmla="*/ 322 w 327"/>
                        <a:gd name="T51" fmla="*/ 89 h 91"/>
                        <a:gd name="T52" fmla="*/ 327 w 327"/>
                        <a:gd name="T53" fmla="*/ 85 h 91"/>
                        <a:gd name="T54" fmla="*/ 327 w 327"/>
                        <a:gd name="T55" fmla="*/ 79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27" h="91">
                          <a:moveTo>
                            <a:pt x="327" y="79"/>
                          </a:moveTo>
                          <a:lnTo>
                            <a:pt x="315" y="70"/>
                          </a:lnTo>
                          <a:lnTo>
                            <a:pt x="284" y="57"/>
                          </a:lnTo>
                          <a:lnTo>
                            <a:pt x="232" y="41"/>
                          </a:lnTo>
                          <a:lnTo>
                            <a:pt x="189" y="29"/>
                          </a:lnTo>
                          <a:lnTo>
                            <a:pt x="134" y="15"/>
                          </a:lnTo>
                          <a:lnTo>
                            <a:pt x="78" y="5"/>
                          </a:lnTo>
                          <a:lnTo>
                            <a:pt x="44" y="1"/>
                          </a:lnTo>
                          <a:lnTo>
                            <a:pt x="34" y="0"/>
                          </a:lnTo>
                          <a:lnTo>
                            <a:pt x="23" y="1"/>
                          </a:lnTo>
                          <a:lnTo>
                            <a:pt x="12" y="2"/>
                          </a:lnTo>
                          <a:lnTo>
                            <a:pt x="3" y="5"/>
                          </a:lnTo>
                          <a:lnTo>
                            <a:pt x="0" y="10"/>
                          </a:lnTo>
                          <a:lnTo>
                            <a:pt x="1" y="15"/>
                          </a:lnTo>
                          <a:lnTo>
                            <a:pt x="5" y="22"/>
                          </a:lnTo>
                          <a:lnTo>
                            <a:pt x="10" y="27"/>
                          </a:lnTo>
                          <a:lnTo>
                            <a:pt x="23" y="35"/>
                          </a:lnTo>
                          <a:lnTo>
                            <a:pt x="38" y="40"/>
                          </a:lnTo>
                          <a:lnTo>
                            <a:pt x="60" y="49"/>
                          </a:lnTo>
                          <a:lnTo>
                            <a:pt x="116" y="64"/>
                          </a:lnTo>
                          <a:lnTo>
                            <a:pt x="173" y="75"/>
                          </a:lnTo>
                          <a:lnTo>
                            <a:pt x="218" y="83"/>
                          </a:lnTo>
                          <a:lnTo>
                            <a:pt x="269" y="89"/>
                          </a:lnTo>
                          <a:lnTo>
                            <a:pt x="292" y="89"/>
                          </a:lnTo>
                          <a:lnTo>
                            <a:pt x="309" y="91"/>
                          </a:lnTo>
                          <a:lnTo>
                            <a:pt x="322" y="89"/>
                          </a:lnTo>
                          <a:lnTo>
                            <a:pt x="327" y="85"/>
                          </a:lnTo>
                          <a:lnTo>
                            <a:pt x="327" y="79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615" y="1730"/>
                      <a:ext cx="308" cy="175"/>
                    </a:xfrm>
                    <a:custGeom>
                      <a:avLst/>
                      <a:gdLst>
                        <a:gd name="T0" fmla="*/ 305 w 308"/>
                        <a:gd name="T1" fmla="*/ 9 h 175"/>
                        <a:gd name="T2" fmla="*/ 300 w 308"/>
                        <a:gd name="T3" fmla="*/ 3 h 175"/>
                        <a:gd name="T4" fmla="*/ 295 w 308"/>
                        <a:gd name="T5" fmla="*/ 1 h 175"/>
                        <a:gd name="T6" fmla="*/ 289 w 308"/>
                        <a:gd name="T7" fmla="*/ 0 h 175"/>
                        <a:gd name="T8" fmla="*/ 279 w 308"/>
                        <a:gd name="T9" fmla="*/ 0 h 175"/>
                        <a:gd name="T10" fmla="*/ 261 w 308"/>
                        <a:gd name="T11" fmla="*/ 7 h 175"/>
                        <a:gd name="T12" fmla="*/ 232 w 308"/>
                        <a:gd name="T13" fmla="*/ 19 h 175"/>
                        <a:gd name="T14" fmla="*/ 198 w 308"/>
                        <a:gd name="T15" fmla="*/ 34 h 175"/>
                        <a:gd name="T16" fmla="*/ 144 w 308"/>
                        <a:gd name="T17" fmla="*/ 62 h 175"/>
                        <a:gd name="T18" fmla="*/ 91 w 308"/>
                        <a:gd name="T19" fmla="*/ 91 h 175"/>
                        <a:gd name="T20" fmla="*/ 56 w 308"/>
                        <a:gd name="T21" fmla="*/ 112 h 175"/>
                        <a:gd name="T22" fmla="*/ 39 w 308"/>
                        <a:gd name="T23" fmla="*/ 124 h 175"/>
                        <a:gd name="T24" fmla="*/ 22 w 308"/>
                        <a:gd name="T25" fmla="*/ 138 h 175"/>
                        <a:gd name="T26" fmla="*/ 15 w 308"/>
                        <a:gd name="T27" fmla="*/ 143 h 175"/>
                        <a:gd name="T28" fmla="*/ 8 w 308"/>
                        <a:gd name="T29" fmla="*/ 150 h 175"/>
                        <a:gd name="T30" fmla="*/ 3 w 308"/>
                        <a:gd name="T31" fmla="*/ 157 h 175"/>
                        <a:gd name="T32" fmla="*/ 0 w 308"/>
                        <a:gd name="T33" fmla="*/ 164 h 175"/>
                        <a:gd name="T34" fmla="*/ 0 w 308"/>
                        <a:gd name="T35" fmla="*/ 167 h 175"/>
                        <a:gd name="T36" fmla="*/ 2 w 308"/>
                        <a:gd name="T37" fmla="*/ 172 h 175"/>
                        <a:gd name="T38" fmla="*/ 5 w 308"/>
                        <a:gd name="T39" fmla="*/ 174 h 175"/>
                        <a:gd name="T40" fmla="*/ 11 w 308"/>
                        <a:gd name="T41" fmla="*/ 175 h 175"/>
                        <a:gd name="T42" fmla="*/ 19 w 308"/>
                        <a:gd name="T43" fmla="*/ 175 h 175"/>
                        <a:gd name="T44" fmla="*/ 32 w 308"/>
                        <a:gd name="T45" fmla="*/ 172 h 175"/>
                        <a:gd name="T46" fmla="*/ 55 w 308"/>
                        <a:gd name="T47" fmla="*/ 166 h 175"/>
                        <a:gd name="T48" fmla="*/ 78 w 308"/>
                        <a:gd name="T49" fmla="*/ 157 h 175"/>
                        <a:gd name="T50" fmla="*/ 115 w 308"/>
                        <a:gd name="T51" fmla="*/ 138 h 175"/>
                        <a:gd name="T52" fmla="*/ 166 w 308"/>
                        <a:gd name="T53" fmla="*/ 111 h 175"/>
                        <a:gd name="T54" fmla="*/ 217 w 308"/>
                        <a:gd name="T55" fmla="*/ 83 h 175"/>
                        <a:gd name="T56" fmla="*/ 249 w 308"/>
                        <a:gd name="T57" fmla="*/ 65 h 175"/>
                        <a:gd name="T58" fmla="*/ 277 w 308"/>
                        <a:gd name="T59" fmla="*/ 48 h 175"/>
                        <a:gd name="T60" fmla="*/ 298 w 308"/>
                        <a:gd name="T61" fmla="*/ 33 h 175"/>
                        <a:gd name="T62" fmla="*/ 304 w 308"/>
                        <a:gd name="T63" fmla="*/ 25 h 175"/>
                        <a:gd name="T64" fmla="*/ 308 w 308"/>
                        <a:gd name="T65" fmla="*/ 19 h 175"/>
                        <a:gd name="T66" fmla="*/ 305 w 308"/>
                        <a:gd name="T67" fmla="*/ 11 h 175"/>
                        <a:gd name="T68" fmla="*/ 305 w 308"/>
                        <a:gd name="T69" fmla="*/ 9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08" h="175">
                          <a:moveTo>
                            <a:pt x="305" y="9"/>
                          </a:moveTo>
                          <a:lnTo>
                            <a:pt x="300" y="3"/>
                          </a:lnTo>
                          <a:lnTo>
                            <a:pt x="295" y="1"/>
                          </a:lnTo>
                          <a:lnTo>
                            <a:pt x="289" y="0"/>
                          </a:lnTo>
                          <a:lnTo>
                            <a:pt x="279" y="0"/>
                          </a:lnTo>
                          <a:lnTo>
                            <a:pt x="261" y="7"/>
                          </a:lnTo>
                          <a:lnTo>
                            <a:pt x="232" y="19"/>
                          </a:lnTo>
                          <a:lnTo>
                            <a:pt x="198" y="34"/>
                          </a:lnTo>
                          <a:lnTo>
                            <a:pt x="144" y="62"/>
                          </a:lnTo>
                          <a:lnTo>
                            <a:pt x="91" y="91"/>
                          </a:lnTo>
                          <a:lnTo>
                            <a:pt x="56" y="112"/>
                          </a:lnTo>
                          <a:lnTo>
                            <a:pt x="39" y="124"/>
                          </a:lnTo>
                          <a:lnTo>
                            <a:pt x="22" y="138"/>
                          </a:lnTo>
                          <a:lnTo>
                            <a:pt x="15" y="143"/>
                          </a:lnTo>
                          <a:lnTo>
                            <a:pt x="8" y="150"/>
                          </a:lnTo>
                          <a:lnTo>
                            <a:pt x="3" y="157"/>
                          </a:lnTo>
                          <a:lnTo>
                            <a:pt x="0" y="164"/>
                          </a:lnTo>
                          <a:lnTo>
                            <a:pt x="0" y="167"/>
                          </a:lnTo>
                          <a:lnTo>
                            <a:pt x="2" y="172"/>
                          </a:lnTo>
                          <a:lnTo>
                            <a:pt x="5" y="174"/>
                          </a:lnTo>
                          <a:lnTo>
                            <a:pt x="11" y="175"/>
                          </a:lnTo>
                          <a:lnTo>
                            <a:pt x="19" y="175"/>
                          </a:lnTo>
                          <a:lnTo>
                            <a:pt x="32" y="172"/>
                          </a:lnTo>
                          <a:lnTo>
                            <a:pt x="55" y="166"/>
                          </a:lnTo>
                          <a:lnTo>
                            <a:pt x="78" y="157"/>
                          </a:lnTo>
                          <a:lnTo>
                            <a:pt x="115" y="138"/>
                          </a:lnTo>
                          <a:lnTo>
                            <a:pt x="166" y="111"/>
                          </a:lnTo>
                          <a:lnTo>
                            <a:pt x="217" y="83"/>
                          </a:lnTo>
                          <a:lnTo>
                            <a:pt x="249" y="65"/>
                          </a:lnTo>
                          <a:lnTo>
                            <a:pt x="277" y="48"/>
                          </a:lnTo>
                          <a:lnTo>
                            <a:pt x="298" y="33"/>
                          </a:lnTo>
                          <a:lnTo>
                            <a:pt x="304" y="25"/>
                          </a:lnTo>
                          <a:lnTo>
                            <a:pt x="308" y="19"/>
                          </a:lnTo>
                          <a:lnTo>
                            <a:pt x="305" y="11"/>
                          </a:lnTo>
                          <a:lnTo>
                            <a:pt x="305" y="9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571" y="1702"/>
                      <a:ext cx="315" cy="73"/>
                    </a:xfrm>
                    <a:custGeom>
                      <a:avLst/>
                      <a:gdLst>
                        <a:gd name="T0" fmla="*/ 5 w 315"/>
                        <a:gd name="T1" fmla="*/ 52 h 73"/>
                        <a:gd name="T2" fmla="*/ 11 w 315"/>
                        <a:gd name="T3" fmla="*/ 47 h 73"/>
                        <a:gd name="T4" fmla="*/ 18 w 315"/>
                        <a:gd name="T5" fmla="*/ 43 h 73"/>
                        <a:gd name="T6" fmla="*/ 40 w 315"/>
                        <a:gd name="T7" fmla="*/ 36 h 73"/>
                        <a:gd name="T8" fmla="*/ 74 w 315"/>
                        <a:gd name="T9" fmla="*/ 30 h 73"/>
                        <a:gd name="T10" fmla="*/ 100 w 315"/>
                        <a:gd name="T11" fmla="*/ 24 h 73"/>
                        <a:gd name="T12" fmla="*/ 132 w 315"/>
                        <a:gd name="T13" fmla="*/ 19 h 73"/>
                        <a:gd name="T14" fmla="*/ 174 w 315"/>
                        <a:gd name="T15" fmla="*/ 13 h 73"/>
                        <a:gd name="T16" fmla="*/ 204 w 315"/>
                        <a:gd name="T17" fmla="*/ 9 h 73"/>
                        <a:gd name="T18" fmla="*/ 239 w 315"/>
                        <a:gd name="T19" fmla="*/ 4 h 73"/>
                        <a:gd name="T20" fmla="*/ 269 w 315"/>
                        <a:gd name="T21" fmla="*/ 2 h 73"/>
                        <a:gd name="T22" fmla="*/ 290 w 315"/>
                        <a:gd name="T23" fmla="*/ 0 h 73"/>
                        <a:gd name="T24" fmla="*/ 303 w 315"/>
                        <a:gd name="T25" fmla="*/ 2 h 73"/>
                        <a:gd name="T26" fmla="*/ 313 w 315"/>
                        <a:gd name="T27" fmla="*/ 9 h 73"/>
                        <a:gd name="T28" fmla="*/ 315 w 315"/>
                        <a:gd name="T29" fmla="*/ 19 h 73"/>
                        <a:gd name="T30" fmla="*/ 310 w 315"/>
                        <a:gd name="T31" fmla="*/ 27 h 73"/>
                        <a:gd name="T32" fmla="*/ 296 w 315"/>
                        <a:gd name="T33" fmla="*/ 35 h 73"/>
                        <a:gd name="T34" fmla="*/ 278 w 315"/>
                        <a:gd name="T35" fmla="*/ 40 h 73"/>
                        <a:gd name="T36" fmla="*/ 244 w 315"/>
                        <a:gd name="T37" fmla="*/ 47 h 73"/>
                        <a:gd name="T38" fmla="*/ 213 w 315"/>
                        <a:gd name="T39" fmla="*/ 52 h 73"/>
                        <a:gd name="T40" fmla="*/ 179 w 315"/>
                        <a:gd name="T41" fmla="*/ 57 h 73"/>
                        <a:gd name="T42" fmla="*/ 137 w 315"/>
                        <a:gd name="T43" fmla="*/ 64 h 73"/>
                        <a:gd name="T44" fmla="*/ 104 w 315"/>
                        <a:gd name="T45" fmla="*/ 68 h 73"/>
                        <a:gd name="T46" fmla="*/ 76 w 315"/>
                        <a:gd name="T47" fmla="*/ 71 h 73"/>
                        <a:gd name="T48" fmla="*/ 43 w 315"/>
                        <a:gd name="T49" fmla="*/ 73 h 73"/>
                        <a:gd name="T50" fmla="*/ 22 w 315"/>
                        <a:gd name="T51" fmla="*/ 73 h 73"/>
                        <a:gd name="T52" fmla="*/ 15 w 315"/>
                        <a:gd name="T53" fmla="*/ 73 h 73"/>
                        <a:gd name="T54" fmla="*/ 7 w 315"/>
                        <a:gd name="T55" fmla="*/ 70 h 73"/>
                        <a:gd name="T56" fmla="*/ 2 w 315"/>
                        <a:gd name="T57" fmla="*/ 66 h 73"/>
                        <a:gd name="T58" fmla="*/ 0 w 315"/>
                        <a:gd name="T59" fmla="*/ 62 h 73"/>
                        <a:gd name="T60" fmla="*/ 2 w 315"/>
                        <a:gd name="T61" fmla="*/ 56 h 73"/>
                        <a:gd name="T62" fmla="*/ 5 w 315"/>
                        <a:gd name="T63" fmla="*/ 52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15" h="73">
                          <a:moveTo>
                            <a:pt x="5" y="52"/>
                          </a:moveTo>
                          <a:lnTo>
                            <a:pt x="11" y="47"/>
                          </a:lnTo>
                          <a:lnTo>
                            <a:pt x="18" y="43"/>
                          </a:lnTo>
                          <a:lnTo>
                            <a:pt x="40" y="36"/>
                          </a:lnTo>
                          <a:lnTo>
                            <a:pt x="74" y="30"/>
                          </a:lnTo>
                          <a:lnTo>
                            <a:pt x="100" y="24"/>
                          </a:lnTo>
                          <a:lnTo>
                            <a:pt x="132" y="19"/>
                          </a:lnTo>
                          <a:lnTo>
                            <a:pt x="174" y="13"/>
                          </a:lnTo>
                          <a:lnTo>
                            <a:pt x="204" y="9"/>
                          </a:lnTo>
                          <a:lnTo>
                            <a:pt x="239" y="4"/>
                          </a:lnTo>
                          <a:lnTo>
                            <a:pt x="269" y="2"/>
                          </a:lnTo>
                          <a:lnTo>
                            <a:pt x="290" y="0"/>
                          </a:lnTo>
                          <a:lnTo>
                            <a:pt x="303" y="2"/>
                          </a:lnTo>
                          <a:lnTo>
                            <a:pt x="313" y="9"/>
                          </a:lnTo>
                          <a:lnTo>
                            <a:pt x="315" y="19"/>
                          </a:lnTo>
                          <a:lnTo>
                            <a:pt x="310" y="27"/>
                          </a:lnTo>
                          <a:lnTo>
                            <a:pt x="296" y="35"/>
                          </a:lnTo>
                          <a:lnTo>
                            <a:pt x="278" y="40"/>
                          </a:lnTo>
                          <a:lnTo>
                            <a:pt x="244" y="47"/>
                          </a:lnTo>
                          <a:lnTo>
                            <a:pt x="213" y="52"/>
                          </a:lnTo>
                          <a:lnTo>
                            <a:pt x="179" y="57"/>
                          </a:lnTo>
                          <a:lnTo>
                            <a:pt x="137" y="64"/>
                          </a:lnTo>
                          <a:lnTo>
                            <a:pt x="104" y="68"/>
                          </a:lnTo>
                          <a:lnTo>
                            <a:pt x="76" y="71"/>
                          </a:lnTo>
                          <a:lnTo>
                            <a:pt x="43" y="73"/>
                          </a:lnTo>
                          <a:lnTo>
                            <a:pt x="22" y="73"/>
                          </a:lnTo>
                          <a:lnTo>
                            <a:pt x="15" y="73"/>
                          </a:lnTo>
                          <a:lnTo>
                            <a:pt x="7" y="70"/>
                          </a:lnTo>
                          <a:lnTo>
                            <a:pt x="2" y="66"/>
                          </a:lnTo>
                          <a:lnTo>
                            <a:pt x="0" y="62"/>
                          </a:lnTo>
                          <a:lnTo>
                            <a:pt x="2" y="56"/>
                          </a:lnTo>
                          <a:lnTo>
                            <a:pt x="5" y="52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719" y="1733"/>
                      <a:ext cx="184" cy="281"/>
                    </a:xfrm>
                    <a:custGeom>
                      <a:avLst/>
                      <a:gdLst>
                        <a:gd name="T0" fmla="*/ 163 w 184"/>
                        <a:gd name="T1" fmla="*/ 5 h 281"/>
                        <a:gd name="T2" fmla="*/ 153 w 184"/>
                        <a:gd name="T3" fmla="*/ 16 h 281"/>
                        <a:gd name="T4" fmla="*/ 134 w 184"/>
                        <a:gd name="T5" fmla="*/ 39 h 281"/>
                        <a:gd name="T6" fmla="*/ 106 w 184"/>
                        <a:gd name="T7" fmla="*/ 75 h 281"/>
                        <a:gd name="T8" fmla="*/ 75 w 184"/>
                        <a:gd name="T9" fmla="*/ 122 h 281"/>
                        <a:gd name="T10" fmla="*/ 48 w 184"/>
                        <a:gd name="T11" fmla="*/ 167 h 281"/>
                        <a:gd name="T12" fmla="*/ 19 w 184"/>
                        <a:gd name="T13" fmla="*/ 220 h 281"/>
                        <a:gd name="T14" fmla="*/ 7 w 184"/>
                        <a:gd name="T15" fmla="*/ 243 h 281"/>
                        <a:gd name="T16" fmla="*/ 3 w 184"/>
                        <a:gd name="T17" fmla="*/ 256 h 281"/>
                        <a:gd name="T18" fmla="*/ 1 w 184"/>
                        <a:gd name="T19" fmla="*/ 265 h 281"/>
                        <a:gd name="T20" fmla="*/ 0 w 184"/>
                        <a:gd name="T21" fmla="*/ 273 h 281"/>
                        <a:gd name="T22" fmla="*/ 5 w 184"/>
                        <a:gd name="T23" fmla="*/ 279 h 281"/>
                        <a:gd name="T24" fmla="*/ 10 w 184"/>
                        <a:gd name="T25" fmla="*/ 281 h 281"/>
                        <a:gd name="T26" fmla="*/ 16 w 184"/>
                        <a:gd name="T27" fmla="*/ 279 h 281"/>
                        <a:gd name="T28" fmla="*/ 23 w 184"/>
                        <a:gd name="T29" fmla="*/ 275 h 281"/>
                        <a:gd name="T30" fmla="*/ 32 w 184"/>
                        <a:gd name="T31" fmla="*/ 268 h 281"/>
                        <a:gd name="T32" fmla="*/ 39 w 184"/>
                        <a:gd name="T33" fmla="*/ 263 h 281"/>
                        <a:gd name="T34" fmla="*/ 59 w 184"/>
                        <a:gd name="T35" fmla="*/ 240 h 281"/>
                        <a:gd name="T36" fmla="*/ 93 w 184"/>
                        <a:gd name="T37" fmla="*/ 190 h 281"/>
                        <a:gd name="T38" fmla="*/ 124 w 184"/>
                        <a:gd name="T39" fmla="*/ 139 h 281"/>
                        <a:gd name="T40" fmla="*/ 148 w 184"/>
                        <a:gd name="T41" fmla="*/ 97 h 281"/>
                        <a:gd name="T42" fmla="*/ 168 w 184"/>
                        <a:gd name="T43" fmla="*/ 59 h 281"/>
                        <a:gd name="T44" fmla="*/ 181 w 184"/>
                        <a:gd name="T45" fmla="*/ 30 h 281"/>
                        <a:gd name="T46" fmla="*/ 184 w 184"/>
                        <a:gd name="T47" fmla="*/ 13 h 281"/>
                        <a:gd name="T48" fmla="*/ 182 w 184"/>
                        <a:gd name="T49" fmla="*/ 5 h 281"/>
                        <a:gd name="T50" fmla="*/ 173 w 184"/>
                        <a:gd name="T51" fmla="*/ 0 h 281"/>
                        <a:gd name="T52" fmla="*/ 163 w 184"/>
                        <a:gd name="T53" fmla="*/ 5 h 2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84" h="281">
                          <a:moveTo>
                            <a:pt x="163" y="5"/>
                          </a:moveTo>
                          <a:lnTo>
                            <a:pt x="153" y="16"/>
                          </a:lnTo>
                          <a:lnTo>
                            <a:pt x="134" y="39"/>
                          </a:lnTo>
                          <a:lnTo>
                            <a:pt x="106" y="75"/>
                          </a:lnTo>
                          <a:lnTo>
                            <a:pt x="75" y="122"/>
                          </a:lnTo>
                          <a:lnTo>
                            <a:pt x="48" y="167"/>
                          </a:lnTo>
                          <a:lnTo>
                            <a:pt x="19" y="220"/>
                          </a:lnTo>
                          <a:lnTo>
                            <a:pt x="7" y="243"/>
                          </a:lnTo>
                          <a:lnTo>
                            <a:pt x="3" y="256"/>
                          </a:lnTo>
                          <a:lnTo>
                            <a:pt x="1" y="265"/>
                          </a:lnTo>
                          <a:lnTo>
                            <a:pt x="0" y="273"/>
                          </a:lnTo>
                          <a:lnTo>
                            <a:pt x="5" y="279"/>
                          </a:lnTo>
                          <a:lnTo>
                            <a:pt x="10" y="281"/>
                          </a:lnTo>
                          <a:lnTo>
                            <a:pt x="16" y="279"/>
                          </a:lnTo>
                          <a:lnTo>
                            <a:pt x="23" y="275"/>
                          </a:lnTo>
                          <a:lnTo>
                            <a:pt x="32" y="268"/>
                          </a:lnTo>
                          <a:lnTo>
                            <a:pt x="39" y="263"/>
                          </a:lnTo>
                          <a:lnTo>
                            <a:pt x="59" y="240"/>
                          </a:lnTo>
                          <a:lnTo>
                            <a:pt x="93" y="190"/>
                          </a:lnTo>
                          <a:lnTo>
                            <a:pt x="124" y="139"/>
                          </a:lnTo>
                          <a:lnTo>
                            <a:pt x="148" y="97"/>
                          </a:lnTo>
                          <a:lnTo>
                            <a:pt x="168" y="59"/>
                          </a:lnTo>
                          <a:lnTo>
                            <a:pt x="181" y="30"/>
                          </a:lnTo>
                          <a:lnTo>
                            <a:pt x="184" y="13"/>
                          </a:lnTo>
                          <a:lnTo>
                            <a:pt x="182" y="5"/>
                          </a:lnTo>
                          <a:lnTo>
                            <a:pt x="173" y="0"/>
                          </a:lnTo>
                          <a:lnTo>
                            <a:pt x="163" y="5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98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836" y="1733"/>
                      <a:ext cx="91" cy="328"/>
                    </a:xfrm>
                    <a:custGeom>
                      <a:avLst/>
                      <a:gdLst>
                        <a:gd name="T0" fmla="*/ 79 w 91"/>
                        <a:gd name="T1" fmla="*/ 0 h 328"/>
                        <a:gd name="T2" fmla="*/ 70 w 91"/>
                        <a:gd name="T3" fmla="*/ 11 h 328"/>
                        <a:gd name="T4" fmla="*/ 57 w 91"/>
                        <a:gd name="T5" fmla="*/ 43 h 328"/>
                        <a:gd name="T6" fmla="*/ 41 w 91"/>
                        <a:gd name="T7" fmla="*/ 95 h 328"/>
                        <a:gd name="T8" fmla="*/ 29 w 91"/>
                        <a:gd name="T9" fmla="*/ 138 h 328"/>
                        <a:gd name="T10" fmla="*/ 15 w 91"/>
                        <a:gd name="T11" fmla="*/ 193 h 328"/>
                        <a:gd name="T12" fmla="*/ 5 w 91"/>
                        <a:gd name="T13" fmla="*/ 249 h 328"/>
                        <a:gd name="T14" fmla="*/ 1 w 91"/>
                        <a:gd name="T15" fmla="*/ 283 h 328"/>
                        <a:gd name="T16" fmla="*/ 0 w 91"/>
                        <a:gd name="T17" fmla="*/ 294 h 328"/>
                        <a:gd name="T18" fmla="*/ 1 w 91"/>
                        <a:gd name="T19" fmla="*/ 305 h 328"/>
                        <a:gd name="T20" fmla="*/ 2 w 91"/>
                        <a:gd name="T21" fmla="*/ 316 h 328"/>
                        <a:gd name="T22" fmla="*/ 5 w 91"/>
                        <a:gd name="T23" fmla="*/ 324 h 328"/>
                        <a:gd name="T24" fmla="*/ 10 w 91"/>
                        <a:gd name="T25" fmla="*/ 328 h 328"/>
                        <a:gd name="T26" fmla="*/ 15 w 91"/>
                        <a:gd name="T27" fmla="*/ 327 h 328"/>
                        <a:gd name="T28" fmla="*/ 22 w 91"/>
                        <a:gd name="T29" fmla="*/ 323 h 328"/>
                        <a:gd name="T30" fmla="*/ 27 w 91"/>
                        <a:gd name="T31" fmla="*/ 318 h 328"/>
                        <a:gd name="T32" fmla="*/ 35 w 91"/>
                        <a:gd name="T33" fmla="*/ 304 h 328"/>
                        <a:gd name="T34" fmla="*/ 40 w 91"/>
                        <a:gd name="T35" fmla="*/ 290 h 328"/>
                        <a:gd name="T36" fmla="*/ 49 w 91"/>
                        <a:gd name="T37" fmla="*/ 268 h 328"/>
                        <a:gd name="T38" fmla="*/ 64 w 91"/>
                        <a:gd name="T39" fmla="*/ 211 h 328"/>
                        <a:gd name="T40" fmla="*/ 74 w 91"/>
                        <a:gd name="T41" fmla="*/ 154 h 328"/>
                        <a:gd name="T42" fmla="*/ 83 w 91"/>
                        <a:gd name="T43" fmla="*/ 109 h 328"/>
                        <a:gd name="T44" fmla="*/ 88 w 91"/>
                        <a:gd name="T45" fmla="*/ 58 h 328"/>
                        <a:gd name="T46" fmla="*/ 89 w 91"/>
                        <a:gd name="T47" fmla="*/ 35 h 328"/>
                        <a:gd name="T48" fmla="*/ 91 w 91"/>
                        <a:gd name="T49" fmla="*/ 17 h 328"/>
                        <a:gd name="T50" fmla="*/ 88 w 91"/>
                        <a:gd name="T51" fmla="*/ 5 h 328"/>
                        <a:gd name="T52" fmla="*/ 84 w 91"/>
                        <a:gd name="T53" fmla="*/ 0 h 328"/>
                        <a:gd name="T54" fmla="*/ 79 w 91"/>
                        <a:gd name="T55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91" h="328">
                          <a:moveTo>
                            <a:pt x="79" y="0"/>
                          </a:moveTo>
                          <a:lnTo>
                            <a:pt x="70" y="11"/>
                          </a:lnTo>
                          <a:lnTo>
                            <a:pt x="57" y="43"/>
                          </a:lnTo>
                          <a:lnTo>
                            <a:pt x="41" y="95"/>
                          </a:lnTo>
                          <a:lnTo>
                            <a:pt x="29" y="138"/>
                          </a:lnTo>
                          <a:lnTo>
                            <a:pt x="15" y="193"/>
                          </a:lnTo>
                          <a:lnTo>
                            <a:pt x="5" y="249"/>
                          </a:lnTo>
                          <a:lnTo>
                            <a:pt x="1" y="283"/>
                          </a:lnTo>
                          <a:lnTo>
                            <a:pt x="0" y="294"/>
                          </a:lnTo>
                          <a:lnTo>
                            <a:pt x="1" y="305"/>
                          </a:lnTo>
                          <a:lnTo>
                            <a:pt x="2" y="316"/>
                          </a:lnTo>
                          <a:lnTo>
                            <a:pt x="5" y="324"/>
                          </a:lnTo>
                          <a:lnTo>
                            <a:pt x="10" y="328"/>
                          </a:lnTo>
                          <a:lnTo>
                            <a:pt x="15" y="327"/>
                          </a:lnTo>
                          <a:lnTo>
                            <a:pt x="22" y="323"/>
                          </a:lnTo>
                          <a:lnTo>
                            <a:pt x="27" y="318"/>
                          </a:lnTo>
                          <a:lnTo>
                            <a:pt x="35" y="304"/>
                          </a:lnTo>
                          <a:lnTo>
                            <a:pt x="40" y="290"/>
                          </a:lnTo>
                          <a:lnTo>
                            <a:pt x="49" y="268"/>
                          </a:lnTo>
                          <a:lnTo>
                            <a:pt x="64" y="211"/>
                          </a:lnTo>
                          <a:lnTo>
                            <a:pt x="74" y="154"/>
                          </a:lnTo>
                          <a:lnTo>
                            <a:pt x="83" y="109"/>
                          </a:lnTo>
                          <a:lnTo>
                            <a:pt x="88" y="58"/>
                          </a:lnTo>
                          <a:lnTo>
                            <a:pt x="89" y="35"/>
                          </a:lnTo>
                          <a:lnTo>
                            <a:pt x="91" y="17"/>
                          </a:lnTo>
                          <a:lnTo>
                            <a:pt x="88" y="5"/>
                          </a:lnTo>
                          <a:lnTo>
                            <a:pt x="84" y="0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9990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6" y="1721"/>
                      <a:ext cx="238" cy="265"/>
                      <a:chOff x="2666" y="1721"/>
                      <a:chExt cx="238" cy="265"/>
                    </a:xfrm>
                  </p:grpSpPr>
                  <p:sp>
                    <p:nvSpPr>
                      <p:cNvPr id="33999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6" y="1732"/>
                        <a:ext cx="238" cy="254"/>
                      </a:xfrm>
                      <a:custGeom>
                        <a:avLst/>
                        <a:gdLst>
                          <a:gd name="T0" fmla="*/ 219 w 238"/>
                          <a:gd name="T1" fmla="*/ 5 h 254"/>
                          <a:gd name="T2" fmla="*/ 205 w 238"/>
                          <a:gd name="T3" fmla="*/ 10 h 254"/>
                          <a:gd name="T4" fmla="*/ 185 w 238"/>
                          <a:gd name="T5" fmla="*/ 25 h 254"/>
                          <a:gd name="T6" fmla="*/ 154 w 238"/>
                          <a:gd name="T7" fmla="*/ 54 h 254"/>
                          <a:gd name="T8" fmla="*/ 110 w 238"/>
                          <a:gd name="T9" fmla="*/ 97 h 254"/>
                          <a:gd name="T10" fmla="*/ 72 w 238"/>
                          <a:gd name="T11" fmla="*/ 141 h 254"/>
                          <a:gd name="T12" fmla="*/ 44 w 238"/>
                          <a:gd name="T13" fmla="*/ 175 h 254"/>
                          <a:gd name="T14" fmla="*/ 15 w 238"/>
                          <a:gd name="T15" fmla="*/ 208 h 254"/>
                          <a:gd name="T16" fmla="*/ 7 w 238"/>
                          <a:gd name="T17" fmla="*/ 222 h 254"/>
                          <a:gd name="T18" fmla="*/ 2 w 238"/>
                          <a:gd name="T19" fmla="*/ 231 h 254"/>
                          <a:gd name="T20" fmla="*/ 0 w 238"/>
                          <a:gd name="T21" fmla="*/ 240 h 254"/>
                          <a:gd name="T22" fmla="*/ 0 w 238"/>
                          <a:gd name="T23" fmla="*/ 247 h 254"/>
                          <a:gd name="T24" fmla="*/ 4 w 238"/>
                          <a:gd name="T25" fmla="*/ 253 h 254"/>
                          <a:gd name="T26" fmla="*/ 12 w 238"/>
                          <a:gd name="T27" fmla="*/ 254 h 254"/>
                          <a:gd name="T28" fmla="*/ 20 w 238"/>
                          <a:gd name="T29" fmla="*/ 252 h 254"/>
                          <a:gd name="T30" fmla="*/ 29 w 238"/>
                          <a:gd name="T31" fmla="*/ 248 h 254"/>
                          <a:gd name="T32" fmla="*/ 36 w 238"/>
                          <a:gd name="T33" fmla="*/ 244 h 254"/>
                          <a:gd name="T34" fmla="*/ 47 w 238"/>
                          <a:gd name="T35" fmla="*/ 235 h 254"/>
                          <a:gd name="T36" fmla="*/ 83 w 238"/>
                          <a:gd name="T37" fmla="*/ 204 h 254"/>
                          <a:gd name="T38" fmla="*/ 115 w 238"/>
                          <a:gd name="T39" fmla="*/ 174 h 254"/>
                          <a:gd name="T40" fmla="*/ 156 w 238"/>
                          <a:gd name="T41" fmla="*/ 129 h 254"/>
                          <a:gd name="T42" fmla="*/ 194 w 238"/>
                          <a:gd name="T43" fmla="*/ 85 h 254"/>
                          <a:gd name="T44" fmla="*/ 222 w 238"/>
                          <a:gd name="T45" fmla="*/ 47 h 254"/>
                          <a:gd name="T46" fmla="*/ 232 w 238"/>
                          <a:gd name="T47" fmla="*/ 27 h 254"/>
                          <a:gd name="T48" fmla="*/ 238 w 238"/>
                          <a:gd name="T49" fmla="*/ 13 h 254"/>
                          <a:gd name="T50" fmla="*/ 236 w 238"/>
                          <a:gd name="T51" fmla="*/ 3 h 254"/>
                          <a:gd name="T52" fmla="*/ 230 w 238"/>
                          <a:gd name="T53" fmla="*/ 0 h 254"/>
                          <a:gd name="T54" fmla="*/ 219 w 238"/>
                          <a:gd name="T55" fmla="*/ 5 h 2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38" h="254">
                            <a:moveTo>
                              <a:pt x="219" y="5"/>
                            </a:moveTo>
                            <a:lnTo>
                              <a:pt x="205" y="10"/>
                            </a:lnTo>
                            <a:lnTo>
                              <a:pt x="185" y="25"/>
                            </a:lnTo>
                            <a:lnTo>
                              <a:pt x="154" y="54"/>
                            </a:lnTo>
                            <a:lnTo>
                              <a:pt x="110" y="97"/>
                            </a:lnTo>
                            <a:lnTo>
                              <a:pt x="72" y="141"/>
                            </a:lnTo>
                            <a:lnTo>
                              <a:pt x="44" y="175"/>
                            </a:lnTo>
                            <a:lnTo>
                              <a:pt x="15" y="208"/>
                            </a:lnTo>
                            <a:lnTo>
                              <a:pt x="7" y="222"/>
                            </a:lnTo>
                            <a:lnTo>
                              <a:pt x="2" y="231"/>
                            </a:lnTo>
                            <a:lnTo>
                              <a:pt x="0" y="240"/>
                            </a:lnTo>
                            <a:lnTo>
                              <a:pt x="0" y="247"/>
                            </a:lnTo>
                            <a:lnTo>
                              <a:pt x="4" y="253"/>
                            </a:lnTo>
                            <a:lnTo>
                              <a:pt x="12" y="254"/>
                            </a:lnTo>
                            <a:lnTo>
                              <a:pt x="20" y="252"/>
                            </a:lnTo>
                            <a:lnTo>
                              <a:pt x="29" y="248"/>
                            </a:lnTo>
                            <a:lnTo>
                              <a:pt x="36" y="244"/>
                            </a:lnTo>
                            <a:lnTo>
                              <a:pt x="47" y="235"/>
                            </a:lnTo>
                            <a:lnTo>
                              <a:pt x="83" y="204"/>
                            </a:lnTo>
                            <a:lnTo>
                              <a:pt x="115" y="174"/>
                            </a:lnTo>
                            <a:lnTo>
                              <a:pt x="156" y="129"/>
                            </a:lnTo>
                            <a:lnTo>
                              <a:pt x="194" y="85"/>
                            </a:lnTo>
                            <a:lnTo>
                              <a:pt x="222" y="47"/>
                            </a:lnTo>
                            <a:lnTo>
                              <a:pt x="232" y="27"/>
                            </a:lnTo>
                            <a:lnTo>
                              <a:pt x="238" y="13"/>
                            </a:lnTo>
                            <a:lnTo>
                              <a:pt x="236" y="3"/>
                            </a:lnTo>
                            <a:lnTo>
                              <a:pt x="230" y="0"/>
                            </a:lnTo>
                            <a:lnTo>
                              <a:pt x="219" y="5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99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6" y="1721"/>
                        <a:ext cx="238" cy="255"/>
                      </a:xfrm>
                      <a:custGeom>
                        <a:avLst/>
                        <a:gdLst>
                          <a:gd name="T0" fmla="*/ 219 w 238"/>
                          <a:gd name="T1" fmla="*/ 5 h 255"/>
                          <a:gd name="T2" fmla="*/ 205 w 238"/>
                          <a:gd name="T3" fmla="*/ 11 h 255"/>
                          <a:gd name="T4" fmla="*/ 185 w 238"/>
                          <a:gd name="T5" fmla="*/ 26 h 255"/>
                          <a:gd name="T6" fmla="*/ 154 w 238"/>
                          <a:gd name="T7" fmla="*/ 55 h 255"/>
                          <a:gd name="T8" fmla="*/ 110 w 238"/>
                          <a:gd name="T9" fmla="*/ 97 h 255"/>
                          <a:gd name="T10" fmla="*/ 72 w 238"/>
                          <a:gd name="T11" fmla="*/ 142 h 255"/>
                          <a:gd name="T12" fmla="*/ 44 w 238"/>
                          <a:gd name="T13" fmla="*/ 176 h 255"/>
                          <a:gd name="T14" fmla="*/ 15 w 238"/>
                          <a:gd name="T15" fmla="*/ 209 h 255"/>
                          <a:gd name="T16" fmla="*/ 7 w 238"/>
                          <a:gd name="T17" fmla="*/ 222 h 255"/>
                          <a:gd name="T18" fmla="*/ 2 w 238"/>
                          <a:gd name="T19" fmla="*/ 232 h 255"/>
                          <a:gd name="T20" fmla="*/ 0 w 238"/>
                          <a:gd name="T21" fmla="*/ 240 h 255"/>
                          <a:gd name="T22" fmla="*/ 0 w 238"/>
                          <a:gd name="T23" fmla="*/ 248 h 255"/>
                          <a:gd name="T24" fmla="*/ 4 w 238"/>
                          <a:gd name="T25" fmla="*/ 254 h 255"/>
                          <a:gd name="T26" fmla="*/ 12 w 238"/>
                          <a:gd name="T27" fmla="*/ 255 h 255"/>
                          <a:gd name="T28" fmla="*/ 20 w 238"/>
                          <a:gd name="T29" fmla="*/ 253 h 255"/>
                          <a:gd name="T30" fmla="*/ 29 w 238"/>
                          <a:gd name="T31" fmla="*/ 249 h 255"/>
                          <a:gd name="T32" fmla="*/ 36 w 238"/>
                          <a:gd name="T33" fmla="*/ 244 h 255"/>
                          <a:gd name="T34" fmla="*/ 47 w 238"/>
                          <a:gd name="T35" fmla="*/ 235 h 255"/>
                          <a:gd name="T36" fmla="*/ 83 w 238"/>
                          <a:gd name="T37" fmla="*/ 205 h 255"/>
                          <a:gd name="T38" fmla="*/ 115 w 238"/>
                          <a:gd name="T39" fmla="*/ 175 h 255"/>
                          <a:gd name="T40" fmla="*/ 156 w 238"/>
                          <a:gd name="T41" fmla="*/ 130 h 255"/>
                          <a:gd name="T42" fmla="*/ 194 w 238"/>
                          <a:gd name="T43" fmla="*/ 86 h 255"/>
                          <a:gd name="T44" fmla="*/ 222 w 238"/>
                          <a:gd name="T45" fmla="*/ 48 h 255"/>
                          <a:gd name="T46" fmla="*/ 232 w 238"/>
                          <a:gd name="T47" fmla="*/ 28 h 255"/>
                          <a:gd name="T48" fmla="*/ 238 w 238"/>
                          <a:gd name="T49" fmla="*/ 13 h 255"/>
                          <a:gd name="T50" fmla="*/ 236 w 238"/>
                          <a:gd name="T51" fmla="*/ 4 h 255"/>
                          <a:gd name="T52" fmla="*/ 230 w 238"/>
                          <a:gd name="T53" fmla="*/ 0 h 255"/>
                          <a:gd name="T54" fmla="*/ 219 w 238"/>
                          <a:gd name="T55" fmla="*/ 5 h 2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38" h="255">
                            <a:moveTo>
                              <a:pt x="219" y="5"/>
                            </a:moveTo>
                            <a:lnTo>
                              <a:pt x="205" y="11"/>
                            </a:lnTo>
                            <a:lnTo>
                              <a:pt x="185" y="26"/>
                            </a:lnTo>
                            <a:lnTo>
                              <a:pt x="154" y="55"/>
                            </a:lnTo>
                            <a:lnTo>
                              <a:pt x="110" y="97"/>
                            </a:lnTo>
                            <a:lnTo>
                              <a:pt x="72" y="142"/>
                            </a:lnTo>
                            <a:lnTo>
                              <a:pt x="44" y="176"/>
                            </a:lnTo>
                            <a:lnTo>
                              <a:pt x="15" y="209"/>
                            </a:lnTo>
                            <a:lnTo>
                              <a:pt x="7" y="222"/>
                            </a:lnTo>
                            <a:lnTo>
                              <a:pt x="2" y="232"/>
                            </a:lnTo>
                            <a:lnTo>
                              <a:pt x="0" y="240"/>
                            </a:lnTo>
                            <a:lnTo>
                              <a:pt x="0" y="248"/>
                            </a:lnTo>
                            <a:lnTo>
                              <a:pt x="4" y="254"/>
                            </a:lnTo>
                            <a:lnTo>
                              <a:pt x="12" y="255"/>
                            </a:lnTo>
                            <a:lnTo>
                              <a:pt x="20" y="253"/>
                            </a:lnTo>
                            <a:lnTo>
                              <a:pt x="29" y="249"/>
                            </a:lnTo>
                            <a:lnTo>
                              <a:pt x="36" y="244"/>
                            </a:lnTo>
                            <a:lnTo>
                              <a:pt x="47" y="235"/>
                            </a:lnTo>
                            <a:lnTo>
                              <a:pt x="83" y="205"/>
                            </a:lnTo>
                            <a:lnTo>
                              <a:pt x="115" y="175"/>
                            </a:lnTo>
                            <a:lnTo>
                              <a:pt x="156" y="130"/>
                            </a:lnTo>
                            <a:lnTo>
                              <a:pt x="194" y="86"/>
                            </a:lnTo>
                            <a:lnTo>
                              <a:pt x="222" y="48"/>
                            </a:lnTo>
                            <a:lnTo>
                              <a:pt x="232" y="28"/>
                            </a:lnTo>
                            <a:lnTo>
                              <a:pt x="238" y="13"/>
                            </a:lnTo>
                            <a:lnTo>
                              <a:pt x="236" y="4"/>
                            </a:lnTo>
                            <a:lnTo>
                              <a:pt x="230" y="0"/>
                            </a:lnTo>
                            <a:lnTo>
                              <a:pt x="219" y="5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999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0" y="1701"/>
                      <a:ext cx="307" cy="156"/>
                      <a:chOff x="2590" y="1701"/>
                      <a:chExt cx="307" cy="156"/>
                    </a:xfrm>
                  </p:grpSpPr>
                  <p:sp>
                    <p:nvSpPr>
                      <p:cNvPr id="33999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0" y="1712"/>
                        <a:ext cx="307" cy="145"/>
                      </a:xfrm>
                      <a:custGeom>
                        <a:avLst/>
                        <a:gdLst>
                          <a:gd name="T0" fmla="*/ 304 w 307"/>
                          <a:gd name="T1" fmla="*/ 9 h 145"/>
                          <a:gd name="T2" fmla="*/ 300 w 307"/>
                          <a:gd name="T3" fmla="*/ 5 h 145"/>
                          <a:gd name="T4" fmla="*/ 295 w 307"/>
                          <a:gd name="T5" fmla="*/ 1 h 145"/>
                          <a:gd name="T6" fmla="*/ 288 w 307"/>
                          <a:gd name="T7" fmla="*/ 0 h 145"/>
                          <a:gd name="T8" fmla="*/ 278 w 307"/>
                          <a:gd name="T9" fmla="*/ 1 h 145"/>
                          <a:gd name="T10" fmla="*/ 254 w 307"/>
                          <a:gd name="T11" fmla="*/ 9 h 145"/>
                          <a:gd name="T12" fmla="*/ 212 w 307"/>
                          <a:gd name="T13" fmla="*/ 23 h 145"/>
                          <a:gd name="T14" fmla="*/ 168 w 307"/>
                          <a:gd name="T15" fmla="*/ 40 h 145"/>
                          <a:gd name="T16" fmla="*/ 130 w 307"/>
                          <a:gd name="T17" fmla="*/ 55 h 145"/>
                          <a:gd name="T18" fmla="*/ 89 w 307"/>
                          <a:gd name="T19" fmla="*/ 74 h 145"/>
                          <a:gd name="T20" fmla="*/ 53 w 307"/>
                          <a:gd name="T21" fmla="*/ 92 h 145"/>
                          <a:gd name="T22" fmla="*/ 30 w 307"/>
                          <a:gd name="T23" fmla="*/ 105 h 145"/>
                          <a:gd name="T24" fmla="*/ 18 w 307"/>
                          <a:gd name="T25" fmla="*/ 112 h 145"/>
                          <a:gd name="T26" fmla="*/ 11 w 307"/>
                          <a:gd name="T27" fmla="*/ 117 h 145"/>
                          <a:gd name="T28" fmla="*/ 5 w 307"/>
                          <a:gd name="T29" fmla="*/ 122 h 145"/>
                          <a:gd name="T30" fmla="*/ 2 w 307"/>
                          <a:gd name="T31" fmla="*/ 128 h 145"/>
                          <a:gd name="T32" fmla="*/ 0 w 307"/>
                          <a:gd name="T33" fmla="*/ 134 h 145"/>
                          <a:gd name="T34" fmla="*/ 1 w 307"/>
                          <a:gd name="T35" fmla="*/ 140 h 145"/>
                          <a:gd name="T36" fmla="*/ 5 w 307"/>
                          <a:gd name="T37" fmla="*/ 143 h 145"/>
                          <a:gd name="T38" fmla="*/ 10 w 307"/>
                          <a:gd name="T39" fmla="*/ 144 h 145"/>
                          <a:gd name="T40" fmla="*/ 16 w 307"/>
                          <a:gd name="T41" fmla="*/ 145 h 145"/>
                          <a:gd name="T42" fmla="*/ 23 w 307"/>
                          <a:gd name="T43" fmla="*/ 144 h 145"/>
                          <a:gd name="T44" fmla="*/ 36 w 307"/>
                          <a:gd name="T45" fmla="*/ 140 h 145"/>
                          <a:gd name="T46" fmla="*/ 49 w 307"/>
                          <a:gd name="T47" fmla="*/ 138 h 145"/>
                          <a:gd name="T48" fmla="*/ 72 w 307"/>
                          <a:gd name="T49" fmla="*/ 131 h 145"/>
                          <a:gd name="T50" fmla="*/ 105 w 307"/>
                          <a:gd name="T51" fmla="*/ 120 h 145"/>
                          <a:gd name="T52" fmla="*/ 144 w 307"/>
                          <a:gd name="T53" fmla="*/ 105 h 145"/>
                          <a:gd name="T54" fmla="*/ 186 w 307"/>
                          <a:gd name="T55" fmla="*/ 88 h 145"/>
                          <a:gd name="T56" fmla="*/ 224 w 307"/>
                          <a:gd name="T57" fmla="*/ 71 h 145"/>
                          <a:gd name="T58" fmla="*/ 248 w 307"/>
                          <a:gd name="T59" fmla="*/ 58 h 145"/>
                          <a:gd name="T60" fmla="*/ 269 w 307"/>
                          <a:gd name="T61" fmla="*/ 47 h 145"/>
                          <a:gd name="T62" fmla="*/ 293 w 307"/>
                          <a:gd name="T63" fmla="*/ 31 h 145"/>
                          <a:gd name="T64" fmla="*/ 303 w 307"/>
                          <a:gd name="T65" fmla="*/ 26 h 145"/>
                          <a:gd name="T66" fmla="*/ 306 w 307"/>
                          <a:gd name="T67" fmla="*/ 20 h 145"/>
                          <a:gd name="T68" fmla="*/ 307 w 307"/>
                          <a:gd name="T69" fmla="*/ 16 h 145"/>
                          <a:gd name="T70" fmla="*/ 304 w 307"/>
                          <a:gd name="T71" fmla="*/ 9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07" h="145">
                            <a:moveTo>
                              <a:pt x="304" y="9"/>
                            </a:moveTo>
                            <a:lnTo>
                              <a:pt x="300" y="5"/>
                            </a:lnTo>
                            <a:lnTo>
                              <a:pt x="295" y="1"/>
                            </a:lnTo>
                            <a:lnTo>
                              <a:pt x="288" y="0"/>
                            </a:lnTo>
                            <a:lnTo>
                              <a:pt x="278" y="1"/>
                            </a:lnTo>
                            <a:lnTo>
                              <a:pt x="254" y="9"/>
                            </a:lnTo>
                            <a:lnTo>
                              <a:pt x="212" y="23"/>
                            </a:lnTo>
                            <a:lnTo>
                              <a:pt x="168" y="40"/>
                            </a:lnTo>
                            <a:lnTo>
                              <a:pt x="130" y="55"/>
                            </a:lnTo>
                            <a:lnTo>
                              <a:pt x="89" y="74"/>
                            </a:lnTo>
                            <a:lnTo>
                              <a:pt x="53" y="92"/>
                            </a:lnTo>
                            <a:lnTo>
                              <a:pt x="30" y="105"/>
                            </a:lnTo>
                            <a:lnTo>
                              <a:pt x="18" y="112"/>
                            </a:lnTo>
                            <a:lnTo>
                              <a:pt x="11" y="117"/>
                            </a:lnTo>
                            <a:lnTo>
                              <a:pt x="5" y="122"/>
                            </a:lnTo>
                            <a:lnTo>
                              <a:pt x="2" y="128"/>
                            </a:lnTo>
                            <a:lnTo>
                              <a:pt x="0" y="134"/>
                            </a:lnTo>
                            <a:lnTo>
                              <a:pt x="1" y="140"/>
                            </a:lnTo>
                            <a:lnTo>
                              <a:pt x="5" y="143"/>
                            </a:lnTo>
                            <a:lnTo>
                              <a:pt x="10" y="144"/>
                            </a:lnTo>
                            <a:lnTo>
                              <a:pt x="16" y="145"/>
                            </a:lnTo>
                            <a:lnTo>
                              <a:pt x="23" y="144"/>
                            </a:lnTo>
                            <a:lnTo>
                              <a:pt x="36" y="140"/>
                            </a:lnTo>
                            <a:lnTo>
                              <a:pt x="49" y="138"/>
                            </a:lnTo>
                            <a:lnTo>
                              <a:pt x="72" y="131"/>
                            </a:lnTo>
                            <a:lnTo>
                              <a:pt x="105" y="120"/>
                            </a:lnTo>
                            <a:lnTo>
                              <a:pt x="144" y="105"/>
                            </a:lnTo>
                            <a:lnTo>
                              <a:pt x="186" y="88"/>
                            </a:lnTo>
                            <a:lnTo>
                              <a:pt x="224" y="71"/>
                            </a:lnTo>
                            <a:lnTo>
                              <a:pt x="248" y="58"/>
                            </a:lnTo>
                            <a:lnTo>
                              <a:pt x="269" y="47"/>
                            </a:lnTo>
                            <a:lnTo>
                              <a:pt x="293" y="31"/>
                            </a:lnTo>
                            <a:lnTo>
                              <a:pt x="303" y="26"/>
                            </a:lnTo>
                            <a:lnTo>
                              <a:pt x="306" y="20"/>
                            </a:lnTo>
                            <a:lnTo>
                              <a:pt x="307" y="16"/>
                            </a:lnTo>
                            <a:lnTo>
                              <a:pt x="304" y="9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99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0" y="1701"/>
                        <a:ext cx="307" cy="146"/>
                      </a:xfrm>
                      <a:custGeom>
                        <a:avLst/>
                        <a:gdLst>
                          <a:gd name="T0" fmla="*/ 304 w 307"/>
                          <a:gd name="T1" fmla="*/ 10 h 146"/>
                          <a:gd name="T2" fmla="*/ 300 w 307"/>
                          <a:gd name="T3" fmla="*/ 6 h 146"/>
                          <a:gd name="T4" fmla="*/ 295 w 307"/>
                          <a:gd name="T5" fmla="*/ 2 h 146"/>
                          <a:gd name="T6" fmla="*/ 288 w 307"/>
                          <a:gd name="T7" fmla="*/ 0 h 146"/>
                          <a:gd name="T8" fmla="*/ 278 w 307"/>
                          <a:gd name="T9" fmla="*/ 2 h 146"/>
                          <a:gd name="T10" fmla="*/ 254 w 307"/>
                          <a:gd name="T11" fmla="*/ 10 h 146"/>
                          <a:gd name="T12" fmla="*/ 212 w 307"/>
                          <a:gd name="T13" fmla="*/ 24 h 146"/>
                          <a:gd name="T14" fmla="*/ 168 w 307"/>
                          <a:gd name="T15" fmla="*/ 41 h 146"/>
                          <a:gd name="T16" fmla="*/ 130 w 307"/>
                          <a:gd name="T17" fmla="*/ 56 h 146"/>
                          <a:gd name="T18" fmla="*/ 89 w 307"/>
                          <a:gd name="T19" fmla="*/ 75 h 146"/>
                          <a:gd name="T20" fmla="*/ 53 w 307"/>
                          <a:gd name="T21" fmla="*/ 92 h 146"/>
                          <a:gd name="T22" fmla="*/ 30 w 307"/>
                          <a:gd name="T23" fmla="*/ 106 h 146"/>
                          <a:gd name="T24" fmla="*/ 18 w 307"/>
                          <a:gd name="T25" fmla="*/ 112 h 146"/>
                          <a:gd name="T26" fmla="*/ 11 w 307"/>
                          <a:gd name="T27" fmla="*/ 117 h 146"/>
                          <a:gd name="T28" fmla="*/ 5 w 307"/>
                          <a:gd name="T29" fmla="*/ 123 h 146"/>
                          <a:gd name="T30" fmla="*/ 2 w 307"/>
                          <a:gd name="T31" fmla="*/ 129 h 146"/>
                          <a:gd name="T32" fmla="*/ 0 w 307"/>
                          <a:gd name="T33" fmla="*/ 134 h 146"/>
                          <a:gd name="T34" fmla="*/ 1 w 307"/>
                          <a:gd name="T35" fmla="*/ 141 h 146"/>
                          <a:gd name="T36" fmla="*/ 5 w 307"/>
                          <a:gd name="T37" fmla="*/ 144 h 146"/>
                          <a:gd name="T38" fmla="*/ 10 w 307"/>
                          <a:gd name="T39" fmla="*/ 145 h 146"/>
                          <a:gd name="T40" fmla="*/ 16 w 307"/>
                          <a:gd name="T41" fmla="*/ 146 h 146"/>
                          <a:gd name="T42" fmla="*/ 23 w 307"/>
                          <a:gd name="T43" fmla="*/ 145 h 146"/>
                          <a:gd name="T44" fmla="*/ 36 w 307"/>
                          <a:gd name="T45" fmla="*/ 141 h 146"/>
                          <a:gd name="T46" fmla="*/ 49 w 307"/>
                          <a:gd name="T47" fmla="*/ 138 h 146"/>
                          <a:gd name="T48" fmla="*/ 72 w 307"/>
                          <a:gd name="T49" fmla="*/ 132 h 146"/>
                          <a:gd name="T50" fmla="*/ 105 w 307"/>
                          <a:gd name="T51" fmla="*/ 121 h 146"/>
                          <a:gd name="T52" fmla="*/ 144 w 307"/>
                          <a:gd name="T53" fmla="*/ 106 h 146"/>
                          <a:gd name="T54" fmla="*/ 186 w 307"/>
                          <a:gd name="T55" fmla="*/ 88 h 146"/>
                          <a:gd name="T56" fmla="*/ 224 w 307"/>
                          <a:gd name="T57" fmla="*/ 71 h 146"/>
                          <a:gd name="T58" fmla="*/ 248 w 307"/>
                          <a:gd name="T59" fmla="*/ 59 h 146"/>
                          <a:gd name="T60" fmla="*/ 269 w 307"/>
                          <a:gd name="T61" fmla="*/ 48 h 146"/>
                          <a:gd name="T62" fmla="*/ 293 w 307"/>
                          <a:gd name="T63" fmla="*/ 32 h 146"/>
                          <a:gd name="T64" fmla="*/ 303 w 307"/>
                          <a:gd name="T65" fmla="*/ 27 h 146"/>
                          <a:gd name="T66" fmla="*/ 306 w 307"/>
                          <a:gd name="T67" fmla="*/ 21 h 146"/>
                          <a:gd name="T68" fmla="*/ 307 w 307"/>
                          <a:gd name="T69" fmla="*/ 16 h 146"/>
                          <a:gd name="T70" fmla="*/ 304 w 307"/>
                          <a:gd name="T71" fmla="*/ 10 h 1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07" h="146">
                            <a:moveTo>
                              <a:pt x="304" y="10"/>
                            </a:moveTo>
                            <a:lnTo>
                              <a:pt x="300" y="6"/>
                            </a:lnTo>
                            <a:lnTo>
                              <a:pt x="295" y="2"/>
                            </a:lnTo>
                            <a:lnTo>
                              <a:pt x="288" y="0"/>
                            </a:lnTo>
                            <a:lnTo>
                              <a:pt x="278" y="2"/>
                            </a:lnTo>
                            <a:lnTo>
                              <a:pt x="254" y="10"/>
                            </a:lnTo>
                            <a:lnTo>
                              <a:pt x="212" y="24"/>
                            </a:lnTo>
                            <a:lnTo>
                              <a:pt x="168" y="41"/>
                            </a:lnTo>
                            <a:lnTo>
                              <a:pt x="130" y="56"/>
                            </a:lnTo>
                            <a:lnTo>
                              <a:pt x="89" y="75"/>
                            </a:lnTo>
                            <a:lnTo>
                              <a:pt x="53" y="92"/>
                            </a:lnTo>
                            <a:lnTo>
                              <a:pt x="30" y="106"/>
                            </a:lnTo>
                            <a:lnTo>
                              <a:pt x="18" y="112"/>
                            </a:lnTo>
                            <a:lnTo>
                              <a:pt x="11" y="117"/>
                            </a:lnTo>
                            <a:lnTo>
                              <a:pt x="5" y="123"/>
                            </a:lnTo>
                            <a:lnTo>
                              <a:pt x="2" y="129"/>
                            </a:lnTo>
                            <a:lnTo>
                              <a:pt x="0" y="134"/>
                            </a:lnTo>
                            <a:lnTo>
                              <a:pt x="1" y="141"/>
                            </a:lnTo>
                            <a:lnTo>
                              <a:pt x="5" y="144"/>
                            </a:lnTo>
                            <a:lnTo>
                              <a:pt x="10" y="145"/>
                            </a:lnTo>
                            <a:lnTo>
                              <a:pt x="16" y="146"/>
                            </a:lnTo>
                            <a:lnTo>
                              <a:pt x="23" y="145"/>
                            </a:lnTo>
                            <a:lnTo>
                              <a:pt x="36" y="141"/>
                            </a:lnTo>
                            <a:lnTo>
                              <a:pt x="49" y="138"/>
                            </a:lnTo>
                            <a:lnTo>
                              <a:pt x="72" y="132"/>
                            </a:lnTo>
                            <a:lnTo>
                              <a:pt x="105" y="121"/>
                            </a:lnTo>
                            <a:lnTo>
                              <a:pt x="144" y="106"/>
                            </a:lnTo>
                            <a:lnTo>
                              <a:pt x="186" y="88"/>
                            </a:lnTo>
                            <a:lnTo>
                              <a:pt x="224" y="71"/>
                            </a:lnTo>
                            <a:lnTo>
                              <a:pt x="248" y="59"/>
                            </a:lnTo>
                            <a:lnTo>
                              <a:pt x="269" y="48"/>
                            </a:lnTo>
                            <a:lnTo>
                              <a:pt x="293" y="32"/>
                            </a:lnTo>
                            <a:lnTo>
                              <a:pt x="303" y="27"/>
                            </a:lnTo>
                            <a:lnTo>
                              <a:pt x="306" y="21"/>
                            </a:lnTo>
                            <a:lnTo>
                              <a:pt x="307" y="16"/>
                            </a:lnTo>
                            <a:lnTo>
                              <a:pt x="304" y="10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9996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8" y="1722"/>
                      <a:ext cx="137" cy="335"/>
                      <a:chOff x="2778" y="1722"/>
                      <a:chExt cx="137" cy="335"/>
                    </a:xfrm>
                  </p:grpSpPr>
                  <p:sp>
                    <p:nvSpPr>
                      <p:cNvPr id="33999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0" y="1733"/>
                        <a:ext cx="135" cy="324"/>
                      </a:xfrm>
                      <a:custGeom>
                        <a:avLst/>
                        <a:gdLst>
                          <a:gd name="T0" fmla="*/ 118 w 135"/>
                          <a:gd name="T1" fmla="*/ 0 h 324"/>
                          <a:gd name="T2" fmla="*/ 105 w 135"/>
                          <a:gd name="T3" fmla="*/ 12 h 324"/>
                          <a:gd name="T4" fmla="*/ 88 w 135"/>
                          <a:gd name="T5" fmla="*/ 43 h 324"/>
                          <a:gd name="T6" fmla="*/ 70 w 135"/>
                          <a:gd name="T7" fmla="*/ 83 h 324"/>
                          <a:gd name="T8" fmla="*/ 48 w 135"/>
                          <a:gd name="T9" fmla="*/ 137 h 324"/>
                          <a:gd name="T10" fmla="*/ 28 w 135"/>
                          <a:gd name="T11" fmla="*/ 191 h 324"/>
                          <a:gd name="T12" fmla="*/ 11 w 135"/>
                          <a:gd name="T13" fmla="*/ 247 h 324"/>
                          <a:gd name="T14" fmla="*/ 3 w 135"/>
                          <a:gd name="T15" fmla="*/ 280 h 324"/>
                          <a:gd name="T16" fmla="*/ 1 w 135"/>
                          <a:gd name="T17" fmla="*/ 292 h 324"/>
                          <a:gd name="T18" fmla="*/ 0 w 135"/>
                          <a:gd name="T19" fmla="*/ 303 h 324"/>
                          <a:gd name="T20" fmla="*/ 2 w 135"/>
                          <a:gd name="T21" fmla="*/ 315 h 324"/>
                          <a:gd name="T22" fmla="*/ 7 w 135"/>
                          <a:gd name="T23" fmla="*/ 322 h 324"/>
                          <a:gd name="T24" fmla="*/ 12 w 135"/>
                          <a:gd name="T25" fmla="*/ 324 h 324"/>
                          <a:gd name="T26" fmla="*/ 20 w 135"/>
                          <a:gd name="T27" fmla="*/ 323 h 324"/>
                          <a:gd name="T28" fmla="*/ 26 w 135"/>
                          <a:gd name="T29" fmla="*/ 319 h 324"/>
                          <a:gd name="T30" fmla="*/ 30 w 135"/>
                          <a:gd name="T31" fmla="*/ 315 h 324"/>
                          <a:gd name="T32" fmla="*/ 36 w 135"/>
                          <a:gd name="T33" fmla="*/ 305 h 324"/>
                          <a:gd name="T34" fmla="*/ 49 w 135"/>
                          <a:gd name="T35" fmla="*/ 274 h 324"/>
                          <a:gd name="T36" fmla="*/ 73 w 135"/>
                          <a:gd name="T37" fmla="*/ 217 h 324"/>
                          <a:gd name="T38" fmla="*/ 93 w 135"/>
                          <a:gd name="T39" fmla="*/ 167 h 324"/>
                          <a:gd name="T40" fmla="*/ 112 w 135"/>
                          <a:gd name="T41" fmla="*/ 111 h 324"/>
                          <a:gd name="T42" fmla="*/ 125 w 135"/>
                          <a:gd name="T43" fmla="*/ 67 h 324"/>
                          <a:gd name="T44" fmla="*/ 133 w 135"/>
                          <a:gd name="T45" fmla="*/ 35 h 324"/>
                          <a:gd name="T46" fmla="*/ 135 w 135"/>
                          <a:gd name="T47" fmla="*/ 18 h 324"/>
                          <a:gd name="T48" fmla="*/ 132 w 135"/>
                          <a:gd name="T49" fmla="*/ 5 h 324"/>
                          <a:gd name="T50" fmla="*/ 126 w 135"/>
                          <a:gd name="T51" fmla="*/ 0 h 324"/>
                          <a:gd name="T52" fmla="*/ 118 w 135"/>
                          <a:gd name="T53" fmla="*/ 0 h 3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35" h="324">
                            <a:moveTo>
                              <a:pt x="118" y="0"/>
                            </a:moveTo>
                            <a:lnTo>
                              <a:pt x="105" y="12"/>
                            </a:lnTo>
                            <a:lnTo>
                              <a:pt x="88" y="43"/>
                            </a:lnTo>
                            <a:lnTo>
                              <a:pt x="70" y="83"/>
                            </a:lnTo>
                            <a:lnTo>
                              <a:pt x="48" y="137"/>
                            </a:lnTo>
                            <a:lnTo>
                              <a:pt x="28" y="191"/>
                            </a:lnTo>
                            <a:lnTo>
                              <a:pt x="11" y="247"/>
                            </a:lnTo>
                            <a:lnTo>
                              <a:pt x="3" y="280"/>
                            </a:lnTo>
                            <a:lnTo>
                              <a:pt x="1" y="292"/>
                            </a:lnTo>
                            <a:lnTo>
                              <a:pt x="0" y="303"/>
                            </a:lnTo>
                            <a:lnTo>
                              <a:pt x="2" y="315"/>
                            </a:lnTo>
                            <a:lnTo>
                              <a:pt x="7" y="322"/>
                            </a:lnTo>
                            <a:lnTo>
                              <a:pt x="12" y="324"/>
                            </a:lnTo>
                            <a:lnTo>
                              <a:pt x="20" y="323"/>
                            </a:lnTo>
                            <a:lnTo>
                              <a:pt x="26" y="319"/>
                            </a:lnTo>
                            <a:lnTo>
                              <a:pt x="30" y="315"/>
                            </a:lnTo>
                            <a:lnTo>
                              <a:pt x="36" y="305"/>
                            </a:lnTo>
                            <a:lnTo>
                              <a:pt x="49" y="274"/>
                            </a:lnTo>
                            <a:lnTo>
                              <a:pt x="73" y="217"/>
                            </a:lnTo>
                            <a:lnTo>
                              <a:pt x="93" y="167"/>
                            </a:lnTo>
                            <a:lnTo>
                              <a:pt x="112" y="111"/>
                            </a:lnTo>
                            <a:lnTo>
                              <a:pt x="125" y="67"/>
                            </a:lnTo>
                            <a:lnTo>
                              <a:pt x="133" y="35"/>
                            </a:lnTo>
                            <a:lnTo>
                              <a:pt x="135" y="18"/>
                            </a:lnTo>
                            <a:lnTo>
                              <a:pt x="132" y="5"/>
                            </a:lnTo>
                            <a:lnTo>
                              <a:pt x="126" y="0"/>
                            </a:lnTo>
                            <a:lnTo>
                              <a:pt x="118" y="0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99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8" y="1722"/>
                        <a:ext cx="136" cy="325"/>
                      </a:xfrm>
                      <a:custGeom>
                        <a:avLst/>
                        <a:gdLst>
                          <a:gd name="T0" fmla="*/ 118 w 136"/>
                          <a:gd name="T1" fmla="*/ 0 h 325"/>
                          <a:gd name="T2" fmla="*/ 106 w 136"/>
                          <a:gd name="T3" fmla="*/ 12 h 325"/>
                          <a:gd name="T4" fmla="*/ 89 w 136"/>
                          <a:gd name="T5" fmla="*/ 44 h 325"/>
                          <a:gd name="T6" fmla="*/ 70 w 136"/>
                          <a:gd name="T7" fmla="*/ 83 h 325"/>
                          <a:gd name="T8" fmla="*/ 49 w 136"/>
                          <a:gd name="T9" fmla="*/ 137 h 325"/>
                          <a:gd name="T10" fmla="*/ 28 w 136"/>
                          <a:gd name="T11" fmla="*/ 192 h 325"/>
                          <a:gd name="T12" fmla="*/ 11 w 136"/>
                          <a:gd name="T13" fmla="*/ 248 h 325"/>
                          <a:gd name="T14" fmla="*/ 3 w 136"/>
                          <a:gd name="T15" fmla="*/ 281 h 325"/>
                          <a:gd name="T16" fmla="*/ 2 w 136"/>
                          <a:gd name="T17" fmla="*/ 293 h 325"/>
                          <a:gd name="T18" fmla="*/ 0 w 136"/>
                          <a:gd name="T19" fmla="*/ 304 h 325"/>
                          <a:gd name="T20" fmla="*/ 3 w 136"/>
                          <a:gd name="T21" fmla="*/ 316 h 325"/>
                          <a:gd name="T22" fmla="*/ 7 w 136"/>
                          <a:gd name="T23" fmla="*/ 322 h 325"/>
                          <a:gd name="T24" fmla="*/ 12 w 136"/>
                          <a:gd name="T25" fmla="*/ 325 h 325"/>
                          <a:gd name="T26" fmla="*/ 20 w 136"/>
                          <a:gd name="T27" fmla="*/ 324 h 325"/>
                          <a:gd name="T28" fmla="*/ 26 w 136"/>
                          <a:gd name="T29" fmla="*/ 320 h 325"/>
                          <a:gd name="T30" fmla="*/ 30 w 136"/>
                          <a:gd name="T31" fmla="*/ 316 h 325"/>
                          <a:gd name="T32" fmla="*/ 36 w 136"/>
                          <a:gd name="T33" fmla="*/ 306 h 325"/>
                          <a:gd name="T34" fmla="*/ 50 w 136"/>
                          <a:gd name="T35" fmla="*/ 275 h 325"/>
                          <a:gd name="T36" fmla="*/ 73 w 136"/>
                          <a:gd name="T37" fmla="*/ 218 h 325"/>
                          <a:gd name="T38" fmla="*/ 93 w 136"/>
                          <a:gd name="T39" fmla="*/ 168 h 325"/>
                          <a:gd name="T40" fmla="*/ 112 w 136"/>
                          <a:gd name="T41" fmla="*/ 112 h 325"/>
                          <a:gd name="T42" fmla="*/ 126 w 136"/>
                          <a:gd name="T43" fmla="*/ 68 h 325"/>
                          <a:gd name="T44" fmla="*/ 133 w 136"/>
                          <a:gd name="T45" fmla="*/ 36 h 325"/>
                          <a:gd name="T46" fmla="*/ 136 w 136"/>
                          <a:gd name="T47" fmla="*/ 19 h 325"/>
                          <a:gd name="T48" fmla="*/ 132 w 136"/>
                          <a:gd name="T49" fmla="*/ 6 h 325"/>
                          <a:gd name="T50" fmla="*/ 126 w 136"/>
                          <a:gd name="T51" fmla="*/ 0 h 325"/>
                          <a:gd name="T52" fmla="*/ 118 w 136"/>
                          <a:gd name="T53" fmla="*/ 0 h 3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36" h="325">
                            <a:moveTo>
                              <a:pt x="118" y="0"/>
                            </a:moveTo>
                            <a:lnTo>
                              <a:pt x="106" y="12"/>
                            </a:lnTo>
                            <a:lnTo>
                              <a:pt x="89" y="44"/>
                            </a:lnTo>
                            <a:lnTo>
                              <a:pt x="70" y="83"/>
                            </a:lnTo>
                            <a:lnTo>
                              <a:pt x="49" y="137"/>
                            </a:lnTo>
                            <a:lnTo>
                              <a:pt x="28" y="192"/>
                            </a:lnTo>
                            <a:lnTo>
                              <a:pt x="11" y="248"/>
                            </a:lnTo>
                            <a:lnTo>
                              <a:pt x="3" y="281"/>
                            </a:lnTo>
                            <a:lnTo>
                              <a:pt x="2" y="293"/>
                            </a:lnTo>
                            <a:lnTo>
                              <a:pt x="0" y="304"/>
                            </a:lnTo>
                            <a:lnTo>
                              <a:pt x="3" y="316"/>
                            </a:lnTo>
                            <a:lnTo>
                              <a:pt x="7" y="322"/>
                            </a:lnTo>
                            <a:lnTo>
                              <a:pt x="12" y="325"/>
                            </a:lnTo>
                            <a:lnTo>
                              <a:pt x="20" y="324"/>
                            </a:lnTo>
                            <a:lnTo>
                              <a:pt x="26" y="320"/>
                            </a:lnTo>
                            <a:lnTo>
                              <a:pt x="30" y="316"/>
                            </a:lnTo>
                            <a:lnTo>
                              <a:pt x="36" y="306"/>
                            </a:lnTo>
                            <a:lnTo>
                              <a:pt x="50" y="275"/>
                            </a:lnTo>
                            <a:lnTo>
                              <a:pt x="73" y="218"/>
                            </a:lnTo>
                            <a:lnTo>
                              <a:pt x="93" y="168"/>
                            </a:lnTo>
                            <a:lnTo>
                              <a:pt x="112" y="112"/>
                            </a:lnTo>
                            <a:lnTo>
                              <a:pt x="126" y="68"/>
                            </a:lnTo>
                            <a:lnTo>
                              <a:pt x="133" y="36"/>
                            </a:lnTo>
                            <a:lnTo>
                              <a:pt x="136" y="19"/>
                            </a:lnTo>
                            <a:lnTo>
                              <a:pt x="132" y="6"/>
                            </a:lnTo>
                            <a:lnTo>
                              <a:pt x="126" y="0"/>
                            </a:lnTo>
                            <a:lnTo>
                              <a:pt x="118" y="0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999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718" y="1374"/>
                      <a:ext cx="174" cy="309"/>
                    </a:xfrm>
                    <a:custGeom>
                      <a:avLst/>
                      <a:gdLst>
                        <a:gd name="T0" fmla="*/ 166 w 174"/>
                        <a:gd name="T1" fmla="*/ 306 h 309"/>
                        <a:gd name="T2" fmla="*/ 171 w 174"/>
                        <a:gd name="T3" fmla="*/ 302 h 309"/>
                        <a:gd name="T4" fmla="*/ 174 w 174"/>
                        <a:gd name="T5" fmla="*/ 297 h 309"/>
                        <a:gd name="T6" fmla="*/ 174 w 174"/>
                        <a:gd name="T7" fmla="*/ 290 h 309"/>
                        <a:gd name="T8" fmla="*/ 174 w 174"/>
                        <a:gd name="T9" fmla="*/ 281 h 309"/>
                        <a:gd name="T10" fmla="*/ 167 w 174"/>
                        <a:gd name="T11" fmla="*/ 262 h 309"/>
                        <a:gd name="T12" fmla="*/ 156 w 174"/>
                        <a:gd name="T13" fmla="*/ 233 h 309"/>
                        <a:gd name="T14" fmla="*/ 140 w 174"/>
                        <a:gd name="T15" fmla="*/ 199 h 309"/>
                        <a:gd name="T16" fmla="*/ 113 w 174"/>
                        <a:gd name="T17" fmla="*/ 145 h 309"/>
                        <a:gd name="T18" fmla="*/ 84 w 174"/>
                        <a:gd name="T19" fmla="*/ 92 h 309"/>
                        <a:gd name="T20" fmla="*/ 63 w 174"/>
                        <a:gd name="T21" fmla="*/ 57 h 309"/>
                        <a:gd name="T22" fmla="*/ 51 w 174"/>
                        <a:gd name="T23" fmla="*/ 40 h 309"/>
                        <a:gd name="T24" fmla="*/ 37 w 174"/>
                        <a:gd name="T25" fmla="*/ 23 h 309"/>
                        <a:gd name="T26" fmla="*/ 32 w 174"/>
                        <a:gd name="T27" fmla="*/ 16 h 309"/>
                        <a:gd name="T28" fmla="*/ 25 w 174"/>
                        <a:gd name="T29" fmla="*/ 9 h 309"/>
                        <a:gd name="T30" fmla="*/ 18 w 174"/>
                        <a:gd name="T31" fmla="*/ 4 h 309"/>
                        <a:gd name="T32" fmla="*/ 11 w 174"/>
                        <a:gd name="T33" fmla="*/ 0 h 309"/>
                        <a:gd name="T34" fmla="*/ 8 w 174"/>
                        <a:gd name="T35" fmla="*/ 0 h 309"/>
                        <a:gd name="T36" fmla="*/ 3 w 174"/>
                        <a:gd name="T37" fmla="*/ 2 h 309"/>
                        <a:gd name="T38" fmla="*/ 1 w 174"/>
                        <a:gd name="T39" fmla="*/ 6 h 309"/>
                        <a:gd name="T40" fmla="*/ 0 w 174"/>
                        <a:gd name="T41" fmla="*/ 11 h 309"/>
                        <a:gd name="T42" fmla="*/ 0 w 174"/>
                        <a:gd name="T43" fmla="*/ 19 h 309"/>
                        <a:gd name="T44" fmla="*/ 3 w 174"/>
                        <a:gd name="T45" fmla="*/ 33 h 309"/>
                        <a:gd name="T46" fmla="*/ 10 w 174"/>
                        <a:gd name="T47" fmla="*/ 56 h 309"/>
                        <a:gd name="T48" fmla="*/ 19 w 174"/>
                        <a:gd name="T49" fmla="*/ 79 h 309"/>
                        <a:gd name="T50" fmla="*/ 37 w 174"/>
                        <a:gd name="T51" fmla="*/ 116 h 309"/>
                        <a:gd name="T52" fmla="*/ 64 w 174"/>
                        <a:gd name="T53" fmla="*/ 167 h 309"/>
                        <a:gd name="T54" fmla="*/ 92 w 174"/>
                        <a:gd name="T55" fmla="*/ 218 h 309"/>
                        <a:gd name="T56" fmla="*/ 110 w 174"/>
                        <a:gd name="T57" fmla="*/ 250 h 309"/>
                        <a:gd name="T58" fmla="*/ 127 w 174"/>
                        <a:gd name="T59" fmla="*/ 279 h 309"/>
                        <a:gd name="T60" fmla="*/ 141 w 174"/>
                        <a:gd name="T61" fmla="*/ 299 h 309"/>
                        <a:gd name="T62" fmla="*/ 150 w 174"/>
                        <a:gd name="T63" fmla="*/ 306 h 309"/>
                        <a:gd name="T64" fmla="*/ 156 w 174"/>
                        <a:gd name="T65" fmla="*/ 309 h 309"/>
                        <a:gd name="T66" fmla="*/ 164 w 174"/>
                        <a:gd name="T67" fmla="*/ 306 h 309"/>
                        <a:gd name="T68" fmla="*/ 166 w 174"/>
                        <a:gd name="T69" fmla="*/ 306 h 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74" h="309">
                          <a:moveTo>
                            <a:pt x="166" y="306"/>
                          </a:moveTo>
                          <a:lnTo>
                            <a:pt x="171" y="302"/>
                          </a:lnTo>
                          <a:lnTo>
                            <a:pt x="174" y="297"/>
                          </a:lnTo>
                          <a:lnTo>
                            <a:pt x="174" y="290"/>
                          </a:lnTo>
                          <a:lnTo>
                            <a:pt x="174" y="281"/>
                          </a:lnTo>
                          <a:lnTo>
                            <a:pt x="167" y="262"/>
                          </a:lnTo>
                          <a:lnTo>
                            <a:pt x="156" y="233"/>
                          </a:lnTo>
                          <a:lnTo>
                            <a:pt x="140" y="199"/>
                          </a:lnTo>
                          <a:lnTo>
                            <a:pt x="113" y="145"/>
                          </a:lnTo>
                          <a:lnTo>
                            <a:pt x="84" y="92"/>
                          </a:lnTo>
                          <a:lnTo>
                            <a:pt x="63" y="57"/>
                          </a:lnTo>
                          <a:lnTo>
                            <a:pt x="51" y="40"/>
                          </a:lnTo>
                          <a:lnTo>
                            <a:pt x="37" y="23"/>
                          </a:lnTo>
                          <a:lnTo>
                            <a:pt x="32" y="16"/>
                          </a:lnTo>
                          <a:lnTo>
                            <a:pt x="25" y="9"/>
                          </a:lnTo>
                          <a:lnTo>
                            <a:pt x="18" y="4"/>
                          </a:lnTo>
                          <a:lnTo>
                            <a:pt x="11" y="0"/>
                          </a:lnTo>
                          <a:lnTo>
                            <a:pt x="8" y="0"/>
                          </a:lnTo>
                          <a:lnTo>
                            <a:pt x="3" y="2"/>
                          </a:lnTo>
                          <a:lnTo>
                            <a:pt x="1" y="6"/>
                          </a:lnTo>
                          <a:lnTo>
                            <a:pt x="0" y="11"/>
                          </a:lnTo>
                          <a:lnTo>
                            <a:pt x="0" y="19"/>
                          </a:lnTo>
                          <a:lnTo>
                            <a:pt x="3" y="33"/>
                          </a:lnTo>
                          <a:lnTo>
                            <a:pt x="10" y="56"/>
                          </a:lnTo>
                          <a:lnTo>
                            <a:pt x="19" y="79"/>
                          </a:lnTo>
                          <a:lnTo>
                            <a:pt x="37" y="116"/>
                          </a:lnTo>
                          <a:lnTo>
                            <a:pt x="64" y="167"/>
                          </a:lnTo>
                          <a:lnTo>
                            <a:pt x="92" y="218"/>
                          </a:lnTo>
                          <a:lnTo>
                            <a:pt x="110" y="250"/>
                          </a:lnTo>
                          <a:lnTo>
                            <a:pt x="127" y="279"/>
                          </a:lnTo>
                          <a:lnTo>
                            <a:pt x="141" y="299"/>
                          </a:lnTo>
                          <a:lnTo>
                            <a:pt x="150" y="306"/>
                          </a:lnTo>
                          <a:lnTo>
                            <a:pt x="156" y="309"/>
                          </a:lnTo>
                          <a:lnTo>
                            <a:pt x="164" y="306"/>
                          </a:lnTo>
                          <a:lnTo>
                            <a:pt x="166" y="306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0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47" y="1331"/>
                      <a:ext cx="73" cy="315"/>
                    </a:xfrm>
                    <a:custGeom>
                      <a:avLst/>
                      <a:gdLst>
                        <a:gd name="T0" fmla="*/ 22 w 73"/>
                        <a:gd name="T1" fmla="*/ 4 h 315"/>
                        <a:gd name="T2" fmla="*/ 27 w 73"/>
                        <a:gd name="T3" fmla="*/ 11 h 315"/>
                        <a:gd name="T4" fmla="*/ 30 w 73"/>
                        <a:gd name="T5" fmla="*/ 18 h 315"/>
                        <a:gd name="T6" fmla="*/ 37 w 73"/>
                        <a:gd name="T7" fmla="*/ 40 h 315"/>
                        <a:gd name="T8" fmla="*/ 44 w 73"/>
                        <a:gd name="T9" fmla="*/ 74 h 315"/>
                        <a:gd name="T10" fmla="*/ 49 w 73"/>
                        <a:gd name="T11" fmla="*/ 100 h 315"/>
                        <a:gd name="T12" fmla="*/ 54 w 73"/>
                        <a:gd name="T13" fmla="*/ 132 h 315"/>
                        <a:gd name="T14" fmla="*/ 61 w 73"/>
                        <a:gd name="T15" fmla="*/ 174 h 315"/>
                        <a:gd name="T16" fmla="*/ 64 w 73"/>
                        <a:gd name="T17" fmla="*/ 204 h 315"/>
                        <a:gd name="T18" fmla="*/ 70 w 73"/>
                        <a:gd name="T19" fmla="*/ 239 h 315"/>
                        <a:gd name="T20" fmla="*/ 71 w 73"/>
                        <a:gd name="T21" fmla="*/ 269 h 315"/>
                        <a:gd name="T22" fmla="*/ 73 w 73"/>
                        <a:gd name="T23" fmla="*/ 290 h 315"/>
                        <a:gd name="T24" fmla="*/ 72 w 73"/>
                        <a:gd name="T25" fmla="*/ 303 h 315"/>
                        <a:gd name="T26" fmla="*/ 65 w 73"/>
                        <a:gd name="T27" fmla="*/ 314 h 315"/>
                        <a:gd name="T28" fmla="*/ 55 w 73"/>
                        <a:gd name="T29" fmla="*/ 315 h 315"/>
                        <a:gd name="T30" fmla="*/ 46 w 73"/>
                        <a:gd name="T31" fmla="*/ 310 h 315"/>
                        <a:gd name="T32" fmla="*/ 39 w 73"/>
                        <a:gd name="T33" fmla="*/ 297 h 315"/>
                        <a:gd name="T34" fmla="*/ 34 w 73"/>
                        <a:gd name="T35" fmla="*/ 278 h 315"/>
                        <a:gd name="T36" fmla="*/ 27 w 73"/>
                        <a:gd name="T37" fmla="*/ 244 h 315"/>
                        <a:gd name="T38" fmla="*/ 22 w 73"/>
                        <a:gd name="T39" fmla="*/ 213 h 315"/>
                        <a:gd name="T40" fmla="*/ 17 w 73"/>
                        <a:gd name="T41" fmla="*/ 179 h 315"/>
                        <a:gd name="T42" fmla="*/ 10 w 73"/>
                        <a:gd name="T43" fmla="*/ 137 h 315"/>
                        <a:gd name="T44" fmla="*/ 6 w 73"/>
                        <a:gd name="T45" fmla="*/ 104 h 315"/>
                        <a:gd name="T46" fmla="*/ 3 w 73"/>
                        <a:gd name="T47" fmla="*/ 75 h 315"/>
                        <a:gd name="T48" fmla="*/ 1 w 73"/>
                        <a:gd name="T49" fmla="*/ 43 h 315"/>
                        <a:gd name="T50" fmla="*/ 0 w 73"/>
                        <a:gd name="T51" fmla="*/ 21 h 315"/>
                        <a:gd name="T52" fmla="*/ 1 w 73"/>
                        <a:gd name="T53" fmla="*/ 15 h 315"/>
                        <a:gd name="T54" fmla="*/ 3 w 73"/>
                        <a:gd name="T55" fmla="*/ 7 h 315"/>
                        <a:gd name="T56" fmla="*/ 7 w 73"/>
                        <a:gd name="T57" fmla="*/ 1 h 315"/>
                        <a:gd name="T58" fmla="*/ 12 w 73"/>
                        <a:gd name="T59" fmla="*/ 0 h 315"/>
                        <a:gd name="T60" fmla="*/ 17 w 73"/>
                        <a:gd name="T61" fmla="*/ 1 h 315"/>
                        <a:gd name="T62" fmla="*/ 22 w 73"/>
                        <a:gd name="T63" fmla="*/ 4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73" h="315">
                          <a:moveTo>
                            <a:pt x="22" y="4"/>
                          </a:moveTo>
                          <a:lnTo>
                            <a:pt x="27" y="11"/>
                          </a:lnTo>
                          <a:lnTo>
                            <a:pt x="30" y="18"/>
                          </a:lnTo>
                          <a:lnTo>
                            <a:pt x="37" y="40"/>
                          </a:lnTo>
                          <a:lnTo>
                            <a:pt x="44" y="74"/>
                          </a:lnTo>
                          <a:lnTo>
                            <a:pt x="49" y="100"/>
                          </a:lnTo>
                          <a:lnTo>
                            <a:pt x="54" y="132"/>
                          </a:lnTo>
                          <a:lnTo>
                            <a:pt x="61" y="174"/>
                          </a:lnTo>
                          <a:lnTo>
                            <a:pt x="64" y="204"/>
                          </a:lnTo>
                          <a:lnTo>
                            <a:pt x="70" y="239"/>
                          </a:lnTo>
                          <a:lnTo>
                            <a:pt x="71" y="269"/>
                          </a:lnTo>
                          <a:lnTo>
                            <a:pt x="73" y="290"/>
                          </a:lnTo>
                          <a:lnTo>
                            <a:pt x="72" y="303"/>
                          </a:lnTo>
                          <a:lnTo>
                            <a:pt x="65" y="314"/>
                          </a:lnTo>
                          <a:lnTo>
                            <a:pt x="55" y="315"/>
                          </a:lnTo>
                          <a:lnTo>
                            <a:pt x="46" y="310"/>
                          </a:lnTo>
                          <a:lnTo>
                            <a:pt x="39" y="297"/>
                          </a:lnTo>
                          <a:lnTo>
                            <a:pt x="34" y="278"/>
                          </a:lnTo>
                          <a:lnTo>
                            <a:pt x="27" y="244"/>
                          </a:lnTo>
                          <a:lnTo>
                            <a:pt x="22" y="213"/>
                          </a:lnTo>
                          <a:lnTo>
                            <a:pt x="17" y="179"/>
                          </a:lnTo>
                          <a:lnTo>
                            <a:pt x="10" y="137"/>
                          </a:lnTo>
                          <a:lnTo>
                            <a:pt x="6" y="104"/>
                          </a:lnTo>
                          <a:lnTo>
                            <a:pt x="3" y="75"/>
                          </a:lnTo>
                          <a:lnTo>
                            <a:pt x="1" y="43"/>
                          </a:lnTo>
                          <a:lnTo>
                            <a:pt x="0" y="21"/>
                          </a:lnTo>
                          <a:lnTo>
                            <a:pt x="1" y="15"/>
                          </a:lnTo>
                          <a:lnTo>
                            <a:pt x="3" y="7"/>
                          </a:lnTo>
                          <a:lnTo>
                            <a:pt x="7" y="1"/>
                          </a:lnTo>
                          <a:lnTo>
                            <a:pt x="12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610" y="1479"/>
                      <a:ext cx="279" cy="184"/>
                    </a:xfrm>
                    <a:custGeom>
                      <a:avLst/>
                      <a:gdLst>
                        <a:gd name="T0" fmla="*/ 274 w 279"/>
                        <a:gd name="T1" fmla="*/ 163 h 184"/>
                        <a:gd name="T2" fmla="*/ 264 w 279"/>
                        <a:gd name="T3" fmla="*/ 154 h 184"/>
                        <a:gd name="T4" fmla="*/ 240 w 279"/>
                        <a:gd name="T5" fmla="*/ 134 h 184"/>
                        <a:gd name="T6" fmla="*/ 205 w 279"/>
                        <a:gd name="T7" fmla="*/ 107 h 184"/>
                        <a:gd name="T8" fmla="*/ 158 w 279"/>
                        <a:gd name="T9" fmla="*/ 75 h 184"/>
                        <a:gd name="T10" fmla="*/ 114 w 279"/>
                        <a:gd name="T11" fmla="*/ 48 h 184"/>
                        <a:gd name="T12" fmla="*/ 60 w 279"/>
                        <a:gd name="T13" fmla="*/ 19 h 184"/>
                        <a:gd name="T14" fmla="*/ 37 w 279"/>
                        <a:gd name="T15" fmla="*/ 7 h 184"/>
                        <a:gd name="T16" fmla="*/ 24 w 279"/>
                        <a:gd name="T17" fmla="*/ 3 h 184"/>
                        <a:gd name="T18" fmla="*/ 16 w 279"/>
                        <a:gd name="T19" fmla="*/ 1 h 184"/>
                        <a:gd name="T20" fmla="*/ 7 w 279"/>
                        <a:gd name="T21" fmla="*/ 0 h 184"/>
                        <a:gd name="T22" fmla="*/ 2 w 279"/>
                        <a:gd name="T23" fmla="*/ 4 h 184"/>
                        <a:gd name="T24" fmla="*/ 0 w 279"/>
                        <a:gd name="T25" fmla="*/ 10 h 184"/>
                        <a:gd name="T26" fmla="*/ 2 w 279"/>
                        <a:gd name="T27" fmla="*/ 16 h 184"/>
                        <a:gd name="T28" fmla="*/ 6 w 279"/>
                        <a:gd name="T29" fmla="*/ 23 h 184"/>
                        <a:gd name="T30" fmla="*/ 12 w 279"/>
                        <a:gd name="T31" fmla="*/ 32 h 184"/>
                        <a:gd name="T32" fmla="*/ 17 w 279"/>
                        <a:gd name="T33" fmla="*/ 39 h 184"/>
                        <a:gd name="T34" fmla="*/ 41 w 279"/>
                        <a:gd name="T35" fmla="*/ 59 h 184"/>
                        <a:gd name="T36" fmla="*/ 90 w 279"/>
                        <a:gd name="T37" fmla="*/ 94 h 184"/>
                        <a:gd name="T38" fmla="*/ 141 w 279"/>
                        <a:gd name="T39" fmla="*/ 124 h 184"/>
                        <a:gd name="T40" fmla="*/ 183 w 279"/>
                        <a:gd name="T41" fmla="*/ 149 h 184"/>
                        <a:gd name="T42" fmla="*/ 221 w 279"/>
                        <a:gd name="T43" fmla="*/ 169 h 184"/>
                        <a:gd name="T44" fmla="*/ 249 w 279"/>
                        <a:gd name="T45" fmla="*/ 182 h 184"/>
                        <a:gd name="T46" fmla="*/ 267 w 279"/>
                        <a:gd name="T47" fmla="*/ 184 h 184"/>
                        <a:gd name="T48" fmla="*/ 274 w 279"/>
                        <a:gd name="T49" fmla="*/ 183 h 184"/>
                        <a:gd name="T50" fmla="*/ 279 w 279"/>
                        <a:gd name="T51" fmla="*/ 174 h 184"/>
                        <a:gd name="T52" fmla="*/ 274 w 279"/>
                        <a:gd name="T53" fmla="*/ 163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9" h="184">
                          <a:moveTo>
                            <a:pt x="274" y="163"/>
                          </a:moveTo>
                          <a:lnTo>
                            <a:pt x="264" y="154"/>
                          </a:lnTo>
                          <a:lnTo>
                            <a:pt x="240" y="134"/>
                          </a:lnTo>
                          <a:lnTo>
                            <a:pt x="205" y="107"/>
                          </a:lnTo>
                          <a:lnTo>
                            <a:pt x="158" y="75"/>
                          </a:lnTo>
                          <a:lnTo>
                            <a:pt x="114" y="48"/>
                          </a:lnTo>
                          <a:lnTo>
                            <a:pt x="60" y="19"/>
                          </a:lnTo>
                          <a:lnTo>
                            <a:pt x="37" y="7"/>
                          </a:lnTo>
                          <a:lnTo>
                            <a:pt x="24" y="3"/>
                          </a:lnTo>
                          <a:lnTo>
                            <a:pt x="16" y="1"/>
                          </a:lnTo>
                          <a:lnTo>
                            <a:pt x="7" y="0"/>
                          </a:lnTo>
                          <a:lnTo>
                            <a:pt x="2" y="4"/>
                          </a:lnTo>
                          <a:lnTo>
                            <a:pt x="0" y="10"/>
                          </a:lnTo>
                          <a:lnTo>
                            <a:pt x="2" y="16"/>
                          </a:lnTo>
                          <a:lnTo>
                            <a:pt x="6" y="23"/>
                          </a:lnTo>
                          <a:lnTo>
                            <a:pt x="12" y="32"/>
                          </a:lnTo>
                          <a:lnTo>
                            <a:pt x="17" y="39"/>
                          </a:lnTo>
                          <a:lnTo>
                            <a:pt x="41" y="59"/>
                          </a:lnTo>
                          <a:lnTo>
                            <a:pt x="90" y="94"/>
                          </a:lnTo>
                          <a:lnTo>
                            <a:pt x="141" y="124"/>
                          </a:lnTo>
                          <a:lnTo>
                            <a:pt x="183" y="149"/>
                          </a:lnTo>
                          <a:lnTo>
                            <a:pt x="221" y="169"/>
                          </a:lnTo>
                          <a:lnTo>
                            <a:pt x="249" y="182"/>
                          </a:lnTo>
                          <a:lnTo>
                            <a:pt x="267" y="184"/>
                          </a:lnTo>
                          <a:lnTo>
                            <a:pt x="274" y="183"/>
                          </a:lnTo>
                          <a:lnTo>
                            <a:pt x="279" y="174"/>
                          </a:lnTo>
                          <a:lnTo>
                            <a:pt x="274" y="163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0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563" y="1596"/>
                      <a:ext cx="327" cy="91"/>
                    </a:xfrm>
                    <a:custGeom>
                      <a:avLst/>
                      <a:gdLst>
                        <a:gd name="T0" fmla="*/ 327 w 327"/>
                        <a:gd name="T1" fmla="*/ 79 h 91"/>
                        <a:gd name="T2" fmla="*/ 316 w 327"/>
                        <a:gd name="T3" fmla="*/ 70 h 91"/>
                        <a:gd name="T4" fmla="*/ 284 w 327"/>
                        <a:gd name="T5" fmla="*/ 58 h 91"/>
                        <a:gd name="T6" fmla="*/ 232 w 327"/>
                        <a:gd name="T7" fmla="*/ 41 h 91"/>
                        <a:gd name="T8" fmla="*/ 189 w 327"/>
                        <a:gd name="T9" fmla="*/ 29 h 91"/>
                        <a:gd name="T10" fmla="*/ 135 w 327"/>
                        <a:gd name="T11" fmla="*/ 15 h 91"/>
                        <a:gd name="T12" fmla="*/ 79 w 327"/>
                        <a:gd name="T13" fmla="*/ 5 h 91"/>
                        <a:gd name="T14" fmla="*/ 45 w 327"/>
                        <a:gd name="T15" fmla="*/ 2 h 91"/>
                        <a:gd name="T16" fmla="*/ 34 w 327"/>
                        <a:gd name="T17" fmla="*/ 0 h 91"/>
                        <a:gd name="T18" fmla="*/ 23 w 327"/>
                        <a:gd name="T19" fmla="*/ 2 h 91"/>
                        <a:gd name="T20" fmla="*/ 12 w 327"/>
                        <a:gd name="T21" fmla="*/ 2 h 91"/>
                        <a:gd name="T22" fmla="*/ 3 w 327"/>
                        <a:gd name="T23" fmla="*/ 6 h 91"/>
                        <a:gd name="T24" fmla="*/ 0 w 327"/>
                        <a:gd name="T25" fmla="*/ 10 h 91"/>
                        <a:gd name="T26" fmla="*/ 1 w 327"/>
                        <a:gd name="T27" fmla="*/ 16 h 91"/>
                        <a:gd name="T28" fmla="*/ 5 w 327"/>
                        <a:gd name="T29" fmla="*/ 23 h 91"/>
                        <a:gd name="T30" fmla="*/ 10 w 327"/>
                        <a:gd name="T31" fmla="*/ 28 h 91"/>
                        <a:gd name="T32" fmla="*/ 24 w 327"/>
                        <a:gd name="T33" fmla="*/ 36 h 91"/>
                        <a:gd name="T34" fmla="*/ 38 w 327"/>
                        <a:gd name="T35" fmla="*/ 41 h 91"/>
                        <a:gd name="T36" fmla="*/ 60 w 327"/>
                        <a:gd name="T37" fmla="*/ 49 h 91"/>
                        <a:gd name="T38" fmla="*/ 116 w 327"/>
                        <a:gd name="T39" fmla="*/ 65 h 91"/>
                        <a:gd name="T40" fmla="*/ 174 w 327"/>
                        <a:gd name="T41" fmla="*/ 75 h 91"/>
                        <a:gd name="T42" fmla="*/ 218 w 327"/>
                        <a:gd name="T43" fmla="*/ 83 h 91"/>
                        <a:gd name="T44" fmla="*/ 269 w 327"/>
                        <a:gd name="T45" fmla="*/ 89 h 91"/>
                        <a:gd name="T46" fmla="*/ 292 w 327"/>
                        <a:gd name="T47" fmla="*/ 90 h 91"/>
                        <a:gd name="T48" fmla="*/ 309 w 327"/>
                        <a:gd name="T49" fmla="*/ 91 h 91"/>
                        <a:gd name="T50" fmla="*/ 322 w 327"/>
                        <a:gd name="T51" fmla="*/ 89 h 91"/>
                        <a:gd name="T52" fmla="*/ 327 w 327"/>
                        <a:gd name="T53" fmla="*/ 85 h 91"/>
                        <a:gd name="T54" fmla="*/ 327 w 327"/>
                        <a:gd name="T55" fmla="*/ 79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27" h="91">
                          <a:moveTo>
                            <a:pt x="327" y="79"/>
                          </a:moveTo>
                          <a:lnTo>
                            <a:pt x="316" y="70"/>
                          </a:lnTo>
                          <a:lnTo>
                            <a:pt x="284" y="58"/>
                          </a:lnTo>
                          <a:lnTo>
                            <a:pt x="232" y="41"/>
                          </a:lnTo>
                          <a:lnTo>
                            <a:pt x="189" y="29"/>
                          </a:lnTo>
                          <a:lnTo>
                            <a:pt x="135" y="15"/>
                          </a:lnTo>
                          <a:lnTo>
                            <a:pt x="79" y="5"/>
                          </a:lnTo>
                          <a:lnTo>
                            <a:pt x="45" y="2"/>
                          </a:lnTo>
                          <a:lnTo>
                            <a:pt x="34" y="0"/>
                          </a:lnTo>
                          <a:lnTo>
                            <a:pt x="23" y="2"/>
                          </a:lnTo>
                          <a:lnTo>
                            <a:pt x="12" y="2"/>
                          </a:lnTo>
                          <a:lnTo>
                            <a:pt x="3" y="6"/>
                          </a:lnTo>
                          <a:lnTo>
                            <a:pt x="0" y="10"/>
                          </a:lnTo>
                          <a:lnTo>
                            <a:pt x="1" y="16"/>
                          </a:lnTo>
                          <a:lnTo>
                            <a:pt x="5" y="23"/>
                          </a:lnTo>
                          <a:lnTo>
                            <a:pt x="10" y="28"/>
                          </a:lnTo>
                          <a:lnTo>
                            <a:pt x="24" y="36"/>
                          </a:lnTo>
                          <a:lnTo>
                            <a:pt x="38" y="41"/>
                          </a:lnTo>
                          <a:lnTo>
                            <a:pt x="60" y="49"/>
                          </a:lnTo>
                          <a:lnTo>
                            <a:pt x="116" y="65"/>
                          </a:lnTo>
                          <a:lnTo>
                            <a:pt x="174" y="75"/>
                          </a:lnTo>
                          <a:lnTo>
                            <a:pt x="218" y="83"/>
                          </a:lnTo>
                          <a:lnTo>
                            <a:pt x="269" y="89"/>
                          </a:lnTo>
                          <a:lnTo>
                            <a:pt x="292" y="90"/>
                          </a:lnTo>
                          <a:lnTo>
                            <a:pt x="309" y="91"/>
                          </a:lnTo>
                          <a:lnTo>
                            <a:pt x="322" y="89"/>
                          </a:lnTo>
                          <a:lnTo>
                            <a:pt x="327" y="85"/>
                          </a:lnTo>
                          <a:lnTo>
                            <a:pt x="327" y="79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0003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5" y="1662"/>
                      <a:ext cx="325" cy="57"/>
                      <a:chOff x="2565" y="1662"/>
                      <a:chExt cx="325" cy="57"/>
                    </a:xfrm>
                  </p:grpSpPr>
                  <p:sp>
                    <p:nvSpPr>
                      <p:cNvPr id="340004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5" y="1662"/>
                        <a:ext cx="315" cy="57"/>
                      </a:xfrm>
                      <a:prstGeom prst="ellipse">
                        <a:avLst/>
                      </a:pr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05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75" y="1662"/>
                        <a:ext cx="315" cy="57"/>
                      </a:xfrm>
                      <a:prstGeom prst="ellipse">
                        <a:avLst/>
                      </a:pr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0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7" y="1426"/>
                      <a:ext cx="264" cy="238"/>
                      <a:chOff x="2637" y="1426"/>
                      <a:chExt cx="264" cy="238"/>
                    </a:xfrm>
                  </p:grpSpPr>
                  <p:sp>
                    <p:nvSpPr>
                      <p:cNvPr id="34000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7" y="1426"/>
                        <a:ext cx="254" cy="238"/>
                      </a:xfrm>
                      <a:custGeom>
                        <a:avLst/>
                        <a:gdLst>
                          <a:gd name="T0" fmla="*/ 249 w 254"/>
                          <a:gd name="T1" fmla="*/ 219 h 238"/>
                          <a:gd name="T2" fmla="*/ 244 w 254"/>
                          <a:gd name="T3" fmla="*/ 206 h 238"/>
                          <a:gd name="T4" fmla="*/ 229 w 254"/>
                          <a:gd name="T5" fmla="*/ 185 h 238"/>
                          <a:gd name="T6" fmla="*/ 200 w 254"/>
                          <a:gd name="T7" fmla="*/ 155 h 238"/>
                          <a:gd name="T8" fmla="*/ 157 w 254"/>
                          <a:gd name="T9" fmla="*/ 110 h 238"/>
                          <a:gd name="T10" fmla="*/ 113 w 254"/>
                          <a:gd name="T11" fmla="*/ 72 h 238"/>
                          <a:gd name="T12" fmla="*/ 79 w 254"/>
                          <a:gd name="T13" fmla="*/ 44 h 238"/>
                          <a:gd name="T14" fmla="*/ 46 w 254"/>
                          <a:gd name="T15" fmla="*/ 14 h 238"/>
                          <a:gd name="T16" fmla="*/ 33 w 254"/>
                          <a:gd name="T17" fmla="*/ 6 h 238"/>
                          <a:gd name="T18" fmla="*/ 23 w 254"/>
                          <a:gd name="T19" fmla="*/ 1 h 238"/>
                          <a:gd name="T20" fmla="*/ 15 w 254"/>
                          <a:gd name="T21" fmla="*/ 0 h 238"/>
                          <a:gd name="T22" fmla="*/ 7 w 254"/>
                          <a:gd name="T23" fmla="*/ 0 h 238"/>
                          <a:gd name="T24" fmla="*/ 1 w 254"/>
                          <a:gd name="T25" fmla="*/ 4 h 238"/>
                          <a:gd name="T26" fmla="*/ 0 w 254"/>
                          <a:gd name="T27" fmla="*/ 12 h 238"/>
                          <a:gd name="T28" fmla="*/ 2 w 254"/>
                          <a:gd name="T29" fmla="*/ 20 h 238"/>
                          <a:gd name="T30" fmla="*/ 6 w 254"/>
                          <a:gd name="T31" fmla="*/ 29 h 238"/>
                          <a:gd name="T32" fmla="*/ 11 w 254"/>
                          <a:gd name="T33" fmla="*/ 36 h 238"/>
                          <a:gd name="T34" fmla="*/ 20 w 254"/>
                          <a:gd name="T35" fmla="*/ 47 h 238"/>
                          <a:gd name="T36" fmla="*/ 50 w 254"/>
                          <a:gd name="T37" fmla="*/ 83 h 238"/>
                          <a:gd name="T38" fmla="*/ 80 w 254"/>
                          <a:gd name="T39" fmla="*/ 115 h 238"/>
                          <a:gd name="T40" fmla="*/ 125 w 254"/>
                          <a:gd name="T41" fmla="*/ 156 h 238"/>
                          <a:gd name="T42" fmla="*/ 169 w 254"/>
                          <a:gd name="T43" fmla="*/ 194 h 238"/>
                          <a:gd name="T44" fmla="*/ 207 w 254"/>
                          <a:gd name="T45" fmla="*/ 223 h 238"/>
                          <a:gd name="T46" fmla="*/ 227 w 254"/>
                          <a:gd name="T47" fmla="*/ 233 h 238"/>
                          <a:gd name="T48" fmla="*/ 241 w 254"/>
                          <a:gd name="T49" fmla="*/ 238 h 238"/>
                          <a:gd name="T50" fmla="*/ 251 w 254"/>
                          <a:gd name="T51" fmla="*/ 236 h 238"/>
                          <a:gd name="T52" fmla="*/ 254 w 254"/>
                          <a:gd name="T53" fmla="*/ 230 h 238"/>
                          <a:gd name="T54" fmla="*/ 249 w 254"/>
                          <a:gd name="T55" fmla="*/ 219 h 2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54" h="238">
                            <a:moveTo>
                              <a:pt x="249" y="219"/>
                            </a:moveTo>
                            <a:lnTo>
                              <a:pt x="244" y="206"/>
                            </a:lnTo>
                            <a:lnTo>
                              <a:pt x="229" y="185"/>
                            </a:lnTo>
                            <a:lnTo>
                              <a:pt x="200" y="155"/>
                            </a:lnTo>
                            <a:lnTo>
                              <a:pt x="157" y="110"/>
                            </a:lnTo>
                            <a:lnTo>
                              <a:pt x="113" y="72"/>
                            </a:lnTo>
                            <a:lnTo>
                              <a:pt x="79" y="44"/>
                            </a:lnTo>
                            <a:lnTo>
                              <a:pt x="46" y="14"/>
                            </a:lnTo>
                            <a:lnTo>
                              <a:pt x="33" y="6"/>
                            </a:lnTo>
                            <a:lnTo>
                              <a:pt x="23" y="1"/>
                            </a:lnTo>
                            <a:lnTo>
                              <a:pt x="15" y="0"/>
                            </a:lnTo>
                            <a:lnTo>
                              <a:pt x="7" y="0"/>
                            </a:lnTo>
                            <a:lnTo>
                              <a:pt x="1" y="4"/>
                            </a:lnTo>
                            <a:lnTo>
                              <a:pt x="0" y="12"/>
                            </a:lnTo>
                            <a:lnTo>
                              <a:pt x="2" y="20"/>
                            </a:lnTo>
                            <a:lnTo>
                              <a:pt x="6" y="29"/>
                            </a:lnTo>
                            <a:lnTo>
                              <a:pt x="11" y="36"/>
                            </a:lnTo>
                            <a:lnTo>
                              <a:pt x="20" y="47"/>
                            </a:lnTo>
                            <a:lnTo>
                              <a:pt x="50" y="83"/>
                            </a:lnTo>
                            <a:lnTo>
                              <a:pt x="80" y="115"/>
                            </a:lnTo>
                            <a:lnTo>
                              <a:pt x="125" y="156"/>
                            </a:lnTo>
                            <a:lnTo>
                              <a:pt x="169" y="194"/>
                            </a:lnTo>
                            <a:lnTo>
                              <a:pt x="207" y="223"/>
                            </a:lnTo>
                            <a:lnTo>
                              <a:pt x="227" y="233"/>
                            </a:lnTo>
                            <a:lnTo>
                              <a:pt x="241" y="238"/>
                            </a:lnTo>
                            <a:lnTo>
                              <a:pt x="251" y="236"/>
                            </a:lnTo>
                            <a:lnTo>
                              <a:pt x="254" y="230"/>
                            </a:lnTo>
                            <a:lnTo>
                              <a:pt x="249" y="219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0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7" y="1426"/>
                        <a:ext cx="254" cy="238"/>
                      </a:xfrm>
                      <a:custGeom>
                        <a:avLst/>
                        <a:gdLst>
                          <a:gd name="T0" fmla="*/ 249 w 254"/>
                          <a:gd name="T1" fmla="*/ 219 h 238"/>
                          <a:gd name="T2" fmla="*/ 244 w 254"/>
                          <a:gd name="T3" fmla="*/ 206 h 238"/>
                          <a:gd name="T4" fmla="*/ 229 w 254"/>
                          <a:gd name="T5" fmla="*/ 185 h 238"/>
                          <a:gd name="T6" fmla="*/ 200 w 254"/>
                          <a:gd name="T7" fmla="*/ 155 h 238"/>
                          <a:gd name="T8" fmla="*/ 157 w 254"/>
                          <a:gd name="T9" fmla="*/ 110 h 238"/>
                          <a:gd name="T10" fmla="*/ 113 w 254"/>
                          <a:gd name="T11" fmla="*/ 72 h 238"/>
                          <a:gd name="T12" fmla="*/ 79 w 254"/>
                          <a:gd name="T13" fmla="*/ 44 h 238"/>
                          <a:gd name="T14" fmla="*/ 46 w 254"/>
                          <a:gd name="T15" fmla="*/ 14 h 238"/>
                          <a:gd name="T16" fmla="*/ 33 w 254"/>
                          <a:gd name="T17" fmla="*/ 6 h 238"/>
                          <a:gd name="T18" fmla="*/ 23 w 254"/>
                          <a:gd name="T19" fmla="*/ 1 h 238"/>
                          <a:gd name="T20" fmla="*/ 15 w 254"/>
                          <a:gd name="T21" fmla="*/ 0 h 238"/>
                          <a:gd name="T22" fmla="*/ 8 w 254"/>
                          <a:gd name="T23" fmla="*/ 0 h 238"/>
                          <a:gd name="T24" fmla="*/ 1 w 254"/>
                          <a:gd name="T25" fmla="*/ 4 h 238"/>
                          <a:gd name="T26" fmla="*/ 0 w 254"/>
                          <a:gd name="T27" fmla="*/ 12 h 238"/>
                          <a:gd name="T28" fmla="*/ 2 w 254"/>
                          <a:gd name="T29" fmla="*/ 20 h 238"/>
                          <a:gd name="T30" fmla="*/ 6 w 254"/>
                          <a:gd name="T31" fmla="*/ 29 h 238"/>
                          <a:gd name="T32" fmla="*/ 11 w 254"/>
                          <a:gd name="T33" fmla="*/ 36 h 238"/>
                          <a:gd name="T34" fmla="*/ 20 w 254"/>
                          <a:gd name="T35" fmla="*/ 47 h 238"/>
                          <a:gd name="T36" fmla="*/ 51 w 254"/>
                          <a:gd name="T37" fmla="*/ 83 h 238"/>
                          <a:gd name="T38" fmla="*/ 81 w 254"/>
                          <a:gd name="T39" fmla="*/ 115 h 238"/>
                          <a:gd name="T40" fmla="*/ 125 w 254"/>
                          <a:gd name="T41" fmla="*/ 156 h 238"/>
                          <a:gd name="T42" fmla="*/ 169 w 254"/>
                          <a:gd name="T43" fmla="*/ 194 h 238"/>
                          <a:gd name="T44" fmla="*/ 207 w 254"/>
                          <a:gd name="T45" fmla="*/ 223 h 238"/>
                          <a:gd name="T46" fmla="*/ 227 w 254"/>
                          <a:gd name="T47" fmla="*/ 233 h 238"/>
                          <a:gd name="T48" fmla="*/ 241 w 254"/>
                          <a:gd name="T49" fmla="*/ 238 h 238"/>
                          <a:gd name="T50" fmla="*/ 251 w 254"/>
                          <a:gd name="T51" fmla="*/ 236 h 238"/>
                          <a:gd name="T52" fmla="*/ 254 w 254"/>
                          <a:gd name="T53" fmla="*/ 230 h 238"/>
                          <a:gd name="T54" fmla="*/ 249 w 254"/>
                          <a:gd name="T55" fmla="*/ 219 h 2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54" h="238">
                            <a:moveTo>
                              <a:pt x="249" y="219"/>
                            </a:moveTo>
                            <a:lnTo>
                              <a:pt x="244" y="206"/>
                            </a:lnTo>
                            <a:lnTo>
                              <a:pt x="229" y="185"/>
                            </a:lnTo>
                            <a:lnTo>
                              <a:pt x="200" y="155"/>
                            </a:lnTo>
                            <a:lnTo>
                              <a:pt x="157" y="110"/>
                            </a:lnTo>
                            <a:lnTo>
                              <a:pt x="113" y="72"/>
                            </a:lnTo>
                            <a:lnTo>
                              <a:pt x="79" y="44"/>
                            </a:lnTo>
                            <a:lnTo>
                              <a:pt x="46" y="14"/>
                            </a:lnTo>
                            <a:lnTo>
                              <a:pt x="33" y="6"/>
                            </a:lnTo>
                            <a:lnTo>
                              <a:pt x="23" y="1"/>
                            </a:lnTo>
                            <a:lnTo>
                              <a:pt x="15" y="0"/>
                            </a:lnTo>
                            <a:lnTo>
                              <a:pt x="8" y="0"/>
                            </a:lnTo>
                            <a:lnTo>
                              <a:pt x="1" y="4"/>
                            </a:lnTo>
                            <a:lnTo>
                              <a:pt x="0" y="12"/>
                            </a:lnTo>
                            <a:lnTo>
                              <a:pt x="2" y="20"/>
                            </a:lnTo>
                            <a:lnTo>
                              <a:pt x="6" y="29"/>
                            </a:lnTo>
                            <a:lnTo>
                              <a:pt x="11" y="36"/>
                            </a:lnTo>
                            <a:lnTo>
                              <a:pt x="20" y="47"/>
                            </a:lnTo>
                            <a:lnTo>
                              <a:pt x="51" y="83"/>
                            </a:lnTo>
                            <a:lnTo>
                              <a:pt x="81" y="115"/>
                            </a:lnTo>
                            <a:lnTo>
                              <a:pt x="125" y="156"/>
                            </a:lnTo>
                            <a:lnTo>
                              <a:pt x="169" y="194"/>
                            </a:lnTo>
                            <a:lnTo>
                              <a:pt x="207" y="223"/>
                            </a:lnTo>
                            <a:lnTo>
                              <a:pt x="227" y="233"/>
                            </a:lnTo>
                            <a:lnTo>
                              <a:pt x="241" y="238"/>
                            </a:lnTo>
                            <a:lnTo>
                              <a:pt x="251" y="236"/>
                            </a:lnTo>
                            <a:lnTo>
                              <a:pt x="254" y="230"/>
                            </a:lnTo>
                            <a:lnTo>
                              <a:pt x="249" y="219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09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66" y="1350"/>
                      <a:ext cx="155" cy="307"/>
                      <a:chOff x="2766" y="1350"/>
                      <a:chExt cx="155" cy="307"/>
                    </a:xfrm>
                  </p:grpSpPr>
                  <p:sp>
                    <p:nvSpPr>
                      <p:cNvPr id="34001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6" y="1350"/>
                        <a:ext cx="145" cy="307"/>
                      </a:xfrm>
                      <a:custGeom>
                        <a:avLst/>
                        <a:gdLst>
                          <a:gd name="T0" fmla="*/ 135 w 145"/>
                          <a:gd name="T1" fmla="*/ 305 h 307"/>
                          <a:gd name="T2" fmla="*/ 140 w 145"/>
                          <a:gd name="T3" fmla="*/ 300 h 307"/>
                          <a:gd name="T4" fmla="*/ 144 w 145"/>
                          <a:gd name="T5" fmla="*/ 295 h 307"/>
                          <a:gd name="T6" fmla="*/ 145 w 145"/>
                          <a:gd name="T7" fmla="*/ 288 h 307"/>
                          <a:gd name="T8" fmla="*/ 144 w 145"/>
                          <a:gd name="T9" fmla="*/ 279 h 307"/>
                          <a:gd name="T10" fmla="*/ 136 w 145"/>
                          <a:gd name="T11" fmla="*/ 254 h 307"/>
                          <a:gd name="T12" fmla="*/ 122 w 145"/>
                          <a:gd name="T13" fmla="*/ 212 h 307"/>
                          <a:gd name="T14" fmla="*/ 105 w 145"/>
                          <a:gd name="T15" fmla="*/ 168 h 307"/>
                          <a:gd name="T16" fmla="*/ 89 w 145"/>
                          <a:gd name="T17" fmla="*/ 130 h 307"/>
                          <a:gd name="T18" fmla="*/ 71 w 145"/>
                          <a:gd name="T19" fmla="*/ 89 h 307"/>
                          <a:gd name="T20" fmla="*/ 53 w 145"/>
                          <a:gd name="T21" fmla="*/ 53 h 307"/>
                          <a:gd name="T22" fmla="*/ 40 w 145"/>
                          <a:gd name="T23" fmla="*/ 30 h 307"/>
                          <a:gd name="T24" fmla="*/ 33 w 145"/>
                          <a:gd name="T25" fmla="*/ 17 h 307"/>
                          <a:gd name="T26" fmla="*/ 28 w 145"/>
                          <a:gd name="T27" fmla="*/ 11 h 307"/>
                          <a:gd name="T28" fmla="*/ 23 w 145"/>
                          <a:gd name="T29" fmla="*/ 5 h 307"/>
                          <a:gd name="T30" fmla="*/ 17 w 145"/>
                          <a:gd name="T31" fmla="*/ 1 h 307"/>
                          <a:gd name="T32" fmla="*/ 11 w 145"/>
                          <a:gd name="T33" fmla="*/ 0 h 307"/>
                          <a:gd name="T34" fmla="*/ 5 w 145"/>
                          <a:gd name="T35" fmla="*/ 1 h 307"/>
                          <a:gd name="T36" fmla="*/ 2 w 145"/>
                          <a:gd name="T37" fmla="*/ 5 h 307"/>
                          <a:gd name="T38" fmla="*/ 1 w 145"/>
                          <a:gd name="T39" fmla="*/ 10 h 307"/>
                          <a:gd name="T40" fmla="*/ 0 w 145"/>
                          <a:gd name="T41" fmla="*/ 16 h 307"/>
                          <a:gd name="T42" fmla="*/ 1 w 145"/>
                          <a:gd name="T43" fmla="*/ 22 h 307"/>
                          <a:gd name="T44" fmla="*/ 5 w 145"/>
                          <a:gd name="T45" fmla="*/ 36 h 307"/>
                          <a:gd name="T46" fmla="*/ 7 w 145"/>
                          <a:gd name="T47" fmla="*/ 48 h 307"/>
                          <a:gd name="T48" fmla="*/ 14 w 145"/>
                          <a:gd name="T49" fmla="*/ 72 h 307"/>
                          <a:gd name="T50" fmla="*/ 25 w 145"/>
                          <a:gd name="T51" fmla="*/ 105 h 307"/>
                          <a:gd name="T52" fmla="*/ 40 w 145"/>
                          <a:gd name="T53" fmla="*/ 144 h 307"/>
                          <a:gd name="T54" fmla="*/ 57 w 145"/>
                          <a:gd name="T55" fmla="*/ 186 h 307"/>
                          <a:gd name="T56" fmla="*/ 74 w 145"/>
                          <a:gd name="T57" fmla="*/ 224 h 307"/>
                          <a:gd name="T58" fmla="*/ 87 w 145"/>
                          <a:gd name="T59" fmla="*/ 249 h 307"/>
                          <a:gd name="T60" fmla="*/ 98 w 145"/>
                          <a:gd name="T61" fmla="*/ 269 h 307"/>
                          <a:gd name="T62" fmla="*/ 114 w 145"/>
                          <a:gd name="T63" fmla="*/ 294 h 307"/>
                          <a:gd name="T64" fmla="*/ 119 w 145"/>
                          <a:gd name="T65" fmla="*/ 303 h 307"/>
                          <a:gd name="T66" fmla="*/ 124 w 145"/>
                          <a:gd name="T67" fmla="*/ 306 h 307"/>
                          <a:gd name="T68" fmla="*/ 129 w 145"/>
                          <a:gd name="T69" fmla="*/ 307 h 307"/>
                          <a:gd name="T70" fmla="*/ 135 w 145"/>
                          <a:gd name="T71" fmla="*/ 305 h 3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45" h="307">
                            <a:moveTo>
                              <a:pt x="135" y="305"/>
                            </a:moveTo>
                            <a:lnTo>
                              <a:pt x="140" y="300"/>
                            </a:lnTo>
                            <a:lnTo>
                              <a:pt x="144" y="295"/>
                            </a:lnTo>
                            <a:lnTo>
                              <a:pt x="145" y="288"/>
                            </a:lnTo>
                            <a:lnTo>
                              <a:pt x="144" y="279"/>
                            </a:lnTo>
                            <a:lnTo>
                              <a:pt x="136" y="254"/>
                            </a:lnTo>
                            <a:lnTo>
                              <a:pt x="122" y="212"/>
                            </a:lnTo>
                            <a:lnTo>
                              <a:pt x="105" y="168"/>
                            </a:lnTo>
                            <a:lnTo>
                              <a:pt x="89" y="130"/>
                            </a:lnTo>
                            <a:lnTo>
                              <a:pt x="71" y="89"/>
                            </a:lnTo>
                            <a:lnTo>
                              <a:pt x="53" y="53"/>
                            </a:lnTo>
                            <a:lnTo>
                              <a:pt x="40" y="30"/>
                            </a:lnTo>
                            <a:lnTo>
                              <a:pt x="33" y="17"/>
                            </a:lnTo>
                            <a:lnTo>
                              <a:pt x="28" y="11"/>
                            </a:lnTo>
                            <a:lnTo>
                              <a:pt x="23" y="5"/>
                            </a:lnTo>
                            <a:lnTo>
                              <a:pt x="17" y="1"/>
                            </a:lnTo>
                            <a:lnTo>
                              <a:pt x="11" y="0"/>
                            </a:lnTo>
                            <a:lnTo>
                              <a:pt x="5" y="1"/>
                            </a:lnTo>
                            <a:lnTo>
                              <a:pt x="2" y="5"/>
                            </a:lnTo>
                            <a:lnTo>
                              <a:pt x="1" y="10"/>
                            </a:lnTo>
                            <a:lnTo>
                              <a:pt x="0" y="16"/>
                            </a:lnTo>
                            <a:lnTo>
                              <a:pt x="1" y="22"/>
                            </a:lnTo>
                            <a:lnTo>
                              <a:pt x="5" y="36"/>
                            </a:lnTo>
                            <a:lnTo>
                              <a:pt x="7" y="48"/>
                            </a:lnTo>
                            <a:lnTo>
                              <a:pt x="14" y="72"/>
                            </a:lnTo>
                            <a:lnTo>
                              <a:pt x="25" y="105"/>
                            </a:lnTo>
                            <a:lnTo>
                              <a:pt x="40" y="144"/>
                            </a:lnTo>
                            <a:lnTo>
                              <a:pt x="57" y="186"/>
                            </a:lnTo>
                            <a:lnTo>
                              <a:pt x="74" y="224"/>
                            </a:lnTo>
                            <a:lnTo>
                              <a:pt x="87" y="249"/>
                            </a:lnTo>
                            <a:lnTo>
                              <a:pt x="98" y="269"/>
                            </a:lnTo>
                            <a:lnTo>
                              <a:pt x="114" y="294"/>
                            </a:lnTo>
                            <a:lnTo>
                              <a:pt x="119" y="303"/>
                            </a:lnTo>
                            <a:lnTo>
                              <a:pt x="124" y="306"/>
                            </a:lnTo>
                            <a:lnTo>
                              <a:pt x="129" y="307"/>
                            </a:lnTo>
                            <a:lnTo>
                              <a:pt x="135" y="305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1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6" y="1350"/>
                        <a:ext cx="145" cy="307"/>
                      </a:xfrm>
                      <a:custGeom>
                        <a:avLst/>
                        <a:gdLst>
                          <a:gd name="T0" fmla="*/ 135 w 145"/>
                          <a:gd name="T1" fmla="*/ 305 h 307"/>
                          <a:gd name="T2" fmla="*/ 140 w 145"/>
                          <a:gd name="T3" fmla="*/ 300 h 307"/>
                          <a:gd name="T4" fmla="*/ 144 w 145"/>
                          <a:gd name="T5" fmla="*/ 295 h 307"/>
                          <a:gd name="T6" fmla="*/ 145 w 145"/>
                          <a:gd name="T7" fmla="*/ 288 h 307"/>
                          <a:gd name="T8" fmla="*/ 144 w 145"/>
                          <a:gd name="T9" fmla="*/ 279 h 307"/>
                          <a:gd name="T10" fmla="*/ 136 w 145"/>
                          <a:gd name="T11" fmla="*/ 254 h 307"/>
                          <a:gd name="T12" fmla="*/ 122 w 145"/>
                          <a:gd name="T13" fmla="*/ 212 h 307"/>
                          <a:gd name="T14" fmla="*/ 105 w 145"/>
                          <a:gd name="T15" fmla="*/ 168 h 307"/>
                          <a:gd name="T16" fmla="*/ 90 w 145"/>
                          <a:gd name="T17" fmla="*/ 130 h 307"/>
                          <a:gd name="T18" fmla="*/ 71 w 145"/>
                          <a:gd name="T19" fmla="*/ 89 h 307"/>
                          <a:gd name="T20" fmla="*/ 53 w 145"/>
                          <a:gd name="T21" fmla="*/ 53 h 307"/>
                          <a:gd name="T22" fmla="*/ 40 w 145"/>
                          <a:gd name="T23" fmla="*/ 30 h 307"/>
                          <a:gd name="T24" fmla="*/ 34 w 145"/>
                          <a:gd name="T25" fmla="*/ 17 h 307"/>
                          <a:gd name="T26" fmla="*/ 28 w 145"/>
                          <a:gd name="T27" fmla="*/ 11 h 307"/>
                          <a:gd name="T28" fmla="*/ 23 w 145"/>
                          <a:gd name="T29" fmla="*/ 5 h 307"/>
                          <a:gd name="T30" fmla="*/ 17 w 145"/>
                          <a:gd name="T31" fmla="*/ 1 h 307"/>
                          <a:gd name="T32" fmla="*/ 12 w 145"/>
                          <a:gd name="T33" fmla="*/ 0 h 307"/>
                          <a:gd name="T34" fmla="*/ 5 w 145"/>
                          <a:gd name="T35" fmla="*/ 1 h 307"/>
                          <a:gd name="T36" fmla="*/ 2 w 145"/>
                          <a:gd name="T37" fmla="*/ 5 h 307"/>
                          <a:gd name="T38" fmla="*/ 1 w 145"/>
                          <a:gd name="T39" fmla="*/ 10 h 307"/>
                          <a:gd name="T40" fmla="*/ 0 w 145"/>
                          <a:gd name="T41" fmla="*/ 16 h 307"/>
                          <a:gd name="T42" fmla="*/ 1 w 145"/>
                          <a:gd name="T43" fmla="*/ 22 h 307"/>
                          <a:gd name="T44" fmla="*/ 5 w 145"/>
                          <a:gd name="T45" fmla="*/ 36 h 307"/>
                          <a:gd name="T46" fmla="*/ 8 w 145"/>
                          <a:gd name="T47" fmla="*/ 48 h 307"/>
                          <a:gd name="T48" fmla="*/ 14 w 145"/>
                          <a:gd name="T49" fmla="*/ 72 h 307"/>
                          <a:gd name="T50" fmla="*/ 25 w 145"/>
                          <a:gd name="T51" fmla="*/ 105 h 307"/>
                          <a:gd name="T52" fmla="*/ 40 w 145"/>
                          <a:gd name="T53" fmla="*/ 144 h 307"/>
                          <a:gd name="T54" fmla="*/ 57 w 145"/>
                          <a:gd name="T55" fmla="*/ 186 h 307"/>
                          <a:gd name="T56" fmla="*/ 74 w 145"/>
                          <a:gd name="T57" fmla="*/ 224 h 307"/>
                          <a:gd name="T58" fmla="*/ 87 w 145"/>
                          <a:gd name="T59" fmla="*/ 249 h 307"/>
                          <a:gd name="T60" fmla="*/ 98 w 145"/>
                          <a:gd name="T61" fmla="*/ 269 h 307"/>
                          <a:gd name="T62" fmla="*/ 114 w 145"/>
                          <a:gd name="T63" fmla="*/ 294 h 307"/>
                          <a:gd name="T64" fmla="*/ 119 w 145"/>
                          <a:gd name="T65" fmla="*/ 303 h 307"/>
                          <a:gd name="T66" fmla="*/ 125 w 145"/>
                          <a:gd name="T67" fmla="*/ 306 h 307"/>
                          <a:gd name="T68" fmla="*/ 129 w 145"/>
                          <a:gd name="T69" fmla="*/ 307 h 307"/>
                          <a:gd name="T70" fmla="*/ 135 w 145"/>
                          <a:gd name="T71" fmla="*/ 305 h 3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45" h="307">
                            <a:moveTo>
                              <a:pt x="135" y="305"/>
                            </a:moveTo>
                            <a:lnTo>
                              <a:pt x="140" y="300"/>
                            </a:lnTo>
                            <a:lnTo>
                              <a:pt x="144" y="295"/>
                            </a:lnTo>
                            <a:lnTo>
                              <a:pt x="145" y="288"/>
                            </a:lnTo>
                            <a:lnTo>
                              <a:pt x="144" y="279"/>
                            </a:lnTo>
                            <a:lnTo>
                              <a:pt x="136" y="254"/>
                            </a:lnTo>
                            <a:lnTo>
                              <a:pt x="122" y="212"/>
                            </a:lnTo>
                            <a:lnTo>
                              <a:pt x="105" y="168"/>
                            </a:lnTo>
                            <a:lnTo>
                              <a:pt x="90" y="130"/>
                            </a:lnTo>
                            <a:lnTo>
                              <a:pt x="71" y="89"/>
                            </a:lnTo>
                            <a:lnTo>
                              <a:pt x="53" y="53"/>
                            </a:lnTo>
                            <a:lnTo>
                              <a:pt x="40" y="30"/>
                            </a:lnTo>
                            <a:lnTo>
                              <a:pt x="34" y="17"/>
                            </a:lnTo>
                            <a:lnTo>
                              <a:pt x="28" y="11"/>
                            </a:lnTo>
                            <a:lnTo>
                              <a:pt x="23" y="5"/>
                            </a:lnTo>
                            <a:lnTo>
                              <a:pt x="17" y="1"/>
                            </a:lnTo>
                            <a:lnTo>
                              <a:pt x="12" y="0"/>
                            </a:lnTo>
                            <a:lnTo>
                              <a:pt x="5" y="1"/>
                            </a:lnTo>
                            <a:lnTo>
                              <a:pt x="2" y="5"/>
                            </a:lnTo>
                            <a:lnTo>
                              <a:pt x="1" y="10"/>
                            </a:lnTo>
                            <a:lnTo>
                              <a:pt x="0" y="16"/>
                            </a:lnTo>
                            <a:lnTo>
                              <a:pt x="1" y="22"/>
                            </a:lnTo>
                            <a:lnTo>
                              <a:pt x="5" y="36"/>
                            </a:lnTo>
                            <a:lnTo>
                              <a:pt x="8" y="48"/>
                            </a:lnTo>
                            <a:lnTo>
                              <a:pt x="14" y="72"/>
                            </a:lnTo>
                            <a:lnTo>
                              <a:pt x="25" y="105"/>
                            </a:lnTo>
                            <a:lnTo>
                              <a:pt x="40" y="144"/>
                            </a:lnTo>
                            <a:lnTo>
                              <a:pt x="57" y="186"/>
                            </a:lnTo>
                            <a:lnTo>
                              <a:pt x="74" y="224"/>
                            </a:lnTo>
                            <a:lnTo>
                              <a:pt x="87" y="249"/>
                            </a:lnTo>
                            <a:lnTo>
                              <a:pt x="98" y="269"/>
                            </a:lnTo>
                            <a:lnTo>
                              <a:pt x="114" y="294"/>
                            </a:lnTo>
                            <a:lnTo>
                              <a:pt x="119" y="303"/>
                            </a:lnTo>
                            <a:lnTo>
                              <a:pt x="125" y="306"/>
                            </a:lnTo>
                            <a:lnTo>
                              <a:pt x="129" y="307"/>
                            </a:lnTo>
                            <a:lnTo>
                              <a:pt x="135" y="305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12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6" y="1538"/>
                      <a:ext cx="334" cy="138"/>
                      <a:chOff x="2566" y="1538"/>
                      <a:chExt cx="334" cy="138"/>
                    </a:xfrm>
                  </p:grpSpPr>
                  <p:sp>
                    <p:nvSpPr>
                      <p:cNvPr id="34001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1540"/>
                        <a:ext cx="324" cy="136"/>
                      </a:xfrm>
                      <a:custGeom>
                        <a:avLst/>
                        <a:gdLst>
                          <a:gd name="T0" fmla="*/ 324 w 324"/>
                          <a:gd name="T1" fmla="*/ 118 h 136"/>
                          <a:gd name="T2" fmla="*/ 312 w 324"/>
                          <a:gd name="T3" fmla="*/ 106 h 136"/>
                          <a:gd name="T4" fmla="*/ 281 w 324"/>
                          <a:gd name="T5" fmla="*/ 89 h 136"/>
                          <a:gd name="T6" fmla="*/ 241 w 324"/>
                          <a:gd name="T7" fmla="*/ 70 h 136"/>
                          <a:gd name="T8" fmla="*/ 188 w 324"/>
                          <a:gd name="T9" fmla="*/ 49 h 136"/>
                          <a:gd name="T10" fmla="*/ 133 w 324"/>
                          <a:gd name="T11" fmla="*/ 28 h 136"/>
                          <a:gd name="T12" fmla="*/ 77 w 324"/>
                          <a:gd name="T13" fmla="*/ 11 h 136"/>
                          <a:gd name="T14" fmla="*/ 44 w 324"/>
                          <a:gd name="T15" fmla="*/ 3 h 136"/>
                          <a:gd name="T16" fmla="*/ 33 w 324"/>
                          <a:gd name="T17" fmla="*/ 1 h 136"/>
                          <a:gd name="T18" fmla="*/ 22 w 324"/>
                          <a:gd name="T19" fmla="*/ 0 h 136"/>
                          <a:gd name="T20" fmla="*/ 9 w 324"/>
                          <a:gd name="T21" fmla="*/ 3 h 136"/>
                          <a:gd name="T22" fmla="*/ 3 w 324"/>
                          <a:gd name="T23" fmla="*/ 7 h 136"/>
                          <a:gd name="T24" fmla="*/ 0 w 324"/>
                          <a:gd name="T25" fmla="*/ 12 h 136"/>
                          <a:gd name="T26" fmla="*/ 2 w 324"/>
                          <a:gd name="T27" fmla="*/ 20 h 136"/>
                          <a:gd name="T28" fmla="*/ 5 w 324"/>
                          <a:gd name="T29" fmla="*/ 26 h 136"/>
                          <a:gd name="T30" fmla="*/ 10 w 324"/>
                          <a:gd name="T31" fmla="*/ 30 h 136"/>
                          <a:gd name="T32" fmla="*/ 20 w 324"/>
                          <a:gd name="T33" fmla="*/ 36 h 136"/>
                          <a:gd name="T34" fmla="*/ 51 w 324"/>
                          <a:gd name="T35" fmla="*/ 50 h 136"/>
                          <a:gd name="T36" fmla="*/ 107 w 324"/>
                          <a:gd name="T37" fmla="*/ 73 h 136"/>
                          <a:gd name="T38" fmla="*/ 157 w 324"/>
                          <a:gd name="T39" fmla="*/ 93 h 136"/>
                          <a:gd name="T40" fmla="*/ 213 w 324"/>
                          <a:gd name="T41" fmla="*/ 112 h 136"/>
                          <a:gd name="T42" fmla="*/ 257 w 324"/>
                          <a:gd name="T43" fmla="*/ 126 h 136"/>
                          <a:gd name="T44" fmla="*/ 288 w 324"/>
                          <a:gd name="T45" fmla="*/ 134 h 136"/>
                          <a:gd name="T46" fmla="*/ 306 w 324"/>
                          <a:gd name="T47" fmla="*/ 136 h 136"/>
                          <a:gd name="T48" fmla="*/ 318 w 324"/>
                          <a:gd name="T49" fmla="*/ 133 h 136"/>
                          <a:gd name="T50" fmla="*/ 324 w 324"/>
                          <a:gd name="T51" fmla="*/ 126 h 136"/>
                          <a:gd name="T52" fmla="*/ 324 w 324"/>
                          <a:gd name="T53" fmla="*/ 11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24" h="136">
                            <a:moveTo>
                              <a:pt x="324" y="118"/>
                            </a:moveTo>
                            <a:lnTo>
                              <a:pt x="312" y="106"/>
                            </a:lnTo>
                            <a:lnTo>
                              <a:pt x="281" y="89"/>
                            </a:lnTo>
                            <a:lnTo>
                              <a:pt x="241" y="70"/>
                            </a:lnTo>
                            <a:lnTo>
                              <a:pt x="188" y="49"/>
                            </a:lnTo>
                            <a:lnTo>
                              <a:pt x="133" y="28"/>
                            </a:lnTo>
                            <a:lnTo>
                              <a:pt x="77" y="11"/>
                            </a:lnTo>
                            <a:lnTo>
                              <a:pt x="44" y="3"/>
                            </a:lnTo>
                            <a:lnTo>
                              <a:pt x="33" y="1"/>
                            </a:lnTo>
                            <a:lnTo>
                              <a:pt x="22" y="0"/>
                            </a:lnTo>
                            <a:lnTo>
                              <a:pt x="9" y="3"/>
                            </a:lnTo>
                            <a:lnTo>
                              <a:pt x="3" y="7"/>
                            </a:lnTo>
                            <a:lnTo>
                              <a:pt x="0" y="12"/>
                            </a:lnTo>
                            <a:lnTo>
                              <a:pt x="2" y="20"/>
                            </a:lnTo>
                            <a:lnTo>
                              <a:pt x="5" y="26"/>
                            </a:lnTo>
                            <a:lnTo>
                              <a:pt x="10" y="30"/>
                            </a:lnTo>
                            <a:lnTo>
                              <a:pt x="20" y="36"/>
                            </a:lnTo>
                            <a:lnTo>
                              <a:pt x="51" y="50"/>
                            </a:lnTo>
                            <a:lnTo>
                              <a:pt x="107" y="73"/>
                            </a:lnTo>
                            <a:lnTo>
                              <a:pt x="157" y="93"/>
                            </a:lnTo>
                            <a:lnTo>
                              <a:pt x="213" y="112"/>
                            </a:lnTo>
                            <a:lnTo>
                              <a:pt x="257" y="126"/>
                            </a:lnTo>
                            <a:lnTo>
                              <a:pt x="288" y="134"/>
                            </a:lnTo>
                            <a:lnTo>
                              <a:pt x="306" y="136"/>
                            </a:lnTo>
                            <a:lnTo>
                              <a:pt x="318" y="133"/>
                            </a:lnTo>
                            <a:lnTo>
                              <a:pt x="324" y="126"/>
                            </a:lnTo>
                            <a:lnTo>
                              <a:pt x="324" y="118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1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6" y="1538"/>
                        <a:ext cx="324" cy="136"/>
                      </a:xfrm>
                      <a:custGeom>
                        <a:avLst/>
                        <a:gdLst>
                          <a:gd name="T0" fmla="*/ 324 w 324"/>
                          <a:gd name="T1" fmla="*/ 119 h 136"/>
                          <a:gd name="T2" fmla="*/ 312 w 324"/>
                          <a:gd name="T3" fmla="*/ 106 h 136"/>
                          <a:gd name="T4" fmla="*/ 281 w 324"/>
                          <a:gd name="T5" fmla="*/ 89 h 136"/>
                          <a:gd name="T6" fmla="*/ 242 w 324"/>
                          <a:gd name="T7" fmla="*/ 70 h 136"/>
                          <a:gd name="T8" fmla="*/ 188 w 324"/>
                          <a:gd name="T9" fmla="*/ 49 h 136"/>
                          <a:gd name="T10" fmla="*/ 133 w 324"/>
                          <a:gd name="T11" fmla="*/ 28 h 136"/>
                          <a:gd name="T12" fmla="*/ 77 w 324"/>
                          <a:gd name="T13" fmla="*/ 11 h 136"/>
                          <a:gd name="T14" fmla="*/ 45 w 324"/>
                          <a:gd name="T15" fmla="*/ 3 h 136"/>
                          <a:gd name="T16" fmla="*/ 33 w 324"/>
                          <a:gd name="T17" fmla="*/ 2 h 136"/>
                          <a:gd name="T18" fmla="*/ 22 w 324"/>
                          <a:gd name="T19" fmla="*/ 0 h 136"/>
                          <a:gd name="T20" fmla="*/ 10 w 324"/>
                          <a:gd name="T21" fmla="*/ 3 h 136"/>
                          <a:gd name="T22" fmla="*/ 3 w 324"/>
                          <a:gd name="T23" fmla="*/ 7 h 136"/>
                          <a:gd name="T24" fmla="*/ 0 w 324"/>
                          <a:gd name="T25" fmla="*/ 12 h 136"/>
                          <a:gd name="T26" fmla="*/ 2 w 324"/>
                          <a:gd name="T27" fmla="*/ 20 h 136"/>
                          <a:gd name="T28" fmla="*/ 6 w 324"/>
                          <a:gd name="T29" fmla="*/ 26 h 136"/>
                          <a:gd name="T30" fmla="*/ 10 w 324"/>
                          <a:gd name="T31" fmla="*/ 30 h 136"/>
                          <a:gd name="T32" fmla="*/ 20 w 324"/>
                          <a:gd name="T33" fmla="*/ 36 h 136"/>
                          <a:gd name="T34" fmla="*/ 51 w 324"/>
                          <a:gd name="T35" fmla="*/ 50 h 136"/>
                          <a:gd name="T36" fmla="*/ 107 w 324"/>
                          <a:gd name="T37" fmla="*/ 74 h 136"/>
                          <a:gd name="T38" fmla="*/ 157 w 324"/>
                          <a:gd name="T39" fmla="*/ 94 h 136"/>
                          <a:gd name="T40" fmla="*/ 213 w 324"/>
                          <a:gd name="T41" fmla="*/ 112 h 136"/>
                          <a:gd name="T42" fmla="*/ 257 w 324"/>
                          <a:gd name="T43" fmla="*/ 126 h 136"/>
                          <a:gd name="T44" fmla="*/ 288 w 324"/>
                          <a:gd name="T45" fmla="*/ 134 h 136"/>
                          <a:gd name="T46" fmla="*/ 306 w 324"/>
                          <a:gd name="T47" fmla="*/ 136 h 136"/>
                          <a:gd name="T48" fmla="*/ 318 w 324"/>
                          <a:gd name="T49" fmla="*/ 133 h 136"/>
                          <a:gd name="T50" fmla="*/ 324 w 324"/>
                          <a:gd name="T51" fmla="*/ 127 h 136"/>
                          <a:gd name="T52" fmla="*/ 324 w 324"/>
                          <a:gd name="T53" fmla="*/ 119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24" h="136">
                            <a:moveTo>
                              <a:pt x="324" y="119"/>
                            </a:moveTo>
                            <a:lnTo>
                              <a:pt x="312" y="106"/>
                            </a:lnTo>
                            <a:lnTo>
                              <a:pt x="281" y="89"/>
                            </a:lnTo>
                            <a:lnTo>
                              <a:pt x="242" y="70"/>
                            </a:lnTo>
                            <a:lnTo>
                              <a:pt x="188" y="49"/>
                            </a:lnTo>
                            <a:lnTo>
                              <a:pt x="133" y="28"/>
                            </a:lnTo>
                            <a:lnTo>
                              <a:pt x="77" y="11"/>
                            </a:lnTo>
                            <a:lnTo>
                              <a:pt x="45" y="3"/>
                            </a:lnTo>
                            <a:lnTo>
                              <a:pt x="33" y="2"/>
                            </a:lnTo>
                            <a:lnTo>
                              <a:pt x="22" y="0"/>
                            </a:lnTo>
                            <a:lnTo>
                              <a:pt x="10" y="3"/>
                            </a:lnTo>
                            <a:lnTo>
                              <a:pt x="3" y="7"/>
                            </a:lnTo>
                            <a:lnTo>
                              <a:pt x="0" y="12"/>
                            </a:lnTo>
                            <a:lnTo>
                              <a:pt x="2" y="20"/>
                            </a:lnTo>
                            <a:lnTo>
                              <a:pt x="6" y="26"/>
                            </a:lnTo>
                            <a:lnTo>
                              <a:pt x="10" y="30"/>
                            </a:lnTo>
                            <a:lnTo>
                              <a:pt x="20" y="36"/>
                            </a:lnTo>
                            <a:lnTo>
                              <a:pt x="51" y="50"/>
                            </a:lnTo>
                            <a:lnTo>
                              <a:pt x="107" y="74"/>
                            </a:lnTo>
                            <a:lnTo>
                              <a:pt x="157" y="94"/>
                            </a:lnTo>
                            <a:lnTo>
                              <a:pt x="213" y="112"/>
                            </a:lnTo>
                            <a:lnTo>
                              <a:pt x="257" y="126"/>
                            </a:lnTo>
                            <a:lnTo>
                              <a:pt x="288" y="134"/>
                            </a:lnTo>
                            <a:lnTo>
                              <a:pt x="306" y="136"/>
                            </a:lnTo>
                            <a:lnTo>
                              <a:pt x="318" y="133"/>
                            </a:lnTo>
                            <a:lnTo>
                              <a:pt x="324" y="127"/>
                            </a:lnTo>
                            <a:lnTo>
                              <a:pt x="324" y="119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001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898" y="1320"/>
                    <a:ext cx="408" cy="748"/>
                    <a:chOff x="2898" y="1320"/>
                    <a:chExt cx="408" cy="748"/>
                  </a:xfrm>
                </p:grpSpPr>
                <p:sp>
                  <p:nvSpPr>
                    <p:cNvPr id="34001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936" y="1732"/>
                      <a:ext cx="308" cy="174"/>
                    </a:xfrm>
                    <a:custGeom>
                      <a:avLst/>
                      <a:gdLst>
                        <a:gd name="T0" fmla="*/ 3 w 308"/>
                        <a:gd name="T1" fmla="*/ 8 h 174"/>
                        <a:gd name="T2" fmla="*/ 8 w 308"/>
                        <a:gd name="T3" fmla="*/ 2 h 174"/>
                        <a:gd name="T4" fmla="*/ 13 w 308"/>
                        <a:gd name="T5" fmla="*/ 0 h 174"/>
                        <a:gd name="T6" fmla="*/ 19 w 308"/>
                        <a:gd name="T7" fmla="*/ 0 h 174"/>
                        <a:gd name="T8" fmla="*/ 29 w 308"/>
                        <a:gd name="T9" fmla="*/ 0 h 174"/>
                        <a:gd name="T10" fmla="*/ 47 w 308"/>
                        <a:gd name="T11" fmla="*/ 6 h 174"/>
                        <a:gd name="T12" fmla="*/ 76 w 308"/>
                        <a:gd name="T13" fmla="*/ 18 h 174"/>
                        <a:gd name="T14" fmla="*/ 110 w 308"/>
                        <a:gd name="T15" fmla="*/ 34 h 174"/>
                        <a:gd name="T16" fmla="*/ 164 w 308"/>
                        <a:gd name="T17" fmla="*/ 61 h 174"/>
                        <a:gd name="T18" fmla="*/ 217 w 308"/>
                        <a:gd name="T19" fmla="*/ 90 h 174"/>
                        <a:gd name="T20" fmla="*/ 252 w 308"/>
                        <a:gd name="T21" fmla="*/ 111 h 174"/>
                        <a:gd name="T22" fmla="*/ 269 w 308"/>
                        <a:gd name="T23" fmla="*/ 123 h 174"/>
                        <a:gd name="T24" fmla="*/ 286 w 308"/>
                        <a:gd name="T25" fmla="*/ 138 h 174"/>
                        <a:gd name="T26" fmla="*/ 293 w 308"/>
                        <a:gd name="T27" fmla="*/ 143 h 174"/>
                        <a:gd name="T28" fmla="*/ 300 w 308"/>
                        <a:gd name="T29" fmla="*/ 150 h 174"/>
                        <a:gd name="T30" fmla="*/ 305 w 308"/>
                        <a:gd name="T31" fmla="*/ 156 h 174"/>
                        <a:gd name="T32" fmla="*/ 308 w 308"/>
                        <a:gd name="T33" fmla="*/ 163 h 174"/>
                        <a:gd name="T34" fmla="*/ 308 w 308"/>
                        <a:gd name="T35" fmla="*/ 167 h 174"/>
                        <a:gd name="T36" fmla="*/ 306 w 308"/>
                        <a:gd name="T37" fmla="*/ 171 h 174"/>
                        <a:gd name="T38" fmla="*/ 303 w 308"/>
                        <a:gd name="T39" fmla="*/ 173 h 174"/>
                        <a:gd name="T40" fmla="*/ 297 w 308"/>
                        <a:gd name="T41" fmla="*/ 174 h 174"/>
                        <a:gd name="T42" fmla="*/ 289 w 308"/>
                        <a:gd name="T43" fmla="*/ 174 h 174"/>
                        <a:gd name="T44" fmla="*/ 276 w 308"/>
                        <a:gd name="T45" fmla="*/ 172 h 174"/>
                        <a:gd name="T46" fmla="*/ 253 w 308"/>
                        <a:gd name="T47" fmla="*/ 165 h 174"/>
                        <a:gd name="T48" fmla="*/ 230 w 308"/>
                        <a:gd name="T49" fmla="*/ 156 h 174"/>
                        <a:gd name="T50" fmla="*/ 193 w 308"/>
                        <a:gd name="T51" fmla="*/ 138 h 174"/>
                        <a:gd name="T52" fmla="*/ 142 w 308"/>
                        <a:gd name="T53" fmla="*/ 110 h 174"/>
                        <a:gd name="T54" fmla="*/ 91 w 308"/>
                        <a:gd name="T55" fmla="*/ 82 h 174"/>
                        <a:gd name="T56" fmla="*/ 59 w 308"/>
                        <a:gd name="T57" fmla="*/ 64 h 174"/>
                        <a:gd name="T58" fmla="*/ 31 w 308"/>
                        <a:gd name="T59" fmla="*/ 47 h 174"/>
                        <a:gd name="T60" fmla="*/ 10 w 308"/>
                        <a:gd name="T61" fmla="*/ 33 h 174"/>
                        <a:gd name="T62" fmla="*/ 4 w 308"/>
                        <a:gd name="T63" fmla="*/ 24 h 174"/>
                        <a:gd name="T64" fmla="*/ 0 w 308"/>
                        <a:gd name="T65" fmla="*/ 18 h 174"/>
                        <a:gd name="T66" fmla="*/ 3 w 308"/>
                        <a:gd name="T67" fmla="*/ 10 h 174"/>
                        <a:gd name="T68" fmla="*/ 3 w 308"/>
                        <a:gd name="T69" fmla="*/ 8 h 1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08" h="174">
                          <a:moveTo>
                            <a:pt x="3" y="8"/>
                          </a:move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19" y="0"/>
                          </a:lnTo>
                          <a:lnTo>
                            <a:pt x="29" y="0"/>
                          </a:lnTo>
                          <a:lnTo>
                            <a:pt x="47" y="6"/>
                          </a:lnTo>
                          <a:lnTo>
                            <a:pt x="76" y="18"/>
                          </a:lnTo>
                          <a:lnTo>
                            <a:pt x="110" y="34"/>
                          </a:lnTo>
                          <a:lnTo>
                            <a:pt x="164" y="61"/>
                          </a:lnTo>
                          <a:lnTo>
                            <a:pt x="217" y="90"/>
                          </a:lnTo>
                          <a:lnTo>
                            <a:pt x="252" y="111"/>
                          </a:lnTo>
                          <a:lnTo>
                            <a:pt x="269" y="123"/>
                          </a:lnTo>
                          <a:lnTo>
                            <a:pt x="286" y="138"/>
                          </a:lnTo>
                          <a:lnTo>
                            <a:pt x="293" y="143"/>
                          </a:lnTo>
                          <a:lnTo>
                            <a:pt x="300" y="150"/>
                          </a:lnTo>
                          <a:lnTo>
                            <a:pt x="305" y="156"/>
                          </a:lnTo>
                          <a:lnTo>
                            <a:pt x="308" y="163"/>
                          </a:lnTo>
                          <a:lnTo>
                            <a:pt x="308" y="167"/>
                          </a:lnTo>
                          <a:lnTo>
                            <a:pt x="306" y="171"/>
                          </a:lnTo>
                          <a:lnTo>
                            <a:pt x="303" y="173"/>
                          </a:lnTo>
                          <a:lnTo>
                            <a:pt x="297" y="174"/>
                          </a:lnTo>
                          <a:lnTo>
                            <a:pt x="289" y="174"/>
                          </a:lnTo>
                          <a:lnTo>
                            <a:pt x="276" y="172"/>
                          </a:lnTo>
                          <a:lnTo>
                            <a:pt x="253" y="165"/>
                          </a:lnTo>
                          <a:lnTo>
                            <a:pt x="230" y="156"/>
                          </a:lnTo>
                          <a:lnTo>
                            <a:pt x="193" y="138"/>
                          </a:lnTo>
                          <a:lnTo>
                            <a:pt x="142" y="110"/>
                          </a:lnTo>
                          <a:lnTo>
                            <a:pt x="91" y="82"/>
                          </a:lnTo>
                          <a:lnTo>
                            <a:pt x="59" y="64"/>
                          </a:lnTo>
                          <a:lnTo>
                            <a:pt x="31" y="47"/>
                          </a:lnTo>
                          <a:lnTo>
                            <a:pt x="10" y="33"/>
                          </a:lnTo>
                          <a:lnTo>
                            <a:pt x="4" y="24"/>
                          </a:lnTo>
                          <a:lnTo>
                            <a:pt x="0" y="18"/>
                          </a:lnTo>
                          <a:lnTo>
                            <a:pt x="3" y="10"/>
                          </a:lnTo>
                          <a:lnTo>
                            <a:pt x="3" y="8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1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973" y="1703"/>
                      <a:ext cx="315" cy="74"/>
                    </a:xfrm>
                    <a:custGeom>
                      <a:avLst/>
                      <a:gdLst>
                        <a:gd name="T0" fmla="*/ 310 w 315"/>
                        <a:gd name="T1" fmla="*/ 52 h 74"/>
                        <a:gd name="T2" fmla="*/ 304 w 315"/>
                        <a:gd name="T3" fmla="*/ 47 h 74"/>
                        <a:gd name="T4" fmla="*/ 297 w 315"/>
                        <a:gd name="T5" fmla="*/ 43 h 74"/>
                        <a:gd name="T6" fmla="*/ 275 w 315"/>
                        <a:gd name="T7" fmla="*/ 37 h 74"/>
                        <a:gd name="T8" fmla="*/ 241 w 315"/>
                        <a:gd name="T9" fmla="*/ 30 h 74"/>
                        <a:gd name="T10" fmla="*/ 215 w 315"/>
                        <a:gd name="T11" fmla="*/ 25 h 74"/>
                        <a:gd name="T12" fmla="*/ 183 w 315"/>
                        <a:gd name="T13" fmla="*/ 20 h 74"/>
                        <a:gd name="T14" fmla="*/ 141 w 315"/>
                        <a:gd name="T15" fmla="*/ 13 h 74"/>
                        <a:gd name="T16" fmla="*/ 111 w 315"/>
                        <a:gd name="T17" fmla="*/ 9 h 74"/>
                        <a:gd name="T18" fmla="*/ 76 w 315"/>
                        <a:gd name="T19" fmla="*/ 4 h 74"/>
                        <a:gd name="T20" fmla="*/ 46 w 315"/>
                        <a:gd name="T21" fmla="*/ 3 h 74"/>
                        <a:gd name="T22" fmla="*/ 25 w 315"/>
                        <a:gd name="T23" fmla="*/ 0 h 74"/>
                        <a:gd name="T24" fmla="*/ 12 w 315"/>
                        <a:gd name="T25" fmla="*/ 2 h 74"/>
                        <a:gd name="T26" fmla="*/ 2 w 315"/>
                        <a:gd name="T27" fmla="*/ 9 h 74"/>
                        <a:gd name="T28" fmla="*/ 0 w 315"/>
                        <a:gd name="T29" fmla="*/ 19 h 74"/>
                        <a:gd name="T30" fmla="*/ 5 w 315"/>
                        <a:gd name="T31" fmla="*/ 28 h 74"/>
                        <a:gd name="T32" fmla="*/ 19 w 315"/>
                        <a:gd name="T33" fmla="*/ 35 h 74"/>
                        <a:gd name="T34" fmla="*/ 37 w 315"/>
                        <a:gd name="T35" fmla="*/ 40 h 74"/>
                        <a:gd name="T36" fmla="*/ 71 w 315"/>
                        <a:gd name="T37" fmla="*/ 47 h 74"/>
                        <a:gd name="T38" fmla="*/ 102 w 315"/>
                        <a:gd name="T39" fmla="*/ 52 h 74"/>
                        <a:gd name="T40" fmla="*/ 136 w 315"/>
                        <a:gd name="T41" fmla="*/ 57 h 74"/>
                        <a:gd name="T42" fmla="*/ 178 w 315"/>
                        <a:gd name="T43" fmla="*/ 64 h 74"/>
                        <a:gd name="T44" fmla="*/ 211 w 315"/>
                        <a:gd name="T45" fmla="*/ 68 h 74"/>
                        <a:gd name="T46" fmla="*/ 239 w 315"/>
                        <a:gd name="T47" fmla="*/ 71 h 74"/>
                        <a:gd name="T48" fmla="*/ 272 w 315"/>
                        <a:gd name="T49" fmla="*/ 73 h 74"/>
                        <a:gd name="T50" fmla="*/ 293 w 315"/>
                        <a:gd name="T51" fmla="*/ 74 h 74"/>
                        <a:gd name="T52" fmla="*/ 300 w 315"/>
                        <a:gd name="T53" fmla="*/ 73 h 74"/>
                        <a:gd name="T54" fmla="*/ 308 w 315"/>
                        <a:gd name="T55" fmla="*/ 71 h 74"/>
                        <a:gd name="T56" fmla="*/ 313 w 315"/>
                        <a:gd name="T57" fmla="*/ 67 h 74"/>
                        <a:gd name="T58" fmla="*/ 315 w 315"/>
                        <a:gd name="T59" fmla="*/ 62 h 74"/>
                        <a:gd name="T60" fmla="*/ 313 w 315"/>
                        <a:gd name="T61" fmla="*/ 56 h 74"/>
                        <a:gd name="T62" fmla="*/ 310 w 315"/>
                        <a:gd name="T63" fmla="*/ 52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15" h="74">
                          <a:moveTo>
                            <a:pt x="310" y="52"/>
                          </a:moveTo>
                          <a:lnTo>
                            <a:pt x="304" y="47"/>
                          </a:lnTo>
                          <a:lnTo>
                            <a:pt x="297" y="43"/>
                          </a:lnTo>
                          <a:lnTo>
                            <a:pt x="275" y="37"/>
                          </a:lnTo>
                          <a:lnTo>
                            <a:pt x="241" y="30"/>
                          </a:lnTo>
                          <a:lnTo>
                            <a:pt x="215" y="25"/>
                          </a:lnTo>
                          <a:lnTo>
                            <a:pt x="183" y="20"/>
                          </a:lnTo>
                          <a:lnTo>
                            <a:pt x="141" y="13"/>
                          </a:lnTo>
                          <a:lnTo>
                            <a:pt x="111" y="9"/>
                          </a:lnTo>
                          <a:lnTo>
                            <a:pt x="76" y="4"/>
                          </a:lnTo>
                          <a:lnTo>
                            <a:pt x="46" y="3"/>
                          </a:lnTo>
                          <a:lnTo>
                            <a:pt x="25" y="0"/>
                          </a:lnTo>
                          <a:lnTo>
                            <a:pt x="12" y="2"/>
                          </a:lnTo>
                          <a:lnTo>
                            <a:pt x="2" y="9"/>
                          </a:lnTo>
                          <a:lnTo>
                            <a:pt x="0" y="19"/>
                          </a:lnTo>
                          <a:lnTo>
                            <a:pt x="5" y="28"/>
                          </a:lnTo>
                          <a:lnTo>
                            <a:pt x="19" y="35"/>
                          </a:lnTo>
                          <a:lnTo>
                            <a:pt x="37" y="40"/>
                          </a:lnTo>
                          <a:lnTo>
                            <a:pt x="71" y="47"/>
                          </a:lnTo>
                          <a:lnTo>
                            <a:pt x="102" y="52"/>
                          </a:lnTo>
                          <a:lnTo>
                            <a:pt x="136" y="57"/>
                          </a:lnTo>
                          <a:lnTo>
                            <a:pt x="178" y="64"/>
                          </a:lnTo>
                          <a:lnTo>
                            <a:pt x="211" y="68"/>
                          </a:lnTo>
                          <a:lnTo>
                            <a:pt x="239" y="71"/>
                          </a:lnTo>
                          <a:lnTo>
                            <a:pt x="272" y="73"/>
                          </a:lnTo>
                          <a:lnTo>
                            <a:pt x="293" y="74"/>
                          </a:lnTo>
                          <a:lnTo>
                            <a:pt x="300" y="73"/>
                          </a:lnTo>
                          <a:lnTo>
                            <a:pt x="308" y="71"/>
                          </a:lnTo>
                          <a:lnTo>
                            <a:pt x="313" y="67"/>
                          </a:lnTo>
                          <a:lnTo>
                            <a:pt x="315" y="62"/>
                          </a:lnTo>
                          <a:lnTo>
                            <a:pt x="313" y="56"/>
                          </a:lnTo>
                          <a:lnTo>
                            <a:pt x="310" y="52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1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2956" y="1734"/>
                      <a:ext cx="184" cy="281"/>
                    </a:xfrm>
                    <a:custGeom>
                      <a:avLst/>
                      <a:gdLst>
                        <a:gd name="T0" fmla="*/ 21 w 184"/>
                        <a:gd name="T1" fmla="*/ 6 h 281"/>
                        <a:gd name="T2" fmla="*/ 31 w 184"/>
                        <a:gd name="T3" fmla="*/ 16 h 281"/>
                        <a:gd name="T4" fmla="*/ 50 w 184"/>
                        <a:gd name="T5" fmla="*/ 40 h 281"/>
                        <a:gd name="T6" fmla="*/ 78 w 184"/>
                        <a:gd name="T7" fmla="*/ 75 h 281"/>
                        <a:gd name="T8" fmla="*/ 109 w 184"/>
                        <a:gd name="T9" fmla="*/ 122 h 281"/>
                        <a:gd name="T10" fmla="*/ 136 w 184"/>
                        <a:gd name="T11" fmla="*/ 167 h 281"/>
                        <a:gd name="T12" fmla="*/ 165 w 184"/>
                        <a:gd name="T13" fmla="*/ 220 h 281"/>
                        <a:gd name="T14" fmla="*/ 177 w 184"/>
                        <a:gd name="T15" fmla="*/ 243 h 281"/>
                        <a:gd name="T16" fmla="*/ 181 w 184"/>
                        <a:gd name="T17" fmla="*/ 257 h 281"/>
                        <a:gd name="T18" fmla="*/ 183 w 184"/>
                        <a:gd name="T19" fmla="*/ 265 h 281"/>
                        <a:gd name="T20" fmla="*/ 184 w 184"/>
                        <a:gd name="T21" fmla="*/ 274 h 281"/>
                        <a:gd name="T22" fmla="*/ 179 w 184"/>
                        <a:gd name="T23" fmla="*/ 279 h 281"/>
                        <a:gd name="T24" fmla="*/ 174 w 184"/>
                        <a:gd name="T25" fmla="*/ 281 h 281"/>
                        <a:gd name="T26" fmla="*/ 168 w 184"/>
                        <a:gd name="T27" fmla="*/ 279 h 281"/>
                        <a:gd name="T28" fmla="*/ 161 w 184"/>
                        <a:gd name="T29" fmla="*/ 275 h 281"/>
                        <a:gd name="T30" fmla="*/ 152 w 184"/>
                        <a:gd name="T31" fmla="*/ 268 h 281"/>
                        <a:gd name="T32" fmla="*/ 145 w 184"/>
                        <a:gd name="T33" fmla="*/ 263 h 281"/>
                        <a:gd name="T34" fmla="*/ 125 w 184"/>
                        <a:gd name="T35" fmla="*/ 240 h 281"/>
                        <a:gd name="T36" fmla="*/ 91 w 184"/>
                        <a:gd name="T37" fmla="*/ 190 h 281"/>
                        <a:gd name="T38" fmla="*/ 60 w 184"/>
                        <a:gd name="T39" fmla="*/ 140 h 281"/>
                        <a:gd name="T40" fmla="*/ 36 w 184"/>
                        <a:gd name="T41" fmla="*/ 97 h 281"/>
                        <a:gd name="T42" fmla="*/ 16 w 184"/>
                        <a:gd name="T43" fmla="*/ 60 h 281"/>
                        <a:gd name="T44" fmla="*/ 3 w 184"/>
                        <a:gd name="T45" fmla="*/ 31 h 281"/>
                        <a:gd name="T46" fmla="*/ 0 w 184"/>
                        <a:gd name="T47" fmla="*/ 13 h 281"/>
                        <a:gd name="T48" fmla="*/ 2 w 184"/>
                        <a:gd name="T49" fmla="*/ 6 h 281"/>
                        <a:gd name="T50" fmla="*/ 11 w 184"/>
                        <a:gd name="T51" fmla="*/ 0 h 281"/>
                        <a:gd name="T52" fmla="*/ 21 w 184"/>
                        <a:gd name="T53" fmla="*/ 6 h 2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84" h="281">
                          <a:moveTo>
                            <a:pt x="21" y="6"/>
                          </a:moveTo>
                          <a:lnTo>
                            <a:pt x="31" y="16"/>
                          </a:lnTo>
                          <a:lnTo>
                            <a:pt x="50" y="40"/>
                          </a:lnTo>
                          <a:lnTo>
                            <a:pt x="78" y="75"/>
                          </a:lnTo>
                          <a:lnTo>
                            <a:pt x="109" y="122"/>
                          </a:lnTo>
                          <a:lnTo>
                            <a:pt x="136" y="167"/>
                          </a:lnTo>
                          <a:lnTo>
                            <a:pt x="165" y="220"/>
                          </a:lnTo>
                          <a:lnTo>
                            <a:pt x="177" y="243"/>
                          </a:lnTo>
                          <a:lnTo>
                            <a:pt x="181" y="257"/>
                          </a:lnTo>
                          <a:lnTo>
                            <a:pt x="183" y="265"/>
                          </a:lnTo>
                          <a:lnTo>
                            <a:pt x="184" y="274"/>
                          </a:lnTo>
                          <a:lnTo>
                            <a:pt x="179" y="279"/>
                          </a:lnTo>
                          <a:lnTo>
                            <a:pt x="174" y="281"/>
                          </a:lnTo>
                          <a:lnTo>
                            <a:pt x="168" y="279"/>
                          </a:lnTo>
                          <a:lnTo>
                            <a:pt x="161" y="275"/>
                          </a:lnTo>
                          <a:lnTo>
                            <a:pt x="152" y="268"/>
                          </a:lnTo>
                          <a:lnTo>
                            <a:pt x="145" y="263"/>
                          </a:lnTo>
                          <a:lnTo>
                            <a:pt x="125" y="240"/>
                          </a:lnTo>
                          <a:lnTo>
                            <a:pt x="91" y="190"/>
                          </a:lnTo>
                          <a:lnTo>
                            <a:pt x="60" y="140"/>
                          </a:lnTo>
                          <a:lnTo>
                            <a:pt x="36" y="97"/>
                          </a:lnTo>
                          <a:lnTo>
                            <a:pt x="16" y="60"/>
                          </a:lnTo>
                          <a:lnTo>
                            <a:pt x="3" y="31"/>
                          </a:lnTo>
                          <a:lnTo>
                            <a:pt x="0" y="13"/>
                          </a:lnTo>
                          <a:lnTo>
                            <a:pt x="2" y="6"/>
                          </a:lnTo>
                          <a:lnTo>
                            <a:pt x="11" y="0"/>
                          </a:lnTo>
                          <a:lnTo>
                            <a:pt x="21" y="6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1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931" y="1734"/>
                      <a:ext cx="90" cy="328"/>
                    </a:xfrm>
                    <a:custGeom>
                      <a:avLst/>
                      <a:gdLst>
                        <a:gd name="T0" fmla="*/ 11 w 90"/>
                        <a:gd name="T1" fmla="*/ 0 h 328"/>
                        <a:gd name="T2" fmla="*/ 21 w 90"/>
                        <a:gd name="T3" fmla="*/ 11 h 328"/>
                        <a:gd name="T4" fmla="*/ 33 w 90"/>
                        <a:gd name="T5" fmla="*/ 43 h 328"/>
                        <a:gd name="T6" fmla="*/ 49 w 90"/>
                        <a:gd name="T7" fmla="*/ 95 h 328"/>
                        <a:gd name="T8" fmla="*/ 61 w 90"/>
                        <a:gd name="T9" fmla="*/ 138 h 328"/>
                        <a:gd name="T10" fmla="*/ 75 w 90"/>
                        <a:gd name="T11" fmla="*/ 193 h 328"/>
                        <a:gd name="T12" fmla="*/ 86 w 90"/>
                        <a:gd name="T13" fmla="*/ 249 h 328"/>
                        <a:gd name="T14" fmla="*/ 89 w 90"/>
                        <a:gd name="T15" fmla="*/ 283 h 328"/>
                        <a:gd name="T16" fmla="*/ 90 w 90"/>
                        <a:gd name="T17" fmla="*/ 294 h 328"/>
                        <a:gd name="T18" fmla="*/ 89 w 90"/>
                        <a:gd name="T19" fmla="*/ 305 h 328"/>
                        <a:gd name="T20" fmla="*/ 88 w 90"/>
                        <a:gd name="T21" fmla="*/ 316 h 328"/>
                        <a:gd name="T22" fmla="*/ 85 w 90"/>
                        <a:gd name="T23" fmla="*/ 325 h 328"/>
                        <a:gd name="T24" fmla="*/ 81 w 90"/>
                        <a:gd name="T25" fmla="*/ 328 h 328"/>
                        <a:gd name="T26" fmla="*/ 75 w 90"/>
                        <a:gd name="T27" fmla="*/ 327 h 328"/>
                        <a:gd name="T28" fmla="*/ 68 w 90"/>
                        <a:gd name="T29" fmla="*/ 323 h 328"/>
                        <a:gd name="T30" fmla="*/ 63 w 90"/>
                        <a:gd name="T31" fmla="*/ 318 h 328"/>
                        <a:gd name="T32" fmla="*/ 55 w 90"/>
                        <a:gd name="T33" fmla="*/ 304 h 328"/>
                        <a:gd name="T34" fmla="*/ 50 w 90"/>
                        <a:gd name="T35" fmla="*/ 290 h 328"/>
                        <a:gd name="T36" fmla="*/ 41 w 90"/>
                        <a:gd name="T37" fmla="*/ 268 h 328"/>
                        <a:gd name="T38" fmla="*/ 26 w 90"/>
                        <a:gd name="T39" fmla="*/ 212 h 328"/>
                        <a:gd name="T40" fmla="*/ 16 w 90"/>
                        <a:gd name="T41" fmla="*/ 154 h 328"/>
                        <a:gd name="T42" fmla="*/ 8 w 90"/>
                        <a:gd name="T43" fmla="*/ 109 h 328"/>
                        <a:gd name="T44" fmla="*/ 2 w 90"/>
                        <a:gd name="T45" fmla="*/ 58 h 328"/>
                        <a:gd name="T46" fmla="*/ 1 w 90"/>
                        <a:gd name="T47" fmla="*/ 35 h 328"/>
                        <a:gd name="T48" fmla="*/ 0 w 90"/>
                        <a:gd name="T49" fmla="*/ 18 h 328"/>
                        <a:gd name="T50" fmla="*/ 2 w 90"/>
                        <a:gd name="T51" fmla="*/ 5 h 328"/>
                        <a:gd name="T52" fmla="*/ 6 w 90"/>
                        <a:gd name="T53" fmla="*/ 0 h 328"/>
                        <a:gd name="T54" fmla="*/ 11 w 90"/>
                        <a:gd name="T55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90" h="328">
                          <a:moveTo>
                            <a:pt x="11" y="0"/>
                          </a:moveTo>
                          <a:lnTo>
                            <a:pt x="21" y="11"/>
                          </a:lnTo>
                          <a:lnTo>
                            <a:pt x="33" y="43"/>
                          </a:lnTo>
                          <a:lnTo>
                            <a:pt x="49" y="95"/>
                          </a:lnTo>
                          <a:lnTo>
                            <a:pt x="61" y="138"/>
                          </a:lnTo>
                          <a:lnTo>
                            <a:pt x="75" y="193"/>
                          </a:lnTo>
                          <a:lnTo>
                            <a:pt x="86" y="249"/>
                          </a:lnTo>
                          <a:lnTo>
                            <a:pt x="89" y="283"/>
                          </a:lnTo>
                          <a:lnTo>
                            <a:pt x="90" y="294"/>
                          </a:lnTo>
                          <a:lnTo>
                            <a:pt x="89" y="305"/>
                          </a:lnTo>
                          <a:lnTo>
                            <a:pt x="88" y="316"/>
                          </a:lnTo>
                          <a:lnTo>
                            <a:pt x="85" y="325"/>
                          </a:lnTo>
                          <a:lnTo>
                            <a:pt x="81" y="328"/>
                          </a:lnTo>
                          <a:lnTo>
                            <a:pt x="75" y="327"/>
                          </a:lnTo>
                          <a:lnTo>
                            <a:pt x="68" y="323"/>
                          </a:lnTo>
                          <a:lnTo>
                            <a:pt x="63" y="318"/>
                          </a:lnTo>
                          <a:lnTo>
                            <a:pt x="55" y="304"/>
                          </a:lnTo>
                          <a:lnTo>
                            <a:pt x="50" y="290"/>
                          </a:lnTo>
                          <a:lnTo>
                            <a:pt x="41" y="268"/>
                          </a:lnTo>
                          <a:lnTo>
                            <a:pt x="26" y="212"/>
                          </a:lnTo>
                          <a:lnTo>
                            <a:pt x="16" y="154"/>
                          </a:lnTo>
                          <a:lnTo>
                            <a:pt x="8" y="109"/>
                          </a:lnTo>
                          <a:lnTo>
                            <a:pt x="2" y="58"/>
                          </a:lnTo>
                          <a:lnTo>
                            <a:pt x="1" y="35"/>
                          </a:lnTo>
                          <a:lnTo>
                            <a:pt x="0" y="18"/>
                          </a:lnTo>
                          <a:lnTo>
                            <a:pt x="2" y="5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977" y="1365"/>
                      <a:ext cx="174" cy="309"/>
                    </a:xfrm>
                    <a:custGeom>
                      <a:avLst/>
                      <a:gdLst>
                        <a:gd name="T0" fmla="*/ 8 w 174"/>
                        <a:gd name="T1" fmla="*/ 306 h 309"/>
                        <a:gd name="T2" fmla="*/ 3 w 174"/>
                        <a:gd name="T3" fmla="*/ 302 h 309"/>
                        <a:gd name="T4" fmla="*/ 1 w 174"/>
                        <a:gd name="T5" fmla="*/ 297 h 309"/>
                        <a:gd name="T6" fmla="*/ 0 w 174"/>
                        <a:gd name="T7" fmla="*/ 290 h 309"/>
                        <a:gd name="T8" fmla="*/ 0 w 174"/>
                        <a:gd name="T9" fmla="*/ 281 h 309"/>
                        <a:gd name="T10" fmla="*/ 7 w 174"/>
                        <a:gd name="T11" fmla="*/ 262 h 309"/>
                        <a:gd name="T12" fmla="*/ 19 w 174"/>
                        <a:gd name="T13" fmla="*/ 233 h 309"/>
                        <a:gd name="T14" fmla="*/ 34 w 174"/>
                        <a:gd name="T15" fmla="*/ 199 h 309"/>
                        <a:gd name="T16" fmla="*/ 61 w 174"/>
                        <a:gd name="T17" fmla="*/ 145 h 309"/>
                        <a:gd name="T18" fmla="*/ 90 w 174"/>
                        <a:gd name="T19" fmla="*/ 92 h 309"/>
                        <a:gd name="T20" fmla="*/ 111 w 174"/>
                        <a:gd name="T21" fmla="*/ 57 h 309"/>
                        <a:gd name="T22" fmla="*/ 123 w 174"/>
                        <a:gd name="T23" fmla="*/ 40 h 309"/>
                        <a:gd name="T24" fmla="*/ 137 w 174"/>
                        <a:gd name="T25" fmla="*/ 23 h 309"/>
                        <a:gd name="T26" fmla="*/ 143 w 174"/>
                        <a:gd name="T27" fmla="*/ 16 h 309"/>
                        <a:gd name="T28" fmla="*/ 149 w 174"/>
                        <a:gd name="T29" fmla="*/ 9 h 309"/>
                        <a:gd name="T30" fmla="*/ 156 w 174"/>
                        <a:gd name="T31" fmla="*/ 4 h 309"/>
                        <a:gd name="T32" fmla="*/ 163 w 174"/>
                        <a:gd name="T33" fmla="*/ 0 h 309"/>
                        <a:gd name="T34" fmla="*/ 166 w 174"/>
                        <a:gd name="T35" fmla="*/ 0 h 309"/>
                        <a:gd name="T36" fmla="*/ 171 w 174"/>
                        <a:gd name="T37" fmla="*/ 2 h 309"/>
                        <a:gd name="T38" fmla="*/ 173 w 174"/>
                        <a:gd name="T39" fmla="*/ 6 h 309"/>
                        <a:gd name="T40" fmla="*/ 174 w 174"/>
                        <a:gd name="T41" fmla="*/ 11 h 309"/>
                        <a:gd name="T42" fmla="*/ 174 w 174"/>
                        <a:gd name="T43" fmla="*/ 19 h 309"/>
                        <a:gd name="T44" fmla="*/ 171 w 174"/>
                        <a:gd name="T45" fmla="*/ 33 h 309"/>
                        <a:gd name="T46" fmla="*/ 165 w 174"/>
                        <a:gd name="T47" fmla="*/ 56 h 309"/>
                        <a:gd name="T48" fmla="*/ 156 w 174"/>
                        <a:gd name="T49" fmla="*/ 79 h 309"/>
                        <a:gd name="T50" fmla="*/ 137 w 174"/>
                        <a:gd name="T51" fmla="*/ 116 h 309"/>
                        <a:gd name="T52" fmla="*/ 110 w 174"/>
                        <a:gd name="T53" fmla="*/ 167 h 309"/>
                        <a:gd name="T54" fmla="*/ 82 w 174"/>
                        <a:gd name="T55" fmla="*/ 218 h 309"/>
                        <a:gd name="T56" fmla="*/ 64 w 174"/>
                        <a:gd name="T57" fmla="*/ 250 h 309"/>
                        <a:gd name="T58" fmla="*/ 48 w 174"/>
                        <a:gd name="T59" fmla="*/ 279 h 309"/>
                        <a:gd name="T60" fmla="*/ 33 w 174"/>
                        <a:gd name="T61" fmla="*/ 299 h 309"/>
                        <a:gd name="T62" fmla="*/ 24 w 174"/>
                        <a:gd name="T63" fmla="*/ 306 h 309"/>
                        <a:gd name="T64" fmla="*/ 19 w 174"/>
                        <a:gd name="T65" fmla="*/ 309 h 309"/>
                        <a:gd name="T66" fmla="*/ 10 w 174"/>
                        <a:gd name="T67" fmla="*/ 306 h 309"/>
                        <a:gd name="T68" fmla="*/ 8 w 174"/>
                        <a:gd name="T69" fmla="*/ 306 h 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74" h="309">
                          <a:moveTo>
                            <a:pt x="8" y="306"/>
                          </a:moveTo>
                          <a:lnTo>
                            <a:pt x="3" y="302"/>
                          </a:lnTo>
                          <a:lnTo>
                            <a:pt x="1" y="297"/>
                          </a:lnTo>
                          <a:lnTo>
                            <a:pt x="0" y="290"/>
                          </a:lnTo>
                          <a:lnTo>
                            <a:pt x="0" y="281"/>
                          </a:lnTo>
                          <a:lnTo>
                            <a:pt x="7" y="262"/>
                          </a:lnTo>
                          <a:lnTo>
                            <a:pt x="19" y="233"/>
                          </a:lnTo>
                          <a:lnTo>
                            <a:pt x="34" y="199"/>
                          </a:lnTo>
                          <a:lnTo>
                            <a:pt x="61" y="145"/>
                          </a:lnTo>
                          <a:lnTo>
                            <a:pt x="90" y="92"/>
                          </a:lnTo>
                          <a:lnTo>
                            <a:pt x="111" y="57"/>
                          </a:lnTo>
                          <a:lnTo>
                            <a:pt x="123" y="40"/>
                          </a:lnTo>
                          <a:lnTo>
                            <a:pt x="137" y="23"/>
                          </a:lnTo>
                          <a:lnTo>
                            <a:pt x="143" y="16"/>
                          </a:lnTo>
                          <a:lnTo>
                            <a:pt x="149" y="9"/>
                          </a:lnTo>
                          <a:lnTo>
                            <a:pt x="156" y="4"/>
                          </a:lnTo>
                          <a:lnTo>
                            <a:pt x="163" y="0"/>
                          </a:lnTo>
                          <a:lnTo>
                            <a:pt x="166" y="0"/>
                          </a:lnTo>
                          <a:lnTo>
                            <a:pt x="171" y="2"/>
                          </a:lnTo>
                          <a:lnTo>
                            <a:pt x="173" y="6"/>
                          </a:lnTo>
                          <a:lnTo>
                            <a:pt x="174" y="11"/>
                          </a:lnTo>
                          <a:lnTo>
                            <a:pt x="174" y="19"/>
                          </a:lnTo>
                          <a:lnTo>
                            <a:pt x="171" y="33"/>
                          </a:lnTo>
                          <a:lnTo>
                            <a:pt x="165" y="56"/>
                          </a:lnTo>
                          <a:lnTo>
                            <a:pt x="156" y="79"/>
                          </a:lnTo>
                          <a:lnTo>
                            <a:pt x="137" y="116"/>
                          </a:lnTo>
                          <a:lnTo>
                            <a:pt x="110" y="167"/>
                          </a:lnTo>
                          <a:lnTo>
                            <a:pt x="82" y="218"/>
                          </a:lnTo>
                          <a:lnTo>
                            <a:pt x="64" y="250"/>
                          </a:lnTo>
                          <a:lnTo>
                            <a:pt x="48" y="279"/>
                          </a:lnTo>
                          <a:lnTo>
                            <a:pt x="33" y="299"/>
                          </a:lnTo>
                          <a:lnTo>
                            <a:pt x="24" y="306"/>
                          </a:lnTo>
                          <a:lnTo>
                            <a:pt x="19" y="309"/>
                          </a:lnTo>
                          <a:lnTo>
                            <a:pt x="10" y="306"/>
                          </a:lnTo>
                          <a:lnTo>
                            <a:pt x="8" y="306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1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949" y="1322"/>
                      <a:ext cx="73" cy="315"/>
                    </a:xfrm>
                    <a:custGeom>
                      <a:avLst/>
                      <a:gdLst>
                        <a:gd name="T0" fmla="*/ 51 w 73"/>
                        <a:gd name="T1" fmla="*/ 4 h 315"/>
                        <a:gd name="T2" fmla="*/ 46 w 73"/>
                        <a:gd name="T3" fmla="*/ 11 h 315"/>
                        <a:gd name="T4" fmla="*/ 43 w 73"/>
                        <a:gd name="T5" fmla="*/ 18 h 315"/>
                        <a:gd name="T6" fmla="*/ 36 w 73"/>
                        <a:gd name="T7" fmla="*/ 40 h 315"/>
                        <a:gd name="T8" fmla="*/ 29 w 73"/>
                        <a:gd name="T9" fmla="*/ 74 h 315"/>
                        <a:gd name="T10" fmla="*/ 24 w 73"/>
                        <a:gd name="T11" fmla="*/ 100 h 315"/>
                        <a:gd name="T12" fmla="*/ 19 w 73"/>
                        <a:gd name="T13" fmla="*/ 132 h 315"/>
                        <a:gd name="T14" fmla="*/ 12 w 73"/>
                        <a:gd name="T15" fmla="*/ 174 h 315"/>
                        <a:gd name="T16" fmla="*/ 9 w 73"/>
                        <a:gd name="T17" fmla="*/ 204 h 315"/>
                        <a:gd name="T18" fmla="*/ 4 w 73"/>
                        <a:gd name="T19" fmla="*/ 239 h 315"/>
                        <a:gd name="T20" fmla="*/ 2 w 73"/>
                        <a:gd name="T21" fmla="*/ 269 h 315"/>
                        <a:gd name="T22" fmla="*/ 0 w 73"/>
                        <a:gd name="T23" fmla="*/ 290 h 315"/>
                        <a:gd name="T24" fmla="*/ 1 w 73"/>
                        <a:gd name="T25" fmla="*/ 303 h 315"/>
                        <a:gd name="T26" fmla="*/ 8 w 73"/>
                        <a:gd name="T27" fmla="*/ 314 h 315"/>
                        <a:gd name="T28" fmla="*/ 18 w 73"/>
                        <a:gd name="T29" fmla="*/ 315 h 315"/>
                        <a:gd name="T30" fmla="*/ 27 w 73"/>
                        <a:gd name="T31" fmla="*/ 310 h 315"/>
                        <a:gd name="T32" fmla="*/ 34 w 73"/>
                        <a:gd name="T33" fmla="*/ 297 h 315"/>
                        <a:gd name="T34" fmla="*/ 39 w 73"/>
                        <a:gd name="T35" fmla="*/ 278 h 315"/>
                        <a:gd name="T36" fmla="*/ 47 w 73"/>
                        <a:gd name="T37" fmla="*/ 244 h 315"/>
                        <a:gd name="T38" fmla="*/ 51 w 73"/>
                        <a:gd name="T39" fmla="*/ 213 h 315"/>
                        <a:gd name="T40" fmla="*/ 56 w 73"/>
                        <a:gd name="T41" fmla="*/ 179 h 315"/>
                        <a:gd name="T42" fmla="*/ 63 w 73"/>
                        <a:gd name="T43" fmla="*/ 137 h 315"/>
                        <a:gd name="T44" fmla="*/ 67 w 73"/>
                        <a:gd name="T45" fmla="*/ 104 h 315"/>
                        <a:gd name="T46" fmla="*/ 70 w 73"/>
                        <a:gd name="T47" fmla="*/ 75 h 315"/>
                        <a:gd name="T48" fmla="*/ 72 w 73"/>
                        <a:gd name="T49" fmla="*/ 43 h 315"/>
                        <a:gd name="T50" fmla="*/ 73 w 73"/>
                        <a:gd name="T51" fmla="*/ 21 h 315"/>
                        <a:gd name="T52" fmla="*/ 72 w 73"/>
                        <a:gd name="T53" fmla="*/ 15 h 315"/>
                        <a:gd name="T54" fmla="*/ 70 w 73"/>
                        <a:gd name="T55" fmla="*/ 7 h 315"/>
                        <a:gd name="T56" fmla="*/ 66 w 73"/>
                        <a:gd name="T57" fmla="*/ 1 h 315"/>
                        <a:gd name="T58" fmla="*/ 61 w 73"/>
                        <a:gd name="T59" fmla="*/ 0 h 315"/>
                        <a:gd name="T60" fmla="*/ 56 w 73"/>
                        <a:gd name="T61" fmla="*/ 1 h 315"/>
                        <a:gd name="T62" fmla="*/ 51 w 73"/>
                        <a:gd name="T63" fmla="*/ 4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73" h="315">
                          <a:moveTo>
                            <a:pt x="51" y="4"/>
                          </a:moveTo>
                          <a:lnTo>
                            <a:pt x="46" y="11"/>
                          </a:lnTo>
                          <a:lnTo>
                            <a:pt x="43" y="18"/>
                          </a:lnTo>
                          <a:lnTo>
                            <a:pt x="36" y="40"/>
                          </a:lnTo>
                          <a:lnTo>
                            <a:pt x="29" y="74"/>
                          </a:lnTo>
                          <a:lnTo>
                            <a:pt x="24" y="100"/>
                          </a:lnTo>
                          <a:lnTo>
                            <a:pt x="19" y="132"/>
                          </a:lnTo>
                          <a:lnTo>
                            <a:pt x="12" y="174"/>
                          </a:lnTo>
                          <a:lnTo>
                            <a:pt x="9" y="204"/>
                          </a:lnTo>
                          <a:lnTo>
                            <a:pt x="4" y="239"/>
                          </a:lnTo>
                          <a:lnTo>
                            <a:pt x="2" y="269"/>
                          </a:lnTo>
                          <a:lnTo>
                            <a:pt x="0" y="290"/>
                          </a:lnTo>
                          <a:lnTo>
                            <a:pt x="1" y="303"/>
                          </a:lnTo>
                          <a:lnTo>
                            <a:pt x="8" y="314"/>
                          </a:lnTo>
                          <a:lnTo>
                            <a:pt x="18" y="315"/>
                          </a:lnTo>
                          <a:lnTo>
                            <a:pt x="27" y="310"/>
                          </a:lnTo>
                          <a:lnTo>
                            <a:pt x="34" y="297"/>
                          </a:lnTo>
                          <a:lnTo>
                            <a:pt x="39" y="278"/>
                          </a:lnTo>
                          <a:lnTo>
                            <a:pt x="47" y="244"/>
                          </a:lnTo>
                          <a:lnTo>
                            <a:pt x="51" y="213"/>
                          </a:lnTo>
                          <a:lnTo>
                            <a:pt x="56" y="179"/>
                          </a:lnTo>
                          <a:lnTo>
                            <a:pt x="63" y="137"/>
                          </a:lnTo>
                          <a:lnTo>
                            <a:pt x="67" y="104"/>
                          </a:lnTo>
                          <a:lnTo>
                            <a:pt x="70" y="75"/>
                          </a:lnTo>
                          <a:lnTo>
                            <a:pt x="72" y="43"/>
                          </a:lnTo>
                          <a:lnTo>
                            <a:pt x="73" y="21"/>
                          </a:lnTo>
                          <a:lnTo>
                            <a:pt x="72" y="15"/>
                          </a:lnTo>
                          <a:lnTo>
                            <a:pt x="70" y="7"/>
                          </a:lnTo>
                          <a:lnTo>
                            <a:pt x="66" y="1"/>
                          </a:lnTo>
                          <a:lnTo>
                            <a:pt x="61" y="0"/>
                          </a:lnTo>
                          <a:lnTo>
                            <a:pt x="56" y="1"/>
                          </a:lnTo>
                          <a:lnTo>
                            <a:pt x="51" y="4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2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980" y="1470"/>
                      <a:ext cx="279" cy="184"/>
                    </a:xfrm>
                    <a:custGeom>
                      <a:avLst/>
                      <a:gdLst>
                        <a:gd name="T0" fmla="*/ 5 w 279"/>
                        <a:gd name="T1" fmla="*/ 163 h 184"/>
                        <a:gd name="T2" fmla="*/ 16 w 279"/>
                        <a:gd name="T3" fmla="*/ 154 h 184"/>
                        <a:gd name="T4" fmla="*/ 39 w 279"/>
                        <a:gd name="T5" fmla="*/ 134 h 184"/>
                        <a:gd name="T6" fmla="*/ 75 w 279"/>
                        <a:gd name="T7" fmla="*/ 107 h 184"/>
                        <a:gd name="T8" fmla="*/ 121 w 279"/>
                        <a:gd name="T9" fmla="*/ 75 h 184"/>
                        <a:gd name="T10" fmla="*/ 166 w 279"/>
                        <a:gd name="T11" fmla="*/ 48 h 184"/>
                        <a:gd name="T12" fmla="*/ 219 w 279"/>
                        <a:gd name="T13" fmla="*/ 19 h 184"/>
                        <a:gd name="T14" fmla="*/ 242 w 279"/>
                        <a:gd name="T15" fmla="*/ 7 h 184"/>
                        <a:gd name="T16" fmla="*/ 255 w 279"/>
                        <a:gd name="T17" fmla="*/ 3 h 184"/>
                        <a:gd name="T18" fmla="*/ 263 w 279"/>
                        <a:gd name="T19" fmla="*/ 1 h 184"/>
                        <a:gd name="T20" fmla="*/ 272 w 279"/>
                        <a:gd name="T21" fmla="*/ 0 h 184"/>
                        <a:gd name="T22" fmla="*/ 278 w 279"/>
                        <a:gd name="T23" fmla="*/ 4 h 184"/>
                        <a:gd name="T24" fmla="*/ 279 w 279"/>
                        <a:gd name="T25" fmla="*/ 10 h 184"/>
                        <a:gd name="T26" fmla="*/ 278 w 279"/>
                        <a:gd name="T27" fmla="*/ 16 h 184"/>
                        <a:gd name="T28" fmla="*/ 274 w 279"/>
                        <a:gd name="T29" fmla="*/ 23 h 184"/>
                        <a:gd name="T30" fmla="*/ 267 w 279"/>
                        <a:gd name="T31" fmla="*/ 32 h 184"/>
                        <a:gd name="T32" fmla="*/ 262 w 279"/>
                        <a:gd name="T33" fmla="*/ 39 h 184"/>
                        <a:gd name="T34" fmla="*/ 239 w 279"/>
                        <a:gd name="T35" fmla="*/ 59 h 184"/>
                        <a:gd name="T36" fmla="*/ 189 w 279"/>
                        <a:gd name="T37" fmla="*/ 94 h 184"/>
                        <a:gd name="T38" fmla="*/ 138 w 279"/>
                        <a:gd name="T39" fmla="*/ 124 h 184"/>
                        <a:gd name="T40" fmla="*/ 96 w 279"/>
                        <a:gd name="T41" fmla="*/ 149 h 184"/>
                        <a:gd name="T42" fmla="*/ 59 w 279"/>
                        <a:gd name="T43" fmla="*/ 169 h 184"/>
                        <a:gd name="T44" fmla="*/ 30 w 279"/>
                        <a:gd name="T45" fmla="*/ 182 h 184"/>
                        <a:gd name="T46" fmla="*/ 12 w 279"/>
                        <a:gd name="T47" fmla="*/ 184 h 184"/>
                        <a:gd name="T48" fmla="*/ 5 w 279"/>
                        <a:gd name="T49" fmla="*/ 183 h 184"/>
                        <a:gd name="T50" fmla="*/ 0 w 279"/>
                        <a:gd name="T51" fmla="*/ 174 h 184"/>
                        <a:gd name="T52" fmla="*/ 5 w 279"/>
                        <a:gd name="T53" fmla="*/ 163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9" h="184">
                          <a:moveTo>
                            <a:pt x="5" y="163"/>
                          </a:moveTo>
                          <a:lnTo>
                            <a:pt x="16" y="154"/>
                          </a:lnTo>
                          <a:lnTo>
                            <a:pt x="39" y="134"/>
                          </a:lnTo>
                          <a:lnTo>
                            <a:pt x="75" y="107"/>
                          </a:lnTo>
                          <a:lnTo>
                            <a:pt x="121" y="75"/>
                          </a:lnTo>
                          <a:lnTo>
                            <a:pt x="166" y="48"/>
                          </a:lnTo>
                          <a:lnTo>
                            <a:pt x="219" y="19"/>
                          </a:lnTo>
                          <a:lnTo>
                            <a:pt x="242" y="7"/>
                          </a:lnTo>
                          <a:lnTo>
                            <a:pt x="255" y="3"/>
                          </a:lnTo>
                          <a:lnTo>
                            <a:pt x="263" y="1"/>
                          </a:lnTo>
                          <a:lnTo>
                            <a:pt x="272" y="0"/>
                          </a:lnTo>
                          <a:lnTo>
                            <a:pt x="278" y="4"/>
                          </a:lnTo>
                          <a:lnTo>
                            <a:pt x="279" y="10"/>
                          </a:lnTo>
                          <a:lnTo>
                            <a:pt x="278" y="16"/>
                          </a:lnTo>
                          <a:lnTo>
                            <a:pt x="274" y="23"/>
                          </a:lnTo>
                          <a:lnTo>
                            <a:pt x="267" y="32"/>
                          </a:lnTo>
                          <a:lnTo>
                            <a:pt x="262" y="39"/>
                          </a:lnTo>
                          <a:lnTo>
                            <a:pt x="239" y="59"/>
                          </a:lnTo>
                          <a:lnTo>
                            <a:pt x="189" y="94"/>
                          </a:lnTo>
                          <a:lnTo>
                            <a:pt x="138" y="124"/>
                          </a:lnTo>
                          <a:lnTo>
                            <a:pt x="96" y="149"/>
                          </a:lnTo>
                          <a:lnTo>
                            <a:pt x="59" y="169"/>
                          </a:lnTo>
                          <a:lnTo>
                            <a:pt x="30" y="182"/>
                          </a:lnTo>
                          <a:lnTo>
                            <a:pt x="12" y="184"/>
                          </a:lnTo>
                          <a:lnTo>
                            <a:pt x="5" y="183"/>
                          </a:lnTo>
                          <a:lnTo>
                            <a:pt x="0" y="174"/>
                          </a:lnTo>
                          <a:lnTo>
                            <a:pt x="5" y="163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3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979" y="1589"/>
                      <a:ext cx="327" cy="91"/>
                    </a:xfrm>
                    <a:custGeom>
                      <a:avLst/>
                      <a:gdLst>
                        <a:gd name="T0" fmla="*/ 0 w 327"/>
                        <a:gd name="T1" fmla="*/ 79 h 91"/>
                        <a:gd name="T2" fmla="*/ 12 w 327"/>
                        <a:gd name="T3" fmla="*/ 70 h 91"/>
                        <a:gd name="T4" fmla="*/ 43 w 327"/>
                        <a:gd name="T5" fmla="*/ 57 h 91"/>
                        <a:gd name="T6" fmla="*/ 95 w 327"/>
                        <a:gd name="T7" fmla="*/ 41 h 91"/>
                        <a:gd name="T8" fmla="*/ 138 w 327"/>
                        <a:gd name="T9" fmla="*/ 29 h 91"/>
                        <a:gd name="T10" fmla="*/ 193 w 327"/>
                        <a:gd name="T11" fmla="*/ 15 h 91"/>
                        <a:gd name="T12" fmla="*/ 249 w 327"/>
                        <a:gd name="T13" fmla="*/ 5 h 91"/>
                        <a:gd name="T14" fmla="*/ 283 w 327"/>
                        <a:gd name="T15" fmla="*/ 1 h 91"/>
                        <a:gd name="T16" fmla="*/ 293 w 327"/>
                        <a:gd name="T17" fmla="*/ 0 h 91"/>
                        <a:gd name="T18" fmla="*/ 304 w 327"/>
                        <a:gd name="T19" fmla="*/ 1 h 91"/>
                        <a:gd name="T20" fmla="*/ 315 w 327"/>
                        <a:gd name="T21" fmla="*/ 2 h 91"/>
                        <a:gd name="T22" fmla="*/ 324 w 327"/>
                        <a:gd name="T23" fmla="*/ 5 h 91"/>
                        <a:gd name="T24" fmla="*/ 327 w 327"/>
                        <a:gd name="T25" fmla="*/ 10 h 91"/>
                        <a:gd name="T26" fmla="*/ 326 w 327"/>
                        <a:gd name="T27" fmla="*/ 15 h 91"/>
                        <a:gd name="T28" fmla="*/ 322 w 327"/>
                        <a:gd name="T29" fmla="*/ 22 h 91"/>
                        <a:gd name="T30" fmla="*/ 317 w 327"/>
                        <a:gd name="T31" fmla="*/ 27 h 91"/>
                        <a:gd name="T32" fmla="*/ 304 w 327"/>
                        <a:gd name="T33" fmla="*/ 35 h 91"/>
                        <a:gd name="T34" fmla="*/ 289 w 327"/>
                        <a:gd name="T35" fmla="*/ 40 h 91"/>
                        <a:gd name="T36" fmla="*/ 267 w 327"/>
                        <a:gd name="T37" fmla="*/ 49 h 91"/>
                        <a:gd name="T38" fmla="*/ 211 w 327"/>
                        <a:gd name="T39" fmla="*/ 64 h 91"/>
                        <a:gd name="T40" fmla="*/ 154 w 327"/>
                        <a:gd name="T41" fmla="*/ 75 h 91"/>
                        <a:gd name="T42" fmla="*/ 109 w 327"/>
                        <a:gd name="T43" fmla="*/ 83 h 91"/>
                        <a:gd name="T44" fmla="*/ 58 w 327"/>
                        <a:gd name="T45" fmla="*/ 89 h 91"/>
                        <a:gd name="T46" fmla="*/ 35 w 327"/>
                        <a:gd name="T47" fmla="*/ 89 h 91"/>
                        <a:gd name="T48" fmla="*/ 18 w 327"/>
                        <a:gd name="T49" fmla="*/ 91 h 91"/>
                        <a:gd name="T50" fmla="*/ 5 w 327"/>
                        <a:gd name="T51" fmla="*/ 89 h 91"/>
                        <a:gd name="T52" fmla="*/ 0 w 327"/>
                        <a:gd name="T53" fmla="*/ 85 h 91"/>
                        <a:gd name="T54" fmla="*/ 0 w 327"/>
                        <a:gd name="T55" fmla="*/ 79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27" h="91">
                          <a:moveTo>
                            <a:pt x="0" y="79"/>
                          </a:moveTo>
                          <a:lnTo>
                            <a:pt x="12" y="70"/>
                          </a:lnTo>
                          <a:lnTo>
                            <a:pt x="43" y="57"/>
                          </a:lnTo>
                          <a:lnTo>
                            <a:pt x="95" y="41"/>
                          </a:lnTo>
                          <a:lnTo>
                            <a:pt x="138" y="29"/>
                          </a:lnTo>
                          <a:lnTo>
                            <a:pt x="193" y="15"/>
                          </a:lnTo>
                          <a:lnTo>
                            <a:pt x="249" y="5"/>
                          </a:lnTo>
                          <a:lnTo>
                            <a:pt x="283" y="1"/>
                          </a:lnTo>
                          <a:lnTo>
                            <a:pt x="293" y="0"/>
                          </a:lnTo>
                          <a:lnTo>
                            <a:pt x="304" y="1"/>
                          </a:lnTo>
                          <a:lnTo>
                            <a:pt x="315" y="2"/>
                          </a:lnTo>
                          <a:lnTo>
                            <a:pt x="324" y="5"/>
                          </a:lnTo>
                          <a:lnTo>
                            <a:pt x="327" y="10"/>
                          </a:lnTo>
                          <a:lnTo>
                            <a:pt x="326" y="15"/>
                          </a:lnTo>
                          <a:lnTo>
                            <a:pt x="322" y="22"/>
                          </a:lnTo>
                          <a:lnTo>
                            <a:pt x="317" y="27"/>
                          </a:lnTo>
                          <a:lnTo>
                            <a:pt x="304" y="35"/>
                          </a:lnTo>
                          <a:lnTo>
                            <a:pt x="289" y="40"/>
                          </a:lnTo>
                          <a:lnTo>
                            <a:pt x="267" y="49"/>
                          </a:lnTo>
                          <a:lnTo>
                            <a:pt x="211" y="64"/>
                          </a:lnTo>
                          <a:lnTo>
                            <a:pt x="154" y="75"/>
                          </a:lnTo>
                          <a:lnTo>
                            <a:pt x="109" y="83"/>
                          </a:lnTo>
                          <a:lnTo>
                            <a:pt x="58" y="89"/>
                          </a:lnTo>
                          <a:lnTo>
                            <a:pt x="35" y="89"/>
                          </a:lnTo>
                          <a:lnTo>
                            <a:pt x="18" y="91"/>
                          </a:lnTo>
                          <a:lnTo>
                            <a:pt x="5" y="89"/>
                          </a:lnTo>
                          <a:lnTo>
                            <a:pt x="0" y="85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C0C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4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936" y="1721"/>
                      <a:ext cx="308" cy="175"/>
                    </a:xfrm>
                    <a:custGeom>
                      <a:avLst/>
                      <a:gdLst>
                        <a:gd name="T0" fmla="*/ 3 w 308"/>
                        <a:gd name="T1" fmla="*/ 9 h 175"/>
                        <a:gd name="T2" fmla="*/ 8 w 308"/>
                        <a:gd name="T3" fmla="*/ 3 h 175"/>
                        <a:gd name="T4" fmla="*/ 13 w 308"/>
                        <a:gd name="T5" fmla="*/ 1 h 175"/>
                        <a:gd name="T6" fmla="*/ 19 w 308"/>
                        <a:gd name="T7" fmla="*/ 0 h 175"/>
                        <a:gd name="T8" fmla="*/ 29 w 308"/>
                        <a:gd name="T9" fmla="*/ 0 h 175"/>
                        <a:gd name="T10" fmla="*/ 47 w 308"/>
                        <a:gd name="T11" fmla="*/ 7 h 175"/>
                        <a:gd name="T12" fmla="*/ 76 w 308"/>
                        <a:gd name="T13" fmla="*/ 19 h 175"/>
                        <a:gd name="T14" fmla="*/ 110 w 308"/>
                        <a:gd name="T15" fmla="*/ 34 h 175"/>
                        <a:gd name="T16" fmla="*/ 164 w 308"/>
                        <a:gd name="T17" fmla="*/ 62 h 175"/>
                        <a:gd name="T18" fmla="*/ 217 w 308"/>
                        <a:gd name="T19" fmla="*/ 91 h 175"/>
                        <a:gd name="T20" fmla="*/ 252 w 308"/>
                        <a:gd name="T21" fmla="*/ 112 h 175"/>
                        <a:gd name="T22" fmla="*/ 269 w 308"/>
                        <a:gd name="T23" fmla="*/ 124 h 175"/>
                        <a:gd name="T24" fmla="*/ 286 w 308"/>
                        <a:gd name="T25" fmla="*/ 138 h 175"/>
                        <a:gd name="T26" fmla="*/ 293 w 308"/>
                        <a:gd name="T27" fmla="*/ 143 h 175"/>
                        <a:gd name="T28" fmla="*/ 300 w 308"/>
                        <a:gd name="T29" fmla="*/ 150 h 175"/>
                        <a:gd name="T30" fmla="*/ 305 w 308"/>
                        <a:gd name="T31" fmla="*/ 157 h 175"/>
                        <a:gd name="T32" fmla="*/ 308 w 308"/>
                        <a:gd name="T33" fmla="*/ 164 h 175"/>
                        <a:gd name="T34" fmla="*/ 308 w 308"/>
                        <a:gd name="T35" fmla="*/ 167 h 175"/>
                        <a:gd name="T36" fmla="*/ 306 w 308"/>
                        <a:gd name="T37" fmla="*/ 172 h 175"/>
                        <a:gd name="T38" fmla="*/ 303 w 308"/>
                        <a:gd name="T39" fmla="*/ 174 h 175"/>
                        <a:gd name="T40" fmla="*/ 297 w 308"/>
                        <a:gd name="T41" fmla="*/ 175 h 175"/>
                        <a:gd name="T42" fmla="*/ 289 w 308"/>
                        <a:gd name="T43" fmla="*/ 175 h 175"/>
                        <a:gd name="T44" fmla="*/ 276 w 308"/>
                        <a:gd name="T45" fmla="*/ 172 h 175"/>
                        <a:gd name="T46" fmla="*/ 253 w 308"/>
                        <a:gd name="T47" fmla="*/ 166 h 175"/>
                        <a:gd name="T48" fmla="*/ 230 w 308"/>
                        <a:gd name="T49" fmla="*/ 157 h 175"/>
                        <a:gd name="T50" fmla="*/ 193 w 308"/>
                        <a:gd name="T51" fmla="*/ 138 h 175"/>
                        <a:gd name="T52" fmla="*/ 142 w 308"/>
                        <a:gd name="T53" fmla="*/ 111 h 175"/>
                        <a:gd name="T54" fmla="*/ 91 w 308"/>
                        <a:gd name="T55" fmla="*/ 83 h 175"/>
                        <a:gd name="T56" fmla="*/ 59 w 308"/>
                        <a:gd name="T57" fmla="*/ 65 h 175"/>
                        <a:gd name="T58" fmla="*/ 31 w 308"/>
                        <a:gd name="T59" fmla="*/ 48 h 175"/>
                        <a:gd name="T60" fmla="*/ 10 w 308"/>
                        <a:gd name="T61" fmla="*/ 33 h 175"/>
                        <a:gd name="T62" fmla="*/ 4 w 308"/>
                        <a:gd name="T63" fmla="*/ 25 h 175"/>
                        <a:gd name="T64" fmla="*/ 0 w 308"/>
                        <a:gd name="T65" fmla="*/ 19 h 175"/>
                        <a:gd name="T66" fmla="*/ 3 w 308"/>
                        <a:gd name="T67" fmla="*/ 11 h 175"/>
                        <a:gd name="T68" fmla="*/ 3 w 308"/>
                        <a:gd name="T69" fmla="*/ 9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08" h="175">
                          <a:moveTo>
                            <a:pt x="3" y="9"/>
                          </a:moveTo>
                          <a:lnTo>
                            <a:pt x="8" y="3"/>
                          </a:lnTo>
                          <a:lnTo>
                            <a:pt x="13" y="1"/>
                          </a:lnTo>
                          <a:lnTo>
                            <a:pt x="19" y="0"/>
                          </a:lnTo>
                          <a:lnTo>
                            <a:pt x="29" y="0"/>
                          </a:lnTo>
                          <a:lnTo>
                            <a:pt x="47" y="7"/>
                          </a:lnTo>
                          <a:lnTo>
                            <a:pt x="76" y="19"/>
                          </a:lnTo>
                          <a:lnTo>
                            <a:pt x="110" y="34"/>
                          </a:lnTo>
                          <a:lnTo>
                            <a:pt x="164" y="62"/>
                          </a:lnTo>
                          <a:lnTo>
                            <a:pt x="217" y="91"/>
                          </a:lnTo>
                          <a:lnTo>
                            <a:pt x="252" y="112"/>
                          </a:lnTo>
                          <a:lnTo>
                            <a:pt x="269" y="124"/>
                          </a:lnTo>
                          <a:lnTo>
                            <a:pt x="286" y="138"/>
                          </a:lnTo>
                          <a:lnTo>
                            <a:pt x="293" y="143"/>
                          </a:lnTo>
                          <a:lnTo>
                            <a:pt x="300" y="150"/>
                          </a:lnTo>
                          <a:lnTo>
                            <a:pt x="305" y="157"/>
                          </a:lnTo>
                          <a:lnTo>
                            <a:pt x="308" y="164"/>
                          </a:lnTo>
                          <a:lnTo>
                            <a:pt x="308" y="167"/>
                          </a:lnTo>
                          <a:lnTo>
                            <a:pt x="306" y="172"/>
                          </a:lnTo>
                          <a:lnTo>
                            <a:pt x="303" y="174"/>
                          </a:lnTo>
                          <a:lnTo>
                            <a:pt x="297" y="175"/>
                          </a:lnTo>
                          <a:lnTo>
                            <a:pt x="289" y="175"/>
                          </a:lnTo>
                          <a:lnTo>
                            <a:pt x="276" y="172"/>
                          </a:lnTo>
                          <a:lnTo>
                            <a:pt x="253" y="166"/>
                          </a:lnTo>
                          <a:lnTo>
                            <a:pt x="230" y="157"/>
                          </a:lnTo>
                          <a:lnTo>
                            <a:pt x="193" y="138"/>
                          </a:lnTo>
                          <a:lnTo>
                            <a:pt x="142" y="111"/>
                          </a:lnTo>
                          <a:lnTo>
                            <a:pt x="91" y="83"/>
                          </a:lnTo>
                          <a:lnTo>
                            <a:pt x="59" y="65"/>
                          </a:lnTo>
                          <a:lnTo>
                            <a:pt x="31" y="48"/>
                          </a:lnTo>
                          <a:lnTo>
                            <a:pt x="10" y="33"/>
                          </a:lnTo>
                          <a:lnTo>
                            <a:pt x="4" y="25"/>
                          </a:lnTo>
                          <a:lnTo>
                            <a:pt x="0" y="19"/>
                          </a:lnTo>
                          <a:lnTo>
                            <a:pt x="3" y="11"/>
                          </a:lnTo>
                          <a:lnTo>
                            <a:pt x="3" y="9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5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973" y="1693"/>
                      <a:ext cx="315" cy="73"/>
                    </a:xfrm>
                    <a:custGeom>
                      <a:avLst/>
                      <a:gdLst>
                        <a:gd name="T0" fmla="*/ 310 w 315"/>
                        <a:gd name="T1" fmla="*/ 52 h 73"/>
                        <a:gd name="T2" fmla="*/ 304 w 315"/>
                        <a:gd name="T3" fmla="*/ 47 h 73"/>
                        <a:gd name="T4" fmla="*/ 297 w 315"/>
                        <a:gd name="T5" fmla="*/ 43 h 73"/>
                        <a:gd name="T6" fmla="*/ 275 w 315"/>
                        <a:gd name="T7" fmla="*/ 36 h 73"/>
                        <a:gd name="T8" fmla="*/ 241 w 315"/>
                        <a:gd name="T9" fmla="*/ 30 h 73"/>
                        <a:gd name="T10" fmla="*/ 215 w 315"/>
                        <a:gd name="T11" fmla="*/ 24 h 73"/>
                        <a:gd name="T12" fmla="*/ 183 w 315"/>
                        <a:gd name="T13" fmla="*/ 19 h 73"/>
                        <a:gd name="T14" fmla="*/ 141 w 315"/>
                        <a:gd name="T15" fmla="*/ 13 h 73"/>
                        <a:gd name="T16" fmla="*/ 111 w 315"/>
                        <a:gd name="T17" fmla="*/ 9 h 73"/>
                        <a:gd name="T18" fmla="*/ 76 w 315"/>
                        <a:gd name="T19" fmla="*/ 4 h 73"/>
                        <a:gd name="T20" fmla="*/ 46 w 315"/>
                        <a:gd name="T21" fmla="*/ 2 h 73"/>
                        <a:gd name="T22" fmla="*/ 25 w 315"/>
                        <a:gd name="T23" fmla="*/ 0 h 73"/>
                        <a:gd name="T24" fmla="*/ 12 w 315"/>
                        <a:gd name="T25" fmla="*/ 2 h 73"/>
                        <a:gd name="T26" fmla="*/ 2 w 315"/>
                        <a:gd name="T27" fmla="*/ 9 h 73"/>
                        <a:gd name="T28" fmla="*/ 0 w 315"/>
                        <a:gd name="T29" fmla="*/ 19 h 73"/>
                        <a:gd name="T30" fmla="*/ 5 w 315"/>
                        <a:gd name="T31" fmla="*/ 27 h 73"/>
                        <a:gd name="T32" fmla="*/ 19 w 315"/>
                        <a:gd name="T33" fmla="*/ 35 h 73"/>
                        <a:gd name="T34" fmla="*/ 37 w 315"/>
                        <a:gd name="T35" fmla="*/ 40 h 73"/>
                        <a:gd name="T36" fmla="*/ 71 w 315"/>
                        <a:gd name="T37" fmla="*/ 47 h 73"/>
                        <a:gd name="T38" fmla="*/ 102 w 315"/>
                        <a:gd name="T39" fmla="*/ 52 h 73"/>
                        <a:gd name="T40" fmla="*/ 136 w 315"/>
                        <a:gd name="T41" fmla="*/ 57 h 73"/>
                        <a:gd name="T42" fmla="*/ 178 w 315"/>
                        <a:gd name="T43" fmla="*/ 64 h 73"/>
                        <a:gd name="T44" fmla="*/ 211 w 315"/>
                        <a:gd name="T45" fmla="*/ 68 h 73"/>
                        <a:gd name="T46" fmla="*/ 239 w 315"/>
                        <a:gd name="T47" fmla="*/ 71 h 73"/>
                        <a:gd name="T48" fmla="*/ 272 w 315"/>
                        <a:gd name="T49" fmla="*/ 73 h 73"/>
                        <a:gd name="T50" fmla="*/ 293 w 315"/>
                        <a:gd name="T51" fmla="*/ 73 h 73"/>
                        <a:gd name="T52" fmla="*/ 300 w 315"/>
                        <a:gd name="T53" fmla="*/ 73 h 73"/>
                        <a:gd name="T54" fmla="*/ 308 w 315"/>
                        <a:gd name="T55" fmla="*/ 70 h 73"/>
                        <a:gd name="T56" fmla="*/ 313 w 315"/>
                        <a:gd name="T57" fmla="*/ 66 h 73"/>
                        <a:gd name="T58" fmla="*/ 315 w 315"/>
                        <a:gd name="T59" fmla="*/ 62 h 73"/>
                        <a:gd name="T60" fmla="*/ 313 w 315"/>
                        <a:gd name="T61" fmla="*/ 56 h 73"/>
                        <a:gd name="T62" fmla="*/ 310 w 315"/>
                        <a:gd name="T63" fmla="*/ 52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15" h="73">
                          <a:moveTo>
                            <a:pt x="310" y="52"/>
                          </a:moveTo>
                          <a:lnTo>
                            <a:pt x="304" y="47"/>
                          </a:lnTo>
                          <a:lnTo>
                            <a:pt x="297" y="43"/>
                          </a:lnTo>
                          <a:lnTo>
                            <a:pt x="275" y="36"/>
                          </a:lnTo>
                          <a:lnTo>
                            <a:pt x="241" y="30"/>
                          </a:lnTo>
                          <a:lnTo>
                            <a:pt x="215" y="24"/>
                          </a:lnTo>
                          <a:lnTo>
                            <a:pt x="183" y="19"/>
                          </a:lnTo>
                          <a:lnTo>
                            <a:pt x="141" y="13"/>
                          </a:lnTo>
                          <a:lnTo>
                            <a:pt x="111" y="9"/>
                          </a:lnTo>
                          <a:lnTo>
                            <a:pt x="76" y="4"/>
                          </a:lnTo>
                          <a:lnTo>
                            <a:pt x="46" y="2"/>
                          </a:lnTo>
                          <a:lnTo>
                            <a:pt x="25" y="0"/>
                          </a:lnTo>
                          <a:lnTo>
                            <a:pt x="12" y="2"/>
                          </a:lnTo>
                          <a:lnTo>
                            <a:pt x="2" y="9"/>
                          </a:lnTo>
                          <a:lnTo>
                            <a:pt x="0" y="19"/>
                          </a:lnTo>
                          <a:lnTo>
                            <a:pt x="5" y="27"/>
                          </a:lnTo>
                          <a:lnTo>
                            <a:pt x="19" y="35"/>
                          </a:lnTo>
                          <a:lnTo>
                            <a:pt x="37" y="40"/>
                          </a:lnTo>
                          <a:lnTo>
                            <a:pt x="71" y="47"/>
                          </a:lnTo>
                          <a:lnTo>
                            <a:pt x="102" y="52"/>
                          </a:lnTo>
                          <a:lnTo>
                            <a:pt x="136" y="57"/>
                          </a:lnTo>
                          <a:lnTo>
                            <a:pt x="178" y="64"/>
                          </a:lnTo>
                          <a:lnTo>
                            <a:pt x="211" y="68"/>
                          </a:lnTo>
                          <a:lnTo>
                            <a:pt x="239" y="71"/>
                          </a:lnTo>
                          <a:lnTo>
                            <a:pt x="272" y="73"/>
                          </a:lnTo>
                          <a:lnTo>
                            <a:pt x="293" y="73"/>
                          </a:lnTo>
                          <a:lnTo>
                            <a:pt x="300" y="73"/>
                          </a:lnTo>
                          <a:lnTo>
                            <a:pt x="308" y="70"/>
                          </a:lnTo>
                          <a:lnTo>
                            <a:pt x="313" y="66"/>
                          </a:lnTo>
                          <a:lnTo>
                            <a:pt x="315" y="62"/>
                          </a:lnTo>
                          <a:lnTo>
                            <a:pt x="313" y="56"/>
                          </a:lnTo>
                          <a:lnTo>
                            <a:pt x="310" y="52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6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956" y="1724"/>
                      <a:ext cx="184" cy="281"/>
                    </a:xfrm>
                    <a:custGeom>
                      <a:avLst/>
                      <a:gdLst>
                        <a:gd name="T0" fmla="*/ 21 w 184"/>
                        <a:gd name="T1" fmla="*/ 5 h 281"/>
                        <a:gd name="T2" fmla="*/ 31 w 184"/>
                        <a:gd name="T3" fmla="*/ 16 h 281"/>
                        <a:gd name="T4" fmla="*/ 50 w 184"/>
                        <a:gd name="T5" fmla="*/ 39 h 281"/>
                        <a:gd name="T6" fmla="*/ 78 w 184"/>
                        <a:gd name="T7" fmla="*/ 75 h 281"/>
                        <a:gd name="T8" fmla="*/ 109 w 184"/>
                        <a:gd name="T9" fmla="*/ 122 h 281"/>
                        <a:gd name="T10" fmla="*/ 136 w 184"/>
                        <a:gd name="T11" fmla="*/ 167 h 281"/>
                        <a:gd name="T12" fmla="*/ 165 w 184"/>
                        <a:gd name="T13" fmla="*/ 220 h 281"/>
                        <a:gd name="T14" fmla="*/ 177 w 184"/>
                        <a:gd name="T15" fmla="*/ 243 h 281"/>
                        <a:gd name="T16" fmla="*/ 181 w 184"/>
                        <a:gd name="T17" fmla="*/ 256 h 281"/>
                        <a:gd name="T18" fmla="*/ 183 w 184"/>
                        <a:gd name="T19" fmla="*/ 265 h 281"/>
                        <a:gd name="T20" fmla="*/ 184 w 184"/>
                        <a:gd name="T21" fmla="*/ 273 h 281"/>
                        <a:gd name="T22" fmla="*/ 179 w 184"/>
                        <a:gd name="T23" fmla="*/ 279 h 281"/>
                        <a:gd name="T24" fmla="*/ 174 w 184"/>
                        <a:gd name="T25" fmla="*/ 281 h 281"/>
                        <a:gd name="T26" fmla="*/ 168 w 184"/>
                        <a:gd name="T27" fmla="*/ 279 h 281"/>
                        <a:gd name="T28" fmla="*/ 161 w 184"/>
                        <a:gd name="T29" fmla="*/ 275 h 281"/>
                        <a:gd name="T30" fmla="*/ 152 w 184"/>
                        <a:gd name="T31" fmla="*/ 268 h 281"/>
                        <a:gd name="T32" fmla="*/ 145 w 184"/>
                        <a:gd name="T33" fmla="*/ 263 h 281"/>
                        <a:gd name="T34" fmla="*/ 125 w 184"/>
                        <a:gd name="T35" fmla="*/ 240 h 281"/>
                        <a:gd name="T36" fmla="*/ 91 w 184"/>
                        <a:gd name="T37" fmla="*/ 190 h 281"/>
                        <a:gd name="T38" fmla="*/ 60 w 184"/>
                        <a:gd name="T39" fmla="*/ 139 h 281"/>
                        <a:gd name="T40" fmla="*/ 36 w 184"/>
                        <a:gd name="T41" fmla="*/ 97 h 281"/>
                        <a:gd name="T42" fmla="*/ 16 w 184"/>
                        <a:gd name="T43" fmla="*/ 59 h 281"/>
                        <a:gd name="T44" fmla="*/ 3 w 184"/>
                        <a:gd name="T45" fmla="*/ 30 h 281"/>
                        <a:gd name="T46" fmla="*/ 0 w 184"/>
                        <a:gd name="T47" fmla="*/ 13 h 281"/>
                        <a:gd name="T48" fmla="*/ 2 w 184"/>
                        <a:gd name="T49" fmla="*/ 5 h 281"/>
                        <a:gd name="T50" fmla="*/ 11 w 184"/>
                        <a:gd name="T51" fmla="*/ 0 h 281"/>
                        <a:gd name="T52" fmla="*/ 21 w 184"/>
                        <a:gd name="T53" fmla="*/ 5 h 2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184" h="281">
                          <a:moveTo>
                            <a:pt x="21" y="5"/>
                          </a:moveTo>
                          <a:lnTo>
                            <a:pt x="31" y="16"/>
                          </a:lnTo>
                          <a:lnTo>
                            <a:pt x="50" y="39"/>
                          </a:lnTo>
                          <a:lnTo>
                            <a:pt x="78" y="75"/>
                          </a:lnTo>
                          <a:lnTo>
                            <a:pt x="109" y="122"/>
                          </a:lnTo>
                          <a:lnTo>
                            <a:pt x="136" y="167"/>
                          </a:lnTo>
                          <a:lnTo>
                            <a:pt x="165" y="220"/>
                          </a:lnTo>
                          <a:lnTo>
                            <a:pt x="177" y="243"/>
                          </a:lnTo>
                          <a:lnTo>
                            <a:pt x="181" y="256"/>
                          </a:lnTo>
                          <a:lnTo>
                            <a:pt x="183" y="265"/>
                          </a:lnTo>
                          <a:lnTo>
                            <a:pt x="184" y="273"/>
                          </a:lnTo>
                          <a:lnTo>
                            <a:pt x="179" y="279"/>
                          </a:lnTo>
                          <a:lnTo>
                            <a:pt x="174" y="281"/>
                          </a:lnTo>
                          <a:lnTo>
                            <a:pt x="168" y="279"/>
                          </a:lnTo>
                          <a:lnTo>
                            <a:pt x="161" y="275"/>
                          </a:lnTo>
                          <a:lnTo>
                            <a:pt x="152" y="268"/>
                          </a:lnTo>
                          <a:lnTo>
                            <a:pt x="145" y="263"/>
                          </a:lnTo>
                          <a:lnTo>
                            <a:pt x="125" y="240"/>
                          </a:lnTo>
                          <a:lnTo>
                            <a:pt x="91" y="190"/>
                          </a:lnTo>
                          <a:lnTo>
                            <a:pt x="60" y="139"/>
                          </a:lnTo>
                          <a:lnTo>
                            <a:pt x="36" y="97"/>
                          </a:lnTo>
                          <a:lnTo>
                            <a:pt x="16" y="59"/>
                          </a:lnTo>
                          <a:lnTo>
                            <a:pt x="3" y="30"/>
                          </a:lnTo>
                          <a:lnTo>
                            <a:pt x="0" y="13"/>
                          </a:lnTo>
                          <a:lnTo>
                            <a:pt x="2" y="5"/>
                          </a:lnTo>
                          <a:lnTo>
                            <a:pt x="11" y="0"/>
                          </a:lnTo>
                          <a:lnTo>
                            <a:pt x="21" y="5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27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932" y="1724"/>
                      <a:ext cx="91" cy="328"/>
                    </a:xfrm>
                    <a:custGeom>
                      <a:avLst/>
                      <a:gdLst>
                        <a:gd name="T0" fmla="*/ 12 w 91"/>
                        <a:gd name="T1" fmla="*/ 0 h 328"/>
                        <a:gd name="T2" fmla="*/ 21 w 91"/>
                        <a:gd name="T3" fmla="*/ 11 h 328"/>
                        <a:gd name="T4" fmla="*/ 34 w 91"/>
                        <a:gd name="T5" fmla="*/ 43 h 328"/>
                        <a:gd name="T6" fmla="*/ 50 w 91"/>
                        <a:gd name="T7" fmla="*/ 95 h 328"/>
                        <a:gd name="T8" fmla="*/ 62 w 91"/>
                        <a:gd name="T9" fmla="*/ 138 h 328"/>
                        <a:gd name="T10" fmla="*/ 76 w 91"/>
                        <a:gd name="T11" fmla="*/ 193 h 328"/>
                        <a:gd name="T12" fmla="*/ 86 w 91"/>
                        <a:gd name="T13" fmla="*/ 249 h 328"/>
                        <a:gd name="T14" fmla="*/ 90 w 91"/>
                        <a:gd name="T15" fmla="*/ 283 h 328"/>
                        <a:gd name="T16" fmla="*/ 91 w 91"/>
                        <a:gd name="T17" fmla="*/ 294 h 328"/>
                        <a:gd name="T18" fmla="*/ 90 w 91"/>
                        <a:gd name="T19" fmla="*/ 305 h 328"/>
                        <a:gd name="T20" fmla="*/ 89 w 91"/>
                        <a:gd name="T21" fmla="*/ 316 h 328"/>
                        <a:gd name="T22" fmla="*/ 86 w 91"/>
                        <a:gd name="T23" fmla="*/ 324 h 328"/>
                        <a:gd name="T24" fmla="*/ 81 w 91"/>
                        <a:gd name="T25" fmla="*/ 328 h 328"/>
                        <a:gd name="T26" fmla="*/ 76 w 91"/>
                        <a:gd name="T27" fmla="*/ 327 h 328"/>
                        <a:gd name="T28" fmla="*/ 69 w 91"/>
                        <a:gd name="T29" fmla="*/ 323 h 328"/>
                        <a:gd name="T30" fmla="*/ 64 w 91"/>
                        <a:gd name="T31" fmla="*/ 318 h 328"/>
                        <a:gd name="T32" fmla="*/ 56 w 91"/>
                        <a:gd name="T33" fmla="*/ 304 h 328"/>
                        <a:gd name="T34" fmla="*/ 51 w 91"/>
                        <a:gd name="T35" fmla="*/ 290 h 328"/>
                        <a:gd name="T36" fmla="*/ 42 w 91"/>
                        <a:gd name="T37" fmla="*/ 268 h 328"/>
                        <a:gd name="T38" fmla="*/ 27 w 91"/>
                        <a:gd name="T39" fmla="*/ 211 h 328"/>
                        <a:gd name="T40" fmla="*/ 17 w 91"/>
                        <a:gd name="T41" fmla="*/ 154 h 328"/>
                        <a:gd name="T42" fmla="*/ 8 w 91"/>
                        <a:gd name="T43" fmla="*/ 109 h 328"/>
                        <a:gd name="T44" fmla="*/ 3 w 91"/>
                        <a:gd name="T45" fmla="*/ 58 h 328"/>
                        <a:gd name="T46" fmla="*/ 2 w 91"/>
                        <a:gd name="T47" fmla="*/ 35 h 328"/>
                        <a:gd name="T48" fmla="*/ 0 w 91"/>
                        <a:gd name="T49" fmla="*/ 17 h 328"/>
                        <a:gd name="T50" fmla="*/ 3 w 91"/>
                        <a:gd name="T51" fmla="*/ 5 h 328"/>
                        <a:gd name="T52" fmla="*/ 7 w 91"/>
                        <a:gd name="T53" fmla="*/ 0 h 328"/>
                        <a:gd name="T54" fmla="*/ 12 w 91"/>
                        <a:gd name="T55" fmla="*/ 0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91" h="328">
                          <a:moveTo>
                            <a:pt x="12" y="0"/>
                          </a:moveTo>
                          <a:lnTo>
                            <a:pt x="21" y="11"/>
                          </a:lnTo>
                          <a:lnTo>
                            <a:pt x="34" y="43"/>
                          </a:lnTo>
                          <a:lnTo>
                            <a:pt x="50" y="95"/>
                          </a:lnTo>
                          <a:lnTo>
                            <a:pt x="62" y="138"/>
                          </a:lnTo>
                          <a:lnTo>
                            <a:pt x="76" y="193"/>
                          </a:lnTo>
                          <a:lnTo>
                            <a:pt x="86" y="249"/>
                          </a:lnTo>
                          <a:lnTo>
                            <a:pt x="90" y="283"/>
                          </a:lnTo>
                          <a:lnTo>
                            <a:pt x="91" y="294"/>
                          </a:lnTo>
                          <a:lnTo>
                            <a:pt x="90" y="305"/>
                          </a:lnTo>
                          <a:lnTo>
                            <a:pt x="89" y="316"/>
                          </a:lnTo>
                          <a:lnTo>
                            <a:pt x="86" y="324"/>
                          </a:lnTo>
                          <a:lnTo>
                            <a:pt x="81" y="328"/>
                          </a:lnTo>
                          <a:lnTo>
                            <a:pt x="76" y="327"/>
                          </a:lnTo>
                          <a:lnTo>
                            <a:pt x="69" y="323"/>
                          </a:lnTo>
                          <a:lnTo>
                            <a:pt x="64" y="318"/>
                          </a:lnTo>
                          <a:lnTo>
                            <a:pt x="56" y="304"/>
                          </a:lnTo>
                          <a:lnTo>
                            <a:pt x="51" y="290"/>
                          </a:lnTo>
                          <a:lnTo>
                            <a:pt x="42" y="268"/>
                          </a:lnTo>
                          <a:lnTo>
                            <a:pt x="27" y="211"/>
                          </a:lnTo>
                          <a:lnTo>
                            <a:pt x="17" y="154"/>
                          </a:lnTo>
                          <a:lnTo>
                            <a:pt x="8" y="109"/>
                          </a:lnTo>
                          <a:lnTo>
                            <a:pt x="3" y="58"/>
                          </a:lnTo>
                          <a:lnTo>
                            <a:pt x="2" y="35"/>
                          </a:lnTo>
                          <a:lnTo>
                            <a:pt x="0" y="17"/>
                          </a:lnTo>
                          <a:lnTo>
                            <a:pt x="3" y="5"/>
                          </a:lnTo>
                          <a:lnTo>
                            <a:pt x="7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0028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1742"/>
                      <a:ext cx="57" cy="326"/>
                      <a:chOff x="2901" y="1742"/>
                      <a:chExt cx="57" cy="326"/>
                    </a:xfrm>
                  </p:grpSpPr>
                  <p:sp>
                    <p:nvSpPr>
                      <p:cNvPr id="340029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1" y="1752"/>
                        <a:ext cx="57" cy="316"/>
                      </a:xfrm>
                      <a:prstGeom prst="ellipse">
                        <a:avLst/>
                      </a:pr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30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1" y="1742"/>
                        <a:ext cx="57" cy="316"/>
                      </a:xfrm>
                      <a:prstGeom prst="ellipse">
                        <a:avLst/>
                      </a:pr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31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5" y="1712"/>
                      <a:ext cx="238" cy="265"/>
                      <a:chOff x="2955" y="1712"/>
                      <a:chExt cx="238" cy="265"/>
                    </a:xfrm>
                  </p:grpSpPr>
                  <p:sp>
                    <p:nvSpPr>
                      <p:cNvPr id="340032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5" y="1723"/>
                        <a:ext cx="238" cy="254"/>
                      </a:xfrm>
                      <a:custGeom>
                        <a:avLst/>
                        <a:gdLst>
                          <a:gd name="T0" fmla="*/ 19 w 238"/>
                          <a:gd name="T1" fmla="*/ 5 h 254"/>
                          <a:gd name="T2" fmla="*/ 33 w 238"/>
                          <a:gd name="T3" fmla="*/ 10 h 254"/>
                          <a:gd name="T4" fmla="*/ 53 w 238"/>
                          <a:gd name="T5" fmla="*/ 25 h 254"/>
                          <a:gd name="T6" fmla="*/ 84 w 238"/>
                          <a:gd name="T7" fmla="*/ 54 h 254"/>
                          <a:gd name="T8" fmla="*/ 128 w 238"/>
                          <a:gd name="T9" fmla="*/ 97 h 254"/>
                          <a:gd name="T10" fmla="*/ 166 w 238"/>
                          <a:gd name="T11" fmla="*/ 141 h 254"/>
                          <a:gd name="T12" fmla="*/ 194 w 238"/>
                          <a:gd name="T13" fmla="*/ 175 h 254"/>
                          <a:gd name="T14" fmla="*/ 223 w 238"/>
                          <a:gd name="T15" fmla="*/ 208 h 254"/>
                          <a:gd name="T16" fmla="*/ 231 w 238"/>
                          <a:gd name="T17" fmla="*/ 222 h 254"/>
                          <a:gd name="T18" fmla="*/ 236 w 238"/>
                          <a:gd name="T19" fmla="*/ 231 h 254"/>
                          <a:gd name="T20" fmla="*/ 238 w 238"/>
                          <a:gd name="T21" fmla="*/ 240 h 254"/>
                          <a:gd name="T22" fmla="*/ 238 w 238"/>
                          <a:gd name="T23" fmla="*/ 247 h 254"/>
                          <a:gd name="T24" fmla="*/ 234 w 238"/>
                          <a:gd name="T25" fmla="*/ 253 h 254"/>
                          <a:gd name="T26" fmla="*/ 226 w 238"/>
                          <a:gd name="T27" fmla="*/ 254 h 254"/>
                          <a:gd name="T28" fmla="*/ 218 w 238"/>
                          <a:gd name="T29" fmla="*/ 252 h 254"/>
                          <a:gd name="T30" fmla="*/ 209 w 238"/>
                          <a:gd name="T31" fmla="*/ 248 h 254"/>
                          <a:gd name="T32" fmla="*/ 202 w 238"/>
                          <a:gd name="T33" fmla="*/ 244 h 254"/>
                          <a:gd name="T34" fmla="*/ 191 w 238"/>
                          <a:gd name="T35" fmla="*/ 235 h 254"/>
                          <a:gd name="T36" fmla="*/ 155 w 238"/>
                          <a:gd name="T37" fmla="*/ 204 h 254"/>
                          <a:gd name="T38" fmla="*/ 123 w 238"/>
                          <a:gd name="T39" fmla="*/ 174 h 254"/>
                          <a:gd name="T40" fmla="*/ 82 w 238"/>
                          <a:gd name="T41" fmla="*/ 129 h 254"/>
                          <a:gd name="T42" fmla="*/ 44 w 238"/>
                          <a:gd name="T43" fmla="*/ 85 h 254"/>
                          <a:gd name="T44" fmla="*/ 16 w 238"/>
                          <a:gd name="T45" fmla="*/ 47 h 254"/>
                          <a:gd name="T46" fmla="*/ 6 w 238"/>
                          <a:gd name="T47" fmla="*/ 27 h 254"/>
                          <a:gd name="T48" fmla="*/ 0 w 238"/>
                          <a:gd name="T49" fmla="*/ 13 h 254"/>
                          <a:gd name="T50" fmla="*/ 2 w 238"/>
                          <a:gd name="T51" fmla="*/ 3 h 254"/>
                          <a:gd name="T52" fmla="*/ 8 w 238"/>
                          <a:gd name="T53" fmla="*/ 0 h 254"/>
                          <a:gd name="T54" fmla="*/ 19 w 238"/>
                          <a:gd name="T55" fmla="*/ 5 h 2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38" h="254">
                            <a:moveTo>
                              <a:pt x="19" y="5"/>
                            </a:moveTo>
                            <a:lnTo>
                              <a:pt x="33" y="10"/>
                            </a:lnTo>
                            <a:lnTo>
                              <a:pt x="53" y="25"/>
                            </a:lnTo>
                            <a:lnTo>
                              <a:pt x="84" y="54"/>
                            </a:lnTo>
                            <a:lnTo>
                              <a:pt x="128" y="97"/>
                            </a:lnTo>
                            <a:lnTo>
                              <a:pt x="166" y="141"/>
                            </a:lnTo>
                            <a:lnTo>
                              <a:pt x="194" y="175"/>
                            </a:lnTo>
                            <a:lnTo>
                              <a:pt x="223" y="208"/>
                            </a:lnTo>
                            <a:lnTo>
                              <a:pt x="231" y="222"/>
                            </a:lnTo>
                            <a:lnTo>
                              <a:pt x="236" y="231"/>
                            </a:lnTo>
                            <a:lnTo>
                              <a:pt x="238" y="240"/>
                            </a:lnTo>
                            <a:lnTo>
                              <a:pt x="238" y="247"/>
                            </a:lnTo>
                            <a:lnTo>
                              <a:pt x="234" y="253"/>
                            </a:lnTo>
                            <a:lnTo>
                              <a:pt x="226" y="254"/>
                            </a:lnTo>
                            <a:lnTo>
                              <a:pt x="218" y="252"/>
                            </a:lnTo>
                            <a:lnTo>
                              <a:pt x="209" y="248"/>
                            </a:lnTo>
                            <a:lnTo>
                              <a:pt x="202" y="244"/>
                            </a:lnTo>
                            <a:lnTo>
                              <a:pt x="191" y="235"/>
                            </a:lnTo>
                            <a:lnTo>
                              <a:pt x="155" y="204"/>
                            </a:lnTo>
                            <a:lnTo>
                              <a:pt x="123" y="174"/>
                            </a:lnTo>
                            <a:lnTo>
                              <a:pt x="82" y="129"/>
                            </a:lnTo>
                            <a:lnTo>
                              <a:pt x="44" y="85"/>
                            </a:lnTo>
                            <a:lnTo>
                              <a:pt x="16" y="47"/>
                            </a:lnTo>
                            <a:lnTo>
                              <a:pt x="6" y="27"/>
                            </a:lnTo>
                            <a:lnTo>
                              <a:pt x="0" y="13"/>
                            </a:lnTo>
                            <a:lnTo>
                              <a:pt x="2" y="3"/>
                            </a:lnTo>
                            <a:lnTo>
                              <a:pt x="8" y="0"/>
                            </a:lnTo>
                            <a:lnTo>
                              <a:pt x="19" y="5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3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5" y="1712"/>
                        <a:ext cx="238" cy="255"/>
                      </a:xfrm>
                      <a:custGeom>
                        <a:avLst/>
                        <a:gdLst>
                          <a:gd name="T0" fmla="*/ 19 w 238"/>
                          <a:gd name="T1" fmla="*/ 5 h 255"/>
                          <a:gd name="T2" fmla="*/ 33 w 238"/>
                          <a:gd name="T3" fmla="*/ 11 h 255"/>
                          <a:gd name="T4" fmla="*/ 53 w 238"/>
                          <a:gd name="T5" fmla="*/ 26 h 255"/>
                          <a:gd name="T6" fmla="*/ 84 w 238"/>
                          <a:gd name="T7" fmla="*/ 55 h 255"/>
                          <a:gd name="T8" fmla="*/ 128 w 238"/>
                          <a:gd name="T9" fmla="*/ 97 h 255"/>
                          <a:gd name="T10" fmla="*/ 166 w 238"/>
                          <a:gd name="T11" fmla="*/ 142 h 255"/>
                          <a:gd name="T12" fmla="*/ 194 w 238"/>
                          <a:gd name="T13" fmla="*/ 176 h 255"/>
                          <a:gd name="T14" fmla="*/ 223 w 238"/>
                          <a:gd name="T15" fmla="*/ 209 h 255"/>
                          <a:gd name="T16" fmla="*/ 231 w 238"/>
                          <a:gd name="T17" fmla="*/ 222 h 255"/>
                          <a:gd name="T18" fmla="*/ 236 w 238"/>
                          <a:gd name="T19" fmla="*/ 232 h 255"/>
                          <a:gd name="T20" fmla="*/ 238 w 238"/>
                          <a:gd name="T21" fmla="*/ 240 h 255"/>
                          <a:gd name="T22" fmla="*/ 238 w 238"/>
                          <a:gd name="T23" fmla="*/ 248 h 255"/>
                          <a:gd name="T24" fmla="*/ 234 w 238"/>
                          <a:gd name="T25" fmla="*/ 254 h 255"/>
                          <a:gd name="T26" fmla="*/ 226 w 238"/>
                          <a:gd name="T27" fmla="*/ 255 h 255"/>
                          <a:gd name="T28" fmla="*/ 218 w 238"/>
                          <a:gd name="T29" fmla="*/ 253 h 255"/>
                          <a:gd name="T30" fmla="*/ 209 w 238"/>
                          <a:gd name="T31" fmla="*/ 249 h 255"/>
                          <a:gd name="T32" fmla="*/ 202 w 238"/>
                          <a:gd name="T33" fmla="*/ 244 h 255"/>
                          <a:gd name="T34" fmla="*/ 191 w 238"/>
                          <a:gd name="T35" fmla="*/ 235 h 255"/>
                          <a:gd name="T36" fmla="*/ 155 w 238"/>
                          <a:gd name="T37" fmla="*/ 205 h 255"/>
                          <a:gd name="T38" fmla="*/ 123 w 238"/>
                          <a:gd name="T39" fmla="*/ 175 h 255"/>
                          <a:gd name="T40" fmla="*/ 82 w 238"/>
                          <a:gd name="T41" fmla="*/ 130 h 255"/>
                          <a:gd name="T42" fmla="*/ 44 w 238"/>
                          <a:gd name="T43" fmla="*/ 86 h 255"/>
                          <a:gd name="T44" fmla="*/ 16 w 238"/>
                          <a:gd name="T45" fmla="*/ 48 h 255"/>
                          <a:gd name="T46" fmla="*/ 6 w 238"/>
                          <a:gd name="T47" fmla="*/ 28 h 255"/>
                          <a:gd name="T48" fmla="*/ 0 w 238"/>
                          <a:gd name="T49" fmla="*/ 13 h 255"/>
                          <a:gd name="T50" fmla="*/ 2 w 238"/>
                          <a:gd name="T51" fmla="*/ 4 h 255"/>
                          <a:gd name="T52" fmla="*/ 8 w 238"/>
                          <a:gd name="T53" fmla="*/ 0 h 255"/>
                          <a:gd name="T54" fmla="*/ 19 w 238"/>
                          <a:gd name="T55" fmla="*/ 5 h 2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38" h="255">
                            <a:moveTo>
                              <a:pt x="19" y="5"/>
                            </a:moveTo>
                            <a:lnTo>
                              <a:pt x="33" y="11"/>
                            </a:lnTo>
                            <a:lnTo>
                              <a:pt x="53" y="26"/>
                            </a:lnTo>
                            <a:lnTo>
                              <a:pt x="84" y="55"/>
                            </a:lnTo>
                            <a:lnTo>
                              <a:pt x="128" y="97"/>
                            </a:lnTo>
                            <a:lnTo>
                              <a:pt x="166" y="142"/>
                            </a:lnTo>
                            <a:lnTo>
                              <a:pt x="194" y="176"/>
                            </a:lnTo>
                            <a:lnTo>
                              <a:pt x="223" y="209"/>
                            </a:lnTo>
                            <a:lnTo>
                              <a:pt x="231" y="222"/>
                            </a:lnTo>
                            <a:lnTo>
                              <a:pt x="236" y="232"/>
                            </a:lnTo>
                            <a:lnTo>
                              <a:pt x="238" y="240"/>
                            </a:lnTo>
                            <a:lnTo>
                              <a:pt x="238" y="248"/>
                            </a:lnTo>
                            <a:lnTo>
                              <a:pt x="234" y="254"/>
                            </a:lnTo>
                            <a:lnTo>
                              <a:pt x="226" y="255"/>
                            </a:lnTo>
                            <a:lnTo>
                              <a:pt x="218" y="253"/>
                            </a:lnTo>
                            <a:lnTo>
                              <a:pt x="209" y="249"/>
                            </a:lnTo>
                            <a:lnTo>
                              <a:pt x="202" y="244"/>
                            </a:lnTo>
                            <a:lnTo>
                              <a:pt x="191" y="235"/>
                            </a:lnTo>
                            <a:lnTo>
                              <a:pt x="155" y="205"/>
                            </a:lnTo>
                            <a:lnTo>
                              <a:pt x="123" y="175"/>
                            </a:lnTo>
                            <a:lnTo>
                              <a:pt x="82" y="130"/>
                            </a:lnTo>
                            <a:lnTo>
                              <a:pt x="44" y="86"/>
                            </a:lnTo>
                            <a:lnTo>
                              <a:pt x="16" y="48"/>
                            </a:lnTo>
                            <a:lnTo>
                              <a:pt x="6" y="28"/>
                            </a:lnTo>
                            <a:lnTo>
                              <a:pt x="0" y="13"/>
                            </a:lnTo>
                            <a:lnTo>
                              <a:pt x="2" y="4"/>
                            </a:lnTo>
                            <a:lnTo>
                              <a:pt x="8" y="0"/>
                            </a:lnTo>
                            <a:lnTo>
                              <a:pt x="19" y="5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34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2" y="1692"/>
                      <a:ext cx="307" cy="156"/>
                      <a:chOff x="2962" y="1692"/>
                      <a:chExt cx="307" cy="156"/>
                    </a:xfrm>
                  </p:grpSpPr>
                  <p:sp>
                    <p:nvSpPr>
                      <p:cNvPr id="340035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03"/>
                        <a:ext cx="307" cy="145"/>
                      </a:xfrm>
                      <a:custGeom>
                        <a:avLst/>
                        <a:gdLst>
                          <a:gd name="T0" fmla="*/ 3 w 307"/>
                          <a:gd name="T1" fmla="*/ 9 h 145"/>
                          <a:gd name="T2" fmla="*/ 7 w 307"/>
                          <a:gd name="T3" fmla="*/ 5 h 145"/>
                          <a:gd name="T4" fmla="*/ 12 w 307"/>
                          <a:gd name="T5" fmla="*/ 1 h 145"/>
                          <a:gd name="T6" fmla="*/ 19 w 307"/>
                          <a:gd name="T7" fmla="*/ 0 h 145"/>
                          <a:gd name="T8" fmla="*/ 29 w 307"/>
                          <a:gd name="T9" fmla="*/ 1 h 145"/>
                          <a:gd name="T10" fmla="*/ 53 w 307"/>
                          <a:gd name="T11" fmla="*/ 9 h 145"/>
                          <a:gd name="T12" fmla="*/ 95 w 307"/>
                          <a:gd name="T13" fmla="*/ 23 h 145"/>
                          <a:gd name="T14" fmla="*/ 139 w 307"/>
                          <a:gd name="T15" fmla="*/ 40 h 145"/>
                          <a:gd name="T16" fmla="*/ 177 w 307"/>
                          <a:gd name="T17" fmla="*/ 55 h 145"/>
                          <a:gd name="T18" fmla="*/ 218 w 307"/>
                          <a:gd name="T19" fmla="*/ 74 h 145"/>
                          <a:gd name="T20" fmla="*/ 254 w 307"/>
                          <a:gd name="T21" fmla="*/ 92 h 145"/>
                          <a:gd name="T22" fmla="*/ 277 w 307"/>
                          <a:gd name="T23" fmla="*/ 105 h 145"/>
                          <a:gd name="T24" fmla="*/ 289 w 307"/>
                          <a:gd name="T25" fmla="*/ 112 h 145"/>
                          <a:gd name="T26" fmla="*/ 296 w 307"/>
                          <a:gd name="T27" fmla="*/ 117 h 145"/>
                          <a:gd name="T28" fmla="*/ 302 w 307"/>
                          <a:gd name="T29" fmla="*/ 122 h 145"/>
                          <a:gd name="T30" fmla="*/ 305 w 307"/>
                          <a:gd name="T31" fmla="*/ 128 h 145"/>
                          <a:gd name="T32" fmla="*/ 307 w 307"/>
                          <a:gd name="T33" fmla="*/ 134 h 145"/>
                          <a:gd name="T34" fmla="*/ 306 w 307"/>
                          <a:gd name="T35" fmla="*/ 140 h 145"/>
                          <a:gd name="T36" fmla="*/ 302 w 307"/>
                          <a:gd name="T37" fmla="*/ 143 h 145"/>
                          <a:gd name="T38" fmla="*/ 297 w 307"/>
                          <a:gd name="T39" fmla="*/ 144 h 145"/>
                          <a:gd name="T40" fmla="*/ 291 w 307"/>
                          <a:gd name="T41" fmla="*/ 145 h 145"/>
                          <a:gd name="T42" fmla="*/ 284 w 307"/>
                          <a:gd name="T43" fmla="*/ 144 h 145"/>
                          <a:gd name="T44" fmla="*/ 271 w 307"/>
                          <a:gd name="T45" fmla="*/ 140 h 145"/>
                          <a:gd name="T46" fmla="*/ 258 w 307"/>
                          <a:gd name="T47" fmla="*/ 138 h 145"/>
                          <a:gd name="T48" fmla="*/ 235 w 307"/>
                          <a:gd name="T49" fmla="*/ 131 h 145"/>
                          <a:gd name="T50" fmla="*/ 202 w 307"/>
                          <a:gd name="T51" fmla="*/ 120 h 145"/>
                          <a:gd name="T52" fmla="*/ 163 w 307"/>
                          <a:gd name="T53" fmla="*/ 105 h 145"/>
                          <a:gd name="T54" fmla="*/ 121 w 307"/>
                          <a:gd name="T55" fmla="*/ 88 h 145"/>
                          <a:gd name="T56" fmla="*/ 83 w 307"/>
                          <a:gd name="T57" fmla="*/ 71 h 145"/>
                          <a:gd name="T58" fmla="*/ 59 w 307"/>
                          <a:gd name="T59" fmla="*/ 58 h 145"/>
                          <a:gd name="T60" fmla="*/ 38 w 307"/>
                          <a:gd name="T61" fmla="*/ 47 h 145"/>
                          <a:gd name="T62" fmla="*/ 14 w 307"/>
                          <a:gd name="T63" fmla="*/ 31 h 145"/>
                          <a:gd name="T64" fmla="*/ 4 w 307"/>
                          <a:gd name="T65" fmla="*/ 26 h 145"/>
                          <a:gd name="T66" fmla="*/ 1 w 307"/>
                          <a:gd name="T67" fmla="*/ 20 h 145"/>
                          <a:gd name="T68" fmla="*/ 0 w 307"/>
                          <a:gd name="T69" fmla="*/ 16 h 145"/>
                          <a:gd name="T70" fmla="*/ 3 w 307"/>
                          <a:gd name="T71" fmla="*/ 9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07" h="145">
                            <a:moveTo>
                              <a:pt x="3" y="9"/>
                            </a:moveTo>
                            <a:lnTo>
                              <a:pt x="7" y="5"/>
                            </a:lnTo>
                            <a:lnTo>
                              <a:pt x="12" y="1"/>
                            </a:lnTo>
                            <a:lnTo>
                              <a:pt x="19" y="0"/>
                            </a:lnTo>
                            <a:lnTo>
                              <a:pt x="29" y="1"/>
                            </a:lnTo>
                            <a:lnTo>
                              <a:pt x="53" y="9"/>
                            </a:lnTo>
                            <a:lnTo>
                              <a:pt x="95" y="23"/>
                            </a:lnTo>
                            <a:lnTo>
                              <a:pt x="139" y="40"/>
                            </a:lnTo>
                            <a:lnTo>
                              <a:pt x="177" y="55"/>
                            </a:lnTo>
                            <a:lnTo>
                              <a:pt x="218" y="74"/>
                            </a:lnTo>
                            <a:lnTo>
                              <a:pt x="254" y="92"/>
                            </a:lnTo>
                            <a:lnTo>
                              <a:pt x="277" y="105"/>
                            </a:lnTo>
                            <a:lnTo>
                              <a:pt x="289" y="112"/>
                            </a:lnTo>
                            <a:lnTo>
                              <a:pt x="296" y="117"/>
                            </a:lnTo>
                            <a:lnTo>
                              <a:pt x="302" y="122"/>
                            </a:lnTo>
                            <a:lnTo>
                              <a:pt x="305" y="128"/>
                            </a:lnTo>
                            <a:lnTo>
                              <a:pt x="307" y="134"/>
                            </a:lnTo>
                            <a:lnTo>
                              <a:pt x="306" y="140"/>
                            </a:lnTo>
                            <a:lnTo>
                              <a:pt x="302" y="143"/>
                            </a:lnTo>
                            <a:lnTo>
                              <a:pt x="297" y="144"/>
                            </a:lnTo>
                            <a:lnTo>
                              <a:pt x="291" y="145"/>
                            </a:lnTo>
                            <a:lnTo>
                              <a:pt x="284" y="144"/>
                            </a:lnTo>
                            <a:lnTo>
                              <a:pt x="271" y="140"/>
                            </a:lnTo>
                            <a:lnTo>
                              <a:pt x="258" y="138"/>
                            </a:lnTo>
                            <a:lnTo>
                              <a:pt x="235" y="131"/>
                            </a:lnTo>
                            <a:lnTo>
                              <a:pt x="202" y="120"/>
                            </a:lnTo>
                            <a:lnTo>
                              <a:pt x="163" y="105"/>
                            </a:lnTo>
                            <a:lnTo>
                              <a:pt x="121" y="88"/>
                            </a:lnTo>
                            <a:lnTo>
                              <a:pt x="83" y="71"/>
                            </a:lnTo>
                            <a:lnTo>
                              <a:pt x="59" y="58"/>
                            </a:lnTo>
                            <a:lnTo>
                              <a:pt x="38" y="47"/>
                            </a:lnTo>
                            <a:lnTo>
                              <a:pt x="14" y="31"/>
                            </a:lnTo>
                            <a:lnTo>
                              <a:pt x="4" y="26"/>
                            </a:lnTo>
                            <a:lnTo>
                              <a:pt x="1" y="20"/>
                            </a:lnTo>
                            <a:lnTo>
                              <a:pt x="0" y="16"/>
                            </a:lnTo>
                            <a:lnTo>
                              <a:pt x="3" y="9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3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692"/>
                        <a:ext cx="307" cy="146"/>
                      </a:xfrm>
                      <a:custGeom>
                        <a:avLst/>
                        <a:gdLst>
                          <a:gd name="T0" fmla="*/ 3 w 307"/>
                          <a:gd name="T1" fmla="*/ 10 h 146"/>
                          <a:gd name="T2" fmla="*/ 7 w 307"/>
                          <a:gd name="T3" fmla="*/ 6 h 146"/>
                          <a:gd name="T4" fmla="*/ 12 w 307"/>
                          <a:gd name="T5" fmla="*/ 2 h 146"/>
                          <a:gd name="T6" fmla="*/ 19 w 307"/>
                          <a:gd name="T7" fmla="*/ 0 h 146"/>
                          <a:gd name="T8" fmla="*/ 29 w 307"/>
                          <a:gd name="T9" fmla="*/ 2 h 146"/>
                          <a:gd name="T10" fmla="*/ 53 w 307"/>
                          <a:gd name="T11" fmla="*/ 10 h 146"/>
                          <a:gd name="T12" fmla="*/ 95 w 307"/>
                          <a:gd name="T13" fmla="*/ 24 h 146"/>
                          <a:gd name="T14" fmla="*/ 139 w 307"/>
                          <a:gd name="T15" fmla="*/ 41 h 146"/>
                          <a:gd name="T16" fmla="*/ 177 w 307"/>
                          <a:gd name="T17" fmla="*/ 56 h 146"/>
                          <a:gd name="T18" fmla="*/ 218 w 307"/>
                          <a:gd name="T19" fmla="*/ 75 h 146"/>
                          <a:gd name="T20" fmla="*/ 254 w 307"/>
                          <a:gd name="T21" fmla="*/ 92 h 146"/>
                          <a:gd name="T22" fmla="*/ 277 w 307"/>
                          <a:gd name="T23" fmla="*/ 106 h 146"/>
                          <a:gd name="T24" fmla="*/ 289 w 307"/>
                          <a:gd name="T25" fmla="*/ 112 h 146"/>
                          <a:gd name="T26" fmla="*/ 296 w 307"/>
                          <a:gd name="T27" fmla="*/ 117 h 146"/>
                          <a:gd name="T28" fmla="*/ 302 w 307"/>
                          <a:gd name="T29" fmla="*/ 123 h 146"/>
                          <a:gd name="T30" fmla="*/ 305 w 307"/>
                          <a:gd name="T31" fmla="*/ 129 h 146"/>
                          <a:gd name="T32" fmla="*/ 307 w 307"/>
                          <a:gd name="T33" fmla="*/ 134 h 146"/>
                          <a:gd name="T34" fmla="*/ 306 w 307"/>
                          <a:gd name="T35" fmla="*/ 141 h 146"/>
                          <a:gd name="T36" fmla="*/ 302 w 307"/>
                          <a:gd name="T37" fmla="*/ 144 h 146"/>
                          <a:gd name="T38" fmla="*/ 297 w 307"/>
                          <a:gd name="T39" fmla="*/ 145 h 146"/>
                          <a:gd name="T40" fmla="*/ 291 w 307"/>
                          <a:gd name="T41" fmla="*/ 146 h 146"/>
                          <a:gd name="T42" fmla="*/ 284 w 307"/>
                          <a:gd name="T43" fmla="*/ 145 h 146"/>
                          <a:gd name="T44" fmla="*/ 271 w 307"/>
                          <a:gd name="T45" fmla="*/ 141 h 146"/>
                          <a:gd name="T46" fmla="*/ 258 w 307"/>
                          <a:gd name="T47" fmla="*/ 138 h 146"/>
                          <a:gd name="T48" fmla="*/ 235 w 307"/>
                          <a:gd name="T49" fmla="*/ 132 h 146"/>
                          <a:gd name="T50" fmla="*/ 202 w 307"/>
                          <a:gd name="T51" fmla="*/ 121 h 146"/>
                          <a:gd name="T52" fmla="*/ 163 w 307"/>
                          <a:gd name="T53" fmla="*/ 106 h 146"/>
                          <a:gd name="T54" fmla="*/ 121 w 307"/>
                          <a:gd name="T55" fmla="*/ 88 h 146"/>
                          <a:gd name="T56" fmla="*/ 83 w 307"/>
                          <a:gd name="T57" fmla="*/ 71 h 146"/>
                          <a:gd name="T58" fmla="*/ 59 w 307"/>
                          <a:gd name="T59" fmla="*/ 59 h 146"/>
                          <a:gd name="T60" fmla="*/ 38 w 307"/>
                          <a:gd name="T61" fmla="*/ 48 h 146"/>
                          <a:gd name="T62" fmla="*/ 14 w 307"/>
                          <a:gd name="T63" fmla="*/ 32 h 146"/>
                          <a:gd name="T64" fmla="*/ 4 w 307"/>
                          <a:gd name="T65" fmla="*/ 27 h 146"/>
                          <a:gd name="T66" fmla="*/ 1 w 307"/>
                          <a:gd name="T67" fmla="*/ 21 h 146"/>
                          <a:gd name="T68" fmla="*/ 0 w 307"/>
                          <a:gd name="T69" fmla="*/ 16 h 146"/>
                          <a:gd name="T70" fmla="*/ 3 w 307"/>
                          <a:gd name="T71" fmla="*/ 10 h 1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07" h="146">
                            <a:moveTo>
                              <a:pt x="3" y="10"/>
                            </a:moveTo>
                            <a:lnTo>
                              <a:pt x="7" y="6"/>
                            </a:lnTo>
                            <a:lnTo>
                              <a:pt x="12" y="2"/>
                            </a:lnTo>
                            <a:lnTo>
                              <a:pt x="19" y="0"/>
                            </a:lnTo>
                            <a:lnTo>
                              <a:pt x="29" y="2"/>
                            </a:lnTo>
                            <a:lnTo>
                              <a:pt x="53" y="10"/>
                            </a:lnTo>
                            <a:lnTo>
                              <a:pt x="95" y="24"/>
                            </a:lnTo>
                            <a:lnTo>
                              <a:pt x="139" y="41"/>
                            </a:lnTo>
                            <a:lnTo>
                              <a:pt x="177" y="56"/>
                            </a:lnTo>
                            <a:lnTo>
                              <a:pt x="218" y="75"/>
                            </a:lnTo>
                            <a:lnTo>
                              <a:pt x="254" y="92"/>
                            </a:lnTo>
                            <a:lnTo>
                              <a:pt x="277" y="106"/>
                            </a:lnTo>
                            <a:lnTo>
                              <a:pt x="289" y="112"/>
                            </a:lnTo>
                            <a:lnTo>
                              <a:pt x="296" y="117"/>
                            </a:lnTo>
                            <a:lnTo>
                              <a:pt x="302" y="123"/>
                            </a:lnTo>
                            <a:lnTo>
                              <a:pt x="305" y="129"/>
                            </a:lnTo>
                            <a:lnTo>
                              <a:pt x="307" y="134"/>
                            </a:lnTo>
                            <a:lnTo>
                              <a:pt x="306" y="141"/>
                            </a:lnTo>
                            <a:lnTo>
                              <a:pt x="302" y="144"/>
                            </a:lnTo>
                            <a:lnTo>
                              <a:pt x="297" y="145"/>
                            </a:lnTo>
                            <a:lnTo>
                              <a:pt x="291" y="146"/>
                            </a:lnTo>
                            <a:lnTo>
                              <a:pt x="284" y="145"/>
                            </a:lnTo>
                            <a:lnTo>
                              <a:pt x="271" y="141"/>
                            </a:lnTo>
                            <a:lnTo>
                              <a:pt x="258" y="138"/>
                            </a:lnTo>
                            <a:lnTo>
                              <a:pt x="235" y="132"/>
                            </a:lnTo>
                            <a:lnTo>
                              <a:pt x="202" y="121"/>
                            </a:lnTo>
                            <a:lnTo>
                              <a:pt x="163" y="106"/>
                            </a:lnTo>
                            <a:lnTo>
                              <a:pt x="121" y="88"/>
                            </a:lnTo>
                            <a:lnTo>
                              <a:pt x="83" y="71"/>
                            </a:lnTo>
                            <a:lnTo>
                              <a:pt x="59" y="59"/>
                            </a:lnTo>
                            <a:lnTo>
                              <a:pt x="38" y="48"/>
                            </a:lnTo>
                            <a:lnTo>
                              <a:pt x="14" y="32"/>
                            </a:lnTo>
                            <a:lnTo>
                              <a:pt x="4" y="27"/>
                            </a:lnTo>
                            <a:lnTo>
                              <a:pt x="1" y="21"/>
                            </a:lnTo>
                            <a:lnTo>
                              <a:pt x="0" y="16"/>
                            </a:lnTo>
                            <a:lnTo>
                              <a:pt x="3" y="10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37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4" y="1713"/>
                      <a:ext cx="137" cy="335"/>
                      <a:chOff x="2944" y="1713"/>
                      <a:chExt cx="137" cy="335"/>
                    </a:xfrm>
                  </p:grpSpPr>
                  <p:sp>
                    <p:nvSpPr>
                      <p:cNvPr id="34003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4" y="1724"/>
                        <a:ext cx="135" cy="324"/>
                      </a:xfrm>
                      <a:custGeom>
                        <a:avLst/>
                        <a:gdLst>
                          <a:gd name="T0" fmla="*/ 17 w 135"/>
                          <a:gd name="T1" fmla="*/ 0 h 324"/>
                          <a:gd name="T2" fmla="*/ 30 w 135"/>
                          <a:gd name="T3" fmla="*/ 12 h 324"/>
                          <a:gd name="T4" fmla="*/ 47 w 135"/>
                          <a:gd name="T5" fmla="*/ 43 h 324"/>
                          <a:gd name="T6" fmla="*/ 65 w 135"/>
                          <a:gd name="T7" fmla="*/ 83 h 324"/>
                          <a:gd name="T8" fmla="*/ 87 w 135"/>
                          <a:gd name="T9" fmla="*/ 137 h 324"/>
                          <a:gd name="T10" fmla="*/ 107 w 135"/>
                          <a:gd name="T11" fmla="*/ 191 h 324"/>
                          <a:gd name="T12" fmla="*/ 124 w 135"/>
                          <a:gd name="T13" fmla="*/ 247 h 324"/>
                          <a:gd name="T14" fmla="*/ 132 w 135"/>
                          <a:gd name="T15" fmla="*/ 280 h 324"/>
                          <a:gd name="T16" fmla="*/ 134 w 135"/>
                          <a:gd name="T17" fmla="*/ 292 h 324"/>
                          <a:gd name="T18" fmla="*/ 135 w 135"/>
                          <a:gd name="T19" fmla="*/ 303 h 324"/>
                          <a:gd name="T20" fmla="*/ 133 w 135"/>
                          <a:gd name="T21" fmla="*/ 315 h 324"/>
                          <a:gd name="T22" fmla="*/ 128 w 135"/>
                          <a:gd name="T23" fmla="*/ 322 h 324"/>
                          <a:gd name="T24" fmla="*/ 123 w 135"/>
                          <a:gd name="T25" fmla="*/ 324 h 324"/>
                          <a:gd name="T26" fmla="*/ 115 w 135"/>
                          <a:gd name="T27" fmla="*/ 323 h 324"/>
                          <a:gd name="T28" fmla="*/ 109 w 135"/>
                          <a:gd name="T29" fmla="*/ 319 h 324"/>
                          <a:gd name="T30" fmla="*/ 105 w 135"/>
                          <a:gd name="T31" fmla="*/ 315 h 324"/>
                          <a:gd name="T32" fmla="*/ 99 w 135"/>
                          <a:gd name="T33" fmla="*/ 305 h 324"/>
                          <a:gd name="T34" fmla="*/ 86 w 135"/>
                          <a:gd name="T35" fmla="*/ 274 h 324"/>
                          <a:gd name="T36" fmla="*/ 62 w 135"/>
                          <a:gd name="T37" fmla="*/ 217 h 324"/>
                          <a:gd name="T38" fmla="*/ 42 w 135"/>
                          <a:gd name="T39" fmla="*/ 167 h 324"/>
                          <a:gd name="T40" fmla="*/ 23 w 135"/>
                          <a:gd name="T41" fmla="*/ 111 h 324"/>
                          <a:gd name="T42" fmla="*/ 10 w 135"/>
                          <a:gd name="T43" fmla="*/ 67 h 324"/>
                          <a:gd name="T44" fmla="*/ 2 w 135"/>
                          <a:gd name="T45" fmla="*/ 35 h 324"/>
                          <a:gd name="T46" fmla="*/ 0 w 135"/>
                          <a:gd name="T47" fmla="*/ 18 h 324"/>
                          <a:gd name="T48" fmla="*/ 3 w 135"/>
                          <a:gd name="T49" fmla="*/ 5 h 324"/>
                          <a:gd name="T50" fmla="*/ 9 w 135"/>
                          <a:gd name="T51" fmla="*/ 0 h 324"/>
                          <a:gd name="T52" fmla="*/ 17 w 135"/>
                          <a:gd name="T53" fmla="*/ 0 h 3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35" h="324">
                            <a:moveTo>
                              <a:pt x="17" y="0"/>
                            </a:moveTo>
                            <a:lnTo>
                              <a:pt x="30" y="12"/>
                            </a:lnTo>
                            <a:lnTo>
                              <a:pt x="47" y="43"/>
                            </a:lnTo>
                            <a:lnTo>
                              <a:pt x="65" y="83"/>
                            </a:lnTo>
                            <a:lnTo>
                              <a:pt x="87" y="137"/>
                            </a:lnTo>
                            <a:lnTo>
                              <a:pt x="107" y="191"/>
                            </a:lnTo>
                            <a:lnTo>
                              <a:pt x="124" y="247"/>
                            </a:lnTo>
                            <a:lnTo>
                              <a:pt x="132" y="280"/>
                            </a:lnTo>
                            <a:lnTo>
                              <a:pt x="134" y="292"/>
                            </a:lnTo>
                            <a:lnTo>
                              <a:pt x="135" y="303"/>
                            </a:lnTo>
                            <a:lnTo>
                              <a:pt x="133" y="315"/>
                            </a:lnTo>
                            <a:lnTo>
                              <a:pt x="128" y="322"/>
                            </a:lnTo>
                            <a:lnTo>
                              <a:pt x="123" y="324"/>
                            </a:lnTo>
                            <a:lnTo>
                              <a:pt x="115" y="323"/>
                            </a:lnTo>
                            <a:lnTo>
                              <a:pt x="109" y="319"/>
                            </a:lnTo>
                            <a:lnTo>
                              <a:pt x="105" y="315"/>
                            </a:lnTo>
                            <a:lnTo>
                              <a:pt x="99" y="305"/>
                            </a:lnTo>
                            <a:lnTo>
                              <a:pt x="86" y="274"/>
                            </a:lnTo>
                            <a:lnTo>
                              <a:pt x="62" y="217"/>
                            </a:lnTo>
                            <a:lnTo>
                              <a:pt x="42" y="167"/>
                            </a:lnTo>
                            <a:lnTo>
                              <a:pt x="23" y="111"/>
                            </a:lnTo>
                            <a:lnTo>
                              <a:pt x="10" y="67"/>
                            </a:lnTo>
                            <a:lnTo>
                              <a:pt x="2" y="35"/>
                            </a:lnTo>
                            <a:lnTo>
                              <a:pt x="0" y="18"/>
                            </a:lnTo>
                            <a:lnTo>
                              <a:pt x="3" y="5"/>
                            </a:lnTo>
                            <a:lnTo>
                              <a:pt x="9" y="0"/>
                            </a:lnTo>
                            <a:lnTo>
                              <a:pt x="17" y="0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39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5" y="1713"/>
                        <a:ext cx="136" cy="325"/>
                      </a:xfrm>
                      <a:custGeom>
                        <a:avLst/>
                        <a:gdLst>
                          <a:gd name="T0" fmla="*/ 18 w 136"/>
                          <a:gd name="T1" fmla="*/ 0 h 325"/>
                          <a:gd name="T2" fmla="*/ 30 w 136"/>
                          <a:gd name="T3" fmla="*/ 12 h 325"/>
                          <a:gd name="T4" fmla="*/ 47 w 136"/>
                          <a:gd name="T5" fmla="*/ 44 h 325"/>
                          <a:gd name="T6" fmla="*/ 66 w 136"/>
                          <a:gd name="T7" fmla="*/ 83 h 325"/>
                          <a:gd name="T8" fmla="*/ 87 w 136"/>
                          <a:gd name="T9" fmla="*/ 137 h 325"/>
                          <a:gd name="T10" fmla="*/ 108 w 136"/>
                          <a:gd name="T11" fmla="*/ 192 h 325"/>
                          <a:gd name="T12" fmla="*/ 125 w 136"/>
                          <a:gd name="T13" fmla="*/ 248 h 325"/>
                          <a:gd name="T14" fmla="*/ 133 w 136"/>
                          <a:gd name="T15" fmla="*/ 281 h 325"/>
                          <a:gd name="T16" fmla="*/ 134 w 136"/>
                          <a:gd name="T17" fmla="*/ 293 h 325"/>
                          <a:gd name="T18" fmla="*/ 136 w 136"/>
                          <a:gd name="T19" fmla="*/ 304 h 325"/>
                          <a:gd name="T20" fmla="*/ 133 w 136"/>
                          <a:gd name="T21" fmla="*/ 316 h 325"/>
                          <a:gd name="T22" fmla="*/ 129 w 136"/>
                          <a:gd name="T23" fmla="*/ 322 h 325"/>
                          <a:gd name="T24" fmla="*/ 124 w 136"/>
                          <a:gd name="T25" fmla="*/ 325 h 325"/>
                          <a:gd name="T26" fmla="*/ 116 w 136"/>
                          <a:gd name="T27" fmla="*/ 324 h 325"/>
                          <a:gd name="T28" fmla="*/ 110 w 136"/>
                          <a:gd name="T29" fmla="*/ 320 h 325"/>
                          <a:gd name="T30" fmla="*/ 106 w 136"/>
                          <a:gd name="T31" fmla="*/ 316 h 325"/>
                          <a:gd name="T32" fmla="*/ 100 w 136"/>
                          <a:gd name="T33" fmla="*/ 306 h 325"/>
                          <a:gd name="T34" fmla="*/ 86 w 136"/>
                          <a:gd name="T35" fmla="*/ 275 h 325"/>
                          <a:gd name="T36" fmla="*/ 63 w 136"/>
                          <a:gd name="T37" fmla="*/ 218 h 325"/>
                          <a:gd name="T38" fmla="*/ 43 w 136"/>
                          <a:gd name="T39" fmla="*/ 168 h 325"/>
                          <a:gd name="T40" fmla="*/ 24 w 136"/>
                          <a:gd name="T41" fmla="*/ 112 h 325"/>
                          <a:gd name="T42" fmla="*/ 10 w 136"/>
                          <a:gd name="T43" fmla="*/ 68 h 325"/>
                          <a:gd name="T44" fmla="*/ 3 w 136"/>
                          <a:gd name="T45" fmla="*/ 36 h 325"/>
                          <a:gd name="T46" fmla="*/ 0 w 136"/>
                          <a:gd name="T47" fmla="*/ 19 h 325"/>
                          <a:gd name="T48" fmla="*/ 4 w 136"/>
                          <a:gd name="T49" fmla="*/ 6 h 325"/>
                          <a:gd name="T50" fmla="*/ 10 w 136"/>
                          <a:gd name="T51" fmla="*/ 0 h 325"/>
                          <a:gd name="T52" fmla="*/ 18 w 136"/>
                          <a:gd name="T53" fmla="*/ 0 h 3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36" h="325">
                            <a:moveTo>
                              <a:pt x="18" y="0"/>
                            </a:moveTo>
                            <a:lnTo>
                              <a:pt x="30" y="12"/>
                            </a:lnTo>
                            <a:lnTo>
                              <a:pt x="47" y="44"/>
                            </a:lnTo>
                            <a:lnTo>
                              <a:pt x="66" y="83"/>
                            </a:lnTo>
                            <a:lnTo>
                              <a:pt x="87" y="137"/>
                            </a:lnTo>
                            <a:lnTo>
                              <a:pt x="108" y="192"/>
                            </a:lnTo>
                            <a:lnTo>
                              <a:pt x="125" y="248"/>
                            </a:lnTo>
                            <a:lnTo>
                              <a:pt x="133" y="281"/>
                            </a:lnTo>
                            <a:lnTo>
                              <a:pt x="134" y="293"/>
                            </a:lnTo>
                            <a:lnTo>
                              <a:pt x="136" y="304"/>
                            </a:lnTo>
                            <a:lnTo>
                              <a:pt x="133" y="316"/>
                            </a:lnTo>
                            <a:lnTo>
                              <a:pt x="129" y="322"/>
                            </a:lnTo>
                            <a:lnTo>
                              <a:pt x="124" y="325"/>
                            </a:lnTo>
                            <a:lnTo>
                              <a:pt x="116" y="324"/>
                            </a:lnTo>
                            <a:lnTo>
                              <a:pt x="110" y="320"/>
                            </a:lnTo>
                            <a:lnTo>
                              <a:pt x="106" y="316"/>
                            </a:lnTo>
                            <a:lnTo>
                              <a:pt x="100" y="306"/>
                            </a:lnTo>
                            <a:lnTo>
                              <a:pt x="86" y="275"/>
                            </a:lnTo>
                            <a:lnTo>
                              <a:pt x="63" y="218"/>
                            </a:lnTo>
                            <a:lnTo>
                              <a:pt x="43" y="168"/>
                            </a:lnTo>
                            <a:lnTo>
                              <a:pt x="24" y="112"/>
                            </a:lnTo>
                            <a:lnTo>
                              <a:pt x="10" y="68"/>
                            </a:lnTo>
                            <a:lnTo>
                              <a:pt x="3" y="36"/>
                            </a:lnTo>
                            <a:lnTo>
                              <a:pt x="0" y="19"/>
                            </a:lnTo>
                            <a:lnTo>
                              <a:pt x="4" y="6"/>
                            </a:lnTo>
                            <a:lnTo>
                              <a:pt x="10" y="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40040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967" y="1365"/>
                      <a:ext cx="174" cy="309"/>
                    </a:xfrm>
                    <a:custGeom>
                      <a:avLst/>
                      <a:gdLst>
                        <a:gd name="T0" fmla="*/ 8 w 174"/>
                        <a:gd name="T1" fmla="*/ 306 h 309"/>
                        <a:gd name="T2" fmla="*/ 3 w 174"/>
                        <a:gd name="T3" fmla="*/ 302 h 309"/>
                        <a:gd name="T4" fmla="*/ 0 w 174"/>
                        <a:gd name="T5" fmla="*/ 297 h 309"/>
                        <a:gd name="T6" fmla="*/ 0 w 174"/>
                        <a:gd name="T7" fmla="*/ 290 h 309"/>
                        <a:gd name="T8" fmla="*/ 0 w 174"/>
                        <a:gd name="T9" fmla="*/ 281 h 309"/>
                        <a:gd name="T10" fmla="*/ 7 w 174"/>
                        <a:gd name="T11" fmla="*/ 262 h 309"/>
                        <a:gd name="T12" fmla="*/ 18 w 174"/>
                        <a:gd name="T13" fmla="*/ 233 h 309"/>
                        <a:gd name="T14" fmla="*/ 34 w 174"/>
                        <a:gd name="T15" fmla="*/ 199 h 309"/>
                        <a:gd name="T16" fmla="*/ 61 w 174"/>
                        <a:gd name="T17" fmla="*/ 145 h 309"/>
                        <a:gd name="T18" fmla="*/ 90 w 174"/>
                        <a:gd name="T19" fmla="*/ 92 h 309"/>
                        <a:gd name="T20" fmla="*/ 111 w 174"/>
                        <a:gd name="T21" fmla="*/ 57 h 309"/>
                        <a:gd name="T22" fmla="*/ 123 w 174"/>
                        <a:gd name="T23" fmla="*/ 40 h 309"/>
                        <a:gd name="T24" fmla="*/ 137 w 174"/>
                        <a:gd name="T25" fmla="*/ 23 h 309"/>
                        <a:gd name="T26" fmla="*/ 142 w 174"/>
                        <a:gd name="T27" fmla="*/ 16 h 309"/>
                        <a:gd name="T28" fmla="*/ 149 w 174"/>
                        <a:gd name="T29" fmla="*/ 9 h 309"/>
                        <a:gd name="T30" fmla="*/ 156 w 174"/>
                        <a:gd name="T31" fmla="*/ 4 h 309"/>
                        <a:gd name="T32" fmla="*/ 163 w 174"/>
                        <a:gd name="T33" fmla="*/ 0 h 309"/>
                        <a:gd name="T34" fmla="*/ 166 w 174"/>
                        <a:gd name="T35" fmla="*/ 0 h 309"/>
                        <a:gd name="T36" fmla="*/ 171 w 174"/>
                        <a:gd name="T37" fmla="*/ 2 h 309"/>
                        <a:gd name="T38" fmla="*/ 173 w 174"/>
                        <a:gd name="T39" fmla="*/ 6 h 309"/>
                        <a:gd name="T40" fmla="*/ 174 w 174"/>
                        <a:gd name="T41" fmla="*/ 11 h 309"/>
                        <a:gd name="T42" fmla="*/ 174 w 174"/>
                        <a:gd name="T43" fmla="*/ 19 h 309"/>
                        <a:gd name="T44" fmla="*/ 171 w 174"/>
                        <a:gd name="T45" fmla="*/ 33 h 309"/>
                        <a:gd name="T46" fmla="*/ 164 w 174"/>
                        <a:gd name="T47" fmla="*/ 56 h 309"/>
                        <a:gd name="T48" fmla="*/ 155 w 174"/>
                        <a:gd name="T49" fmla="*/ 79 h 309"/>
                        <a:gd name="T50" fmla="*/ 137 w 174"/>
                        <a:gd name="T51" fmla="*/ 116 h 309"/>
                        <a:gd name="T52" fmla="*/ 110 w 174"/>
                        <a:gd name="T53" fmla="*/ 167 h 309"/>
                        <a:gd name="T54" fmla="*/ 82 w 174"/>
                        <a:gd name="T55" fmla="*/ 218 h 309"/>
                        <a:gd name="T56" fmla="*/ 64 w 174"/>
                        <a:gd name="T57" fmla="*/ 250 h 309"/>
                        <a:gd name="T58" fmla="*/ 47 w 174"/>
                        <a:gd name="T59" fmla="*/ 279 h 309"/>
                        <a:gd name="T60" fmla="*/ 33 w 174"/>
                        <a:gd name="T61" fmla="*/ 299 h 309"/>
                        <a:gd name="T62" fmla="*/ 24 w 174"/>
                        <a:gd name="T63" fmla="*/ 306 h 309"/>
                        <a:gd name="T64" fmla="*/ 18 w 174"/>
                        <a:gd name="T65" fmla="*/ 309 h 309"/>
                        <a:gd name="T66" fmla="*/ 10 w 174"/>
                        <a:gd name="T67" fmla="*/ 306 h 309"/>
                        <a:gd name="T68" fmla="*/ 8 w 174"/>
                        <a:gd name="T69" fmla="*/ 306 h 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74" h="309">
                          <a:moveTo>
                            <a:pt x="8" y="306"/>
                          </a:moveTo>
                          <a:lnTo>
                            <a:pt x="3" y="302"/>
                          </a:lnTo>
                          <a:lnTo>
                            <a:pt x="0" y="297"/>
                          </a:lnTo>
                          <a:lnTo>
                            <a:pt x="0" y="290"/>
                          </a:lnTo>
                          <a:lnTo>
                            <a:pt x="0" y="281"/>
                          </a:lnTo>
                          <a:lnTo>
                            <a:pt x="7" y="262"/>
                          </a:lnTo>
                          <a:lnTo>
                            <a:pt x="18" y="233"/>
                          </a:lnTo>
                          <a:lnTo>
                            <a:pt x="34" y="199"/>
                          </a:lnTo>
                          <a:lnTo>
                            <a:pt x="61" y="145"/>
                          </a:lnTo>
                          <a:lnTo>
                            <a:pt x="90" y="92"/>
                          </a:lnTo>
                          <a:lnTo>
                            <a:pt x="111" y="57"/>
                          </a:lnTo>
                          <a:lnTo>
                            <a:pt x="123" y="40"/>
                          </a:lnTo>
                          <a:lnTo>
                            <a:pt x="137" y="23"/>
                          </a:lnTo>
                          <a:lnTo>
                            <a:pt x="142" y="16"/>
                          </a:lnTo>
                          <a:lnTo>
                            <a:pt x="149" y="9"/>
                          </a:lnTo>
                          <a:lnTo>
                            <a:pt x="156" y="4"/>
                          </a:lnTo>
                          <a:lnTo>
                            <a:pt x="163" y="0"/>
                          </a:lnTo>
                          <a:lnTo>
                            <a:pt x="166" y="0"/>
                          </a:lnTo>
                          <a:lnTo>
                            <a:pt x="171" y="2"/>
                          </a:lnTo>
                          <a:lnTo>
                            <a:pt x="173" y="6"/>
                          </a:lnTo>
                          <a:lnTo>
                            <a:pt x="174" y="11"/>
                          </a:lnTo>
                          <a:lnTo>
                            <a:pt x="174" y="19"/>
                          </a:lnTo>
                          <a:lnTo>
                            <a:pt x="171" y="33"/>
                          </a:lnTo>
                          <a:lnTo>
                            <a:pt x="164" y="56"/>
                          </a:lnTo>
                          <a:lnTo>
                            <a:pt x="155" y="79"/>
                          </a:lnTo>
                          <a:lnTo>
                            <a:pt x="137" y="116"/>
                          </a:lnTo>
                          <a:lnTo>
                            <a:pt x="110" y="167"/>
                          </a:lnTo>
                          <a:lnTo>
                            <a:pt x="82" y="218"/>
                          </a:lnTo>
                          <a:lnTo>
                            <a:pt x="64" y="250"/>
                          </a:lnTo>
                          <a:lnTo>
                            <a:pt x="47" y="279"/>
                          </a:lnTo>
                          <a:lnTo>
                            <a:pt x="33" y="299"/>
                          </a:lnTo>
                          <a:lnTo>
                            <a:pt x="24" y="306"/>
                          </a:lnTo>
                          <a:lnTo>
                            <a:pt x="18" y="309"/>
                          </a:lnTo>
                          <a:lnTo>
                            <a:pt x="10" y="306"/>
                          </a:lnTo>
                          <a:lnTo>
                            <a:pt x="8" y="306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41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939" y="1322"/>
                      <a:ext cx="73" cy="315"/>
                    </a:xfrm>
                    <a:custGeom>
                      <a:avLst/>
                      <a:gdLst>
                        <a:gd name="T0" fmla="*/ 51 w 73"/>
                        <a:gd name="T1" fmla="*/ 4 h 315"/>
                        <a:gd name="T2" fmla="*/ 46 w 73"/>
                        <a:gd name="T3" fmla="*/ 11 h 315"/>
                        <a:gd name="T4" fmla="*/ 43 w 73"/>
                        <a:gd name="T5" fmla="*/ 18 h 315"/>
                        <a:gd name="T6" fmla="*/ 36 w 73"/>
                        <a:gd name="T7" fmla="*/ 40 h 315"/>
                        <a:gd name="T8" fmla="*/ 29 w 73"/>
                        <a:gd name="T9" fmla="*/ 74 h 315"/>
                        <a:gd name="T10" fmla="*/ 24 w 73"/>
                        <a:gd name="T11" fmla="*/ 100 h 315"/>
                        <a:gd name="T12" fmla="*/ 19 w 73"/>
                        <a:gd name="T13" fmla="*/ 132 h 315"/>
                        <a:gd name="T14" fmla="*/ 12 w 73"/>
                        <a:gd name="T15" fmla="*/ 174 h 315"/>
                        <a:gd name="T16" fmla="*/ 9 w 73"/>
                        <a:gd name="T17" fmla="*/ 204 h 315"/>
                        <a:gd name="T18" fmla="*/ 3 w 73"/>
                        <a:gd name="T19" fmla="*/ 239 h 315"/>
                        <a:gd name="T20" fmla="*/ 2 w 73"/>
                        <a:gd name="T21" fmla="*/ 269 h 315"/>
                        <a:gd name="T22" fmla="*/ 0 w 73"/>
                        <a:gd name="T23" fmla="*/ 290 h 315"/>
                        <a:gd name="T24" fmla="*/ 1 w 73"/>
                        <a:gd name="T25" fmla="*/ 303 h 315"/>
                        <a:gd name="T26" fmla="*/ 8 w 73"/>
                        <a:gd name="T27" fmla="*/ 314 h 315"/>
                        <a:gd name="T28" fmla="*/ 18 w 73"/>
                        <a:gd name="T29" fmla="*/ 315 h 315"/>
                        <a:gd name="T30" fmla="*/ 27 w 73"/>
                        <a:gd name="T31" fmla="*/ 310 h 315"/>
                        <a:gd name="T32" fmla="*/ 34 w 73"/>
                        <a:gd name="T33" fmla="*/ 297 h 315"/>
                        <a:gd name="T34" fmla="*/ 39 w 73"/>
                        <a:gd name="T35" fmla="*/ 278 h 315"/>
                        <a:gd name="T36" fmla="*/ 46 w 73"/>
                        <a:gd name="T37" fmla="*/ 244 h 315"/>
                        <a:gd name="T38" fmla="*/ 51 w 73"/>
                        <a:gd name="T39" fmla="*/ 213 h 315"/>
                        <a:gd name="T40" fmla="*/ 56 w 73"/>
                        <a:gd name="T41" fmla="*/ 179 h 315"/>
                        <a:gd name="T42" fmla="*/ 63 w 73"/>
                        <a:gd name="T43" fmla="*/ 137 h 315"/>
                        <a:gd name="T44" fmla="*/ 67 w 73"/>
                        <a:gd name="T45" fmla="*/ 104 h 315"/>
                        <a:gd name="T46" fmla="*/ 70 w 73"/>
                        <a:gd name="T47" fmla="*/ 75 h 315"/>
                        <a:gd name="T48" fmla="*/ 72 w 73"/>
                        <a:gd name="T49" fmla="*/ 43 h 315"/>
                        <a:gd name="T50" fmla="*/ 73 w 73"/>
                        <a:gd name="T51" fmla="*/ 21 h 315"/>
                        <a:gd name="T52" fmla="*/ 72 w 73"/>
                        <a:gd name="T53" fmla="*/ 15 h 315"/>
                        <a:gd name="T54" fmla="*/ 70 w 73"/>
                        <a:gd name="T55" fmla="*/ 7 h 315"/>
                        <a:gd name="T56" fmla="*/ 66 w 73"/>
                        <a:gd name="T57" fmla="*/ 1 h 315"/>
                        <a:gd name="T58" fmla="*/ 61 w 73"/>
                        <a:gd name="T59" fmla="*/ 0 h 315"/>
                        <a:gd name="T60" fmla="*/ 56 w 73"/>
                        <a:gd name="T61" fmla="*/ 1 h 315"/>
                        <a:gd name="T62" fmla="*/ 51 w 73"/>
                        <a:gd name="T63" fmla="*/ 4 h 3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73" h="315">
                          <a:moveTo>
                            <a:pt x="51" y="4"/>
                          </a:moveTo>
                          <a:lnTo>
                            <a:pt x="46" y="11"/>
                          </a:lnTo>
                          <a:lnTo>
                            <a:pt x="43" y="18"/>
                          </a:lnTo>
                          <a:lnTo>
                            <a:pt x="36" y="40"/>
                          </a:lnTo>
                          <a:lnTo>
                            <a:pt x="29" y="74"/>
                          </a:lnTo>
                          <a:lnTo>
                            <a:pt x="24" y="100"/>
                          </a:lnTo>
                          <a:lnTo>
                            <a:pt x="19" y="132"/>
                          </a:lnTo>
                          <a:lnTo>
                            <a:pt x="12" y="174"/>
                          </a:lnTo>
                          <a:lnTo>
                            <a:pt x="9" y="204"/>
                          </a:lnTo>
                          <a:lnTo>
                            <a:pt x="3" y="239"/>
                          </a:lnTo>
                          <a:lnTo>
                            <a:pt x="2" y="269"/>
                          </a:lnTo>
                          <a:lnTo>
                            <a:pt x="0" y="290"/>
                          </a:lnTo>
                          <a:lnTo>
                            <a:pt x="1" y="303"/>
                          </a:lnTo>
                          <a:lnTo>
                            <a:pt x="8" y="314"/>
                          </a:lnTo>
                          <a:lnTo>
                            <a:pt x="18" y="315"/>
                          </a:lnTo>
                          <a:lnTo>
                            <a:pt x="27" y="310"/>
                          </a:lnTo>
                          <a:lnTo>
                            <a:pt x="34" y="297"/>
                          </a:lnTo>
                          <a:lnTo>
                            <a:pt x="39" y="278"/>
                          </a:lnTo>
                          <a:lnTo>
                            <a:pt x="46" y="244"/>
                          </a:lnTo>
                          <a:lnTo>
                            <a:pt x="51" y="213"/>
                          </a:lnTo>
                          <a:lnTo>
                            <a:pt x="56" y="179"/>
                          </a:lnTo>
                          <a:lnTo>
                            <a:pt x="63" y="137"/>
                          </a:lnTo>
                          <a:lnTo>
                            <a:pt x="67" y="104"/>
                          </a:lnTo>
                          <a:lnTo>
                            <a:pt x="70" y="75"/>
                          </a:lnTo>
                          <a:lnTo>
                            <a:pt x="72" y="43"/>
                          </a:lnTo>
                          <a:lnTo>
                            <a:pt x="73" y="21"/>
                          </a:lnTo>
                          <a:lnTo>
                            <a:pt x="72" y="15"/>
                          </a:lnTo>
                          <a:lnTo>
                            <a:pt x="70" y="7"/>
                          </a:lnTo>
                          <a:lnTo>
                            <a:pt x="66" y="1"/>
                          </a:lnTo>
                          <a:lnTo>
                            <a:pt x="61" y="0"/>
                          </a:lnTo>
                          <a:lnTo>
                            <a:pt x="56" y="1"/>
                          </a:lnTo>
                          <a:lnTo>
                            <a:pt x="51" y="4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42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970" y="1470"/>
                      <a:ext cx="279" cy="184"/>
                    </a:xfrm>
                    <a:custGeom>
                      <a:avLst/>
                      <a:gdLst>
                        <a:gd name="T0" fmla="*/ 5 w 279"/>
                        <a:gd name="T1" fmla="*/ 163 h 184"/>
                        <a:gd name="T2" fmla="*/ 15 w 279"/>
                        <a:gd name="T3" fmla="*/ 154 h 184"/>
                        <a:gd name="T4" fmla="*/ 39 w 279"/>
                        <a:gd name="T5" fmla="*/ 134 h 184"/>
                        <a:gd name="T6" fmla="*/ 74 w 279"/>
                        <a:gd name="T7" fmla="*/ 107 h 184"/>
                        <a:gd name="T8" fmla="*/ 121 w 279"/>
                        <a:gd name="T9" fmla="*/ 75 h 184"/>
                        <a:gd name="T10" fmla="*/ 165 w 279"/>
                        <a:gd name="T11" fmla="*/ 48 h 184"/>
                        <a:gd name="T12" fmla="*/ 219 w 279"/>
                        <a:gd name="T13" fmla="*/ 19 h 184"/>
                        <a:gd name="T14" fmla="*/ 242 w 279"/>
                        <a:gd name="T15" fmla="*/ 7 h 184"/>
                        <a:gd name="T16" fmla="*/ 255 w 279"/>
                        <a:gd name="T17" fmla="*/ 3 h 184"/>
                        <a:gd name="T18" fmla="*/ 263 w 279"/>
                        <a:gd name="T19" fmla="*/ 1 h 184"/>
                        <a:gd name="T20" fmla="*/ 272 w 279"/>
                        <a:gd name="T21" fmla="*/ 0 h 184"/>
                        <a:gd name="T22" fmla="*/ 277 w 279"/>
                        <a:gd name="T23" fmla="*/ 4 h 184"/>
                        <a:gd name="T24" fmla="*/ 279 w 279"/>
                        <a:gd name="T25" fmla="*/ 10 h 184"/>
                        <a:gd name="T26" fmla="*/ 277 w 279"/>
                        <a:gd name="T27" fmla="*/ 16 h 184"/>
                        <a:gd name="T28" fmla="*/ 273 w 279"/>
                        <a:gd name="T29" fmla="*/ 23 h 184"/>
                        <a:gd name="T30" fmla="*/ 267 w 279"/>
                        <a:gd name="T31" fmla="*/ 32 h 184"/>
                        <a:gd name="T32" fmla="*/ 262 w 279"/>
                        <a:gd name="T33" fmla="*/ 39 h 184"/>
                        <a:gd name="T34" fmla="*/ 238 w 279"/>
                        <a:gd name="T35" fmla="*/ 59 h 184"/>
                        <a:gd name="T36" fmla="*/ 189 w 279"/>
                        <a:gd name="T37" fmla="*/ 94 h 184"/>
                        <a:gd name="T38" fmla="*/ 138 w 279"/>
                        <a:gd name="T39" fmla="*/ 124 h 184"/>
                        <a:gd name="T40" fmla="*/ 96 w 279"/>
                        <a:gd name="T41" fmla="*/ 149 h 184"/>
                        <a:gd name="T42" fmla="*/ 58 w 279"/>
                        <a:gd name="T43" fmla="*/ 169 h 184"/>
                        <a:gd name="T44" fmla="*/ 30 w 279"/>
                        <a:gd name="T45" fmla="*/ 182 h 184"/>
                        <a:gd name="T46" fmla="*/ 12 w 279"/>
                        <a:gd name="T47" fmla="*/ 184 h 184"/>
                        <a:gd name="T48" fmla="*/ 5 w 279"/>
                        <a:gd name="T49" fmla="*/ 183 h 184"/>
                        <a:gd name="T50" fmla="*/ 0 w 279"/>
                        <a:gd name="T51" fmla="*/ 174 h 184"/>
                        <a:gd name="T52" fmla="*/ 5 w 279"/>
                        <a:gd name="T53" fmla="*/ 163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79" h="184">
                          <a:moveTo>
                            <a:pt x="5" y="163"/>
                          </a:moveTo>
                          <a:lnTo>
                            <a:pt x="15" y="154"/>
                          </a:lnTo>
                          <a:lnTo>
                            <a:pt x="39" y="134"/>
                          </a:lnTo>
                          <a:lnTo>
                            <a:pt x="74" y="107"/>
                          </a:lnTo>
                          <a:lnTo>
                            <a:pt x="121" y="75"/>
                          </a:lnTo>
                          <a:lnTo>
                            <a:pt x="165" y="48"/>
                          </a:lnTo>
                          <a:lnTo>
                            <a:pt x="219" y="19"/>
                          </a:lnTo>
                          <a:lnTo>
                            <a:pt x="242" y="7"/>
                          </a:lnTo>
                          <a:lnTo>
                            <a:pt x="255" y="3"/>
                          </a:lnTo>
                          <a:lnTo>
                            <a:pt x="263" y="1"/>
                          </a:lnTo>
                          <a:lnTo>
                            <a:pt x="272" y="0"/>
                          </a:lnTo>
                          <a:lnTo>
                            <a:pt x="277" y="4"/>
                          </a:lnTo>
                          <a:lnTo>
                            <a:pt x="279" y="10"/>
                          </a:lnTo>
                          <a:lnTo>
                            <a:pt x="277" y="16"/>
                          </a:lnTo>
                          <a:lnTo>
                            <a:pt x="273" y="23"/>
                          </a:lnTo>
                          <a:lnTo>
                            <a:pt x="267" y="32"/>
                          </a:lnTo>
                          <a:lnTo>
                            <a:pt x="262" y="39"/>
                          </a:lnTo>
                          <a:lnTo>
                            <a:pt x="238" y="59"/>
                          </a:lnTo>
                          <a:lnTo>
                            <a:pt x="189" y="94"/>
                          </a:lnTo>
                          <a:lnTo>
                            <a:pt x="138" y="124"/>
                          </a:lnTo>
                          <a:lnTo>
                            <a:pt x="96" y="149"/>
                          </a:lnTo>
                          <a:lnTo>
                            <a:pt x="58" y="169"/>
                          </a:lnTo>
                          <a:lnTo>
                            <a:pt x="30" y="182"/>
                          </a:lnTo>
                          <a:lnTo>
                            <a:pt x="12" y="184"/>
                          </a:lnTo>
                          <a:lnTo>
                            <a:pt x="5" y="183"/>
                          </a:lnTo>
                          <a:lnTo>
                            <a:pt x="0" y="174"/>
                          </a:lnTo>
                          <a:lnTo>
                            <a:pt x="5" y="163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4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969" y="1587"/>
                      <a:ext cx="327" cy="91"/>
                    </a:xfrm>
                    <a:custGeom>
                      <a:avLst/>
                      <a:gdLst>
                        <a:gd name="T0" fmla="*/ 0 w 327"/>
                        <a:gd name="T1" fmla="*/ 79 h 91"/>
                        <a:gd name="T2" fmla="*/ 11 w 327"/>
                        <a:gd name="T3" fmla="*/ 70 h 91"/>
                        <a:gd name="T4" fmla="*/ 43 w 327"/>
                        <a:gd name="T5" fmla="*/ 58 h 91"/>
                        <a:gd name="T6" fmla="*/ 95 w 327"/>
                        <a:gd name="T7" fmla="*/ 41 h 91"/>
                        <a:gd name="T8" fmla="*/ 138 w 327"/>
                        <a:gd name="T9" fmla="*/ 29 h 91"/>
                        <a:gd name="T10" fmla="*/ 192 w 327"/>
                        <a:gd name="T11" fmla="*/ 15 h 91"/>
                        <a:gd name="T12" fmla="*/ 248 w 327"/>
                        <a:gd name="T13" fmla="*/ 5 h 91"/>
                        <a:gd name="T14" fmla="*/ 282 w 327"/>
                        <a:gd name="T15" fmla="*/ 2 h 91"/>
                        <a:gd name="T16" fmla="*/ 293 w 327"/>
                        <a:gd name="T17" fmla="*/ 0 h 91"/>
                        <a:gd name="T18" fmla="*/ 304 w 327"/>
                        <a:gd name="T19" fmla="*/ 2 h 91"/>
                        <a:gd name="T20" fmla="*/ 315 w 327"/>
                        <a:gd name="T21" fmla="*/ 2 h 91"/>
                        <a:gd name="T22" fmla="*/ 324 w 327"/>
                        <a:gd name="T23" fmla="*/ 6 h 91"/>
                        <a:gd name="T24" fmla="*/ 327 w 327"/>
                        <a:gd name="T25" fmla="*/ 10 h 91"/>
                        <a:gd name="T26" fmla="*/ 326 w 327"/>
                        <a:gd name="T27" fmla="*/ 16 h 91"/>
                        <a:gd name="T28" fmla="*/ 322 w 327"/>
                        <a:gd name="T29" fmla="*/ 23 h 91"/>
                        <a:gd name="T30" fmla="*/ 317 w 327"/>
                        <a:gd name="T31" fmla="*/ 28 h 91"/>
                        <a:gd name="T32" fmla="*/ 303 w 327"/>
                        <a:gd name="T33" fmla="*/ 36 h 91"/>
                        <a:gd name="T34" fmla="*/ 289 w 327"/>
                        <a:gd name="T35" fmla="*/ 41 h 91"/>
                        <a:gd name="T36" fmla="*/ 267 w 327"/>
                        <a:gd name="T37" fmla="*/ 49 h 91"/>
                        <a:gd name="T38" fmla="*/ 211 w 327"/>
                        <a:gd name="T39" fmla="*/ 65 h 91"/>
                        <a:gd name="T40" fmla="*/ 153 w 327"/>
                        <a:gd name="T41" fmla="*/ 75 h 91"/>
                        <a:gd name="T42" fmla="*/ 109 w 327"/>
                        <a:gd name="T43" fmla="*/ 83 h 91"/>
                        <a:gd name="T44" fmla="*/ 58 w 327"/>
                        <a:gd name="T45" fmla="*/ 89 h 91"/>
                        <a:gd name="T46" fmla="*/ 35 w 327"/>
                        <a:gd name="T47" fmla="*/ 90 h 91"/>
                        <a:gd name="T48" fmla="*/ 18 w 327"/>
                        <a:gd name="T49" fmla="*/ 91 h 91"/>
                        <a:gd name="T50" fmla="*/ 5 w 327"/>
                        <a:gd name="T51" fmla="*/ 89 h 91"/>
                        <a:gd name="T52" fmla="*/ 0 w 327"/>
                        <a:gd name="T53" fmla="*/ 85 h 91"/>
                        <a:gd name="T54" fmla="*/ 0 w 327"/>
                        <a:gd name="T55" fmla="*/ 79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27" h="91">
                          <a:moveTo>
                            <a:pt x="0" y="79"/>
                          </a:moveTo>
                          <a:lnTo>
                            <a:pt x="11" y="70"/>
                          </a:lnTo>
                          <a:lnTo>
                            <a:pt x="43" y="58"/>
                          </a:lnTo>
                          <a:lnTo>
                            <a:pt x="95" y="41"/>
                          </a:lnTo>
                          <a:lnTo>
                            <a:pt x="138" y="29"/>
                          </a:lnTo>
                          <a:lnTo>
                            <a:pt x="192" y="15"/>
                          </a:lnTo>
                          <a:lnTo>
                            <a:pt x="248" y="5"/>
                          </a:lnTo>
                          <a:lnTo>
                            <a:pt x="282" y="2"/>
                          </a:lnTo>
                          <a:lnTo>
                            <a:pt x="293" y="0"/>
                          </a:lnTo>
                          <a:lnTo>
                            <a:pt x="304" y="2"/>
                          </a:lnTo>
                          <a:lnTo>
                            <a:pt x="315" y="2"/>
                          </a:lnTo>
                          <a:lnTo>
                            <a:pt x="324" y="6"/>
                          </a:lnTo>
                          <a:lnTo>
                            <a:pt x="327" y="10"/>
                          </a:lnTo>
                          <a:lnTo>
                            <a:pt x="326" y="16"/>
                          </a:lnTo>
                          <a:lnTo>
                            <a:pt x="322" y="23"/>
                          </a:lnTo>
                          <a:lnTo>
                            <a:pt x="317" y="28"/>
                          </a:lnTo>
                          <a:lnTo>
                            <a:pt x="303" y="36"/>
                          </a:lnTo>
                          <a:lnTo>
                            <a:pt x="289" y="41"/>
                          </a:lnTo>
                          <a:lnTo>
                            <a:pt x="267" y="49"/>
                          </a:lnTo>
                          <a:lnTo>
                            <a:pt x="211" y="65"/>
                          </a:lnTo>
                          <a:lnTo>
                            <a:pt x="153" y="75"/>
                          </a:lnTo>
                          <a:lnTo>
                            <a:pt x="109" y="83"/>
                          </a:lnTo>
                          <a:lnTo>
                            <a:pt x="58" y="89"/>
                          </a:lnTo>
                          <a:lnTo>
                            <a:pt x="35" y="90"/>
                          </a:lnTo>
                          <a:lnTo>
                            <a:pt x="18" y="91"/>
                          </a:lnTo>
                          <a:lnTo>
                            <a:pt x="5" y="89"/>
                          </a:lnTo>
                          <a:lnTo>
                            <a:pt x="0" y="85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66000"/>
                      </a:srgbClr>
                    </a:solidFill>
                    <a:ln w="0">
                      <a:solidFill>
                        <a:srgbClr val="60606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004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8" y="1320"/>
                      <a:ext cx="68" cy="316"/>
                      <a:chOff x="2898" y="1320"/>
                      <a:chExt cx="68" cy="316"/>
                    </a:xfrm>
                  </p:grpSpPr>
                  <p:sp>
                    <p:nvSpPr>
                      <p:cNvPr id="340045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9" y="1320"/>
                        <a:ext cx="57" cy="316"/>
                      </a:xfrm>
                      <a:prstGeom prst="ellipse">
                        <a:avLst/>
                      </a:pr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46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98" y="1320"/>
                        <a:ext cx="57" cy="316"/>
                      </a:xfrm>
                      <a:prstGeom prst="ellipse">
                        <a:avLst/>
                      </a:pr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4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9" y="1653"/>
                      <a:ext cx="325" cy="57"/>
                      <a:chOff x="2969" y="1653"/>
                      <a:chExt cx="325" cy="57"/>
                    </a:xfrm>
                  </p:grpSpPr>
                  <p:sp>
                    <p:nvSpPr>
                      <p:cNvPr id="340048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9" y="1653"/>
                        <a:ext cx="315" cy="57"/>
                      </a:xfrm>
                      <a:prstGeom prst="ellipse">
                        <a:avLst/>
                      </a:pr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49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9" y="1653"/>
                        <a:ext cx="315" cy="57"/>
                      </a:xfrm>
                      <a:prstGeom prst="ellipse">
                        <a:avLst/>
                      </a:pr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5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8" y="1417"/>
                      <a:ext cx="264" cy="238"/>
                      <a:chOff x="2958" y="1417"/>
                      <a:chExt cx="264" cy="238"/>
                    </a:xfrm>
                  </p:grpSpPr>
                  <p:sp>
                    <p:nvSpPr>
                      <p:cNvPr id="34005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417"/>
                        <a:ext cx="254" cy="238"/>
                      </a:xfrm>
                      <a:custGeom>
                        <a:avLst/>
                        <a:gdLst>
                          <a:gd name="T0" fmla="*/ 5 w 254"/>
                          <a:gd name="T1" fmla="*/ 219 h 238"/>
                          <a:gd name="T2" fmla="*/ 10 w 254"/>
                          <a:gd name="T3" fmla="*/ 206 h 238"/>
                          <a:gd name="T4" fmla="*/ 25 w 254"/>
                          <a:gd name="T5" fmla="*/ 185 h 238"/>
                          <a:gd name="T6" fmla="*/ 54 w 254"/>
                          <a:gd name="T7" fmla="*/ 155 h 238"/>
                          <a:gd name="T8" fmla="*/ 97 w 254"/>
                          <a:gd name="T9" fmla="*/ 110 h 238"/>
                          <a:gd name="T10" fmla="*/ 141 w 254"/>
                          <a:gd name="T11" fmla="*/ 72 h 238"/>
                          <a:gd name="T12" fmla="*/ 175 w 254"/>
                          <a:gd name="T13" fmla="*/ 44 h 238"/>
                          <a:gd name="T14" fmla="*/ 208 w 254"/>
                          <a:gd name="T15" fmla="*/ 14 h 238"/>
                          <a:gd name="T16" fmla="*/ 221 w 254"/>
                          <a:gd name="T17" fmla="*/ 6 h 238"/>
                          <a:gd name="T18" fmla="*/ 231 w 254"/>
                          <a:gd name="T19" fmla="*/ 1 h 238"/>
                          <a:gd name="T20" fmla="*/ 239 w 254"/>
                          <a:gd name="T21" fmla="*/ 0 h 238"/>
                          <a:gd name="T22" fmla="*/ 247 w 254"/>
                          <a:gd name="T23" fmla="*/ 0 h 238"/>
                          <a:gd name="T24" fmla="*/ 253 w 254"/>
                          <a:gd name="T25" fmla="*/ 4 h 238"/>
                          <a:gd name="T26" fmla="*/ 254 w 254"/>
                          <a:gd name="T27" fmla="*/ 12 h 238"/>
                          <a:gd name="T28" fmla="*/ 252 w 254"/>
                          <a:gd name="T29" fmla="*/ 20 h 238"/>
                          <a:gd name="T30" fmla="*/ 248 w 254"/>
                          <a:gd name="T31" fmla="*/ 29 h 238"/>
                          <a:gd name="T32" fmla="*/ 243 w 254"/>
                          <a:gd name="T33" fmla="*/ 36 h 238"/>
                          <a:gd name="T34" fmla="*/ 234 w 254"/>
                          <a:gd name="T35" fmla="*/ 47 h 238"/>
                          <a:gd name="T36" fmla="*/ 204 w 254"/>
                          <a:gd name="T37" fmla="*/ 83 h 238"/>
                          <a:gd name="T38" fmla="*/ 174 w 254"/>
                          <a:gd name="T39" fmla="*/ 115 h 238"/>
                          <a:gd name="T40" fmla="*/ 129 w 254"/>
                          <a:gd name="T41" fmla="*/ 156 h 238"/>
                          <a:gd name="T42" fmla="*/ 85 w 254"/>
                          <a:gd name="T43" fmla="*/ 194 h 238"/>
                          <a:gd name="T44" fmla="*/ 47 w 254"/>
                          <a:gd name="T45" fmla="*/ 223 h 238"/>
                          <a:gd name="T46" fmla="*/ 27 w 254"/>
                          <a:gd name="T47" fmla="*/ 233 h 238"/>
                          <a:gd name="T48" fmla="*/ 13 w 254"/>
                          <a:gd name="T49" fmla="*/ 238 h 238"/>
                          <a:gd name="T50" fmla="*/ 3 w 254"/>
                          <a:gd name="T51" fmla="*/ 236 h 238"/>
                          <a:gd name="T52" fmla="*/ 0 w 254"/>
                          <a:gd name="T53" fmla="*/ 230 h 238"/>
                          <a:gd name="T54" fmla="*/ 5 w 254"/>
                          <a:gd name="T55" fmla="*/ 219 h 2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54" h="238">
                            <a:moveTo>
                              <a:pt x="5" y="219"/>
                            </a:moveTo>
                            <a:lnTo>
                              <a:pt x="10" y="206"/>
                            </a:lnTo>
                            <a:lnTo>
                              <a:pt x="25" y="185"/>
                            </a:lnTo>
                            <a:lnTo>
                              <a:pt x="54" y="155"/>
                            </a:lnTo>
                            <a:lnTo>
                              <a:pt x="97" y="110"/>
                            </a:lnTo>
                            <a:lnTo>
                              <a:pt x="141" y="72"/>
                            </a:lnTo>
                            <a:lnTo>
                              <a:pt x="175" y="44"/>
                            </a:lnTo>
                            <a:lnTo>
                              <a:pt x="208" y="14"/>
                            </a:lnTo>
                            <a:lnTo>
                              <a:pt x="221" y="6"/>
                            </a:lnTo>
                            <a:lnTo>
                              <a:pt x="231" y="1"/>
                            </a:lnTo>
                            <a:lnTo>
                              <a:pt x="239" y="0"/>
                            </a:lnTo>
                            <a:lnTo>
                              <a:pt x="247" y="0"/>
                            </a:lnTo>
                            <a:lnTo>
                              <a:pt x="253" y="4"/>
                            </a:lnTo>
                            <a:lnTo>
                              <a:pt x="254" y="12"/>
                            </a:lnTo>
                            <a:lnTo>
                              <a:pt x="252" y="20"/>
                            </a:lnTo>
                            <a:lnTo>
                              <a:pt x="248" y="29"/>
                            </a:lnTo>
                            <a:lnTo>
                              <a:pt x="243" y="36"/>
                            </a:lnTo>
                            <a:lnTo>
                              <a:pt x="234" y="47"/>
                            </a:lnTo>
                            <a:lnTo>
                              <a:pt x="204" y="83"/>
                            </a:lnTo>
                            <a:lnTo>
                              <a:pt x="174" y="115"/>
                            </a:lnTo>
                            <a:lnTo>
                              <a:pt x="129" y="156"/>
                            </a:lnTo>
                            <a:lnTo>
                              <a:pt x="85" y="194"/>
                            </a:lnTo>
                            <a:lnTo>
                              <a:pt x="47" y="223"/>
                            </a:lnTo>
                            <a:lnTo>
                              <a:pt x="27" y="233"/>
                            </a:lnTo>
                            <a:lnTo>
                              <a:pt x="13" y="238"/>
                            </a:lnTo>
                            <a:lnTo>
                              <a:pt x="3" y="236"/>
                            </a:lnTo>
                            <a:lnTo>
                              <a:pt x="0" y="230"/>
                            </a:lnTo>
                            <a:lnTo>
                              <a:pt x="5" y="219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5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8" y="1417"/>
                        <a:ext cx="254" cy="238"/>
                      </a:xfrm>
                      <a:custGeom>
                        <a:avLst/>
                        <a:gdLst>
                          <a:gd name="T0" fmla="*/ 5 w 254"/>
                          <a:gd name="T1" fmla="*/ 219 h 238"/>
                          <a:gd name="T2" fmla="*/ 10 w 254"/>
                          <a:gd name="T3" fmla="*/ 206 h 238"/>
                          <a:gd name="T4" fmla="*/ 25 w 254"/>
                          <a:gd name="T5" fmla="*/ 185 h 238"/>
                          <a:gd name="T6" fmla="*/ 54 w 254"/>
                          <a:gd name="T7" fmla="*/ 155 h 238"/>
                          <a:gd name="T8" fmla="*/ 97 w 254"/>
                          <a:gd name="T9" fmla="*/ 110 h 238"/>
                          <a:gd name="T10" fmla="*/ 141 w 254"/>
                          <a:gd name="T11" fmla="*/ 72 h 238"/>
                          <a:gd name="T12" fmla="*/ 175 w 254"/>
                          <a:gd name="T13" fmla="*/ 44 h 238"/>
                          <a:gd name="T14" fmla="*/ 208 w 254"/>
                          <a:gd name="T15" fmla="*/ 14 h 238"/>
                          <a:gd name="T16" fmla="*/ 221 w 254"/>
                          <a:gd name="T17" fmla="*/ 6 h 238"/>
                          <a:gd name="T18" fmla="*/ 231 w 254"/>
                          <a:gd name="T19" fmla="*/ 1 h 238"/>
                          <a:gd name="T20" fmla="*/ 239 w 254"/>
                          <a:gd name="T21" fmla="*/ 0 h 238"/>
                          <a:gd name="T22" fmla="*/ 246 w 254"/>
                          <a:gd name="T23" fmla="*/ 0 h 238"/>
                          <a:gd name="T24" fmla="*/ 253 w 254"/>
                          <a:gd name="T25" fmla="*/ 4 h 238"/>
                          <a:gd name="T26" fmla="*/ 254 w 254"/>
                          <a:gd name="T27" fmla="*/ 12 h 238"/>
                          <a:gd name="T28" fmla="*/ 252 w 254"/>
                          <a:gd name="T29" fmla="*/ 20 h 238"/>
                          <a:gd name="T30" fmla="*/ 248 w 254"/>
                          <a:gd name="T31" fmla="*/ 29 h 238"/>
                          <a:gd name="T32" fmla="*/ 243 w 254"/>
                          <a:gd name="T33" fmla="*/ 36 h 238"/>
                          <a:gd name="T34" fmla="*/ 234 w 254"/>
                          <a:gd name="T35" fmla="*/ 47 h 238"/>
                          <a:gd name="T36" fmla="*/ 203 w 254"/>
                          <a:gd name="T37" fmla="*/ 83 h 238"/>
                          <a:gd name="T38" fmla="*/ 173 w 254"/>
                          <a:gd name="T39" fmla="*/ 115 h 238"/>
                          <a:gd name="T40" fmla="*/ 129 w 254"/>
                          <a:gd name="T41" fmla="*/ 156 h 238"/>
                          <a:gd name="T42" fmla="*/ 85 w 254"/>
                          <a:gd name="T43" fmla="*/ 194 h 238"/>
                          <a:gd name="T44" fmla="*/ 47 w 254"/>
                          <a:gd name="T45" fmla="*/ 223 h 238"/>
                          <a:gd name="T46" fmla="*/ 27 w 254"/>
                          <a:gd name="T47" fmla="*/ 233 h 238"/>
                          <a:gd name="T48" fmla="*/ 13 w 254"/>
                          <a:gd name="T49" fmla="*/ 238 h 238"/>
                          <a:gd name="T50" fmla="*/ 3 w 254"/>
                          <a:gd name="T51" fmla="*/ 236 h 238"/>
                          <a:gd name="T52" fmla="*/ 0 w 254"/>
                          <a:gd name="T53" fmla="*/ 230 h 238"/>
                          <a:gd name="T54" fmla="*/ 5 w 254"/>
                          <a:gd name="T55" fmla="*/ 219 h 2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54" h="238">
                            <a:moveTo>
                              <a:pt x="5" y="219"/>
                            </a:moveTo>
                            <a:lnTo>
                              <a:pt x="10" y="206"/>
                            </a:lnTo>
                            <a:lnTo>
                              <a:pt x="25" y="185"/>
                            </a:lnTo>
                            <a:lnTo>
                              <a:pt x="54" y="155"/>
                            </a:lnTo>
                            <a:lnTo>
                              <a:pt x="97" y="110"/>
                            </a:lnTo>
                            <a:lnTo>
                              <a:pt x="141" y="72"/>
                            </a:lnTo>
                            <a:lnTo>
                              <a:pt x="175" y="44"/>
                            </a:lnTo>
                            <a:lnTo>
                              <a:pt x="208" y="14"/>
                            </a:lnTo>
                            <a:lnTo>
                              <a:pt x="221" y="6"/>
                            </a:lnTo>
                            <a:lnTo>
                              <a:pt x="231" y="1"/>
                            </a:lnTo>
                            <a:lnTo>
                              <a:pt x="239" y="0"/>
                            </a:lnTo>
                            <a:lnTo>
                              <a:pt x="246" y="0"/>
                            </a:lnTo>
                            <a:lnTo>
                              <a:pt x="253" y="4"/>
                            </a:lnTo>
                            <a:lnTo>
                              <a:pt x="254" y="12"/>
                            </a:lnTo>
                            <a:lnTo>
                              <a:pt x="252" y="20"/>
                            </a:lnTo>
                            <a:lnTo>
                              <a:pt x="248" y="29"/>
                            </a:lnTo>
                            <a:lnTo>
                              <a:pt x="243" y="36"/>
                            </a:lnTo>
                            <a:lnTo>
                              <a:pt x="234" y="47"/>
                            </a:lnTo>
                            <a:lnTo>
                              <a:pt x="203" y="83"/>
                            </a:lnTo>
                            <a:lnTo>
                              <a:pt x="173" y="115"/>
                            </a:lnTo>
                            <a:lnTo>
                              <a:pt x="129" y="156"/>
                            </a:lnTo>
                            <a:lnTo>
                              <a:pt x="85" y="194"/>
                            </a:lnTo>
                            <a:lnTo>
                              <a:pt x="47" y="223"/>
                            </a:lnTo>
                            <a:lnTo>
                              <a:pt x="27" y="233"/>
                            </a:lnTo>
                            <a:lnTo>
                              <a:pt x="13" y="238"/>
                            </a:lnTo>
                            <a:lnTo>
                              <a:pt x="3" y="236"/>
                            </a:lnTo>
                            <a:lnTo>
                              <a:pt x="0" y="230"/>
                            </a:lnTo>
                            <a:lnTo>
                              <a:pt x="5" y="219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53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8" y="1341"/>
                      <a:ext cx="155" cy="307"/>
                      <a:chOff x="2938" y="1341"/>
                      <a:chExt cx="155" cy="307"/>
                    </a:xfrm>
                  </p:grpSpPr>
                  <p:sp>
                    <p:nvSpPr>
                      <p:cNvPr id="34005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8" y="1341"/>
                        <a:ext cx="145" cy="307"/>
                      </a:xfrm>
                      <a:custGeom>
                        <a:avLst/>
                        <a:gdLst>
                          <a:gd name="T0" fmla="*/ 10 w 145"/>
                          <a:gd name="T1" fmla="*/ 305 h 307"/>
                          <a:gd name="T2" fmla="*/ 5 w 145"/>
                          <a:gd name="T3" fmla="*/ 300 h 307"/>
                          <a:gd name="T4" fmla="*/ 1 w 145"/>
                          <a:gd name="T5" fmla="*/ 295 h 307"/>
                          <a:gd name="T6" fmla="*/ 0 w 145"/>
                          <a:gd name="T7" fmla="*/ 288 h 307"/>
                          <a:gd name="T8" fmla="*/ 1 w 145"/>
                          <a:gd name="T9" fmla="*/ 279 h 307"/>
                          <a:gd name="T10" fmla="*/ 9 w 145"/>
                          <a:gd name="T11" fmla="*/ 254 h 307"/>
                          <a:gd name="T12" fmla="*/ 23 w 145"/>
                          <a:gd name="T13" fmla="*/ 212 h 307"/>
                          <a:gd name="T14" fmla="*/ 40 w 145"/>
                          <a:gd name="T15" fmla="*/ 168 h 307"/>
                          <a:gd name="T16" fmla="*/ 56 w 145"/>
                          <a:gd name="T17" fmla="*/ 130 h 307"/>
                          <a:gd name="T18" fmla="*/ 74 w 145"/>
                          <a:gd name="T19" fmla="*/ 89 h 307"/>
                          <a:gd name="T20" fmla="*/ 92 w 145"/>
                          <a:gd name="T21" fmla="*/ 53 h 307"/>
                          <a:gd name="T22" fmla="*/ 105 w 145"/>
                          <a:gd name="T23" fmla="*/ 30 h 307"/>
                          <a:gd name="T24" fmla="*/ 112 w 145"/>
                          <a:gd name="T25" fmla="*/ 17 h 307"/>
                          <a:gd name="T26" fmla="*/ 117 w 145"/>
                          <a:gd name="T27" fmla="*/ 11 h 307"/>
                          <a:gd name="T28" fmla="*/ 122 w 145"/>
                          <a:gd name="T29" fmla="*/ 5 h 307"/>
                          <a:gd name="T30" fmla="*/ 128 w 145"/>
                          <a:gd name="T31" fmla="*/ 1 h 307"/>
                          <a:gd name="T32" fmla="*/ 134 w 145"/>
                          <a:gd name="T33" fmla="*/ 0 h 307"/>
                          <a:gd name="T34" fmla="*/ 140 w 145"/>
                          <a:gd name="T35" fmla="*/ 1 h 307"/>
                          <a:gd name="T36" fmla="*/ 143 w 145"/>
                          <a:gd name="T37" fmla="*/ 5 h 307"/>
                          <a:gd name="T38" fmla="*/ 144 w 145"/>
                          <a:gd name="T39" fmla="*/ 10 h 307"/>
                          <a:gd name="T40" fmla="*/ 145 w 145"/>
                          <a:gd name="T41" fmla="*/ 16 h 307"/>
                          <a:gd name="T42" fmla="*/ 144 w 145"/>
                          <a:gd name="T43" fmla="*/ 22 h 307"/>
                          <a:gd name="T44" fmla="*/ 140 w 145"/>
                          <a:gd name="T45" fmla="*/ 36 h 307"/>
                          <a:gd name="T46" fmla="*/ 138 w 145"/>
                          <a:gd name="T47" fmla="*/ 48 h 307"/>
                          <a:gd name="T48" fmla="*/ 131 w 145"/>
                          <a:gd name="T49" fmla="*/ 72 h 307"/>
                          <a:gd name="T50" fmla="*/ 120 w 145"/>
                          <a:gd name="T51" fmla="*/ 105 h 307"/>
                          <a:gd name="T52" fmla="*/ 105 w 145"/>
                          <a:gd name="T53" fmla="*/ 144 h 307"/>
                          <a:gd name="T54" fmla="*/ 88 w 145"/>
                          <a:gd name="T55" fmla="*/ 186 h 307"/>
                          <a:gd name="T56" fmla="*/ 71 w 145"/>
                          <a:gd name="T57" fmla="*/ 224 h 307"/>
                          <a:gd name="T58" fmla="*/ 58 w 145"/>
                          <a:gd name="T59" fmla="*/ 249 h 307"/>
                          <a:gd name="T60" fmla="*/ 47 w 145"/>
                          <a:gd name="T61" fmla="*/ 269 h 307"/>
                          <a:gd name="T62" fmla="*/ 31 w 145"/>
                          <a:gd name="T63" fmla="*/ 294 h 307"/>
                          <a:gd name="T64" fmla="*/ 26 w 145"/>
                          <a:gd name="T65" fmla="*/ 303 h 307"/>
                          <a:gd name="T66" fmla="*/ 21 w 145"/>
                          <a:gd name="T67" fmla="*/ 306 h 307"/>
                          <a:gd name="T68" fmla="*/ 16 w 145"/>
                          <a:gd name="T69" fmla="*/ 307 h 307"/>
                          <a:gd name="T70" fmla="*/ 10 w 145"/>
                          <a:gd name="T71" fmla="*/ 305 h 3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45" h="307">
                            <a:moveTo>
                              <a:pt x="10" y="305"/>
                            </a:moveTo>
                            <a:lnTo>
                              <a:pt x="5" y="300"/>
                            </a:lnTo>
                            <a:lnTo>
                              <a:pt x="1" y="295"/>
                            </a:lnTo>
                            <a:lnTo>
                              <a:pt x="0" y="288"/>
                            </a:lnTo>
                            <a:lnTo>
                              <a:pt x="1" y="279"/>
                            </a:lnTo>
                            <a:lnTo>
                              <a:pt x="9" y="254"/>
                            </a:lnTo>
                            <a:lnTo>
                              <a:pt x="23" y="212"/>
                            </a:lnTo>
                            <a:lnTo>
                              <a:pt x="40" y="168"/>
                            </a:lnTo>
                            <a:lnTo>
                              <a:pt x="56" y="130"/>
                            </a:lnTo>
                            <a:lnTo>
                              <a:pt x="74" y="89"/>
                            </a:lnTo>
                            <a:lnTo>
                              <a:pt x="92" y="53"/>
                            </a:lnTo>
                            <a:lnTo>
                              <a:pt x="105" y="30"/>
                            </a:lnTo>
                            <a:lnTo>
                              <a:pt x="112" y="17"/>
                            </a:lnTo>
                            <a:lnTo>
                              <a:pt x="117" y="11"/>
                            </a:lnTo>
                            <a:lnTo>
                              <a:pt x="122" y="5"/>
                            </a:lnTo>
                            <a:lnTo>
                              <a:pt x="128" y="1"/>
                            </a:lnTo>
                            <a:lnTo>
                              <a:pt x="134" y="0"/>
                            </a:lnTo>
                            <a:lnTo>
                              <a:pt x="140" y="1"/>
                            </a:lnTo>
                            <a:lnTo>
                              <a:pt x="143" y="5"/>
                            </a:lnTo>
                            <a:lnTo>
                              <a:pt x="144" y="10"/>
                            </a:lnTo>
                            <a:lnTo>
                              <a:pt x="145" y="16"/>
                            </a:lnTo>
                            <a:lnTo>
                              <a:pt x="144" y="22"/>
                            </a:lnTo>
                            <a:lnTo>
                              <a:pt x="140" y="36"/>
                            </a:lnTo>
                            <a:lnTo>
                              <a:pt x="138" y="48"/>
                            </a:lnTo>
                            <a:lnTo>
                              <a:pt x="131" y="72"/>
                            </a:lnTo>
                            <a:lnTo>
                              <a:pt x="120" y="105"/>
                            </a:lnTo>
                            <a:lnTo>
                              <a:pt x="105" y="144"/>
                            </a:lnTo>
                            <a:lnTo>
                              <a:pt x="88" y="186"/>
                            </a:lnTo>
                            <a:lnTo>
                              <a:pt x="71" y="224"/>
                            </a:lnTo>
                            <a:lnTo>
                              <a:pt x="58" y="249"/>
                            </a:lnTo>
                            <a:lnTo>
                              <a:pt x="47" y="269"/>
                            </a:lnTo>
                            <a:lnTo>
                              <a:pt x="31" y="294"/>
                            </a:lnTo>
                            <a:lnTo>
                              <a:pt x="26" y="303"/>
                            </a:lnTo>
                            <a:lnTo>
                              <a:pt x="21" y="306"/>
                            </a:lnTo>
                            <a:lnTo>
                              <a:pt x="16" y="307"/>
                            </a:lnTo>
                            <a:lnTo>
                              <a:pt x="10" y="305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5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8" y="1341"/>
                        <a:ext cx="145" cy="307"/>
                      </a:xfrm>
                      <a:custGeom>
                        <a:avLst/>
                        <a:gdLst>
                          <a:gd name="T0" fmla="*/ 10 w 145"/>
                          <a:gd name="T1" fmla="*/ 305 h 307"/>
                          <a:gd name="T2" fmla="*/ 5 w 145"/>
                          <a:gd name="T3" fmla="*/ 300 h 307"/>
                          <a:gd name="T4" fmla="*/ 1 w 145"/>
                          <a:gd name="T5" fmla="*/ 295 h 307"/>
                          <a:gd name="T6" fmla="*/ 0 w 145"/>
                          <a:gd name="T7" fmla="*/ 288 h 307"/>
                          <a:gd name="T8" fmla="*/ 1 w 145"/>
                          <a:gd name="T9" fmla="*/ 279 h 307"/>
                          <a:gd name="T10" fmla="*/ 9 w 145"/>
                          <a:gd name="T11" fmla="*/ 254 h 307"/>
                          <a:gd name="T12" fmla="*/ 23 w 145"/>
                          <a:gd name="T13" fmla="*/ 212 h 307"/>
                          <a:gd name="T14" fmla="*/ 40 w 145"/>
                          <a:gd name="T15" fmla="*/ 168 h 307"/>
                          <a:gd name="T16" fmla="*/ 55 w 145"/>
                          <a:gd name="T17" fmla="*/ 130 h 307"/>
                          <a:gd name="T18" fmla="*/ 74 w 145"/>
                          <a:gd name="T19" fmla="*/ 89 h 307"/>
                          <a:gd name="T20" fmla="*/ 92 w 145"/>
                          <a:gd name="T21" fmla="*/ 53 h 307"/>
                          <a:gd name="T22" fmla="*/ 105 w 145"/>
                          <a:gd name="T23" fmla="*/ 30 h 307"/>
                          <a:gd name="T24" fmla="*/ 111 w 145"/>
                          <a:gd name="T25" fmla="*/ 17 h 307"/>
                          <a:gd name="T26" fmla="*/ 117 w 145"/>
                          <a:gd name="T27" fmla="*/ 11 h 307"/>
                          <a:gd name="T28" fmla="*/ 122 w 145"/>
                          <a:gd name="T29" fmla="*/ 5 h 307"/>
                          <a:gd name="T30" fmla="*/ 128 w 145"/>
                          <a:gd name="T31" fmla="*/ 1 h 307"/>
                          <a:gd name="T32" fmla="*/ 133 w 145"/>
                          <a:gd name="T33" fmla="*/ 0 h 307"/>
                          <a:gd name="T34" fmla="*/ 140 w 145"/>
                          <a:gd name="T35" fmla="*/ 1 h 307"/>
                          <a:gd name="T36" fmla="*/ 143 w 145"/>
                          <a:gd name="T37" fmla="*/ 5 h 307"/>
                          <a:gd name="T38" fmla="*/ 144 w 145"/>
                          <a:gd name="T39" fmla="*/ 10 h 307"/>
                          <a:gd name="T40" fmla="*/ 145 w 145"/>
                          <a:gd name="T41" fmla="*/ 16 h 307"/>
                          <a:gd name="T42" fmla="*/ 144 w 145"/>
                          <a:gd name="T43" fmla="*/ 22 h 307"/>
                          <a:gd name="T44" fmla="*/ 140 w 145"/>
                          <a:gd name="T45" fmla="*/ 36 h 307"/>
                          <a:gd name="T46" fmla="*/ 137 w 145"/>
                          <a:gd name="T47" fmla="*/ 48 h 307"/>
                          <a:gd name="T48" fmla="*/ 131 w 145"/>
                          <a:gd name="T49" fmla="*/ 72 h 307"/>
                          <a:gd name="T50" fmla="*/ 120 w 145"/>
                          <a:gd name="T51" fmla="*/ 105 h 307"/>
                          <a:gd name="T52" fmla="*/ 105 w 145"/>
                          <a:gd name="T53" fmla="*/ 144 h 307"/>
                          <a:gd name="T54" fmla="*/ 88 w 145"/>
                          <a:gd name="T55" fmla="*/ 186 h 307"/>
                          <a:gd name="T56" fmla="*/ 71 w 145"/>
                          <a:gd name="T57" fmla="*/ 224 h 307"/>
                          <a:gd name="T58" fmla="*/ 58 w 145"/>
                          <a:gd name="T59" fmla="*/ 249 h 307"/>
                          <a:gd name="T60" fmla="*/ 47 w 145"/>
                          <a:gd name="T61" fmla="*/ 269 h 307"/>
                          <a:gd name="T62" fmla="*/ 31 w 145"/>
                          <a:gd name="T63" fmla="*/ 294 h 307"/>
                          <a:gd name="T64" fmla="*/ 26 w 145"/>
                          <a:gd name="T65" fmla="*/ 303 h 307"/>
                          <a:gd name="T66" fmla="*/ 20 w 145"/>
                          <a:gd name="T67" fmla="*/ 306 h 307"/>
                          <a:gd name="T68" fmla="*/ 16 w 145"/>
                          <a:gd name="T69" fmla="*/ 307 h 307"/>
                          <a:gd name="T70" fmla="*/ 10 w 145"/>
                          <a:gd name="T71" fmla="*/ 305 h 3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45" h="307">
                            <a:moveTo>
                              <a:pt x="10" y="305"/>
                            </a:moveTo>
                            <a:lnTo>
                              <a:pt x="5" y="300"/>
                            </a:lnTo>
                            <a:lnTo>
                              <a:pt x="1" y="295"/>
                            </a:lnTo>
                            <a:lnTo>
                              <a:pt x="0" y="288"/>
                            </a:lnTo>
                            <a:lnTo>
                              <a:pt x="1" y="279"/>
                            </a:lnTo>
                            <a:lnTo>
                              <a:pt x="9" y="254"/>
                            </a:lnTo>
                            <a:lnTo>
                              <a:pt x="23" y="212"/>
                            </a:lnTo>
                            <a:lnTo>
                              <a:pt x="40" y="168"/>
                            </a:lnTo>
                            <a:lnTo>
                              <a:pt x="55" y="130"/>
                            </a:lnTo>
                            <a:lnTo>
                              <a:pt x="74" y="89"/>
                            </a:lnTo>
                            <a:lnTo>
                              <a:pt x="92" y="53"/>
                            </a:lnTo>
                            <a:lnTo>
                              <a:pt x="105" y="30"/>
                            </a:lnTo>
                            <a:lnTo>
                              <a:pt x="111" y="17"/>
                            </a:lnTo>
                            <a:lnTo>
                              <a:pt x="117" y="11"/>
                            </a:lnTo>
                            <a:lnTo>
                              <a:pt x="122" y="5"/>
                            </a:lnTo>
                            <a:lnTo>
                              <a:pt x="128" y="1"/>
                            </a:lnTo>
                            <a:lnTo>
                              <a:pt x="133" y="0"/>
                            </a:lnTo>
                            <a:lnTo>
                              <a:pt x="140" y="1"/>
                            </a:lnTo>
                            <a:lnTo>
                              <a:pt x="143" y="5"/>
                            </a:lnTo>
                            <a:lnTo>
                              <a:pt x="144" y="10"/>
                            </a:lnTo>
                            <a:lnTo>
                              <a:pt x="145" y="16"/>
                            </a:lnTo>
                            <a:lnTo>
                              <a:pt x="144" y="22"/>
                            </a:lnTo>
                            <a:lnTo>
                              <a:pt x="140" y="36"/>
                            </a:lnTo>
                            <a:lnTo>
                              <a:pt x="137" y="48"/>
                            </a:lnTo>
                            <a:lnTo>
                              <a:pt x="131" y="72"/>
                            </a:lnTo>
                            <a:lnTo>
                              <a:pt x="120" y="105"/>
                            </a:lnTo>
                            <a:lnTo>
                              <a:pt x="105" y="144"/>
                            </a:lnTo>
                            <a:lnTo>
                              <a:pt x="88" y="186"/>
                            </a:lnTo>
                            <a:lnTo>
                              <a:pt x="71" y="224"/>
                            </a:lnTo>
                            <a:lnTo>
                              <a:pt x="58" y="249"/>
                            </a:lnTo>
                            <a:lnTo>
                              <a:pt x="47" y="269"/>
                            </a:lnTo>
                            <a:lnTo>
                              <a:pt x="31" y="294"/>
                            </a:lnTo>
                            <a:lnTo>
                              <a:pt x="26" y="303"/>
                            </a:lnTo>
                            <a:lnTo>
                              <a:pt x="20" y="306"/>
                            </a:lnTo>
                            <a:lnTo>
                              <a:pt x="16" y="307"/>
                            </a:lnTo>
                            <a:lnTo>
                              <a:pt x="10" y="305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0056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9" y="1529"/>
                      <a:ext cx="334" cy="138"/>
                      <a:chOff x="2959" y="1529"/>
                      <a:chExt cx="334" cy="138"/>
                    </a:xfrm>
                  </p:grpSpPr>
                  <p:sp>
                    <p:nvSpPr>
                      <p:cNvPr id="34005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9" y="1531"/>
                        <a:ext cx="324" cy="136"/>
                      </a:xfrm>
                      <a:custGeom>
                        <a:avLst/>
                        <a:gdLst>
                          <a:gd name="T0" fmla="*/ 0 w 324"/>
                          <a:gd name="T1" fmla="*/ 118 h 136"/>
                          <a:gd name="T2" fmla="*/ 12 w 324"/>
                          <a:gd name="T3" fmla="*/ 106 h 136"/>
                          <a:gd name="T4" fmla="*/ 43 w 324"/>
                          <a:gd name="T5" fmla="*/ 89 h 136"/>
                          <a:gd name="T6" fmla="*/ 83 w 324"/>
                          <a:gd name="T7" fmla="*/ 70 h 136"/>
                          <a:gd name="T8" fmla="*/ 136 w 324"/>
                          <a:gd name="T9" fmla="*/ 49 h 136"/>
                          <a:gd name="T10" fmla="*/ 191 w 324"/>
                          <a:gd name="T11" fmla="*/ 28 h 136"/>
                          <a:gd name="T12" fmla="*/ 247 w 324"/>
                          <a:gd name="T13" fmla="*/ 11 h 136"/>
                          <a:gd name="T14" fmla="*/ 280 w 324"/>
                          <a:gd name="T15" fmla="*/ 3 h 136"/>
                          <a:gd name="T16" fmla="*/ 291 w 324"/>
                          <a:gd name="T17" fmla="*/ 1 h 136"/>
                          <a:gd name="T18" fmla="*/ 302 w 324"/>
                          <a:gd name="T19" fmla="*/ 0 h 136"/>
                          <a:gd name="T20" fmla="*/ 315 w 324"/>
                          <a:gd name="T21" fmla="*/ 3 h 136"/>
                          <a:gd name="T22" fmla="*/ 321 w 324"/>
                          <a:gd name="T23" fmla="*/ 7 h 136"/>
                          <a:gd name="T24" fmla="*/ 324 w 324"/>
                          <a:gd name="T25" fmla="*/ 12 h 136"/>
                          <a:gd name="T26" fmla="*/ 322 w 324"/>
                          <a:gd name="T27" fmla="*/ 20 h 136"/>
                          <a:gd name="T28" fmla="*/ 319 w 324"/>
                          <a:gd name="T29" fmla="*/ 26 h 136"/>
                          <a:gd name="T30" fmla="*/ 314 w 324"/>
                          <a:gd name="T31" fmla="*/ 30 h 136"/>
                          <a:gd name="T32" fmla="*/ 304 w 324"/>
                          <a:gd name="T33" fmla="*/ 36 h 136"/>
                          <a:gd name="T34" fmla="*/ 273 w 324"/>
                          <a:gd name="T35" fmla="*/ 50 h 136"/>
                          <a:gd name="T36" fmla="*/ 217 w 324"/>
                          <a:gd name="T37" fmla="*/ 73 h 136"/>
                          <a:gd name="T38" fmla="*/ 167 w 324"/>
                          <a:gd name="T39" fmla="*/ 93 h 136"/>
                          <a:gd name="T40" fmla="*/ 111 w 324"/>
                          <a:gd name="T41" fmla="*/ 112 h 136"/>
                          <a:gd name="T42" fmla="*/ 67 w 324"/>
                          <a:gd name="T43" fmla="*/ 126 h 136"/>
                          <a:gd name="T44" fmla="*/ 36 w 324"/>
                          <a:gd name="T45" fmla="*/ 134 h 136"/>
                          <a:gd name="T46" fmla="*/ 18 w 324"/>
                          <a:gd name="T47" fmla="*/ 136 h 136"/>
                          <a:gd name="T48" fmla="*/ 6 w 324"/>
                          <a:gd name="T49" fmla="*/ 133 h 136"/>
                          <a:gd name="T50" fmla="*/ 0 w 324"/>
                          <a:gd name="T51" fmla="*/ 126 h 136"/>
                          <a:gd name="T52" fmla="*/ 0 w 324"/>
                          <a:gd name="T53" fmla="*/ 118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24" h="136">
                            <a:moveTo>
                              <a:pt x="0" y="118"/>
                            </a:moveTo>
                            <a:lnTo>
                              <a:pt x="12" y="106"/>
                            </a:lnTo>
                            <a:lnTo>
                              <a:pt x="43" y="89"/>
                            </a:lnTo>
                            <a:lnTo>
                              <a:pt x="83" y="70"/>
                            </a:lnTo>
                            <a:lnTo>
                              <a:pt x="136" y="49"/>
                            </a:lnTo>
                            <a:lnTo>
                              <a:pt x="191" y="28"/>
                            </a:lnTo>
                            <a:lnTo>
                              <a:pt x="247" y="11"/>
                            </a:lnTo>
                            <a:lnTo>
                              <a:pt x="280" y="3"/>
                            </a:lnTo>
                            <a:lnTo>
                              <a:pt x="291" y="1"/>
                            </a:lnTo>
                            <a:lnTo>
                              <a:pt x="302" y="0"/>
                            </a:lnTo>
                            <a:lnTo>
                              <a:pt x="315" y="3"/>
                            </a:lnTo>
                            <a:lnTo>
                              <a:pt x="321" y="7"/>
                            </a:lnTo>
                            <a:lnTo>
                              <a:pt x="324" y="12"/>
                            </a:lnTo>
                            <a:lnTo>
                              <a:pt x="322" y="20"/>
                            </a:lnTo>
                            <a:lnTo>
                              <a:pt x="319" y="26"/>
                            </a:lnTo>
                            <a:lnTo>
                              <a:pt x="314" y="30"/>
                            </a:lnTo>
                            <a:lnTo>
                              <a:pt x="304" y="36"/>
                            </a:lnTo>
                            <a:lnTo>
                              <a:pt x="273" y="50"/>
                            </a:lnTo>
                            <a:lnTo>
                              <a:pt x="217" y="73"/>
                            </a:lnTo>
                            <a:lnTo>
                              <a:pt x="167" y="93"/>
                            </a:lnTo>
                            <a:lnTo>
                              <a:pt x="111" y="112"/>
                            </a:lnTo>
                            <a:lnTo>
                              <a:pt x="67" y="126"/>
                            </a:lnTo>
                            <a:lnTo>
                              <a:pt x="36" y="134"/>
                            </a:lnTo>
                            <a:lnTo>
                              <a:pt x="18" y="136"/>
                            </a:lnTo>
                            <a:lnTo>
                              <a:pt x="6" y="133"/>
                            </a:lnTo>
                            <a:lnTo>
                              <a:pt x="0" y="126"/>
                            </a:lnTo>
                            <a:lnTo>
                              <a:pt x="0" y="118"/>
                            </a:lnTo>
                            <a:close/>
                          </a:path>
                        </a:pathLst>
                      </a:custGeom>
                      <a:solidFill>
                        <a:srgbClr val="C0C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5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9" y="1529"/>
                        <a:ext cx="324" cy="136"/>
                      </a:xfrm>
                      <a:custGeom>
                        <a:avLst/>
                        <a:gdLst>
                          <a:gd name="T0" fmla="*/ 0 w 324"/>
                          <a:gd name="T1" fmla="*/ 119 h 136"/>
                          <a:gd name="T2" fmla="*/ 12 w 324"/>
                          <a:gd name="T3" fmla="*/ 106 h 136"/>
                          <a:gd name="T4" fmla="*/ 43 w 324"/>
                          <a:gd name="T5" fmla="*/ 89 h 136"/>
                          <a:gd name="T6" fmla="*/ 82 w 324"/>
                          <a:gd name="T7" fmla="*/ 70 h 136"/>
                          <a:gd name="T8" fmla="*/ 136 w 324"/>
                          <a:gd name="T9" fmla="*/ 49 h 136"/>
                          <a:gd name="T10" fmla="*/ 191 w 324"/>
                          <a:gd name="T11" fmla="*/ 28 h 136"/>
                          <a:gd name="T12" fmla="*/ 247 w 324"/>
                          <a:gd name="T13" fmla="*/ 11 h 136"/>
                          <a:gd name="T14" fmla="*/ 279 w 324"/>
                          <a:gd name="T15" fmla="*/ 3 h 136"/>
                          <a:gd name="T16" fmla="*/ 291 w 324"/>
                          <a:gd name="T17" fmla="*/ 2 h 136"/>
                          <a:gd name="T18" fmla="*/ 302 w 324"/>
                          <a:gd name="T19" fmla="*/ 0 h 136"/>
                          <a:gd name="T20" fmla="*/ 314 w 324"/>
                          <a:gd name="T21" fmla="*/ 3 h 136"/>
                          <a:gd name="T22" fmla="*/ 321 w 324"/>
                          <a:gd name="T23" fmla="*/ 7 h 136"/>
                          <a:gd name="T24" fmla="*/ 324 w 324"/>
                          <a:gd name="T25" fmla="*/ 12 h 136"/>
                          <a:gd name="T26" fmla="*/ 322 w 324"/>
                          <a:gd name="T27" fmla="*/ 20 h 136"/>
                          <a:gd name="T28" fmla="*/ 318 w 324"/>
                          <a:gd name="T29" fmla="*/ 26 h 136"/>
                          <a:gd name="T30" fmla="*/ 314 w 324"/>
                          <a:gd name="T31" fmla="*/ 30 h 136"/>
                          <a:gd name="T32" fmla="*/ 304 w 324"/>
                          <a:gd name="T33" fmla="*/ 36 h 136"/>
                          <a:gd name="T34" fmla="*/ 273 w 324"/>
                          <a:gd name="T35" fmla="*/ 50 h 136"/>
                          <a:gd name="T36" fmla="*/ 217 w 324"/>
                          <a:gd name="T37" fmla="*/ 74 h 136"/>
                          <a:gd name="T38" fmla="*/ 167 w 324"/>
                          <a:gd name="T39" fmla="*/ 94 h 136"/>
                          <a:gd name="T40" fmla="*/ 111 w 324"/>
                          <a:gd name="T41" fmla="*/ 112 h 136"/>
                          <a:gd name="T42" fmla="*/ 67 w 324"/>
                          <a:gd name="T43" fmla="*/ 126 h 136"/>
                          <a:gd name="T44" fmla="*/ 36 w 324"/>
                          <a:gd name="T45" fmla="*/ 134 h 136"/>
                          <a:gd name="T46" fmla="*/ 18 w 324"/>
                          <a:gd name="T47" fmla="*/ 136 h 136"/>
                          <a:gd name="T48" fmla="*/ 6 w 324"/>
                          <a:gd name="T49" fmla="*/ 133 h 136"/>
                          <a:gd name="T50" fmla="*/ 0 w 324"/>
                          <a:gd name="T51" fmla="*/ 127 h 136"/>
                          <a:gd name="T52" fmla="*/ 0 w 324"/>
                          <a:gd name="T53" fmla="*/ 119 h 1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24" h="136">
                            <a:moveTo>
                              <a:pt x="0" y="119"/>
                            </a:moveTo>
                            <a:lnTo>
                              <a:pt x="12" y="106"/>
                            </a:lnTo>
                            <a:lnTo>
                              <a:pt x="43" y="89"/>
                            </a:lnTo>
                            <a:lnTo>
                              <a:pt x="82" y="70"/>
                            </a:lnTo>
                            <a:lnTo>
                              <a:pt x="136" y="49"/>
                            </a:lnTo>
                            <a:lnTo>
                              <a:pt x="191" y="28"/>
                            </a:lnTo>
                            <a:lnTo>
                              <a:pt x="247" y="11"/>
                            </a:lnTo>
                            <a:lnTo>
                              <a:pt x="279" y="3"/>
                            </a:lnTo>
                            <a:lnTo>
                              <a:pt x="291" y="2"/>
                            </a:lnTo>
                            <a:lnTo>
                              <a:pt x="302" y="0"/>
                            </a:lnTo>
                            <a:lnTo>
                              <a:pt x="314" y="3"/>
                            </a:lnTo>
                            <a:lnTo>
                              <a:pt x="321" y="7"/>
                            </a:lnTo>
                            <a:lnTo>
                              <a:pt x="324" y="12"/>
                            </a:lnTo>
                            <a:lnTo>
                              <a:pt x="322" y="20"/>
                            </a:lnTo>
                            <a:lnTo>
                              <a:pt x="318" y="26"/>
                            </a:lnTo>
                            <a:lnTo>
                              <a:pt x="314" y="30"/>
                            </a:lnTo>
                            <a:lnTo>
                              <a:pt x="304" y="36"/>
                            </a:lnTo>
                            <a:lnTo>
                              <a:pt x="273" y="50"/>
                            </a:lnTo>
                            <a:lnTo>
                              <a:pt x="217" y="74"/>
                            </a:lnTo>
                            <a:lnTo>
                              <a:pt x="167" y="94"/>
                            </a:lnTo>
                            <a:lnTo>
                              <a:pt x="111" y="112"/>
                            </a:lnTo>
                            <a:lnTo>
                              <a:pt x="67" y="126"/>
                            </a:lnTo>
                            <a:lnTo>
                              <a:pt x="36" y="134"/>
                            </a:lnTo>
                            <a:lnTo>
                              <a:pt x="18" y="136"/>
                            </a:lnTo>
                            <a:lnTo>
                              <a:pt x="6" y="133"/>
                            </a:lnTo>
                            <a:lnTo>
                              <a:pt x="0" y="127"/>
                            </a:lnTo>
                            <a:lnTo>
                              <a:pt x="0" y="119"/>
                            </a:lnTo>
                            <a:close/>
                          </a:path>
                        </a:pathLst>
                      </a:custGeom>
                      <a:solidFill>
                        <a:srgbClr val="FFFF00">
                          <a:alpha val="66000"/>
                        </a:srgbClr>
                      </a:solidFill>
                      <a:ln w="0">
                        <a:solidFill>
                          <a:srgbClr val="606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005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737" y="1504"/>
                    <a:ext cx="374" cy="374"/>
                    <a:chOff x="2737" y="1504"/>
                    <a:chExt cx="374" cy="374"/>
                  </a:xfrm>
                </p:grpSpPr>
                <p:sp>
                  <p:nvSpPr>
                    <p:cNvPr id="340060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7" y="1504"/>
                      <a:ext cx="374" cy="374"/>
                    </a:xfrm>
                    <a:prstGeom prst="ellipse">
                      <a:avLst/>
                    </a:prstGeom>
                    <a:solidFill>
                      <a:srgbClr val="402000">
                        <a:alpha val="66000"/>
                      </a:srgbClr>
                    </a:solidFill>
                    <a:ln w="12700">
                      <a:solidFill>
                        <a:srgbClr val="A0A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061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3" y="1530"/>
                      <a:ext cx="327" cy="327"/>
                    </a:xfrm>
                    <a:prstGeom prst="ellipse">
                      <a:avLst/>
                    </a:prstGeom>
                    <a:solidFill>
                      <a:srgbClr val="603000">
                        <a:alpha val="66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0062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7" y="1762"/>
                      <a:ext cx="273" cy="91"/>
                      <a:chOff x="2787" y="1762"/>
                      <a:chExt cx="273" cy="91"/>
                    </a:xfrm>
                  </p:grpSpPr>
                  <p:sp>
                    <p:nvSpPr>
                      <p:cNvPr id="340063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93" y="1818"/>
                        <a:ext cx="20" cy="20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4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2" y="1824"/>
                        <a:ext cx="24" cy="24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5" name="Oval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0" y="1799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6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9" y="1809"/>
                        <a:ext cx="23" cy="23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7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9" y="1785"/>
                        <a:ext cx="21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8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7" y="1788"/>
                        <a:ext cx="29" cy="2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69" name="Oval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6" y="1773"/>
                        <a:ext cx="25" cy="25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0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96" y="1797"/>
                        <a:ext cx="15" cy="12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1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1" y="1822"/>
                        <a:ext cx="23" cy="19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2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9" y="1782"/>
                        <a:ext cx="18" cy="15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3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75" y="1807"/>
                        <a:ext cx="16" cy="15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4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75" y="1831"/>
                        <a:ext cx="21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5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39" y="1835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6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1823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7" name="Oval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9" y="1803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8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4" y="1786"/>
                        <a:ext cx="16" cy="12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79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5" y="1799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80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6" y="1801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81" name="Oval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1" y="1780"/>
                        <a:ext cx="23" cy="18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82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4" y="1762"/>
                        <a:ext cx="16" cy="12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083" name="Oval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7" y="1764"/>
                        <a:ext cx="16" cy="12"/>
                      </a:xfrm>
                      <a:prstGeom prst="ellipse">
                        <a:avLst/>
                      </a:prstGeom>
                      <a:solidFill>
                        <a:srgbClr val="A05000">
                          <a:alpha val="66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pic>
            <p:nvPicPr>
              <p:cNvPr id="340084" name="Picture 116" descr="suspec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" y="528"/>
                <a:ext cx="1117" cy="1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66000"/>
                      </a:srgbClr>
                    </a:solidFill>
                  </a14:hiddenFill>
                </a:ext>
              </a:extLst>
            </p:spPr>
          </p:pic>
        </p:grpSp>
        <p:sp>
          <p:nvSpPr>
            <p:cNvPr id="340085" name="Rectangle 117"/>
            <p:cNvSpPr>
              <a:spLocks noChangeArrowheads="1"/>
            </p:cNvSpPr>
            <p:nvPr/>
          </p:nvSpPr>
          <p:spPr bwMode="auto">
            <a:xfrm>
              <a:off x="-121" y="0"/>
              <a:ext cx="5977" cy="44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40086" name="Text Box 118"/>
          <p:cNvSpPr txBox="1">
            <a:spLocks noChangeArrowheads="1"/>
          </p:cNvSpPr>
          <p:nvPr/>
        </p:nvSpPr>
        <p:spPr bwMode="auto">
          <a:xfrm>
            <a:off x="152400" y="3048000"/>
            <a:ext cx="8991600" cy="173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i="1">
                <a:solidFill>
                  <a:schemeClr val="hlink"/>
                </a:solidFill>
                <a:effectLst/>
                <a:latin typeface="VAGRounded BT" pitchFamily="34" charset="0"/>
              </a:rPr>
              <a:t>Each</a:t>
            </a:r>
            <a:r>
              <a:rPr lang="en-US" sz="5400" b="1">
                <a:solidFill>
                  <a:schemeClr val="bg1"/>
                </a:solidFill>
                <a:effectLst/>
                <a:latin typeface="VAGRounded BT" pitchFamily="34" charset="0"/>
              </a:rPr>
              <a:t> of the four suspects had </a:t>
            </a:r>
            <a:r>
              <a:rPr lang="en-US" sz="5400" b="1" i="1">
                <a:solidFill>
                  <a:schemeClr val="hlink"/>
                </a:solidFill>
                <a:effectLst/>
                <a:latin typeface="VAGRounded BT" pitchFamily="34" charset="0"/>
              </a:rPr>
              <a:t>his</a:t>
            </a:r>
            <a:r>
              <a:rPr lang="en-US" sz="5400" b="1">
                <a:solidFill>
                  <a:schemeClr val="hlink"/>
                </a:solidFill>
                <a:effectLst/>
                <a:latin typeface="VAGRounded BT" pitchFamily="34" charset="0"/>
              </a:rPr>
              <a:t> </a:t>
            </a:r>
            <a:r>
              <a:rPr lang="en-US" sz="5400" b="1">
                <a:solidFill>
                  <a:schemeClr val="bg1"/>
                </a:solidFill>
                <a:effectLst/>
                <a:latin typeface="VAGRounded BT" pitchFamily="34" charset="0"/>
              </a:rPr>
              <a:t>alibi ready.</a:t>
            </a:r>
          </a:p>
        </p:txBody>
      </p:sp>
      <p:grpSp>
        <p:nvGrpSpPr>
          <p:cNvPr id="340087" name="Group 119"/>
          <p:cNvGrpSpPr>
            <a:grpSpLocks/>
          </p:cNvGrpSpPr>
          <p:nvPr/>
        </p:nvGrpSpPr>
        <p:grpSpPr bwMode="auto">
          <a:xfrm>
            <a:off x="3124200" y="228600"/>
            <a:ext cx="2895600" cy="2438400"/>
            <a:chOff x="576" y="624"/>
            <a:chExt cx="1260" cy="1037"/>
          </a:xfrm>
        </p:grpSpPr>
        <p:pic>
          <p:nvPicPr>
            <p:cNvPr id="340088" name="Picture 120" descr="police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68"/>
              <a:ext cx="540" cy="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089" name="Picture 121" descr="suspec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24"/>
              <a:ext cx="490" cy="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521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8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974725" y="22796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>
              <a:solidFill>
                <a:schemeClr val="tx1"/>
              </a:solidFill>
              <a:effectLst/>
              <a:latin typeface="VAGRounded BT" pitchFamily="34" charset="0"/>
            </a:endParaRPr>
          </a:p>
        </p:txBody>
      </p:sp>
      <p:grpSp>
        <p:nvGrpSpPr>
          <p:cNvPr id="342019" name="Group 3"/>
          <p:cNvGrpSpPr>
            <a:grpSpLocks/>
          </p:cNvGrpSpPr>
          <p:nvPr/>
        </p:nvGrpSpPr>
        <p:grpSpPr bwMode="auto">
          <a:xfrm>
            <a:off x="838200" y="838200"/>
            <a:ext cx="7250113" cy="4572000"/>
            <a:chOff x="528" y="528"/>
            <a:chExt cx="4567" cy="2880"/>
          </a:xfrm>
        </p:grpSpPr>
        <p:sp>
          <p:nvSpPr>
            <p:cNvPr id="342020" name="Text Box 4"/>
            <p:cNvSpPr txBox="1">
              <a:spLocks noChangeArrowheads="1"/>
            </p:cNvSpPr>
            <p:nvPr/>
          </p:nvSpPr>
          <p:spPr bwMode="auto">
            <a:xfrm>
              <a:off x="528" y="528"/>
              <a:ext cx="4567" cy="1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/>
              <a:r>
                <a:rPr lang="en-US" sz="4000" b="1" i="1">
                  <a:solidFill>
                    <a:srgbClr val="EAEAEA"/>
                  </a:solidFill>
                  <a:effectLst/>
                  <a:latin typeface="VAGRounded BT" pitchFamily="34" charset="0"/>
                </a:rPr>
                <a:t>Anybody</a:t>
              </a:r>
              <a:r>
                <a:rPr lang="en-US" sz="4000" b="1">
                  <a:solidFill>
                    <a:srgbClr val="EAEAEA"/>
                  </a:solidFill>
                  <a:effectLst/>
                  <a:latin typeface="VAGRounded BT" pitchFamily="34" charset="0"/>
                </a:rPr>
                <a:t> who wants go to camp should sign </a:t>
              </a:r>
              <a:r>
                <a:rPr lang="en-US" sz="4000" b="1" i="1">
                  <a:solidFill>
                    <a:srgbClr val="FFFF66"/>
                  </a:solidFill>
                  <a:effectLst/>
                  <a:latin typeface="VAGRounded BT" pitchFamily="34" charset="0"/>
                </a:rPr>
                <a:t>his</a:t>
              </a:r>
              <a:r>
                <a:rPr lang="en-US" sz="4000" b="1">
                  <a:solidFill>
                    <a:srgbClr val="EAEAEA"/>
                  </a:solidFill>
                  <a:effectLst/>
                  <a:latin typeface="VAGRounded BT" pitchFamily="34" charset="0"/>
                </a:rPr>
                <a:t> name on the list.</a:t>
              </a:r>
            </a:p>
          </p:txBody>
        </p:sp>
        <p:grpSp>
          <p:nvGrpSpPr>
            <p:cNvPr id="342021" name="Group 5"/>
            <p:cNvGrpSpPr>
              <a:grpSpLocks/>
            </p:cNvGrpSpPr>
            <p:nvPr/>
          </p:nvGrpSpPr>
          <p:grpSpPr bwMode="auto">
            <a:xfrm>
              <a:off x="672" y="2784"/>
              <a:ext cx="1296" cy="624"/>
              <a:chOff x="624" y="2866"/>
              <a:chExt cx="1240" cy="670"/>
            </a:xfrm>
          </p:grpSpPr>
          <p:sp>
            <p:nvSpPr>
              <p:cNvPr id="342022" name="Freeform 6"/>
              <p:cNvSpPr>
                <a:spLocks/>
              </p:cNvSpPr>
              <p:nvPr/>
            </p:nvSpPr>
            <p:spPr bwMode="auto">
              <a:xfrm>
                <a:off x="1684" y="2973"/>
                <a:ext cx="2" cy="7"/>
              </a:xfrm>
              <a:custGeom>
                <a:avLst/>
                <a:gdLst>
                  <a:gd name="T0" fmla="*/ 5 w 5"/>
                  <a:gd name="T1" fmla="*/ 15 h 15"/>
                  <a:gd name="T2" fmla="*/ 0 w 5"/>
                  <a:gd name="T3" fmla="*/ 0 h 15"/>
                  <a:gd name="T4" fmla="*/ 5 w 5"/>
                  <a:gd name="T5" fmla="*/ 6 h 15"/>
                  <a:gd name="T6" fmla="*/ 5 w 5"/>
                  <a:gd name="T7" fmla="*/ 15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5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3" name="Freeform 7"/>
              <p:cNvSpPr>
                <a:spLocks/>
              </p:cNvSpPr>
              <p:nvPr/>
            </p:nvSpPr>
            <p:spPr bwMode="auto">
              <a:xfrm rot="112789">
                <a:off x="923" y="3058"/>
                <a:ext cx="243" cy="351"/>
              </a:xfrm>
              <a:custGeom>
                <a:avLst/>
                <a:gdLst>
                  <a:gd name="T0" fmla="*/ 413 w 488"/>
                  <a:gd name="T1" fmla="*/ 471 h 700"/>
                  <a:gd name="T2" fmla="*/ 384 w 488"/>
                  <a:gd name="T3" fmla="*/ 396 h 700"/>
                  <a:gd name="T4" fmla="*/ 419 w 488"/>
                  <a:gd name="T5" fmla="*/ 377 h 700"/>
                  <a:gd name="T6" fmla="*/ 452 w 488"/>
                  <a:gd name="T7" fmla="*/ 358 h 700"/>
                  <a:gd name="T8" fmla="*/ 466 w 488"/>
                  <a:gd name="T9" fmla="*/ 327 h 700"/>
                  <a:gd name="T10" fmla="*/ 460 w 488"/>
                  <a:gd name="T11" fmla="*/ 299 h 700"/>
                  <a:gd name="T12" fmla="*/ 453 w 488"/>
                  <a:gd name="T13" fmla="*/ 276 h 700"/>
                  <a:gd name="T14" fmla="*/ 440 w 488"/>
                  <a:gd name="T15" fmla="*/ 261 h 700"/>
                  <a:gd name="T16" fmla="*/ 415 w 488"/>
                  <a:gd name="T17" fmla="*/ 255 h 700"/>
                  <a:gd name="T18" fmla="*/ 383 w 488"/>
                  <a:gd name="T19" fmla="*/ 260 h 700"/>
                  <a:gd name="T20" fmla="*/ 381 w 488"/>
                  <a:gd name="T21" fmla="*/ 251 h 700"/>
                  <a:gd name="T22" fmla="*/ 383 w 488"/>
                  <a:gd name="T23" fmla="*/ 239 h 700"/>
                  <a:gd name="T24" fmla="*/ 406 w 488"/>
                  <a:gd name="T25" fmla="*/ 235 h 700"/>
                  <a:gd name="T26" fmla="*/ 421 w 488"/>
                  <a:gd name="T27" fmla="*/ 223 h 700"/>
                  <a:gd name="T28" fmla="*/ 431 w 488"/>
                  <a:gd name="T29" fmla="*/ 196 h 700"/>
                  <a:gd name="T30" fmla="*/ 402 w 488"/>
                  <a:gd name="T31" fmla="*/ 196 h 700"/>
                  <a:gd name="T32" fmla="*/ 378 w 488"/>
                  <a:gd name="T33" fmla="*/ 214 h 700"/>
                  <a:gd name="T34" fmla="*/ 368 w 488"/>
                  <a:gd name="T35" fmla="*/ 190 h 700"/>
                  <a:gd name="T36" fmla="*/ 352 w 488"/>
                  <a:gd name="T37" fmla="*/ 186 h 700"/>
                  <a:gd name="T38" fmla="*/ 349 w 488"/>
                  <a:gd name="T39" fmla="*/ 198 h 700"/>
                  <a:gd name="T40" fmla="*/ 364 w 488"/>
                  <a:gd name="T41" fmla="*/ 232 h 700"/>
                  <a:gd name="T42" fmla="*/ 369 w 488"/>
                  <a:gd name="T43" fmla="*/ 266 h 700"/>
                  <a:gd name="T44" fmla="*/ 349 w 488"/>
                  <a:gd name="T45" fmla="*/ 273 h 700"/>
                  <a:gd name="T46" fmla="*/ 303 w 488"/>
                  <a:gd name="T47" fmla="*/ 205 h 700"/>
                  <a:gd name="T48" fmla="*/ 265 w 488"/>
                  <a:gd name="T49" fmla="*/ 56 h 700"/>
                  <a:gd name="T50" fmla="*/ 246 w 488"/>
                  <a:gd name="T51" fmla="*/ 6 h 700"/>
                  <a:gd name="T52" fmla="*/ 202 w 488"/>
                  <a:gd name="T53" fmla="*/ 7 h 700"/>
                  <a:gd name="T54" fmla="*/ 109 w 488"/>
                  <a:gd name="T55" fmla="*/ 23 h 700"/>
                  <a:gd name="T56" fmla="*/ 53 w 488"/>
                  <a:gd name="T57" fmla="*/ 72 h 700"/>
                  <a:gd name="T58" fmla="*/ 43 w 488"/>
                  <a:gd name="T59" fmla="*/ 183 h 700"/>
                  <a:gd name="T60" fmla="*/ 38 w 488"/>
                  <a:gd name="T61" fmla="*/ 252 h 700"/>
                  <a:gd name="T62" fmla="*/ 30 w 488"/>
                  <a:gd name="T63" fmla="*/ 301 h 700"/>
                  <a:gd name="T64" fmla="*/ 23 w 488"/>
                  <a:gd name="T65" fmla="*/ 427 h 700"/>
                  <a:gd name="T66" fmla="*/ 10 w 488"/>
                  <a:gd name="T67" fmla="*/ 534 h 700"/>
                  <a:gd name="T68" fmla="*/ 4 w 488"/>
                  <a:gd name="T69" fmla="*/ 596 h 700"/>
                  <a:gd name="T70" fmla="*/ 51 w 488"/>
                  <a:gd name="T71" fmla="*/ 630 h 700"/>
                  <a:gd name="T72" fmla="*/ 104 w 488"/>
                  <a:gd name="T73" fmla="*/ 632 h 700"/>
                  <a:gd name="T74" fmla="*/ 125 w 488"/>
                  <a:gd name="T75" fmla="*/ 601 h 700"/>
                  <a:gd name="T76" fmla="*/ 138 w 488"/>
                  <a:gd name="T77" fmla="*/ 552 h 700"/>
                  <a:gd name="T78" fmla="*/ 139 w 488"/>
                  <a:gd name="T79" fmla="*/ 462 h 700"/>
                  <a:gd name="T80" fmla="*/ 169 w 488"/>
                  <a:gd name="T81" fmla="*/ 424 h 700"/>
                  <a:gd name="T82" fmla="*/ 204 w 488"/>
                  <a:gd name="T83" fmla="*/ 423 h 700"/>
                  <a:gd name="T84" fmla="*/ 172 w 488"/>
                  <a:gd name="T85" fmla="*/ 309 h 700"/>
                  <a:gd name="T86" fmla="*/ 167 w 488"/>
                  <a:gd name="T87" fmla="*/ 290 h 700"/>
                  <a:gd name="T88" fmla="*/ 199 w 488"/>
                  <a:gd name="T89" fmla="*/ 310 h 700"/>
                  <a:gd name="T90" fmla="*/ 187 w 488"/>
                  <a:gd name="T91" fmla="*/ 312 h 700"/>
                  <a:gd name="T92" fmla="*/ 224 w 488"/>
                  <a:gd name="T93" fmla="*/ 422 h 700"/>
                  <a:gd name="T94" fmla="*/ 244 w 488"/>
                  <a:gd name="T95" fmla="*/ 418 h 700"/>
                  <a:gd name="T96" fmla="*/ 277 w 488"/>
                  <a:gd name="T97" fmla="*/ 516 h 700"/>
                  <a:gd name="T98" fmla="*/ 312 w 488"/>
                  <a:gd name="T99" fmla="*/ 605 h 700"/>
                  <a:gd name="T100" fmla="*/ 343 w 488"/>
                  <a:gd name="T101" fmla="*/ 682 h 700"/>
                  <a:gd name="T102" fmla="*/ 415 w 488"/>
                  <a:gd name="T103" fmla="*/ 700 h 700"/>
                  <a:gd name="T104" fmla="*/ 483 w 488"/>
                  <a:gd name="T105" fmla="*/ 675 h 700"/>
                  <a:gd name="T106" fmla="*/ 471 w 488"/>
                  <a:gd name="T107" fmla="*/ 59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8" h="700">
                    <a:moveTo>
                      <a:pt x="444" y="537"/>
                    </a:moveTo>
                    <a:lnTo>
                      <a:pt x="438" y="524"/>
                    </a:lnTo>
                    <a:lnTo>
                      <a:pt x="432" y="510"/>
                    </a:lnTo>
                    <a:lnTo>
                      <a:pt x="426" y="497"/>
                    </a:lnTo>
                    <a:lnTo>
                      <a:pt x="420" y="484"/>
                    </a:lnTo>
                    <a:lnTo>
                      <a:pt x="413" y="471"/>
                    </a:lnTo>
                    <a:lnTo>
                      <a:pt x="407" y="458"/>
                    </a:lnTo>
                    <a:lnTo>
                      <a:pt x="401" y="444"/>
                    </a:lnTo>
                    <a:lnTo>
                      <a:pt x="395" y="431"/>
                    </a:lnTo>
                    <a:lnTo>
                      <a:pt x="390" y="417"/>
                    </a:lnTo>
                    <a:lnTo>
                      <a:pt x="387" y="404"/>
                    </a:lnTo>
                    <a:lnTo>
                      <a:pt x="384" y="396"/>
                    </a:lnTo>
                    <a:lnTo>
                      <a:pt x="385" y="390"/>
                    </a:lnTo>
                    <a:lnTo>
                      <a:pt x="389" y="385"/>
                    </a:lnTo>
                    <a:lnTo>
                      <a:pt x="395" y="381"/>
                    </a:lnTo>
                    <a:lnTo>
                      <a:pt x="402" y="379"/>
                    </a:lnTo>
                    <a:lnTo>
                      <a:pt x="410" y="378"/>
                    </a:lnTo>
                    <a:lnTo>
                      <a:pt x="419" y="377"/>
                    </a:lnTo>
                    <a:lnTo>
                      <a:pt x="427" y="374"/>
                    </a:lnTo>
                    <a:lnTo>
                      <a:pt x="434" y="372"/>
                    </a:lnTo>
                    <a:lnTo>
                      <a:pt x="440" y="370"/>
                    </a:lnTo>
                    <a:lnTo>
                      <a:pt x="444" y="366"/>
                    </a:lnTo>
                    <a:lnTo>
                      <a:pt x="448" y="362"/>
                    </a:lnTo>
                    <a:lnTo>
                      <a:pt x="452" y="358"/>
                    </a:lnTo>
                    <a:lnTo>
                      <a:pt x="456" y="353"/>
                    </a:lnTo>
                    <a:lnTo>
                      <a:pt x="459" y="348"/>
                    </a:lnTo>
                    <a:lnTo>
                      <a:pt x="463" y="343"/>
                    </a:lnTo>
                    <a:lnTo>
                      <a:pt x="465" y="339"/>
                    </a:lnTo>
                    <a:lnTo>
                      <a:pt x="466" y="333"/>
                    </a:lnTo>
                    <a:lnTo>
                      <a:pt x="466" y="327"/>
                    </a:lnTo>
                    <a:lnTo>
                      <a:pt x="466" y="321"/>
                    </a:lnTo>
                    <a:lnTo>
                      <a:pt x="463" y="317"/>
                    </a:lnTo>
                    <a:lnTo>
                      <a:pt x="462" y="312"/>
                    </a:lnTo>
                    <a:lnTo>
                      <a:pt x="460" y="309"/>
                    </a:lnTo>
                    <a:lnTo>
                      <a:pt x="460" y="304"/>
                    </a:lnTo>
                    <a:lnTo>
                      <a:pt x="460" y="299"/>
                    </a:lnTo>
                    <a:lnTo>
                      <a:pt x="459" y="295"/>
                    </a:lnTo>
                    <a:lnTo>
                      <a:pt x="459" y="290"/>
                    </a:lnTo>
                    <a:lnTo>
                      <a:pt x="458" y="286"/>
                    </a:lnTo>
                    <a:lnTo>
                      <a:pt x="457" y="282"/>
                    </a:lnTo>
                    <a:lnTo>
                      <a:pt x="454" y="278"/>
                    </a:lnTo>
                    <a:lnTo>
                      <a:pt x="453" y="276"/>
                    </a:lnTo>
                    <a:lnTo>
                      <a:pt x="452" y="273"/>
                    </a:lnTo>
                    <a:lnTo>
                      <a:pt x="450" y="270"/>
                    </a:lnTo>
                    <a:lnTo>
                      <a:pt x="447" y="267"/>
                    </a:lnTo>
                    <a:lnTo>
                      <a:pt x="445" y="265"/>
                    </a:lnTo>
                    <a:lnTo>
                      <a:pt x="443" y="263"/>
                    </a:lnTo>
                    <a:lnTo>
                      <a:pt x="440" y="261"/>
                    </a:lnTo>
                    <a:lnTo>
                      <a:pt x="438" y="259"/>
                    </a:lnTo>
                    <a:lnTo>
                      <a:pt x="434" y="258"/>
                    </a:lnTo>
                    <a:lnTo>
                      <a:pt x="432" y="258"/>
                    </a:lnTo>
                    <a:lnTo>
                      <a:pt x="426" y="255"/>
                    </a:lnTo>
                    <a:lnTo>
                      <a:pt x="421" y="255"/>
                    </a:lnTo>
                    <a:lnTo>
                      <a:pt x="415" y="255"/>
                    </a:lnTo>
                    <a:lnTo>
                      <a:pt x="410" y="257"/>
                    </a:lnTo>
                    <a:lnTo>
                      <a:pt x="404" y="259"/>
                    </a:lnTo>
                    <a:lnTo>
                      <a:pt x="400" y="260"/>
                    </a:lnTo>
                    <a:lnTo>
                      <a:pt x="394" y="261"/>
                    </a:lnTo>
                    <a:lnTo>
                      <a:pt x="389" y="261"/>
                    </a:lnTo>
                    <a:lnTo>
                      <a:pt x="383" y="260"/>
                    </a:lnTo>
                    <a:lnTo>
                      <a:pt x="377" y="258"/>
                    </a:lnTo>
                    <a:lnTo>
                      <a:pt x="378" y="257"/>
                    </a:lnTo>
                    <a:lnTo>
                      <a:pt x="380" y="255"/>
                    </a:lnTo>
                    <a:lnTo>
                      <a:pt x="381" y="253"/>
                    </a:lnTo>
                    <a:lnTo>
                      <a:pt x="381" y="252"/>
                    </a:lnTo>
                    <a:lnTo>
                      <a:pt x="381" y="251"/>
                    </a:lnTo>
                    <a:lnTo>
                      <a:pt x="381" y="248"/>
                    </a:lnTo>
                    <a:lnTo>
                      <a:pt x="381" y="247"/>
                    </a:lnTo>
                    <a:lnTo>
                      <a:pt x="381" y="245"/>
                    </a:lnTo>
                    <a:lnTo>
                      <a:pt x="381" y="242"/>
                    </a:lnTo>
                    <a:lnTo>
                      <a:pt x="381" y="241"/>
                    </a:lnTo>
                    <a:lnTo>
                      <a:pt x="383" y="239"/>
                    </a:lnTo>
                    <a:lnTo>
                      <a:pt x="387" y="236"/>
                    </a:lnTo>
                    <a:lnTo>
                      <a:pt x="390" y="235"/>
                    </a:lnTo>
                    <a:lnTo>
                      <a:pt x="394" y="235"/>
                    </a:lnTo>
                    <a:lnTo>
                      <a:pt x="397" y="235"/>
                    </a:lnTo>
                    <a:lnTo>
                      <a:pt x="402" y="235"/>
                    </a:lnTo>
                    <a:lnTo>
                      <a:pt x="406" y="235"/>
                    </a:lnTo>
                    <a:lnTo>
                      <a:pt x="410" y="235"/>
                    </a:lnTo>
                    <a:lnTo>
                      <a:pt x="414" y="235"/>
                    </a:lnTo>
                    <a:lnTo>
                      <a:pt x="418" y="235"/>
                    </a:lnTo>
                    <a:lnTo>
                      <a:pt x="419" y="232"/>
                    </a:lnTo>
                    <a:lnTo>
                      <a:pt x="420" y="227"/>
                    </a:lnTo>
                    <a:lnTo>
                      <a:pt x="421" y="223"/>
                    </a:lnTo>
                    <a:lnTo>
                      <a:pt x="423" y="219"/>
                    </a:lnTo>
                    <a:lnTo>
                      <a:pt x="426" y="215"/>
                    </a:lnTo>
                    <a:lnTo>
                      <a:pt x="427" y="210"/>
                    </a:lnTo>
                    <a:lnTo>
                      <a:pt x="429" y="205"/>
                    </a:lnTo>
                    <a:lnTo>
                      <a:pt x="429" y="201"/>
                    </a:lnTo>
                    <a:lnTo>
                      <a:pt x="431" y="196"/>
                    </a:lnTo>
                    <a:lnTo>
                      <a:pt x="429" y="190"/>
                    </a:lnTo>
                    <a:lnTo>
                      <a:pt x="422" y="188"/>
                    </a:lnTo>
                    <a:lnTo>
                      <a:pt x="416" y="186"/>
                    </a:lnTo>
                    <a:lnTo>
                      <a:pt x="410" y="189"/>
                    </a:lnTo>
                    <a:lnTo>
                      <a:pt x="406" y="191"/>
                    </a:lnTo>
                    <a:lnTo>
                      <a:pt x="402" y="196"/>
                    </a:lnTo>
                    <a:lnTo>
                      <a:pt x="397" y="201"/>
                    </a:lnTo>
                    <a:lnTo>
                      <a:pt x="394" y="205"/>
                    </a:lnTo>
                    <a:lnTo>
                      <a:pt x="390" y="210"/>
                    </a:lnTo>
                    <a:lnTo>
                      <a:pt x="385" y="215"/>
                    </a:lnTo>
                    <a:lnTo>
                      <a:pt x="381" y="219"/>
                    </a:lnTo>
                    <a:lnTo>
                      <a:pt x="378" y="214"/>
                    </a:lnTo>
                    <a:lnTo>
                      <a:pt x="377" y="210"/>
                    </a:lnTo>
                    <a:lnTo>
                      <a:pt x="375" y="205"/>
                    </a:lnTo>
                    <a:lnTo>
                      <a:pt x="374" y="202"/>
                    </a:lnTo>
                    <a:lnTo>
                      <a:pt x="372" y="197"/>
                    </a:lnTo>
                    <a:lnTo>
                      <a:pt x="370" y="194"/>
                    </a:lnTo>
                    <a:lnTo>
                      <a:pt x="368" y="190"/>
                    </a:lnTo>
                    <a:lnTo>
                      <a:pt x="365" y="188"/>
                    </a:lnTo>
                    <a:lnTo>
                      <a:pt x="362" y="185"/>
                    </a:lnTo>
                    <a:lnTo>
                      <a:pt x="358" y="184"/>
                    </a:lnTo>
                    <a:lnTo>
                      <a:pt x="356" y="184"/>
                    </a:lnTo>
                    <a:lnTo>
                      <a:pt x="353" y="185"/>
                    </a:lnTo>
                    <a:lnTo>
                      <a:pt x="352" y="186"/>
                    </a:lnTo>
                    <a:lnTo>
                      <a:pt x="351" y="188"/>
                    </a:lnTo>
                    <a:lnTo>
                      <a:pt x="350" y="190"/>
                    </a:lnTo>
                    <a:lnTo>
                      <a:pt x="349" y="191"/>
                    </a:lnTo>
                    <a:lnTo>
                      <a:pt x="349" y="194"/>
                    </a:lnTo>
                    <a:lnTo>
                      <a:pt x="349" y="196"/>
                    </a:lnTo>
                    <a:lnTo>
                      <a:pt x="349" y="198"/>
                    </a:lnTo>
                    <a:lnTo>
                      <a:pt x="349" y="201"/>
                    </a:lnTo>
                    <a:lnTo>
                      <a:pt x="349" y="208"/>
                    </a:lnTo>
                    <a:lnTo>
                      <a:pt x="351" y="214"/>
                    </a:lnTo>
                    <a:lnTo>
                      <a:pt x="355" y="221"/>
                    </a:lnTo>
                    <a:lnTo>
                      <a:pt x="359" y="227"/>
                    </a:lnTo>
                    <a:lnTo>
                      <a:pt x="364" y="232"/>
                    </a:lnTo>
                    <a:lnTo>
                      <a:pt x="368" y="238"/>
                    </a:lnTo>
                    <a:lnTo>
                      <a:pt x="371" y="243"/>
                    </a:lnTo>
                    <a:lnTo>
                      <a:pt x="374" y="249"/>
                    </a:lnTo>
                    <a:lnTo>
                      <a:pt x="374" y="257"/>
                    </a:lnTo>
                    <a:lnTo>
                      <a:pt x="372" y="264"/>
                    </a:lnTo>
                    <a:lnTo>
                      <a:pt x="369" y="266"/>
                    </a:lnTo>
                    <a:lnTo>
                      <a:pt x="365" y="267"/>
                    </a:lnTo>
                    <a:lnTo>
                      <a:pt x="362" y="268"/>
                    </a:lnTo>
                    <a:lnTo>
                      <a:pt x="358" y="270"/>
                    </a:lnTo>
                    <a:lnTo>
                      <a:pt x="356" y="271"/>
                    </a:lnTo>
                    <a:lnTo>
                      <a:pt x="352" y="272"/>
                    </a:lnTo>
                    <a:lnTo>
                      <a:pt x="349" y="273"/>
                    </a:lnTo>
                    <a:lnTo>
                      <a:pt x="345" y="274"/>
                    </a:lnTo>
                    <a:lnTo>
                      <a:pt x="341" y="274"/>
                    </a:lnTo>
                    <a:lnTo>
                      <a:pt x="338" y="276"/>
                    </a:lnTo>
                    <a:lnTo>
                      <a:pt x="325" y="253"/>
                    </a:lnTo>
                    <a:lnTo>
                      <a:pt x="313" y="229"/>
                    </a:lnTo>
                    <a:lnTo>
                      <a:pt x="303" y="205"/>
                    </a:lnTo>
                    <a:lnTo>
                      <a:pt x="295" y="182"/>
                    </a:lnTo>
                    <a:lnTo>
                      <a:pt x="288" y="157"/>
                    </a:lnTo>
                    <a:lnTo>
                      <a:pt x="281" y="132"/>
                    </a:lnTo>
                    <a:lnTo>
                      <a:pt x="276" y="107"/>
                    </a:lnTo>
                    <a:lnTo>
                      <a:pt x="270" y="81"/>
                    </a:lnTo>
                    <a:lnTo>
                      <a:pt x="265" y="56"/>
                    </a:lnTo>
                    <a:lnTo>
                      <a:pt x="261" y="29"/>
                    </a:lnTo>
                    <a:lnTo>
                      <a:pt x="258" y="23"/>
                    </a:lnTo>
                    <a:lnTo>
                      <a:pt x="256" y="19"/>
                    </a:lnTo>
                    <a:lnTo>
                      <a:pt x="254" y="14"/>
                    </a:lnTo>
                    <a:lnTo>
                      <a:pt x="250" y="9"/>
                    </a:lnTo>
                    <a:lnTo>
                      <a:pt x="246" y="6"/>
                    </a:lnTo>
                    <a:lnTo>
                      <a:pt x="242" y="2"/>
                    </a:lnTo>
                    <a:lnTo>
                      <a:pt x="237" y="1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1"/>
                    </a:lnTo>
                    <a:lnTo>
                      <a:pt x="202" y="7"/>
                    </a:lnTo>
                    <a:lnTo>
                      <a:pt x="188" y="12"/>
                    </a:lnTo>
                    <a:lnTo>
                      <a:pt x="173" y="16"/>
                    </a:lnTo>
                    <a:lnTo>
                      <a:pt x="156" y="20"/>
                    </a:lnTo>
                    <a:lnTo>
                      <a:pt x="141" y="21"/>
                    </a:lnTo>
                    <a:lnTo>
                      <a:pt x="125" y="23"/>
                    </a:lnTo>
                    <a:lnTo>
                      <a:pt x="109" y="23"/>
                    </a:lnTo>
                    <a:lnTo>
                      <a:pt x="93" y="23"/>
                    </a:lnTo>
                    <a:lnTo>
                      <a:pt x="76" y="22"/>
                    </a:lnTo>
                    <a:lnTo>
                      <a:pt x="61" y="21"/>
                    </a:lnTo>
                    <a:lnTo>
                      <a:pt x="57" y="38"/>
                    </a:lnTo>
                    <a:lnTo>
                      <a:pt x="55" y="54"/>
                    </a:lnTo>
                    <a:lnTo>
                      <a:pt x="53" y="72"/>
                    </a:lnTo>
                    <a:lnTo>
                      <a:pt x="51" y="91"/>
                    </a:lnTo>
                    <a:lnTo>
                      <a:pt x="50" y="109"/>
                    </a:lnTo>
                    <a:lnTo>
                      <a:pt x="48" y="127"/>
                    </a:lnTo>
                    <a:lnTo>
                      <a:pt x="47" y="146"/>
                    </a:lnTo>
                    <a:lnTo>
                      <a:pt x="46" y="164"/>
                    </a:lnTo>
                    <a:lnTo>
                      <a:pt x="43" y="183"/>
                    </a:lnTo>
                    <a:lnTo>
                      <a:pt x="41" y="201"/>
                    </a:lnTo>
                    <a:lnTo>
                      <a:pt x="38" y="210"/>
                    </a:lnTo>
                    <a:lnTo>
                      <a:pt x="38" y="221"/>
                    </a:lnTo>
                    <a:lnTo>
                      <a:pt x="37" y="230"/>
                    </a:lnTo>
                    <a:lnTo>
                      <a:pt x="37" y="241"/>
                    </a:lnTo>
                    <a:lnTo>
                      <a:pt x="38" y="252"/>
                    </a:lnTo>
                    <a:lnTo>
                      <a:pt x="37" y="263"/>
                    </a:lnTo>
                    <a:lnTo>
                      <a:pt x="37" y="273"/>
                    </a:lnTo>
                    <a:lnTo>
                      <a:pt x="36" y="283"/>
                    </a:lnTo>
                    <a:lnTo>
                      <a:pt x="34" y="292"/>
                    </a:lnTo>
                    <a:lnTo>
                      <a:pt x="29" y="301"/>
                    </a:lnTo>
                    <a:lnTo>
                      <a:pt x="30" y="301"/>
                    </a:lnTo>
                    <a:lnTo>
                      <a:pt x="29" y="321"/>
                    </a:lnTo>
                    <a:lnTo>
                      <a:pt x="29" y="342"/>
                    </a:lnTo>
                    <a:lnTo>
                      <a:pt x="28" y="364"/>
                    </a:lnTo>
                    <a:lnTo>
                      <a:pt x="25" y="384"/>
                    </a:lnTo>
                    <a:lnTo>
                      <a:pt x="24" y="405"/>
                    </a:lnTo>
                    <a:lnTo>
                      <a:pt x="23" y="427"/>
                    </a:lnTo>
                    <a:lnTo>
                      <a:pt x="21" y="448"/>
                    </a:lnTo>
                    <a:lnTo>
                      <a:pt x="19" y="469"/>
                    </a:lnTo>
                    <a:lnTo>
                      <a:pt x="17" y="491"/>
                    </a:lnTo>
                    <a:lnTo>
                      <a:pt x="16" y="512"/>
                    </a:lnTo>
                    <a:lnTo>
                      <a:pt x="13" y="523"/>
                    </a:lnTo>
                    <a:lnTo>
                      <a:pt x="10" y="534"/>
                    </a:lnTo>
                    <a:lnTo>
                      <a:pt x="6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0" y="575"/>
                    </a:lnTo>
                    <a:lnTo>
                      <a:pt x="2" y="586"/>
                    </a:lnTo>
                    <a:lnTo>
                      <a:pt x="4" y="596"/>
                    </a:lnTo>
                    <a:lnTo>
                      <a:pt x="10" y="605"/>
                    </a:lnTo>
                    <a:lnTo>
                      <a:pt x="18" y="615"/>
                    </a:lnTo>
                    <a:lnTo>
                      <a:pt x="27" y="619"/>
                    </a:lnTo>
                    <a:lnTo>
                      <a:pt x="34" y="624"/>
                    </a:lnTo>
                    <a:lnTo>
                      <a:pt x="42" y="626"/>
                    </a:lnTo>
                    <a:lnTo>
                      <a:pt x="51" y="630"/>
                    </a:lnTo>
                    <a:lnTo>
                      <a:pt x="60" y="631"/>
                    </a:lnTo>
                    <a:lnTo>
                      <a:pt x="68" y="632"/>
                    </a:lnTo>
                    <a:lnTo>
                      <a:pt x="76" y="634"/>
                    </a:lnTo>
                    <a:lnTo>
                      <a:pt x="86" y="634"/>
                    </a:lnTo>
                    <a:lnTo>
                      <a:pt x="94" y="634"/>
                    </a:lnTo>
                    <a:lnTo>
                      <a:pt x="104" y="632"/>
                    </a:lnTo>
                    <a:lnTo>
                      <a:pt x="111" y="630"/>
                    </a:lnTo>
                    <a:lnTo>
                      <a:pt x="116" y="625"/>
                    </a:lnTo>
                    <a:lnTo>
                      <a:pt x="119" y="621"/>
                    </a:lnTo>
                    <a:lnTo>
                      <a:pt x="122" y="615"/>
                    </a:lnTo>
                    <a:lnTo>
                      <a:pt x="123" y="609"/>
                    </a:lnTo>
                    <a:lnTo>
                      <a:pt x="125" y="601"/>
                    </a:lnTo>
                    <a:lnTo>
                      <a:pt x="128" y="596"/>
                    </a:lnTo>
                    <a:lnTo>
                      <a:pt x="130" y="590"/>
                    </a:lnTo>
                    <a:lnTo>
                      <a:pt x="135" y="585"/>
                    </a:lnTo>
                    <a:lnTo>
                      <a:pt x="141" y="580"/>
                    </a:lnTo>
                    <a:lnTo>
                      <a:pt x="139" y="566"/>
                    </a:lnTo>
                    <a:lnTo>
                      <a:pt x="138" y="552"/>
                    </a:lnTo>
                    <a:lnTo>
                      <a:pt x="138" y="537"/>
                    </a:lnTo>
                    <a:lnTo>
                      <a:pt x="137" y="522"/>
                    </a:lnTo>
                    <a:lnTo>
                      <a:pt x="137" y="508"/>
                    </a:lnTo>
                    <a:lnTo>
                      <a:pt x="138" y="492"/>
                    </a:lnTo>
                    <a:lnTo>
                      <a:pt x="138" y="478"/>
                    </a:lnTo>
                    <a:lnTo>
                      <a:pt x="139" y="462"/>
                    </a:lnTo>
                    <a:lnTo>
                      <a:pt x="142" y="448"/>
                    </a:lnTo>
                    <a:lnTo>
                      <a:pt x="144" y="435"/>
                    </a:lnTo>
                    <a:lnTo>
                      <a:pt x="152" y="427"/>
                    </a:lnTo>
                    <a:lnTo>
                      <a:pt x="157" y="425"/>
                    </a:lnTo>
                    <a:lnTo>
                      <a:pt x="163" y="424"/>
                    </a:lnTo>
                    <a:lnTo>
                      <a:pt x="169" y="424"/>
                    </a:lnTo>
                    <a:lnTo>
                      <a:pt x="174" y="423"/>
                    </a:lnTo>
                    <a:lnTo>
                      <a:pt x="180" y="423"/>
                    </a:lnTo>
                    <a:lnTo>
                      <a:pt x="186" y="423"/>
                    </a:lnTo>
                    <a:lnTo>
                      <a:pt x="192" y="423"/>
                    </a:lnTo>
                    <a:lnTo>
                      <a:pt x="198" y="423"/>
                    </a:lnTo>
                    <a:lnTo>
                      <a:pt x="204" y="423"/>
                    </a:lnTo>
                    <a:lnTo>
                      <a:pt x="210" y="423"/>
                    </a:lnTo>
                    <a:lnTo>
                      <a:pt x="186" y="312"/>
                    </a:lnTo>
                    <a:lnTo>
                      <a:pt x="181" y="311"/>
                    </a:lnTo>
                    <a:lnTo>
                      <a:pt x="177" y="311"/>
                    </a:lnTo>
                    <a:lnTo>
                      <a:pt x="175" y="310"/>
                    </a:lnTo>
                    <a:lnTo>
                      <a:pt x="172" y="309"/>
                    </a:lnTo>
                    <a:lnTo>
                      <a:pt x="169" y="307"/>
                    </a:lnTo>
                    <a:lnTo>
                      <a:pt x="167" y="304"/>
                    </a:lnTo>
                    <a:lnTo>
                      <a:pt x="166" y="302"/>
                    </a:lnTo>
                    <a:lnTo>
                      <a:pt x="166" y="298"/>
                    </a:lnTo>
                    <a:lnTo>
                      <a:pt x="166" y="295"/>
                    </a:lnTo>
                    <a:lnTo>
                      <a:pt x="167" y="290"/>
                    </a:lnTo>
                    <a:lnTo>
                      <a:pt x="169" y="247"/>
                    </a:lnTo>
                    <a:lnTo>
                      <a:pt x="173" y="247"/>
                    </a:lnTo>
                    <a:lnTo>
                      <a:pt x="204" y="309"/>
                    </a:lnTo>
                    <a:lnTo>
                      <a:pt x="202" y="309"/>
                    </a:lnTo>
                    <a:lnTo>
                      <a:pt x="200" y="310"/>
                    </a:lnTo>
                    <a:lnTo>
                      <a:pt x="199" y="310"/>
                    </a:lnTo>
                    <a:lnTo>
                      <a:pt x="196" y="311"/>
                    </a:lnTo>
                    <a:lnTo>
                      <a:pt x="195" y="311"/>
                    </a:lnTo>
                    <a:lnTo>
                      <a:pt x="193" y="311"/>
                    </a:lnTo>
                    <a:lnTo>
                      <a:pt x="192" y="311"/>
                    </a:lnTo>
                    <a:lnTo>
                      <a:pt x="189" y="312"/>
                    </a:lnTo>
                    <a:lnTo>
                      <a:pt x="187" y="312"/>
                    </a:lnTo>
                    <a:lnTo>
                      <a:pt x="186" y="312"/>
                    </a:lnTo>
                    <a:lnTo>
                      <a:pt x="210" y="423"/>
                    </a:lnTo>
                    <a:lnTo>
                      <a:pt x="213" y="423"/>
                    </a:lnTo>
                    <a:lnTo>
                      <a:pt x="217" y="422"/>
                    </a:lnTo>
                    <a:lnTo>
                      <a:pt x="220" y="422"/>
                    </a:lnTo>
                    <a:lnTo>
                      <a:pt x="224" y="422"/>
                    </a:lnTo>
                    <a:lnTo>
                      <a:pt x="227" y="422"/>
                    </a:lnTo>
                    <a:lnTo>
                      <a:pt x="231" y="421"/>
                    </a:lnTo>
                    <a:lnTo>
                      <a:pt x="235" y="421"/>
                    </a:lnTo>
                    <a:lnTo>
                      <a:pt x="238" y="420"/>
                    </a:lnTo>
                    <a:lnTo>
                      <a:pt x="240" y="420"/>
                    </a:lnTo>
                    <a:lnTo>
                      <a:pt x="244" y="418"/>
                    </a:lnTo>
                    <a:lnTo>
                      <a:pt x="250" y="434"/>
                    </a:lnTo>
                    <a:lnTo>
                      <a:pt x="256" y="450"/>
                    </a:lnTo>
                    <a:lnTo>
                      <a:pt x="262" y="466"/>
                    </a:lnTo>
                    <a:lnTo>
                      <a:pt x="268" y="483"/>
                    </a:lnTo>
                    <a:lnTo>
                      <a:pt x="273" y="499"/>
                    </a:lnTo>
                    <a:lnTo>
                      <a:pt x="277" y="516"/>
                    </a:lnTo>
                    <a:lnTo>
                      <a:pt x="283" y="531"/>
                    </a:lnTo>
                    <a:lnTo>
                      <a:pt x="288" y="548"/>
                    </a:lnTo>
                    <a:lnTo>
                      <a:pt x="294" y="565"/>
                    </a:lnTo>
                    <a:lnTo>
                      <a:pt x="301" y="580"/>
                    </a:lnTo>
                    <a:lnTo>
                      <a:pt x="307" y="592"/>
                    </a:lnTo>
                    <a:lnTo>
                      <a:pt x="312" y="605"/>
                    </a:lnTo>
                    <a:lnTo>
                      <a:pt x="315" y="619"/>
                    </a:lnTo>
                    <a:lnTo>
                      <a:pt x="319" y="634"/>
                    </a:lnTo>
                    <a:lnTo>
                      <a:pt x="322" y="648"/>
                    </a:lnTo>
                    <a:lnTo>
                      <a:pt x="328" y="660"/>
                    </a:lnTo>
                    <a:lnTo>
                      <a:pt x="334" y="672"/>
                    </a:lnTo>
                    <a:lnTo>
                      <a:pt x="343" y="682"/>
                    </a:lnTo>
                    <a:lnTo>
                      <a:pt x="353" y="689"/>
                    </a:lnTo>
                    <a:lnTo>
                      <a:pt x="366" y="694"/>
                    </a:lnTo>
                    <a:lnTo>
                      <a:pt x="377" y="697"/>
                    </a:lnTo>
                    <a:lnTo>
                      <a:pt x="389" y="699"/>
                    </a:lnTo>
                    <a:lnTo>
                      <a:pt x="402" y="700"/>
                    </a:lnTo>
                    <a:lnTo>
                      <a:pt x="415" y="700"/>
                    </a:lnTo>
                    <a:lnTo>
                      <a:pt x="428" y="699"/>
                    </a:lnTo>
                    <a:lnTo>
                      <a:pt x="440" y="697"/>
                    </a:lnTo>
                    <a:lnTo>
                      <a:pt x="452" y="693"/>
                    </a:lnTo>
                    <a:lnTo>
                      <a:pt x="464" y="688"/>
                    </a:lnTo>
                    <a:lnTo>
                      <a:pt x="473" y="682"/>
                    </a:lnTo>
                    <a:lnTo>
                      <a:pt x="483" y="675"/>
                    </a:lnTo>
                    <a:lnTo>
                      <a:pt x="486" y="661"/>
                    </a:lnTo>
                    <a:lnTo>
                      <a:pt x="488" y="647"/>
                    </a:lnTo>
                    <a:lnTo>
                      <a:pt x="486" y="632"/>
                    </a:lnTo>
                    <a:lnTo>
                      <a:pt x="483" y="618"/>
                    </a:lnTo>
                    <a:lnTo>
                      <a:pt x="477" y="604"/>
                    </a:lnTo>
                    <a:lnTo>
                      <a:pt x="471" y="590"/>
                    </a:lnTo>
                    <a:lnTo>
                      <a:pt x="464" y="577"/>
                    </a:lnTo>
                    <a:lnTo>
                      <a:pt x="457" y="563"/>
                    </a:lnTo>
                    <a:lnTo>
                      <a:pt x="450" y="550"/>
                    </a:lnTo>
                    <a:lnTo>
                      <a:pt x="444" y="537"/>
                    </a:lnTo>
                    <a:lnTo>
                      <a:pt x="444" y="537"/>
                    </a:lnTo>
                    <a:close/>
                  </a:path>
                </a:pathLst>
              </a:custGeom>
              <a:solidFill>
                <a:srgbClr val="0A1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4" name="Freeform 8"/>
              <p:cNvSpPr>
                <a:spLocks/>
              </p:cNvSpPr>
              <p:nvPr/>
            </p:nvSpPr>
            <p:spPr bwMode="auto">
              <a:xfrm rot="112789">
                <a:off x="1511" y="3114"/>
                <a:ext cx="25" cy="28"/>
              </a:xfrm>
              <a:custGeom>
                <a:avLst/>
                <a:gdLst>
                  <a:gd name="T0" fmla="*/ 0 w 50"/>
                  <a:gd name="T1" fmla="*/ 8 h 56"/>
                  <a:gd name="T2" fmla="*/ 3 w 50"/>
                  <a:gd name="T3" fmla="*/ 17 h 56"/>
                  <a:gd name="T4" fmla="*/ 7 w 50"/>
                  <a:gd name="T5" fmla="*/ 28 h 56"/>
                  <a:gd name="T6" fmla="*/ 12 w 50"/>
                  <a:gd name="T7" fmla="*/ 42 h 56"/>
                  <a:gd name="T8" fmla="*/ 17 w 50"/>
                  <a:gd name="T9" fmla="*/ 49 h 56"/>
                  <a:gd name="T10" fmla="*/ 21 w 50"/>
                  <a:gd name="T11" fmla="*/ 54 h 56"/>
                  <a:gd name="T12" fmla="*/ 33 w 50"/>
                  <a:gd name="T13" fmla="*/ 55 h 56"/>
                  <a:gd name="T14" fmla="*/ 33 w 50"/>
                  <a:gd name="T15" fmla="*/ 55 h 56"/>
                  <a:gd name="T16" fmla="*/ 33 w 50"/>
                  <a:gd name="T17" fmla="*/ 56 h 56"/>
                  <a:gd name="T18" fmla="*/ 34 w 50"/>
                  <a:gd name="T19" fmla="*/ 56 h 56"/>
                  <a:gd name="T20" fmla="*/ 34 w 50"/>
                  <a:gd name="T21" fmla="*/ 56 h 56"/>
                  <a:gd name="T22" fmla="*/ 36 w 50"/>
                  <a:gd name="T23" fmla="*/ 56 h 56"/>
                  <a:gd name="T24" fmla="*/ 36 w 50"/>
                  <a:gd name="T25" fmla="*/ 56 h 56"/>
                  <a:gd name="T26" fmla="*/ 37 w 50"/>
                  <a:gd name="T27" fmla="*/ 56 h 56"/>
                  <a:gd name="T28" fmla="*/ 37 w 50"/>
                  <a:gd name="T29" fmla="*/ 56 h 56"/>
                  <a:gd name="T30" fmla="*/ 38 w 50"/>
                  <a:gd name="T31" fmla="*/ 55 h 56"/>
                  <a:gd name="T32" fmla="*/ 38 w 50"/>
                  <a:gd name="T33" fmla="*/ 55 h 56"/>
                  <a:gd name="T34" fmla="*/ 39 w 50"/>
                  <a:gd name="T35" fmla="*/ 54 h 56"/>
                  <a:gd name="T36" fmla="*/ 40 w 50"/>
                  <a:gd name="T37" fmla="*/ 54 h 56"/>
                  <a:gd name="T38" fmla="*/ 42 w 50"/>
                  <a:gd name="T39" fmla="*/ 52 h 56"/>
                  <a:gd name="T40" fmla="*/ 43 w 50"/>
                  <a:gd name="T41" fmla="*/ 51 h 56"/>
                  <a:gd name="T42" fmla="*/ 44 w 50"/>
                  <a:gd name="T43" fmla="*/ 50 h 56"/>
                  <a:gd name="T44" fmla="*/ 45 w 50"/>
                  <a:gd name="T45" fmla="*/ 50 h 56"/>
                  <a:gd name="T46" fmla="*/ 46 w 50"/>
                  <a:gd name="T47" fmla="*/ 49 h 56"/>
                  <a:gd name="T48" fmla="*/ 47 w 50"/>
                  <a:gd name="T49" fmla="*/ 48 h 56"/>
                  <a:gd name="T50" fmla="*/ 47 w 50"/>
                  <a:gd name="T51" fmla="*/ 47 h 56"/>
                  <a:gd name="T52" fmla="*/ 49 w 50"/>
                  <a:gd name="T53" fmla="*/ 45 h 56"/>
                  <a:gd name="T54" fmla="*/ 49 w 50"/>
                  <a:gd name="T55" fmla="*/ 43 h 56"/>
                  <a:gd name="T56" fmla="*/ 49 w 50"/>
                  <a:gd name="T57" fmla="*/ 42 h 56"/>
                  <a:gd name="T58" fmla="*/ 49 w 50"/>
                  <a:gd name="T59" fmla="*/ 41 h 56"/>
                  <a:gd name="T60" fmla="*/ 49 w 50"/>
                  <a:gd name="T61" fmla="*/ 39 h 56"/>
                  <a:gd name="T62" fmla="*/ 49 w 50"/>
                  <a:gd name="T63" fmla="*/ 37 h 56"/>
                  <a:gd name="T64" fmla="*/ 49 w 50"/>
                  <a:gd name="T65" fmla="*/ 36 h 56"/>
                  <a:gd name="T66" fmla="*/ 50 w 50"/>
                  <a:gd name="T67" fmla="*/ 35 h 56"/>
                  <a:gd name="T68" fmla="*/ 50 w 50"/>
                  <a:gd name="T69" fmla="*/ 33 h 56"/>
                  <a:gd name="T70" fmla="*/ 50 w 50"/>
                  <a:gd name="T71" fmla="*/ 33 h 56"/>
                  <a:gd name="T72" fmla="*/ 50 w 50"/>
                  <a:gd name="T73" fmla="*/ 33 h 56"/>
                  <a:gd name="T74" fmla="*/ 47 w 50"/>
                  <a:gd name="T75" fmla="*/ 24 h 56"/>
                  <a:gd name="T76" fmla="*/ 34 w 50"/>
                  <a:gd name="T77" fmla="*/ 16 h 56"/>
                  <a:gd name="T78" fmla="*/ 19 w 50"/>
                  <a:gd name="T79" fmla="*/ 4 h 56"/>
                  <a:gd name="T80" fmla="*/ 8 w 50"/>
                  <a:gd name="T81" fmla="*/ 0 h 56"/>
                  <a:gd name="T82" fmla="*/ 8 w 50"/>
                  <a:gd name="T83" fmla="*/ 0 h 56"/>
                  <a:gd name="T84" fmla="*/ 8 w 50"/>
                  <a:gd name="T85" fmla="*/ 0 h 56"/>
                  <a:gd name="T86" fmla="*/ 7 w 50"/>
                  <a:gd name="T87" fmla="*/ 1 h 56"/>
                  <a:gd name="T88" fmla="*/ 6 w 50"/>
                  <a:gd name="T89" fmla="*/ 1 h 56"/>
                  <a:gd name="T90" fmla="*/ 5 w 50"/>
                  <a:gd name="T91" fmla="*/ 3 h 56"/>
                  <a:gd name="T92" fmla="*/ 3 w 50"/>
                  <a:gd name="T93" fmla="*/ 4 h 56"/>
                  <a:gd name="T94" fmla="*/ 2 w 50"/>
                  <a:gd name="T95" fmla="*/ 5 h 56"/>
                  <a:gd name="T96" fmla="*/ 1 w 50"/>
                  <a:gd name="T97" fmla="*/ 6 h 56"/>
                  <a:gd name="T98" fmla="*/ 0 w 50"/>
                  <a:gd name="T99" fmla="*/ 7 h 56"/>
                  <a:gd name="T100" fmla="*/ 0 w 50"/>
                  <a:gd name="T101" fmla="*/ 10 h 56"/>
                  <a:gd name="T102" fmla="*/ 0 w 50"/>
                  <a:gd name="T103" fmla="*/ 10 h 56"/>
                  <a:gd name="T104" fmla="*/ 0 w 50"/>
                  <a:gd name="T10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" h="56">
                    <a:moveTo>
                      <a:pt x="0" y="8"/>
                    </a:moveTo>
                    <a:lnTo>
                      <a:pt x="3" y="17"/>
                    </a:lnTo>
                    <a:lnTo>
                      <a:pt x="7" y="28"/>
                    </a:lnTo>
                    <a:lnTo>
                      <a:pt x="12" y="42"/>
                    </a:lnTo>
                    <a:lnTo>
                      <a:pt x="17" y="49"/>
                    </a:lnTo>
                    <a:lnTo>
                      <a:pt x="21" y="54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3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6" y="49"/>
                    </a:lnTo>
                    <a:lnTo>
                      <a:pt x="47" y="48"/>
                    </a:lnTo>
                    <a:lnTo>
                      <a:pt x="47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5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24"/>
                    </a:lnTo>
                    <a:lnTo>
                      <a:pt x="34" y="16"/>
                    </a:lnTo>
                    <a:lnTo>
                      <a:pt x="19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5" name="Freeform 9"/>
              <p:cNvSpPr>
                <a:spLocks/>
              </p:cNvSpPr>
              <p:nvPr/>
            </p:nvSpPr>
            <p:spPr bwMode="auto">
              <a:xfrm rot="112789">
                <a:off x="624" y="2866"/>
                <a:ext cx="425" cy="670"/>
              </a:xfrm>
              <a:custGeom>
                <a:avLst/>
                <a:gdLst>
                  <a:gd name="T0" fmla="*/ 654 w 850"/>
                  <a:gd name="T1" fmla="*/ 71 h 1339"/>
                  <a:gd name="T2" fmla="*/ 665 w 850"/>
                  <a:gd name="T3" fmla="*/ 60 h 1339"/>
                  <a:gd name="T4" fmla="*/ 662 w 850"/>
                  <a:gd name="T5" fmla="*/ 15 h 1339"/>
                  <a:gd name="T6" fmla="*/ 699 w 850"/>
                  <a:gd name="T7" fmla="*/ 59 h 1339"/>
                  <a:gd name="T8" fmla="*/ 737 w 850"/>
                  <a:gd name="T9" fmla="*/ 68 h 1339"/>
                  <a:gd name="T10" fmla="*/ 724 w 850"/>
                  <a:gd name="T11" fmla="*/ 94 h 1339"/>
                  <a:gd name="T12" fmla="*/ 694 w 850"/>
                  <a:gd name="T13" fmla="*/ 64 h 1339"/>
                  <a:gd name="T14" fmla="*/ 685 w 850"/>
                  <a:gd name="T15" fmla="*/ 101 h 1339"/>
                  <a:gd name="T16" fmla="*/ 665 w 850"/>
                  <a:gd name="T17" fmla="*/ 96 h 1339"/>
                  <a:gd name="T18" fmla="*/ 661 w 850"/>
                  <a:gd name="T19" fmla="*/ 76 h 1339"/>
                  <a:gd name="T20" fmla="*/ 646 w 850"/>
                  <a:gd name="T21" fmla="*/ 118 h 1339"/>
                  <a:gd name="T22" fmla="*/ 785 w 850"/>
                  <a:gd name="T23" fmla="*/ 207 h 1339"/>
                  <a:gd name="T24" fmla="*/ 839 w 850"/>
                  <a:gd name="T25" fmla="*/ 251 h 1339"/>
                  <a:gd name="T26" fmla="*/ 812 w 850"/>
                  <a:gd name="T27" fmla="*/ 340 h 1339"/>
                  <a:gd name="T28" fmla="*/ 696 w 850"/>
                  <a:gd name="T29" fmla="*/ 360 h 1339"/>
                  <a:gd name="T30" fmla="*/ 622 w 850"/>
                  <a:gd name="T31" fmla="*/ 269 h 1339"/>
                  <a:gd name="T32" fmla="*/ 341 w 850"/>
                  <a:gd name="T33" fmla="*/ 411 h 1339"/>
                  <a:gd name="T34" fmla="*/ 226 w 850"/>
                  <a:gd name="T35" fmla="*/ 728 h 1339"/>
                  <a:gd name="T36" fmla="*/ 226 w 850"/>
                  <a:gd name="T37" fmla="*/ 814 h 1339"/>
                  <a:gd name="T38" fmla="*/ 230 w 850"/>
                  <a:gd name="T39" fmla="*/ 843 h 1339"/>
                  <a:gd name="T40" fmla="*/ 238 w 850"/>
                  <a:gd name="T41" fmla="*/ 899 h 1339"/>
                  <a:gd name="T42" fmla="*/ 256 w 850"/>
                  <a:gd name="T43" fmla="*/ 880 h 1339"/>
                  <a:gd name="T44" fmla="*/ 262 w 850"/>
                  <a:gd name="T45" fmla="*/ 799 h 1339"/>
                  <a:gd name="T46" fmla="*/ 275 w 850"/>
                  <a:gd name="T47" fmla="*/ 820 h 1339"/>
                  <a:gd name="T48" fmla="*/ 288 w 850"/>
                  <a:gd name="T49" fmla="*/ 853 h 1339"/>
                  <a:gd name="T50" fmla="*/ 308 w 850"/>
                  <a:gd name="T51" fmla="*/ 805 h 1339"/>
                  <a:gd name="T52" fmla="*/ 328 w 850"/>
                  <a:gd name="T53" fmla="*/ 772 h 1339"/>
                  <a:gd name="T54" fmla="*/ 340 w 850"/>
                  <a:gd name="T55" fmla="*/ 806 h 1339"/>
                  <a:gd name="T56" fmla="*/ 324 w 850"/>
                  <a:gd name="T57" fmla="*/ 849 h 1339"/>
                  <a:gd name="T58" fmla="*/ 313 w 850"/>
                  <a:gd name="T59" fmla="*/ 916 h 1339"/>
                  <a:gd name="T60" fmla="*/ 287 w 850"/>
                  <a:gd name="T61" fmla="*/ 856 h 1339"/>
                  <a:gd name="T62" fmla="*/ 244 w 850"/>
                  <a:gd name="T63" fmla="*/ 911 h 1339"/>
                  <a:gd name="T64" fmla="*/ 238 w 850"/>
                  <a:gd name="T65" fmla="*/ 902 h 1339"/>
                  <a:gd name="T66" fmla="*/ 300 w 850"/>
                  <a:gd name="T67" fmla="*/ 1101 h 1339"/>
                  <a:gd name="T68" fmla="*/ 364 w 850"/>
                  <a:gd name="T69" fmla="*/ 1076 h 1339"/>
                  <a:gd name="T70" fmla="*/ 390 w 850"/>
                  <a:gd name="T71" fmla="*/ 848 h 1339"/>
                  <a:gd name="T72" fmla="*/ 476 w 850"/>
                  <a:gd name="T73" fmla="*/ 818 h 1339"/>
                  <a:gd name="T74" fmla="*/ 564 w 850"/>
                  <a:gd name="T75" fmla="*/ 881 h 1339"/>
                  <a:gd name="T76" fmla="*/ 558 w 850"/>
                  <a:gd name="T77" fmla="*/ 931 h 1339"/>
                  <a:gd name="T78" fmla="*/ 564 w 850"/>
                  <a:gd name="T79" fmla="*/ 963 h 1339"/>
                  <a:gd name="T80" fmla="*/ 450 w 850"/>
                  <a:gd name="T81" fmla="*/ 1233 h 1339"/>
                  <a:gd name="T82" fmla="*/ 434 w 850"/>
                  <a:gd name="T83" fmla="*/ 1332 h 1339"/>
                  <a:gd name="T84" fmla="*/ 429 w 850"/>
                  <a:gd name="T85" fmla="*/ 1339 h 1339"/>
                  <a:gd name="T86" fmla="*/ 358 w 850"/>
                  <a:gd name="T87" fmla="*/ 1302 h 1339"/>
                  <a:gd name="T88" fmla="*/ 148 w 850"/>
                  <a:gd name="T89" fmla="*/ 1171 h 1339"/>
                  <a:gd name="T90" fmla="*/ 94 w 850"/>
                  <a:gd name="T91" fmla="*/ 1152 h 1339"/>
                  <a:gd name="T92" fmla="*/ 87 w 850"/>
                  <a:gd name="T93" fmla="*/ 932 h 1339"/>
                  <a:gd name="T94" fmla="*/ 12 w 850"/>
                  <a:gd name="T95" fmla="*/ 589 h 1339"/>
                  <a:gd name="T96" fmla="*/ 0 w 850"/>
                  <a:gd name="T97" fmla="*/ 483 h 1339"/>
                  <a:gd name="T98" fmla="*/ 124 w 850"/>
                  <a:gd name="T99" fmla="*/ 374 h 1339"/>
                  <a:gd name="T100" fmla="*/ 182 w 850"/>
                  <a:gd name="T101" fmla="*/ 301 h 1339"/>
                  <a:gd name="T102" fmla="*/ 123 w 850"/>
                  <a:gd name="T103" fmla="*/ 302 h 1339"/>
                  <a:gd name="T104" fmla="*/ 133 w 850"/>
                  <a:gd name="T105" fmla="*/ 269 h 1339"/>
                  <a:gd name="T106" fmla="*/ 141 w 850"/>
                  <a:gd name="T107" fmla="*/ 260 h 1339"/>
                  <a:gd name="T108" fmla="*/ 189 w 850"/>
                  <a:gd name="T109" fmla="*/ 200 h 1339"/>
                  <a:gd name="T110" fmla="*/ 212 w 850"/>
                  <a:gd name="T111" fmla="*/ 230 h 1339"/>
                  <a:gd name="T112" fmla="*/ 232 w 850"/>
                  <a:gd name="T113" fmla="*/ 251 h 1339"/>
                  <a:gd name="T114" fmla="*/ 194 w 850"/>
                  <a:gd name="T115" fmla="*/ 289 h 1339"/>
                  <a:gd name="T116" fmla="*/ 249 w 850"/>
                  <a:gd name="T117" fmla="*/ 277 h 1339"/>
                  <a:gd name="T118" fmla="*/ 461 w 850"/>
                  <a:gd name="T119" fmla="*/ 0 h 1339"/>
                  <a:gd name="T120" fmla="*/ 536 w 850"/>
                  <a:gd name="T121" fmla="*/ 2 h 1339"/>
                  <a:gd name="T122" fmla="*/ 602 w 850"/>
                  <a:gd name="T123" fmla="*/ 34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0" h="1339">
                    <a:moveTo>
                      <a:pt x="603" y="46"/>
                    </a:moveTo>
                    <a:lnTo>
                      <a:pt x="608" y="50"/>
                    </a:lnTo>
                    <a:lnTo>
                      <a:pt x="612" y="52"/>
                    </a:lnTo>
                    <a:lnTo>
                      <a:pt x="618" y="54"/>
                    </a:lnTo>
                    <a:lnTo>
                      <a:pt x="623" y="56"/>
                    </a:lnTo>
                    <a:lnTo>
                      <a:pt x="629" y="57"/>
                    </a:lnTo>
                    <a:lnTo>
                      <a:pt x="635" y="58"/>
                    </a:lnTo>
                    <a:lnTo>
                      <a:pt x="640" y="59"/>
                    </a:lnTo>
                    <a:lnTo>
                      <a:pt x="646" y="62"/>
                    </a:lnTo>
                    <a:lnTo>
                      <a:pt x="650" y="66"/>
                    </a:lnTo>
                    <a:lnTo>
                      <a:pt x="654" y="71"/>
                    </a:lnTo>
                    <a:lnTo>
                      <a:pt x="655" y="71"/>
                    </a:lnTo>
                    <a:lnTo>
                      <a:pt x="658" y="71"/>
                    </a:lnTo>
                    <a:lnTo>
                      <a:pt x="659" y="71"/>
                    </a:lnTo>
                    <a:lnTo>
                      <a:pt x="660" y="71"/>
                    </a:lnTo>
                    <a:lnTo>
                      <a:pt x="662" y="71"/>
                    </a:lnTo>
                    <a:lnTo>
                      <a:pt x="664" y="70"/>
                    </a:lnTo>
                    <a:lnTo>
                      <a:pt x="665" y="69"/>
                    </a:lnTo>
                    <a:lnTo>
                      <a:pt x="666" y="68"/>
                    </a:lnTo>
                    <a:lnTo>
                      <a:pt x="667" y="66"/>
                    </a:lnTo>
                    <a:lnTo>
                      <a:pt x="668" y="65"/>
                    </a:lnTo>
                    <a:lnTo>
                      <a:pt x="665" y="60"/>
                    </a:lnTo>
                    <a:lnTo>
                      <a:pt x="661" y="56"/>
                    </a:lnTo>
                    <a:lnTo>
                      <a:pt x="658" y="50"/>
                    </a:lnTo>
                    <a:lnTo>
                      <a:pt x="655" y="45"/>
                    </a:lnTo>
                    <a:lnTo>
                      <a:pt x="653" y="39"/>
                    </a:lnTo>
                    <a:lnTo>
                      <a:pt x="652" y="33"/>
                    </a:lnTo>
                    <a:lnTo>
                      <a:pt x="650" y="26"/>
                    </a:lnTo>
                    <a:lnTo>
                      <a:pt x="650" y="20"/>
                    </a:lnTo>
                    <a:lnTo>
                      <a:pt x="650" y="14"/>
                    </a:lnTo>
                    <a:lnTo>
                      <a:pt x="652" y="8"/>
                    </a:lnTo>
                    <a:lnTo>
                      <a:pt x="658" y="12"/>
                    </a:lnTo>
                    <a:lnTo>
                      <a:pt x="662" y="15"/>
                    </a:lnTo>
                    <a:lnTo>
                      <a:pt x="668" y="19"/>
                    </a:lnTo>
                    <a:lnTo>
                      <a:pt x="673" y="24"/>
                    </a:lnTo>
                    <a:lnTo>
                      <a:pt x="677" y="28"/>
                    </a:lnTo>
                    <a:lnTo>
                      <a:pt x="680" y="33"/>
                    </a:lnTo>
                    <a:lnTo>
                      <a:pt x="684" y="39"/>
                    </a:lnTo>
                    <a:lnTo>
                      <a:pt x="686" y="44"/>
                    </a:lnTo>
                    <a:lnTo>
                      <a:pt x="687" y="51"/>
                    </a:lnTo>
                    <a:lnTo>
                      <a:pt x="689" y="57"/>
                    </a:lnTo>
                    <a:lnTo>
                      <a:pt x="692" y="58"/>
                    </a:lnTo>
                    <a:lnTo>
                      <a:pt x="696" y="59"/>
                    </a:lnTo>
                    <a:lnTo>
                      <a:pt x="699" y="59"/>
                    </a:lnTo>
                    <a:lnTo>
                      <a:pt x="703" y="58"/>
                    </a:lnTo>
                    <a:lnTo>
                      <a:pt x="706" y="57"/>
                    </a:lnTo>
                    <a:lnTo>
                      <a:pt x="710" y="56"/>
                    </a:lnTo>
                    <a:lnTo>
                      <a:pt x="713" y="53"/>
                    </a:lnTo>
                    <a:lnTo>
                      <a:pt x="718" y="52"/>
                    </a:lnTo>
                    <a:lnTo>
                      <a:pt x="722" y="51"/>
                    </a:lnTo>
                    <a:lnTo>
                      <a:pt x="725" y="51"/>
                    </a:lnTo>
                    <a:lnTo>
                      <a:pt x="728" y="56"/>
                    </a:lnTo>
                    <a:lnTo>
                      <a:pt x="730" y="60"/>
                    </a:lnTo>
                    <a:lnTo>
                      <a:pt x="734" y="64"/>
                    </a:lnTo>
                    <a:lnTo>
                      <a:pt x="737" y="68"/>
                    </a:lnTo>
                    <a:lnTo>
                      <a:pt x="741" y="72"/>
                    </a:lnTo>
                    <a:lnTo>
                      <a:pt x="743" y="76"/>
                    </a:lnTo>
                    <a:lnTo>
                      <a:pt x="746" y="81"/>
                    </a:lnTo>
                    <a:lnTo>
                      <a:pt x="748" y="85"/>
                    </a:lnTo>
                    <a:lnTo>
                      <a:pt x="748" y="91"/>
                    </a:lnTo>
                    <a:lnTo>
                      <a:pt x="748" y="97"/>
                    </a:lnTo>
                    <a:lnTo>
                      <a:pt x="743" y="98"/>
                    </a:lnTo>
                    <a:lnTo>
                      <a:pt x="738" y="98"/>
                    </a:lnTo>
                    <a:lnTo>
                      <a:pt x="734" y="97"/>
                    </a:lnTo>
                    <a:lnTo>
                      <a:pt x="729" y="96"/>
                    </a:lnTo>
                    <a:lnTo>
                      <a:pt x="724" y="94"/>
                    </a:lnTo>
                    <a:lnTo>
                      <a:pt x="719" y="91"/>
                    </a:lnTo>
                    <a:lnTo>
                      <a:pt x="716" y="88"/>
                    </a:lnTo>
                    <a:lnTo>
                      <a:pt x="711" y="83"/>
                    </a:lnTo>
                    <a:lnTo>
                      <a:pt x="709" y="79"/>
                    </a:lnTo>
                    <a:lnTo>
                      <a:pt x="705" y="75"/>
                    </a:lnTo>
                    <a:lnTo>
                      <a:pt x="704" y="72"/>
                    </a:lnTo>
                    <a:lnTo>
                      <a:pt x="703" y="70"/>
                    </a:lnTo>
                    <a:lnTo>
                      <a:pt x="702" y="68"/>
                    </a:lnTo>
                    <a:lnTo>
                      <a:pt x="699" y="65"/>
                    </a:lnTo>
                    <a:lnTo>
                      <a:pt x="697" y="64"/>
                    </a:lnTo>
                    <a:lnTo>
                      <a:pt x="694" y="64"/>
                    </a:lnTo>
                    <a:lnTo>
                      <a:pt x="692" y="64"/>
                    </a:lnTo>
                    <a:lnTo>
                      <a:pt x="690" y="65"/>
                    </a:lnTo>
                    <a:lnTo>
                      <a:pt x="689" y="66"/>
                    </a:lnTo>
                    <a:lnTo>
                      <a:pt x="686" y="69"/>
                    </a:lnTo>
                    <a:lnTo>
                      <a:pt x="685" y="73"/>
                    </a:lnTo>
                    <a:lnTo>
                      <a:pt x="685" y="78"/>
                    </a:lnTo>
                    <a:lnTo>
                      <a:pt x="685" y="83"/>
                    </a:lnTo>
                    <a:lnTo>
                      <a:pt x="685" y="88"/>
                    </a:lnTo>
                    <a:lnTo>
                      <a:pt x="686" y="93"/>
                    </a:lnTo>
                    <a:lnTo>
                      <a:pt x="686" y="97"/>
                    </a:lnTo>
                    <a:lnTo>
                      <a:pt x="685" y="101"/>
                    </a:lnTo>
                    <a:lnTo>
                      <a:pt x="684" y="106"/>
                    </a:lnTo>
                    <a:lnTo>
                      <a:pt x="681" y="109"/>
                    </a:lnTo>
                    <a:lnTo>
                      <a:pt x="677" y="112"/>
                    </a:lnTo>
                    <a:lnTo>
                      <a:pt x="673" y="112"/>
                    </a:lnTo>
                    <a:lnTo>
                      <a:pt x="671" y="112"/>
                    </a:lnTo>
                    <a:lnTo>
                      <a:pt x="668" y="109"/>
                    </a:lnTo>
                    <a:lnTo>
                      <a:pt x="667" y="108"/>
                    </a:lnTo>
                    <a:lnTo>
                      <a:pt x="667" y="104"/>
                    </a:lnTo>
                    <a:lnTo>
                      <a:pt x="666" y="102"/>
                    </a:lnTo>
                    <a:lnTo>
                      <a:pt x="666" y="98"/>
                    </a:lnTo>
                    <a:lnTo>
                      <a:pt x="665" y="96"/>
                    </a:lnTo>
                    <a:lnTo>
                      <a:pt x="664" y="94"/>
                    </a:lnTo>
                    <a:lnTo>
                      <a:pt x="662" y="91"/>
                    </a:lnTo>
                    <a:lnTo>
                      <a:pt x="662" y="89"/>
                    </a:lnTo>
                    <a:lnTo>
                      <a:pt x="662" y="88"/>
                    </a:lnTo>
                    <a:lnTo>
                      <a:pt x="662" y="85"/>
                    </a:lnTo>
                    <a:lnTo>
                      <a:pt x="662" y="84"/>
                    </a:lnTo>
                    <a:lnTo>
                      <a:pt x="662" y="82"/>
                    </a:lnTo>
                    <a:lnTo>
                      <a:pt x="662" y="81"/>
                    </a:lnTo>
                    <a:lnTo>
                      <a:pt x="662" y="78"/>
                    </a:lnTo>
                    <a:lnTo>
                      <a:pt x="662" y="77"/>
                    </a:lnTo>
                    <a:lnTo>
                      <a:pt x="661" y="76"/>
                    </a:lnTo>
                    <a:lnTo>
                      <a:pt x="660" y="75"/>
                    </a:lnTo>
                    <a:lnTo>
                      <a:pt x="655" y="77"/>
                    </a:lnTo>
                    <a:lnTo>
                      <a:pt x="653" y="81"/>
                    </a:lnTo>
                    <a:lnTo>
                      <a:pt x="649" y="84"/>
                    </a:lnTo>
                    <a:lnTo>
                      <a:pt x="648" y="88"/>
                    </a:lnTo>
                    <a:lnTo>
                      <a:pt x="647" y="93"/>
                    </a:lnTo>
                    <a:lnTo>
                      <a:pt x="646" y="97"/>
                    </a:lnTo>
                    <a:lnTo>
                      <a:pt x="646" y="102"/>
                    </a:lnTo>
                    <a:lnTo>
                      <a:pt x="646" y="107"/>
                    </a:lnTo>
                    <a:lnTo>
                      <a:pt x="646" y="113"/>
                    </a:lnTo>
                    <a:lnTo>
                      <a:pt x="646" y="118"/>
                    </a:lnTo>
                    <a:lnTo>
                      <a:pt x="655" y="131"/>
                    </a:lnTo>
                    <a:lnTo>
                      <a:pt x="667" y="142"/>
                    </a:lnTo>
                    <a:lnTo>
                      <a:pt x="679" y="154"/>
                    </a:lnTo>
                    <a:lnTo>
                      <a:pt x="692" y="164"/>
                    </a:lnTo>
                    <a:lnTo>
                      <a:pt x="705" y="172"/>
                    </a:lnTo>
                    <a:lnTo>
                      <a:pt x="719" y="181"/>
                    </a:lnTo>
                    <a:lnTo>
                      <a:pt x="734" y="188"/>
                    </a:lnTo>
                    <a:lnTo>
                      <a:pt x="748" y="195"/>
                    </a:lnTo>
                    <a:lnTo>
                      <a:pt x="762" y="201"/>
                    </a:lnTo>
                    <a:lnTo>
                      <a:pt x="776" y="208"/>
                    </a:lnTo>
                    <a:lnTo>
                      <a:pt x="785" y="207"/>
                    </a:lnTo>
                    <a:lnTo>
                      <a:pt x="792" y="207"/>
                    </a:lnTo>
                    <a:lnTo>
                      <a:pt x="800" y="208"/>
                    </a:lnTo>
                    <a:lnTo>
                      <a:pt x="806" y="209"/>
                    </a:lnTo>
                    <a:lnTo>
                      <a:pt x="813" y="213"/>
                    </a:lnTo>
                    <a:lnTo>
                      <a:pt x="819" y="216"/>
                    </a:lnTo>
                    <a:lnTo>
                      <a:pt x="825" y="221"/>
                    </a:lnTo>
                    <a:lnTo>
                      <a:pt x="830" y="226"/>
                    </a:lnTo>
                    <a:lnTo>
                      <a:pt x="835" y="230"/>
                    </a:lnTo>
                    <a:lnTo>
                      <a:pt x="839" y="236"/>
                    </a:lnTo>
                    <a:lnTo>
                      <a:pt x="838" y="244"/>
                    </a:lnTo>
                    <a:lnTo>
                      <a:pt x="839" y="251"/>
                    </a:lnTo>
                    <a:lnTo>
                      <a:pt x="842" y="258"/>
                    </a:lnTo>
                    <a:lnTo>
                      <a:pt x="844" y="265"/>
                    </a:lnTo>
                    <a:lnTo>
                      <a:pt x="847" y="271"/>
                    </a:lnTo>
                    <a:lnTo>
                      <a:pt x="849" y="277"/>
                    </a:lnTo>
                    <a:lnTo>
                      <a:pt x="850" y="284"/>
                    </a:lnTo>
                    <a:lnTo>
                      <a:pt x="850" y="290"/>
                    </a:lnTo>
                    <a:lnTo>
                      <a:pt x="848" y="297"/>
                    </a:lnTo>
                    <a:lnTo>
                      <a:pt x="843" y="303"/>
                    </a:lnTo>
                    <a:lnTo>
                      <a:pt x="834" y="316"/>
                    </a:lnTo>
                    <a:lnTo>
                      <a:pt x="824" y="328"/>
                    </a:lnTo>
                    <a:lnTo>
                      <a:pt x="812" y="340"/>
                    </a:lnTo>
                    <a:lnTo>
                      <a:pt x="800" y="351"/>
                    </a:lnTo>
                    <a:lnTo>
                      <a:pt x="787" y="360"/>
                    </a:lnTo>
                    <a:lnTo>
                      <a:pt x="774" y="368"/>
                    </a:lnTo>
                    <a:lnTo>
                      <a:pt x="760" y="374"/>
                    </a:lnTo>
                    <a:lnTo>
                      <a:pt x="744" y="378"/>
                    </a:lnTo>
                    <a:lnTo>
                      <a:pt x="728" y="379"/>
                    </a:lnTo>
                    <a:lnTo>
                      <a:pt x="711" y="377"/>
                    </a:lnTo>
                    <a:lnTo>
                      <a:pt x="705" y="373"/>
                    </a:lnTo>
                    <a:lnTo>
                      <a:pt x="702" y="370"/>
                    </a:lnTo>
                    <a:lnTo>
                      <a:pt x="698" y="365"/>
                    </a:lnTo>
                    <a:lnTo>
                      <a:pt x="696" y="360"/>
                    </a:lnTo>
                    <a:lnTo>
                      <a:pt x="693" y="354"/>
                    </a:lnTo>
                    <a:lnTo>
                      <a:pt x="692" y="348"/>
                    </a:lnTo>
                    <a:lnTo>
                      <a:pt x="691" y="342"/>
                    </a:lnTo>
                    <a:lnTo>
                      <a:pt x="690" y="336"/>
                    </a:lnTo>
                    <a:lnTo>
                      <a:pt x="690" y="332"/>
                    </a:lnTo>
                    <a:lnTo>
                      <a:pt x="689" y="326"/>
                    </a:lnTo>
                    <a:lnTo>
                      <a:pt x="674" y="316"/>
                    </a:lnTo>
                    <a:lnTo>
                      <a:pt x="661" y="305"/>
                    </a:lnTo>
                    <a:lnTo>
                      <a:pt x="648" y="294"/>
                    </a:lnTo>
                    <a:lnTo>
                      <a:pt x="635" y="282"/>
                    </a:lnTo>
                    <a:lnTo>
                      <a:pt x="622" y="269"/>
                    </a:lnTo>
                    <a:lnTo>
                      <a:pt x="608" y="257"/>
                    </a:lnTo>
                    <a:lnTo>
                      <a:pt x="593" y="247"/>
                    </a:lnTo>
                    <a:lnTo>
                      <a:pt x="579" y="239"/>
                    </a:lnTo>
                    <a:lnTo>
                      <a:pt x="563" y="234"/>
                    </a:lnTo>
                    <a:lnTo>
                      <a:pt x="546" y="232"/>
                    </a:lnTo>
                    <a:lnTo>
                      <a:pt x="507" y="255"/>
                    </a:lnTo>
                    <a:lnTo>
                      <a:pt x="471" y="283"/>
                    </a:lnTo>
                    <a:lnTo>
                      <a:pt x="435" y="313"/>
                    </a:lnTo>
                    <a:lnTo>
                      <a:pt x="403" y="343"/>
                    </a:lnTo>
                    <a:lnTo>
                      <a:pt x="371" y="377"/>
                    </a:lnTo>
                    <a:lnTo>
                      <a:pt x="341" y="411"/>
                    </a:lnTo>
                    <a:lnTo>
                      <a:pt x="312" y="447"/>
                    </a:lnTo>
                    <a:lnTo>
                      <a:pt x="283" y="484"/>
                    </a:lnTo>
                    <a:lnTo>
                      <a:pt x="256" y="520"/>
                    </a:lnTo>
                    <a:lnTo>
                      <a:pt x="230" y="556"/>
                    </a:lnTo>
                    <a:lnTo>
                      <a:pt x="232" y="580"/>
                    </a:lnTo>
                    <a:lnTo>
                      <a:pt x="233" y="605"/>
                    </a:lnTo>
                    <a:lnTo>
                      <a:pt x="233" y="629"/>
                    </a:lnTo>
                    <a:lnTo>
                      <a:pt x="231" y="654"/>
                    </a:lnTo>
                    <a:lnTo>
                      <a:pt x="230" y="679"/>
                    </a:lnTo>
                    <a:lnTo>
                      <a:pt x="227" y="704"/>
                    </a:lnTo>
                    <a:lnTo>
                      <a:pt x="226" y="728"/>
                    </a:lnTo>
                    <a:lnTo>
                      <a:pt x="225" y="753"/>
                    </a:lnTo>
                    <a:lnTo>
                      <a:pt x="225" y="778"/>
                    </a:lnTo>
                    <a:lnTo>
                      <a:pt x="226" y="803"/>
                    </a:lnTo>
                    <a:lnTo>
                      <a:pt x="226" y="804"/>
                    </a:lnTo>
                    <a:lnTo>
                      <a:pt x="226" y="805"/>
                    </a:lnTo>
                    <a:lnTo>
                      <a:pt x="226" y="807"/>
                    </a:lnTo>
                    <a:lnTo>
                      <a:pt x="226" y="809"/>
                    </a:lnTo>
                    <a:lnTo>
                      <a:pt x="226" y="810"/>
                    </a:lnTo>
                    <a:lnTo>
                      <a:pt x="226" y="812"/>
                    </a:lnTo>
                    <a:lnTo>
                      <a:pt x="226" y="813"/>
                    </a:lnTo>
                    <a:lnTo>
                      <a:pt x="226" y="814"/>
                    </a:lnTo>
                    <a:lnTo>
                      <a:pt x="225" y="816"/>
                    </a:lnTo>
                    <a:lnTo>
                      <a:pt x="224" y="817"/>
                    </a:lnTo>
                    <a:lnTo>
                      <a:pt x="226" y="818"/>
                    </a:lnTo>
                    <a:lnTo>
                      <a:pt x="229" y="820"/>
                    </a:lnTo>
                    <a:lnTo>
                      <a:pt x="229" y="823"/>
                    </a:lnTo>
                    <a:lnTo>
                      <a:pt x="230" y="826"/>
                    </a:lnTo>
                    <a:lnTo>
                      <a:pt x="230" y="829"/>
                    </a:lnTo>
                    <a:lnTo>
                      <a:pt x="229" y="832"/>
                    </a:lnTo>
                    <a:lnTo>
                      <a:pt x="229" y="836"/>
                    </a:lnTo>
                    <a:lnTo>
                      <a:pt x="230" y="839"/>
                    </a:lnTo>
                    <a:lnTo>
                      <a:pt x="230" y="843"/>
                    </a:lnTo>
                    <a:lnTo>
                      <a:pt x="232" y="845"/>
                    </a:lnTo>
                    <a:lnTo>
                      <a:pt x="232" y="850"/>
                    </a:lnTo>
                    <a:lnTo>
                      <a:pt x="232" y="856"/>
                    </a:lnTo>
                    <a:lnTo>
                      <a:pt x="232" y="862"/>
                    </a:lnTo>
                    <a:lnTo>
                      <a:pt x="232" y="867"/>
                    </a:lnTo>
                    <a:lnTo>
                      <a:pt x="231" y="873"/>
                    </a:lnTo>
                    <a:lnTo>
                      <a:pt x="231" y="878"/>
                    </a:lnTo>
                    <a:lnTo>
                      <a:pt x="232" y="883"/>
                    </a:lnTo>
                    <a:lnTo>
                      <a:pt x="233" y="888"/>
                    </a:lnTo>
                    <a:lnTo>
                      <a:pt x="234" y="894"/>
                    </a:lnTo>
                    <a:lnTo>
                      <a:pt x="238" y="899"/>
                    </a:lnTo>
                    <a:lnTo>
                      <a:pt x="239" y="898"/>
                    </a:lnTo>
                    <a:lnTo>
                      <a:pt x="242" y="898"/>
                    </a:lnTo>
                    <a:lnTo>
                      <a:pt x="244" y="897"/>
                    </a:lnTo>
                    <a:lnTo>
                      <a:pt x="245" y="895"/>
                    </a:lnTo>
                    <a:lnTo>
                      <a:pt x="248" y="895"/>
                    </a:lnTo>
                    <a:lnTo>
                      <a:pt x="249" y="894"/>
                    </a:lnTo>
                    <a:lnTo>
                      <a:pt x="250" y="893"/>
                    </a:lnTo>
                    <a:lnTo>
                      <a:pt x="252" y="892"/>
                    </a:lnTo>
                    <a:lnTo>
                      <a:pt x="253" y="889"/>
                    </a:lnTo>
                    <a:lnTo>
                      <a:pt x="255" y="888"/>
                    </a:lnTo>
                    <a:lnTo>
                      <a:pt x="256" y="880"/>
                    </a:lnTo>
                    <a:lnTo>
                      <a:pt x="256" y="870"/>
                    </a:lnTo>
                    <a:lnTo>
                      <a:pt x="255" y="862"/>
                    </a:lnTo>
                    <a:lnTo>
                      <a:pt x="253" y="853"/>
                    </a:lnTo>
                    <a:lnTo>
                      <a:pt x="252" y="843"/>
                    </a:lnTo>
                    <a:lnTo>
                      <a:pt x="252" y="835"/>
                    </a:lnTo>
                    <a:lnTo>
                      <a:pt x="252" y="825"/>
                    </a:lnTo>
                    <a:lnTo>
                      <a:pt x="252" y="817"/>
                    </a:lnTo>
                    <a:lnTo>
                      <a:pt x="255" y="807"/>
                    </a:lnTo>
                    <a:lnTo>
                      <a:pt x="258" y="799"/>
                    </a:lnTo>
                    <a:lnTo>
                      <a:pt x="261" y="799"/>
                    </a:lnTo>
                    <a:lnTo>
                      <a:pt x="262" y="799"/>
                    </a:lnTo>
                    <a:lnTo>
                      <a:pt x="263" y="799"/>
                    </a:lnTo>
                    <a:lnTo>
                      <a:pt x="264" y="800"/>
                    </a:lnTo>
                    <a:lnTo>
                      <a:pt x="265" y="801"/>
                    </a:lnTo>
                    <a:lnTo>
                      <a:pt x="267" y="803"/>
                    </a:lnTo>
                    <a:lnTo>
                      <a:pt x="268" y="804"/>
                    </a:lnTo>
                    <a:lnTo>
                      <a:pt x="269" y="805"/>
                    </a:lnTo>
                    <a:lnTo>
                      <a:pt x="271" y="806"/>
                    </a:lnTo>
                    <a:lnTo>
                      <a:pt x="273" y="807"/>
                    </a:lnTo>
                    <a:lnTo>
                      <a:pt x="274" y="812"/>
                    </a:lnTo>
                    <a:lnTo>
                      <a:pt x="275" y="816"/>
                    </a:lnTo>
                    <a:lnTo>
                      <a:pt x="275" y="820"/>
                    </a:lnTo>
                    <a:lnTo>
                      <a:pt x="275" y="825"/>
                    </a:lnTo>
                    <a:lnTo>
                      <a:pt x="275" y="831"/>
                    </a:lnTo>
                    <a:lnTo>
                      <a:pt x="275" y="836"/>
                    </a:lnTo>
                    <a:lnTo>
                      <a:pt x="275" y="841"/>
                    </a:lnTo>
                    <a:lnTo>
                      <a:pt x="275" y="845"/>
                    </a:lnTo>
                    <a:lnTo>
                      <a:pt x="275" y="851"/>
                    </a:lnTo>
                    <a:lnTo>
                      <a:pt x="275" y="856"/>
                    </a:lnTo>
                    <a:lnTo>
                      <a:pt x="278" y="857"/>
                    </a:lnTo>
                    <a:lnTo>
                      <a:pt x="281" y="856"/>
                    </a:lnTo>
                    <a:lnTo>
                      <a:pt x="284" y="855"/>
                    </a:lnTo>
                    <a:lnTo>
                      <a:pt x="288" y="853"/>
                    </a:lnTo>
                    <a:lnTo>
                      <a:pt x="290" y="850"/>
                    </a:lnTo>
                    <a:lnTo>
                      <a:pt x="294" y="847"/>
                    </a:lnTo>
                    <a:lnTo>
                      <a:pt x="296" y="843"/>
                    </a:lnTo>
                    <a:lnTo>
                      <a:pt x="299" y="839"/>
                    </a:lnTo>
                    <a:lnTo>
                      <a:pt x="301" y="836"/>
                    </a:lnTo>
                    <a:lnTo>
                      <a:pt x="303" y="834"/>
                    </a:lnTo>
                    <a:lnTo>
                      <a:pt x="303" y="828"/>
                    </a:lnTo>
                    <a:lnTo>
                      <a:pt x="305" y="822"/>
                    </a:lnTo>
                    <a:lnTo>
                      <a:pt x="306" y="816"/>
                    </a:lnTo>
                    <a:lnTo>
                      <a:pt x="307" y="811"/>
                    </a:lnTo>
                    <a:lnTo>
                      <a:pt x="308" y="805"/>
                    </a:lnTo>
                    <a:lnTo>
                      <a:pt x="311" y="800"/>
                    </a:lnTo>
                    <a:lnTo>
                      <a:pt x="313" y="794"/>
                    </a:lnTo>
                    <a:lnTo>
                      <a:pt x="315" y="790"/>
                    </a:lnTo>
                    <a:lnTo>
                      <a:pt x="318" y="784"/>
                    </a:lnTo>
                    <a:lnTo>
                      <a:pt x="320" y="779"/>
                    </a:lnTo>
                    <a:lnTo>
                      <a:pt x="321" y="778"/>
                    </a:lnTo>
                    <a:lnTo>
                      <a:pt x="322" y="776"/>
                    </a:lnTo>
                    <a:lnTo>
                      <a:pt x="325" y="775"/>
                    </a:lnTo>
                    <a:lnTo>
                      <a:pt x="326" y="774"/>
                    </a:lnTo>
                    <a:lnTo>
                      <a:pt x="327" y="773"/>
                    </a:lnTo>
                    <a:lnTo>
                      <a:pt x="328" y="772"/>
                    </a:lnTo>
                    <a:lnTo>
                      <a:pt x="330" y="770"/>
                    </a:lnTo>
                    <a:lnTo>
                      <a:pt x="331" y="770"/>
                    </a:lnTo>
                    <a:lnTo>
                      <a:pt x="332" y="770"/>
                    </a:lnTo>
                    <a:lnTo>
                      <a:pt x="334" y="770"/>
                    </a:lnTo>
                    <a:lnTo>
                      <a:pt x="338" y="775"/>
                    </a:lnTo>
                    <a:lnTo>
                      <a:pt x="340" y="781"/>
                    </a:lnTo>
                    <a:lnTo>
                      <a:pt x="340" y="787"/>
                    </a:lnTo>
                    <a:lnTo>
                      <a:pt x="340" y="792"/>
                    </a:lnTo>
                    <a:lnTo>
                      <a:pt x="340" y="797"/>
                    </a:lnTo>
                    <a:lnTo>
                      <a:pt x="340" y="801"/>
                    </a:lnTo>
                    <a:lnTo>
                      <a:pt x="340" y="806"/>
                    </a:lnTo>
                    <a:lnTo>
                      <a:pt x="341" y="809"/>
                    </a:lnTo>
                    <a:lnTo>
                      <a:pt x="344" y="812"/>
                    </a:lnTo>
                    <a:lnTo>
                      <a:pt x="349" y="813"/>
                    </a:lnTo>
                    <a:lnTo>
                      <a:pt x="346" y="818"/>
                    </a:lnTo>
                    <a:lnTo>
                      <a:pt x="343" y="822"/>
                    </a:lnTo>
                    <a:lnTo>
                      <a:pt x="339" y="826"/>
                    </a:lnTo>
                    <a:lnTo>
                      <a:pt x="334" y="830"/>
                    </a:lnTo>
                    <a:lnTo>
                      <a:pt x="331" y="835"/>
                    </a:lnTo>
                    <a:lnTo>
                      <a:pt x="328" y="839"/>
                    </a:lnTo>
                    <a:lnTo>
                      <a:pt x="325" y="843"/>
                    </a:lnTo>
                    <a:lnTo>
                      <a:pt x="324" y="849"/>
                    </a:lnTo>
                    <a:lnTo>
                      <a:pt x="322" y="854"/>
                    </a:lnTo>
                    <a:lnTo>
                      <a:pt x="324" y="860"/>
                    </a:lnTo>
                    <a:lnTo>
                      <a:pt x="322" y="864"/>
                    </a:lnTo>
                    <a:lnTo>
                      <a:pt x="322" y="872"/>
                    </a:lnTo>
                    <a:lnTo>
                      <a:pt x="322" y="879"/>
                    </a:lnTo>
                    <a:lnTo>
                      <a:pt x="324" y="886"/>
                    </a:lnTo>
                    <a:lnTo>
                      <a:pt x="325" y="894"/>
                    </a:lnTo>
                    <a:lnTo>
                      <a:pt x="325" y="901"/>
                    </a:lnTo>
                    <a:lnTo>
                      <a:pt x="322" y="907"/>
                    </a:lnTo>
                    <a:lnTo>
                      <a:pt x="319" y="912"/>
                    </a:lnTo>
                    <a:lnTo>
                      <a:pt x="313" y="916"/>
                    </a:lnTo>
                    <a:lnTo>
                      <a:pt x="303" y="917"/>
                    </a:lnTo>
                    <a:lnTo>
                      <a:pt x="299" y="912"/>
                    </a:lnTo>
                    <a:lnTo>
                      <a:pt x="295" y="907"/>
                    </a:lnTo>
                    <a:lnTo>
                      <a:pt x="293" y="901"/>
                    </a:lnTo>
                    <a:lnTo>
                      <a:pt x="290" y="895"/>
                    </a:lnTo>
                    <a:lnTo>
                      <a:pt x="289" y="889"/>
                    </a:lnTo>
                    <a:lnTo>
                      <a:pt x="289" y="882"/>
                    </a:lnTo>
                    <a:lnTo>
                      <a:pt x="289" y="875"/>
                    </a:lnTo>
                    <a:lnTo>
                      <a:pt x="288" y="869"/>
                    </a:lnTo>
                    <a:lnTo>
                      <a:pt x="288" y="862"/>
                    </a:lnTo>
                    <a:lnTo>
                      <a:pt x="287" y="856"/>
                    </a:lnTo>
                    <a:lnTo>
                      <a:pt x="284" y="860"/>
                    </a:lnTo>
                    <a:lnTo>
                      <a:pt x="281" y="863"/>
                    </a:lnTo>
                    <a:lnTo>
                      <a:pt x="277" y="866"/>
                    </a:lnTo>
                    <a:lnTo>
                      <a:pt x="273" y="869"/>
                    </a:lnTo>
                    <a:lnTo>
                      <a:pt x="269" y="872"/>
                    </a:lnTo>
                    <a:lnTo>
                      <a:pt x="265" y="874"/>
                    </a:lnTo>
                    <a:lnTo>
                      <a:pt x="263" y="878"/>
                    </a:lnTo>
                    <a:lnTo>
                      <a:pt x="262" y="881"/>
                    </a:lnTo>
                    <a:lnTo>
                      <a:pt x="263" y="886"/>
                    </a:lnTo>
                    <a:lnTo>
                      <a:pt x="267" y="891"/>
                    </a:lnTo>
                    <a:lnTo>
                      <a:pt x="244" y="911"/>
                    </a:lnTo>
                    <a:lnTo>
                      <a:pt x="244" y="910"/>
                    </a:lnTo>
                    <a:lnTo>
                      <a:pt x="244" y="908"/>
                    </a:lnTo>
                    <a:lnTo>
                      <a:pt x="244" y="907"/>
                    </a:lnTo>
                    <a:lnTo>
                      <a:pt x="244" y="906"/>
                    </a:lnTo>
                    <a:lnTo>
                      <a:pt x="244" y="906"/>
                    </a:lnTo>
                    <a:lnTo>
                      <a:pt x="243" y="905"/>
                    </a:lnTo>
                    <a:lnTo>
                      <a:pt x="243" y="904"/>
                    </a:lnTo>
                    <a:lnTo>
                      <a:pt x="242" y="904"/>
                    </a:lnTo>
                    <a:lnTo>
                      <a:pt x="242" y="902"/>
                    </a:lnTo>
                    <a:lnTo>
                      <a:pt x="240" y="902"/>
                    </a:lnTo>
                    <a:lnTo>
                      <a:pt x="238" y="902"/>
                    </a:lnTo>
                    <a:lnTo>
                      <a:pt x="239" y="923"/>
                    </a:lnTo>
                    <a:lnTo>
                      <a:pt x="242" y="943"/>
                    </a:lnTo>
                    <a:lnTo>
                      <a:pt x="243" y="964"/>
                    </a:lnTo>
                    <a:lnTo>
                      <a:pt x="245" y="986"/>
                    </a:lnTo>
                    <a:lnTo>
                      <a:pt x="248" y="1007"/>
                    </a:lnTo>
                    <a:lnTo>
                      <a:pt x="252" y="1027"/>
                    </a:lnTo>
                    <a:lnTo>
                      <a:pt x="258" y="1048"/>
                    </a:lnTo>
                    <a:lnTo>
                      <a:pt x="268" y="1065"/>
                    </a:lnTo>
                    <a:lnTo>
                      <a:pt x="280" y="1082"/>
                    </a:lnTo>
                    <a:lnTo>
                      <a:pt x="295" y="1096"/>
                    </a:lnTo>
                    <a:lnTo>
                      <a:pt x="300" y="1101"/>
                    </a:lnTo>
                    <a:lnTo>
                      <a:pt x="306" y="1106"/>
                    </a:lnTo>
                    <a:lnTo>
                      <a:pt x="312" y="1111"/>
                    </a:lnTo>
                    <a:lnTo>
                      <a:pt x="318" y="1115"/>
                    </a:lnTo>
                    <a:lnTo>
                      <a:pt x="324" y="1119"/>
                    </a:lnTo>
                    <a:lnTo>
                      <a:pt x="330" y="1123"/>
                    </a:lnTo>
                    <a:lnTo>
                      <a:pt x="337" y="1125"/>
                    </a:lnTo>
                    <a:lnTo>
                      <a:pt x="344" y="1127"/>
                    </a:lnTo>
                    <a:lnTo>
                      <a:pt x="351" y="1130"/>
                    </a:lnTo>
                    <a:lnTo>
                      <a:pt x="358" y="1131"/>
                    </a:lnTo>
                    <a:lnTo>
                      <a:pt x="362" y="1104"/>
                    </a:lnTo>
                    <a:lnTo>
                      <a:pt x="364" y="1076"/>
                    </a:lnTo>
                    <a:lnTo>
                      <a:pt x="366" y="1049"/>
                    </a:lnTo>
                    <a:lnTo>
                      <a:pt x="368" y="1021"/>
                    </a:lnTo>
                    <a:lnTo>
                      <a:pt x="369" y="995"/>
                    </a:lnTo>
                    <a:lnTo>
                      <a:pt x="371" y="968"/>
                    </a:lnTo>
                    <a:lnTo>
                      <a:pt x="372" y="942"/>
                    </a:lnTo>
                    <a:lnTo>
                      <a:pt x="375" y="914"/>
                    </a:lnTo>
                    <a:lnTo>
                      <a:pt x="377" y="888"/>
                    </a:lnTo>
                    <a:lnTo>
                      <a:pt x="381" y="862"/>
                    </a:lnTo>
                    <a:lnTo>
                      <a:pt x="383" y="857"/>
                    </a:lnTo>
                    <a:lnTo>
                      <a:pt x="387" y="854"/>
                    </a:lnTo>
                    <a:lnTo>
                      <a:pt x="390" y="848"/>
                    </a:lnTo>
                    <a:lnTo>
                      <a:pt x="394" y="843"/>
                    </a:lnTo>
                    <a:lnTo>
                      <a:pt x="398" y="838"/>
                    </a:lnTo>
                    <a:lnTo>
                      <a:pt x="403" y="834"/>
                    </a:lnTo>
                    <a:lnTo>
                      <a:pt x="408" y="829"/>
                    </a:lnTo>
                    <a:lnTo>
                      <a:pt x="413" y="825"/>
                    </a:lnTo>
                    <a:lnTo>
                      <a:pt x="418" y="822"/>
                    </a:lnTo>
                    <a:lnTo>
                      <a:pt x="423" y="819"/>
                    </a:lnTo>
                    <a:lnTo>
                      <a:pt x="437" y="817"/>
                    </a:lnTo>
                    <a:lnTo>
                      <a:pt x="450" y="816"/>
                    </a:lnTo>
                    <a:lnTo>
                      <a:pt x="463" y="816"/>
                    </a:lnTo>
                    <a:lnTo>
                      <a:pt x="476" y="818"/>
                    </a:lnTo>
                    <a:lnTo>
                      <a:pt x="488" y="820"/>
                    </a:lnTo>
                    <a:lnTo>
                      <a:pt x="500" y="824"/>
                    </a:lnTo>
                    <a:lnTo>
                      <a:pt x="511" y="829"/>
                    </a:lnTo>
                    <a:lnTo>
                      <a:pt x="523" y="834"/>
                    </a:lnTo>
                    <a:lnTo>
                      <a:pt x="534" y="839"/>
                    </a:lnTo>
                    <a:lnTo>
                      <a:pt x="543" y="845"/>
                    </a:lnTo>
                    <a:lnTo>
                      <a:pt x="549" y="851"/>
                    </a:lnTo>
                    <a:lnTo>
                      <a:pt x="554" y="858"/>
                    </a:lnTo>
                    <a:lnTo>
                      <a:pt x="559" y="866"/>
                    </a:lnTo>
                    <a:lnTo>
                      <a:pt x="561" y="873"/>
                    </a:lnTo>
                    <a:lnTo>
                      <a:pt x="564" y="881"/>
                    </a:lnTo>
                    <a:lnTo>
                      <a:pt x="565" y="891"/>
                    </a:lnTo>
                    <a:lnTo>
                      <a:pt x="566" y="899"/>
                    </a:lnTo>
                    <a:lnTo>
                      <a:pt x="565" y="907"/>
                    </a:lnTo>
                    <a:lnTo>
                      <a:pt x="564" y="917"/>
                    </a:lnTo>
                    <a:lnTo>
                      <a:pt x="563" y="925"/>
                    </a:lnTo>
                    <a:lnTo>
                      <a:pt x="561" y="926"/>
                    </a:lnTo>
                    <a:lnTo>
                      <a:pt x="561" y="927"/>
                    </a:lnTo>
                    <a:lnTo>
                      <a:pt x="560" y="927"/>
                    </a:lnTo>
                    <a:lnTo>
                      <a:pt x="559" y="929"/>
                    </a:lnTo>
                    <a:lnTo>
                      <a:pt x="558" y="930"/>
                    </a:lnTo>
                    <a:lnTo>
                      <a:pt x="558" y="931"/>
                    </a:lnTo>
                    <a:lnTo>
                      <a:pt x="558" y="932"/>
                    </a:lnTo>
                    <a:lnTo>
                      <a:pt x="557" y="933"/>
                    </a:lnTo>
                    <a:lnTo>
                      <a:pt x="557" y="935"/>
                    </a:lnTo>
                    <a:lnTo>
                      <a:pt x="558" y="936"/>
                    </a:lnTo>
                    <a:lnTo>
                      <a:pt x="564" y="938"/>
                    </a:lnTo>
                    <a:lnTo>
                      <a:pt x="566" y="942"/>
                    </a:lnTo>
                    <a:lnTo>
                      <a:pt x="568" y="945"/>
                    </a:lnTo>
                    <a:lnTo>
                      <a:pt x="568" y="949"/>
                    </a:lnTo>
                    <a:lnTo>
                      <a:pt x="567" y="954"/>
                    </a:lnTo>
                    <a:lnTo>
                      <a:pt x="565" y="958"/>
                    </a:lnTo>
                    <a:lnTo>
                      <a:pt x="564" y="963"/>
                    </a:lnTo>
                    <a:lnTo>
                      <a:pt x="561" y="967"/>
                    </a:lnTo>
                    <a:lnTo>
                      <a:pt x="560" y="971"/>
                    </a:lnTo>
                    <a:lnTo>
                      <a:pt x="560" y="976"/>
                    </a:lnTo>
                    <a:lnTo>
                      <a:pt x="535" y="1001"/>
                    </a:lnTo>
                    <a:lnTo>
                      <a:pt x="514" y="1030"/>
                    </a:lnTo>
                    <a:lnTo>
                      <a:pt x="497" y="1059"/>
                    </a:lnTo>
                    <a:lnTo>
                      <a:pt x="483" y="1092"/>
                    </a:lnTo>
                    <a:lnTo>
                      <a:pt x="471" y="1125"/>
                    </a:lnTo>
                    <a:lnTo>
                      <a:pt x="463" y="1161"/>
                    </a:lnTo>
                    <a:lnTo>
                      <a:pt x="456" y="1196"/>
                    </a:lnTo>
                    <a:lnTo>
                      <a:pt x="450" y="1233"/>
                    </a:lnTo>
                    <a:lnTo>
                      <a:pt x="446" y="1270"/>
                    </a:lnTo>
                    <a:lnTo>
                      <a:pt x="444" y="1307"/>
                    </a:lnTo>
                    <a:lnTo>
                      <a:pt x="441" y="1309"/>
                    </a:lnTo>
                    <a:lnTo>
                      <a:pt x="440" y="1312"/>
                    </a:lnTo>
                    <a:lnTo>
                      <a:pt x="438" y="1314"/>
                    </a:lnTo>
                    <a:lnTo>
                      <a:pt x="437" y="1318"/>
                    </a:lnTo>
                    <a:lnTo>
                      <a:pt x="435" y="1320"/>
                    </a:lnTo>
                    <a:lnTo>
                      <a:pt x="435" y="1324"/>
                    </a:lnTo>
                    <a:lnTo>
                      <a:pt x="434" y="1326"/>
                    </a:lnTo>
                    <a:lnTo>
                      <a:pt x="434" y="1329"/>
                    </a:lnTo>
                    <a:lnTo>
                      <a:pt x="434" y="1332"/>
                    </a:lnTo>
                    <a:lnTo>
                      <a:pt x="434" y="1335"/>
                    </a:lnTo>
                    <a:lnTo>
                      <a:pt x="433" y="1335"/>
                    </a:lnTo>
                    <a:lnTo>
                      <a:pt x="433" y="1335"/>
                    </a:lnTo>
                    <a:lnTo>
                      <a:pt x="432" y="1335"/>
                    </a:lnTo>
                    <a:lnTo>
                      <a:pt x="432" y="1337"/>
                    </a:lnTo>
                    <a:lnTo>
                      <a:pt x="432" y="1337"/>
                    </a:lnTo>
                    <a:lnTo>
                      <a:pt x="431" y="1337"/>
                    </a:lnTo>
                    <a:lnTo>
                      <a:pt x="431" y="1338"/>
                    </a:lnTo>
                    <a:lnTo>
                      <a:pt x="431" y="1338"/>
                    </a:lnTo>
                    <a:lnTo>
                      <a:pt x="429" y="1339"/>
                    </a:lnTo>
                    <a:lnTo>
                      <a:pt x="429" y="1339"/>
                    </a:lnTo>
                    <a:lnTo>
                      <a:pt x="425" y="1335"/>
                    </a:lnTo>
                    <a:lnTo>
                      <a:pt x="420" y="1333"/>
                    </a:lnTo>
                    <a:lnTo>
                      <a:pt x="415" y="1332"/>
                    </a:lnTo>
                    <a:lnTo>
                      <a:pt x="409" y="1331"/>
                    </a:lnTo>
                    <a:lnTo>
                      <a:pt x="403" y="1331"/>
                    </a:lnTo>
                    <a:lnTo>
                      <a:pt x="397" y="1331"/>
                    </a:lnTo>
                    <a:lnTo>
                      <a:pt x="393" y="1329"/>
                    </a:lnTo>
                    <a:lnTo>
                      <a:pt x="387" y="1328"/>
                    </a:lnTo>
                    <a:lnTo>
                      <a:pt x="382" y="1325"/>
                    </a:lnTo>
                    <a:lnTo>
                      <a:pt x="377" y="1321"/>
                    </a:lnTo>
                    <a:lnTo>
                      <a:pt x="358" y="1302"/>
                    </a:lnTo>
                    <a:lnTo>
                      <a:pt x="338" y="1284"/>
                    </a:lnTo>
                    <a:lnTo>
                      <a:pt x="318" y="1268"/>
                    </a:lnTo>
                    <a:lnTo>
                      <a:pt x="296" y="1252"/>
                    </a:lnTo>
                    <a:lnTo>
                      <a:pt x="274" y="1237"/>
                    </a:lnTo>
                    <a:lnTo>
                      <a:pt x="251" y="1222"/>
                    </a:lnTo>
                    <a:lnTo>
                      <a:pt x="229" y="1209"/>
                    </a:lnTo>
                    <a:lnTo>
                      <a:pt x="205" y="1197"/>
                    </a:lnTo>
                    <a:lnTo>
                      <a:pt x="182" y="1184"/>
                    </a:lnTo>
                    <a:lnTo>
                      <a:pt x="158" y="1174"/>
                    </a:lnTo>
                    <a:lnTo>
                      <a:pt x="154" y="1171"/>
                    </a:lnTo>
                    <a:lnTo>
                      <a:pt x="148" y="1171"/>
                    </a:lnTo>
                    <a:lnTo>
                      <a:pt x="141" y="1172"/>
                    </a:lnTo>
                    <a:lnTo>
                      <a:pt x="133" y="1174"/>
                    </a:lnTo>
                    <a:lnTo>
                      <a:pt x="126" y="1175"/>
                    </a:lnTo>
                    <a:lnTo>
                      <a:pt x="119" y="1176"/>
                    </a:lnTo>
                    <a:lnTo>
                      <a:pt x="113" y="1175"/>
                    </a:lnTo>
                    <a:lnTo>
                      <a:pt x="108" y="1171"/>
                    </a:lnTo>
                    <a:lnTo>
                      <a:pt x="105" y="1165"/>
                    </a:lnTo>
                    <a:lnTo>
                      <a:pt x="104" y="1156"/>
                    </a:lnTo>
                    <a:lnTo>
                      <a:pt x="100" y="1155"/>
                    </a:lnTo>
                    <a:lnTo>
                      <a:pt x="98" y="1153"/>
                    </a:lnTo>
                    <a:lnTo>
                      <a:pt x="94" y="1152"/>
                    </a:lnTo>
                    <a:lnTo>
                      <a:pt x="92" y="1150"/>
                    </a:lnTo>
                    <a:lnTo>
                      <a:pt x="88" y="1149"/>
                    </a:lnTo>
                    <a:lnTo>
                      <a:pt x="86" y="1146"/>
                    </a:lnTo>
                    <a:lnTo>
                      <a:pt x="84" y="1144"/>
                    </a:lnTo>
                    <a:lnTo>
                      <a:pt x="81" y="1142"/>
                    </a:lnTo>
                    <a:lnTo>
                      <a:pt x="79" y="1138"/>
                    </a:lnTo>
                    <a:lnTo>
                      <a:pt x="78" y="1136"/>
                    </a:lnTo>
                    <a:lnTo>
                      <a:pt x="85" y="1086"/>
                    </a:lnTo>
                    <a:lnTo>
                      <a:pt x="88" y="1035"/>
                    </a:lnTo>
                    <a:lnTo>
                      <a:pt x="89" y="983"/>
                    </a:lnTo>
                    <a:lnTo>
                      <a:pt x="87" y="932"/>
                    </a:lnTo>
                    <a:lnTo>
                      <a:pt x="82" y="881"/>
                    </a:lnTo>
                    <a:lnTo>
                      <a:pt x="75" y="830"/>
                    </a:lnTo>
                    <a:lnTo>
                      <a:pt x="66" y="780"/>
                    </a:lnTo>
                    <a:lnTo>
                      <a:pt x="54" y="730"/>
                    </a:lnTo>
                    <a:lnTo>
                      <a:pt x="40" y="682"/>
                    </a:lnTo>
                    <a:lnTo>
                      <a:pt x="24" y="636"/>
                    </a:lnTo>
                    <a:lnTo>
                      <a:pt x="21" y="625"/>
                    </a:lnTo>
                    <a:lnTo>
                      <a:pt x="17" y="616"/>
                    </a:lnTo>
                    <a:lnTo>
                      <a:pt x="15" y="606"/>
                    </a:lnTo>
                    <a:lnTo>
                      <a:pt x="13" y="598"/>
                    </a:lnTo>
                    <a:lnTo>
                      <a:pt x="12" y="589"/>
                    </a:lnTo>
                    <a:lnTo>
                      <a:pt x="12" y="579"/>
                    </a:lnTo>
                    <a:lnTo>
                      <a:pt x="12" y="571"/>
                    </a:lnTo>
                    <a:lnTo>
                      <a:pt x="13" y="560"/>
                    </a:lnTo>
                    <a:lnTo>
                      <a:pt x="16" y="550"/>
                    </a:lnTo>
                    <a:lnTo>
                      <a:pt x="18" y="540"/>
                    </a:lnTo>
                    <a:lnTo>
                      <a:pt x="11" y="531"/>
                    </a:lnTo>
                    <a:lnTo>
                      <a:pt x="6" y="522"/>
                    </a:lnTo>
                    <a:lnTo>
                      <a:pt x="3" y="512"/>
                    </a:lnTo>
                    <a:lnTo>
                      <a:pt x="2" y="503"/>
                    </a:lnTo>
                    <a:lnTo>
                      <a:pt x="0" y="493"/>
                    </a:lnTo>
                    <a:lnTo>
                      <a:pt x="0" y="483"/>
                    </a:lnTo>
                    <a:lnTo>
                      <a:pt x="0" y="473"/>
                    </a:lnTo>
                    <a:lnTo>
                      <a:pt x="3" y="462"/>
                    </a:lnTo>
                    <a:lnTo>
                      <a:pt x="4" y="452"/>
                    </a:lnTo>
                    <a:lnTo>
                      <a:pt x="6" y="442"/>
                    </a:lnTo>
                    <a:lnTo>
                      <a:pt x="23" y="433"/>
                    </a:lnTo>
                    <a:lnTo>
                      <a:pt x="41" y="423"/>
                    </a:lnTo>
                    <a:lnTo>
                      <a:pt x="57" y="415"/>
                    </a:lnTo>
                    <a:lnTo>
                      <a:pt x="74" y="405"/>
                    </a:lnTo>
                    <a:lnTo>
                      <a:pt x="91" y="396"/>
                    </a:lnTo>
                    <a:lnTo>
                      <a:pt x="107" y="385"/>
                    </a:lnTo>
                    <a:lnTo>
                      <a:pt x="124" y="374"/>
                    </a:lnTo>
                    <a:lnTo>
                      <a:pt x="141" y="364"/>
                    </a:lnTo>
                    <a:lnTo>
                      <a:pt x="157" y="352"/>
                    </a:lnTo>
                    <a:lnTo>
                      <a:pt x="173" y="340"/>
                    </a:lnTo>
                    <a:lnTo>
                      <a:pt x="173" y="335"/>
                    </a:lnTo>
                    <a:lnTo>
                      <a:pt x="175" y="330"/>
                    </a:lnTo>
                    <a:lnTo>
                      <a:pt x="177" y="324"/>
                    </a:lnTo>
                    <a:lnTo>
                      <a:pt x="180" y="320"/>
                    </a:lnTo>
                    <a:lnTo>
                      <a:pt x="181" y="315"/>
                    </a:lnTo>
                    <a:lnTo>
                      <a:pt x="183" y="310"/>
                    </a:lnTo>
                    <a:lnTo>
                      <a:pt x="183" y="305"/>
                    </a:lnTo>
                    <a:lnTo>
                      <a:pt x="182" y="301"/>
                    </a:lnTo>
                    <a:lnTo>
                      <a:pt x="180" y="296"/>
                    </a:lnTo>
                    <a:lnTo>
                      <a:pt x="175" y="291"/>
                    </a:lnTo>
                    <a:lnTo>
                      <a:pt x="170" y="295"/>
                    </a:lnTo>
                    <a:lnTo>
                      <a:pt x="164" y="296"/>
                    </a:lnTo>
                    <a:lnTo>
                      <a:pt x="158" y="297"/>
                    </a:lnTo>
                    <a:lnTo>
                      <a:pt x="152" y="298"/>
                    </a:lnTo>
                    <a:lnTo>
                      <a:pt x="145" y="298"/>
                    </a:lnTo>
                    <a:lnTo>
                      <a:pt x="139" y="299"/>
                    </a:lnTo>
                    <a:lnTo>
                      <a:pt x="133" y="299"/>
                    </a:lnTo>
                    <a:lnTo>
                      <a:pt x="127" y="301"/>
                    </a:lnTo>
                    <a:lnTo>
                      <a:pt x="123" y="302"/>
                    </a:lnTo>
                    <a:lnTo>
                      <a:pt x="118" y="305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2" y="291"/>
                    </a:lnTo>
                    <a:lnTo>
                      <a:pt x="124" y="289"/>
                    </a:lnTo>
                    <a:lnTo>
                      <a:pt x="125" y="285"/>
                    </a:lnTo>
                    <a:lnTo>
                      <a:pt x="127" y="283"/>
                    </a:lnTo>
                    <a:lnTo>
                      <a:pt x="130" y="279"/>
                    </a:lnTo>
                    <a:lnTo>
                      <a:pt x="131" y="276"/>
                    </a:lnTo>
                    <a:lnTo>
                      <a:pt x="132" y="272"/>
                    </a:lnTo>
                    <a:lnTo>
                      <a:pt x="133" y="269"/>
                    </a:lnTo>
                    <a:lnTo>
                      <a:pt x="135" y="265"/>
                    </a:lnTo>
                    <a:lnTo>
                      <a:pt x="136" y="265"/>
                    </a:lnTo>
                    <a:lnTo>
                      <a:pt x="137" y="265"/>
                    </a:lnTo>
                    <a:lnTo>
                      <a:pt x="137" y="265"/>
                    </a:lnTo>
                    <a:lnTo>
                      <a:pt x="138" y="265"/>
                    </a:lnTo>
                    <a:lnTo>
                      <a:pt x="139" y="264"/>
                    </a:lnTo>
                    <a:lnTo>
                      <a:pt x="139" y="264"/>
                    </a:lnTo>
                    <a:lnTo>
                      <a:pt x="141" y="263"/>
                    </a:lnTo>
                    <a:lnTo>
                      <a:pt x="141" y="261"/>
                    </a:lnTo>
                    <a:lnTo>
                      <a:pt x="141" y="261"/>
                    </a:lnTo>
                    <a:lnTo>
                      <a:pt x="141" y="260"/>
                    </a:lnTo>
                    <a:lnTo>
                      <a:pt x="141" y="251"/>
                    </a:lnTo>
                    <a:lnTo>
                      <a:pt x="150" y="251"/>
                    </a:lnTo>
                    <a:lnTo>
                      <a:pt x="157" y="248"/>
                    </a:lnTo>
                    <a:lnTo>
                      <a:pt x="162" y="245"/>
                    </a:lnTo>
                    <a:lnTo>
                      <a:pt x="166" y="239"/>
                    </a:lnTo>
                    <a:lnTo>
                      <a:pt x="168" y="232"/>
                    </a:lnTo>
                    <a:lnTo>
                      <a:pt x="171" y="223"/>
                    </a:lnTo>
                    <a:lnTo>
                      <a:pt x="174" y="216"/>
                    </a:lnTo>
                    <a:lnTo>
                      <a:pt x="177" y="209"/>
                    </a:lnTo>
                    <a:lnTo>
                      <a:pt x="182" y="203"/>
                    </a:lnTo>
                    <a:lnTo>
                      <a:pt x="189" y="200"/>
                    </a:lnTo>
                    <a:lnTo>
                      <a:pt x="193" y="201"/>
                    </a:lnTo>
                    <a:lnTo>
                      <a:pt x="195" y="204"/>
                    </a:lnTo>
                    <a:lnTo>
                      <a:pt x="198" y="207"/>
                    </a:lnTo>
                    <a:lnTo>
                      <a:pt x="199" y="210"/>
                    </a:lnTo>
                    <a:lnTo>
                      <a:pt x="201" y="215"/>
                    </a:lnTo>
                    <a:lnTo>
                      <a:pt x="202" y="219"/>
                    </a:lnTo>
                    <a:lnTo>
                      <a:pt x="204" y="222"/>
                    </a:lnTo>
                    <a:lnTo>
                      <a:pt x="206" y="225"/>
                    </a:lnTo>
                    <a:lnTo>
                      <a:pt x="208" y="227"/>
                    </a:lnTo>
                    <a:lnTo>
                      <a:pt x="212" y="228"/>
                    </a:lnTo>
                    <a:lnTo>
                      <a:pt x="212" y="230"/>
                    </a:lnTo>
                    <a:lnTo>
                      <a:pt x="212" y="233"/>
                    </a:lnTo>
                    <a:lnTo>
                      <a:pt x="212" y="236"/>
                    </a:lnTo>
                    <a:lnTo>
                      <a:pt x="212" y="239"/>
                    </a:lnTo>
                    <a:lnTo>
                      <a:pt x="212" y="241"/>
                    </a:lnTo>
                    <a:lnTo>
                      <a:pt x="213" y="244"/>
                    </a:lnTo>
                    <a:lnTo>
                      <a:pt x="214" y="246"/>
                    </a:lnTo>
                    <a:lnTo>
                      <a:pt x="217" y="246"/>
                    </a:lnTo>
                    <a:lnTo>
                      <a:pt x="220" y="247"/>
                    </a:lnTo>
                    <a:lnTo>
                      <a:pt x="224" y="246"/>
                    </a:lnTo>
                    <a:lnTo>
                      <a:pt x="232" y="246"/>
                    </a:lnTo>
                    <a:lnTo>
                      <a:pt x="232" y="251"/>
                    </a:lnTo>
                    <a:lnTo>
                      <a:pt x="231" y="257"/>
                    </a:lnTo>
                    <a:lnTo>
                      <a:pt x="230" y="261"/>
                    </a:lnTo>
                    <a:lnTo>
                      <a:pt x="227" y="267"/>
                    </a:lnTo>
                    <a:lnTo>
                      <a:pt x="226" y="272"/>
                    </a:lnTo>
                    <a:lnTo>
                      <a:pt x="223" y="277"/>
                    </a:lnTo>
                    <a:lnTo>
                      <a:pt x="219" y="280"/>
                    </a:lnTo>
                    <a:lnTo>
                      <a:pt x="215" y="285"/>
                    </a:lnTo>
                    <a:lnTo>
                      <a:pt x="211" y="289"/>
                    </a:lnTo>
                    <a:lnTo>
                      <a:pt x="206" y="291"/>
                    </a:lnTo>
                    <a:lnTo>
                      <a:pt x="199" y="289"/>
                    </a:lnTo>
                    <a:lnTo>
                      <a:pt x="194" y="289"/>
                    </a:lnTo>
                    <a:lnTo>
                      <a:pt x="190" y="291"/>
                    </a:lnTo>
                    <a:lnTo>
                      <a:pt x="189" y="296"/>
                    </a:lnTo>
                    <a:lnTo>
                      <a:pt x="189" y="301"/>
                    </a:lnTo>
                    <a:lnTo>
                      <a:pt x="189" y="307"/>
                    </a:lnTo>
                    <a:lnTo>
                      <a:pt x="189" y="313"/>
                    </a:lnTo>
                    <a:lnTo>
                      <a:pt x="188" y="319"/>
                    </a:lnTo>
                    <a:lnTo>
                      <a:pt x="186" y="322"/>
                    </a:lnTo>
                    <a:lnTo>
                      <a:pt x="181" y="326"/>
                    </a:lnTo>
                    <a:lnTo>
                      <a:pt x="183" y="328"/>
                    </a:lnTo>
                    <a:lnTo>
                      <a:pt x="215" y="303"/>
                    </a:lnTo>
                    <a:lnTo>
                      <a:pt x="249" y="277"/>
                    </a:lnTo>
                    <a:lnTo>
                      <a:pt x="282" y="248"/>
                    </a:lnTo>
                    <a:lnTo>
                      <a:pt x="313" y="219"/>
                    </a:lnTo>
                    <a:lnTo>
                      <a:pt x="344" y="188"/>
                    </a:lnTo>
                    <a:lnTo>
                      <a:pt x="371" y="154"/>
                    </a:lnTo>
                    <a:lnTo>
                      <a:pt x="397" y="120"/>
                    </a:lnTo>
                    <a:lnTo>
                      <a:pt x="419" y="84"/>
                    </a:lnTo>
                    <a:lnTo>
                      <a:pt x="438" y="46"/>
                    </a:lnTo>
                    <a:lnTo>
                      <a:pt x="452" y="8"/>
                    </a:lnTo>
                    <a:lnTo>
                      <a:pt x="454" y="5"/>
                    </a:lnTo>
                    <a:lnTo>
                      <a:pt x="458" y="2"/>
                    </a:lnTo>
                    <a:lnTo>
                      <a:pt x="461" y="0"/>
                    </a:lnTo>
                    <a:lnTo>
                      <a:pt x="466" y="0"/>
                    </a:lnTo>
                    <a:lnTo>
                      <a:pt x="470" y="0"/>
                    </a:lnTo>
                    <a:lnTo>
                      <a:pt x="475" y="0"/>
                    </a:lnTo>
                    <a:lnTo>
                      <a:pt x="479" y="1"/>
                    </a:lnTo>
                    <a:lnTo>
                      <a:pt x="483" y="1"/>
                    </a:lnTo>
                    <a:lnTo>
                      <a:pt x="488" y="2"/>
                    </a:lnTo>
                    <a:lnTo>
                      <a:pt x="491" y="3"/>
                    </a:lnTo>
                    <a:lnTo>
                      <a:pt x="501" y="5"/>
                    </a:lnTo>
                    <a:lnTo>
                      <a:pt x="513" y="5"/>
                    </a:lnTo>
                    <a:lnTo>
                      <a:pt x="524" y="3"/>
                    </a:lnTo>
                    <a:lnTo>
                      <a:pt x="536" y="2"/>
                    </a:lnTo>
                    <a:lnTo>
                      <a:pt x="548" y="1"/>
                    </a:lnTo>
                    <a:lnTo>
                      <a:pt x="560" y="1"/>
                    </a:lnTo>
                    <a:lnTo>
                      <a:pt x="571" y="3"/>
                    </a:lnTo>
                    <a:lnTo>
                      <a:pt x="580" y="8"/>
                    </a:lnTo>
                    <a:lnTo>
                      <a:pt x="589" y="15"/>
                    </a:lnTo>
                    <a:lnTo>
                      <a:pt x="595" y="26"/>
                    </a:lnTo>
                    <a:lnTo>
                      <a:pt x="596" y="27"/>
                    </a:lnTo>
                    <a:lnTo>
                      <a:pt x="598" y="28"/>
                    </a:lnTo>
                    <a:lnTo>
                      <a:pt x="599" y="31"/>
                    </a:lnTo>
                    <a:lnTo>
                      <a:pt x="601" y="32"/>
                    </a:lnTo>
                    <a:lnTo>
                      <a:pt x="602" y="34"/>
                    </a:lnTo>
                    <a:lnTo>
                      <a:pt x="602" y="37"/>
                    </a:lnTo>
                    <a:lnTo>
                      <a:pt x="603" y="38"/>
                    </a:lnTo>
                    <a:lnTo>
                      <a:pt x="603" y="40"/>
                    </a:lnTo>
                    <a:lnTo>
                      <a:pt x="603" y="44"/>
                    </a:lnTo>
                    <a:lnTo>
                      <a:pt x="603" y="46"/>
                    </a:lnTo>
                    <a:lnTo>
                      <a:pt x="603" y="46"/>
                    </a:lnTo>
                    <a:close/>
                  </a:path>
                </a:pathLst>
              </a:custGeom>
              <a:solidFill>
                <a:srgbClr val="0A1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6" name="Freeform 10"/>
              <p:cNvSpPr>
                <a:spLocks/>
              </p:cNvSpPr>
              <p:nvPr/>
            </p:nvSpPr>
            <p:spPr bwMode="auto">
              <a:xfrm rot="112789">
                <a:off x="965" y="2883"/>
                <a:ext cx="7" cy="16"/>
              </a:xfrm>
              <a:custGeom>
                <a:avLst/>
                <a:gdLst>
                  <a:gd name="T0" fmla="*/ 15 w 15"/>
                  <a:gd name="T1" fmla="*/ 20 h 31"/>
                  <a:gd name="T2" fmla="*/ 15 w 15"/>
                  <a:gd name="T3" fmla="*/ 31 h 31"/>
                  <a:gd name="T4" fmla="*/ 12 w 15"/>
                  <a:gd name="T5" fmla="*/ 28 h 31"/>
                  <a:gd name="T6" fmla="*/ 9 w 15"/>
                  <a:gd name="T7" fmla="*/ 26 h 31"/>
                  <a:gd name="T8" fmla="*/ 7 w 15"/>
                  <a:gd name="T9" fmla="*/ 23 h 31"/>
                  <a:gd name="T10" fmla="*/ 5 w 15"/>
                  <a:gd name="T11" fmla="*/ 20 h 31"/>
                  <a:gd name="T12" fmla="*/ 4 w 15"/>
                  <a:gd name="T13" fmla="*/ 17 h 31"/>
                  <a:gd name="T14" fmla="*/ 2 w 15"/>
                  <a:gd name="T15" fmla="*/ 14 h 31"/>
                  <a:gd name="T16" fmla="*/ 2 w 15"/>
                  <a:gd name="T17" fmla="*/ 11 h 31"/>
                  <a:gd name="T18" fmla="*/ 0 w 15"/>
                  <a:gd name="T19" fmla="*/ 7 h 31"/>
                  <a:gd name="T20" fmla="*/ 0 w 15"/>
                  <a:gd name="T21" fmla="*/ 3 h 31"/>
                  <a:gd name="T22" fmla="*/ 0 w 15"/>
                  <a:gd name="T23" fmla="*/ 0 h 31"/>
                  <a:gd name="T24" fmla="*/ 3 w 15"/>
                  <a:gd name="T25" fmla="*/ 1 h 31"/>
                  <a:gd name="T26" fmla="*/ 5 w 15"/>
                  <a:gd name="T27" fmla="*/ 2 h 31"/>
                  <a:gd name="T28" fmla="*/ 7 w 15"/>
                  <a:gd name="T29" fmla="*/ 3 h 31"/>
                  <a:gd name="T30" fmla="*/ 9 w 15"/>
                  <a:gd name="T31" fmla="*/ 6 h 31"/>
                  <a:gd name="T32" fmla="*/ 10 w 15"/>
                  <a:gd name="T33" fmla="*/ 8 h 31"/>
                  <a:gd name="T34" fmla="*/ 11 w 15"/>
                  <a:gd name="T35" fmla="*/ 11 h 31"/>
                  <a:gd name="T36" fmla="*/ 12 w 15"/>
                  <a:gd name="T37" fmla="*/ 13 h 31"/>
                  <a:gd name="T38" fmla="*/ 13 w 15"/>
                  <a:gd name="T39" fmla="*/ 15 h 31"/>
                  <a:gd name="T40" fmla="*/ 13 w 15"/>
                  <a:gd name="T41" fmla="*/ 18 h 31"/>
                  <a:gd name="T42" fmla="*/ 15 w 15"/>
                  <a:gd name="T43" fmla="*/ 20 h 31"/>
                  <a:gd name="T44" fmla="*/ 15 w 15"/>
                  <a:gd name="T4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31">
                    <a:moveTo>
                      <a:pt x="15" y="20"/>
                    </a:moveTo>
                    <a:lnTo>
                      <a:pt x="15" y="31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7" y="23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7" name="Freeform 11"/>
              <p:cNvSpPr>
                <a:spLocks/>
              </p:cNvSpPr>
              <p:nvPr/>
            </p:nvSpPr>
            <p:spPr bwMode="auto">
              <a:xfrm rot="112789">
                <a:off x="676" y="2881"/>
                <a:ext cx="326" cy="248"/>
              </a:xfrm>
              <a:custGeom>
                <a:avLst/>
                <a:gdLst>
                  <a:gd name="T0" fmla="*/ 484 w 651"/>
                  <a:gd name="T1" fmla="*/ 16 h 497"/>
                  <a:gd name="T2" fmla="*/ 493 w 651"/>
                  <a:gd name="T3" fmla="*/ 41 h 497"/>
                  <a:gd name="T4" fmla="*/ 534 w 651"/>
                  <a:gd name="T5" fmla="*/ 51 h 497"/>
                  <a:gd name="T6" fmla="*/ 530 w 651"/>
                  <a:gd name="T7" fmla="*/ 69 h 497"/>
                  <a:gd name="T8" fmla="*/ 528 w 651"/>
                  <a:gd name="T9" fmla="*/ 90 h 497"/>
                  <a:gd name="T10" fmla="*/ 548 w 651"/>
                  <a:gd name="T11" fmla="*/ 128 h 497"/>
                  <a:gd name="T12" fmla="*/ 597 w 651"/>
                  <a:gd name="T13" fmla="*/ 169 h 497"/>
                  <a:gd name="T14" fmla="*/ 651 w 651"/>
                  <a:gd name="T15" fmla="*/ 200 h 497"/>
                  <a:gd name="T16" fmla="*/ 630 w 651"/>
                  <a:gd name="T17" fmla="*/ 224 h 497"/>
                  <a:gd name="T18" fmla="*/ 612 w 651"/>
                  <a:gd name="T19" fmla="*/ 251 h 497"/>
                  <a:gd name="T20" fmla="*/ 594 w 651"/>
                  <a:gd name="T21" fmla="*/ 261 h 497"/>
                  <a:gd name="T22" fmla="*/ 574 w 651"/>
                  <a:gd name="T23" fmla="*/ 247 h 497"/>
                  <a:gd name="T24" fmla="*/ 562 w 651"/>
                  <a:gd name="T25" fmla="*/ 226 h 497"/>
                  <a:gd name="T26" fmla="*/ 547 w 651"/>
                  <a:gd name="T27" fmla="*/ 223 h 497"/>
                  <a:gd name="T28" fmla="*/ 537 w 651"/>
                  <a:gd name="T29" fmla="*/ 213 h 497"/>
                  <a:gd name="T30" fmla="*/ 536 w 651"/>
                  <a:gd name="T31" fmla="*/ 200 h 497"/>
                  <a:gd name="T32" fmla="*/ 539 w 651"/>
                  <a:gd name="T33" fmla="*/ 189 h 497"/>
                  <a:gd name="T34" fmla="*/ 542 w 651"/>
                  <a:gd name="T35" fmla="*/ 178 h 497"/>
                  <a:gd name="T36" fmla="*/ 524 w 651"/>
                  <a:gd name="T37" fmla="*/ 188 h 497"/>
                  <a:gd name="T38" fmla="*/ 503 w 651"/>
                  <a:gd name="T39" fmla="*/ 188 h 497"/>
                  <a:gd name="T40" fmla="*/ 482 w 651"/>
                  <a:gd name="T41" fmla="*/ 175 h 497"/>
                  <a:gd name="T42" fmla="*/ 467 w 651"/>
                  <a:gd name="T43" fmla="*/ 167 h 497"/>
                  <a:gd name="T44" fmla="*/ 449 w 651"/>
                  <a:gd name="T45" fmla="*/ 168 h 497"/>
                  <a:gd name="T46" fmla="*/ 432 w 651"/>
                  <a:gd name="T47" fmla="*/ 178 h 497"/>
                  <a:gd name="T48" fmla="*/ 413 w 651"/>
                  <a:gd name="T49" fmla="*/ 175 h 497"/>
                  <a:gd name="T50" fmla="*/ 402 w 651"/>
                  <a:gd name="T51" fmla="*/ 193 h 497"/>
                  <a:gd name="T52" fmla="*/ 372 w 651"/>
                  <a:gd name="T53" fmla="*/ 212 h 497"/>
                  <a:gd name="T54" fmla="*/ 345 w 651"/>
                  <a:gd name="T55" fmla="*/ 205 h 497"/>
                  <a:gd name="T56" fmla="*/ 335 w 651"/>
                  <a:gd name="T57" fmla="*/ 192 h 497"/>
                  <a:gd name="T58" fmla="*/ 329 w 651"/>
                  <a:gd name="T59" fmla="*/ 193 h 497"/>
                  <a:gd name="T60" fmla="*/ 328 w 651"/>
                  <a:gd name="T61" fmla="*/ 201 h 497"/>
                  <a:gd name="T62" fmla="*/ 337 w 651"/>
                  <a:gd name="T63" fmla="*/ 213 h 497"/>
                  <a:gd name="T64" fmla="*/ 345 w 651"/>
                  <a:gd name="T65" fmla="*/ 227 h 497"/>
                  <a:gd name="T66" fmla="*/ 314 w 651"/>
                  <a:gd name="T67" fmla="*/ 261 h 497"/>
                  <a:gd name="T68" fmla="*/ 270 w 651"/>
                  <a:gd name="T69" fmla="*/ 300 h 497"/>
                  <a:gd name="T70" fmla="*/ 239 w 651"/>
                  <a:gd name="T71" fmla="*/ 330 h 497"/>
                  <a:gd name="T72" fmla="*/ 229 w 651"/>
                  <a:gd name="T73" fmla="*/ 344 h 497"/>
                  <a:gd name="T74" fmla="*/ 217 w 651"/>
                  <a:gd name="T75" fmla="*/ 357 h 497"/>
                  <a:gd name="T76" fmla="*/ 210 w 651"/>
                  <a:gd name="T77" fmla="*/ 354 h 497"/>
                  <a:gd name="T78" fmla="*/ 202 w 651"/>
                  <a:gd name="T79" fmla="*/ 348 h 497"/>
                  <a:gd name="T80" fmla="*/ 195 w 651"/>
                  <a:gd name="T81" fmla="*/ 355 h 497"/>
                  <a:gd name="T82" fmla="*/ 190 w 651"/>
                  <a:gd name="T83" fmla="*/ 386 h 497"/>
                  <a:gd name="T84" fmla="*/ 175 w 651"/>
                  <a:gd name="T85" fmla="*/ 413 h 497"/>
                  <a:gd name="T86" fmla="*/ 160 w 651"/>
                  <a:gd name="T87" fmla="*/ 415 h 497"/>
                  <a:gd name="T88" fmla="*/ 157 w 651"/>
                  <a:gd name="T89" fmla="*/ 402 h 497"/>
                  <a:gd name="T90" fmla="*/ 150 w 651"/>
                  <a:gd name="T91" fmla="*/ 390 h 497"/>
                  <a:gd name="T92" fmla="*/ 137 w 651"/>
                  <a:gd name="T93" fmla="*/ 377 h 497"/>
                  <a:gd name="T94" fmla="*/ 121 w 651"/>
                  <a:gd name="T95" fmla="*/ 374 h 497"/>
                  <a:gd name="T96" fmla="*/ 114 w 651"/>
                  <a:gd name="T97" fmla="*/ 377 h 497"/>
                  <a:gd name="T98" fmla="*/ 112 w 651"/>
                  <a:gd name="T99" fmla="*/ 382 h 497"/>
                  <a:gd name="T100" fmla="*/ 116 w 651"/>
                  <a:gd name="T101" fmla="*/ 388 h 497"/>
                  <a:gd name="T102" fmla="*/ 131 w 651"/>
                  <a:gd name="T103" fmla="*/ 401 h 497"/>
                  <a:gd name="T104" fmla="*/ 140 w 651"/>
                  <a:gd name="T105" fmla="*/ 417 h 497"/>
                  <a:gd name="T106" fmla="*/ 146 w 651"/>
                  <a:gd name="T107" fmla="*/ 448 h 497"/>
                  <a:gd name="T108" fmla="*/ 129 w 651"/>
                  <a:gd name="T109" fmla="*/ 477 h 497"/>
                  <a:gd name="T110" fmla="*/ 107 w 651"/>
                  <a:gd name="T111" fmla="*/ 484 h 497"/>
                  <a:gd name="T112" fmla="*/ 69 w 651"/>
                  <a:gd name="T113" fmla="*/ 438 h 497"/>
                  <a:gd name="T114" fmla="*/ 15 w 651"/>
                  <a:gd name="T115" fmla="*/ 408 h 497"/>
                  <a:gd name="T116" fmla="*/ 100 w 651"/>
                  <a:gd name="T117" fmla="*/ 343 h 497"/>
                  <a:gd name="T118" fmla="*/ 222 w 651"/>
                  <a:gd name="T119" fmla="*/ 238 h 497"/>
                  <a:gd name="T120" fmla="*/ 318 w 651"/>
                  <a:gd name="T121" fmla="*/ 137 h 497"/>
                  <a:gd name="T122" fmla="*/ 358 w 651"/>
                  <a:gd name="T123" fmla="*/ 81 h 497"/>
                  <a:gd name="T124" fmla="*/ 378 w 651"/>
                  <a:gd name="T125" fmla="*/ 1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1" h="497">
                    <a:moveTo>
                      <a:pt x="474" y="0"/>
                    </a:moveTo>
                    <a:lnTo>
                      <a:pt x="479" y="4"/>
                    </a:lnTo>
                    <a:lnTo>
                      <a:pt x="481" y="10"/>
                    </a:lnTo>
                    <a:lnTo>
                      <a:pt x="484" y="16"/>
                    </a:lnTo>
                    <a:lnTo>
                      <a:pt x="486" y="22"/>
                    </a:lnTo>
                    <a:lnTo>
                      <a:pt x="488" y="29"/>
                    </a:lnTo>
                    <a:lnTo>
                      <a:pt x="491" y="35"/>
                    </a:lnTo>
                    <a:lnTo>
                      <a:pt x="493" y="41"/>
                    </a:lnTo>
                    <a:lnTo>
                      <a:pt x="498" y="45"/>
                    </a:lnTo>
                    <a:lnTo>
                      <a:pt x="503" y="49"/>
                    </a:lnTo>
                    <a:lnTo>
                      <a:pt x="511" y="51"/>
                    </a:lnTo>
                    <a:lnTo>
                      <a:pt x="534" y="51"/>
                    </a:lnTo>
                    <a:lnTo>
                      <a:pt x="534" y="55"/>
                    </a:lnTo>
                    <a:lnTo>
                      <a:pt x="532" y="60"/>
                    </a:lnTo>
                    <a:lnTo>
                      <a:pt x="531" y="65"/>
                    </a:lnTo>
                    <a:lnTo>
                      <a:pt x="530" y="69"/>
                    </a:lnTo>
                    <a:lnTo>
                      <a:pt x="529" y="74"/>
                    </a:lnTo>
                    <a:lnTo>
                      <a:pt x="529" y="80"/>
                    </a:lnTo>
                    <a:lnTo>
                      <a:pt x="528" y="85"/>
                    </a:lnTo>
                    <a:lnTo>
                      <a:pt x="528" y="90"/>
                    </a:lnTo>
                    <a:lnTo>
                      <a:pt x="529" y="95"/>
                    </a:lnTo>
                    <a:lnTo>
                      <a:pt x="531" y="100"/>
                    </a:lnTo>
                    <a:lnTo>
                      <a:pt x="538" y="114"/>
                    </a:lnTo>
                    <a:lnTo>
                      <a:pt x="548" y="128"/>
                    </a:lnTo>
                    <a:lnTo>
                      <a:pt x="558" y="139"/>
                    </a:lnTo>
                    <a:lnTo>
                      <a:pt x="570" y="150"/>
                    </a:lnTo>
                    <a:lnTo>
                      <a:pt x="583" y="161"/>
                    </a:lnTo>
                    <a:lnTo>
                      <a:pt x="597" y="169"/>
                    </a:lnTo>
                    <a:lnTo>
                      <a:pt x="610" y="178"/>
                    </a:lnTo>
                    <a:lnTo>
                      <a:pt x="624" y="186"/>
                    </a:lnTo>
                    <a:lnTo>
                      <a:pt x="638" y="193"/>
                    </a:lnTo>
                    <a:lnTo>
                      <a:pt x="651" y="200"/>
                    </a:lnTo>
                    <a:lnTo>
                      <a:pt x="646" y="206"/>
                    </a:lnTo>
                    <a:lnTo>
                      <a:pt x="640" y="212"/>
                    </a:lnTo>
                    <a:lnTo>
                      <a:pt x="636" y="218"/>
                    </a:lnTo>
                    <a:lnTo>
                      <a:pt x="630" y="224"/>
                    </a:lnTo>
                    <a:lnTo>
                      <a:pt x="625" y="231"/>
                    </a:lnTo>
                    <a:lnTo>
                      <a:pt x="620" y="238"/>
                    </a:lnTo>
                    <a:lnTo>
                      <a:pt x="616" y="244"/>
                    </a:lnTo>
                    <a:lnTo>
                      <a:pt x="612" y="251"/>
                    </a:lnTo>
                    <a:lnTo>
                      <a:pt x="608" y="258"/>
                    </a:lnTo>
                    <a:lnTo>
                      <a:pt x="605" y="266"/>
                    </a:lnTo>
                    <a:lnTo>
                      <a:pt x="600" y="263"/>
                    </a:lnTo>
                    <a:lnTo>
                      <a:pt x="594" y="261"/>
                    </a:lnTo>
                    <a:lnTo>
                      <a:pt x="589" y="258"/>
                    </a:lnTo>
                    <a:lnTo>
                      <a:pt x="583" y="255"/>
                    </a:lnTo>
                    <a:lnTo>
                      <a:pt x="579" y="251"/>
                    </a:lnTo>
                    <a:lnTo>
                      <a:pt x="574" y="247"/>
                    </a:lnTo>
                    <a:lnTo>
                      <a:pt x="570" y="242"/>
                    </a:lnTo>
                    <a:lnTo>
                      <a:pt x="567" y="237"/>
                    </a:lnTo>
                    <a:lnTo>
                      <a:pt x="564" y="232"/>
                    </a:lnTo>
                    <a:lnTo>
                      <a:pt x="562" y="226"/>
                    </a:lnTo>
                    <a:lnTo>
                      <a:pt x="557" y="226"/>
                    </a:lnTo>
                    <a:lnTo>
                      <a:pt x="554" y="225"/>
                    </a:lnTo>
                    <a:lnTo>
                      <a:pt x="550" y="224"/>
                    </a:lnTo>
                    <a:lnTo>
                      <a:pt x="547" y="223"/>
                    </a:lnTo>
                    <a:lnTo>
                      <a:pt x="544" y="222"/>
                    </a:lnTo>
                    <a:lnTo>
                      <a:pt x="542" y="219"/>
                    </a:lnTo>
                    <a:lnTo>
                      <a:pt x="539" y="216"/>
                    </a:lnTo>
                    <a:lnTo>
                      <a:pt x="537" y="213"/>
                    </a:lnTo>
                    <a:lnTo>
                      <a:pt x="535" y="210"/>
                    </a:lnTo>
                    <a:lnTo>
                      <a:pt x="534" y="206"/>
                    </a:lnTo>
                    <a:lnTo>
                      <a:pt x="535" y="204"/>
                    </a:lnTo>
                    <a:lnTo>
                      <a:pt x="536" y="200"/>
                    </a:lnTo>
                    <a:lnTo>
                      <a:pt x="537" y="198"/>
                    </a:lnTo>
                    <a:lnTo>
                      <a:pt x="538" y="195"/>
                    </a:lnTo>
                    <a:lnTo>
                      <a:pt x="539" y="192"/>
                    </a:lnTo>
                    <a:lnTo>
                      <a:pt x="539" y="189"/>
                    </a:lnTo>
                    <a:lnTo>
                      <a:pt x="541" y="187"/>
                    </a:lnTo>
                    <a:lnTo>
                      <a:pt x="541" y="183"/>
                    </a:lnTo>
                    <a:lnTo>
                      <a:pt x="542" y="181"/>
                    </a:lnTo>
                    <a:lnTo>
                      <a:pt x="542" y="178"/>
                    </a:lnTo>
                    <a:lnTo>
                      <a:pt x="537" y="172"/>
                    </a:lnTo>
                    <a:lnTo>
                      <a:pt x="532" y="179"/>
                    </a:lnTo>
                    <a:lnTo>
                      <a:pt x="528" y="185"/>
                    </a:lnTo>
                    <a:lnTo>
                      <a:pt x="524" y="188"/>
                    </a:lnTo>
                    <a:lnTo>
                      <a:pt x="518" y="191"/>
                    </a:lnTo>
                    <a:lnTo>
                      <a:pt x="513" y="191"/>
                    </a:lnTo>
                    <a:lnTo>
                      <a:pt x="509" y="191"/>
                    </a:lnTo>
                    <a:lnTo>
                      <a:pt x="503" y="188"/>
                    </a:lnTo>
                    <a:lnTo>
                      <a:pt x="497" y="186"/>
                    </a:lnTo>
                    <a:lnTo>
                      <a:pt x="491" y="183"/>
                    </a:lnTo>
                    <a:lnTo>
                      <a:pt x="485" y="180"/>
                    </a:lnTo>
                    <a:lnTo>
                      <a:pt x="482" y="175"/>
                    </a:lnTo>
                    <a:lnTo>
                      <a:pt x="479" y="173"/>
                    </a:lnTo>
                    <a:lnTo>
                      <a:pt x="475" y="169"/>
                    </a:lnTo>
                    <a:lnTo>
                      <a:pt x="471" y="168"/>
                    </a:lnTo>
                    <a:lnTo>
                      <a:pt x="467" y="167"/>
                    </a:lnTo>
                    <a:lnTo>
                      <a:pt x="462" y="167"/>
                    </a:lnTo>
                    <a:lnTo>
                      <a:pt x="459" y="167"/>
                    </a:lnTo>
                    <a:lnTo>
                      <a:pt x="454" y="167"/>
                    </a:lnTo>
                    <a:lnTo>
                      <a:pt x="449" y="168"/>
                    </a:lnTo>
                    <a:lnTo>
                      <a:pt x="446" y="169"/>
                    </a:lnTo>
                    <a:lnTo>
                      <a:pt x="442" y="175"/>
                    </a:lnTo>
                    <a:lnTo>
                      <a:pt x="437" y="178"/>
                    </a:lnTo>
                    <a:lnTo>
                      <a:pt x="432" y="178"/>
                    </a:lnTo>
                    <a:lnTo>
                      <a:pt x="428" y="178"/>
                    </a:lnTo>
                    <a:lnTo>
                      <a:pt x="423" y="176"/>
                    </a:lnTo>
                    <a:lnTo>
                      <a:pt x="418" y="175"/>
                    </a:lnTo>
                    <a:lnTo>
                      <a:pt x="413" y="175"/>
                    </a:lnTo>
                    <a:lnTo>
                      <a:pt x="411" y="178"/>
                    </a:lnTo>
                    <a:lnTo>
                      <a:pt x="409" y="181"/>
                    </a:lnTo>
                    <a:lnTo>
                      <a:pt x="409" y="189"/>
                    </a:lnTo>
                    <a:lnTo>
                      <a:pt x="402" y="193"/>
                    </a:lnTo>
                    <a:lnTo>
                      <a:pt x="394" y="198"/>
                    </a:lnTo>
                    <a:lnTo>
                      <a:pt x="386" y="202"/>
                    </a:lnTo>
                    <a:lnTo>
                      <a:pt x="379" y="208"/>
                    </a:lnTo>
                    <a:lnTo>
                      <a:pt x="372" y="212"/>
                    </a:lnTo>
                    <a:lnTo>
                      <a:pt x="365" y="214"/>
                    </a:lnTo>
                    <a:lnTo>
                      <a:pt x="358" y="216"/>
                    </a:lnTo>
                    <a:lnTo>
                      <a:pt x="350" y="212"/>
                    </a:lnTo>
                    <a:lnTo>
                      <a:pt x="345" y="205"/>
                    </a:lnTo>
                    <a:lnTo>
                      <a:pt x="340" y="194"/>
                    </a:lnTo>
                    <a:lnTo>
                      <a:pt x="339" y="193"/>
                    </a:lnTo>
                    <a:lnTo>
                      <a:pt x="336" y="193"/>
                    </a:lnTo>
                    <a:lnTo>
                      <a:pt x="335" y="192"/>
                    </a:lnTo>
                    <a:lnTo>
                      <a:pt x="334" y="192"/>
                    </a:lnTo>
                    <a:lnTo>
                      <a:pt x="333" y="192"/>
                    </a:lnTo>
                    <a:lnTo>
                      <a:pt x="330" y="193"/>
                    </a:lnTo>
                    <a:lnTo>
                      <a:pt x="329" y="193"/>
                    </a:lnTo>
                    <a:lnTo>
                      <a:pt x="328" y="194"/>
                    </a:lnTo>
                    <a:lnTo>
                      <a:pt x="327" y="197"/>
                    </a:lnTo>
                    <a:lnTo>
                      <a:pt x="326" y="198"/>
                    </a:lnTo>
                    <a:lnTo>
                      <a:pt x="328" y="201"/>
                    </a:lnTo>
                    <a:lnTo>
                      <a:pt x="329" y="204"/>
                    </a:lnTo>
                    <a:lnTo>
                      <a:pt x="333" y="207"/>
                    </a:lnTo>
                    <a:lnTo>
                      <a:pt x="335" y="211"/>
                    </a:lnTo>
                    <a:lnTo>
                      <a:pt x="337" y="213"/>
                    </a:lnTo>
                    <a:lnTo>
                      <a:pt x="340" y="217"/>
                    </a:lnTo>
                    <a:lnTo>
                      <a:pt x="342" y="220"/>
                    </a:lnTo>
                    <a:lnTo>
                      <a:pt x="343" y="224"/>
                    </a:lnTo>
                    <a:lnTo>
                      <a:pt x="345" y="227"/>
                    </a:lnTo>
                    <a:lnTo>
                      <a:pt x="346" y="232"/>
                    </a:lnTo>
                    <a:lnTo>
                      <a:pt x="335" y="242"/>
                    </a:lnTo>
                    <a:lnTo>
                      <a:pt x="324" y="251"/>
                    </a:lnTo>
                    <a:lnTo>
                      <a:pt x="314" y="261"/>
                    </a:lnTo>
                    <a:lnTo>
                      <a:pt x="302" y="271"/>
                    </a:lnTo>
                    <a:lnTo>
                      <a:pt x="291" y="281"/>
                    </a:lnTo>
                    <a:lnTo>
                      <a:pt x="280" y="292"/>
                    </a:lnTo>
                    <a:lnTo>
                      <a:pt x="270" y="300"/>
                    </a:lnTo>
                    <a:lnTo>
                      <a:pt x="260" y="310"/>
                    </a:lnTo>
                    <a:lnTo>
                      <a:pt x="249" y="318"/>
                    </a:lnTo>
                    <a:lnTo>
                      <a:pt x="240" y="326"/>
                    </a:lnTo>
                    <a:lnTo>
                      <a:pt x="239" y="330"/>
                    </a:lnTo>
                    <a:lnTo>
                      <a:pt x="236" y="333"/>
                    </a:lnTo>
                    <a:lnTo>
                      <a:pt x="235" y="337"/>
                    </a:lnTo>
                    <a:lnTo>
                      <a:pt x="232" y="340"/>
                    </a:lnTo>
                    <a:lnTo>
                      <a:pt x="229" y="344"/>
                    </a:lnTo>
                    <a:lnTo>
                      <a:pt x="227" y="348"/>
                    </a:lnTo>
                    <a:lnTo>
                      <a:pt x="223" y="351"/>
                    </a:lnTo>
                    <a:lnTo>
                      <a:pt x="220" y="355"/>
                    </a:lnTo>
                    <a:lnTo>
                      <a:pt x="217" y="357"/>
                    </a:lnTo>
                    <a:lnTo>
                      <a:pt x="214" y="361"/>
                    </a:lnTo>
                    <a:lnTo>
                      <a:pt x="213" y="358"/>
                    </a:lnTo>
                    <a:lnTo>
                      <a:pt x="211" y="356"/>
                    </a:lnTo>
                    <a:lnTo>
                      <a:pt x="210" y="354"/>
                    </a:lnTo>
                    <a:lnTo>
                      <a:pt x="209" y="352"/>
                    </a:lnTo>
                    <a:lnTo>
                      <a:pt x="207" y="350"/>
                    </a:lnTo>
                    <a:lnTo>
                      <a:pt x="204" y="349"/>
                    </a:lnTo>
                    <a:lnTo>
                      <a:pt x="202" y="348"/>
                    </a:lnTo>
                    <a:lnTo>
                      <a:pt x="200" y="348"/>
                    </a:lnTo>
                    <a:lnTo>
                      <a:pt x="197" y="346"/>
                    </a:lnTo>
                    <a:lnTo>
                      <a:pt x="195" y="346"/>
                    </a:lnTo>
                    <a:lnTo>
                      <a:pt x="195" y="355"/>
                    </a:lnTo>
                    <a:lnTo>
                      <a:pt x="195" y="363"/>
                    </a:lnTo>
                    <a:lnTo>
                      <a:pt x="195" y="370"/>
                    </a:lnTo>
                    <a:lnTo>
                      <a:pt x="192" y="379"/>
                    </a:lnTo>
                    <a:lnTo>
                      <a:pt x="190" y="386"/>
                    </a:lnTo>
                    <a:lnTo>
                      <a:pt x="188" y="393"/>
                    </a:lnTo>
                    <a:lnTo>
                      <a:pt x="184" y="400"/>
                    </a:lnTo>
                    <a:lnTo>
                      <a:pt x="179" y="406"/>
                    </a:lnTo>
                    <a:lnTo>
                      <a:pt x="175" y="413"/>
                    </a:lnTo>
                    <a:lnTo>
                      <a:pt x="169" y="420"/>
                    </a:lnTo>
                    <a:lnTo>
                      <a:pt x="165" y="419"/>
                    </a:lnTo>
                    <a:lnTo>
                      <a:pt x="163" y="418"/>
                    </a:lnTo>
                    <a:lnTo>
                      <a:pt x="160" y="415"/>
                    </a:lnTo>
                    <a:lnTo>
                      <a:pt x="159" y="413"/>
                    </a:lnTo>
                    <a:lnTo>
                      <a:pt x="158" y="409"/>
                    </a:lnTo>
                    <a:lnTo>
                      <a:pt x="158" y="406"/>
                    </a:lnTo>
                    <a:lnTo>
                      <a:pt x="157" y="402"/>
                    </a:lnTo>
                    <a:lnTo>
                      <a:pt x="156" y="399"/>
                    </a:lnTo>
                    <a:lnTo>
                      <a:pt x="154" y="396"/>
                    </a:lnTo>
                    <a:lnTo>
                      <a:pt x="152" y="394"/>
                    </a:lnTo>
                    <a:lnTo>
                      <a:pt x="150" y="390"/>
                    </a:lnTo>
                    <a:lnTo>
                      <a:pt x="147" y="387"/>
                    </a:lnTo>
                    <a:lnTo>
                      <a:pt x="144" y="383"/>
                    </a:lnTo>
                    <a:lnTo>
                      <a:pt x="140" y="381"/>
                    </a:lnTo>
                    <a:lnTo>
                      <a:pt x="137" y="377"/>
                    </a:lnTo>
                    <a:lnTo>
                      <a:pt x="133" y="375"/>
                    </a:lnTo>
                    <a:lnTo>
                      <a:pt x="129" y="374"/>
                    </a:lnTo>
                    <a:lnTo>
                      <a:pt x="126" y="374"/>
                    </a:lnTo>
                    <a:lnTo>
                      <a:pt x="121" y="374"/>
                    </a:lnTo>
                    <a:lnTo>
                      <a:pt x="118" y="375"/>
                    </a:lnTo>
                    <a:lnTo>
                      <a:pt x="116" y="376"/>
                    </a:lnTo>
                    <a:lnTo>
                      <a:pt x="115" y="377"/>
                    </a:lnTo>
                    <a:lnTo>
                      <a:pt x="114" y="377"/>
                    </a:lnTo>
                    <a:lnTo>
                      <a:pt x="113" y="379"/>
                    </a:lnTo>
                    <a:lnTo>
                      <a:pt x="113" y="380"/>
                    </a:lnTo>
                    <a:lnTo>
                      <a:pt x="112" y="381"/>
                    </a:lnTo>
                    <a:lnTo>
                      <a:pt x="112" y="382"/>
                    </a:lnTo>
                    <a:lnTo>
                      <a:pt x="110" y="383"/>
                    </a:lnTo>
                    <a:lnTo>
                      <a:pt x="110" y="384"/>
                    </a:lnTo>
                    <a:lnTo>
                      <a:pt x="112" y="386"/>
                    </a:lnTo>
                    <a:lnTo>
                      <a:pt x="116" y="388"/>
                    </a:lnTo>
                    <a:lnTo>
                      <a:pt x="120" y="390"/>
                    </a:lnTo>
                    <a:lnTo>
                      <a:pt x="123" y="394"/>
                    </a:lnTo>
                    <a:lnTo>
                      <a:pt x="127" y="398"/>
                    </a:lnTo>
                    <a:lnTo>
                      <a:pt x="131" y="401"/>
                    </a:lnTo>
                    <a:lnTo>
                      <a:pt x="133" y="405"/>
                    </a:lnTo>
                    <a:lnTo>
                      <a:pt x="135" y="408"/>
                    </a:lnTo>
                    <a:lnTo>
                      <a:pt x="138" y="412"/>
                    </a:lnTo>
                    <a:lnTo>
                      <a:pt x="140" y="417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47" y="439"/>
                    </a:lnTo>
                    <a:lnTo>
                      <a:pt x="146" y="448"/>
                    </a:lnTo>
                    <a:lnTo>
                      <a:pt x="144" y="456"/>
                    </a:lnTo>
                    <a:lnTo>
                      <a:pt x="140" y="463"/>
                    </a:lnTo>
                    <a:lnTo>
                      <a:pt x="135" y="470"/>
                    </a:lnTo>
                    <a:lnTo>
                      <a:pt x="129" y="477"/>
                    </a:lnTo>
                    <a:lnTo>
                      <a:pt x="123" y="484"/>
                    </a:lnTo>
                    <a:lnTo>
                      <a:pt x="119" y="490"/>
                    </a:lnTo>
                    <a:lnTo>
                      <a:pt x="114" y="497"/>
                    </a:lnTo>
                    <a:lnTo>
                      <a:pt x="107" y="484"/>
                    </a:lnTo>
                    <a:lnTo>
                      <a:pt x="100" y="471"/>
                    </a:lnTo>
                    <a:lnTo>
                      <a:pt x="90" y="459"/>
                    </a:lnTo>
                    <a:lnTo>
                      <a:pt x="81" y="449"/>
                    </a:lnTo>
                    <a:lnTo>
                      <a:pt x="69" y="438"/>
                    </a:lnTo>
                    <a:lnTo>
                      <a:pt x="57" y="428"/>
                    </a:lnTo>
                    <a:lnTo>
                      <a:pt x="44" y="420"/>
                    </a:lnTo>
                    <a:lnTo>
                      <a:pt x="30" y="413"/>
                    </a:lnTo>
                    <a:lnTo>
                      <a:pt x="15" y="408"/>
                    </a:lnTo>
                    <a:lnTo>
                      <a:pt x="0" y="404"/>
                    </a:lnTo>
                    <a:lnTo>
                      <a:pt x="33" y="386"/>
                    </a:lnTo>
                    <a:lnTo>
                      <a:pt x="66" y="365"/>
                    </a:lnTo>
                    <a:lnTo>
                      <a:pt x="100" y="343"/>
                    </a:lnTo>
                    <a:lnTo>
                      <a:pt x="131" y="318"/>
                    </a:lnTo>
                    <a:lnTo>
                      <a:pt x="163" y="293"/>
                    </a:lnTo>
                    <a:lnTo>
                      <a:pt x="192" y="266"/>
                    </a:lnTo>
                    <a:lnTo>
                      <a:pt x="222" y="238"/>
                    </a:lnTo>
                    <a:lnTo>
                      <a:pt x="252" y="210"/>
                    </a:lnTo>
                    <a:lnTo>
                      <a:pt x="280" y="180"/>
                    </a:lnTo>
                    <a:lnTo>
                      <a:pt x="309" y="151"/>
                    </a:lnTo>
                    <a:lnTo>
                      <a:pt x="318" y="137"/>
                    </a:lnTo>
                    <a:lnTo>
                      <a:pt x="328" y="123"/>
                    </a:lnTo>
                    <a:lnTo>
                      <a:pt x="337" y="109"/>
                    </a:lnTo>
                    <a:lnTo>
                      <a:pt x="348" y="95"/>
                    </a:lnTo>
                    <a:lnTo>
                      <a:pt x="358" y="81"/>
                    </a:lnTo>
                    <a:lnTo>
                      <a:pt x="366" y="66"/>
                    </a:lnTo>
                    <a:lnTo>
                      <a:pt x="372" y="50"/>
                    </a:lnTo>
                    <a:lnTo>
                      <a:pt x="377" y="35"/>
                    </a:lnTo>
                    <a:lnTo>
                      <a:pt x="378" y="18"/>
                    </a:lnTo>
                    <a:lnTo>
                      <a:pt x="377" y="0"/>
                    </a:lnTo>
                    <a:lnTo>
                      <a:pt x="474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8" name="Freeform 12"/>
              <p:cNvSpPr>
                <a:spLocks/>
              </p:cNvSpPr>
              <p:nvPr/>
            </p:nvSpPr>
            <p:spPr bwMode="auto">
              <a:xfrm rot="112789">
                <a:off x="990" y="2904"/>
                <a:ext cx="12" cy="10"/>
              </a:xfrm>
              <a:custGeom>
                <a:avLst/>
                <a:gdLst>
                  <a:gd name="T0" fmla="*/ 21 w 22"/>
                  <a:gd name="T1" fmla="*/ 18 h 19"/>
                  <a:gd name="T2" fmla="*/ 20 w 22"/>
                  <a:gd name="T3" fmla="*/ 19 h 19"/>
                  <a:gd name="T4" fmla="*/ 17 w 22"/>
                  <a:gd name="T5" fmla="*/ 19 h 19"/>
                  <a:gd name="T6" fmla="*/ 16 w 22"/>
                  <a:gd name="T7" fmla="*/ 19 h 19"/>
                  <a:gd name="T8" fmla="*/ 13 w 22"/>
                  <a:gd name="T9" fmla="*/ 18 h 19"/>
                  <a:gd name="T10" fmla="*/ 10 w 22"/>
                  <a:gd name="T11" fmla="*/ 17 h 19"/>
                  <a:gd name="T12" fmla="*/ 8 w 22"/>
                  <a:gd name="T13" fmla="*/ 14 h 19"/>
                  <a:gd name="T14" fmla="*/ 6 w 22"/>
                  <a:gd name="T15" fmla="*/ 13 h 19"/>
                  <a:gd name="T16" fmla="*/ 3 w 22"/>
                  <a:gd name="T17" fmla="*/ 11 h 19"/>
                  <a:gd name="T18" fmla="*/ 2 w 22"/>
                  <a:gd name="T19" fmla="*/ 8 h 19"/>
                  <a:gd name="T20" fmla="*/ 0 w 22"/>
                  <a:gd name="T21" fmla="*/ 6 h 19"/>
                  <a:gd name="T22" fmla="*/ 0 w 22"/>
                  <a:gd name="T23" fmla="*/ 0 h 19"/>
                  <a:gd name="T24" fmla="*/ 2 w 22"/>
                  <a:gd name="T25" fmla="*/ 1 h 19"/>
                  <a:gd name="T26" fmla="*/ 4 w 22"/>
                  <a:gd name="T27" fmla="*/ 3 h 19"/>
                  <a:gd name="T28" fmla="*/ 8 w 22"/>
                  <a:gd name="T29" fmla="*/ 4 h 19"/>
                  <a:gd name="T30" fmla="*/ 10 w 22"/>
                  <a:gd name="T31" fmla="*/ 5 h 19"/>
                  <a:gd name="T32" fmla="*/ 13 w 22"/>
                  <a:gd name="T33" fmla="*/ 6 h 19"/>
                  <a:gd name="T34" fmla="*/ 15 w 22"/>
                  <a:gd name="T35" fmla="*/ 8 h 19"/>
                  <a:gd name="T36" fmla="*/ 17 w 22"/>
                  <a:gd name="T37" fmla="*/ 10 h 19"/>
                  <a:gd name="T38" fmla="*/ 19 w 22"/>
                  <a:gd name="T39" fmla="*/ 12 h 19"/>
                  <a:gd name="T40" fmla="*/ 21 w 22"/>
                  <a:gd name="T41" fmla="*/ 14 h 19"/>
                  <a:gd name="T42" fmla="*/ 22 w 22"/>
                  <a:gd name="T43" fmla="*/ 18 h 19"/>
                  <a:gd name="T44" fmla="*/ 22 w 22"/>
                  <a:gd name="T45" fmla="*/ 18 h 19"/>
                  <a:gd name="T46" fmla="*/ 21 w 22"/>
                  <a:gd name="T4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19">
                    <a:moveTo>
                      <a:pt x="21" y="18"/>
                    </a:moveTo>
                    <a:lnTo>
                      <a:pt x="20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3" y="18"/>
                    </a:lnTo>
                    <a:lnTo>
                      <a:pt x="10" y="17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9" name="Freeform 13"/>
              <p:cNvSpPr>
                <a:spLocks/>
              </p:cNvSpPr>
              <p:nvPr/>
            </p:nvSpPr>
            <p:spPr bwMode="auto">
              <a:xfrm rot="112789">
                <a:off x="1170" y="2959"/>
                <a:ext cx="366" cy="443"/>
              </a:xfrm>
              <a:custGeom>
                <a:avLst/>
                <a:gdLst>
                  <a:gd name="T0" fmla="*/ 580 w 732"/>
                  <a:gd name="T1" fmla="*/ 71 h 886"/>
                  <a:gd name="T2" fmla="*/ 659 w 732"/>
                  <a:gd name="T3" fmla="*/ 101 h 886"/>
                  <a:gd name="T4" fmla="*/ 654 w 732"/>
                  <a:gd name="T5" fmla="*/ 233 h 886"/>
                  <a:gd name="T6" fmla="*/ 680 w 732"/>
                  <a:gd name="T7" fmla="*/ 292 h 886"/>
                  <a:gd name="T8" fmla="*/ 709 w 732"/>
                  <a:gd name="T9" fmla="*/ 247 h 886"/>
                  <a:gd name="T10" fmla="*/ 704 w 732"/>
                  <a:gd name="T11" fmla="*/ 289 h 886"/>
                  <a:gd name="T12" fmla="*/ 725 w 732"/>
                  <a:gd name="T13" fmla="*/ 320 h 886"/>
                  <a:gd name="T14" fmla="*/ 721 w 732"/>
                  <a:gd name="T15" fmla="*/ 351 h 886"/>
                  <a:gd name="T16" fmla="*/ 725 w 732"/>
                  <a:gd name="T17" fmla="*/ 332 h 886"/>
                  <a:gd name="T18" fmla="*/ 687 w 732"/>
                  <a:gd name="T19" fmla="*/ 303 h 886"/>
                  <a:gd name="T20" fmla="*/ 709 w 732"/>
                  <a:gd name="T21" fmla="*/ 352 h 886"/>
                  <a:gd name="T22" fmla="*/ 654 w 732"/>
                  <a:gd name="T23" fmla="*/ 326 h 886"/>
                  <a:gd name="T24" fmla="*/ 667 w 732"/>
                  <a:gd name="T25" fmla="*/ 553 h 886"/>
                  <a:gd name="T26" fmla="*/ 666 w 732"/>
                  <a:gd name="T27" fmla="*/ 659 h 886"/>
                  <a:gd name="T28" fmla="*/ 685 w 732"/>
                  <a:gd name="T29" fmla="*/ 793 h 886"/>
                  <a:gd name="T30" fmla="*/ 639 w 732"/>
                  <a:gd name="T31" fmla="*/ 872 h 886"/>
                  <a:gd name="T32" fmla="*/ 534 w 732"/>
                  <a:gd name="T33" fmla="*/ 860 h 886"/>
                  <a:gd name="T34" fmla="*/ 526 w 732"/>
                  <a:gd name="T35" fmla="*/ 809 h 886"/>
                  <a:gd name="T36" fmla="*/ 540 w 732"/>
                  <a:gd name="T37" fmla="*/ 603 h 886"/>
                  <a:gd name="T38" fmla="*/ 527 w 732"/>
                  <a:gd name="T39" fmla="*/ 484 h 886"/>
                  <a:gd name="T40" fmla="*/ 545 w 732"/>
                  <a:gd name="T41" fmla="*/ 454 h 886"/>
                  <a:gd name="T42" fmla="*/ 534 w 732"/>
                  <a:gd name="T43" fmla="*/ 197 h 886"/>
                  <a:gd name="T44" fmla="*/ 508 w 732"/>
                  <a:gd name="T45" fmla="*/ 250 h 886"/>
                  <a:gd name="T46" fmla="*/ 447 w 732"/>
                  <a:gd name="T47" fmla="*/ 407 h 886"/>
                  <a:gd name="T48" fmla="*/ 458 w 732"/>
                  <a:gd name="T49" fmla="*/ 432 h 886"/>
                  <a:gd name="T50" fmla="*/ 482 w 732"/>
                  <a:gd name="T51" fmla="*/ 457 h 886"/>
                  <a:gd name="T52" fmla="*/ 484 w 732"/>
                  <a:gd name="T53" fmla="*/ 483 h 886"/>
                  <a:gd name="T54" fmla="*/ 447 w 732"/>
                  <a:gd name="T55" fmla="*/ 473 h 886"/>
                  <a:gd name="T56" fmla="*/ 438 w 732"/>
                  <a:gd name="T57" fmla="*/ 474 h 886"/>
                  <a:gd name="T58" fmla="*/ 445 w 732"/>
                  <a:gd name="T59" fmla="*/ 539 h 886"/>
                  <a:gd name="T60" fmla="*/ 432 w 732"/>
                  <a:gd name="T61" fmla="*/ 493 h 886"/>
                  <a:gd name="T62" fmla="*/ 388 w 732"/>
                  <a:gd name="T63" fmla="*/ 575 h 886"/>
                  <a:gd name="T64" fmla="*/ 309 w 732"/>
                  <a:gd name="T65" fmla="*/ 591 h 886"/>
                  <a:gd name="T66" fmla="*/ 285 w 732"/>
                  <a:gd name="T67" fmla="*/ 580 h 886"/>
                  <a:gd name="T68" fmla="*/ 117 w 732"/>
                  <a:gd name="T69" fmla="*/ 322 h 886"/>
                  <a:gd name="T70" fmla="*/ 127 w 732"/>
                  <a:gd name="T71" fmla="*/ 623 h 886"/>
                  <a:gd name="T72" fmla="*/ 120 w 732"/>
                  <a:gd name="T73" fmla="*/ 778 h 886"/>
                  <a:gd name="T74" fmla="*/ 66 w 732"/>
                  <a:gd name="T75" fmla="*/ 793 h 886"/>
                  <a:gd name="T76" fmla="*/ 3 w 732"/>
                  <a:gd name="T77" fmla="*/ 687 h 886"/>
                  <a:gd name="T78" fmla="*/ 13 w 732"/>
                  <a:gd name="T79" fmla="*/ 341 h 886"/>
                  <a:gd name="T80" fmla="*/ 42 w 732"/>
                  <a:gd name="T81" fmla="*/ 169 h 886"/>
                  <a:gd name="T82" fmla="*/ 10 w 732"/>
                  <a:gd name="T83" fmla="*/ 121 h 886"/>
                  <a:gd name="T84" fmla="*/ 48 w 732"/>
                  <a:gd name="T85" fmla="*/ 66 h 886"/>
                  <a:gd name="T86" fmla="*/ 149 w 732"/>
                  <a:gd name="T87" fmla="*/ 181 h 886"/>
                  <a:gd name="T88" fmla="*/ 205 w 732"/>
                  <a:gd name="T89" fmla="*/ 281 h 886"/>
                  <a:gd name="T90" fmla="*/ 200 w 732"/>
                  <a:gd name="T91" fmla="*/ 245 h 886"/>
                  <a:gd name="T92" fmla="*/ 209 w 732"/>
                  <a:gd name="T93" fmla="*/ 187 h 886"/>
                  <a:gd name="T94" fmla="*/ 237 w 732"/>
                  <a:gd name="T95" fmla="*/ 238 h 886"/>
                  <a:gd name="T96" fmla="*/ 270 w 732"/>
                  <a:gd name="T97" fmla="*/ 228 h 886"/>
                  <a:gd name="T98" fmla="*/ 274 w 732"/>
                  <a:gd name="T99" fmla="*/ 252 h 886"/>
                  <a:gd name="T100" fmla="*/ 262 w 732"/>
                  <a:gd name="T101" fmla="*/ 267 h 886"/>
                  <a:gd name="T102" fmla="*/ 226 w 732"/>
                  <a:gd name="T103" fmla="*/ 272 h 886"/>
                  <a:gd name="T104" fmla="*/ 275 w 732"/>
                  <a:gd name="T105" fmla="*/ 372 h 886"/>
                  <a:gd name="T106" fmla="*/ 287 w 732"/>
                  <a:gd name="T107" fmla="*/ 435 h 886"/>
                  <a:gd name="T108" fmla="*/ 314 w 732"/>
                  <a:gd name="T109" fmla="*/ 477 h 886"/>
                  <a:gd name="T110" fmla="*/ 382 w 732"/>
                  <a:gd name="T111" fmla="*/ 311 h 886"/>
                  <a:gd name="T112" fmla="*/ 485 w 732"/>
                  <a:gd name="T113" fmla="*/ 9 h 886"/>
                  <a:gd name="T114" fmla="*/ 553 w 732"/>
                  <a:gd name="T115" fmla="*/ 9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2" h="886">
                    <a:moveTo>
                      <a:pt x="585" y="38"/>
                    </a:moveTo>
                    <a:lnTo>
                      <a:pt x="585" y="41"/>
                    </a:lnTo>
                    <a:lnTo>
                      <a:pt x="585" y="45"/>
                    </a:lnTo>
                    <a:lnTo>
                      <a:pt x="585" y="49"/>
                    </a:lnTo>
                    <a:lnTo>
                      <a:pt x="585" y="52"/>
                    </a:lnTo>
                    <a:lnTo>
                      <a:pt x="585" y="56"/>
                    </a:lnTo>
                    <a:lnTo>
                      <a:pt x="585" y="59"/>
                    </a:lnTo>
                    <a:lnTo>
                      <a:pt x="584" y="63"/>
                    </a:lnTo>
                    <a:lnTo>
                      <a:pt x="584" y="65"/>
                    </a:lnTo>
                    <a:lnTo>
                      <a:pt x="581" y="69"/>
                    </a:lnTo>
                    <a:lnTo>
                      <a:pt x="580" y="71"/>
                    </a:lnTo>
                    <a:lnTo>
                      <a:pt x="587" y="70"/>
                    </a:lnTo>
                    <a:lnTo>
                      <a:pt x="595" y="70"/>
                    </a:lnTo>
                    <a:lnTo>
                      <a:pt x="603" y="71"/>
                    </a:lnTo>
                    <a:lnTo>
                      <a:pt x="610" y="72"/>
                    </a:lnTo>
                    <a:lnTo>
                      <a:pt x="617" y="75"/>
                    </a:lnTo>
                    <a:lnTo>
                      <a:pt x="624" y="78"/>
                    </a:lnTo>
                    <a:lnTo>
                      <a:pt x="631" y="81"/>
                    </a:lnTo>
                    <a:lnTo>
                      <a:pt x="637" y="84"/>
                    </a:lnTo>
                    <a:lnTo>
                      <a:pt x="644" y="88"/>
                    </a:lnTo>
                    <a:lnTo>
                      <a:pt x="652" y="91"/>
                    </a:lnTo>
                    <a:lnTo>
                      <a:pt x="659" y="101"/>
                    </a:lnTo>
                    <a:lnTo>
                      <a:pt x="663" y="113"/>
                    </a:lnTo>
                    <a:lnTo>
                      <a:pt x="665" y="125"/>
                    </a:lnTo>
                    <a:lnTo>
                      <a:pt x="665" y="137"/>
                    </a:lnTo>
                    <a:lnTo>
                      <a:pt x="663" y="150"/>
                    </a:lnTo>
                    <a:lnTo>
                      <a:pt x="661" y="163"/>
                    </a:lnTo>
                    <a:lnTo>
                      <a:pt x="659" y="176"/>
                    </a:lnTo>
                    <a:lnTo>
                      <a:pt x="656" y="189"/>
                    </a:lnTo>
                    <a:lnTo>
                      <a:pt x="654" y="201"/>
                    </a:lnTo>
                    <a:lnTo>
                      <a:pt x="654" y="214"/>
                    </a:lnTo>
                    <a:lnTo>
                      <a:pt x="654" y="223"/>
                    </a:lnTo>
                    <a:lnTo>
                      <a:pt x="654" y="233"/>
                    </a:lnTo>
                    <a:lnTo>
                      <a:pt x="654" y="244"/>
                    </a:lnTo>
                    <a:lnTo>
                      <a:pt x="654" y="253"/>
                    </a:lnTo>
                    <a:lnTo>
                      <a:pt x="654" y="264"/>
                    </a:lnTo>
                    <a:lnTo>
                      <a:pt x="654" y="275"/>
                    </a:lnTo>
                    <a:lnTo>
                      <a:pt x="654" y="284"/>
                    </a:lnTo>
                    <a:lnTo>
                      <a:pt x="654" y="295"/>
                    </a:lnTo>
                    <a:lnTo>
                      <a:pt x="655" y="304"/>
                    </a:lnTo>
                    <a:lnTo>
                      <a:pt x="656" y="314"/>
                    </a:lnTo>
                    <a:lnTo>
                      <a:pt x="668" y="309"/>
                    </a:lnTo>
                    <a:lnTo>
                      <a:pt x="675" y="301"/>
                    </a:lnTo>
                    <a:lnTo>
                      <a:pt x="680" y="292"/>
                    </a:lnTo>
                    <a:lnTo>
                      <a:pt x="682" y="282"/>
                    </a:lnTo>
                    <a:lnTo>
                      <a:pt x="684" y="271"/>
                    </a:lnTo>
                    <a:lnTo>
                      <a:pt x="685" y="260"/>
                    </a:lnTo>
                    <a:lnTo>
                      <a:pt x="685" y="250"/>
                    </a:lnTo>
                    <a:lnTo>
                      <a:pt x="687" y="240"/>
                    </a:lnTo>
                    <a:lnTo>
                      <a:pt x="692" y="232"/>
                    </a:lnTo>
                    <a:lnTo>
                      <a:pt x="699" y="226"/>
                    </a:lnTo>
                    <a:lnTo>
                      <a:pt x="703" y="231"/>
                    </a:lnTo>
                    <a:lnTo>
                      <a:pt x="705" y="235"/>
                    </a:lnTo>
                    <a:lnTo>
                      <a:pt x="707" y="241"/>
                    </a:lnTo>
                    <a:lnTo>
                      <a:pt x="709" y="247"/>
                    </a:lnTo>
                    <a:lnTo>
                      <a:pt x="710" y="252"/>
                    </a:lnTo>
                    <a:lnTo>
                      <a:pt x="711" y="258"/>
                    </a:lnTo>
                    <a:lnTo>
                      <a:pt x="711" y="264"/>
                    </a:lnTo>
                    <a:lnTo>
                      <a:pt x="711" y="271"/>
                    </a:lnTo>
                    <a:lnTo>
                      <a:pt x="711" y="277"/>
                    </a:lnTo>
                    <a:lnTo>
                      <a:pt x="711" y="283"/>
                    </a:lnTo>
                    <a:lnTo>
                      <a:pt x="709" y="283"/>
                    </a:lnTo>
                    <a:lnTo>
                      <a:pt x="706" y="284"/>
                    </a:lnTo>
                    <a:lnTo>
                      <a:pt x="705" y="285"/>
                    </a:lnTo>
                    <a:lnTo>
                      <a:pt x="705" y="286"/>
                    </a:lnTo>
                    <a:lnTo>
                      <a:pt x="704" y="289"/>
                    </a:lnTo>
                    <a:lnTo>
                      <a:pt x="703" y="290"/>
                    </a:lnTo>
                    <a:lnTo>
                      <a:pt x="703" y="292"/>
                    </a:lnTo>
                    <a:lnTo>
                      <a:pt x="700" y="294"/>
                    </a:lnTo>
                    <a:lnTo>
                      <a:pt x="699" y="295"/>
                    </a:lnTo>
                    <a:lnTo>
                      <a:pt x="697" y="295"/>
                    </a:lnTo>
                    <a:lnTo>
                      <a:pt x="700" y="298"/>
                    </a:lnTo>
                    <a:lnTo>
                      <a:pt x="705" y="302"/>
                    </a:lnTo>
                    <a:lnTo>
                      <a:pt x="710" y="305"/>
                    </a:lnTo>
                    <a:lnTo>
                      <a:pt x="716" y="310"/>
                    </a:lnTo>
                    <a:lnTo>
                      <a:pt x="721" y="315"/>
                    </a:lnTo>
                    <a:lnTo>
                      <a:pt x="725" y="320"/>
                    </a:lnTo>
                    <a:lnTo>
                      <a:pt x="729" y="325"/>
                    </a:lnTo>
                    <a:lnTo>
                      <a:pt x="731" y="330"/>
                    </a:lnTo>
                    <a:lnTo>
                      <a:pt x="732" y="336"/>
                    </a:lnTo>
                    <a:lnTo>
                      <a:pt x="731" y="342"/>
                    </a:lnTo>
                    <a:lnTo>
                      <a:pt x="729" y="342"/>
                    </a:lnTo>
                    <a:lnTo>
                      <a:pt x="728" y="344"/>
                    </a:lnTo>
                    <a:lnTo>
                      <a:pt x="726" y="345"/>
                    </a:lnTo>
                    <a:lnTo>
                      <a:pt x="724" y="346"/>
                    </a:lnTo>
                    <a:lnTo>
                      <a:pt x="723" y="348"/>
                    </a:lnTo>
                    <a:lnTo>
                      <a:pt x="722" y="349"/>
                    </a:lnTo>
                    <a:lnTo>
                      <a:pt x="721" y="351"/>
                    </a:lnTo>
                    <a:lnTo>
                      <a:pt x="718" y="352"/>
                    </a:lnTo>
                    <a:lnTo>
                      <a:pt x="716" y="352"/>
                    </a:lnTo>
                    <a:lnTo>
                      <a:pt x="713" y="352"/>
                    </a:lnTo>
                    <a:lnTo>
                      <a:pt x="717" y="351"/>
                    </a:lnTo>
                    <a:lnTo>
                      <a:pt x="719" y="348"/>
                    </a:lnTo>
                    <a:lnTo>
                      <a:pt x="722" y="347"/>
                    </a:lnTo>
                    <a:lnTo>
                      <a:pt x="723" y="344"/>
                    </a:lnTo>
                    <a:lnTo>
                      <a:pt x="724" y="341"/>
                    </a:lnTo>
                    <a:lnTo>
                      <a:pt x="725" y="339"/>
                    </a:lnTo>
                    <a:lnTo>
                      <a:pt x="725" y="335"/>
                    </a:lnTo>
                    <a:lnTo>
                      <a:pt x="725" y="332"/>
                    </a:lnTo>
                    <a:lnTo>
                      <a:pt x="725" y="329"/>
                    </a:lnTo>
                    <a:lnTo>
                      <a:pt x="725" y="326"/>
                    </a:lnTo>
                    <a:lnTo>
                      <a:pt x="721" y="323"/>
                    </a:lnTo>
                    <a:lnTo>
                      <a:pt x="717" y="320"/>
                    </a:lnTo>
                    <a:lnTo>
                      <a:pt x="712" y="316"/>
                    </a:lnTo>
                    <a:lnTo>
                      <a:pt x="709" y="313"/>
                    </a:lnTo>
                    <a:lnTo>
                      <a:pt x="704" y="308"/>
                    </a:lnTo>
                    <a:lnTo>
                      <a:pt x="700" y="305"/>
                    </a:lnTo>
                    <a:lnTo>
                      <a:pt x="696" y="303"/>
                    </a:lnTo>
                    <a:lnTo>
                      <a:pt x="691" y="302"/>
                    </a:lnTo>
                    <a:lnTo>
                      <a:pt x="687" y="303"/>
                    </a:lnTo>
                    <a:lnTo>
                      <a:pt x="682" y="305"/>
                    </a:lnTo>
                    <a:lnTo>
                      <a:pt x="685" y="310"/>
                    </a:lnTo>
                    <a:lnTo>
                      <a:pt x="686" y="315"/>
                    </a:lnTo>
                    <a:lnTo>
                      <a:pt x="688" y="321"/>
                    </a:lnTo>
                    <a:lnTo>
                      <a:pt x="690" y="327"/>
                    </a:lnTo>
                    <a:lnTo>
                      <a:pt x="691" y="332"/>
                    </a:lnTo>
                    <a:lnTo>
                      <a:pt x="693" y="338"/>
                    </a:lnTo>
                    <a:lnTo>
                      <a:pt x="696" y="342"/>
                    </a:lnTo>
                    <a:lnTo>
                      <a:pt x="699" y="346"/>
                    </a:lnTo>
                    <a:lnTo>
                      <a:pt x="703" y="349"/>
                    </a:lnTo>
                    <a:lnTo>
                      <a:pt x="709" y="352"/>
                    </a:lnTo>
                    <a:lnTo>
                      <a:pt x="701" y="351"/>
                    </a:lnTo>
                    <a:lnTo>
                      <a:pt x="696" y="348"/>
                    </a:lnTo>
                    <a:lnTo>
                      <a:pt x="692" y="344"/>
                    </a:lnTo>
                    <a:lnTo>
                      <a:pt x="690" y="339"/>
                    </a:lnTo>
                    <a:lnTo>
                      <a:pt x="687" y="334"/>
                    </a:lnTo>
                    <a:lnTo>
                      <a:pt x="686" y="328"/>
                    </a:lnTo>
                    <a:lnTo>
                      <a:pt x="685" y="321"/>
                    </a:lnTo>
                    <a:lnTo>
                      <a:pt x="682" y="315"/>
                    </a:lnTo>
                    <a:lnTo>
                      <a:pt x="680" y="310"/>
                    </a:lnTo>
                    <a:lnTo>
                      <a:pt x="677" y="305"/>
                    </a:lnTo>
                    <a:lnTo>
                      <a:pt x="654" y="326"/>
                    </a:lnTo>
                    <a:lnTo>
                      <a:pt x="654" y="346"/>
                    </a:lnTo>
                    <a:lnTo>
                      <a:pt x="654" y="367"/>
                    </a:lnTo>
                    <a:lnTo>
                      <a:pt x="654" y="390"/>
                    </a:lnTo>
                    <a:lnTo>
                      <a:pt x="654" y="413"/>
                    </a:lnTo>
                    <a:lnTo>
                      <a:pt x="654" y="435"/>
                    </a:lnTo>
                    <a:lnTo>
                      <a:pt x="655" y="458"/>
                    </a:lnTo>
                    <a:lnTo>
                      <a:pt x="658" y="480"/>
                    </a:lnTo>
                    <a:lnTo>
                      <a:pt x="660" y="502"/>
                    </a:lnTo>
                    <a:lnTo>
                      <a:pt x="665" y="524"/>
                    </a:lnTo>
                    <a:lnTo>
                      <a:pt x="671" y="546"/>
                    </a:lnTo>
                    <a:lnTo>
                      <a:pt x="667" y="553"/>
                    </a:lnTo>
                    <a:lnTo>
                      <a:pt x="663" y="561"/>
                    </a:lnTo>
                    <a:lnTo>
                      <a:pt x="662" y="568"/>
                    </a:lnTo>
                    <a:lnTo>
                      <a:pt x="662" y="577"/>
                    </a:lnTo>
                    <a:lnTo>
                      <a:pt x="662" y="585"/>
                    </a:lnTo>
                    <a:lnTo>
                      <a:pt x="662" y="593"/>
                    </a:lnTo>
                    <a:lnTo>
                      <a:pt x="662" y="602"/>
                    </a:lnTo>
                    <a:lnTo>
                      <a:pt x="663" y="610"/>
                    </a:lnTo>
                    <a:lnTo>
                      <a:pt x="662" y="618"/>
                    </a:lnTo>
                    <a:lnTo>
                      <a:pt x="662" y="628"/>
                    </a:lnTo>
                    <a:lnTo>
                      <a:pt x="663" y="643"/>
                    </a:lnTo>
                    <a:lnTo>
                      <a:pt x="666" y="659"/>
                    </a:lnTo>
                    <a:lnTo>
                      <a:pt x="667" y="674"/>
                    </a:lnTo>
                    <a:lnTo>
                      <a:pt x="669" y="688"/>
                    </a:lnTo>
                    <a:lnTo>
                      <a:pt x="672" y="704"/>
                    </a:lnTo>
                    <a:lnTo>
                      <a:pt x="675" y="718"/>
                    </a:lnTo>
                    <a:lnTo>
                      <a:pt x="678" y="734"/>
                    </a:lnTo>
                    <a:lnTo>
                      <a:pt x="681" y="748"/>
                    </a:lnTo>
                    <a:lnTo>
                      <a:pt x="685" y="762"/>
                    </a:lnTo>
                    <a:lnTo>
                      <a:pt x="688" y="776"/>
                    </a:lnTo>
                    <a:lnTo>
                      <a:pt x="686" y="781"/>
                    </a:lnTo>
                    <a:lnTo>
                      <a:pt x="685" y="787"/>
                    </a:lnTo>
                    <a:lnTo>
                      <a:pt x="685" y="793"/>
                    </a:lnTo>
                    <a:lnTo>
                      <a:pt x="686" y="799"/>
                    </a:lnTo>
                    <a:lnTo>
                      <a:pt x="687" y="806"/>
                    </a:lnTo>
                    <a:lnTo>
                      <a:pt x="688" y="812"/>
                    </a:lnTo>
                    <a:lnTo>
                      <a:pt x="688" y="818"/>
                    </a:lnTo>
                    <a:lnTo>
                      <a:pt x="688" y="825"/>
                    </a:lnTo>
                    <a:lnTo>
                      <a:pt x="686" y="831"/>
                    </a:lnTo>
                    <a:lnTo>
                      <a:pt x="682" y="837"/>
                    </a:lnTo>
                    <a:lnTo>
                      <a:pt x="673" y="847"/>
                    </a:lnTo>
                    <a:lnTo>
                      <a:pt x="662" y="856"/>
                    </a:lnTo>
                    <a:lnTo>
                      <a:pt x="650" y="864"/>
                    </a:lnTo>
                    <a:lnTo>
                      <a:pt x="639" y="872"/>
                    </a:lnTo>
                    <a:lnTo>
                      <a:pt x="627" y="878"/>
                    </a:lnTo>
                    <a:lnTo>
                      <a:pt x="614" y="882"/>
                    </a:lnTo>
                    <a:lnTo>
                      <a:pt x="600" y="885"/>
                    </a:lnTo>
                    <a:lnTo>
                      <a:pt x="587" y="886"/>
                    </a:lnTo>
                    <a:lnTo>
                      <a:pt x="573" y="885"/>
                    </a:lnTo>
                    <a:lnTo>
                      <a:pt x="560" y="882"/>
                    </a:lnTo>
                    <a:lnTo>
                      <a:pt x="553" y="879"/>
                    </a:lnTo>
                    <a:lnTo>
                      <a:pt x="547" y="875"/>
                    </a:lnTo>
                    <a:lnTo>
                      <a:pt x="542" y="870"/>
                    </a:lnTo>
                    <a:lnTo>
                      <a:pt x="537" y="866"/>
                    </a:lnTo>
                    <a:lnTo>
                      <a:pt x="534" y="860"/>
                    </a:lnTo>
                    <a:lnTo>
                      <a:pt x="532" y="854"/>
                    </a:lnTo>
                    <a:lnTo>
                      <a:pt x="529" y="847"/>
                    </a:lnTo>
                    <a:lnTo>
                      <a:pt x="527" y="841"/>
                    </a:lnTo>
                    <a:lnTo>
                      <a:pt x="524" y="834"/>
                    </a:lnTo>
                    <a:lnTo>
                      <a:pt x="523" y="828"/>
                    </a:lnTo>
                    <a:lnTo>
                      <a:pt x="522" y="824"/>
                    </a:lnTo>
                    <a:lnTo>
                      <a:pt x="522" y="822"/>
                    </a:lnTo>
                    <a:lnTo>
                      <a:pt x="522" y="818"/>
                    </a:lnTo>
                    <a:lnTo>
                      <a:pt x="523" y="815"/>
                    </a:lnTo>
                    <a:lnTo>
                      <a:pt x="524" y="812"/>
                    </a:lnTo>
                    <a:lnTo>
                      <a:pt x="526" y="809"/>
                    </a:lnTo>
                    <a:lnTo>
                      <a:pt x="527" y="806"/>
                    </a:lnTo>
                    <a:lnTo>
                      <a:pt x="529" y="804"/>
                    </a:lnTo>
                    <a:lnTo>
                      <a:pt x="532" y="801"/>
                    </a:lnTo>
                    <a:lnTo>
                      <a:pt x="534" y="799"/>
                    </a:lnTo>
                    <a:lnTo>
                      <a:pt x="534" y="769"/>
                    </a:lnTo>
                    <a:lnTo>
                      <a:pt x="535" y="741"/>
                    </a:lnTo>
                    <a:lnTo>
                      <a:pt x="536" y="712"/>
                    </a:lnTo>
                    <a:lnTo>
                      <a:pt x="537" y="685"/>
                    </a:lnTo>
                    <a:lnTo>
                      <a:pt x="539" y="658"/>
                    </a:lnTo>
                    <a:lnTo>
                      <a:pt x="540" y="630"/>
                    </a:lnTo>
                    <a:lnTo>
                      <a:pt x="540" y="603"/>
                    </a:lnTo>
                    <a:lnTo>
                      <a:pt x="540" y="574"/>
                    </a:lnTo>
                    <a:lnTo>
                      <a:pt x="539" y="545"/>
                    </a:lnTo>
                    <a:lnTo>
                      <a:pt x="537" y="514"/>
                    </a:lnTo>
                    <a:lnTo>
                      <a:pt x="536" y="510"/>
                    </a:lnTo>
                    <a:lnTo>
                      <a:pt x="534" y="506"/>
                    </a:lnTo>
                    <a:lnTo>
                      <a:pt x="532" y="503"/>
                    </a:lnTo>
                    <a:lnTo>
                      <a:pt x="529" y="499"/>
                    </a:lnTo>
                    <a:lnTo>
                      <a:pt x="528" y="496"/>
                    </a:lnTo>
                    <a:lnTo>
                      <a:pt x="527" y="492"/>
                    </a:lnTo>
                    <a:lnTo>
                      <a:pt x="526" y="487"/>
                    </a:lnTo>
                    <a:lnTo>
                      <a:pt x="527" y="484"/>
                    </a:lnTo>
                    <a:lnTo>
                      <a:pt x="528" y="480"/>
                    </a:lnTo>
                    <a:lnTo>
                      <a:pt x="532" y="477"/>
                    </a:lnTo>
                    <a:lnTo>
                      <a:pt x="535" y="476"/>
                    </a:lnTo>
                    <a:lnTo>
                      <a:pt x="537" y="474"/>
                    </a:lnTo>
                    <a:lnTo>
                      <a:pt x="540" y="472"/>
                    </a:lnTo>
                    <a:lnTo>
                      <a:pt x="541" y="470"/>
                    </a:lnTo>
                    <a:lnTo>
                      <a:pt x="542" y="466"/>
                    </a:lnTo>
                    <a:lnTo>
                      <a:pt x="542" y="464"/>
                    </a:lnTo>
                    <a:lnTo>
                      <a:pt x="543" y="460"/>
                    </a:lnTo>
                    <a:lnTo>
                      <a:pt x="543" y="458"/>
                    </a:lnTo>
                    <a:lnTo>
                      <a:pt x="545" y="454"/>
                    </a:lnTo>
                    <a:lnTo>
                      <a:pt x="546" y="452"/>
                    </a:lnTo>
                    <a:lnTo>
                      <a:pt x="545" y="427"/>
                    </a:lnTo>
                    <a:lnTo>
                      <a:pt x="543" y="402"/>
                    </a:lnTo>
                    <a:lnTo>
                      <a:pt x="543" y="376"/>
                    </a:lnTo>
                    <a:lnTo>
                      <a:pt x="542" y="349"/>
                    </a:lnTo>
                    <a:lnTo>
                      <a:pt x="541" y="323"/>
                    </a:lnTo>
                    <a:lnTo>
                      <a:pt x="541" y="297"/>
                    </a:lnTo>
                    <a:lnTo>
                      <a:pt x="540" y="272"/>
                    </a:lnTo>
                    <a:lnTo>
                      <a:pt x="537" y="246"/>
                    </a:lnTo>
                    <a:lnTo>
                      <a:pt x="536" y="221"/>
                    </a:lnTo>
                    <a:lnTo>
                      <a:pt x="534" y="197"/>
                    </a:lnTo>
                    <a:lnTo>
                      <a:pt x="530" y="200"/>
                    </a:lnTo>
                    <a:lnTo>
                      <a:pt x="528" y="202"/>
                    </a:lnTo>
                    <a:lnTo>
                      <a:pt x="526" y="206"/>
                    </a:lnTo>
                    <a:lnTo>
                      <a:pt x="524" y="209"/>
                    </a:lnTo>
                    <a:lnTo>
                      <a:pt x="523" y="214"/>
                    </a:lnTo>
                    <a:lnTo>
                      <a:pt x="523" y="217"/>
                    </a:lnTo>
                    <a:lnTo>
                      <a:pt x="522" y="222"/>
                    </a:lnTo>
                    <a:lnTo>
                      <a:pt x="522" y="226"/>
                    </a:lnTo>
                    <a:lnTo>
                      <a:pt x="521" y="231"/>
                    </a:lnTo>
                    <a:lnTo>
                      <a:pt x="520" y="234"/>
                    </a:lnTo>
                    <a:lnTo>
                      <a:pt x="508" y="250"/>
                    </a:lnTo>
                    <a:lnTo>
                      <a:pt x="501" y="266"/>
                    </a:lnTo>
                    <a:lnTo>
                      <a:pt x="496" y="284"/>
                    </a:lnTo>
                    <a:lnTo>
                      <a:pt x="493" y="303"/>
                    </a:lnTo>
                    <a:lnTo>
                      <a:pt x="491" y="322"/>
                    </a:lnTo>
                    <a:lnTo>
                      <a:pt x="489" y="341"/>
                    </a:lnTo>
                    <a:lnTo>
                      <a:pt x="484" y="358"/>
                    </a:lnTo>
                    <a:lnTo>
                      <a:pt x="477" y="374"/>
                    </a:lnTo>
                    <a:lnTo>
                      <a:pt x="465" y="389"/>
                    </a:lnTo>
                    <a:lnTo>
                      <a:pt x="448" y="399"/>
                    </a:lnTo>
                    <a:lnTo>
                      <a:pt x="448" y="403"/>
                    </a:lnTo>
                    <a:lnTo>
                      <a:pt x="447" y="407"/>
                    </a:lnTo>
                    <a:lnTo>
                      <a:pt x="446" y="410"/>
                    </a:lnTo>
                    <a:lnTo>
                      <a:pt x="444" y="414"/>
                    </a:lnTo>
                    <a:lnTo>
                      <a:pt x="442" y="416"/>
                    </a:lnTo>
                    <a:lnTo>
                      <a:pt x="440" y="420"/>
                    </a:lnTo>
                    <a:lnTo>
                      <a:pt x="440" y="422"/>
                    </a:lnTo>
                    <a:lnTo>
                      <a:pt x="440" y="426"/>
                    </a:lnTo>
                    <a:lnTo>
                      <a:pt x="442" y="428"/>
                    </a:lnTo>
                    <a:lnTo>
                      <a:pt x="446" y="432"/>
                    </a:lnTo>
                    <a:lnTo>
                      <a:pt x="450" y="430"/>
                    </a:lnTo>
                    <a:lnTo>
                      <a:pt x="454" y="430"/>
                    </a:lnTo>
                    <a:lnTo>
                      <a:pt x="458" y="432"/>
                    </a:lnTo>
                    <a:lnTo>
                      <a:pt x="461" y="433"/>
                    </a:lnTo>
                    <a:lnTo>
                      <a:pt x="465" y="434"/>
                    </a:lnTo>
                    <a:lnTo>
                      <a:pt x="467" y="435"/>
                    </a:lnTo>
                    <a:lnTo>
                      <a:pt x="470" y="438"/>
                    </a:lnTo>
                    <a:lnTo>
                      <a:pt x="472" y="440"/>
                    </a:lnTo>
                    <a:lnTo>
                      <a:pt x="474" y="443"/>
                    </a:lnTo>
                    <a:lnTo>
                      <a:pt x="477" y="446"/>
                    </a:lnTo>
                    <a:lnTo>
                      <a:pt x="477" y="448"/>
                    </a:lnTo>
                    <a:lnTo>
                      <a:pt x="479" y="452"/>
                    </a:lnTo>
                    <a:lnTo>
                      <a:pt x="480" y="454"/>
                    </a:lnTo>
                    <a:lnTo>
                      <a:pt x="482" y="457"/>
                    </a:lnTo>
                    <a:lnTo>
                      <a:pt x="484" y="460"/>
                    </a:lnTo>
                    <a:lnTo>
                      <a:pt x="485" y="462"/>
                    </a:lnTo>
                    <a:lnTo>
                      <a:pt x="486" y="465"/>
                    </a:lnTo>
                    <a:lnTo>
                      <a:pt x="486" y="468"/>
                    </a:lnTo>
                    <a:lnTo>
                      <a:pt x="485" y="471"/>
                    </a:lnTo>
                    <a:lnTo>
                      <a:pt x="483" y="474"/>
                    </a:lnTo>
                    <a:lnTo>
                      <a:pt x="497" y="477"/>
                    </a:lnTo>
                    <a:lnTo>
                      <a:pt x="493" y="478"/>
                    </a:lnTo>
                    <a:lnTo>
                      <a:pt x="490" y="479"/>
                    </a:lnTo>
                    <a:lnTo>
                      <a:pt x="488" y="480"/>
                    </a:lnTo>
                    <a:lnTo>
                      <a:pt x="484" y="483"/>
                    </a:lnTo>
                    <a:lnTo>
                      <a:pt x="482" y="484"/>
                    </a:lnTo>
                    <a:lnTo>
                      <a:pt x="478" y="485"/>
                    </a:lnTo>
                    <a:lnTo>
                      <a:pt x="474" y="485"/>
                    </a:lnTo>
                    <a:lnTo>
                      <a:pt x="471" y="486"/>
                    </a:lnTo>
                    <a:lnTo>
                      <a:pt x="467" y="486"/>
                    </a:lnTo>
                    <a:lnTo>
                      <a:pt x="463" y="485"/>
                    </a:lnTo>
                    <a:lnTo>
                      <a:pt x="459" y="483"/>
                    </a:lnTo>
                    <a:lnTo>
                      <a:pt x="457" y="482"/>
                    </a:lnTo>
                    <a:lnTo>
                      <a:pt x="453" y="479"/>
                    </a:lnTo>
                    <a:lnTo>
                      <a:pt x="451" y="476"/>
                    </a:lnTo>
                    <a:lnTo>
                      <a:pt x="447" y="473"/>
                    </a:lnTo>
                    <a:lnTo>
                      <a:pt x="445" y="470"/>
                    </a:lnTo>
                    <a:lnTo>
                      <a:pt x="441" y="466"/>
                    </a:lnTo>
                    <a:lnTo>
                      <a:pt x="439" y="462"/>
                    </a:lnTo>
                    <a:lnTo>
                      <a:pt x="436" y="460"/>
                    </a:lnTo>
                    <a:lnTo>
                      <a:pt x="434" y="457"/>
                    </a:lnTo>
                    <a:lnTo>
                      <a:pt x="433" y="460"/>
                    </a:lnTo>
                    <a:lnTo>
                      <a:pt x="432" y="462"/>
                    </a:lnTo>
                    <a:lnTo>
                      <a:pt x="433" y="466"/>
                    </a:lnTo>
                    <a:lnTo>
                      <a:pt x="434" y="468"/>
                    </a:lnTo>
                    <a:lnTo>
                      <a:pt x="435" y="472"/>
                    </a:lnTo>
                    <a:lnTo>
                      <a:pt x="438" y="474"/>
                    </a:lnTo>
                    <a:lnTo>
                      <a:pt x="441" y="477"/>
                    </a:lnTo>
                    <a:lnTo>
                      <a:pt x="444" y="480"/>
                    </a:lnTo>
                    <a:lnTo>
                      <a:pt x="446" y="483"/>
                    </a:lnTo>
                    <a:lnTo>
                      <a:pt x="448" y="485"/>
                    </a:lnTo>
                    <a:lnTo>
                      <a:pt x="450" y="493"/>
                    </a:lnTo>
                    <a:lnTo>
                      <a:pt x="451" y="501"/>
                    </a:lnTo>
                    <a:lnTo>
                      <a:pt x="451" y="509"/>
                    </a:lnTo>
                    <a:lnTo>
                      <a:pt x="451" y="517"/>
                    </a:lnTo>
                    <a:lnTo>
                      <a:pt x="450" y="524"/>
                    </a:lnTo>
                    <a:lnTo>
                      <a:pt x="447" y="533"/>
                    </a:lnTo>
                    <a:lnTo>
                      <a:pt x="445" y="539"/>
                    </a:lnTo>
                    <a:lnTo>
                      <a:pt x="441" y="546"/>
                    </a:lnTo>
                    <a:lnTo>
                      <a:pt x="436" y="552"/>
                    </a:lnTo>
                    <a:lnTo>
                      <a:pt x="432" y="556"/>
                    </a:lnTo>
                    <a:lnTo>
                      <a:pt x="414" y="556"/>
                    </a:lnTo>
                    <a:lnTo>
                      <a:pt x="415" y="548"/>
                    </a:lnTo>
                    <a:lnTo>
                      <a:pt x="419" y="540"/>
                    </a:lnTo>
                    <a:lnTo>
                      <a:pt x="421" y="530"/>
                    </a:lnTo>
                    <a:lnTo>
                      <a:pt x="425" y="522"/>
                    </a:lnTo>
                    <a:lnTo>
                      <a:pt x="428" y="512"/>
                    </a:lnTo>
                    <a:lnTo>
                      <a:pt x="431" y="503"/>
                    </a:lnTo>
                    <a:lnTo>
                      <a:pt x="432" y="493"/>
                    </a:lnTo>
                    <a:lnTo>
                      <a:pt x="432" y="484"/>
                    </a:lnTo>
                    <a:lnTo>
                      <a:pt x="429" y="474"/>
                    </a:lnTo>
                    <a:lnTo>
                      <a:pt x="426" y="466"/>
                    </a:lnTo>
                    <a:lnTo>
                      <a:pt x="419" y="478"/>
                    </a:lnTo>
                    <a:lnTo>
                      <a:pt x="413" y="492"/>
                    </a:lnTo>
                    <a:lnTo>
                      <a:pt x="409" y="506"/>
                    </a:lnTo>
                    <a:lnTo>
                      <a:pt x="407" y="521"/>
                    </a:lnTo>
                    <a:lnTo>
                      <a:pt x="403" y="536"/>
                    </a:lnTo>
                    <a:lnTo>
                      <a:pt x="400" y="550"/>
                    </a:lnTo>
                    <a:lnTo>
                      <a:pt x="395" y="564"/>
                    </a:lnTo>
                    <a:lnTo>
                      <a:pt x="388" y="575"/>
                    </a:lnTo>
                    <a:lnTo>
                      <a:pt x="377" y="586"/>
                    </a:lnTo>
                    <a:lnTo>
                      <a:pt x="363" y="594"/>
                    </a:lnTo>
                    <a:lnTo>
                      <a:pt x="357" y="593"/>
                    </a:lnTo>
                    <a:lnTo>
                      <a:pt x="350" y="592"/>
                    </a:lnTo>
                    <a:lnTo>
                      <a:pt x="344" y="591"/>
                    </a:lnTo>
                    <a:lnTo>
                      <a:pt x="338" y="591"/>
                    </a:lnTo>
                    <a:lnTo>
                      <a:pt x="333" y="591"/>
                    </a:lnTo>
                    <a:lnTo>
                      <a:pt x="327" y="591"/>
                    </a:lnTo>
                    <a:lnTo>
                      <a:pt x="321" y="591"/>
                    </a:lnTo>
                    <a:lnTo>
                      <a:pt x="315" y="592"/>
                    </a:lnTo>
                    <a:lnTo>
                      <a:pt x="309" y="591"/>
                    </a:lnTo>
                    <a:lnTo>
                      <a:pt x="303" y="591"/>
                    </a:lnTo>
                    <a:lnTo>
                      <a:pt x="302" y="589"/>
                    </a:lnTo>
                    <a:lnTo>
                      <a:pt x="301" y="586"/>
                    </a:lnTo>
                    <a:lnTo>
                      <a:pt x="300" y="585"/>
                    </a:lnTo>
                    <a:lnTo>
                      <a:pt x="299" y="584"/>
                    </a:lnTo>
                    <a:lnTo>
                      <a:pt x="296" y="584"/>
                    </a:lnTo>
                    <a:lnTo>
                      <a:pt x="294" y="583"/>
                    </a:lnTo>
                    <a:lnTo>
                      <a:pt x="291" y="583"/>
                    </a:lnTo>
                    <a:lnTo>
                      <a:pt x="289" y="583"/>
                    </a:lnTo>
                    <a:lnTo>
                      <a:pt x="288" y="581"/>
                    </a:lnTo>
                    <a:lnTo>
                      <a:pt x="285" y="580"/>
                    </a:lnTo>
                    <a:lnTo>
                      <a:pt x="264" y="554"/>
                    </a:lnTo>
                    <a:lnTo>
                      <a:pt x="245" y="527"/>
                    </a:lnTo>
                    <a:lnTo>
                      <a:pt x="227" y="499"/>
                    </a:lnTo>
                    <a:lnTo>
                      <a:pt x="209" y="471"/>
                    </a:lnTo>
                    <a:lnTo>
                      <a:pt x="194" y="442"/>
                    </a:lnTo>
                    <a:lnTo>
                      <a:pt x="177" y="413"/>
                    </a:lnTo>
                    <a:lnTo>
                      <a:pt x="163" y="384"/>
                    </a:lnTo>
                    <a:lnTo>
                      <a:pt x="149" y="354"/>
                    </a:lnTo>
                    <a:lnTo>
                      <a:pt x="135" y="325"/>
                    </a:lnTo>
                    <a:lnTo>
                      <a:pt x="120" y="295"/>
                    </a:lnTo>
                    <a:lnTo>
                      <a:pt x="117" y="322"/>
                    </a:lnTo>
                    <a:lnTo>
                      <a:pt x="114" y="351"/>
                    </a:lnTo>
                    <a:lnTo>
                      <a:pt x="114" y="380"/>
                    </a:lnTo>
                    <a:lnTo>
                      <a:pt x="116" y="410"/>
                    </a:lnTo>
                    <a:lnTo>
                      <a:pt x="117" y="441"/>
                    </a:lnTo>
                    <a:lnTo>
                      <a:pt x="119" y="471"/>
                    </a:lnTo>
                    <a:lnTo>
                      <a:pt x="121" y="502"/>
                    </a:lnTo>
                    <a:lnTo>
                      <a:pt x="123" y="531"/>
                    </a:lnTo>
                    <a:lnTo>
                      <a:pt x="124" y="560"/>
                    </a:lnTo>
                    <a:lnTo>
                      <a:pt x="124" y="589"/>
                    </a:lnTo>
                    <a:lnTo>
                      <a:pt x="126" y="605"/>
                    </a:lnTo>
                    <a:lnTo>
                      <a:pt x="127" y="623"/>
                    </a:lnTo>
                    <a:lnTo>
                      <a:pt x="129" y="641"/>
                    </a:lnTo>
                    <a:lnTo>
                      <a:pt x="129" y="660"/>
                    </a:lnTo>
                    <a:lnTo>
                      <a:pt x="130" y="678"/>
                    </a:lnTo>
                    <a:lnTo>
                      <a:pt x="130" y="696"/>
                    </a:lnTo>
                    <a:lnTo>
                      <a:pt x="129" y="715"/>
                    </a:lnTo>
                    <a:lnTo>
                      <a:pt x="129" y="734"/>
                    </a:lnTo>
                    <a:lnTo>
                      <a:pt x="127" y="751"/>
                    </a:lnTo>
                    <a:lnTo>
                      <a:pt x="126" y="771"/>
                    </a:lnTo>
                    <a:lnTo>
                      <a:pt x="124" y="773"/>
                    </a:lnTo>
                    <a:lnTo>
                      <a:pt x="121" y="775"/>
                    </a:lnTo>
                    <a:lnTo>
                      <a:pt x="120" y="778"/>
                    </a:lnTo>
                    <a:lnTo>
                      <a:pt x="120" y="781"/>
                    </a:lnTo>
                    <a:lnTo>
                      <a:pt x="119" y="784"/>
                    </a:lnTo>
                    <a:lnTo>
                      <a:pt x="118" y="786"/>
                    </a:lnTo>
                    <a:lnTo>
                      <a:pt x="117" y="790"/>
                    </a:lnTo>
                    <a:lnTo>
                      <a:pt x="116" y="792"/>
                    </a:lnTo>
                    <a:lnTo>
                      <a:pt x="113" y="793"/>
                    </a:lnTo>
                    <a:lnTo>
                      <a:pt x="110" y="794"/>
                    </a:lnTo>
                    <a:lnTo>
                      <a:pt x="99" y="796"/>
                    </a:lnTo>
                    <a:lnTo>
                      <a:pt x="88" y="796"/>
                    </a:lnTo>
                    <a:lnTo>
                      <a:pt x="76" y="794"/>
                    </a:lnTo>
                    <a:lnTo>
                      <a:pt x="66" y="793"/>
                    </a:lnTo>
                    <a:lnTo>
                      <a:pt x="55" y="791"/>
                    </a:lnTo>
                    <a:lnTo>
                      <a:pt x="44" y="788"/>
                    </a:lnTo>
                    <a:lnTo>
                      <a:pt x="34" y="784"/>
                    </a:lnTo>
                    <a:lnTo>
                      <a:pt x="24" y="779"/>
                    </a:lnTo>
                    <a:lnTo>
                      <a:pt x="15" y="773"/>
                    </a:lnTo>
                    <a:lnTo>
                      <a:pt x="6" y="766"/>
                    </a:lnTo>
                    <a:lnTo>
                      <a:pt x="1" y="750"/>
                    </a:lnTo>
                    <a:lnTo>
                      <a:pt x="0" y="735"/>
                    </a:lnTo>
                    <a:lnTo>
                      <a:pt x="0" y="719"/>
                    </a:lnTo>
                    <a:lnTo>
                      <a:pt x="0" y="704"/>
                    </a:lnTo>
                    <a:lnTo>
                      <a:pt x="3" y="687"/>
                    </a:lnTo>
                    <a:lnTo>
                      <a:pt x="5" y="671"/>
                    </a:lnTo>
                    <a:lnTo>
                      <a:pt x="7" y="653"/>
                    </a:lnTo>
                    <a:lnTo>
                      <a:pt x="9" y="636"/>
                    </a:lnTo>
                    <a:lnTo>
                      <a:pt x="10" y="619"/>
                    </a:lnTo>
                    <a:lnTo>
                      <a:pt x="10" y="603"/>
                    </a:lnTo>
                    <a:lnTo>
                      <a:pt x="10" y="558"/>
                    </a:lnTo>
                    <a:lnTo>
                      <a:pt x="10" y="514"/>
                    </a:lnTo>
                    <a:lnTo>
                      <a:pt x="10" y="470"/>
                    </a:lnTo>
                    <a:lnTo>
                      <a:pt x="10" y="427"/>
                    </a:lnTo>
                    <a:lnTo>
                      <a:pt x="11" y="384"/>
                    </a:lnTo>
                    <a:lnTo>
                      <a:pt x="13" y="341"/>
                    </a:lnTo>
                    <a:lnTo>
                      <a:pt x="16" y="298"/>
                    </a:lnTo>
                    <a:lnTo>
                      <a:pt x="20" y="256"/>
                    </a:lnTo>
                    <a:lnTo>
                      <a:pt x="26" y="213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7" y="169"/>
                    </a:lnTo>
                    <a:lnTo>
                      <a:pt x="38" y="169"/>
                    </a:lnTo>
                    <a:lnTo>
                      <a:pt x="38" y="169"/>
                    </a:lnTo>
                    <a:lnTo>
                      <a:pt x="39" y="169"/>
                    </a:lnTo>
                    <a:lnTo>
                      <a:pt x="41" y="169"/>
                    </a:lnTo>
                    <a:lnTo>
                      <a:pt x="42" y="169"/>
                    </a:lnTo>
                    <a:lnTo>
                      <a:pt x="42" y="168"/>
                    </a:lnTo>
                    <a:lnTo>
                      <a:pt x="43" y="168"/>
                    </a:lnTo>
                    <a:lnTo>
                      <a:pt x="43" y="166"/>
                    </a:lnTo>
                    <a:lnTo>
                      <a:pt x="39" y="160"/>
                    </a:lnTo>
                    <a:lnTo>
                      <a:pt x="35" y="154"/>
                    </a:lnTo>
                    <a:lnTo>
                      <a:pt x="29" y="148"/>
                    </a:lnTo>
                    <a:lnTo>
                      <a:pt x="24" y="144"/>
                    </a:lnTo>
                    <a:lnTo>
                      <a:pt x="18" y="139"/>
                    </a:lnTo>
                    <a:lnTo>
                      <a:pt x="15" y="134"/>
                    </a:lnTo>
                    <a:lnTo>
                      <a:pt x="11" y="128"/>
                    </a:lnTo>
                    <a:lnTo>
                      <a:pt x="10" y="121"/>
                    </a:lnTo>
                    <a:lnTo>
                      <a:pt x="11" y="114"/>
                    </a:lnTo>
                    <a:lnTo>
                      <a:pt x="15" y="106"/>
                    </a:lnTo>
                    <a:lnTo>
                      <a:pt x="17" y="100"/>
                    </a:lnTo>
                    <a:lnTo>
                      <a:pt x="19" y="95"/>
                    </a:lnTo>
                    <a:lnTo>
                      <a:pt x="23" y="90"/>
                    </a:lnTo>
                    <a:lnTo>
                      <a:pt x="26" y="85"/>
                    </a:lnTo>
                    <a:lnTo>
                      <a:pt x="30" y="81"/>
                    </a:lnTo>
                    <a:lnTo>
                      <a:pt x="35" y="77"/>
                    </a:lnTo>
                    <a:lnTo>
                      <a:pt x="39" y="74"/>
                    </a:lnTo>
                    <a:lnTo>
                      <a:pt x="43" y="70"/>
                    </a:lnTo>
                    <a:lnTo>
                      <a:pt x="48" y="66"/>
                    </a:lnTo>
                    <a:lnTo>
                      <a:pt x="53" y="63"/>
                    </a:lnTo>
                    <a:lnTo>
                      <a:pt x="67" y="69"/>
                    </a:lnTo>
                    <a:lnTo>
                      <a:pt x="79" y="76"/>
                    </a:lnTo>
                    <a:lnTo>
                      <a:pt x="91" y="87"/>
                    </a:lnTo>
                    <a:lnTo>
                      <a:pt x="100" y="99"/>
                    </a:lnTo>
                    <a:lnTo>
                      <a:pt x="110" y="112"/>
                    </a:lnTo>
                    <a:lnTo>
                      <a:pt x="118" y="125"/>
                    </a:lnTo>
                    <a:lnTo>
                      <a:pt x="126" y="139"/>
                    </a:lnTo>
                    <a:lnTo>
                      <a:pt x="133" y="153"/>
                    </a:lnTo>
                    <a:lnTo>
                      <a:pt x="140" y="168"/>
                    </a:lnTo>
                    <a:lnTo>
                      <a:pt x="149" y="181"/>
                    </a:lnTo>
                    <a:lnTo>
                      <a:pt x="155" y="190"/>
                    </a:lnTo>
                    <a:lnTo>
                      <a:pt x="160" y="201"/>
                    </a:lnTo>
                    <a:lnTo>
                      <a:pt x="164" y="212"/>
                    </a:lnTo>
                    <a:lnTo>
                      <a:pt x="170" y="221"/>
                    </a:lnTo>
                    <a:lnTo>
                      <a:pt x="175" y="232"/>
                    </a:lnTo>
                    <a:lnTo>
                      <a:pt x="180" y="242"/>
                    </a:lnTo>
                    <a:lnTo>
                      <a:pt x="186" y="253"/>
                    </a:lnTo>
                    <a:lnTo>
                      <a:pt x="190" y="263"/>
                    </a:lnTo>
                    <a:lnTo>
                      <a:pt x="196" y="273"/>
                    </a:lnTo>
                    <a:lnTo>
                      <a:pt x="203" y="283"/>
                    </a:lnTo>
                    <a:lnTo>
                      <a:pt x="205" y="281"/>
                    </a:lnTo>
                    <a:lnTo>
                      <a:pt x="206" y="279"/>
                    </a:lnTo>
                    <a:lnTo>
                      <a:pt x="206" y="277"/>
                    </a:lnTo>
                    <a:lnTo>
                      <a:pt x="206" y="275"/>
                    </a:lnTo>
                    <a:lnTo>
                      <a:pt x="206" y="272"/>
                    </a:lnTo>
                    <a:lnTo>
                      <a:pt x="206" y="270"/>
                    </a:lnTo>
                    <a:lnTo>
                      <a:pt x="206" y="267"/>
                    </a:lnTo>
                    <a:lnTo>
                      <a:pt x="206" y="265"/>
                    </a:lnTo>
                    <a:lnTo>
                      <a:pt x="206" y="263"/>
                    </a:lnTo>
                    <a:lnTo>
                      <a:pt x="206" y="260"/>
                    </a:lnTo>
                    <a:lnTo>
                      <a:pt x="202" y="253"/>
                    </a:lnTo>
                    <a:lnTo>
                      <a:pt x="200" y="245"/>
                    </a:lnTo>
                    <a:lnTo>
                      <a:pt x="198" y="236"/>
                    </a:lnTo>
                    <a:lnTo>
                      <a:pt x="198" y="229"/>
                    </a:lnTo>
                    <a:lnTo>
                      <a:pt x="198" y="221"/>
                    </a:lnTo>
                    <a:lnTo>
                      <a:pt x="198" y="213"/>
                    </a:lnTo>
                    <a:lnTo>
                      <a:pt x="198" y="206"/>
                    </a:lnTo>
                    <a:lnTo>
                      <a:pt x="199" y="197"/>
                    </a:lnTo>
                    <a:lnTo>
                      <a:pt x="199" y="190"/>
                    </a:lnTo>
                    <a:lnTo>
                      <a:pt x="200" y="183"/>
                    </a:lnTo>
                    <a:lnTo>
                      <a:pt x="203" y="183"/>
                    </a:lnTo>
                    <a:lnTo>
                      <a:pt x="207" y="184"/>
                    </a:lnTo>
                    <a:lnTo>
                      <a:pt x="209" y="187"/>
                    </a:lnTo>
                    <a:lnTo>
                      <a:pt x="212" y="189"/>
                    </a:lnTo>
                    <a:lnTo>
                      <a:pt x="213" y="191"/>
                    </a:lnTo>
                    <a:lnTo>
                      <a:pt x="215" y="195"/>
                    </a:lnTo>
                    <a:lnTo>
                      <a:pt x="218" y="197"/>
                    </a:lnTo>
                    <a:lnTo>
                      <a:pt x="219" y="201"/>
                    </a:lnTo>
                    <a:lnTo>
                      <a:pt x="221" y="203"/>
                    </a:lnTo>
                    <a:lnTo>
                      <a:pt x="224" y="206"/>
                    </a:lnTo>
                    <a:lnTo>
                      <a:pt x="224" y="242"/>
                    </a:lnTo>
                    <a:lnTo>
                      <a:pt x="227" y="241"/>
                    </a:lnTo>
                    <a:lnTo>
                      <a:pt x="232" y="240"/>
                    </a:lnTo>
                    <a:lnTo>
                      <a:pt x="237" y="238"/>
                    </a:lnTo>
                    <a:lnTo>
                      <a:pt x="242" y="235"/>
                    </a:lnTo>
                    <a:lnTo>
                      <a:pt x="246" y="233"/>
                    </a:lnTo>
                    <a:lnTo>
                      <a:pt x="250" y="229"/>
                    </a:lnTo>
                    <a:lnTo>
                      <a:pt x="255" y="226"/>
                    </a:lnTo>
                    <a:lnTo>
                      <a:pt x="258" y="221"/>
                    </a:lnTo>
                    <a:lnTo>
                      <a:pt x="261" y="216"/>
                    </a:lnTo>
                    <a:lnTo>
                      <a:pt x="263" y="212"/>
                    </a:lnTo>
                    <a:lnTo>
                      <a:pt x="265" y="215"/>
                    </a:lnTo>
                    <a:lnTo>
                      <a:pt x="266" y="220"/>
                    </a:lnTo>
                    <a:lnTo>
                      <a:pt x="268" y="223"/>
                    </a:lnTo>
                    <a:lnTo>
                      <a:pt x="270" y="228"/>
                    </a:lnTo>
                    <a:lnTo>
                      <a:pt x="270" y="233"/>
                    </a:lnTo>
                    <a:lnTo>
                      <a:pt x="271" y="238"/>
                    </a:lnTo>
                    <a:lnTo>
                      <a:pt x="271" y="241"/>
                    </a:lnTo>
                    <a:lnTo>
                      <a:pt x="272" y="246"/>
                    </a:lnTo>
                    <a:lnTo>
                      <a:pt x="271" y="251"/>
                    </a:lnTo>
                    <a:lnTo>
                      <a:pt x="271" y="254"/>
                    </a:lnTo>
                    <a:lnTo>
                      <a:pt x="271" y="254"/>
                    </a:lnTo>
                    <a:lnTo>
                      <a:pt x="272" y="253"/>
                    </a:lnTo>
                    <a:lnTo>
                      <a:pt x="272" y="253"/>
                    </a:lnTo>
                    <a:lnTo>
                      <a:pt x="274" y="252"/>
                    </a:lnTo>
                    <a:lnTo>
                      <a:pt x="274" y="252"/>
                    </a:lnTo>
                    <a:lnTo>
                      <a:pt x="275" y="252"/>
                    </a:lnTo>
                    <a:lnTo>
                      <a:pt x="275" y="252"/>
                    </a:lnTo>
                    <a:lnTo>
                      <a:pt x="276" y="252"/>
                    </a:lnTo>
                    <a:lnTo>
                      <a:pt x="276" y="252"/>
                    </a:lnTo>
                    <a:lnTo>
                      <a:pt x="277" y="252"/>
                    </a:lnTo>
                    <a:lnTo>
                      <a:pt x="276" y="254"/>
                    </a:lnTo>
                    <a:lnTo>
                      <a:pt x="274" y="258"/>
                    </a:lnTo>
                    <a:lnTo>
                      <a:pt x="271" y="260"/>
                    </a:lnTo>
                    <a:lnTo>
                      <a:pt x="269" y="263"/>
                    </a:lnTo>
                    <a:lnTo>
                      <a:pt x="265" y="265"/>
                    </a:lnTo>
                    <a:lnTo>
                      <a:pt x="262" y="267"/>
                    </a:lnTo>
                    <a:lnTo>
                      <a:pt x="258" y="270"/>
                    </a:lnTo>
                    <a:lnTo>
                      <a:pt x="256" y="271"/>
                    </a:lnTo>
                    <a:lnTo>
                      <a:pt x="252" y="273"/>
                    </a:lnTo>
                    <a:lnTo>
                      <a:pt x="249" y="275"/>
                    </a:lnTo>
                    <a:lnTo>
                      <a:pt x="245" y="275"/>
                    </a:lnTo>
                    <a:lnTo>
                      <a:pt x="243" y="275"/>
                    </a:lnTo>
                    <a:lnTo>
                      <a:pt x="239" y="275"/>
                    </a:lnTo>
                    <a:lnTo>
                      <a:pt x="236" y="273"/>
                    </a:lnTo>
                    <a:lnTo>
                      <a:pt x="233" y="273"/>
                    </a:lnTo>
                    <a:lnTo>
                      <a:pt x="230" y="272"/>
                    </a:lnTo>
                    <a:lnTo>
                      <a:pt x="226" y="272"/>
                    </a:lnTo>
                    <a:lnTo>
                      <a:pt x="224" y="271"/>
                    </a:lnTo>
                    <a:lnTo>
                      <a:pt x="220" y="270"/>
                    </a:lnTo>
                    <a:lnTo>
                      <a:pt x="218" y="269"/>
                    </a:lnTo>
                    <a:lnTo>
                      <a:pt x="214" y="285"/>
                    </a:lnTo>
                    <a:lnTo>
                      <a:pt x="215" y="301"/>
                    </a:lnTo>
                    <a:lnTo>
                      <a:pt x="220" y="314"/>
                    </a:lnTo>
                    <a:lnTo>
                      <a:pt x="227" y="327"/>
                    </a:lnTo>
                    <a:lnTo>
                      <a:pt x="238" y="339"/>
                    </a:lnTo>
                    <a:lnTo>
                      <a:pt x="250" y="349"/>
                    </a:lnTo>
                    <a:lnTo>
                      <a:pt x="262" y="361"/>
                    </a:lnTo>
                    <a:lnTo>
                      <a:pt x="275" y="372"/>
                    </a:lnTo>
                    <a:lnTo>
                      <a:pt x="285" y="384"/>
                    </a:lnTo>
                    <a:lnTo>
                      <a:pt x="295" y="397"/>
                    </a:lnTo>
                    <a:lnTo>
                      <a:pt x="296" y="402"/>
                    </a:lnTo>
                    <a:lnTo>
                      <a:pt x="296" y="405"/>
                    </a:lnTo>
                    <a:lnTo>
                      <a:pt x="295" y="410"/>
                    </a:lnTo>
                    <a:lnTo>
                      <a:pt x="293" y="414"/>
                    </a:lnTo>
                    <a:lnTo>
                      <a:pt x="290" y="418"/>
                    </a:lnTo>
                    <a:lnTo>
                      <a:pt x="288" y="422"/>
                    </a:lnTo>
                    <a:lnTo>
                      <a:pt x="287" y="426"/>
                    </a:lnTo>
                    <a:lnTo>
                      <a:pt x="285" y="430"/>
                    </a:lnTo>
                    <a:lnTo>
                      <a:pt x="287" y="435"/>
                    </a:lnTo>
                    <a:lnTo>
                      <a:pt x="289" y="440"/>
                    </a:lnTo>
                    <a:lnTo>
                      <a:pt x="293" y="443"/>
                    </a:lnTo>
                    <a:lnTo>
                      <a:pt x="295" y="447"/>
                    </a:lnTo>
                    <a:lnTo>
                      <a:pt x="297" y="452"/>
                    </a:lnTo>
                    <a:lnTo>
                      <a:pt x="299" y="457"/>
                    </a:lnTo>
                    <a:lnTo>
                      <a:pt x="300" y="461"/>
                    </a:lnTo>
                    <a:lnTo>
                      <a:pt x="302" y="465"/>
                    </a:lnTo>
                    <a:lnTo>
                      <a:pt x="303" y="470"/>
                    </a:lnTo>
                    <a:lnTo>
                      <a:pt x="306" y="472"/>
                    </a:lnTo>
                    <a:lnTo>
                      <a:pt x="309" y="476"/>
                    </a:lnTo>
                    <a:lnTo>
                      <a:pt x="314" y="477"/>
                    </a:lnTo>
                    <a:lnTo>
                      <a:pt x="321" y="465"/>
                    </a:lnTo>
                    <a:lnTo>
                      <a:pt x="328" y="452"/>
                    </a:lnTo>
                    <a:lnTo>
                      <a:pt x="335" y="439"/>
                    </a:lnTo>
                    <a:lnTo>
                      <a:pt x="341" y="426"/>
                    </a:lnTo>
                    <a:lnTo>
                      <a:pt x="347" y="411"/>
                    </a:lnTo>
                    <a:lnTo>
                      <a:pt x="352" y="397"/>
                    </a:lnTo>
                    <a:lnTo>
                      <a:pt x="356" y="383"/>
                    </a:lnTo>
                    <a:lnTo>
                      <a:pt x="359" y="369"/>
                    </a:lnTo>
                    <a:lnTo>
                      <a:pt x="362" y="354"/>
                    </a:lnTo>
                    <a:lnTo>
                      <a:pt x="363" y="340"/>
                    </a:lnTo>
                    <a:lnTo>
                      <a:pt x="382" y="311"/>
                    </a:lnTo>
                    <a:lnTo>
                      <a:pt x="397" y="282"/>
                    </a:lnTo>
                    <a:lnTo>
                      <a:pt x="408" y="250"/>
                    </a:lnTo>
                    <a:lnTo>
                      <a:pt x="417" y="217"/>
                    </a:lnTo>
                    <a:lnTo>
                      <a:pt x="425" y="184"/>
                    </a:lnTo>
                    <a:lnTo>
                      <a:pt x="433" y="150"/>
                    </a:lnTo>
                    <a:lnTo>
                      <a:pt x="441" y="116"/>
                    </a:lnTo>
                    <a:lnTo>
                      <a:pt x="451" y="84"/>
                    </a:lnTo>
                    <a:lnTo>
                      <a:pt x="464" y="53"/>
                    </a:lnTo>
                    <a:lnTo>
                      <a:pt x="480" y="24"/>
                    </a:lnTo>
                    <a:lnTo>
                      <a:pt x="482" y="15"/>
                    </a:lnTo>
                    <a:lnTo>
                      <a:pt x="485" y="9"/>
                    </a:lnTo>
                    <a:lnTo>
                      <a:pt x="489" y="5"/>
                    </a:lnTo>
                    <a:lnTo>
                      <a:pt x="495" y="2"/>
                    </a:lnTo>
                    <a:lnTo>
                      <a:pt x="502" y="1"/>
                    </a:lnTo>
                    <a:lnTo>
                      <a:pt x="509" y="0"/>
                    </a:lnTo>
                    <a:lnTo>
                      <a:pt x="516" y="0"/>
                    </a:lnTo>
                    <a:lnTo>
                      <a:pt x="523" y="1"/>
                    </a:lnTo>
                    <a:lnTo>
                      <a:pt x="530" y="2"/>
                    </a:lnTo>
                    <a:lnTo>
                      <a:pt x="537" y="3"/>
                    </a:lnTo>
                    <a:lnTo>
                      <a:pt x="542" y="5"/>
                    </a:lnTo>
                    <a:lnTo>
                      <a:pt x="548" y="7"/>
                    </a:lnTo>
                    <a:lnTo>
                      <a:pt x="553" y="9"/>
                    </a:lnTo>
                    <a:lnTo>
                      <a:pt x="559" y="13"/>
                    </a:lnTo>
                    <a:lnTo>
                      <a:pt x="564" y="15"/>
                    </a:lnTo>
                    <a:lnTo>
                      <a:pt x="568" y="19"/>
                    </a:lnTo>
                    <a:lnTo>
                      <a:pt x="573" y="24"/>
                    </a:lnTo>
                    <a:lnTo>
                      <a:pt x="578" y="27"/>
                    </a:lnTo>
                    <a:lnTo>
                      <a:pt x="581" y="32"/>
                    </a:lnTo>
                    <a:lnTo>
                      <a:pt x="585" y="38"/>
                    </a:lnTo>
                    <a:lnTo>
                      <a:pt x="585" y="38"/>
                    </a:lnTo>
                    <a:close/>
                  </a:path>
                </a:pathLst>
              </a:custGeom>
              <a:solidFill>
                <a:srgbClr val="0A1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0" name="Freeform 14"/>
              <p:cNvSpPr>
                <a:spLocks/>
              </p:cNvSpPr>
              <p:nvPr/>
            </p:nvSpPr>
            <p:spPr bwMode="auto">
              <a:xfrm rot="112789">
                <a:off x="1341" y="2968"/>
                <a:ext cx="110" cy="255"/>
              </a:xfrm>
              <a:custGeom>
                <a:avLst/>
                <a:gdLst>
                  <a:gd name="T0" fmla="*/ 220 w 220"/>
                  <a:gd name="T1" fmla="*/ 48 h 510"/>
                  <a:gd name="T2" fmla="*/ 208 w 220"/>
                  <a:gd name="T3" fmla="*/ 78 h 510"/>
                  <a:gd name="T4" fmla="*/ 192 w 220"/>
                  <a:gd name="T5" fmla="*/ 106 h 510"/>
                  <a:gd name="T6" fmla="*/ 185 w 220"/>
                  <a:gd name="T7" fmla="*/ 131 h 510"/>
                  <a:gd name="T8" fmla="*/ 177 w 220"/>
                  <a:gd name="T9" fmla="*/ 147 h 510"/>
                  <a:gd name="T10" fmla="*/ 166 w 220"/>
                  <a:gd name="T11" fmla="*/ 159 h 510"/>
                  <a:gd name="T12" fmla="*/ 147 w 220"/>
                  <a:gd name="T13" fmla="*/ 159 h 510"/>
                  <a:gd name="T14" fmla="*/ 144 w 220"/>
                  <a:gd name="T15" fmla="*/ 162 h 510"/>
                  <a:gd name="T16" fmla="*/ 140 w 220"/>
                  <a:gd name="T17" fmla="*/ 166 h 510"/>
                  <a:gd name="T18" fmla="*/ 139 w 220"/>
                  <a:gd name="T19" fmla="*/ 171 h 510"/>
                  <a:gd name="T20" fmla="*/ 148 w 220"/>
                  <a:gd name="T21" fmla="*/ 175 h 510"/>
                  <a:gd name="T22" fmla="*/ 155 w 220"/>
                  <a:gd name="T23" fmla="*/ 187 h 510"/>
                  <a:gd name="T24" fmla="*/ 155 w 220"/>
                  <a:gd name="T25" fmla="*/ 201 h 510"/>
                  <a:gd name="T26" fmla="*/ 152 w 220"/>
                  <a:gd name="T27" fmla="*/ 212 h 510"/>
                  <a:gd name="T28" fmla="*/ 148 w 220"/>
                  <a:gd name="T29" fmla="*/ 218 h 510"/>
                  <a:gd name="T30" fmla="*/ 144 w 220"/>
                  <a:gd name="T31" fmla="*/ 222 h 510"/>
                  <a:gd name="T32" fmla="*/ 136 w 220"/>
                  <a:gd name="T33" fmla="*/ 224 h 510"/>
                  <a:gd name="T34" fmla="*/ 133 w 220"/>
                  <a:gd name="T35" fmla="*/ 222 h 510"/>
                  <a:gd name="T36" fmla="*/ 128 w 220"/>
                  <a:gd name="T37" fmla="*/ 220 h 510"/>
                  <a:gd name="T38" fmla="*/ 123 w 220"/>
                  <a:gd name="T39" fmla="*/ 222 h 510"/>
                  <a:gd name="T40" fmla="*/ 120 w 220"/>
                  <a:gd name="T41" fmla="*/ 224 h 510"/>
                  <a:gd name="T42" fmla="*/ 117 w 220"/>
                  <a:gd name="T43" fmla="*/ 226 h 510"/>
                  <a:gd name="T44" fmla="*/ 115 w 220"/>
                  <a:gd name="T45" fmla="*/ 230 h 510"/>
                  <a:gd name="T46" fmla="*/ 125 w 220"/>
                  <a:gd name="T47" fmla="*/ 235 h 510"/>
                  <a:gd name="T48" fmla="*/ 135 w 220"/>
                  <a:gd name="T49" fmla="*/ 249 h 510"/>
                  <a:gd name="T50" fmla="*/ 133 w 220"/>
                  <a:gd name="T51" fmla="*/ 268 h 510"/>
                  <a:gd name="T52" fmla="*/ 128 w 220"/>
                  <a:gd name="T53" fmla="*/ 287 h 510"/>
                  <a:gd name="T54" fmla="*/ 120 w 220"/>
                  <a:gd name="T55" fmla="*/ 285 h 510"/>
                  <a:gd name="T56" fmla="*/ 112 w 220"/>
                  <a:gd name="T57" fmla="*/ 281 h 510"/>
                  <a:gd name="T58" fmla="*/ 104 w 220"/>
                  <a:gd name="T59" fmla="*/ 281 h 510"/>
                  <a:gd name="T60" fmla="*/ 103 w 220"/>
                  <a:gd name="T61" fmla="*/ 294 h 510"/>
                  <a:gd name="T62" fmla="*/ 112 w 220"/>
                  <a:gd name="T63" fmla="*/ 309 h 510"/>
                  <a:gd name="T64" fmla="*/ 120 w 220"/>
                  <a:gd name="T65" fmla="*/ 324 h 510"/>
                  <a:gd name="T66" fmla="*/ 119 w 220"/>
                  <a:gd name="T67" fmla="*/ 342 h 510"/>
                  <a:gd name="T68" fmla="*/ 115 w 220"/>
                  <a:gd name="T69" fmla="*/ 350 h 510"/>
                  <a:gd name="T70" fmla="*/ 107 w 220"/>
                  <a:gd name="T71" fmla="*/ 356 h 510"/>
                  <a:gd name="T72" fmla="*/ 100 w 220"/>
                  <a:gd name="T73" fmla="*/ 364 h 510"/>
                  <a:gd name="T74" fmla="*/ 84 w 220"/>
                  <a:gd name="T75" fmla="*/ 374 h 510"/>
                  <a:gd name="T76" fmla="*/ 83 w 220"/>
                  <a:gd name="T77" fmla="*/ 389 h 510"/>
                  <a:gd name="T78" fmla="*/ 78 w 220"/>
                  <a:gd name="T79" fmla="*/ 406 h 510"/>
                  <a:gd name="T80" fmla="*/ 71 w 220"/>
                  <a:gd name="T81" fmla="*/ 417 h 510"/>
                  <a:gd name="T82" fmla="*/ 65 w 220"/>
                  <a:gd name="T83" fmla="*/ 418 h 510"/>
                  <a:gd name="T84" fmla="*/ 58 w 220"/>
                  <a:gd name="T85" fmla="*/ 420 h 510"/>
                  <a:gd name="T86" fmla="*/ 53 w 220"/>
                  <a:gd name="T87" fmla="*/ 426 h 510"/>
                  <a:gd name="T88" fmla="*/ 58 w 220"/>
                  <a:gd name="T89" fmla="*/ 451 h 510"/>
                  <a:gd name="T90" fmla="*/ 50 w 220"/>
                  <a:gd name="T91" fmla="*/ 476 h 510"/>
                  <a:gd name="T92" fmla="*/ 40 w 220"/>
                  <a:gd name="T93" fmla="*/ 501 h 510"/>
                  <a:gd name="T94" fmla="*/ 32 w 220"/>
                  <a:gd name="T95" fmla="*/ 504 h 510"/>
                  <a:gd name="T96" fmla="*/ 20 w 220"/>
                  <a:gd name="T97" fmla="*/ 495 h 510"/>
                  <a:gd name="T98" fmla="*/ 7 w 220"/>
                  <a:gd name="T99" fmla="*/ 487 h 510"/>
                  <a:gd name="T100" fmla="*/ 5 w 220"/>
                  <a:gd name="T101" fmla="*/ 464 h 510"/>
                  <a:gd name="T102" fmla="*/ 22 w 220"/>
                  <a:gd name="T103" fmla="*/ 420 h 510"/>
                  <a:gd name="T104" fmla="*/ 38 w 220"/>
                  <a:gd name="T105" fmla="*/ 376 h 510"/>
                  <a:gd name="T106" fmla="*/ 43 w 220"/>
                  <a:gd name="T107" fmla="*/ 332 h 510"/>
                  <a:gd name="T108" fmla="*/ 97 w 220"/>
                  <a:gd name="T109" fmla="*/ 247 h 510"/>
                  <a:gd name="T110" fmla="*/ 123 w 220"/>
                  <a:gd name="T111" fmla="*/ 148 h 510"/>
                  <a:gd name="T112" fmla="*/ 152 w 220"/>
                  <a:gd name="T113" fmla="*/ 52 h 510"/>
                  <a:gd name="T114" fmla="*/ 171 w 220"/>
                  <a:gd name="T115" fmla="*/ 5 h 510"/>
                  <a:gd name="T116" fmla="*/ 190 w 220"/>
                  <a:gd name="T117" fmla="*/ 2 h 510"/>
                  <a:gd name="T118" fmla="*/ 210 w 220"/>
                  <a:gd name="T119" fmla="*/ 14 h 510"/>
                  <a:gd name="T120" fmla="*/ 218 w 220"/>
                  <a:gd name="T121" fmla="*/ 24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0" h="510">
                    <a:moveTo>
                      <a:pt x="217" y="24"/>
                    </a:moveTo>
                    <a:lnTo>
                      <a:pt x="220" y="36"/>
                    </a:lnTo>
                    <a:lnTo>
                      <a:pt x="220" y="48"/>
                    </a:lnTo>
                    <a:lnTo>
                      <a:pt x="217" y="58"/>
                    </a:lnTo>
                    <a:lnTo>
                      <a:pt x="213" y="68"/>
                    </a:lnTo>
                    <a:lnTo>
                      <a:pt x="208" y="78"/>
                    </a:lnTo>
                    <a:lnTo>
                      <a:pt x="203" y="87"/>
                    </a:lnTo>
                    <a:lnTo>
                      <a:pt x="197" y="96"/>
                    </a:lnTo>
                    <a:lnTo>
                      <a:pt x="192" y="106"/>
                    </a:lnTo>
                    <a:lnTo>
                      <a:pt x="189" y="116"/>
                    </a:lnTo>
                    <a:lnTo>
                      <a:pt x="188" y="127"/>
                    </a:lnTo>
                    <a:lnTo>
                      <a:pt x="185" y="131"/>
                    </a:lnTo>
                    <a:lnTo>
                      <a:pt x="183" y="136"/>
                    </a:lnTo>
                    <a:lnTo>
                      <a:pt x="180" y="142"/>
                    </a:lnTo>
                    <a:lnTo>
                      <a:pt x="177" y="147"/>
                    </a:lnTo>
                    <a:lnTo>
                      <a:pt x="175" y="152"/>
                    </a:lnTo>
                    <a:lnTo>
                      <a:pt x="171" y="156"/>
                    </a:lnTo>
                    <a:lnTo>
                      <a:pt x="166" y="159"/>
                    </a:lnTo>
                    <a:lnTo>
                      <a:pt x="161" y="161"/>
                    </a:lnTo>
                    <a:lnTo>
                      <a:pt x="154" y="161"/>
                    </a:lnTo>
                    <a:lnTo>
                      <a:pt x="147" y="159"/>
                    </a:lnTo>
                    <a:lnTo>
                      <a:pt x="146" y="160"/>
                    </a:lnTo>
                    <a:lnTo>
                      <a:pt x="145" y="161"/>
                    </a:lnTo>
                    <a:lnTo>
                      <a:pt x="144" y="162"/>
                    </a:lnTo>
                    <a:lnTo>
                      <a:pt x="142" y="163"/>
                    </a:lnTo>
                    <a:lnTo>
                      <a:pt x="141" y="165"/>
                    </a:lnTo>
                    <a:lnTo>
                      <a:pt x="140" y="166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9" y="171"/>
                    </a:lnTo>
                    <a:lnTo>
                      <a:pt x="139" y="173"/>
                    </a:lnTo>
                    <a:lnTo>
                      <a:pt x="144" y="174"/>
                    </a:lnTo>
                    <a:lnTo>
                      <a:pt x="148" y="175"/>
                    </a:lnTo>
                    <a:lnTo>
                      <a:pt x="151" y="179"/>
                    </a:lnTo>
                    <a:lnTo>
                      <a:pt x="153" y="182"/>
                    </a:lnTo>
                    <a:lnTo>
                      <a:pt x="155" y="187"/>
                    </a:lnTo>
                    <a:lnTo>
                      <a:pt x="155" y="192"/>
                    </a:lnTo>
                    <a:lnTo>
                      <a:pt x="157" y="197"/>
                    </a:lnTo>
                    <a:lnTo>
                      <a:pt x="155" y="201"/>
                    </a:lnTo>
                    <a:lnTo>
                      <a:pt x="154" y="205"/>
                    </a:lnTo>
                    <a:lnTo>
                      <a:pt x="153" y="210"/>
                    </a:lnTo>
                    <a:lnTo>
                      <a:pt x="152" y="212"/>
                    </a:lnTo>
                    <a:lnTo>
                      <a:pt x="151" y="215"/>
                    </a:lnTo>
                    <a:lnTo>
                      <a:pt x="150" y="216"/>
                    </a:lnTo>
                    <a:lnTo>
                      <a:pt x="148" y="218"/>
                    </a:lnTo>
                    <a:lnTo>
                      <a:pt x="147" y="219"/>
                    </a:lnTo>
                    <a:lnTo>
                      <a:pt x="145" y="220"/>
                    </a:lnTo>
                    <a:lnTo>
                      <a:pt x="144" y="222"/>
                    </a:lnTo>
                    <a:lnTo>
                      <a:pt x="141" y="223"/>
                    </a:lnTo>
                    <a:lnTo>
                      <a:pt x="139" y="223"/>
                    </a:lnTo>
                    <a:lnTo>
                      <a:pt x="136" y="224"/>
                    </a:lnTo>
                    <a:lnTo>
                      <a:pt x="135" y="223"/>
                    </a:lnTo>
                    <a:lnTo>
                      <a:pt x="134" y="222"/>
                    </a:lnTo>
                    <a:lnTo>
                      <a:pt x="133" y="222"/>
                    </a:lnTo>
                    <a:lnTo>
                      <a:pt x="132" y="220"/>
                    </a:lnTo>
                    <a:lnTo>
                      <a:pt x="129" y="220"/>
                    </a:lnTo>
                    <a:lnTo>
                      <a:pt x="128" y="220"/>
                    </a:lnTo>
                    <a:lnTo>
                      <a:pt x="127" y="222"/>
                    </a:lnTo>
                    <a:lnTo>
                      <a:pt x="125" y="222"/>
                    </a:lnTo>
                    <a:lnTo>
                      <a:pt x="123" y="222"/>
                    </a:lnTo>
                    <a:lnTo>
                      <a:pt x="122" y="222"/>
                    </a:lnTo>
                    <a:lnTo>
                      <a:pt x="121" y="223"/>
                    </a:lnTo>
                    <a:lnTo>
                      <a:pt x="120" y="224"/>
                    </a:lnTo>
                    <a:lnTo>
                      <a:pt x="119" y="224"/>
                    </a:lnTo>
                    <a:lnTo>
                      <a:pt x="117" y="225"/>
                    </a:lnTo>
                    <a:lnTo>
                      <a:pt x="117" y="226"/>
                    </a:lnTo>
                    <a:lnTo>
                      <a:pt x="116" y="228"/>
                    </a:lnTo>
                    <a:lnTo>
                      <a:pt x="116" y="229"/>
                    </a:lnTo>
                    <a:lnTo>
                      <a:pt x="115" y="230"/>
                    </a:lnTo>
                    <a:lnTo>
                      <a:pt x="115" y="231"/>
                    </a:lnTo>
                    <a:lnTo>
                      <a:pt x="116" y="232"/>
                    </a:lnTo>
                    <a:lnTo>
                      <a:pt x="125" y="235"/>
                    </a:lnTo>
                    <a:lnTo>
                      <a:pt x="131" y="238"/>
                    </a:lnTo>
                    <a:lnTo>
                      <a:pt x="134" y="243"/>
                    </a:lnTo>
                    <a:lnTo>
                      <a:pt x="135" y="249"/>
                    </a:lnTo>
                    <a:lnTo>
                      <a:pt x="135" y="255"/>
                    </a:lnTo>
                    <a:lnTo>
                      <a:pt x="134" y="261"/>
                    </a:lnTo>
                    <a:lnTo>
                      <a:pt x="133" y="268"/>
                    </a:lnTo>
                    <a:lnTo>
                      <a:pt x="132" y="275"/>
                    </a:lnTo>
                    <a:lnTo>
                      <a:pt x="129" y="281"/>
                    </a:lnTo>
                    <a:lnTo>
                      <a:pt x="128" y="287"/>
                    </a:lnTo>
                    <a:lnTo>
                      <a:pt x="126" y="286"/>
                    </a:lnTo>
                    <a:lnTo>
                      <a:pt x="122" y="286"/>
                    </a:lnTo>
                    <a:lnTo>
                      <a:pt x="120" y="285"/>
                    </a:lnTo>
                    <a:lnTo>
                      <a:pt x="117" y="284"/>
                    </a:lnTo>
                    <a:lnTo>
                      <a:pt x="115" y="282"/>
                    </a:lnTo>
                    <a:lnTo>
                      <a:pt x="112" y="281"/>
                    </a:lnTo>
                    <a:lnTo>
                      <a:pt x="109" y="281"/>
                    </a:lnTo>
                    <a:lnTo>
                      <a:pt x="107" y="281"/>
                    </a:lnTo>
                    <a:lnTo>
                      <a:pt x="104" y="281"/>
                    </a:lnTo>
                    <a:lnTo>
                      <a:pt x="102" y="284"/>
                    </a:lnTo>
                    <a:lnTo>
                      <a:pt x="102" y="289"/>
                    </a:lnTo>
                    <a:lnTo>
                      <a:pt x="103" y="294"/>
                    </a:lnTo>
                    <a:lnTo>
                      <a:pt x="106" y="299"/>
                    </a:lnTo>
                    <a:lnTo>
                      <a:pt x="109" y="304"/>
                    </a:lnTo>
                    <a:lnTo>
                      <a:pt x="112" y="309"/>
                    </a:lnTo>
                    <a:lnTo>
                      <a:pt x="115" y="313"/>
                    </a:lnTo>
                    <a:lnTo>
                      <a:pt x="117" y="318"/>
                    </a:lnTo>
                    <a:lnTo>
                      <a:pt x="120" y="324"/>
                    </a:lnTo>
                    <a:lnTo>
                      <a:pt x="120" y="331"/>
                    </a:lnTo>
                    <a:lnTo>
                      <a:pt x="119" y="338"/>
                    </a:lnTo>
                    <a:lnTo>
                      <a:pt x="119" y="342"/>
                    </a:lnTo>
                    <a:lnTo>
                      <a:pt x="119" y="345"/>
                    </a:lnTo>
                    <a:lnTo>
                      <a:pt x="117" y="348"/>
                    </a:lnTo>
                    <a:lnTo>
                      <a:pt x="115" y="350"/>
                    </a:lnTo>
                    <a:lnTo>
                      <a:pt x="113" y="353"/>
                    </a:lnTo>
                    <a:lnTo>
                      <a:pt x="109" y="355"/>
                    </a:lnTo>
                    <a:lnTo>
                      <a:pt x="107" y="356"/>
                    </a:lnTo>
                    <a:lnTo>
                      <a:pt x="103" y="358"/>
                    </a:lnTo>
                    <a:lnTo>
                      <a:pt x="101" y="361"/>
                    </a:lnTo>
                    <a:lnTo>
                      <a:pt x="100" y="364"/>
                    </a:lnTo>
                    <a:lnTo>
                      <a:pt x="82" y="364"/>
                    </a:lnTo>
                    <a:lnTo>
                      <a:pt x="83" y="369"/>
                    </a:lnTo>
                    <a:lnTo>
                      <a:pt x="84" y="374"/>
                    </a:lnTo>
                    <a:lnTo>
                      <a:pt x="84" y="379"/>
                    </a:lnTo>
                    <a:lnTo>
                      <a:pt x="84" y="385"/>
                    </a:lnTo>
                    <a:lnTo>
                      <a:pt x="83" y="389"/>
                    </a:lnTo>
                    <a:lnTo>
                      <a:pt x="82" y="395"/>
                    </a:lnTo>
                    <a:lnTo>
                      <a:pt x="81" y="401"/>
                    </a:lnTo>
                    <a:lnTo>
                      <a:pt x="78" y="406"/>
                    </a:lnTo>
                    <a:lnTo>
                      <a:pt x="76" y="411"/>
                    </a:lnTo>
                    <a:lnTo>
                      <a:pt x="73" y="416"/>
                    </a:lnTo>
                    <a:lnTo>
                      <a:pt x="71" y="417"/>
                    </a:lnTo>
                    <a:lnTo>
                      <a:pt x="70" y="417"/>
                    </a:lnTo>
                    <a:lnTo>
                      <a:pt x="68" y="418"/>
                    </a:lnTo>
                    <a:lnTo>
                      <a:pt x="65" y="418"/>
                    </a:lnTo>
                    <a:lnTo>
                      <a:pt x="63" y="419"/>
                    </a:lnTo>
                    <a:lnTo>
                      <a:pt x="60" y="420"/>
                    </a:lnTo>
                    <a:lnTo>
                      <a:pt x="58" y="420"/>
                    </a:lnTo>
                    <a:lnTo>
                      <a:pt x="57" y="423"/>
                    </a:lnTo>
                    <a:lnTo>
                      <a:pt x="54" y="424"/>
                    </a:lnTo>
                    <a:lnTo>
                      <a:pt x="53" y="426"/>
                    </a:lnTo>
                    <a:lnTo>
                      <a:pt x="57" y="435"/>
                    </a:lnTo>
                    <a:lnTo>
                      <a:pt x="59" y="443"/>
                    </a:lnTo>
                    <a:lnTo>
                      <a:pt x="58" y="451"/>
                    </a:lnTo>
                    <a:lnTo>
                      <a:pt x="57" y="460"/>
                    </a:lnTo>
                    <a:lnTo>
                      <a:pt x="53" y="468"/>
                    </a:lnTo>
                    <a:lnTo>
                      <a:pt x="50" y="476"/>
                    </a:lnTo>
                    <a:lnTo>
                      <a:pt x="46" y="485"/>
                    </a:lnTo>
                    <a:lnTo>
                      <a:pt x="43" y="493"/>
                    </a:lnTo>
                    <a:lnTo>
                      <a:pt x="40" y="501"/>
                    </a:lnTo>
                    <a:lnTo>
                      <a:pt x="39" y="510"/>
                    </a:lnTo>
                    <a:lnTo>
                      <a:pt x="35" y="506"/>
                    </a:lnTo>
                    <a:lnTo>
                      <a:pt x="32" y="504"/>
                    </a:lnTo>
                    <a:lnTo>
                      <a:pt x="28" y="500"/>
                    </a:lnTo>
                    <a:lnTo>
                      <a:pt x="24" y="498"/>
                    </a:lnTo>
                    <a:lnTo>
                      <a:pt x="20" y="495"/>
                    </a:lnTo>
                    <a:lnTo>
                      <a:pt x="15" y="493"/>
                    </a:lnTo>
                    <a:lnTo>
                      <a:pt x="10" y="489"/>
                    </a:lnTo>
                    <a:lnTo>
                      <a:pt x="7" y="487"/>
                    </a:lnTo>
                    <a:lnTo>
                      <a:pt x="3" y="483"/>
                    </a:lnTo>
                    <a:lnTo>
                      <a:pt x="0" y="479"/>
                    </a:lnTo>
                    <a:lnTo>
                      <a:pt x="5" y="464"/>
                    </a:lnTo>
                    <a:lnTo>
                      <a:pt x="10" y="450"/>
                    </a:lnTo>
                    <a:lnTo>
                      <a:pt x="16" y="435"/>
                    </a:lnTo>
                    <a:lnTo>
                      <a:pt x="22" y="420"/>
                    </a:lnTo>
                    <a:lnTo>
                      <a:pt x="28" y="406"/>
                    </a:lnTo>
                    <a:lnTo>
                      <a:pt x="34" y="391"/>
                    </a:lnTo>
                    <a:lnTo>
                      <a:pt x="38" y="376"/>
                    </a:lnTo>
                    <a:lnTo>
                      <a:pt x="41" y="362"/>
                    </a:lnTo>
                    <a:lnTo>
                      <a:pt x="43" y="347"/>
                    </a:lnTo>
                    <a:lnTo>
                      <a:pt x="43" y="332"/>
                    </a:lnTo>
                    <a:lnTo>
                      <a:pt x="65" y="306"/>
                    </a:lnTo>
                    <a:lnTo>
                      <a:pt x="84" y="278"/>
                    </a:lnTo>
                    <a:lnTo>
                      <a:pt x="97" y="247"/>
                    </a:lnTo>
                    <a:lnTo>
                      <a:pt x="108" y="215"/>
                    </a:lnTo>
                    <a:lnTo>
                      <a:pt x="116" y="181"/>
                    </a:lnTo>
                    <a:lnTo>
                      <a:pt x="123" y="148"/>
                    </a:lnTo>
                    <a:lnTo>
                      <a:pt x="132" y="115"/>
                    </a:lnTo>
                    <a:lnTo>
                      <a:pt x="140" y="83"/>
                    </a:lnTo>
                    <a:lnTo>
                      <a:pt x="152" y="52"/>
                    </a:lnTo>
                    <a:lnTo>
                      <a:pt x="167" y="22"/>
                    </a:lnTo>
                    <a:lnTo>
                      <a:pt x="169" y="12"/>
                    </a:lnTo>
                    <a:lnTo>
                      <a:pt x="171" y="5"/>
                    </a:lnTo>
                    <a:lnTo>
                      <a:pt x="177" y="2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4" y="9"/>
                    </a:lnTo>
                    <a:lnTo>
                      <a:pt x="210" y="14"/>
                    </a:lnTo>
                    <a:lnTo>
                      <a:pt x="215" y="18"/>
                    </a:lnTo>
                    <a:lnTo>
                      <a:pt x="218" y="24"/>
                    </a:lnTo>
                    <a:lnTo>
                      <a:pt x="218" y="24"/>
                    </a:lnTo>
                    <a:lnTo>
                      <a:pt x="217" y="24"/>
                    </a:lnTo>
                    <a:close/>
                  </a:path>
                </a:pathLst>
              </a:custGeom>
              <a:solidFill>
                <a:srgbClr val="D7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1" name="Freeform 15"/>
              <p:cNvSpPr>
                <a:spLocks/>
              </p:cNvSpPr>
              <p:nvPr/>
            </p:nvSpPr>
            <p:spPr bwMode="auto">
              <a:xfrm rot="112789">
                <a:off x="719" y="2969"/>
                <a:ext cx="11" cy="24"/>
              </a:xfrm>
              <a:custGeom>
                <a:avLst/>
                <a:gdLst>
                  <a:gd name="T0" fmla="*/ 22 w 22"/>
                  <a:gd name="T1" fmla="*/ 23 h 47"/>
                  <a:gd name="T2" fmla="*/ 19 w 22"/>
                  <a:gd name="T3" fmla="*/ 27 h 47"/>
                  <a:gd name="T4" fmla="*/ 22 w 22"/>
                  <a:gd name="T5" fmla="*/ 29 h 47"/>
                  <a:gd name="T6" fmla="*/ 20 w 22"/>
                  <a:gd name="T7" fmla="*/ 28 h 47"/>
                  <a:gd name="T8" fmla="*/ 19 w 22"/>
                  <a:gd name="T9" fmla="*/ 28 h 47"/>
                  <a:gd name="T10" fmla="*/ 17 w 22"/>
                  <a:gd name="T11" fmla="*/ 29 h 47"/>
                  <a:gd name="T12" fmla="*/ 16 w 22"/>
                  <a:gd name="T13" fmla="*/ 31 h 47"/>
                  <a:gd name="T14" fmla="*/ 14 w 22"/>
                  <a:gd name="T15" fmla="*/ 33 h 47"/>
                  <a:gd name="T16" fmla="*/ 13 w 22"/>
                  <a:gd name="T17" fmla="*/ 37 h 47"/>
                  <a:gd name="T18" fmla="*/ 13 w 22"/>
                  <a:gd name="T19" fmla="*/ 39 h 47"/>
                  <a:gd name="T20" fmla="*/ 12 w 22"/>
                  <a:gd name="T21" fmla="*/ 42 h 47"/>
                  <a:gd name="T22" fmla="*/ 11 w 22"/>
                  <a:gd name="T23" fmla="*/ 45 h 47"/>
                  <a:gd name="T24" fmla="*/ 11 w 22"/>
                  <a:gd name="T25" fmla="*/ 47 h 47"/>
                  <a:gd name="T26" fmla="*/ 10 w 22"/>
                  <a:gd name="T27" fmla="*/ 44 h 47"/>
                  <a:gd name="T28" fmla="*/ 7 w 22"/>
                  <a:gd name="T29" fmla="*/ 40 h 47"/>
                  <a:gd name="T30" fmla="*/ 5 w 22"/>
                  <a:gd name="T31" fmla="*/ 37 h 47"/>
                  <a:gd name="T32" fmla="*/ 4 w 22"/>
                  <a:gd name="T33" fmla="*/ 33 h 47"/>
                  <a:gd name="T34" fmla="*/ 1 w 22"/>
                  <a:gd name="T35" fmla="*/ 29 h 47"/>
                  <a:gd name="T36" fmla="*/ 0 w 22"/>
                  <a:gd name="T37" fmla="*/ 26 h 47"/>
                  <a:gd name="T38" fmla="*/ 0 w 22"/>
                  <a:gd name="T39" fmla="*/ 22 h 47"/>
                  <a:gd name="T40" fmla="*/ 0 w 22"/>
                  <a:gd name="T41" fmla="*/ 17 h 47"/>
                  <a:gd name="T42" fmla="*/ 1 w 22"/>
                  <a:gd name="T43" fmla="*/ 14 h 47"/>
                  <a:gd name="T44" fmla="*/ 5 w 22"/>
                  <a:gd name="T45" fmla="*/ 9 h 47"/>
                  <a:gd name="T46" fmla="*/ 6 w 22"/>
                  <a:gd name="T47" fmla="*/ 8 h 47"/>
                  <a:gd name="T48" fmla="*/ 7 w 22"/>
                  <a:gd name="T49" fmla="*/ 7 h 47"/>
                  <a:gd name="T50" fmla="*/ 9 w 22"/>
                  <a:gd name="T51" fmla="*/ 6 h 47"/>
                  <a:gd name="T52" fmla="*/ 9 w 22"/>
                  <a:gd name="T53" fmla="*/ 4 h 47"/>
                  <a:gd name="T54" fmla="*/ 10 w 22"/>
                  <a:gd name="T55" fmla="*/ 3 h 47"/>
                  <a:gd name="T56" fmla="*/ 10 w 22"/>
                  <a:gd name="T57" fmla="*/ 2 h 47"/>
                  <a:gd name="T58" fmla="*/ 11 w 22"/>
                  <a:gd name="T59" fmla="*/ 1 h 47"/>
                  <a:gd name="T60" fmla="*/ 12 w 22"/>
                  <a:gd name="T61" fmla="*/ 0 h 47"/>
                  <a:gd name="T62" fmla="*/ 13 w 22"/>
                  <a:gd name="T63" fmla="*/ 0 h 47"/>
                  <a:gd name="T64" fmla="*/ 16 w 22"/>
                  <a:gd name="T65" fmla="*/ 1 h 47"/>
                  <a:gd name="T66" fmla="*/ 17 w 22"/>
                  <a:gd name="T67" fmla="*/ 3 h 47"/>
                  <a:gd name="T68" fmla="*/ 18 w 22"/>
                  <a:gd name="T69" fmla="*/ 6 h 47"/>
                  <a:gd name="T70" fmla="*/ 19 w 22"/>
                  <a:gd name="T71" fmla="*/ 8 h 47"/>
                  <a:gd name="T72" fmla="*/ 19 w 22"/>
                  <a:gd name="T73" fmla="*/ 9 h 47"/>
                  <a:gd name="T74" fmla="*/ 19 w 22"/>
                  <a:gd name="T75" fmla="*/ 12 h 47"/>
                  <a:gd name="T76" fmla="*/ 19 w 22"/>
                  <a:gd name="T77" fmla="*/ 14 h 47"/>
                  <a:gd name="T78" fmla="*/ 19 w 22"/>
                  <a:gd name="T79" fmla="*/ 16 h 47"/>
                  <a:gd name="T80" fmla="*/ 20 w 22"/>
                  <a:gd name="T81" fmla="*/ 19 h 47"/>
                  <a:gd name="T82" fmla="*/ 20 w 22"/>
                  <a:gd name="T83" fmla="*/ 21 h 47"/>
                  <a:gd name="T84" fmla="*/ 22 w 22"/>
                  <a:gd name="T85" fmla="*/ 23 h 47"/>
                  <a:gd name="T86" fmla="*/ 22 w 22"/>
                  <a:gd name="T8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47">
                    <a:moveTo>
                      <a:pt x="22" y="23"/>
                    </a:moveTo>
                    <a:lnTo>
                      <a:pt x="19" y="27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7" y="29"/>
                    </a:lnTo>
                    <a:lnTo>
                      <a:pt x="16" y="31"/>
                    </a:lnTo>
                    <a:lnTo>
                      <a:pt x="14" y="33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2" y="42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5" y="37"/>
                    </a:lnTo>
                    <a:lnTo>
                      <a:pt x="4" y="33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2" name="Freeform 16"/>
              <p:cNvSpPr>
                <a:spLocks/>
              </p:cNvSpPr>
              <p:nvPr/>
            </p:nvSpPr>
            <p:spPr bwMode="auto">
              <a:xfrm rot="112789">
                <a:off x="989" y="2991"/>
                <a:ext cx="52" cy="56"/>
              </a:xfrm>
              <a:custGeom>
                <a:avLst/>
                <a:gdLst>
                  <a:gd name="T0" fmla="*/ 100 w 106"/>
                  <a:gd name="T1" fmla="*/ 15 h 113"/>
                  <a:gd name="T2" fmla="*/ 101 w 106"/>
                  <a:gd name="T3" fmla="*/ 19 h 113"/>
                  <a:gd name="T4" fmla="*/ 101 w 106"/>
                  <a:gd name="T5" fmla="*/ 24 h 113"/>
                  <a:gd name="T6" fmla="*/ 102 w 106"/>
                  <a:gd name="T7" fmla="*/ 29 h 113"/>
                  <a:gd name="T8" fmla="*/ 103 w 106"/>
                  <a:gd name="T9" fmla="*/ 34 h 113"/>
                  <a:gd name="T10" fmla="*/ 105 w 106"/>
                  <a:gd name="T11" fmla="*/ 39 h 113"/>
                  <a:gd name="T12" fmla="*/ 106 w 106"/>
                  <a:gd name="T13" fmla="*/ 43 h 113"/>
                  <a:gd name="T14" fmla="*/ 106 w 106"/>
                  <a:gd name="T15" fmla="*/ 48 h 113"/>
                  <a:gd name="T16" fmla="*/ 106 w 106"/>
                  <a:gd name="T17" fmla="*/ 52 h 113"/>
                  <a:gd name="T18" fmla="*/ 106 w 106"/>
                  <a:gd name="T19" fmla="*/ 56 h 113"/>
                  <a:gd name="T20" fmla="*/ 106 w 106"/>
                  <a:gd name="T21" fmla="*/ 61 h 113"/>
                  <a:gd name="T22" fmla="*/ 97 w 106"/>
                  <a:gd name="T23" fmla="*/ 71 h 113"/>
                  <a:gd name="T24" fmla="*/ 88 w 106"/>
                  <a:gd name="T25" fmla="*/ 79 h 113"/>
                  <a:gd name="T26" fmla="*/ 80 w 106"/>
                  <a:gd name="T27" fmla="*/ 87 h 113"/>
                  <a:gd name="T28" fmla="*/ 70 w 106"/>
                  <a:gd name="T29" fmla="*/ 94 h 113"/>
                  <a:gd name="T30" fmla="*/ 59 w 106"/>
                  <a:gd name="T31" fmla="*/ 102 h 113"/>
                  <a:gd name="T32" fmla="*/ 50 w 106"/>
                  <a:gd name="T33" fmla="*/ 106 h 113"/>
                  <a:gd name="T34" fmla="*/ 38 w 106"/>
                  <a:gd name="T35" fmla="*/ 110 h 113"/>
                  <a:gd name="T36" fmla="*/ 27 w 106"/>
                  <a:gd name="T37" fmla="*/ 112 h 113"/>
                  <a:gd name="T38" fmla="*/ 15 w 106"/>
                  <a:gd name="T39" fmla="*/ 113 h 113"/>
                  <a:gd name="T40" fmla="*/ 2 w 106"/>
                  <a:gd name="T41" fmla="*/ 112 h 113"/>
                  <a:gd name="T42" fmla="*/ 0 w 106"/>
                  <a:gd name="T43" fmla="*/ 103 h 113"/>
                  <a:gd name="T44" fmla="*/ 0 w 106"/>
                  <a:gd name="T45" fmla="*/ 93 h 113"/>
                  <a:gd name="T46" fmla="*/ 1 w 106"/>
                  <a:gd name="T47" fmla="*/ 85 h 113"/>
                  <a:gd name="T48" fmla="*/ 4 w 106"/>
                  <a:gd name="T49" fmla="*/ 75 h 113"/>
                  <a:gd name="T50" fmla="*/ 7 w 106"/>
                  <a:gd name="T51" fmla="*/ 66 h 113"/>
                  <a:gd name="T52" fmla="*/ 11 w 106"/>
                  <a:gd name="T53" fmla="*/ 58 h 113"/>
                  <a:gd name="T54" fmla="*/ 15 w 106"/>
                  <a:gd name="T55" fmla="*/ 49 h 113"/>
                  <a:gd name="T56" fmla="*/ 20 w 106"/>
                  <a:gd name="T57" fmla="*/ 41 h 113"/>
                  <a:gd name="T58" fmla="*/ 26 w 106"/>
                  <a:gd name="T59" fmla="*/ 33 h 113"/>
                  <a:gd name="T60" fmla="*/ 31 w 106"/>
                  <a:gd name="T61" fmla="*/ 24 h 113"/>
                  <a:gd name="T62" fmla="*/ 36 w 106"/>
                  <a:gd name="T63" fmla="*/ 17 h 113"/>
                  <a:gd name="T64" fmla="*/ 42 w 106"/>
                  <a:gd name="T65" fmla="*/ 11 h 113"/>
                  <a:gd name="T66" fmla="*/ 49 w 106"/>
                  <a:gd name="T67" fmla="*/ 6 h 113"/>
                  <a:gd name="T68" fmla="*/ 57 w 106"/>
                  <a:gd name="T69" fmla="*/ 3 h 113"/>
                  <a:gd name="T70" fmla="*/ 65 w 106"/>
                  <a:gd name="T71" fmla="*/ 2 h 113"/>
                  <a:gd name="T72" fmla="*/ 74 w 106"/>
                  <a:gd name="T73" fmla="*/ 0 h 113"/>
                  <a:gd name="T74" fmla="*/ 81 w 106"/>
                  <a:gd name="T75" fmla="*/ 2 h 113"/>
                  <a:gd name="T76" fmla="*/ 88 w 106"/>
                  <a:gd name="T77" fmla="*/ 4 h 113"/>
                  <a:gd name="T78" fmla="*/ 95 w 106"/>
                  <a:gd name="T79" fmla="*/ 8 h 113"/>
                  <a:gd name="T80" fmla="*/ 100 w 106"/>
                  <a:gd name="T81" fmla="*/ 15 h 113"/>
                  <a:gd name="T82" fmla="*/ 100 w 106"/>
                  <a:gd name="T83" fmla="*/ 1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13">
                    <a:moveTo>
                      <a:pt x="100" y="15"/>
                    </a:moveTo>
                    <a:lnTo>
                      <a:pt x="101" y="19"/>
                    </a:lnTo>
                    <a:lnTo>
                      <a:pt x="101" y="24"/>
                    </a:lnTo>
                    <a:lnTo>
                      <a:pt x="102" y="29"/>
                    </a:lnTo>
                    <a:lnTo>
                      <a:pt x="103" y="34"/>
                    </a:lnTo>
                    <a:lnTo>
                      <a:pt x="105" y="39"/>
                    </a:lnTo>
                    <a:lnTo>
                      <a:pt x="106" y="43"/>
                    </a:lnTo>
                    <a:lnTo>
                      <a:pt x="106" y="48"/>
                    </a:lnTo>
                    <a:lnTo>
                      <a:pt x="106" y="52"/>
                    </a:lnTo>
                    <a:lnTo>
                      <a:pt x="106" y="56"/>
                    </a:lnTo>
                    <a:lnTo>
                      <a:pt x="106" y="61"/>
                    </a:lnTo>
                    <a:lnTo>
                      <a:pt x="97" y="71"/>
                    </a:lnTo>
                    <a:lnTo>
                      <a:pt x="88" y="79"/>
                    </a:lnTo>
                    <a:lnTo>
                      <a:pt x="80" y="87"/>
                    </a:lnTo>
                    <a:lnTo>
                      <a:pt x="70" y="94"/>
                    </a:lnTo>
                    <a:lnTo>
                      <a:pt x="59" y="102"/>
                    </a:lnTo>
                    <a:lnTo>
                      <a:pt x="50" y="106"/>
                    </a:lnTo>
                    <a:lnTo>
                      <a:pt x="38" y="110"/>
                    </a:lnTo>
                    <a:lnTo>
                      <a:pt x="27" y="112"/>
                    </a:lnTo>
                    <a:lnTo>
                      <a:pt x="15" y="113"/>
                    </a:lnTo>
                    <a:lnTo>
                      <a:pt x="2" y="112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4" y="75"/>
                    </a:lnTo>
                    <a:lnTo>
                      <a:pt x="7" y="66"/>
                    </a:lnTo>
                    <a:lnTo>
                      <a:pt x="11" y="58"/>
                    </a:lnTo>
                    <a:lnTo>
                      <a:pt x="15" y="49"/>
                    </a:lnTo>
                    <a:lnTo>
                      <a:pt x="20" y="41"/>
                    </a:lnTo>
                    <a:lnTo>
                      <a:pt x="26" y="33"/>
                    </a:lnTo>
                    <a:lnTo>
                      <a:pt x="31" y="24"/>
                    </a:lnTo>
                    <a:lnTo>
                      <a:pt x="36" y="17"/>
                    </a:lnTo>
                    <a:lnTo>
                      <a:pt x="42" y="11"/>
                    </a:lnTo>
                    <a:lnTo>
                      <a:pt x="49" y="6"/>
                    </a:lnTo>
                    <a:lnTo>
                      <a:pt x="57" y="3"/>
                    </a:lnTo>
                    <a:lnTo>
                      <a:pt x="65" y="2"/>
                    </a:lnTo>
                    <a:lnTo>
                      <a:pt x="74" y="0"/>
                    </a:lnTo>
                    <a:lnTo>
                      <a:pt x="81" y="2"/>
                    </a:lnTo>
                    <a:lnTo>
                      <a:pt x="88" y="4"/>
                    </a:lnTo>
                    <a:lnTo>
                      <a:pt x="95" y="8"/>
                    </a:lnTo>
                    <a:lnTo>
                      <a:pt x="100" y="15"/>
                    </a:lnTo>
                    <a:lnTo>
                      <a:pt x="100" y="15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3" name="Freeform 17"/>
              <p:cNvSpPr>
                <a:spLocks/>
              </p:cNvSpPr>
              <p:nvPr/>
            </p:nvSpPr>
            <p:spPr bwMode="auto">
              <a:xfrm rot="112789">
                <a:off x="1195" y="2999"/>
                <a:ext cx="16" cy="21"/>
              </a:xfrm>
              <a:custGeom>
                <a:avLst/>
                <a:gdLst>
                  <a:gd name="T0" fmla="*/ 31 w 32"/>
                  <a:gd name="T1" fmla="*/ 10 h 42"/>
                  <a:gd name="T2" fmla="*/ 32 w 32"/>
                  <a:gd name="T3" fmla="*/ 14 h 42"/>
                  <a:gd name="T4" fmla="*/ 32 w 32"/>
                  <a:gd name="T5" fmla="*/ 19 h 42"/>
                  <a:gd name="T6" fmla="*/ 31 w 32"/>
                  <a:gd name="T7" fmla="*/ 23 h 42"/>
                  <a:gd name="T8" fmla="*/ 29 w 32"/>
                  <a:gd name="T9" fmla="*/ 26 h 42"/>
                  <a:gd name="T10" fmla="*/ 27 w 32"/>
                  <a:gd name="T11" fmla="*/ 29 h 42"/>
                  <a:gd name="T12" fmla="*/ 23 w 32"/>
                  <a:gd name="T13" fmla="*/ 32 h 42"/>
                  <a:gd name="T14" fmla="*/ 21 w 32"/>
                  <a:gd name="T15" fmla="*/ 35 h 42"/>
                  <a:gd name="T16" fmla="*/ 17 w 32"/>
                  <a:gd name="T17" fmla="*/ 37 h 42"/>
                  <a:gd name="T18" fmla="*/ 14 w 32"/>
                  <a:gd name="T19" fmla="*/ 39 h 42"/>
                  <a:gd name="T20" fmla="*/ 12 w 32"/>
                  <a:gd name="T21" fmla="*/ 42 h 42"/>
                  <a:gd name="T22" fmla="*/ 0 w 32"/>
                  <a:gd name="T23" fmla="*/ 42 h 42"/>
                  <a:gd name="T24" fmla="*/ 0 w 32"/>
                  <a:gd name="T25" fmla="*/ 37 h 42"/>
                  <a:gd name="T26" fmla="*/ 1 w 32"/>
                  <a:gd name="T27" fmla="*/ 32 h 42"/>
                  <a:gd name="T28" fmla="*/ 2 w 32"/>
                  <a:gd name="T29" fmla="*/ 28 h 42"/>
                  <a:gd name="T30" fmla="*/ 3 w 32"/>
                  <a:gd name="T31" fmla="*/ 23 h 42"/>
                  <a:gd name="T32" fmla="*/ 6 w 32"/>
                  <a:gd name="T33" fmla="*/ 19 h 42"/>
                  <a:gd name="T34" fmla="*/ 7 w 32"/>
                  <a:gd name="T35" fmla="*/ 14 h 42"/>
                  <a:gd name="T36" fmla="*/ 10 w 32"/>
                  <a:gd name="T37" fmla="*/ 11 h 42"/>
                  <a:gd name="T38" fmla="*/ 13 w 32"/>
                  <a:gd name="T39" fmla="*/ 7 h 42"/>
                  <a:gd name="T40" fmla="*/ 16 w 32"/>
                  <a:gd name="T41" fmla="*/ 4 h 42"/>
                  <a:gd name="T42" fmla="*/ 20 w 32"/>
                  <a:gd name="T43" fmla="*/ 1 h 42"/>
                  <a:gd name="T44" fmla="*/ 22 w 32"/>
                  <a:gd name="T45" fmla="*/ 0 h 42"/>
                  <a:gd name="T46" fmla="*/ 23 w 32"/>
                  <a:gd name="T47" fmla="*/ 0 h 42"/>
                  <a:gd name="T48" fmla="*/ 25 w 32"/>
                  <a:gd name="T49" fmla="*/ 1 h 42"/>
                  <a:gd name="T50" fmla="*/ 26 w 32"/>
                  <a:gd name="T51" fmla="*/ 1 h 42"/>
                  <a:gd name="T52" fmla="*/ 27 w 32"/>
                  <a:gd name="T53" fmla="*/ 4 h 42"/>
                  <a:gd name="T54" fmla="*/ 27 w 32"/>
                  <a:gd name="T55" fmla="*/ 5 h 42"/>
                  <a:gd name="T56" fmla="*/ 28 w 32"/>
                  <a:gd name="T57" fmla="*/ 6 h 42"/>
                  <a:gd name="T58" fmla="*/ 28 w 32"/>
                  <a:gd name="T59" fmla="*/ 7 h 42"/>
                  <a:gd name="T60" fmla="*/ 29 w 32"/>
                  <a:gd name="T61" fmla="*/ 9 h 42"/>
                  <a:gd name="T62" fmla="*/ 31 w 32"/>
                  <a:gd name="T63" fmla="*/ 10 h 42"/>
                  <a:gd name="T64" fmla="*/ 31 w 32"/>
                  <a:gd name="T6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2">
                    <a:moveTo>
                      <a:pt x="31" y="10"/>
                    </a:moveTo>
                    <a:lnTo>
                      <a:pt x="32" y="14"/>
                    </a:lnTo>
                    <a:lnTo>
                      <a:pt x="32" y="19"/>
                    </a:lnTo>
                    <a:lnTo>
                      <a:pt x="31" y="23"/>
                    </a:lnTo>
                    <a:lnTo>
                      <a:pt x="29" y="26"/>
                    </a:lnTo>
                    <a:lnTo>
                      <a:pt x="27" y="29"/>
                    </a:lnTo>
                    <a:lnTo>
                      <a:pt x="23" y="32"/>
                    </a:lnTo>
                    <a:lnTo>
                      <a:pt x="21" y="35"/>
                    </a:lnTo>
                    <a:lnTo>
                      <a:pt x="17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2" y="28"/>
                    </a:lnTo>
                    <a:lnTo>
                      <a:pt x="3" y="23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3" y="7"/>
                    </a:lnTo>
                    <a:lnTo>
                      <a:pt x="16" y="4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1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4" name="Freeform 18"/>
              <p:cNvSpPr>
                <a:spLocks/>
              </p:cNvSpPr>
              <p:nvPr/>
            </p:nvSpPr>
            <p:spPr bwMode="auto">
              <a:xfrm rot="112789">
                <a:off x="1446" y="3012"/>
                <a:ext cx="49" cy="329"/>
              </a:xfrm>
              <a:custGeom>
                <a:avLst/>
                <a:gdLst>
                  <a:gd name="T0" fmla="*/ 77 w 97"/>
                  <a:gd name="T1" fmla="*/ 73 h 659"/>
                  <a:gd name="T2" fmla="*/ 76 w 97"/>
                  <a:gd name="T3" fmla="*/ 84 h 659"/>
                  <a:gd name="T4" fmla="*/ 72 w 97"/>
                  <a:gd name="T5" fmla="*/ 92 h 659"/>
                  <a:gd name="T6" fmla="*/ 60 w 97"/>
                  <a:gd name="T7" fmla="*/ 93 h 659"/>
                  <a:gd name="T8" fmla="*/ 50 w 97"/>
                  <a:gd name="T9" fmla="*/ 98 h 659"/>
                  <a:gd name="T10" fmla="*/ 51 w 97"/>
                  <a:gd name="T11" fmla="*/ 109 h 659"/>
                  <a:gd name="T12" fmla="*/ 62 w 97"/>
                  <a:gd name="T13" fmla="*/ 112 h 659"/>
                  <a:gd name="T14" fmla="*/ 71 w 97"/>
                  <a:gd name="T15" fmla="*/ 151 h 659"/>
                  <a:gd name="T16" fmla="*/ 66 w 97"/>
                  <a:gd name="T17" fmla="*/ 153 h 659"/>
                  <a:gd name="T18" fmla="*/ 63 w 97"/>
                  <a:gd name="T19" fmla="*/ 156 h 659"/>
                  <a:gd name="T20" fmla="*/ 64 w 97"/>
                  <a:gd name="T21" fmla="*/ 162 h 659"/>
                  <a:gd name="T22" fmla="*/ 70 w 97"/>
                  <a:gd name="T23" fmla="*/ 173 h 659"/>
                  <a:gd name="T24" fmla="*/ 71 w 97"/>
                  <a:gd name="T25" fmla="*/ 186 h 659"/>
                  <a:gd name="T26" fmla="*/ 54 w 97"/>
                  <a:gd name="T27" fmla="*/ 188 h 659"/>
                  <a:gd name="T28" fmla="*/ 38 w 97"/>
                  <a:gd name="T29" fmla="*/ 195 h 659"/>
                  <a:gd name="T30" fmla="*/ 41 w 97"/>
                  <a:gd name="T31" fmla="*/ 211 h 659"/>
                  <a:gd name="T32" fmla="*/ 56 w 97"/>
                  <a:gd name="T33" fmla="*/ 213 h 659"/>
                  <a:gd name="T34" fmla="*/ 67 w 97"/>
                  <a:gd name="T35" fmla="*/ 220 h 659"/>
                  <a:gd name="T36" fmla="*/ 58 w 97"/>
                  <a:gd name="T37" fmla="*/ 244 h 659"/>
                  <a:gd name="T38" fmla="*/ 44 w 97"/>
                  <a:gd name="T39" fmla="*/ 247 h 659"/>
                  <a:gd name="T40" fmla="*/ 38 w 97"/>
                  <a:gd name="T41" fmla="*/ 258 h 659"/>
                  <a:gd name="T42" fmla="*/ 63 w 97"/>
                  <a:gd name="T43" fmla="*/ 276 h 659"/>
                  <a:gd name="T44" fmla="*/ 75 w 97"/>
                  <a:gd name="T45" fmla="*/ 302 h 659"/>
                  <a:gd name="T46" fmla="*/ 60 w 97"/>
                  <a:gd name="T47" fmla="*/ 312 h 659"/>
                  <a:gd name="T48" fmla="*/ 47 w 97"/>
                  <a:gd name="T49" fmla="*/ 316 h 659"/>
                  <a:gd name="T50" fmla="*/ 41 w 97"/>
                  <a:gd name="T51" fmla="*/ 327 h 659"/>
                  <a:gd name="T52" fmla="*/ 57 w 97"/>
                  <a:gd name="T53" fmla="*/ 335 h 659"/>
                  <a:gd name="T54" fmla="*/ 72 w 97"/>
                  <a:gd name="T55" fmla="*/ 342 h 659"/>
                  <a:gd name="T56" fmla="*/ 76 w 97"/>
                  <a:gd name="T57" fmla="*/ 370 h 659"/>
                  <a:gd name="T58" fmla="*/ 82 w 97"/>
                  <a:gd name="T59" fmla="*/ 399 h 659"/>
                  <a:gd name="T60" fmla="*/ 65 w 97"/>
                  <a:gd name="T61" fmla="*/ 417 h 659"/>
                  <a:gd name="T62" fmla="*/ 78 w 97"/>
                  <a:gd name="T63" fmla="*/ 427 h 659"/>
                  <a:gd name="T64" fmla="*/ 90 w 97"/>
                  <a:gd name="T65" fmla="*/ 439 h 659"/>
                  <a:gd name="T66" fmla="*/ 88 w 97"/>
                  <a:gd name="T67" fmla="*/ 458 h 659"/>
                  <a:gd name="T68" fmla="*/ 84 w 97"/>
                  <a:gd name="T69" fmla="*/ 476 h 659"/>
                  <a:gd name="T70" fmla="*/ 78 w 97"/>
                  <a:gd name="T71" fmla="*/ 488 h 659"/>
                  <a:gd name="T72" fmla="*/ 63 w 97"/>
                  <a:gd name="T73" fmla="*/ 487 h 659"/>
                  <a:gd name="T74" fmla="*/ 50 w 97"/>
                  <a:gd name="T75" fmla="*/ 490 h 659"/>
                  <a:gd name="T76" fmla="*/ 58 w 97"/>
                  <a:gd name="T77" fmla="*/ 507 h 659"/>
                  <a:gd name="T78" fmla="*/ 79 w 97"/>
                  <a:gd name="T79" fmla="*/ 509 h 659"/>
                  <a:gd name="T80" fmla="*/ 84 w 97"/>
                  <a:gd name="T81" fmla="*/ 532 h 659"/>
                  <a:gd name="T82" fmla="*/ 85 w 97"/>
                  <a:gd name="T83" fmla="*/ 553 h 659"/>
                  <a:gd name="T84" fmla="*/ 89 w 97"/>
                  <a:gd name="T85" fmla="*/ 574 h 659"/>
                  <a:gd name="T86" fmla="*/ 78 w 97"/>
                  <a:gd name="T87" fmla="*/ 583 h 659"/>
                  <a:gd name="T88" fmla="*/ 63 w 97"/>
                  <a:gd name="T89" fmla="*/ 583 h 659"/>
                  <a:gd name="T90" fmla="*/ 63 w 97"/>
                  <a:gd name="T91" fmla="*/ 597 h 659"/>
                  <a:gd name="T92" fmla="*/ 87 w 97"/>
                  <a:gd name="T93" fmla="*/ 616 h 659"/>
                  <a:gd name="T94" fmla="*/ 97 w 97"/>
                  <a:gd name="T95" fmla="*/ 643 h 659"/>
                  <a:gd name="T96" fmla="*/ 71 w 97"/>
                  <a:gd name="T97" fmla="*/ 651 h 659"/>
                  <a:gd name="T98" fmla="*/ 38 w 97"/>
                  <a:gd name="T99" fmla="*/ 651 h 659"/>
                  <a:gd name="T100" fmla="*/ 14 w 97"/>
                  <a:gd name="T101" fmla="*/ 635 h 659"/>
                  <a:gd name="T102" fmla="*/ 19 w 97"/>
                  <a:gd name="T103" fmla="*/ 533 h 659"/>
                  <a:gd name="T104" fmla="*/ 14 w 97"/>
                  <a:gd name="T105" fmla="*/ 434 h 659"/>
                  <a:gd name="T106" fmla="*/ 0 w 97"/>
                  <a:gd name="T107" fmla="*/ 395 h 659"/>
                  <a:gd name="T108" fmla="*/ 12 w 97"/>
                  <a:gd name="T109" fmla="*/ 375 h 659"/>
                  <a:gd name="T110" fmla="*/ 16 w 97"/>
                  <a:gd name="T111" fmla="*/ 323 h 659"/>
                  <a:gd name="T112" fmla="*/ 10 w 97"/>
                  <a:gd name="T113" fmla="*/ 187 h 659"/>
                  <a:gd name="T114" fmla="*/ 12 w 97"/>
                  <a:gd name="T115" fmla="*/ 54 h 659"/>
                  <a:gd name="T116" fmla="*/ 27 w 97"/>
                  <a:gd name="T117" fmla="*/ 12 h 659"/>
                  <a:gd name="T118" fmla="*/ 40 w 97"/>
                  <a:gd name="T119" fmla="*/ 3 h 659"/>
                  <a:gd name="T120" fmla="*/ 64 w 97"/>
                  <a:gd name="T121" fmla="*/ 2 h 659"/>
                  <a:gd name="T122" fmla="*/ 82 w 97"/>
                  <a:gd name="T123" fmla="*/ 24 h 659"/>
                  <a:gd name="T124" fmla="*/ 81 w 97"/>
                  <a:gd name="T125" fmla="*/ 5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" h="659">
                    <a:moveTo>
                      <a:pt x="79" y="66"/>
                    </a:moveTo>
                    <a:lnTo>
                      <a:pt x="78" y="68"/>
                    </a:lnTo>
                    <a:lnTo>
                      <a:pt x="77" y="71"/>
                    </a:lnTo>
                    <a:lnTo>
                      <a:pt x="77" y="73"/>
                    </a:lnTo>
                    <a:lnTo>
                      <a:pt x="76" y="75"/>
                    </a:lnTo>
                    <a:lnTo>
                      <a:pt x="76" y="79"/>
                    </a:lnTo>
                    <a:lnTo>
                      <a:pt x="76" y="81"/>
                    </a:lnTo>
                    <a:lnTo>
                      <a:pt x="76" y="84"/>
                    </a:lnTo>
                    <a:lnTo>
                      <a:pt x="76" y="86"/>
                    </a:lnTo>
                    <a:lnTo>
                      <a:pt x="76" y="90"/>
                    </a:lnTo>
                    <a:lnTo>
                      <a:pt x="76" y="92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0" y="93"/>
                    </a:lnTo>
                    <a:lnTo>
                      <a:pt x="58" y="94"/>
                    </a:lnTo>
                    <a:lnTo>
                      <a:pt x="54" y="95"/>
                    </a:lnTo>
                    <a:lnTo>
                      <a:pt x="52" y="97"/>
                    </a:lnTo>
                    <a:lnTo>
                      <a:pt x="50" y="98"/>
                    </a:lnTo>
                    <a:lnTo>
                      <a:pt x="47" y="100"/>
                    </a:lnTo>
                    <a:lnTo>
                      <a:pt x="47" y="104"/>
                    </a:lnTo>
                    <a:lnTo>
                      <a:pt x="48" y="106"/>
                    </a:lnTo>
                    <a:lnTo>
                      <a:pt x="51" y="109"/>
                    </a:lnTo>
                    <a:lnTo>
                      <a:pt x="53" y="110"/>
                    </a:lnTo>
                    <a:lnTo>
                      <a:pt x="56" y="111"/>
                    </a:lnTo>
                    <a:lnTo>
                      <a:pt x="59" y="111"/>
                    </a:lnTo>
                    <a:lnTo>
                      <a:pt x="62" y="112"/>
                    </a:lnTo>
                    <a:lnTo>
                      <a:pt x="65" y="112"/>
                    </a:lnTo>
                    <a:lnTo>
                      <a:pt x="69" y="113"/>
                    </a:lnTo>
                    <a:lnTo>
                      <a:pt x="71" y="115"/>
                    </a:lnTo>
                    <a:lnTo>
                      <a:pt x="71" y="151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67" y="151"/>
                    </a:lnTo>
                    <a:lnTo>
                      <a:pt x="66" y="153"/>
                    </a:lnTo>
                    <a:lnTo>
                      <a:pt x="66" y="153"/>
                    </a:lnTo>
                    <a:lnTo>
                      <a:pt x="65" y="154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3" y="156"/>
                    </a:lnTo>
                    <a:lnTo>
                      <a:pt x="62" y="157"/>
                    </a:lnTo>
                    <a:lnTo>
                      <a:pt x="63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67" y="168"/>
                    </a:lnTo>
                    <a:lnTo>
                      <a:pt x="69" y="170"/>
                    </a:lnTo>
                    <a:lnTo>
                      <a:pt x="70" y="173"/>
                    </a:lnTo>
                    <a:lnTo>
                      <a:pt x="71" y="175"/>
                    </a:lnTo>
                    <a:lnTo>
                      <a:pt x="72" y="179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67" y="187"/>
                    </a:lnTo>
                    <a:lnTo>
                      <a:pt x="64" y="188"/>
                    </a:lnTo>
                    <a:lnTo>
                      <a:pt x="59" y="188"/>
                    </a:lnTo>
                    <a:lnTo>
                      <a:pt x="54" y="188"/>
                    </a:lnTo>
                    <a:lnTo>
                      <a:pt x="50" y="189"/>
                    </a:lnTo>
                    <a:lnTo>
                      <a:pt x="45" y="191"/>
                    </a:lnTo>
                    <a:lnTo>
                      <a:pt x="41" y="192"/>
                    </a:lnTo>
                    <a:lnTo>
                      <a:pt x="38" y="195"/>
                    </a:lnTo>
                    <a:lnTo>
                      <a:pt x="37" y="200"/>
                    </a:lnTo>
                    <a:lnTo>
                      <a:pt x="37" y="206"/>
                    </a:lnTo>
                    <a:lnTo>
                      <a:pt x="39" y="208"/>
                    </a:lnTo>
                    <a:lnTo>
                      <a:pt x="41" y="211"/>
                    </a:lnTo>
                    <a:lnTo>
                      <a:pt x="45" y="212"/>
                    </a:lnTo>
                    <a:lnTo>
                      <a:pt x="48" y="212"/>
                    </a:lnTo>
                    <a:lnTo>
                      <a:pt x="52" y="213"/>
                    </a:lnTo>
                    <a:lnTo>
                      <a:pt x="56" y="213"/>
                    </a:lnTo>
                    <a:lnTo>
                      <a:pt x="59" y="214"/>
                    </a:lnTo>
                    <a:lnTo>
                      <a:pt x="62" y="216"/>
                    </a:lnTo>
                    <a:lnTo>
                      <a:pt x="65" y="217"/>
                    </a:lnTo>
                    <a:lnTo>
                      <a:pt x="67" y="220"/>
                    </a:lnTo>
                    <a:lnTo>
                      <a:pt x="71" y="243"/>
                    </a:lnTo>
                    <a:lnTo>
                      <a:pt x="66" y="243"/>
                    </a:lnTo>
                    <a:lnTo>
                      <a:pt x="63" y="244"/>
                    </a:lnTo>
                    <a:lnTo>
                      <a:pt x="58" y="244"/>
                    </a:lnTo>
                    <a:lnTo>
                      <a:pt x="54" y="244"/>
                    </a:lnTo>
                    <a:lnTo>
                      <a:pt x="51" y="244"/>
                    </a:lnTo>
                    <a:lnTo>
                      <a:pt x="47" y="245"/>
                    </a:lnTo>
                    <a:lnTo>
                      <a:pt x="44" y="247"/>
                    </a:lnTo>
                    <a:lnTo>
                      <a:pt x="40" y="248"/>
                    </a:lnTo>
                    <a:lnTo>
                      <a:pt x="37" y="251"/>
                    </a:lnTo>
                    <a:lnTo>
                      <a:pt x="33" y="255"/>
                    </a:lnTo>
                    <a:lnTo>
                      <a:pt x="38" y="258"/>
                    </a:lnTo>
                    <a:lnTo>
                      <a:pt x="44" y="263"/>
                    </a:lnTo>
                    <a:lnTo>
                      <a:pt x="50" y="267"/>
                    </a:lnTo>
                    <a:lnTo>
                      <a:pt x="57" y="272"/>
                    </a:lnTo>
                    <a:lnTo>
                      <a:pt x="63" y="276"/>
                    </a:lnTo>
                    <a:lnTo>
                      <a:pt x="67" y="282"/>
                    </a:lnTo>
                    <a:lnTo>
                      <a:pt x="72" y="288"/>
                    </a:lnTo>
                    <a:lnTo>
                      <a:pt x="75" y="295"/>
                    </a:lnTo>
                    <a:lnTo>
                      <a:pt x="75" y="302"/>
                    </a:lnTo>
                    <a:lnTo>
                      <a:pt x="73" y="312"/>
                    </a:lnTo>
                    <a:lnTo>
                      <a:pt x="69" y="312"/>
                    </a:lnTo>
                    <a:lnTo>
                      <a:pt x="64" y="312"/>
                    </a:lnTo>
                    <a:lnTo>
                      <a:pt x="60" y="312"/>
                    </a:lnTo>
                    <a:lnTo>
                      <a:pt x="57" y="312"/>
                    </a:lnTo>
                    <a:lnTo>
                      <a:pt x="53" y="313"/>
                    </a:lnTo>
                    <a:lnTo>
                      <a:pt x="50" y="313"/>
                    </a:lnTo>
                    <a:lnTo>
                      <a:pt x="47" y="316"/>
                    </a:lnTo>
                    <a:lnTo>
                      <a:pt x="44" y="317"/>
                    </a:lnTo>
                    <a:lnTo>
                      <a:pt x="41" y="319"/>
                    </a:lnTo>
                    <a:lnTo>
                      <a:pt x="39" y="323"/>
                    </a:lnTo>
                    <a:lnTo>
                      <a:pt x="41" y="327"/>
                    </a:lnTo>
                    <a:lnTo>
                      <a:pt x="44" y="330"/>
                    </a:lnTo>
                    <a:lnTo>
                      <a:pt x="47" y="332"/>
                    </a:lnTo>
                    <a:lnTo>
                      <a:pt x="52" y="333"/>
                    </a:lnTo>
                    <a:lnTo>
                      <a:pt x="57" y="335"/>
                    </a:lnTo>
                    <a:lnTo>
                      <a:pt x="60" y="336"/>
                    </a:lnTo>
                    <a:lnTo>
                      <a:pt x="65" y="337"/>
                    </a:lnTo>
                    <a:lnTo>
                      <a:pt x="69" y="338"/>
                    </a:lnTo>
                    <a:lnTo>
                      <a:pt x="72" y="342"/>
                    </a:lnTo>
                    <a:lnTo>
                      <a:pt x="76" y="345"/>
                    </a:lnTo>
                    <a:lnTo>
                      <a:pt x="73" y="354"/>
                    </a:lnTo>
                    <a:lnTo>
                      <a:pt x="73" y="362"/>
                    </a:lnTo>
                    <a:lnTo>
                      <a:pt x="76" y="370"/>
                    </a:lnTo>
                    <a:lnTo>
                      <a:pt x="78" y="377"/>
                    </a:lnTo>
                    <a:lnTo>
                      <a:pt x="81" y="386"/>
                    </a:lnTo>
                    <a:lnTo>
                      <a:pt x="82" y="393"/>
                    </a:lnTo>
                    <a:lnTo>
                      <a:pt x="82" y="399"/>
                    </a:lnTo>
                    <a:lnTo>
                      <a:pt x="79" y="405"/>
                    </a:lnTo>
                    <a:lnTo>
                      <a:pt x="75" y="408"/>
                    </a:lnTo>
                    <a:lnTo>
                      <a:pt x="65" y="412"/>
                    </a:lnTo>
                    <a:lnTo>
                      <a:pt x="65" y="417"/>
                    </a:lnTo>
                    <a:lnTo>
                      <a:pt x="67" y="420"/>
                    </a:lnTo>
                    <a:lnTo>
                      <a:pt x="71" y="423"/>
                    </a:lnTo>
                    <a:lnTo>
                      <a:pt x="75" y="425"/>
                    </a:lnTo>
                    <a:lnTo>
                      <a:pt x="78" y="427"/>
                    </a:lnTo>
                    <a:lnTo>
                      <a:pt x="83" y="430"/>
                    </a:lnTo>
                    <a:lnTo>
                      <a:pt x="85" y="432"/>
                    </a:lnTo>
                    <a:lnTo>
                      <a:pt x="89" y="436"/>
                    </a:lnTo>
                    <a:lnTo>
                      <a:pt x="90" y="439"/>
                    </a:lnTo>
                    <a:lnTo>
                      <a:pt x="90" y="445"/>
                    </a:lnTo>
                    <a:lnTo>
                      <a:pt x="89" y="450"/>
                    </a:lnTo>
                    <a:lnTo>
                      <a:pt x="89" y="453"/>
                    </a:lnTo>
                    <a:lnTo>
                      <a:pt x="88" y="458"/>
                    </a:lnTo>
                    <a:lnTo>
                      <a:pt x="87" y="463"/>
                    </a:lnTo>
                    <a:lnTo>
                      <a:pt x="87" y="468"/>
                    </a:lnTo>
                    <a:lnTo>
                      <a:pt x="85" y="473"/>
                    </a:lnTo>
                    <a:lnTo>
                      <a:pt x="84" y="476"/>
                    </a:lnTo>
                    <a:lnTo>
                      <a:pt x="84" y="481"/>
                    </a:lnTo>
                    <a:lnTo>
                      <a:pt x="83" y="484"/>
                    </a:lnTo>
                    <a:lnTo>
                      <a:pt x="82" y="488"/>
                    </a:lnTo>
                    <a:lnTo>
                      <a:pt x="78" y="488"/>
                    </a:lnTo>
                    <a:lnTo>
                      <a:pt x="73" y="488"/>
                    </a:lnTo>
                    <a:lnTo>
                      <a:pt x="70" y="487"/>
                    </a:lnTo>
                    <a:lnTo>
                      <a:pt x="66" y="487"/>
                    </a:lnTo>
                    <a:lnTo>
                      <a:pt x="63" y="487"/>
                    </a:lnTo>
                    <a:lnTo>
                      <a:pt x="59" y="487"/>
                    </a:lnTo>
                    <a:lnTo>
                      <a:pt x="57" y="487"/>
                    </a:lnTo>
                    <a:lnTo>
                      <a:pt x="53" y="488"/>
                    </a:lnTo>
                    <a:lnTo>
                      <a:pt x="50" y="490"/>
                    </a:lnTo>
                    <a:lnTo>
                      <a:pt x="47" y="494"/>
                    </a:lnTo>
                    <a:lnTo>
                      <a:pt x="50" y="501"/>
                    </a:lnTo>
                    <a:lnTo>
                      <a:pt x="53" y="506"/>
                    </a:lnTo>
                    <a:lnTo>
                      <a:pt x="58" y="507"/>
                    </a:lnTo>
                    <a:lnTo>
                      <a:pt x="63" y="508"/>
                    </a:lnTo>
                    <a:lnTo>
                      <a:pt x="69" y="508"/>
                    </a:lnTo>
                    <a:lnTo>
                      <a:pt x="75" y="508"/>
                    </a:lnTo>
                    <a:lnTo>
                      <a:pt x="79" y="509"/>
                    </a:lnTo>
                    <a:lnTo>
                      <a:pt x="83" y="513"/>
                    </a:lnTo>
                    <a:lnTo>
                      <a:pt x="85" y="518"/>
                    </a:lnTo>
                    <a:lnTo>
                      <a:pt x="85" y="526"/>
                    </a:lnTo>
                    <a:lnTo>
                      <a:pt x="84" y="532"/>
                    </a:lnTo>
                    <a:lnTo>
                      <a:pt x="84" y="537"/>
                    </a:lnTo>
                    <a:lnTo>
                      <a:pt x="85" y="543"/>
                    </a:lnTo>
                    <a:lnTo>
                      <a:pt x="85" y="547"/>
                    </a:lnTo>
                    <a:lnTo>
                      <a:pt x="85" y="553"/>
                    </a:lnTo>
                    <a:lnTo>
                      <a:pt x="87" y="558"/>
                    </a:lnTo>
                    <a:lnTo>
                      <a:pt x="88" y="564"/>
                    </a:lnTo>
                    <a:lnTo>
                      <a:pt x="89" y="569"/>
                    </a:lnTo>
                    <a:lnTo>
                      <a:pt x="89" y="574"/>
                    </a:lnTo>
                    <a:lnTo>
                      <a:pt x="90" y="580"/>
                    </a:lnTo>
                    <a:lnTo>
                      <a:pt x="87" y="582"/>
                    </a:lnTo>
                    <a:lnTo>
                      <a:pt x="82" y="582"/>
                    </a:lnTo>
                    <a:lnTo>
                      <a:pt x="78" y="583"/>
                    </a:lnTo>
                    <a:lnTo>
                      <a:pt x="73" y="582"/>
                    </a:lnTo>
                    <a:lnTo>
                      <a:pt x="70" y="582"/>
                    </a:lnTo>
                    <a:lnTo>
                      <a:pt x="66" y="582"/>
                    </a:lnTo>
                    <a:lnTo>
                      <a:pt x="63" y="583"/>
                    </a:lnTo>
                    <a:lnTo>
                      <a:pt x="60" y="586"/>
                    </a:lnTo>
                    <a:lnTo>
                      <a:pt x="58" y="588"/>
                    </a:lnTo>
                    <a:lnTo>
                      <a:pt x="57" y="594"/>
                    </a:lnTo>
                    <a:lnTo>
                      <a:pt x="63" y="597"/>
                    </a:lnTo>
                    <a:lnTo>
                      <a:pt x="69" y="602"/>
                    </a:lnTo>
                    <a:lnTo>
                      <a:pt x="75" y="607"/>
                    </a:lnTo>
                    <a:lnTo>
                      <a:pt x="81" y="610"/>
                    </a:lnTo>
                    <a:lnTo>
                      <a:pt x="87" y="616"/>
                    </a:lnTo>
                    <a:lnTo>
                      <a:pt x="90" y="621"/>
                    </a:lnTo>
                    <a:lnTo>
                      <a:pt x="94" y="627"/>
                    </a:lnTo>
                    <a:lnTo>
                      <a:pt x="96" y="634"/>
                    </a:lnTo>
                    <a:lnTo>
                      <a:pt x="97" y="643"/>
                    </a:lnTo>
                    <a:lnTo>
                      <a:pt x="96" y="651"/>
                    </a:lnTo>
                    <a:lnTo>
                      <a:pt x="88" y="651"/>
                    </a:lnTo>
                    <a:lnTo>
                      <a:pt x="79" y="652"/>
                    </a:lnTo>
                    <a:lnTo>
                      <a:pt x="71" y="651"/>
                    </a:lnTo>
                    <a:lnTo>
                      <a:pt x="63" y="651"/>
                    </a:lnTo>
                    <a:lnTo>
                      <a:pt x="54" y="651"/>
                    </a:lnTo>
                    <a:lnTo>
                      <a:pt x="46" y="651"/>
                    </a:lnTo>
                    <a:lnTo>
                      <a:pt x="38" y="651"/>
                    </a:lnTo>
                    <a:lnTo>
                      <a:pt x="29" y="652"/>
                    </a:lnTo>
                    <a:lnTo>
                      <a:pt x="21" y="656"/>
                    </a:lnTo>
                    <a:lnTo>
                      <a:pt x="14" y="659"/>
                    </a:lnTo>
                    <a:lnTo>
                      <a:pt x="14" y="635"/>
                    </a:lnTo>
                    <a:lnTo>
                      <a:pt x="15" y="610"/>
                    </a:lnTo>
                    <a:lnTo>
                      <a:pt x="16" y="586"/>
                    </a:lnTo>
                    <a:lnTo>
                      <a:pt x="18" y="559"/>
                    </a:lnTo>
                    <a:lnTo>
                      <a:pt x="19" y="533"/>
                    </a:lnTo>
                    <a:lnTo>
                      <a:pt x="20" y="508"/>
                    </a:lnTo>
                    <a:lnTo>
                      <a:pt x="19" y="483"/>
                    </a:lnTo>
                    <a:lnTo>
                      <a:pt x="18" y="458"/>
                    </a:lnTo>
                    <a:lnTo>
                      <a:pt x="14" y="434"/>
                    </a:lnTo>
                    <a:lnTo>
                      <a:pt x="8" y="412"/>
                    </a:lnTo>
                    <a:lnTo>
                      <a:pt x="2" y="406"/>
                    </a:lnTo>
                    <a:lnTo>
                      <a:pt x="0" y="400"/>
                    </a:lnTo>
                    <a:lnTo>
                      <a:pt x="0" y="395"/>
                    </a:lnTo>
                    <a:lnTo>
                      <a:pt x="1" y="390"/>
                    </a:lnTo>
                    <a:lnTo>
                      <a:pt x="4" y="385"/>
                    </a:lnTo>
                    <a:lnTo>
                      <a:pt x="8" y="380"/>
                    </a:lnTo>
                    <a:lnTo>
                      <a:pt x="12" y="375"/>
                    </a:lnTo>
                    <a:lnTo>
                      <a:pt x="15" y="369"/>
                    </a:lnTo>
                    <a:lnTo>
                      <a:pt x="16" y="363"/>
                    </a:lnTo>
                    <a:lnTo>
                      <a:pt x="16" y="357"/>
                    </a:lnTo>
                    <a:lnTo>
                      <a:pt x="16" y="323"/>
                    </a:lnTo>
                    <a:lnTo>
                      <a:pt x="16" y="288"/>
                    </a:lnTo>
                    <a:lnTo>
                      <a:pt x="14" y="254"/>
                    </a:lnTo>
                    <a:lnTo>
                      <a:pt x="12" y="220"/>
                    </a:lnTo>
                    <a:lnTo>
                      <a:pt x="10" y="187"/>
                    </a:lnTo>
                    <a:lnTo>
                      <a:pt x="8" y="154"/>
                    </a:lnTo>
                    <a:lnTo>
                      <a:pt x="8" y="122"/>
                    </a:lnTo>
                    <a:lnTo>
                      <a:pt x="8" y="88"/>
                    </a:lnTo>
                    <a:lnTo>
                      <a:pt x="12" y="54"/>
                    </a:lnTo>
                    <a:lnTo>
                      <a:pt x="16" y="21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7" y="12"/>
                    </a:lnTo>
                    <a:lnTo>
                      <a:pt x="29" y="10"/>
                    </a:lnTo>
                    <a:lnTo>
                      <a:pt x="33" y="7"/>
                    </a:lnTo>
                    <a:lnTo>
                      <a:pt x="37" y="5"/>
                    </a:lnTo>
                    <a:lnTo>
                      <a:pt x="40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1" y="4"/>
                    </a:lnTo>
                    <a:lnTo>
                      <a:pt x="77" y="10"/>
                    </a:lnTo>
                    <a:lnTo>
                      <a:pt x="79" y="16"/>
                    </a:lnTo>
                    <a:lnTo>
                      <a:pt x="82" y="24"/>
                    </a:lnTo>
                    <a:lnTo>
                      <a:pt x="83" y="32"/>
                    </a:lnTo>
                    <a:lnTo>
                      <a:pt x="82" y="41"/>
                    </a:lnTo>
                    <a:lnTo>
                      <a:pt x="82" y="49"/>
                    </a:lnTo>
                    <a:lnTo>
                      <a:pt x="81" y="57"/>
                    </a:lnTo>
                    <a:lnTo>
                      <a:pt x="79" y="66"/>
                    </a:lnTo>
                    <a:lnTo>
                      <a:pt x="79" y="66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5" name="Freeform 19"/>
              <p:cNvSpPr>
                <a:spLocks/>
              </p:cNvSpPr>
              <p:nvPr/>
            </p:nvSpPr>
            <p:spPr bwMode="auto">
              <a:xfrm rot="112789">
                <a:off x="724" y="2991"/>
                <a:ext cx="18" cy="17"/>
              </a:xfrm>
              <a:custGeom>
                <a:avLst/>
                <a:gdLst>
                  <a:gd name="T0" fmla="*/ 36 w 36"/>
                  <a:gd name="T1" fmla="*/ 0 h 35"/>
                  <a:gd name="T2" fmla="*/ 35 w 36"/>
                  <a:gd name="T3" fmla="*/ 4 h 35"/>
                  <a:gd name="T4" fmla="*/ 35 w 36"/>
                  <a:gd name="T5" fmla="*/ 7 h 35"/>
                  <a:gd name="T6" fmla="*/ 33 w 36"/>
                  <a:gd name="T7" fmla="*/ 11 h 35"/>
                  <a:gd name="T8" fmla="*/ 32 w 36"/>
                  <a:gd name="T9" fmla="*/ 15 h 35"/>
                  <a:gd name="T10" fmla="*/ 30 w 36"/>
                  <a:gd name="T11" fmla="*/ 18 h 35"/>
                  <a:gd name="T12" fmla="*/ 27 w 36"/>
                  <a:gd name="T13" fmla="*/ 22 h 35"/>
                  <a:gd name="T14" fmla="*/ 25 w 36"/>
                  <a:gd name="T15" fmla="*/ 24 h 35"/>
                  <a:gd name="T16" fmla="*/ 23 w 36"/>
                  <a:gd name="T17" fmla="*/ 26 h 35"/>
                  <a:gd name="T18" fmla="*/ 19 w 36"/>
                  <a:gd name="T19" fmla="*/ 29 h 35"/>
                  <a:gd name="T20" fmla="*/ 16 w 36"/>
                  <a:gd name="T21" fmla="*/ 31 h 35"/>
                  <a:gd name="T22" fmla="*/ 14 w 36"/>
                  <a:gd name="T23" fmla="*/ 31 h 35"/>
                  <a:gd name="T24" fmla="*/ 13 w 36"/>
                  <a:gd name="T25" fmla="*/ 32 h 35"/>
                  <a:gd name="T26" fmla="*/ 11 w 36"/>
                  <a:gd name="T27" fmla="*/ 32 h 35"/>
                  <a:gd name="T28" fmla="*/ 10 w 36"/>
                  <a:gd name="T29" fmla="*/ 32 h 35"/>
                  <a:gd name="T30" fmla="*/ 8 w 36"/>
                  <a:gd name="T31" fmla="*/ 34 h 35"/>
                  <a:gd name="T32" fmla="*/ 7 w 36"/>
                  <a:gd name="T33" fmla="*/ 34 h 35"/>
                  <a:gd name="T34" fmla="*/ 6 w 36"/>
                  <a:gd name="T35" fmla="*/ 34 h 35"/>
                  <a:gd name="T36" fmla="*/ 5 w 36"/>
                  <a:gd name="T37" fmla="*/ 35 h 35"/>
                  <a:gd name="T38" fmla="*/ 2 w 36"/>
                  <a:gd name="T39" fmla="*/ 35 h 35"/>
                  <a:gd name="T40" fmla="*/ 1 w 36"/>
                  <a:gd name="T41" fmla="*/ 35 h 35"/>
                  <a:gd name="T42" fmla="*/ 0 w 36"/>
                  <a:gd name="T43" fmla="*/ 29 h 35"/>
                  <a:gd name="T44" fmla="*/ 1 w 36"/>
                  <a:gd name="T45" fmla="*/ 23 h 35"/>
                  <a:gd name="T46" fmla="*/ 2 w 36"/>
                  <a:gd name="T47" fmla="*/ 18 h 35"/>
                  <a:gd name="T48" fmla="*/ 6 w 36"/>
                  <a:gd name="T49" fmla="*/ 13 h 35"/>
                  <a:gd name="T50" fmla="*/ 10 w 36"/>
                  <a:gd name="T51" fmla="*/ 9 h 35"/>
                  <a:gd name="T52" fmla="*/ 14 w 36"/>
                  <a:gd name="T53" fmla="*/ 5 h 35"/>
                  <a:gd name="T54" fmla="*/ 19 w 36"/>
                  <a:gd name="T55" fmla="*/ 3 h 35"/>
                  <a:gd name="T56" fmla="*/ 24 w 36"/>
                  <a:gd name="T57" fmla="*/ 1 h 35"/>
                  <a:gd name="T58" fmla="*/ 30 w 36"/>
                  <a:gd name="T59" fmla="*/ 0 h 35"/>
                  <a:gd name="T60" fmla="*/ 36 w 36"/>
                  <a:gd name="T61" fmla="*/ 0 h 35"/>
                  <a:gd name="T62" fmla="*/ 36 w 36"/>
                  <a:gd name="T6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5">
                    <a:moveTo>
                      <a:pt x="36" y="0"/>
                    </a:moveTo>
                    <a:lnTo>
                      <a:pt x="35" y="4"/>
                    </a:lnTo>
                    <a:lnTo>
                      <a:pt x="35" y="7"/>
                    </a:lnTo>
                    <a:lnTo>
                      <a:pt x="33" y="11"/>
                    </a:lnTo>
                    <a:lnTo>
                      <a:pt x="32" y="15"/>
                    </a:lnTo>
                    <a:lnTo>
                      <a:pt x="30" y="18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19" y="29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6" name="Freeform 20"/>
              <p:cNvSpPr>
                <a:spLocks/>
              </p:cNvSpPr>
              <p:nvPr/>
            </p:nvSpPr>
            <p:spPr bwMode="auto">
              <a:xfrm rot="112789">
                <a:off x="702" y="2991"/>
                <a:ext cx="16" cy="17"/>
              </a:xfrm>
              <a:custGeom>
                <a:avLst/>
                <a:gdLst>
                  <a:gd name="T0" fmla="*/ 31 w 32"/>
                  <a:gd name="T1" fmla="*/ 22 h 34"/>
                  <a:gd name="T2" fmla="*/ 29 w 32"/>
                  <a:gd name="T3" fmla="*/ 25 h 34"/>
                  <a:gd name="T4" fmla="*/ 25 w 32"/>
                  <a:gd name="T5" fmla="*/ 27 h 34"/>
                  <a:gd name="T6" fmla="*/ 23 w 32"/>
                  <a:gd name="T7" fmla="*/ 28 h 34"/>
                  <a:gd name="T8" fmla="*/ 19 w 32"/>
                  <a:gd name="T9" fmla="*/ 29 h 34"/>
                  <a:gd name="T10" fmla="*/ 17 w 32"/>
                  <a:gd name="T11" fmla="*/ 31 h 34"/>
                  <a:gd name="T12" fmla="*/ 13 w 32"/>
                  <a:gd name="T13" fmla="*/ 32 h 34"/>
                  <a:gd name="T14" fmla="*/ 10 w 32"/>
                  <a:gd name="T15" fmla="*/ 32 h 34"/>
                  <a:gd name="T16" fmla="*/ 6 w 32"/>
                  <a:gd name="T17" fmla="*/ 33 h 34"/>
                  <a:gd name="T18" fmla="*/ 4 w 32"/>
                  <a:gd name="T19" fmla="*/ 33 h 34"/>
                  <a:gd name="T20" fmla="*/ 0 w 32"/>
                  <a:gd name="T21" fmla="*/ 34 h 34"/>
                  <a:gd name="T22" fmla="*/ 0 w 32"/>
                  <a:gd name="T23" fmla="*/ 20 h 34"/>
                  <a:gd name="T24" fmla="*/ 3 w 32"/>
                  <a:gd name="T25" fmla="*/ 19 h 34"/>
                  <a:gd name="T26" fmla="*/ 4 w 32"/>
                  <a:gd name="T27" fmla="*/ 16 h 34"/>
                  <a:gd name="T28" fmla="*/ 5 w 32"/>
                  <a:gd name="T29" fmla="*/ 15 h 34"/>
                  <a:gd name="T30" fmla="*/ 6 w 32"/>
                  <a:gd name="T31" fmla="*/ 13 h 34"/>
                  <a:gd name="T32" fmla="*/ 8 w 32"/>
                  <a:gd name="T33" fmla="*/ 10 h 34"/>
                  <a:gd name="T34" fmla="*/ 10 w 32"/>
                  <a:gd name="T35" fmla="*/ 8 h 34"/>
                  <a:gd name="T36" fmla="*/ 11 w 32"/>
                  <a:gd name="T37" fmla="*/ 6 h 34"/>
                  <a:gd name="T38" fmla="*/ 12 w 32"/>
                  <a:gd name="T39" fmla="*/ 3 h 34"/>
                  <a:gd name="T40" fmla="*/ 14 w 32"/>
                  <a:gd name="T41" fmla="*/ 1 h 34"/>
                  <a:gd name="T42" fmla="*/ 17 w 32"/>
                  <a:gd name="T43" fmla="*/ 0 h 34"/>
                  <a:gd name="T44" fmla="*/ 18 w 32"/>
                  <a:gd name="T45" fmla="*/ 2 h 34"/>
                  <a:gd name="T46" fmla="*/ 20 w 32"/>
                  <a:gd name="T47" fmla="*/ 4 h 34"/>
                  <a:gd name="T48" fmla="*/ 23 w 32"/>
                  <a:gd name="T49" fmla="*/ 6 h 34"/>
                  <a:gd name="T50" fmla="*/ 25 w 32"/>
                  <a:gd name="T51" fmla="*/ 7 h 34"/>
                  <a:gd name="T52" fmla="*/ 27 w 32"/>
                  <a:gd name="T53" fmla="*/ 9 h 34"/>
                  <a:gd name="T54" fmla="*/ 30 w 32"/>
                  <a:gd name="T55" fmla="*/ 10 h 34"/>
                  <a:gd name="T56" fmla="*/ 31 w 32"/>
                  <a:gd name="T57" fmla="*/ 12 h 34"/>
                  <a:gd name="T58" fmla="*/ 32 w 32"/>
                  <a:gd name="T59" fmla="*/ 14 h 34"/>
                  <a:gd name="T60" fmla="*/ 32 w 32"/>
                  <a:gd name="T61" fmla="*/ 18 h 34"/>
                  <a:gd name="T62" fmla="*/ 31 w 32"/>
                  <a:gd name="T63" fmla="*/ 22 h 34"/>
                  <a:gd name="T64" fmla="*/ 31 w 32"/>
                  <a:gd name="T6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4">
                    <a:moveTo>
                      <a:pt x="31" y="22"/>
                    </a:moveTo>
                    <a:lnTo>
                      <a:pt x="29" y="25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2" y="18"/>
                    </a:lnTo>
                    <a:lnTo>
                      <a:pt x="31" y="22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7" name="Freeform 21"/>
              <p:cNvSpPr>
                <a:spLocks/>
              </p:cNvSpPr>
              <p:nvPr/>
            </p:nvSpPr>
            <p:spPr bwMode="auto">
              <a:xfrm rot="112789">
                <a:off x="1524" y="3036"/>
                <a:ext cx="340" cy="461"/>
              </a:xfrm>
              <a:custGeom>
                <a:avLst/>
                <a:gdLst>
                  <a:gd name="T0" fmla="*/ 594 w 678"/>
                  <a:gd name="T1" fmla="*/ 154 h 923"/>
                  <a:gd name="T2" fmla="*/ 622 w 678"/>
                  <a:gd name="T3" fmla="*/ 171 h 923"/>
                  <a:gd name="T4" fmla="*/ 660 w 678"/>
                  <a:gd name="T5" fmla="*/ 134 h 923"/>
                  <a:gd name="T6" fmla="*/ 657 w 678"/>
                  <a:gd name="T7" fmla="*/ 164 h 923"/>
                  <a:gd name="T8" fmla="*/ 660 w 678"/>
                  <a:gd name="T9" fmla="*/ 191 h 923"/>
                  <a:gd name="T10" fmla="*/ 678 w 678"/>
                  <a:gd name="T11" fmla="*/ 225 h 923"/>
                  <a:gd name="T12" fmla="*/ 645 w 678"/>
                  <a:gd name="T13" fmla="*/ 221 h 923"/>
                  <a:gd name="T14" fmla="*/ 625 w 678"/>
                  <a:gd name="T15" fmla="*/ 201 h 923"/>
                  <a:gd name="T16" fmla="*/ 614 w 678"/>
                  <a:gd name="T17" fmla="*/ 196 h 923"/>
                  <a:gd name="T18" fmla="*/ 662 w 678"/>
                  <a:gd name="T19" fmla="*/ 257 h 923"/>
                  <a:gd name="T20" fmla="*/ 620 w 678"/>
                  <a:gd name="T21" fmla="*/ 361 h 923"/>
                  <a:gd name="T22" fmla="*/ 572 w 678"/>
                  <a:gd name="T23" fmla="*/ 462 h 923"/>
                  <a:gd name="T24" fmla="*/ 577 w 678"/>
                  <a:gd name="T25" fmla="*/ 501 h 923"/>
                  <a:gd name="T26" fmla="*/ 614 w 678"/>
                  <a:gd name="T27" fmla="*/ 497 h 923"/>
                  <a:gd name="T28" fmla="*/ 647 w 678"/>
                  <a:gd name="T29" fmla="*/ 503 h 923"/>
                  <a:gd name="T30" fmla="*/ 660 w 678"/>
                  <a:gd name="T31" fmla="*/ 524 h 923"/>
                  <a:gd name="T32" fmla="*/ 615 w 678"/>
                  <a:gd name="T33" fmla="*/ 535 h 923"/>
                  <a:gd name="T34" fmla="*/ 595 w 678"/>
                  <a:gd name="T35" fmla="*/ 555 h 923"/>
                  <a:gd name="T36" fmla="*/ 581 w 678"/>
                  <a:gd name="T37" fmla="*/ 597 h 923"/>
                  <a:gd name="T38" fmla="*/ 563 w 678"/>
                  <a:gd name="T39" fmla="*/ 609 h 923"/>
                  <a:gd name="T40" fmla="*/ 562 w 678"/>
                  <a:gd name="T41" fmla="*/ 549 h 923"/>
                  <a:gd name="T42" fmla="*/ 563 w 678"/>
                  <a:gd name="T43" fmla="*/ 510 h 923"/>
                  <a:gd name="T44" fmla="*/ 537 w 678"/>
                  <a:gd name="T45" fmla="*/ 577 h 923"/>
                  <a:gd name="T46" fmla="*/ 514 w 678"/>
                  <a:gd name="T47" fmla="*/ 593 h 923"/>
                  <a:gd name="T48" fmla="*/ 487 w 678"/>
                  <a:gd name="T49" fmla="*/ 591 h 923"/>
                  <a:gd name="T50" fmla="*/ 458 w 678"/>
                  <a:gd name="T51" fmla="*/ 579 h 923"/>
                  <a:gd name="T52" fmla="*/ 325 w 678"/>
                  <a:gd name="T53" fmla="*/ 551 h 923"/>
                  <a:gd name="T54" fmla="*/ 290 w 678"/>
                  <a:gd name="T55" fmla="*/ 468 h 923"/>
                  <a:gd name="T56" fmla="*/ 340 w 678"/>
                  <a:gd name="T57" fmla="*/ 416 h 923"/>
                  <a:gd name="T58" fmla="*/ 397 w 678"/>
                  <a:gd name="T59" fmla="*/ 445 h 923"/>
                  <a:gd name="T60" fmla="*/ 437 w 678"/>
                  <a:gd name="T61" fmla="*/ 414 h 923"/>
                  <a:gd name="T62" fmla="*/ 449 w 678"/>
                  <a:gd name="T63" fmla="*/ 345 h 923"/>
                  <a:gd name="T64" fmla="*/ 480 w 678"/>
                  <a:gd name="T65" fmla="*/ 247 h 923"/>
                  <a:gd name="T66" fmla="*/ 464 w 678"/>
                  <a:gd name="T67" fmla="*/ 214 h 923"/>
                  <a:gd name="T68" fmla="*/ 418 w 678"/>
                  <a:gd name="T69" fmla="*/ 201 h 923"/>
                  <a:gd name="T70" fmla="*/ 369 w 678"/>
                  <a:gd name="T71" fmla="*/ 173 h 923"/>
                  <a:gd name="T72" fmla="*/ 341 w 678"/>
                  <a:gd name="T73" fmla="*/ 242 h 923"/>
                  <a:gd name="T74" fmla="*/ 317 w 678"/>
                  <a:gd name="T75" fmla="*/ 357 h 923"/>
                  <a:gd name="T76" fmla="*/ 271 w 678"/>
                  <a:gd name="T77" fmla="*/ 495 h 923"/>
                  <a:gd name="T78" fmla="*/ 234 w 678"/>
                  <a:gd name="T79" fmla="*/ 642 h 923"/>
                  <a:gd name="T80" fmla="*/ 212 w 678"/>
                  <a:gd name="T81" fmla="*/ 774 h 923"/>
                  <a:gd name="T82" fmla="*/ 174 w 678"/>
                  <a:gd name="T83" fmla="*/ 865 h 923"/>
                  <a:gd name="T84" fmla="*/ 152 w 678"/>
                  <a:gd name="T85" fmla="*/ 907 h 923"/>
                  <a:gd name="T86" fmla="*/ 112 w 678"/>
                  <a:gd name="T87" fmla="*/ 914 h 923"/>
                  <a:gd name="T88" fmla="*/ 58 w 678"/>
                  <a:gd name="T89" fmla="*/ 910 h 923"/>
                  <a:gd name="T90" fmla="*/ 2 w 678"/>
                  <a:gd name="T91" fmla="*/ 862 h 923"/>
                  <a:gd name="T92" fmla="*/ 36 w 678"/>
                  <a:gd name="T93" fmla="*/ 784 h 923"/>
                  <a:gd name="T94" fmla="*/ 103 w 678"/>
                  <a:gd name="T95" fmla="*/ 621 h 923"/>
                  <a:gd name="T96" fmla="*/ 140 w 678"/>
                  <a:gd name="T97" fmla="*/ 413 h 923"/>
                  <a:gd name="T98" fmla="*/ 123 w 678"/>
                  <a:gd name="T99" fmla="*/ 420 h 923"/>
                  <a:gd name="T100" fmla="*/ 110 w 678"/>
                  <a:gd name="T101" fmla="*/ 396 h 923"/>
                  <a:gd name="T102" fmla="*/ 105 w 678"/>
                  <a:gd name="T103" fmla="*/ 392 h 923"/>
                  <a:gd name="T104" fmla="*/ 121 w 678"/>
                  <a:gd name="T105" fmla="*/ 374 h 923"/>
                  <a:gd name="T106" fmla="*/ 104 w 678"/>
                  <a:gd name="T107" fmla="*/ 365 h 923"/>
                  <a:gd name="T108" fmla="*/ 93 w 678"/>
                  <a:gd name="T109" fmla="*/ 346 h 923"/>
                  <a:gd name="T110" fmla="*/ 126 w 678"/>
                  <a:gd name="T111" fmla="*/ 325 h 923"/>
                  <a:gd name="T112" fmla="*/ 166 w 678"/>
                  <a:gd name="T113" fmla="*/ 310 h 923"/>
                  <a:gd name="T114" fmla="*/ 211 w 678"/>
                  <a:gd name="T115" fmla="*/ 74 h 923"/>
                  <a:gd name="T116" fmla="*/ 187 w 678"/>
                  <a:gd name="T117" fmla="*/ 8 h 923"/>
                  <a:gd name="T118" fmla="*/ 426 w 678"/>
                  <a:gd name="T119" fmla="*/ 6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8" h="923">
                    <a:moveTo>
                      <a:pt x="574" y="116"/>
                    </a:moveTo>
                    <a:lnTo>
                      <a:pt x="581" y="121"/>
                    </a:lnTo>
                    <a:lnTo>
                      <a:pt x="586" y="127"/>
                    </a:lnTo>
                    <a:lnTo>
                      <a:pt x="588" y="133"/>
                    </a:lnTo>
                    <a:lnTo>
                      <a:pt x="590" y="140"/>
                    </a:lnTo>
                    <a:lnTo>
                      <a:pt x="593" y="147"/>
                    </a:lnTo>
                    <a:lnTo>
                      <a:pt x="594" y="154"/>
                    </a:lnTo>
                    <a:lnTo>
                      <a:pt x="595" y="162"/>
                    </a:lnTo>
                    <a:lnTo>
                      <a:pt x="597" y="169"/>
                    </a:lnTo>
                    <a:lnTo>
                      <a:pt x="600" y="176"/>
                    </a:lnTo>
                    <a:lnTo>
                      <a:pt x="603" y="182"/>
                    </a:lnTo>
                    <a:lnTo>
                      <a:pt x="610" y="181"/>
                    </a:lnTo>
                    <a:lnTo>
                      <a:pt x="618" y="177"/>
                    </a:lnTo>
                    <a:lnTo>
                      <a:pt x="622" y="171"/>
                    </a:lnTo>
                    <a:lnTo>
                      <a:pt x="626" y="165"/>
                    </a:lnTo>
                    <a:lnTo>
                      <a:pt x="631" y="158"/>
                    </a:lnTo>
                    <a:lnTo>
                      <a:pt x="634" y="150"/>
                    </a:lnTo>
                    <a:lnTo>
                      <a:pt x="639" y="144"/>
                    </a:lnTo>
                    <a:lnTo>
                      <a:pt x="645" y="138"/>
                    </a:lnTo>
                    <a:lnTo>
                      <a:pt x="652" y="135"/>
                    </a:lnTo>
                    <a:lnTo>
                      <a:pt x="660" y="134"/>
                    </a:lnTo>
                    <a:lnTo>
                      <a:pt x="663" y="139"/>
                    </a:lnTo>
                    <a:lnTo>
                      <a:pt x="664" y="143"/>
                    </a:lnTo>
                    <a:lnTo>
                      <a:pt x="664" y="147"/>
                    </a:lnTo>
                    <a:lnTo>
                      <a:pt x="663" y="152"/>
                    </a:lnTo>
                    <a:lnTo>
                      <a:pt x="662" y="156"/>
                    </a:lnTo>
                    <a:lnTo>
                      <a:pt x="659" y="160"/>
                    </a:lnTo>
                    <a:lnTo>
                      <a:pt x="657" y="164"/>
                    </a:lnTo>
                    <a:lnTo>
                      <a:pt x="654" y="169"/>
                    </a:lnTo>
                    <a:lnTo>
                      <a:pt x="653" y="172"/>
                    </a:lnTo>
                    <a:lnTo>
                      <a:pt x="652" y="177"/>
                    </a:lnTo>
                    <a:lnTo>
                      <a:pt x="646" y="182"/>
                    </a:lnTo>
                    <a:lnTo>
                      <a:pt x="651" y="184"/>
                    </a:lnTo>
                    <a:lnTo>
                      <a:pt x="656" y="188"/>
                    </a:lnTo>
                    <a:lnTo>
                      <a:pt x="660" y="191"/>
                    </a:lnTo>
                    <a:lnTo>
                      <a:pt x="665" y="195"/>
                    </a:lnTo>
                    <a:lnTo>
                      <a:pt x="669" y="198"/>
                    </a:lnTo>
                    <a:lnTo>
                      <a:pt x="672" y="202"/>
                    </a:lnTo>
                    <a:lnTo>
                      <a:pt x="676" y="207"/>
                    </a:lnTo>
                    <a:lnTo>
                      <a:pt x="677" y="213"/>
                    </a:lnTo>
                    <a:lnTo>
                      <a:pt x="678" y="217"/>
                    </a:lnTo>
                    <a:lnTo>
                      <a:pt x="678" y="225"/>
                    </a:lnTo>
                    <a:lnTo>
                      <a:pt x="672" y="227"/>
                    </a:lnTo>
                    <a:lnTo>
                      <a:pt x="668" y="228"/>
                    </a:lnTo>
                    <a:lnTo>
                      <a:pt x="663" y="228"/>
                    </a:lnTo>
                    <a:lnTo>
                      <a:pt x="658" y="227"/>
                    </a:lnTo>
                    <a:lnTo>
                      <a:pt x="653" y="226"/>
                    </a:lnTo>
                    <a:lnTo>
                      <a:pt x="649" y="223"/>
                    </a:lnTo>
                    <a:lnTo>
                      <a:pt x="645" y="221"/>
                    </a:lnTo>
                    <a:lnTo>
                      <a:pt x="640" y="219"/>
                    </a:lnTo>
                    <a:lnTo>
                      <a:pt x="637" y="216"/>
                    </a:lnTo>
                    <a:lnTo>
                      <a:pt x="632" y="214"/>
                    </a:lnTo>
                    <a:lnTo>
                      <a:pt x="630" y="210"/>
                    </a:lnTo>
                    <a:lnTo>
                      <a:pt x="628" y="208"/>
                    </a:lnTo>
                    <a:lnTo>
                      <a:pt x="627" y="204"/>
                    </a:lnTo>
                    <a:lnTo>
                      <a:pt x="625" y="201"/>
                    </a:lnTo>
                    <a:lnTo>
                      <a:pt x="624" y="197"/>
                    </a:lnTo>
                    <a:lnTo>
                      <a:pt x="622" y="194"/>
                    </a:lnTo>
                    <a:lnTo>
                      <a:pt x="620" y="190"/>
                    </a:lnTo>
                    <a:lnTo>
                      <a:pt x="618" y="188"/>
                    </a:lnTo>
                    <a:lnTo>
                      <a:pt x="615" y="187"/>
                    </a:lnTo>
                    <a:lnTo>
                      <a:pt x="612" y="185"/>
                    </a:lnTo>
                    <a:lnTo>
                      <a:pt x="614" y="196"/>
                    </a:lnTo>
                    <a:lnTo>
                      <a:pt x="618" y="206"/>
                    </a:lnTo>
                    <a:lnTo>
                      <a:pt x="625" y="214"/>
                    </a:lnTo>
                    <a:lnTo>
                      <a:pt x="632" y="222"/>
                    </a:lnTo>
                    <a:lnTo>
                      <a:pt x="639" y="231"/>
                    </a:lnTo>
                    <a:lnTo>
                      <a:pt x="647" y="239"/>
                    </a:lnTo>
                    <a:lnTo>
                      <a:pt x="654" y="248"/>
                    </a:lnTo>
                    <a:lnTo>
                      <a:pt x="662" y="257"/>
                    </a:lnTo>
                    <a:lnTo>
                      <a:pt x="668" y="266"/>
                    </a:lnTo>
                    <a:lnTo>
                      <a:pt x="672" y="277"/>
                    </a:lnTo>
                    <a:lnTo>
                      <a:pt x="662" y="294"/>
                    </a:lnTo>
                    <a:lnTo>
                      <a:pt x="651" y="309"/>
                    </a:lnTo>
                    <a:lnTo>
                      <a:pt x="640" y="327"/>
                    </a:lnTo>
                    <a:lnTo>
                      <a:pt x="630" y="344"/>
                    </a:lnTo>
                    <a:lnTo>
                      <a:pt x="620" y="361"/>
                    </a:lnTo>
                    <a:lnTo>
                      <a:pt x="609" y="378"/>
                    </a:lnTo>
                    <a:lnTo>
                      <a:pt x="600" y="396"/>
                    </a:lnTo>
                    <a:lnTo>
                      <a:pt x="591" y="414"/>
                    </a:lnTo>
                    <a:lnTo>
                      <a:pt x="583" y="433"/>
                    </a:lnTo>
                    <a:lnTo>
                      <a:pt x="575" y="451"/>
                    </a:lnTo>
                    <a:lnTo>
                      <a:pt x="574" y="457"/>
                    </a:lnTo>
                    <a:lnTo>
                      <a:pt x="572" y="462"/>
                    </a:lnTo>
                    <a:lnTo>
                      <a:pt x="572" y="468"/>
                    </a:lnTo>
                    <a:lnTo>
                      <a:pt x="571" y="473"/>
                    </a:lnTo>
                    <a:lnTo>
                      <a:pt x="571" y="479"/>
                    </a:lnTo>
                    <a:lnTo>
                      <a:pt x="571" y="485"/>
                    </a:lnTo>
                    <a:lnTo>
                      <a:pt x="572" y="490"/>
                    </a:lnTo>
                    <a:lnTo>
                      <a:pt x="575" y="495"/>
                    </a:lnTo>
                    <a:lnTo>
                      <a:pt x="577" y="501"/>
                    </a:lnTo>
                    <a:lnTo>
                      <a:pt x="581" y="505"/>
                    </a:lnTo>
                    <a:lnTo>
                      <a:pt x="587" y="505"/>
                    </a:lnTo>
                    <a:lnTo>
                      <a:pt x="593" y="504"/>
                    </a:lnTo>
                    <a:lnTo>
                      <a:pt x="597" y="503"/>
                    </a:lnTo>
                    <a:lnTo>
                      <a:pt x="603" y="501"/>
                    </a:lnTo>
                    <a:lnTo>
                      <a:pt x="608" y="499"/>
                    </a:lnTo>
                    <a:lnTo>
                      <a:pt x="614" y="497"/>
                    </a:lnTo>
                    <a:lnTo>
                      <a:pt x="619" y="496"/>
                    </a:lnTo>
                    <a:lnTo>
                      <a:pt x="625" y="495"/>
                    </a:lnTo>
                    <a:lnTo>
                      <a:pt x="631" y="495"/>
                    </a:lnTo>
                    <a:lnTo>
                      <a:pt x="638" y="496"/>
                    </a:lnTo>
                    <a:lnTo>
                      <a:pt x="641" y="498"/>
                    </a:lnTo>
                    <a:lnTo>
                      <a:pt x="644" y="499"/>
                    </a:lnTo>
                    <a:lnTo>
                      <a:pt x="647" y="503"/>
                    </a:lnTo>
                    <a:lnTo>
                      <a:pt x="650" y="505"/>
                    </a:lnTo>
                    <a:lnTo>
                      <a:pt x="652" y="508"/>
                    </a:lnTo>
                    <a:lnTo>
                      <a:pt x="654" y="511"/>
                    </a:lnTo>
                    <a:lnTo>
                      <a:pt x="656" y="515"/>
                    </a:lnTo>
                    <a:lnTo>
                      <a:pt x="658" y="517"/>
                    </a:lnTo>
                    <a:lnTo>
                      <a:pt x="659" y="521"/>
                    </a:lnTo>
                    <a:lnTo>
                      <a:pt x="660" y="524"/>
                    </a:lnTo>
                    <a:lnTo>
                      <a:pt x="653" y="526"/>
                    </a:lnTo>
                    <a:lnTo>
                      <a:pt x="647" y="528"/>
                    </a:lnTo>
                    <a:lnTo>
                      <a:pt x="640" y="530"/>
                    </a:lnTo>
                    <a:lnTo>
                      <a:pt x="634" y="533"/>
                    </a:lnTo>
                    <a:lnTo>
                      <a:pt x="627" y="534"/>
                    </a:lnTo>
                    <a:lnTo>
                      <a:pt x="621" y="535"/>
                    </a:lnTo>
                    <a:lnTo>
                      <a:pt x="615" y="535"/>
                    </a:lnTo>
                    <a:lnTo>
                      <a:pt x="608" y="534"/>
                    </a:lnTo>
                    <a:lnTo>
                      <a:pt x="602" y="531"/>
                    </a:lnTo>
                    <a:lnTo>
                      <a:pt x="595" y="528"/>
                    </a:lnTo>
                    <a:lnTo>
                      <a:pt x="595" y="534"/>
                    </a:lnTo>
                    <a:lnTo>
                      <a:pt x="595" y="541"/>
                    </a:lnTo>
                    <a:lnTo>
                      <a:pt x="595" y="548"/>
                    </a:lnTo>
                    <a:lnTo>
                      <a:pt x="595" y="555"/>
                    </a:lnTo>
                    <a:lnTo>
                      <a:pt x="594" y="562"/>
                    </a:lnTo>
                    <a:lnTo>
                      <a:pt x="593" y="570"/>
                    </a:lnTo>
                    <a:lnTo>
                      <a:pt x="591" y="577"/>
                    </a:lnTo>
                    <a:lnTo>
                      <a:pt x="589" y="584"/>
                    </a:lnTo>
                    <a:lnTo>
                      <a:pt x="587" y="590"/>
                    </a:lnTo>
                    <a:lnTo>
                      <a:pt x="583" y="596"/>
                    </a:lnTo>
                    <a:lnTo>
                      <a:pt x="581" y="597"/>
                    </a:lnTo>
                    <a:lnTo>
                      <a:pt x="578" y="599"/>
                    </a:lnTo>
                    <a:lnTo>
                      <a:pt x="576" y="602"/>
                    </a:lnTo>
                    <a:lnTo>
                      <a:pt x="574" y="603"/>
                    </a:lnTo>
                    <a:lnTo>
                      <a:pt x="571" y="604"/>
                    </a:lnTo>
                    <a:lnTo>
                      <a:pt x="569" y="606"/>
                    </a:lnTo>
                    <a:lnTo>
                      <a:pt x="567" y="608"/>
                    </a:lnTo>
                    <a:lnTo>
                      <a:pt x="563" y="609"/>
                    </a:lnTo>
                    <a:lnTo>
                      <a:pt x="561" y="609"/>
                    </a:lnTo>
                    <a:lnTo>
                      <a:pt x="558" y="610"/>
                    </a:lnTo>
                    <a:lnTo>
                      <a:pt x="553" y="597"/>
                    </a:lnTo>
                    <a:lnTo>
                      <a:pt x="552" y="585"/>
                    </a:lnTo>
                    <a:lnTo>
                      <a:pt x="553" y="573"/>
                    </a:lnTo>
                    <a:lnTo>
                      <a:pt x="557" y="561"/>
                    </a:lnTo>
                    <a:lnTo>
                      <a:pt x="562" y="549"/>
                    </a:lnTo>
                    <a:lnTo>
                      <a:pt x="567" y="537"/>
                    </a:lnTo>
                    <a:lnTo>
                      <a:pt x="570" y="527"/>
                    </a:lnTo>
                    <a:lnTo>
                      <a:pt x="572" y="515"/>
                    </a:lnTo>
                    <a:lnTo>
                      <a:pt x="571" y="503"/>
                    </a:lnTo>
                    <a:lnTo>
                      <a:pt x="567" y="491"/>
                    </a:lnTo>
                    <a:lnTo>
                      <a:pt x="565" y="501"/>
                    </a:lnTo>
                    <a:lnTo>
                      <a:pt x="563" y="510"/>
                    </a:lnTo>
                    <a:lnTo>
                      <a:pt x="559" y="520"/>
                    </a:lnTo>
                    <a:lnTo>
                      <a:pt x="555" y="528"/>
                    </a:lnTo>
                    <a:lnTo>
                      <a:pt x="551" y="537"/>
                    </a:lnTo>
                    <a:lnTo>
                      <a:pt x="546" y="547"/>
                    </a:lnTo>
                    <a:lnTo>
                      <a:pt x="543" y="556"/>
                    </a:lnTo>
                    <a:lnTo>
                      <a:pt x="539" y="567"/>
                    </a:lnTo>
                    <a:lnTo>
                      <a:pt x="537" y="577"/>
                    </a:lnTo>
                    <a:lnTo>
                      <a:pt x="536" y="587"/>
                    </a:lnTo>
                    <a:lnTo>
                      <a:pt x="532" y="589"/>
                    </a:lnTo>
                    <a:lnTo>
                      <a:pt x="528" y="590"/>
                    </a:lnTo>
                    <a:lnTo>
                      <a:pt x="525" y="591"/>
                    </a:lnTo>
                    <a:lnTo>
                      <a:pt x="521" y="592"/>
                    </a:lnTo>
                    <a:lnTo>
                      <a:pt x="518" y="592"/>
                    </a:lnTo>
                    <a:lnTo>
                      <a:pt x="514" y="593"/>
                    </a:lnTo>
                    <a:lnTo>
                      <a:pt x="509" y="593"/>
                    </a:lnTo>
                    <a:lnTo>
                      <a:pt x="506" y="593"/>
                    </a:lnTo>
                    <a:lnTo>
                      <a:pt x="501" y="593"/>
                    </a:lnTo>
                    <a:lnTo>
                      <a:pt x="498" y="593"/>
                    </a:lnTo>
                    <a:lnTo>
                      <a:pt x="494" y="592"/>
                    </a:lnTo>
                    <a:lnTo>
                      <a:pt x="490" y="592"/>
                    </a:lnTo>
                    <a:lnTo>
                      <a:pt x="487" y="591"/>
                    </a:lnTo>
                    <a:lnTo>
                      <a:pt x="482" y="590"/>
                    </a:lnTo>
                    <a:lnTo>
                      <a:pt x="477" y="589"/>
                    </a:lnTo>
                    <a:lnTo>
                      <a:pt x="474" y="587"/>
                    </a:lnTo>
                    <a:lnTo>
                      <a:pt x="469" y="586"/>
                    </a:lnTo>
                    <a:lnTo>
                      <a:pt x="465" y="584"/>
                    </a:lnTo>
                    <a:lnTo>
                      <a:pt x="462" y="581"/>
                    </a:lnTo>
                    <a:lnTo>
                      <a:pt x="458" y="579"/>
                    </a:lnTo>
                    <a:lnTo>
                      <a:pt x="439" y="574"/>
                    </a:lnTo>
                    <a:lnTo>
                      <a:pt x="420" y="571"/>
                    </a:lnTo>
                    <a:lnTo>
                      <a:pt x="400" y="568"/>
                    </a:lnTo>
                    <a:lnTo>
                      <a:pt x="381" y="566"/>
                    </a:lnTo>
                    <a:lnTo>
                      <a:pt x="361" y="562"/>
                    </a:lnTo>
                    <a:lnTo>
                      <a:pt x="342" y="558"/>
                    </a:lnTo>
                    <a:lnTo>
                      <a:pt x="325" y="551"/>
                    </a:lnTo>
                    <a:lnTo>
                      <a:pt x="309" y="542"/>
                    </a:lnTo>
                    <a:lnTo>
                      <a:pt x="293" y="529"/>
                    </a:lnTo>
                    <a:lnTo>
                      <a:pt x="281" y="514"/>
                    </a:lnTo>
                    <a:lnTo>
                      <a:pt x="281" y="502"/>
                    </a:lnTo>
                    <a:lnTo>
                      <a:pt x="282" y="491"/>
                    </a:lnTo>
                    <a:lnTo>
                      <a:pt x="286" y="479"/>
                    </a:lnTo>
                    <a:lnTo>
                      <a:pt x="290" y="468"/>
                    </a:lnTo>
                    <a:lnTo>
                      <a:pt x="294" y="458"/>
                    </a:lnTo>
                    <a:lnTo>
                      <a:pt x="300" y="447"/>
                    </a:lnTo>
                    <a:lnTo>
                      <a:pt x="307" y="438"/>
                    </a:lnTo>
                    <a:lnTo>
                      <a:pt x="315" y="428"/>
                    </a:lnTo>
                    <a:lnTo>
                      <a:pt x="323" y="421"/>
                    </a:lnTo>
                    <a:lnTo>
                      <a:pt x="332" y="414"/>
                    </a:lnTo>
                    <a:lnTo>
                      <a:pt x="340" y="416"/>
                    </a:lnTo>
                    <a:lnTo>
                      <a:pt x="348" y="420"/>
                    </a:lnTo>
                    <a:lnTo>
                      <a:pt x="356" y="423"/>
                    </a:lnTo>
                    <a:lnTo>
                      <a:pt x="363" y="429"/>
                    </a:lnTo>
                    <a:lnTo>
                      <a:pt x="372" y="434"/>
                    </a:lnTo>
                    <a:lnTo>
                      <a:pt x="380" y="438"/>
                    </a:lnTo>
                    <a:lnTo>
                      <a:pt x="388" y="442"/>
                    </a:lnTo>
                    <a:lnTo>
                      <a:pt x="397" y="445"/>
                    </a:lnTo>
                    <a:lnTo>
                      <a:pt x="406" y="446"/>
                    </a:lnTo>
                    <a:lnTo>
                      <a:pt x="416" y="445"/>
                    </a:lnTo>
                    <a:lnTo>
                      <a:pt x="424" y="440"/>
                    </a:lnTo>
                    <a:lnTo>
                      <a:pt x="429" y="434"/>
                    </a:lnTo>
                    <a:lnTo>
                      <a:pt x="433" y="428"/>
                    </a:lnTo>
                    <a:lnTo>
                      <a:pt x="436" y="422"/>
                    </a:lnTo>
                    <a:lnTo>
                      <a:pt x="437" y="414"/>
                    </a:lnTo>
                    <a:lnTo>
                      <a:pt x="437" y="407"/>
                    </a:lnTo>
                    <a:lnTo>
                      <a:pt x="438" y="398"/>
                    </a:lnTo>
                    <a:lnTo>
                      <a:pt x="438" y="390"/>
                    </a:lnTo>
                    <a:lnTo>
                      <a:pt x="439" y="382"/>
                    </a:lnTo>
                    <a:lnTo>
                      <a:pt x="441" y="373"/>
                    </a:lnTo>
                    <a:lnTo>
                      <a:pt x="445" y="359"/>
                    </a:lnTo>
                    <a:lnTo>
                      <a:pt x="449" y="345"/>
                    </a:lnTo>
                    <a:lnTo>
                      <a:pt x="452" y="330"/>
                    </a:lnTo>
                    <a:lnTo>
                      <a:pt x="456" y="316"/>
                    </a:lnTo>
                    <a:lnTo>
                      <a:pt x="460" y="302"/>
                    </a:lnTo>
                    <a:lnTo>
                      <a:pt x="464" y="288"/>
                    </a:lnTo>
                    <a:lnTo>
                      <a:pt x="468" y="273"/>
                    </a:lnTo>
                    <a:lnTo>
                      <a:pt x="474" y="260"/>
                    </a:lnTo>
                    <a:lnTo>
                      <a:pt x="480" y="247"/>
                    </a:lnTo>
                    <a:lnTo>
                      <a:pt x="487" y="234"/>
                    </a:lnTo>
                    <a:lnTo>
                      <a:pt x="487" y="226"/>
                    </a:lnTo>
                    <a:lnTo>
                      <a:pt x="486" y="221"/>
                    </a:lnTo>
                    <a:lnTo>
                      <a:pt x="482" y="217"/>
                    </a:lnTo>
                    <a:lnTo>
                      <a:pt x="477" y="215"/>
                    </a:lnTo>
                    <a:lnTo>
                      <a:pt x="471" y="214"/>
                    </a:lnTo>
                    <a:lnTo>
                      <a:pt x="464" y="214"/>
                    </a:lnTo>
                    <a:lnTo>
                      <a:pt x="458" y="214"/>
                    </a:lnTo>
                    <a:lnTo>
                      <a:pt x="451" y="213"/>
                    </a:lnTo>
                    <a:lnTo>
                      <a:pt x="445" y="210"/>
                    </a:lnTo>
                    <a:lnTo>
                      <a:pt x="441" y="208"/>
                    </a:lnTo>
                    <a:lnTo>
                      <a:pt x="432" y="206"/>
                    </a:lnTo>
                    <a:lnTo>
                      <a:pt x="425" y="203"/>
                    </a:lnTo>
                    <a:lnTo>
                      <a:pt x="418" y="201"/>
                    </a:lnTo>
                    <a:lnTo>
                      <a:pt x="411" y="197"/>
                    </a:lnTo>
                    <a:lnTo>
                      <a:pt x="404" y="194"/>
                    </a:lnTo>
                    <a:lnTo>
                      <a:pt x="397" y="190"/>
                    </a:lnTo>
                    <a:lnTo>
                      <a:pt x="389" y="187"/>
                    </a:lnTo>
                    <a:lnTo>
                      <a:pt x="382" y="182"/>
                    </a:lnTo>
                    <a:lnTo>
                      <a:pt x="376" y="178"/>
                    </a:lnTo>
                    <a:lnTo>
                      <a:pt x="369" y="173"/>
                    </a:lnTo>
                    <a:lnTo>
                      <a:pt x="363" y="182"/>
                    </a:lnTo>
                    <a:lnTo>
                      <a:pt x="359" y="191"/>
                    </a:lnTo>
                    <a:lnTo>
                      <a:pt x="355" y="201"/>
                    </a:lnTo>
                    <a:lnTo>
                      <a:pt x="350" y="210"/>
                    </a:lnTo>
                    <a:lnTo>
                      <a:pt x="347" y="221"/>
                    </a:lnTo>
                    <a:lnTo>
                      <a:pt x="344" y="232"/>
                    </a:lnTo>
                    <a:lnTo>
                      <a:pt x="341" y="242"/>
                    </a:lnTo>
                    <a:lnTo>
                      <a:pt x="338" y="252"/>
                    </a:lnTo>
                    <a:lnTo>
                      <a:pt x="335" y="263"/>
                    </a:lnTo>
                    <a:lnTo>
                      <a:pt x="332" y="273"/>
                    </a:lnTo>
                    <a:lnTo>
                      <a:pt x="325" y="292"/>
                    </a:lnTo>
                    <a:lnTo>
                      <a:pt x="322" y="314"/>
                    </a:lnTo>
                    <a:lnTo>
                      <a:pt x="319" y="335"/>
                    </a:lnTo>
                    <a:lnTo>
                      <a:pt x="317" y="357"/>
                    </a:lnTo>
                    <a:lnTo>
                      <a:pt x="316" y="378"/>
                    </a:lnTo>
                    <a:lnTo>
                      <a:pt x="312" y="399"/>
                    </a:lnTo>
                    <a:lnTo>
                      <a:pt x="309" y="420"/>
                    </a:lnTo>
                    <a:lnTo>
                      <a:pt x="301" y="439"/>
                    </a:lnTo>
                    <a:lnTo>
                      <a:pt x="291" y="457"/>
                    </a:lnTo>
                    <a:lnTo>
                      <a:pt x="275" y="473"/>
                    </a:lnTo>
                    <a:lnTo>
                      <a:pt x="271" y="495"/>
                    </a:lnTo>
                    <a:lnTo>
                      <a:pt x="265" y="516"/>
                    </a:lnTo>
                    <a:lnTo>
                      <a:pt x="260" y="536"/>
                    </a:lnTo>
                    <a:lnTo>
                      <a:pt x="255" y="558"/>
                    </a:lnTo>
                    <a:lnTo>
                      <a:pt x="249" y="579"/>
                    </a:lnTo>
                    <a:lnTo>
                      <a:pt x="244" y="600"/>
                    </a:lnTo>
                    <a:lnTo>
                      <a:pt x="240" y="621"/>
                    </a:lnTo>
                    <a:lnTo>
                      <a:pt x="234" y="642"/>
                    </a:lnTo>
                    <a:lnTo>
                      <a:pt x="229" y="664"/>
                    </a:lnTo>
                    <a:lnTo>
                      <a:pt x="224" y="685"/>
                    </a:lnTo>
                    <a:lnTo>
                      <a:pt x="223" y="703"/>
                    </a:lnTo>
                    <a:lnTo>
                      <a:pt x="222" y="721"/>
                    </a:lnTo>
                    <a:lnTo>
                      <a:pt x="219" y="738"/>
                    </a:lnTo>
                    <a:lnTo>
                      <a:pt x="216" y="756"/>
                    </a:lnTo>
                    <a:lnTo>
                      <a:pt x="212" y="774"/>
                    </a:lnTo>
                    <a:lnTo>
                      <a:pt x="208" y="791"/>
                    </a:lnTo>
                    <a:lnTo>
                      <a:pt x="202" y="806"/>
                    </a:lnTo>
                    <a:lnTo>
                      <a:pt x="194" y="822"/>
                    </a:lnTo>
                    <a:lnTo>
                      <a:pt x="186" y="836"/>
                    </a:lnTo>
                    <a:lnTo>
                      <a:pt x="175" y="850"/>
                    </a:lnTo>
                    <a:lnTo>
                      <a:pt x="175" y="857"/>
                    </a:lnTo>
                    <a:lnTo>
                      <a:pt x="174" y="865"/>
                    </a:lnTo>
                    <a:lnTo>
                      <a:pt x="173" y="872"/>
                    </a:lnTo>
                    <a:lnTo>
                      <a:pt x="171" y="879"/>
                    </a:lnTo>
                    <a:lnTo>
                      <a:pt x="168" y="885"/>
                    </a:lnTo>
                    <a:lnTo>
                      <a:pt x="165" y="891"/>
                    </a:lnTo>
                    <a:lnTo>
                      <a:pt x="161" y="897"/>
                    </a:lnTo>
                    <a:lnTo>
                      <a:pt x="156" y="903"/>
                    </a:lnTo>
                    <a:lnTo>
                      <a:pt x="152" y="907"/>
                    </a:lnTo>
                    <a:lnTo>
                      <a:pt x="147" y="913"/>
                    </a:lnTo>
                    <a:lnTo>
                      <a:pt x="140" y="920"/>
                    </a:lnTo>
                    <a:lnTo>
                      <a:pt x="134" y="923"/>
                    </a:lnTo>
                    <a:lnTo>
                      <a:pt x="128" y="923"/>
                    </a:lnTo>
                    <a:lnTo>
                      <a:pt x="122" y="920"/>
                    </a:lnTo>
                    <a:lnTo>
                      <a:pt x="117" y="918"/>
                    </a:lnTo>
                    <a:lnTo>
                      <a:pt x="112" y="914"/>
                    </a:lnTo>
                    <a:lnTo>
                      <a:pt x="107" y="912"/>
                    </a:lnTo>
                    <a:lnTo>
                      <a:pt x="101" y="912"/>
                    </a:lnTo>
                    <a:lnTo>
                      <a:pt x="95" y="914"/>
                    </a:lnTo>
                    <a:lnTo>
                      <a:pt x="88" y="922"/>
                    </a:lnTo>
                    <a:lnTo>
                      <a:pt x="78" y="917"/>
                    </a:lnTo>
                    <a:lnTo>
                      <a:pt x="69" y="912"/>
                    </a:lnTo>
                    <a:lnTo>
                      <a:pt x="58" y="910"/>
                    </a:lnTo>
                    <a:lnTo>
                      <a:pt x="47" y="906"/>
                    </a:lnTo>
                    <a:lnTo>
                      <a:pt x="36" y="903"/>
                    </a:lnTo>
                    <a:lnTo>
                      <a:pt x="27" y="898"/>
                    </a:lnTo>
                    <a:lnTo>
                      <a:pt x="17" y="892"/>
                    </a:lnTo>
                    <a:lnTo>
                      <a:pt x="10" y="885"/>
                    </a:lnTo>
                    <a:lnTo>
                      <a:pt x="6" y="875"/>
                    </a:lnTo>
                    <a:lnTo>
                      <a:pt x="2" y="862"/>
                    </a:lnTo>
                    <a:lnTo>
                      <a:pt x="0" y="849"/>
                    </a:lnTo>
                    <a:lnTo>
                      <a:pt x="2" y="837"/>
                    </a:lnTo>
                    <a:lnTo>
                      <a:pt x="6" y="826"/>
                    </a:lnTo>
                    <a:lnTo>
                      <a:pt x="13" y="816"/>
                    </a:lnTo>
                    <a:lnTo>
                      <a:pt x="20" y="805"/>
                    </a:lnTo>
                    <a:lnTo>
                      <a:pt x="28" y="794"/>
                    </a:lnTo>
                    <a:lnTo>
                      <a:pt x="36" y="784"/>
                    </a:lnTo>
                    <a:lnTo>
                      <a:pt x="44" y="773"/>
                    </a:lnTo>
                    <a:lnTo>
                      <a:pt x="51" y="762"/>
                    </a:lnTo>
                    <a:lnTo>
                      <a:pt x="55" y="750"/>
                    </a:lnTo>
                    <a:lnTo>
                      <a:pt x="72" y="721"/>
                    </a:lnTo>
                    <a:lnTo>
                      <a:pt x="85" y="688"/>
                    </a:lnTo>
                    <a:lnTo>
                      <a:pt x="96" y="655"/>
                    </a:lnTo>
                    <a:lnTo>
                      <a:pt x="103" y="621"/>
                    </a:lnTo>
                    <a:lnTo>
                      <a:pt x="110" y="585"/>
                    </a:lnTo>
                    <a:lnTo>
                      <a:pt x="115" y="549"/>
                    </a:lnTo>
                    <a:lnTo>
                      <a:pt x="120" y="514"/>
                    </a:lnTo>
                    <a:lnTo>
                      <a:pt x="126" y="478"/>
                    </a:lnTo>
                    <a:lnTo>
                      <a:pt x="133" y="443"/>
                    </a:lnTo>
                    <a:lnTo>
                      <a:pt x="141" y="410"/>
                    </a:lnTo>
                    <a:lnTo>
                      <a:pt x="140" y="413"/>
                    </a:lnTo>
                    <a:lnTo>
                      <a:pt x="137" y="414"/>
                    </a:lnTo>
                    <a:lnTo>
                      <a:pt x="135" y="416"/>
                    </a:lnTo>
                    <a:lnTo>
                      <a:pt x="133" y="417"/>
                    </a:lnTo>
                    <a:lnTo>
                      <a:pt x="132" y="417"/>
                    </a:lnTo>
                    <a:lnTo>
                      <a:pt x="128" y="418"/>
                    </a:lnTo>
                    <a:lnTo>
                      <a:pt x="126" y="420"/>
                    </a:lnTo>
                    <a:lnTo>
                      <a:pt x="123" y="420"/>
                    </a:lnTo>
                    <a:lnTo>
                      <a:pt x="121" y="421"/>
                    </a:lnTo>
                    <a:lnTo>
                      <a:pt x="118" y="422"/>
                    </a:lnTo>
                    <a:lnTo>
                      <a:pt x="112" y="394"/>
                    </a:lnTo>
                    <a:lnTo>
                      <a:pt x="112" y="395"/>
                    </a:lnTo>
                    <a:lnTo>
                      <a:pt x="111" y="395"/>
                    </a:lnTo>
                    <a:lnTo>
                      <a:pt x="111" y="396"/>
                    </a:lnTo>
                    <a:lnTo>
                      <a:pt x="110" y="396"/>
                    </a:lnTo>
                    <a:lnTo>
                      <a:pt x="109" y="396"/>
                    </a:lnTo>
                    <a:lnTo>
                      <a:pt x="108" y="396"/>
                    </a:lnTo>
                    <a:lnTo>
                      <a:pt x="108" y="396"/>
                    </a:lnTo>
                    <a:lnTo>
                      <a:pt x="107" y="396"/>
                    </a:lnTo>
                    <a:lnTo>
                      <a:pt x="105" y="396"/>
                    </a:lnTo>
                    <a:lnTo>
                      <a:pt x="104" y="396"/>
                    </a:lnTo>
                    <a:lnTo>
                      <a:pt x="105" y="392"/>
                    </a:lnTo>
                    <a:lnTo>
                      <a:pt x="108" y="390"/>
                    </a:lnTo>
                    <a:lnTo>
                      <a:pt x="110" y="388"/>
                    </a:lnTo>
                    <a:lnTo>
                      <a:pt x="112" y="385"/>
                    </a:lnTo>
                    <a:lnTo>
                      <a:pt x="115" y="383"/>
                    </a:lnTo>
                    <a:lnTo>
                      <a:pt x="117" y="380"/>
                    </a:lnTo>
                    <a:lnTo>
                      <a:pt x="120" y="377"/>
                    </a:lnTo>
                    <a:lnTo>
                      <a:pt x="121" y="374"/>
                    </a:lnTo>
                    <a:lnTo>
                      <a:pt x="122" y="371"/>
                    </a:lnTo>
                    <a:lnTo>
                      <a:pt x="122" y="367"/>
                    </a:lnTo>
                    <a:lnTo>
                      <a:pt x="118" y="366"/>
                    </a:lnTo>
                    <a:lnTo>
                      <a:pt x="115" y="365"/>
                    </a:lnTo>
                    <a:lnTo>
                      <a:pt x="111" y="365"/>
                    </a:lnTo>
                    <a:lnTo>
                      <a:pt x="108" y="365"/>
                    </a:lnTo>
                    <a:lnTo>
                      <a:pt x="104" y="365"/>
                    </a:lnTo>
                    <a:lnTo>
                      <a:pt x="101" y="365"/>
                    </a:lnTo>
                    <a:lnTo>
                      <a:pt x="97" y="365"/>
                    </a:lnTo>
                    <a:lnTo>
                      <a:pt x="93" y="364"/>
                    </a:lnTo>
                    <a:lnTo>
                      <a:pt x="91" y="360"/>
                    </a:lnTo>
                    <a:lnTo>
                      <a:pt x="90" y="357"/>
                    </a:lnTo>
                    <a:lnTo>
                      <a:pt x="91" y="351"/>
                    </a:lnTo>
                    <a:lnTo>
                      <a:pt x="93" y="346"/>
                    </a:lnTo>
                    <a:lnTo>
                      <a:pt x="97" y="341"/>
                    </a:lnTo>
                    <a:lnTo>
                      <a:pt x="101" y="338"/>
                    </a:lnTo>
                    <a:lnTo>
                      <a:pt x="105" y="334"/>
                    </a:lnTo>
                    <a:lnTo>
                      <a:pt x="110" y="332"/>
                    </a:lnTo>
                    <a:lnTo>
                      <a:pt x="115" y="329"/>
                    </a:lnTo>
                    <a:lnTo>
                      <a:pt x="121" y="327"/>
                    </a:lnTo>
                    <a:lnTo>
                      <a:pt x="126" y="325"/>
                    </a:lnTo>
                    <a:lnTo>
                      <a:pt x="130" y="322"/>
                    </a:lnTo>
                    <a:lnTo>
                      <a:pt x="139" y="325"/>
                    </a:lnTo>
                    <a:lnTo>
                      <a:pt x="146" y="325"/>
                    </a:lnTo>
                    <a:lnTo>
                      <a:pt x="152" y="323"/>
                    </a:lnTo>
                    <a:lnTo>
                      <a:pt x="156" y="320"/>
                    </a:lnTo>
                    <a:lnTo>
                      <a:pt x="161" y="315"/>
                    </a:lnTo>
                    <a:lnTo>
                      <a:pt x="166" y="310"/>
                    </a:lnTo>
                    <a:lnTo>
                      <a:pt x="170" y="304"/>
                    </a:lnTo>
                    <a:lnTo>
                      <a:pt x="173" y="298"/>
                    </a:lnTo>
                    <a:lnTo>
                      <a:pt x="175" y="292"/>
                    </a:lnTo>
                    <a:lnTo>
                      <a:pt x="179" y="288"/>
                    </a:lnTo>
                    <a:lnTo>
                      <a:pt x="212" y="96"/>
                    </a:lnTo>
                    <a:lnTo>
                      <a:pt x="215" y="84"/>
                    </a:lnTo>
                    <a:lnTo>
                      <a:pt x="211" y="74"/>
                    </a:lnTo>
                    <a:lnTo>
                      <a:pt x="204" y="63"/>
                    </a:lnTo>
                    <a:lnTo>
                      <a:pt x="196" y="53"/>
                    </a:lnTo>
                    <a:lnTo>
                      <a:pt x="189" y="44"/>
                    </a:lnTo>
                    <a:lnTo>
                      <a:pt x="181" y="34"/>
                    </a:lnTo>
                    <a:lnTo>
                      <a:pt x="178" y="25"/>
                    </a:lnTo>
                    <a:lnTo>
                      <a:pt x="179" y="16"/>
                    </a:lnTo>
                    <a:lnTo>
                      <a:pt x="187" y="8"/>
                    </a:lnTo>
                    <a:lnTo>
                      <a:pt x="204" y="0"/>
                    </a:lnTo>
                    <a:lnTo>
                      <a:pt x="241" y="12"/>
                    </a:lnTo>
                    <a:lnTo>
                      <a:pt x="278" y="22"/>
                    </a:lnTo>
                    <a:lnTo>
                      <a:pt x="315" y="34"/>
                    </a:lnTo>
                    <a:lnTo>
                      <a:pt x="353" y="44"/>
                    </a:lnTo>
                    <a:lnTo>
                      <a:pt x="389" y="55"/>
                    </a:lnTo>
                    <a:lnTo>
                      <a:pt x="426" y="65"/>
                    </a:lnTo>
                    <a:lnTo>
                      <a:pt x="464" y="77"/>
                    </a:lnTo>
                    <a:lnTo>
                      <a:pt x="501" y="89"/>
                    </a:lnTo>
                    <a:lnTo>
                      <a:pt x="538" y="102"/>
                    </a:lnTo>
                    <a:lnTo>
                      <a:pt x="575" y="116"/>
                    </a:lnTo>
                    <a:lnTo>
                      <a:pt x="575" y="116"/>
                    </a:lnTo>
                    <a:lnTo>
                      <a:pt x="574" y="116"/>
                    </a:lnTo>
                    <a:close/>
                  </a:path>
                </a:pathLst>
              </a:custGeom>
              <a:solidFill>
                <a:srgbClr val="0A1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8" name="Freeform 22"/>
              <p:cNvSpPr>
                <a:spLocks/>
              </p:cNvSpPr>
              <p:nvPr/>
            </p:nvSpPr>
            <p:spPr bwMode="auto">
              <a:xfrm rot="112789">
                <a:off x="1206" y="3023"/>
                <a:ext cx="124" cy="210"/>
              </a:xfrm>
              <a:custGeom>
                <a:avLst/>
                <a:gdLst>
                  <a:gd name="T0" fmla="*/ 194 w 249"/>
                  <a:gd name="T1" fmla="*/ 269 h 420"/>
                  <a:gd name="T2" fmla="*/ 192 w 249"/>
                  <a:gd name="T3" fmla="*/ 287 h 420"/>
                  <a:gd name="T4" fmla="*/ 194 w 249"/>
                  <a:gd name="T5" fmla="*/ 302 h 420"/>
                  <a:gd name="T6" fmla="*/ 200 w 249"/>
                  <a:gd name="T7" fmla="*/ 318 h 420"/>
                  <a:gd name="T8" fmla="*/ 208 w 249"/>
                  <a:gd name="T9" fmla="*/ 331 h 420"/>
                  <a:gd name="T10" fmla="*/ 218 w 249"/>
                  <a:gd name="T11" fmla="*/ 344 h 420"/>
                  <a:gd name="T12" fmla="*/ 227 w 249"/>
                  <a:gd name="T13" fmla="*/ 357 h 420"/>
                  <a:gd name="T14" fmla="*/ 237 w 249"/>
                  <a:gd name="T15" fmla="*/ 370 h 420"/>
                  <a:gd name="T16" fmla="*/ 244 w 249"/>
                  <a:gd name="T17" fmla="*/ 383 h 420"/>
                  <a:gd name="T18" fmla="*/ 249 w 249"/>
                  <a:gd name="T19" fmla="*/ 397 h 420"/>
                  <a:gd name="T20" fmla="*/ 249 w 249"/>
                  <a:gd name="T21" fmla="*/ 414 h 420"/>
                  <a:gd name="T22" fmla="*/ 243 w 249"/>
                  <a:gd name="T23" fmla="*/ 420 h 420"/>
                  <a:gd name="T24" fmla="*/ 228 w 249"/>
                  <a:gd name="T25" fmla="*/ 403 h 420"/>
                  <a:gd name="T26" fmla="*/ 215 w 249"/>
                  <a:gd name="T27" fmla="*/ 386 h 420"/>
                  <a:gd name="T28" fmla="*/ 202 w 249"/>
                  <a:gd name="T29" fmla="*/ 368 h 420"/>
                  <a:gd name="T30" fmla="*/ 190 w 249"/>
                  <a:gd name="T31" fmla="*/ 350 h 420"/>
                  <a:gd name="T32" fmla="*/ 178 w 249"/>
                  <a:gd name="T33" fmla="*/ 331 h 420"/>
                  <a:gd name="T34" fmla="*/ 167 w 249"/>
                  <a:gd name="T35" fmla="*/ 312 h 420"/>
                  <a:gd name="T36" fmla="*/ 156 w 249"/>
                  <a:gd name="T37" fmla="*/ 293 h 420"/>
                  <a:gd name="T38" fmla="*/ 145 w 249"/>
                  <a:gd name="T39" fmla="*/ 274 h 420"/>
                  <a:gd name="T40" fmla="*/ 136 w 249"/>
                  <a:gd name="T41" fmla="*/ 254 h 420"/>
                  <a:gd name="T42" fmla="*/ 126 w 249"/>
                  <a:gd name="T43" fmla="*/ 235 h 420"/>
                  <a:gd name="T44" fmla="*/ 113 w 249"/>
                  <a:gd name="T45" fmla="*/ 213 h 420"/>
                  <a:gd name="T46" fmla="*/ 101 w 249"/>
                  <a:gd name="T47" fmla="*/ 192 h 420"/>
                  <a:gd name="T48" fmla="*/ 89 w 249"/>
                  <a:gd name="T49" fmla="*/ 170 h 420"/>
                  <a:gd name="T50" fmla="*/ 77 w 249"/>
                  <a:gd name="T51" fmla="*/ 148 h 420"/>
                  <a:gd name="T52" fmla="*/ 67 w 249"/>
                  <a:gd name="T53" fmla="*/ 126 h 420"/>
                  <a:gd name="T54" fmla="*/ 55 w 249"/>
                  <a:gd name="T55" fmla="*/ 104 h 420"/>
                  <a:gd name="T56" fmla="*/ 42 w 249"/>
                  <a:gd name="T57" fmla="*/ 82 h 420"/>
                  <a:gd name="T58" fmla="*/ 29 w 249"/>
                  <a:gd name="T59" fmla="*/ 61 h 420"/>
                  <a:gd name="T60" fmla="*/ 16 w 249"/>
                  <a:gd name="T61" fmla="*/ 41 h 420"/>
                  <a:gd name="T62" fmla="*/ 0 w 249"/>
                  <a:gd name="T63" fmla="*/ 20 h 420"/>
                  <a:gd name="T64" fmla="*/ 1 w 249"/>
                  <a:gd name="T65" fmla="*/ 18 h 420"/>
                  <a:gd name="T66" fmla="*/ 4 w 249"/>
                  <a:gd name="T67" fmla="*/ 14 h 420"/>
                  <a:gd name="T68" fmla="*/ 5 w 249"/>
                  <a:gd name="T69" fmla="*/ 12 h 420"/>
                  <a:gd name="T70" fmla="*/ 7 w 249"/>
                  <a:gd name="T71" fmla="*/ 10 h 420"/>
                  <a:gd name="T72" fmla="*/ 10 w 249"/>
                  <a:gd name="T73" fmla="*/ 9 h 420"/>
                  <a:gd name="T74" fmla="*/ 11 w 249"/>
                  <a:gd name="T75" fmla="*/ 6 h 420"/>
                  <a:gd name="T76" fmla="*/ 14 w 249"/>
                  <a:gd name="T77" fmla="*/ 4 h 420"/>
                  <a:gd name="T78" fmla="*/ 17 w 249"/>
                  <a:gd name="T79" fmla="*/ 3 h 420"/>
                  <a:gd name="T80" fmla="*/ 19 w 249"/>
                  <a:gd name="T81" fmla="*/ 1 h 420"/>
                  <a:gd name="T82" fmla="*/ 23 w 249"/>
                  <a:gd name="T83" fmla="*/ 0 h 420"/>
                  <a:gd name="T84" fmla="*/ 37 w 249"/>
                  <a:gd name="T85" fmla="*/ 29 h 420"/>
                  <a:gd name="T86" fmla="*/ 50 w 249"/>
                  <a:gd name="T87" fmla="*/ 57 h 420"/>
                  <a:gd name="T88" fmla="*/ 64 w 249"/>
                  <a:gd name="T89" fmla="*/ 86 h 420"/>
                  <a:gd name="T90" fmla="*/ 79 w 249"/>
                  <a:gd name="T91" fmla="*/ 113 h 420"/>
                  <a:gd name="T92" fmla="*/ 93 w 249"/>
                  <a:gd name="T93" fmla="*/ 142 h 420"/>
                  <a:gd name="T94" fmla="*/ 110 w 249"/>
                  <a:gd name="T95" fmla="*/ 169 h 420"/>
                  <a:gd name="T96" fmla="*/ 127 w 249"/>
                  <a:gd name="T97" fmla="*/ 195 h 420"/>
                  <a:gd name="T98" fmla="*/ 146 w 249"/>
                  <a:gd name="T99" fmla="*/ 221 h 420"/>
                  <a:gd name="T100" fmla="*/ 169 w 249"/>
                  <a:gd name="T101" fmla="*/ 245 h 420"/>
                  <a:gd name="T102" fmla="*/ 194 w 249"/>
                  <a:gd name="T103" fmla="*/ 269 h 420"/>
                  <a:gd name="T104" fmla="*/ 194 w 249"/>
                  <a:gd name="T105" fmla="*/ 269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9" h="420">
                    <a:moveTo>
                      <a:pt x="194" y="269"/>
                    </a:moveTo>
                    <a:lnTo>
                      <a:pt x="192" y="287"/>
                    </a:lnTo>
                    <a:lnTo>
                      <a:pt x="194" y="302"/>
                    </a:lnTo>
                    <a:lnTo>
                      <a:pt x="200" y="318"/>
                    </a:lnTo>
                    <a:lnTo>
                      <a:pt x="208" y="331"/>
                    </a:lnTo>
                    <a:lnTo>
                      <a:pt x="218" y="344"/>
                    </a:lnTo>
                    <a:lnTo>
                      <a:pt x="227" y="357"/>
                    </a:lnTo>
                    <a:lnTo>
                      <a:pt x="237" y="370"/>
                    </a:lnTo>
                    <a:lnTo>
                      <a:pt x="244" y="383"/>
                    </a:lnTo>
                    <a:lnTo>
                      <a:pt x="249" y="397"/>
                    </a:lnTo>
                    <a:lnTo>
                      <a:pt x="249" y="414"/>
                    </a:lnTo>
                    <a:lnTo>
                      <a:pt x="243" y="420"/>
                    </a:lnTo>
                    <a:lnTo>
                      <a:pt x="228" y="403"/>
                    </a:lnTo>
                    <a:lnTo>
                      <a:pt x="215" y="386"/>
                    </a:lnTo>
                    <a:lnTo>
                      <a:pt x="202" y="368"/>
                    </a:lnTo>
                    <a:lnTo>
                      <a:pt x="190" y="350"/>
                    </a:lnTo>
                    <a:lnTo>
                      <a:pt x="178" y="331"/>
                    </a:lnTo>
                    <a:lnTo>
                      <a:pt x="167" y="312"/>
                    </a:lnTo>
                    <a:lnTo>
                      <a:pt x="156" y="293"/>
                    </a:lnTo>
                    <a:lnTo>
                      <a:pt x="145" y="274"/>
                    </a:lnTo>
                    <a:lnTo>
                      <a:pt x="136" y="254"/>
                    </a:lnTo>
                    <a:lnTo>
                      <a:pt x="126" y="235"/>
                    </a:lnTo>
                    <a:lnTo>
                      <a:pt x="113" y="213"/>
                    </a:lnTo>
                    <a:lnTo>
                      <a:pt x="101" y="192"/>
                    </a:lnTo>
                    <a:lnTo>
                      <a:pt x="89" y="170"/>
                    </a:lnTo>
                    <a:lnTo>
                      <a:pt x="77" y="148"/>
                    </a:lnTo>
                    <a:lnTo>
                      <a:pt x="67" y="126"/>
                    </a:lnTo>
                    <a:lnTo>
                      <a:pt x="55" y="104"/>
                    </a:lnTo>
                    <a:lnTo>
                      <a:pt x="42" y="82"/>
                    </a:lnTo>
                    <a:lnTo>
                      <a:pt x="29" y="61"/>
                    </a:lnTo>
                    <a:lnTo>
                      <a:pt x="16" y="4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37" y="29"/>
                    </a:lnTo>
                    <a:lnTo>
                      <a:pt x="50" y="57"/>
                    </a:lnTo>
                    <a:lnTo>
                      <a:pt x="64" y="86"/>
                    </a:lnTo>
                    <a:lnTo>
                      <a:pt x="79" y="113"/>
                    </a:lnTo>
                    <a:lnTo>
                      <a:pt x="93" y="142"/>
                    </a:lnTo>
                    <a:lnTo>
                      <a:pt x="110" y="169"/>
                    </a:lnTo>
                    <a:lnTo>
                      <a:pt x="127" y="195"/>
                    </a:lnTo>
                    <a:lnTo>
                      <a:pt x="146" y="221"/>
                    </a:lnTo>
                    <a:lnTo>
                      <a:pt x="169" y="245"/>
                    </a:lnTo>
                    <a:lnTo>
                      <a:pt x="194" y="269"/>
                    </a:lnTo>
                    <a:lnTo>
                      <a:pt x="194" y="269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9" name="Freeform 23"/>
              <p:cNvSpPr>
                <a:spLocks/>
              </p:cNvSpPr>
              <p:nvPr/>
            </p:nvSpPr>
            <p:spPr bwMode="auto">
              <a:xfrm rot="112789">
                <a:off x="1555" y="3057"/>
                <a:ext cx="291" cy="392"/>
              </a:xfrm>
              <a:custGeom>
                <a:avLst/>
                <a:gdLst>
                  <a:gd name="T0" fmla="*/ 494 w 583"/>
                  <a:gd name="T1" fmla="*/ 98 h 785"/>
                  <a:gd name="T2" fmla="*/ 494 w 583"/>
                  <a:gd name="T3" fmla="*/ 149 h 785"/>
                  <a:gd name="T4" fmla="*/ 527 w 583"/>
                  <a:gd name="T5" fmla="*/ 173 h 785"/>
                  <a:gd name="T6" fmla="*/ 523 w 583"/>
                  <a:gd name="T7" fmla="*/ 190 h 785"/>
                  <a:gd name="T8" fmla="*/ 558 w 583"/>
                  <a:gd name="T9" fmla="*/ 208 h 785"/>
                  <a:gd name="T10" fmla="*/ 570 w 583"/>
                  <a:gd name="T11" fmla="*/ 249 h 785"/>
                  <a:gd name="T12" fmla="*/ 558 w 583"/>
                  <a:gd name="T13" fmla="*/ 270 h 785"/>
                  <a:gd name="T14" fmla="*/ 540 w 583"/>
                  <a:gd name="T15" fmla="*/ 294 h 785"/>
                  <a:gd name="T16" fmla="*/ 519 w 583"/>
                  <a:gd name="T17" fmla="*/ 280 h 785"/>
                  <a:gd name="T18" fmla="*/ 490 w 583"/>
                  <a:gd name="T19" fmla="*/ 284 h 785"/>
                  <a:gd name="T20" fmla="*/ 523 w 583"/>
                  <a:gd name="T21" fmla="*/ 314 h 785"/>
                  <a:gd name="T22" fmla="*/ 491 w 583"/>
                  <a:gd name="T23" fmla="*/ 357 h 785"/>
                  <a:gd name="T24" fmla="*/ 459 w 583"/>
                  <a:gd name="T25" fmla="*/ 347 h 785"/>
                  <a:gd name="T26" fmla="*/ 459 w 583"/>
                  <a:gd name="T27" fmla="*/ 366 h 785"/>
                  <a:gd name="T28" fmla="*/ 481 w 583"/>
                  <a:gd name="T29" fmla="*/ 415 h 785"/>
                  <a:gd name="T30" fmla="*/ 463 w 583"/>
                  <a:gd name="T31" fmla="*/ 440 h 785"/>
                  <a:gd name="T32" fmla="*/ 460 w 583"/>
                  <a:gd name="T33" fmla="*/ 485 h 785"/>
                  <a:gd name="T34" fmla="*/ 444 w 583"/>
                  <a:gd name="T35" fmla="*/ 500 h 785"/>
                  <a:gd name="T36" fmla="*/ 441 w 583"/>
                  <a:gd name="T37" fmla="*/ 519 h 785"/>
                  <a:gd name="T38" fmla="*/ 424 w 583"/>
                  <a:gd name="T39" fmla="*/ 516 h 785"/>
                  <a:gd name="T40" fmla="*/ 388 w 583"/>
                  <a:gd name="T41" fmla="*/ 501 h 785"/>
                  <a:gd name="T42" fmla="*/ 359 w 583"/>
                  <a:gd name="T43" fmla="*/ 477 h 785"/>
                  <a:gd name="T44" fmla="*/ 343 w 583"/>
                  <a:gd name="T45" fmla="*/ 495 h 785"/>
                  <a:gd name="T46" fmla="*/ 311 w 583"/>
                  <a:gd name="T47" fmla="*/ 466 h 785"/>
                  <a:gd name="T48" fmla="*/ 283 w 583"/>
                  <a:gd name="T49" fmla="*/ 485 h 785"/>
                  <a:gd name="T50" fmla="*/ 252 w 583"/>
                  <a:gd name="T51" fmla="*/ 460 h 785"/>
                  <a:gd name="T52" fmla="*/ 286 w 583"/>
                  <a:gd name="T53" fmla="*/ 414 h 785"/>
                  <a:gd name="T54" fmla="*/ 353 w 583"/>
                  <a:gd name="T55" fmla="*/ 435 h 785"/>
                  <a:gd name="T56" fmla="*/ 406 w 583"/>
                  <a:gd name="T57" fmla="*/ 385 h 785"/>
                  <a:gd name="T58" fmla="*/ 431 w 583"/>
                  <a:gd name="T59" fmla="*/ 257 h 785"/>
                  <a:gd name="T60" fmla="*/ 453 w 583"/>
                  <a:gd name="T61" fmla="*/ 159 h 785"/>
                  <a:gd name="T62" fmla="*/ 408 w 583"/>
                  <a:gd name="T63" fmla="*/ 144 h 785"/>
                  <a:gd name="T64" fmla="*/ 318 w 583"/>
                  <a:gd name="T65" fmla="*/ 99 h 785"/>
                  <a:gd name="T66" fmla="*/ 279 w 583"/>
                  <a:gd name="T67" fmla="*/ 83 h 785"/>
                  <a:gd name="T68" fmla="*/ 292 w 583"/>
                  <a:gd name="T69" fmla="*/ 104 h 785"/>
                  <a:gd name="T70" fmla="*/ 257 w 583"/>
                  <a:gd name="T71" fmla="*/ 136 h 785"/>
                  <a:gd name="T72" fmla="*/ 220 w 583"/>
                  <a:gd name="T73" fmla="*/ 136 h 785"/>
                  <a:gd name="T74" fmla="*/ 223 w 583"/>
                  <a:gd name="T75" fmla="*/ 155 h 785"/>
                  <a:gd name="T76" fmla="*/ 254 w 583"/>
                  <a:gd name="T77" fmla="*/ 184 h 785"/>
                  <a:gd name="T78" fmla="*/ 230 w 583"/>
                  <a:gd name="T79" fmla="*/ 209 h 785"/>
                  <a:gd name="T80" fmla="*/ 236 w 583"/>
                  <a:gd name="T81" fmla="*/ 238 h 785"/>
                  <a:gd name="T82" fmla="*/ 194 w 583"/>
                  <a:gd name="T83" fmla="*/ 263 h 785"/>
                  <a:gd name="T84" fmla="*/ 218 w 583"/>
                  <a:gd name="T85" fmla="*/ 291 h 785"/>
                  <a:gd name="T86" fmla="*/ 213 w 583"/>
                  <a:gd name="T87" fmla="*/ 375 h 785"/>
                  <a:gd name="T88" fmla="*/ 169 w 583"/>
                  <a:gd name="T89" fmla="*/ 371 h 785"/>
                  <a:gd name="T90" fmla="*/ 189 w 583"/>
                  <a:gd name="T91" fmla="*/ 422 h 785"/>
                  <a:gd name="T92" fmla="*/ 166 w 583"/>
                  <a:gd name="T93" fmla="*/ 435 h 785"/>
                  <a:gd name="T94" fmla="*/ 135 w 583"/>
                  <a:gd name="T95" fmla="*/ 440 h 785"/>
                  <a:gd name="T96" fmla="*/ 149 w 583"/>
                  <a:gd name="T97" fmla="*/ 456 h 785"/>
                  <a:gd name="T98" fmla="*/ 166 w 583"/>
                  <a:gd name="T99" fmla="*/ 498 h 785"/>
                  <a:gd name="T100" fmla="*/ 136 w 583"/>
                  <a:gd name="T101" fmla="*/ 528 h 785"/>
                  <a:gd name="T102" fmla="*/ 149 w 583"/>
                  <a:gd name="T103" fmla="*/ 563 h 785"/>
                  <a:gd name="T104" fmla="*/ 120 w 583"/>
                  <a:gd name="T105" fmla="*/ 596 h 785"/>
                  <a:gd name="T106" fmla="*/ 130 w 583"/>
                  <a:gd name="T107" fmla="*/ 622 h 785"/>
                  <a:gd name="T108" fmla="*/ 85 w 583"/>
                  <a:gd name="T109" fmla="*/ 661 h 785"/>
                  <a:gd name="T110" fmla="*/ 111 w 583"/>
                  <a:gd name="T111" fmla="*/ 689 h 785"/>
                  <a:gd name="T112" fmla="*/ 114 w 583"/>
                  <a:gd name="T113" fmla="*/ 752 h 785"/>
                  <a:gd name="T114" fmla="*/ 61 w 583"/>
                  <a:gd name="T115" fmla="*/ 741 h 785"/>
                  <a:gd name="T116" fmla="*/ 97 w 583"/>
                  <a:gd name="T117" fmla="*/ 785 h 785"/>
                  <a:gd name="T118" fmla="*/ 44 w 583"/>
                  <a:gd name="T119" fmla="*/ 760 h 785"/>
                  <a:gd name="T120" fmla="*/ 76 w 583"/>
                  <a:gd name="T121" fmla="*/ 580 h 785"/>
                  <a:gd name="T122" fmla="*/ 163 w 583"/>
                  <a:gd name="T123" fmla="*/ 158 h 785"/>
                  <a:gd name="T124" fmla="*/ 237 w 583"/>
                  <a:gd name="T125" fmla="*/ 3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3" h="785">
                    <a:moveTo>
                      <a:pt x="314" y="57"/>
                    </a:moveTo>
                    <a:lnTo>
                      <a:pt x="332" y="58"/>
                    </a:lnTo>
                    <a:lnTo>
                      <a:pt x="351" y="60"/>
                    </a:lnTo>
                    <a:lnTo>
                      <a:pt x="369" y="63"/>
                    </a:lnTo>
                    <a:lnTo>
                      <a:pt x="387" y="67"/>
                    </a:lnTo>
                    <a:lnTo>
                      <a:pt x="406" y="71"/>
                    </a:lnTo>
                    <a:lnTo>
                      <a:pt x="424" y="76"/>
                    </a:lnTo>
                    <a:lnTo>
                      <a:pt x="441" y="82"/>
                    </a:lnTo>
                    <a:lnTo>
                      <a:pt x="458" y="87"/>
                    </a:lnTo>
                    <a:lnTo>
                      <a:pt x="476" y="93"/>
                    </a:lnTo>
                    <a:lnTo>
                      <a:pt x="494" y="98"/>
                    </a:lnTo>
                    <a:lnTo>
                      <a:pt x="508" y="132"/>
                    </a:lnTo>
                    <a:lnTo>
                      <a:pt x="507" y="133"/>
                    </a:lnTo>
                    <a:lnTo>
                      <a:pt x="504" y="133"/>
                    </a:lnTo>
                    <a:lnTo>
                      <a:pt x="503" y="134"/>
                    </a:lnTo>
                    <a:lnTo>
                      <a:pt x="501" y="136"/>
                    </a:lnTo>
                    <a:lnTo>
                      <a:pt x="498" y="137"/>
                    </a:lnTo>
                    <a:lnTo>
                      <a:pt x="496" y="138"/>
                    </a:lnTo>
                    <a:lnTo>
                      <a:pt x="494" y="140"/>
                    </a:lnTo>
                    <a:lnTo>
                      <a:pt x="492" y="143"/>
                    </a:lnTo>
                    <a:lnTo>
                      <a:pt x="492" y="145"/>
                    </a:lnTo>
                    <a:lnTo>
                      <a:pt x="494" y="149"/>
                    </a:lnTo>
                    <a:lnTo>
                      <a:pt x="497" y="151"/>
                    </a:lnTo>
                    <a:lnTo>
                      <a:pt x="502" y="152"/>
                    </a:lnTo>
                    <a:lnTo>
                      <a:pt x="506" y="154"/>
                    </a:lnTo>
                    <a:lnTo>
                      <a:pt x="509" y="155"/>
                    </a:lnTo>
                    <a:lnTo>
                      <a:pt x="514" y="156"/>
                    </a:lnTo>
                    <a:lnTo>
                      <a:pt x="517" y="158"/>
                    </a:lnTo>
                    <a:lnTo>
                      <a:pt x="521" y="161"/>
                    </a:lnTo>
                    <a:lnTo>
                      <a:pt x="523" y="163"/>
                    </a:lnTo>
                    <a:lnTo>
                      <a:pt x="526" y="167"/>
                    </a:lnTo>
                    <a:lnTo>
                      <a:pt x="528" y="171"/>
                    </a:lnTo>
                    <a:lnTo>
                      <a:pt x="527" y="173"/>
                    </a:lnTo>
                    <a:lnTo>
                      <a:pt x="526" y="174"/>
                    </a:lnTo>
                    <a:lnTo>
                      <a:pt x="525" y="175"/>
                    </a:lnTo>
                    <a:lnTo>
                      <a:pt x="525" y="176"/>
                    </a:lnTo>
                    <a:lnTo>
                      <a:pt x="523" y="177"/>
                    </a:lnTo>
                    <a:lnTo>
                      <a:pt x="522" y="180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1" y="184"/>
                    </a:lnTo>
                    <a:lnTo>
                      <a:pt x="520" y="186"/>
                    </a:lnTo>
                    <a:lnTo>
                      <a:pt x="521" y="188"/>
                    </a:lnTo>
                    <a:lnTo>
                      <a:pt x="523" y="190"/>
                    </a:lnTo>
                    <a:lnTo>
                      <a:pt x="526" y="192"/>
                    </a:lnTo>
                    <a:lnTo>
                      <a:pt x="528" y="192"/>
                    </a:lnTo>
                    <a:lnTo>
                      <a:pt x="530" y="192"/>
                    </a:lnTo>
                    <a:lnTo>
                      <a:pt x="533" y="193"/>
                    </a:lnTo>
                    <a:lnTo>
                      <a:pt x="535" y="193"/>
                    </a:lnTo>
                    <a:lnTo>
                      <a:pt x="538" y="193"/>
                    </a:lnTo>
                    <a:lnTo>
                      <a:pt x="540" y="194"/>
                    </a:lnTo>
                    <a:lnTo>
                      <a:pt x="542" y="195"/>
                    </a:lnTo>
                    <a:lnTo>
                      <a:pt x="547" y="200"/>
                    </a:lnTo>
                    <a:lnTo>
                      <a:pt x="553" y="203"/>
                    </a:lnTo>
                    <a:lnTo>
                      <a:pt x="558" y="208"/>
                    </a:lnTo>
                    <a:lnTo>
                      <a:pt x="564" y="212"/>
                    </a:lnTo>
                    <a:lnTo>
                      <a:pt x="570" y="217"/>
                    </a:lnTo>
                    <a:lnTo>
                      <a:pt x="576" y="220"/>
                    </a:lnTo>
                    <a:lnTo>
                      <a:pt x="579" y="225"/>
                    </a:lnTo>
                    <a:lnTo>
                      <a:pt x="582" y="231"/>
                    </a:lnTo>
                    <a:lnTo>
                      <a:pt x="583" y="237"/>
                    </a:lnTo>
                    <a:lnTo>
                      <a:pt x="583" y="243"/>
                    </a:lnTo>
                    <a:lnTo>
                      <a:pt x="579" y="246"/>
                    </a:lnTo>
                    <a:lnTo>
                      <a:pt x="577" y="247"/>
                    </a:lnTo>
                    <a:lnTo>
                      <a:pt x="573" y="249"/>
                    </a:lnTo>
                    <a:lnTo>
                      <a:pt x="570" y="249"/>
                    </a:lnTo>
                    <a:lnTo>
                      <a:pt x="566" y="247"/>
                    </a:lnTo>
                    <a:lnTo>
                      <a:pt x="564" y="247"/>
                    </a:lnTo>
                    <a:lnTo>
                      <a:pt x="560" y="247"/>
                    </a:lnTo>
                    <a:lnTo>
                      <a:pt x="557" y="249"/>
                    </a:lnTo>
                    <a:lnTo>
                      <a:pt x="553" y="251"/>
                    </a:lnTo>
                    <a:lnTo>
                      <a:pt x="551" y="255"/>
                    </a:lnTo>
                    <a:lnTo>
                      <a:pt x="555" y="257"/>
                    </a:lnTo>
                    <a:lnTo>
                      <a:pt x="558" y="259"/>
                    </a:lnTo>
                    <a:lnTo>
                      <a:pt x="559" y="263"/>
                    </a:lnTo>
                    <a:lnTo>
                      <a:pt x="559" y="267"/>
                    </a:lnTo>
                    <a:lnTo>
                      <a:pt x="558" y="270"/>
                    </a:lnTo>
                    <a:lnTo>
                      <a:pt x="555" y="274"/>
                    </a:lnTo>
                    <a:lnTo>
                      <a:pt x="553" y="278"/>
                    </a:lnTo>
                    <a:lnTo>
                      <a:pt x="552" y="282"/>
                    </a:lnTo>
                    <a:lnTo>
                      <a:pt x="549" y="286"/>
                    </a:lnTo>
                    <a:lnTo>
                      <a:pt x="548" y="289"/>
                    </a:lnTo>
                    <a:lnTo>
                      <a:pt x="547" y="290"/>
                    </a:lnTo>
                    <a:lnTo>
                      <a:pt x="546" y="291"/>
                    </a:lnTo>
                    <a:lnTo>
                      <a:pt x="545" y="293"/>
                    </a:lnTo>
                    <a:lnTo>
                      <a:pt x="544" y="294"/>
                    </a:lnTo>
                    <a:lnTo>
                      <a:pt x="541" y="294"/>
                    </a:lnTo>
                    <a:lnTo>
                      <a:pt x="540" y="294"/>
                    </a:lnTo>
                    <a:lnTo>
                      <a:pt x="539" y="294"/>
                    </a:lnTo>
                    <a:lnTo>
                      <a:pt x="536" y="293"/>
                    </a:lnTo>
                    <a:lnTo>
                      <a:pt x="535" y="293"/>
                    </a:lnTo>
                    <a:lnTo>
                      <a:pt x="534" y="291"/>
                    </a:lnTo>
                    <a:lnTo>
                      <a:pt x="533" y="288"/>
                    </a:lnTo>
                    <a:lnTo>
                      <a:pt x="532" y="286"/>
                    </a:lnTo>
                    <a:lnTo>
                      <a:pt x="529" y="284"/>
                    </a:lnTo>
                    <a:lnTo>
                      <a:pt x="527" y="283"/>
                    </a:lnTo>
                    <a:lnTo>
                      <a:pt x="525" y="282"/>
                    </a:lnTo>
                    <a:lnTo>
                      <a:pt x="522" y="281"/>
                    </a:lnTo>
                    <a:lnTo>
                      <a:pt x="519" y="280"/>
                    </a:lnTo>
                    <a:lnTo>
                      <a:pt x="516" y="280"/>
                    </a:lnTo>
                    <a:lnTo>
                      <a:pt x="514" y="278"/>
                    </a:lnTo>
                    <a:lnTo>
                      <a:pt x="511" y="277"/>
                    </a:lnTo>
                    <a:lnTo>
                      <a:pt x="509" y="278"/>
                    </a:lnTo>
                    <a:lnTo>
                      <a:pt x="506" y="278"/>
                    </a:lnTo>
                    <a:lnTo>
                      <a:pt x="503" y="280"/>
                    </a:lnTo>
                    <a:lnTo>
                      <a:pt x="500" y="280"/>
                    </a:lnTo>
                    <a:lnTo>
                      <a:pt x="497" y="281"/>
                    </a:lnTo>
                    <a:lnTo>
                      <a:pt x="495" y="281"/>
                    </a:lnTo>
                    <a:lnTo>
                      <a:pt x="492" y="283"/>
                    </a:lnTo>
                    <a:lnTo>
                      <a:pt x="490" y="284"/>
                    </a:lnTo>
                    <a:lnTo>
                      <a:pt x="489" y="288"/>
                    </a:lnTo>
                    <a:lnTo>
                      <a:pt x="489" y="291"/>
                    </a:lnTo>
                    <a:lnTo>
                      <a:pt x="492" y="293"/>
                    </a:lnTo>
                    <a:lnTo>
                      <a:pt x="497" y="295"/>
                    </a:lnTo>
                    <a:lnTo>
                      <a:pt x="502" y="296"/>
                    </a:lnTo>
                    <a:lnTo>
                      <a:pt x="506" y="299"/>
                    </a:lnTo>
                    <a:lnTo>
                      <a:pt x="509" y="301"/>
                    </a:lnTo>
                    <a:lnTo>
                      <a:pt x="513" y="305"/>
                    </a:lnTo>
                    <a:lnTo>
                      <a:pt x="516" y="307"/>
                    </a:lnTo>
                    <a:lnTo>
                      <a:pt x="520" y="311"/>
                    </a:lnTo>
                    <a:lnTo>
                      <a:pt x="523" y="314"/>
                    </a:lnTo>
                    <a:lnTo>
                      <a:pt x="526" y="318"/>
                    </a:lnTo>
                    <a:lnTo>
                      <a:pt x="523" y="322"/>
                    </a:lnTo>
                    <a:lnTo>
                      <a:pt x="520" y="328"/>
                    </a:lnTo>
                    <a:lnTo>
                      <a:pt x="517" y="333"/>
                    </a:lnTo>
                    <a:lnTo>
                      <a:pt x="515" y="339"/>
                    </a:lnTo>
                    <a:lnTo>
                      <a:pt x="513" y="345"/>
                    </a:lnTo>
                    <a:lnTo>
                      <a:pt x="509" y="350"/>
                    </a:lnTo>
                    <a:lnTo>
                      <a:pt x="506" y="355"/>
                    </a:lnTo>
                    <a:lnTo>
                      <a:pt x="502" y="357"/>
                    </a:lnTo>
                    <a:lnTo>
                      <a:pt x="497" y="358"/>
                    </a:lnTo>
                    <a:lnTo>
                      <a:pt x="491" y="357"/>
                    </a:lnTo>
                    <a:lnTo>
                      <a:pt x="489" y="355"/>
                    </a:lnTo>
                    <a:lnTo>
                      <a:pt x="485" y="353"/>
                    </a:lnTo>
                    <a:lnTo>
                      <a:pt x="483" y="351"/>
                    </a:lnTo>
                    <a:lnTo>
                      <a:pt x="479" y="350"/>
                    </a:lnTo>
                    <a:lnTo>
                      <a:pt x="477" y="347"/>
                    </a:lnTo>
                    <a:lnTo>
                      <a:pt x="473" y="346"/>
                    </a:lnTo>
                    <a:lnTo>
                      <a:pt x="471" y="346"/>
                    </a:lnTo>
                    <a:lnTo>
                      <a:pt x="467" y="345"/>
                    </a:lnTo>
                    <a:lnTo>
                      <a:pt x="464" y="345"/>
                    </a:lnTo>
                    <a:lnTo>
                      <a:pt x="460" y="346"/>
                    </a:lnTo>
                    <a:lnTo>
                      <a:pt x="459" y="347"/>
                    </a:lnTo>
                    <a:lnTo>
                      <a:pt x="458" y="349"/>
                    </a:lnTo>
                    <a:lnTo>
                      <a:pt x="456" y="350"/>
                    </a:lnTo>
                    <a:lnTo>
                      <a:pt x="454" y="351"/>
                    </a:lnTo>
                    <a:lnTo>
                      <a:pt x="453" y="352"/>
                    </a:lnTo>
                    <a:lnTo>
                      <a:pt x="452" y="353"/>
                    </a:lnTo>
                    <a:lnTo>
                      <a:pt x="451" y="355"/>
                    </a:lnTo>
                    <a:lnTo>
                      <a:pt x="451" y="357"/>
                    </a:lnTo>
                    <a:lnTo>
                      <a:pt x="451" y="358"/>
                    </a:lnTo>
                    <a:lnTo>
                      <a:pt x="451" y="360"/>
                    </a:lnTo>
                    <a:lnTo>
                      <a:pt x="454" y="364"/>
                    </a:lnTo>
                    <a:lnTo>
                      <a:pt x="459" y="366"/>
                    </a:lnTo>
                    <a:lnTo>
                      <a:pt x="465" y="369"/>
                    </a:lnTo>
                    <a:lnTo>
                      <a:pt x="470" y="372"/>
                    </a:lnTo>
                    <a:lnTo>
                      <a:pt x="476" y="375"/>
                    </a:lnTo>
                    <a:lnTo>
                      <a:pt x="481" y="378"/>
                    </a:lnTo>
                    <a:lnTo>
                      <a:pt x="484" y="382"/>
                    </a:lnTo>
                    <a:lnTo>
                      <a:pt x="487" y="385"/>
                    </a:lnTo>
                    <a:lnTo>
                      <a:pt x="487" y="391"/>
                    </a:lnTo>
                    <a:lnTo>
                      <a:pt x="485" y="397"/>
                    </a:lnTo>
                    <a:lnTo>
                      <a:pt x="485" y="407"/>
                    </a:lnTo>
                    <a:lnTo>
                      <a:pt x="484" y="412"/>
                    </a:lnTo>
                    <a:lnTo>
                      <a:pt x="481" y="415"/>
                    </a:lnTo>
                    <a:lnTo>
                      <a:pt x="475" y="416"/>
                    </a:lnTo>
                    <a:lnTo>
                      <a:pt x="469" y="416"/>
                    </a:lnTo>
                    <a:lnTo>
                      <a:pt x="463" y="416"/>
                    </a:lnTo>
                    <a:lnTo>
                      <a:pt x="457" y="416"/>
                    </a:lnTo>
                    <a:lnTo>
                      <a:pt x="451" y="418"/>
                    </a:lnTo>
                    <a:lnTo>
                      <a:pt x="446" y="420"/>
                    </a:lnTo>
                    <a:lnTo>
                      <a:pt x="443" y="426"/>
                    </a:lnTo>
                    <a:lnTo>
                      <a:pt x="448" y="428"/>
                    </a:lnTo>
                    <a:lnTo>
                      <a:pt x="454" y="432"/>
                    </a:lnTo>
                    <a:lnTo>
                      <a:pt x="459" y="435"/>
                    </a:lnTo>
                    <a:lnTo>
                      <a:pt x="463" y="440"/>
                    </a:lnTo>
                    <a:lnTo>
                      <a:pt x="466" y="445"/>
                    </a:lnTo>
                    <a:lnTo>
                      <a:pt x="467" y="451"/>
                    </a:lnTo>
                    <a:lnTo>
                      <a:pt x="469" y="456"/>
                    </a:lnTo>
                    <a:lnTo>
                      <a:pt x="467" y="462"/>
                    </a:lnTo>
                    <a:lnTo>
                      <a:pt x="466" y="469"/>
                    </a:lnTo>
                    <a:lnTo>
                      <a:pt x="463" y="475"/>
                    </a:lnTo>
                    <a:lnTo>
                      <a:pt x="462" y="477"/>
                    </a:lnTo>
                    <a:lnTo>
                      <a:pt x="460" y="478"/>
                    </a:lnTo>
                    <a:lnTo>
                      <a:pt x="460" y="481"/>
                    </a:lnTo>
                    <a:lnTo>
                      <a:pt x="460" y="483"/>
                    </a:lnTo>
                    <a:lnTo>
                      <a:pt x="460" y="485"/>
                    </a:lnTo>
                    <a:lnTo>
                      <a:pt x="460" y="488"/>
                    </a:lnTo>
                    <a:lnTo>
                      <a:pt x="460" y="491"/>
                    </a:lnTo>
                    <a:lnTo>
                      <a:pt x="459" y="492"/>
                    </a:lnTo>
                    <a:lnTo>
                      <a:pt x="458" y="495"/>
                    </a:lnTo>
                    <a:lnTo>
                      <a:pt x="457" y="497"/>
                    </a:lnTo>
                    <a:lnTo>
                      <a:pt x="456" y="498"/>
                    </a:lnTo>
                    <a:lnTo>
                      <a:pt x="453" y="500"/>
                    </a:lnTo>
                    <a:lnTo>
                      <a:pt x="451" y="500"/>
                    </a:lnTo>
                    <a:lnTo>
                      <a:pt x="448" y="500"/>
                    </a:lnTo>
                    <a:lnTo>
                      <a:pt x="446" y="500"/>
                    </a:lnTo>
                    <a:lnTo>
                      <a:pt x="444" y="500"/>
                    </a:lnTo>
                    <a:lnTo>
                      <a:pt x="441" y="501"/>
                    </a:lnTo>
                    <a:lnTo>
                      <a:pt x="439" y="501"/>
                    </a:lnTo>
                    <a:lnTo>
                      <a:pt x="438" y="503"/>
                    </a:lnTo>
                    <a:lnTo>
                      <a:pt x="437" y="506"/>
                    </a:lnTo>
                    <a:lnTo>
                      <a:pt x="438" y="507"/>
                    </a:lnTo>
                    <a:lnTo>
                      <a:pt x="439" y="509"/>
                    </a:lnTo>
                    <a:lnTo>
                      <a:pt x="439" y="512"/>
                    </a:lnTo>
                    <a:lnTo>
                      <a:pt x="440" y="513"/>
                    </a:lnTo>
                    <a:lnTo>
                      <a:pt x="441" y="515"/>
                    </a:lnTo>
                    <a:lnTo>
                      <a:pt x="441" y="516"/>
                    </a:lnTo>
                    <a:lnTo>
                      <a:pt x="441" y="519"/>
                    </a:lnTo>
                    <a:lnTo>
                      <a:pt x="441" y="520"/>
                    </a:lnTo>
                    <a:lnTo>
                      <a:pt x="439" y="522"/>
                    </a:lnTo>
                    <a:lnTo>
                      <a:pt x="437" y="523"/>
                    </a:lnTo>
                    <a:lnTo>
                      <a:pt x="434" y="525"/>
                    </a:lnTo>
                    <a:lnTo>
                      <a:pt x="433" y="523"/>
                    </a:lnTo>
                    <a:lnTo>
                      <a:pt x="432" y="523"/>
                    </a:lnTo>
                    <a:lnTo>
                      <a:pt x="431" y="521"/>
                    </a:lnTo>
                    <a:lnTo>
                      <a:pt x="428" y="520"/>
                    </a:lnTo>
                    <a:lnTo>
                      <a:pt x="427" y="519"/>
                    </a:lnTo>
                    <a:lnTo>
                      <a:pt x="426" y="517"/>
                    </a:lnTo>
                    <a:lnTo>
                      <a:pt x="424" y="516"/>
                    </a:lnTo>
                    <a:lnTo>
                      <a:pt x="422" y="516"/>
                    </a:lnTo>
                    <a:lnTo>
                      <a:pt x="420" y="517"/>
                    </a:lnTo>
                    <a:lnTo>
                      <a:pt x="416" y="515"/>
                    </a:lnTo>
                    <a:lnTo>
                      <a:pt x="413" y="514"/>
                    </a:lnTo>
                    <a:lnTo>
                      <a:pt x="409" y="512"/>
                    </a:lnTo>
                    <a:lnTo>
                      <a:pt x="404" y="510"/>
                    </a:lnTo>
                    <a:lnTo>
                      <a:pt x="401" y="508"/>
                    </a:lnTo>
                    <a:lnTo>
                      <a:pt x="397" y="507"/>
                    </a:lnTo>
                    <a:lnTo>
                      <a:pt x="394" y="504"/>
                    </a:lnTo>
                    <a:lnTo>
                      <a:pt x="391" y="503"/>
                    </a:lnTo>
                    <a:lnTo>
                      <a:pt x="388" y="501"/>
                    </a:lnTo>
                    <a:lnTo>
                      <a:pt x="385" y="500"/>
                    </a:lnTo>
                    <a:lnTo>
                      <a:pt x="380" y="466"/>
                    </a:lnTo>
                    <a:lnTo>
                      <a:pt x="376" y="465"/>
                    </a:lnTo>
                    <a:lnTo>
                      <a:pt x="374" y="465"/>
                    </a:lnTo>
                    <a:lnTo>
                      <a:pt x="371" y="466"/>
                    </a:lnTo>
                    <a:lnTo>
                      <a:pt x="369" y="468"/>
                    </a:lnTo>
                    <a:lnTo>
                      <a:pt x="368" y="470"/>
                    </a:lnTo>
                    <a:lnTo>
                      <a:pt x="365" y="471"/>
                    </a:lnTo>
                    <a:lnTo>
                      <a:pt x="363" y="473"/>
                    </a:lnTo>
                    <a:lnTo>
                      <a:pt x="362" y="475"/>
                    </a:lnTo>
                    <a:lnTo>
                      <a:pt x="359" y="477"/>
                    </a:lnTo>
                    <a:lnTo>
                      <a:pt x="357" y="477"/>
                    </a:lnTo>
                    <a:lnTo>
                      <a:pt x="357" y="481"/>
                    </a:lnTo>
                    <a:lnTo>
                      <a:pt x="357" y="483"/>
                    </a:lnTo>
                    <a:lnTo>
                      <a:pt x="357" y="487"/>
                    </a:lnTo>
                    <a:lnTo>
                      <a:pt x="357" y="489"/>
                    </a:lnTo>
                    <a:lnTo>
                      <a:pt x="356" y="491"/>
                    </a:lnTo>
                    <a:lnTo>
                      <a:pt x="353" y="494"/>
                    </a:lnTo>
                    <a:lnTo>
                      <a:pt x="352" y="495"/>
                    </a:lnTo>
                    <a:lnTo>
                      <a:pt x="350" y="496"/>
                    </a:lnTo>
                    <a:lnTo>
                      <a:pt x="346" y="496"/>
                    </a:lnTo>
                    <a:lnTo>
                      <a:pt x="343" y="495"/>
                    </a:lnTo>
                    <a:lnTo>
                      <a:pt x="334" y="495"/>
                    </a:lnTo>
                    <a:lnTo>
                      <a:pt x="332" y="460"/>
                    </a:lnTo>
                    <a:lnTo>
                      <a:pt x="330" y="458"/>
                    </a:lnTo>
                    <a:lnTo>
                      <a:pt x="326" y="457"/>
                    </a:lnTo>
                    <a:lnTo>
                      <a:pt x="324" y="457"/>
                    </a:lnTo>
                    <a:lnTo>
                      <a:pt x="321" y="458"/>
                    </a:lnTo>
                    <a:lnTo>
                      <a:pt x="319" y="459"/>
                    </a:lnTo>
                    <a:lnTo>
                      <a:pt x="317" y="460"/>
                    </a:lnTo>
                    <a:lnTo>
                      <a:pt x="314" y="463"/>
                    </a:lnTo>
                    <a:lnTo>
                      <a:pt x="313" y="465"/>
                    </a:lnTo>
                    <a:lnTo>
                      <a:pt x="311" y="466"/>
                    </a:lnTo>
                    <a:lnTo>
                      <a:pt x="308" y="469"/>
                    </a:lnTo>
                    <a:lnTo>
                      <a:pt x="308" y="473"/>
                    </a:lnTo>
                    <a:lnTo>
                      <a:pt x="307" y="477"/>
                    </a:lnTo>
                    <a:lnTo>
                      <a:pt x="306" y="481"/>
                    </a:lnTo>
                    <a:lnTo>
                      <a:pt x="303" y="484"/>
                    </a:lnTo>
                    <a:lnTo>
                      <a:pt x="301" y="485"/>
                    </a:lnTo>
                    <a:lnTo>
                      <a:pt x="299" y="488"/>
                    </a:lnTo>
                    <a:lnTo>
                      <a:pt x="295" y="488"/>
                    </a:lnTo>
                    <a:lnTo>
                      <a:pt x="292" y="488"/>
                    </a:lnTo>
                    <a:lnTo>
                      <a:pt x="287" y="487"/>
                    </a:lnTo>
                    <a:lnTo>
                      <a:pt x="283" y="485"/>
                    </a:lnTo>
                    <a:lnTo>
                      <a:pt x="280" y="483"/>
                    </a:lnTo>
                    <a:lnTo>
                      <a:pt x="276" y="482"/>
                    </a:lnTo>
                    <a:lnTo>
                      <a:pt x="273" y="481"/>
                    </a:lnTo>
                    <a:lnTo>
                      <a:pt x="269" y="479"/>
                    </a:lnTo>
                    <a:lnTo>
                      <a:pt x="265" y="477"/>
                    </a:lnTo>
                    <a:lnTo>
                      <a:pt x="262" y="476"/>
                    </a:lnTo>
                    <a:lnTo>
                      <a:pt x="259" y="473"/>
                    </a:lnTo>
                    <a:lnTo>
                      <a:pt x="256" y="472"/>
                    </a:lnTo>
                    <a:lnTo>
                      <a:pt x="254" y="469"/>
                    </a:lnTo>
                    <a:lnTo>
                      <a:pt x="251" y="466"/>
                    </a:lnTo>
                    <a:lnTo>
                      <a:pt x="252" y="460"/>
                    </a:lnTo>
                    <a:lnTo>
                      <a:pt x="252" y="454"/>
                    </a:lnTo>
                    <a:lnTo>
                      <a:pt x="254" y="448"/>
                    </a:lnTo>
                    <a:lnTo>
                      <a:pt x="256" y="443"/>
                    </a:lnTo>
                    <a:lnTo>
                      <a:pt x="257" y="437"/>
                    </a:lnTo>
                    <a:lnTo>
                      <a:pt x="259" y="432"/>
                    </a:lnTo>
                    <a:lnTo>
                      <a:pt x="262" y="426"/>
                    </a:lnTo>
                    <a:lnTo>
                      <a:pt x="264" y="421"/>
                    </a:lnTo>
                    <a:lnTo>
                      <a:pt x="268" y="416"/>
                    </a:lnTo>
                    <a:lnTo>
                      <a:pt x="271" y="412"/>
                    </a:lnTo>
                    <a:lnTo>
                      <a:pt x="279" y="413"/>
                    </a:lnTo>
                    <a:lnTo>
                      <a:pt x="286" y="414"/>
                    </a:lnTo>
                    <a:lnTo>
                      <a:pt x="293" y="416"/>
                    </a:lnTo>
                    <a:lnTo>
                      <a:pt x="300" y="420"/>
                    </a:lnTo>
                    <a:lnTo>
                      <a:pt x="306" y="423"/>
                    </a:lnTo>
                    <a:lnTo>
                      <a:pt x="312" y="427"/>
                    </a:lnTo>
                    <a:lnTo>
                      <a:pt x="318" y="431"/>
                    </a:lnTo>
                    <a:lnTo>
                      <a:pt x="324" y="434"/>
                    </a:lnTo>
                    <a:lnTo>
                      <a:pt x="330" y="437"/>
                    </a:lnTo>
                    <a:lnTo>
                      <a:pt x="334" y="440"/>
                    </a:lnTo>
                    <a:lnTo>
                      <a:pt x="341" y="440"/>
                    </a:lnTo>
                    <a:lnTo>
                      <a:pt x="347" y="438"/>
                    </a:lnTo>
                    <a:lnTo>
                      <a:pt x="353" y="435"/>
                    </a:lnTo>
                    <a:lnTo>
                      <a:pt x="358" y="432"/>
                    </a:lnTo>
                    <a:lnTo>
                      <a:pt x="364" y="428"/>
                    </a:lnTo>
                    <a:lnTo>
                      <a:pt x="369" y="423"/>
                    </a:lnTo>
                    <a:lnTo>
                      <a:pt x="375" y="421"/>
                    </a:lnTo>
                    <a:lnTo>
                      <a:pt x="381" y="419"/>
                    </a:lnTo>
                    <a:lnTo>
                      <a:pt x="387" y="418"/>
                    </a:lnTo>
                    <a:lnTo>
                      <a:pt x="394" y="418"/>
                    </a:lnTo>
                    <a:lnTo>
                      <a:pt x="400" y="410"/>
                    </a:lnTo>
                    <a:lnTo>
                      <a:pt x="403" y="402"/>
                    </a:lnTo>
                    <a:lnTo>
                      <a:pt x="406" y="394"/>
                    </a:lnTo>
                    <a:lnTo>
                      <a:pt x="406" y="385"/>
                    </a:lnTo>
                    <a:lnTo>
                      <a:pt x="406" y="377"/>
                    </a:lnTo>
                    <a:lnTo>
                      <a:pt x="406" y="369"/>
                    </a:lnTo>
                    <a:lnTo>
                      <a:pt x="406" y="360"/>
                    </a:lnTo>
                    <a:lnTo>
                      <a:pt x="406" y="352"/>
                    </a:lnTo>
                    <a:lnTo>
                      <a:pt x="406" y="343"/>
                    </a:lnTo>
                    <a:lnTo>
                      <a:pt x="408" y="334"/>
                    </a:lnTo>
                    <a:lnTo>
                      <a:pt x="412" y="319"/>
                    </a:lnTo>
                    <a:lnTo>
                      <a:pt x="416" y="303"/>
                    </a:lnTo>
                    <a:lnTo>
                      <a:pt x="421" y="288"/>
                    </a:lnTo>
                    <a:lnTo>
                      <a:pt x="426" y="272"/>
                    </a:lnTo>
                    <a:lnTo>
                      <a:pt x="431" y="257"/>
                    </a:lnTo>
                    <a:lnTo>
                      <a:pt x="437" y="243"/>
                    </a:lnTo>
                    <a:lnTo>
                      <a:pt x="443" y="227"/>
                    </a:lnTo>
                    <a:lnTo>
                      <a:pt x="447" y="213"/>
                    </a:lnTo>
                    <a:lnTo>
                      <a:pt x="454" y="198"/>
                    </a:lnTo>
                    <a:lnTo>
                      <a:pt x="460" y="183"/>
                    </a:lnTo>
                    <a:lnTo>
                      <a:pt x="462" y="178"/>
                    </a:lnTo>
                    <a:lnTo>
                      <a:pt x="462" y="174"/>
                    </a:lnTo>
                    <a:lnTo>
                      <a:pt x="460" y="170"/>
                    </a:lnTo>
                    <a:lnTo>
                      <a:pt x="459" y="167"/>
                    </a:lnTo>
                    <a:lnTo>
                      <a:pt x="457" y="163"/>
                    </a:lnTo>
                    <a:lnTo>
                      <a:pt x="453" y="159"/>
                    </a:lnTo>
                    <a:lnTo>
                      <a:pt x="451" y="157"/>
                    </a:lnTo>
                    <a:lnTo>
                      <a:pt x="447" y="155"/>
                    </a:lnTo>
                    <a:lnTo>
                      <a:pt x="444" y="154"/>
                    </a:lnTo>
                    <a:lnTo>
                      <a:pt x="440" y="152"/>
                    </a:lnTo>
                    <a:lnTo>
                      <a:pt x="435" y="151"/>
                    </a:lnTo>
                    <a:lnTo>
                      <a:pt x="432" y="150"/>
                    </a:lnTo>
                    <a:lnTo>
                      <a:pt x="427" y="150"/>
                    </a:lnTo>
                    <a:lnTo>
                      <a:pt x="422" y="149"/>
                    </a:lnTo>
                    <a:lnTo>
                      <a:pt x="418" y="148"/>
                    </a:lnTo>
                    <a:lnTo>
                      <a:pt x="413" y="146"/>
                    </a:lnTo>
                    <a:lnTo>
                      <a:pt x="408" y="144"/>
                    </a:lnTo>
                    <a:lnTo>
                      <a:pt x="403" y="143"/>
                    </a:lnTo>
                    <a:lnTo>
                      <a:pt x="399" y="142"/>
                    </a:lnTo>
                    <a:lnTo>
                      <a:pt x="394" y="140"/>
                    </a:lnTo>
                    <a:lnTo>
                      <a:pt x="384" y="137"/>
                    </a:lnTo>
                    <a:lnTo>
                      <a:pt x="375" y="133"/>
                    </a:lnTo>
                    <a:lnTo>
                      <a:pt x="364" y="129"/>
                    </a:lnTo>
                    <a:lnTo>
                      <a:pt x="355" y="124"/>
                    </a:lnTo>
                    <a:lnTo>
                      <a:pt x="345" y="119"/>
                    </a:lnTo>
                    <a:lnTo>
                      <a:pt x="334" y="113"/>
                    </a:lnTo>
                    <a:lnTo>
                      <a:pt x="326" y="107"/>
                    </a:lnTo>
                    <a:lnTo>
                      <a:pt x="318" y="99"/>
                    </a:lnTo>
                    <a:lnTo>
                      <a:pt x="309" y="90"/>
                    </a:lnTo>
                    <a:lnTo>
                      <a:pt x="303" y="81"/>
                    </a:lnTo>
                    <a:lnTo>
                      <a:pt x="300" y="81"/>
                    </a:lnTo>
                    <a:lnTo>
                      <a:pt x="298" y="81"/>
                    </a:lnTo>
                    <a:lnTo>
                      <a:pt x="294" y="81"/>
                    </a:lnTo>
                    <a:lnTo>
                      <a:pt x="292" y="80"/>
                    </a:lnTo>
                    <a:lnTo>
                      <a:pt x="288" y="80"/>
                    </a:lnTo>
                    <a:lnTo>
                      <a:pt x="286" y="80"/>
                    </a:lnTo>
                    <a:lnTo>
                      <a:pt x="283" y="80"/>
                    </a:lnTo>
                    <a:lnTo>
                      <a:pt x="281" y="81"/>
                    </a:lnTo>
                    <a:lnTo>
                      <a:pt x="279" y="83"/>
                    </a:lnTo>
                    <a:lnTo>
                      <a:pt x="277" y="86"/>
                    </a:lnTo>
                    <a:lnTo>
                      <a:pt x="276" y="89"/>
                    </a:lnTo>
                    <a:lnTo>
                      <a:pt x="276" y="92"/>
                    </a:lnTo>
                    <a:lnTo>
                      <a:pt x="277" y="94"/>
                    </a:lnTo>
                    <a:lnTo>
                      <a:pt x="279" y="95"/>
                    </a:lnTo>
                    <a:lnTo>
                      <a:pt x="281" y="98"/>
                    </a:lnTo>
                    <a:lnTo>
                      <a:pt x="283" y="99"/>
                    </a:lnTo>
                    <a:lnTo>
                      <a:pt x="286" y="100"/>
                    </a:lnTo>
                    <a:lnTo>
                      <a:pt x="288" y="100"/>
                    </a:lnTo>
                    <a:lnTo>
                      <a:pt x="289" y="102"/>
                    </a:lnTo>
                    <a:lnTo>
                      <a:pt x="292" y="104"/>
                    </a:lnTo>
                    <a:lnTo>
                      <a:pt x="288" y="107"/>
                    </a:lnTo>
                    <a:lnTo>
                      <a:pt x="286" y="112"/>
                    </a:lnTo>
                    <a:lnTo>
                      <a:pt x="283" y="117"/>
                    </a:lnTo>
                    <a:lnTo>
                      <a:pt x="281" y="121"/>
                    </a:lnTo>
                    <a:lnTo>
                      <a:pt x="279" y="127"/>
                    </a:lnTo>
                    <a:lnTo>
                      <a:pt x="276" y="131"/>
                    </a:lnTo>
                    <a:lnTo>
                      <a:pt x="274" y="136"/>
                    </a:lnTo>
                    <a:lnTo>
                      <a:pt x="270" y="138"/>
                    </a:lnTo>
                    <a:lnTo>
                      <a:pt x="265" y="139"/>
                    </a:lnTo>
                    <a:lnTo>
                      <a:pt x="261" y="138"/>
                    </a:lnTo>
                    <a:lnTo>
                      <a:pt x="257" y="136"/>
                    </a:lnTo>
                    <a:lnTo>
                      <a:pt x="254" y="133"/>
                    </a:lnTo>
                    <a:lnTo>
                      <a:pt x="250" y="132"/>
                    </a:lnTo>
                    <a:lnTo>
                      <a:pt x="246" y="132"/>
                    </a:lnTo>
                    <a:lnTo>
                      <a:pt x="242" y="131"/>
                    </a:lnTo>
                    <a:lnTo>
                      <a:pt x="238" y="131"/>
                    </a:lnTo>
                    <a:lnTo>
                      <a:pt x="233" y="132"/>
                    </a:lnTo>
                    <a:lnTo>
                      <a:pt x="230" y="132"/>
                    </a:lnTo>
                    <a:lnTo>
                      <a:pt x="226" y="133"/>
                    </a:lnTo>
                    <a:lnTo>
                      <a:pt x="223" y="134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9" y="137"/>
                    </a:lnTo>
                    <a:lnTo>
                      <a:pt x="218" y="138"/>
                    </a:lnTo>
                    <a:lnTo>
                      <a:pt x="217" y="138"/>
                    </a:lnTo>
                    <a:lnTo>
                      <a:pt x="216" y="139"/>
                    </a:lnTo>
                    <a:lnTo>
                      <a:pt x="214" y="139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2" y="143"/>
                    </a:lnTo>
                    <a:lnTo>
                      <a:pt x="214" y="149"/>
                    </a:lnTo>
                    <a:lnTo>
                      <a:pt x="218" y="152"/>
                    </a:lnTo>
                    <a:lnTo>
                      <a:pt x="223" y="155"/>
                    </a:lnTo>
                    <a:lnTo>
                      <a:pt x="229" y="155"/>
                    </a:lnTo>
                    <a:lnTo>
                      <a:pt x="235" y="155"/>
                    </a:lnTo>
                    <a:lnTo>
                      <a:pt x="239" y="155"/>
                    </a:lnTo>
                    <a:lnTo>
                      <a:pt x="245" y="155"/>
                    </a:lnTo>
                    <a:lnTo>
                      <a:pt x="250" y="157"/>
                    </a:lnTo>
                    <a:lnTo>
                      <a:pt x="255" y="161"/>
                    </a:lnTo>
                    <a:lnTo>
                      <a:pt x="257" y="167"/>
                    </a:lnTo>
                    <a:lnTo>
                      <a:pt x="257" y="171"/>
                    </a:lnTo>
                    <a:lnTo>
                      <a:pt x="256" y="176"/>
                    </a:lnTo>
                    <a:lnTo>
                      <a:pt x="255" y="180"/>
                    </a:lnTo>
                    <a:lnTo>
                      <a:pt x="254" y="184"/>
                    </a:lnTo>
                    <a:lnTo>
                      <a:pt x="252" y="189"/>
                    </a:lnTo>
                    <a:lnTo>
                      <a:pt x="250" y="194"/>
                    </a:lnTo>
                    <a:lnTo>
                      <a:pt x="249" y="198"/>
                    </a:lnTo>
                    <a:lnTo>
                      <a:pt x="246" y="202"/>
                    </a:lnTo>
                    <a:lnTo>
                      <a:pt x="244" y="207"/>
                    </a:lnTo>
                    <a:lnTo>
                      <a:pt x="243" y="212"/>
                    </a:lnTo>
                    <a:lnTo>
                      <a:pt x="240" y="211"/>
                    </a:lnTo>
                    <a:lnTo>
                      <a:pt x="238" y="209"/>
                    </a:lnTo>
                    <a:lnTo>
                      <a:pt x="236" y="209"/>
                    </a:lnTo>
                    <a:lnTo>
                      <a:pt x="232" y="209"/>
                    </a:lnTo>
                    <a:lnTo>
                      <a:pt x="230" y="209"/>
                    </a:lnTo>
                    <a:lnTo>
                      <a:pt x="226" y="209"/>
                    </a:lnTo>
                    <a:lnTo>
                      <a:pt x="223" y="211"/>
                    </a:lnTo>
                    <a:lnTo>
                      <a:pt x="220" y="212"/>
                    </a:lnTo>
                    <a:lnTo>
                      <a:pt x="217" y="213"/>
                    </a:lnTo>
                    <a:lnTo>
                      <a:pt x="214" y="214"/>
                    </a:lnTo>
                    <a:lnTo>
                      <a:pt x="218" y="218"/>
                    </a:lnTo>
                    <a:lnTo>
                      <a:pt x="221" y="222"/>
                    </a:lnTo>
                    <a:lnTo>
                      <a:pt x="226" y="226"/>
                    </a:lnTo>
                    <a:lnTo>
                      <a:pt x="230" y="230"/>
                    </a:lnTo>
                    <a:lnTo>
                      <a:pt x="233" y="233"/>
                    </a:lnTo>
                    <a:lnTo>
                      <a:pt x="236" y="238"/>
                    </a:lnTo>
                    <a:lnTo>
                      <a:pt x="238" y="242"/>
                    </a:lnTo>
                    <a:lnTo>
                      <a:pt x="238" y="247"/>
                    </a:lnTo>
                    <a:lnTo>
                      <a:pt x="237" y="253"/>
                    </a:lnTo>
                    <a:lnTo>
                      <a:pt x="235" y="261"/>
                    </a:lnTo>
                    <a:lnTo>
                      <a:pt x="231" y="263"/>
                    </a:lnTo>
                    <a:lnTo>
                      <a:pt x="226" y="263"/>
                    </a:lnTo>
                    <a:lnTo>
                      <a:pt x="220" y="263"/>
                    </a:lnTo>
                    <a:lnTo>
                      <a:pt x="214" y="263"/>
                    </a:lnTo>
                    <a:lnTo>
                      <a:pt x="207" y="263"/>
                    </a:lnTo>
                    <a:lnTo>
                      <a:pt x="200" y="263"/>
                    </a:lnTo>
                    <a:lnTo>
                      <a:pt x="194" y="263"/>
                    </a:lnTo>
                    <a:lnTo>
                      <a:pt x="188" y="265"/>
                    </a:lnTo>
                    <a:lnTo>
                      <a:pt x="183" y="269"/>
                    </a:lnTo>
                    <a:lnTo>
                      <a:pt x="180" y="275"/>
                    </a:lnTo>
                    <a:lnTo>
                      <a:pt x="185" y="278"/>
                    </a:lnTo>
                    <a:lnTo>
                      <a:pt x="189" y="281"/>
                    </a:lnTo>
                    <a:lnTo>
                      <a:pt x="194" y="282"/>
                    </a:lnTo>
                    <a:lnTo>
                      <a:pt x="199" y="284"/>
                    </a:lnTo>
                    <a:lnTo>
                      <a:pt x="204" y="286"/>
                    </a:lnTo>
                    <a:lnTo>
                      <a:pt x="208" y="287"/>
                    </a:lnTo>
                    <a:lnTo>
                      <a:pt x="213" y="289"/>
                    </a:lnTo>
                    <a:lnTo>
                      <a:pt x="218" y="291"/>
                    </a:lnTo>
                    <a:lnTo>
                      <a:pt x="221" y="294"/>
                    </a:lnTo>
                    <a:lnTo>
                      <a:pt x="226" y="297"/>
                    </a:lnTo>
                    <a:lnTo>
                      <a:pt x="225" y="306"/>
                    </a:lnTo>
                    <a:lnTo>
                      <a:pt x="224" y="314"/>
                    </a:lnTo>
                    <a:lnTo>
                      <a:pt x="223" y="324"/>
                    </a:lnTo>
                    <a:lnTo>
                      <a:pt x="223" y="332"/>
                    </a:lnTo>
                    <a:lnTo>
                      <a:pt x="223" y="340"/>
                    </a:lnTo>
                    <a:lnTo>
                      <a:pt x="221" y="350"/>
                    </a:lnTo>
                    <a:lnTo>
                      <a:pt x="219" y="358"/>
                    </a:lnTo>
                    <a:lnTo>
                      <a:pt x="217" y="366"/>
                    </a:lnTo>
                    <a:lnTo>
                      <a:pt x="213" y="375"/>
                    </a:lnTo>
                    <a:lnTo>
                      <a:pt x="208" y="383"/>
                    </a:lnTo>
                    <a:lnTo>
                      <a:pt x="206" y="381"/>
                    </a:lnTo>
                    <a:lnTo>
                      <a:pt x="202" y="378"/>
                    </a:lnTo>
                    <a:lnTo>
                      <a:pt x="199" y="376"/>
                    </a:lnTo>
                    <a:lnTo>
                      <a:pt x="195" y="374"/>
                    </a:lnTo>
                    <a:lnTo>
                      <a:pt x="191" y="371"/>
                    </a:lnTo>
                    <a:lnTo>
                      <a:pt x="187" y="370"/>
                    </a:lnTo>
                    <a:lnTo>
                      <a:pt x="182" y="369"/>
                    </a:lnTo>
                    <a:lnTo>
                      <a:pt x="177" y="369"/>
                    </a:lnTo>
                    <a:lnTo>
                      <a:pt x="174" y="369"/>
                    </a:lnTo>
                    <a:lnTo>
                      <a:pt x="169" y="371"/>
                    </a:lnTo>
                    <a:lnTo>
                      <a:pt x="166" y="377"/>
                    </a:lnTo>
                    <a:lnTo>
                      <a:pt x="166" y="382"/>
                    </a:lnTo>
                    <a:lnTo>
                      <a:pt x="169" y="387"/>
                    </a:lnTo>
                    <a:lnTo>
                      <a:pt x="174" y="390"/>
                    </a:lnTo>
                    <a:lnTo>
                      <a:pt x="180" y="394"/>
                    </a:lnTo>
                    <a:lnTo>
                      <a:pt x="186" y="399"/>
                    </a:lnTo>
                    <a:lnTo>
                      <a:pt x="191" y="402"/>
                    </a:lnTo>
                    <a:lnTo>
                      <a:pt x="194" y="407"/>
                    </a:lnTo>
                    <a:lnTo>
                      <a:pt x="194" y="413"/>
                    </a:lnTo>
                    <a:lnTo>
                      <a:pt x="192" y="420"/>
                    </a:lnTo>
                    <a:lnTo>
                      <a:pt x="189" y="422"/>
                    </a:lnTo>
                    <a:lnTo>
                      <a:pt x="188" y="426"/>
                    </a:lnTo>
                    <a:lnTo>
                      <a:pt x="187" y="429"/>
                    </a:lnTo>
                    <a:lnTo>
                      <a:pt x="186" y="434"/>
                    </a:lnTo>
                    <a:lnTo>
                      <a:pt x="185" y="438"/>
                    </a:lnTo>
                    <a:lnTo>
                      <a:pt x="183" y="441"/>
                    </a:lnTo>
                    <a:lnTo>
                      <a:pt x="182" y="443"/>
                    </a:lnTo>
                    <a:lnTo>
                      <a:pt x="180" y="444"/>
                    </a:lnTo>
                    <a:lnTo>
                      <a:pt x="176" y="443"/>
                    </a:lnTo>
                    <a:lnTo>
                      <a:pt x="172" y="440"/>
                    </a:lnTo>
                    <a:lnTo>
                      <a:pt x="169" y="438"/>
                    </a:lnTo>
                    <a:lnTo>
                      <a:pt x="166" y="435"/>
                    </a:lnTo>
                    <a:lnTo>
                      <a:pt x="163" y="434"/>
                    </a:lnTo>
                    <a:lnTo>
                      <a:pt x="160" y="434"/>
                    </a:lnTo>
                    <a:lnTo>
                      <a:pt x="156" y="434"/>
                    </a:lnTo>
                    <a:lnTo>
                      <a:pt x="151" y="434"/>
                    </a:lnTo>
                    <a:lnTo>
                      <a:pt x="148" y="434"/>
                    </a:lnTo>
                    <a:lnTo>
                      <a:pt x="144" y="435"/>
                    </a:lnTo>
                    <a:lnTo>
                      <a:pt x="141" y="437"/>
                    </a:lnTo>
                    <a:lnTo>
                      <a:pt x="137" y="438"/>
                    </a:lnTo>
                    <a:lnTo>
                      <a:pt x="136" y="439"/>
                    </a:lnTo>
                    <a:lnTo>
                      <a:pt x="135" y="439"/>
                    </a:lnTo>
                    <a:lnTo>
                      <a:pt x="135" y="440"/>
                    </a:lnTo>
                    <a:lnTo>
                      <a:pt x="133" y="441"/>
                    </a:lnTo>
                    <a:lnTo>
                      <a:pt x="133" y="443"/>
                    </a:lnTo>
                    <a:lnTo>
                      <a:pt x="133" y="444"/>
                    </a:lnTo>
                    <a:lnTo>
                      <a:pt x="133" y="445"/>
                    </a:lnTo>
                    <a:lnTo>
                      <a:pt x="132" y="446"/>
                    </a:lnTo>
                    <a:lnTo>
                      <a:pt x="132" y="447"/>
                    </a:lnTo>
                    <a:lnTo>
                      <a:pt x="132" y="448"/>
                    </a:lnTo>
                    <a:lnTo>
                      <a:pt x="136" y="451"/>
                    </a:lnTo>
                    <a:lnTo>
                      <a:pt x="141" y="452"/>
                    </a:lnTo>
                    <a:lnTo>
                      <a:pt x="144" y="454"/>
                    </a:lnTo>
                    <a:lnTo>
                      <a:pt x="149" y="456"/>
                    </a:lnTo>
                    <a:lnTo>
                      <a:pt x="153" y="457"/>
                    </a:lnTo>
                    <a:lnTo>
                      <a:pt x="157" y="459"/>
                    </a:lnTo>
                    <a:lnTo>
                      <a:pt x="161" y="460"/>
                    </a:lnTo>
                    <a:lnTo>
                      <a:pt x="164" y="463"/>
                    </a:lnTo>
                    <a:lnTo>
                      <a:pt x="168" y="465"/>
                    </a:lnTo>
                    <a:lnTo>
                      <a:pt x="172" y="469"/>
                    </a:lnTo>
                    <a:lnTo>
                      <a:pt x="172" y="475"/>
                    </a:lnTo>
                    <a:lnTo>
                      <a:pt x="170" y="481"/>
                    </a:lnTo>
                    <a:lnTo>
                      <a:pt x="169" y="487"/>
                    </a:lnTo>
                    <a:lnTo>
                      <a:pt x="168" y="492"/>
                    </a:lnTo>
                    <a:lnTo>
                      <a:pt x="166" y="498"/>
                    </a:lnTo>
                    <a:lnTo>
                      <a:pt x="164" y="504"/>
                    </a:lnTo>
                    <a:lnTo>
                      <a:pt x="163" y="510"/>
                    </a:lnTo>
                    <a:lnTo>
                      <a:pt x="162" y="516"/>
                    </a:lnTo>
                    <a:lnTo>
                      <a:pt x="161" y="522"/>
                    </a:lnTo>
                    <a:lnTo>
                      <a:pt x="161" y="528"/>
                    </a:lnTo>
                    <a:lnTo>
                      <a:pt x="157" y="528"/>
                    </a:lnTo>
                    <a:lnTo>
                      <a:pt x="154" y="529"/>
                    </a:lnTo>
                    <a:lnTo>
                      <a:pt x="150" y="528"/>
                    </a:lnTo>
                    <a:lnTo>
                      <a:pt x="145" y="528"/>
                    </a:lnTo>
                    <a:lnTo>
                      <a:pt x="141" y="528"/>
                    </a:lnTo>
                    <a:lnTo>
                      <a:pt x="136" y="528"/>
                    </a:lnTo>
                    <a:lnTo>
                      <a:pt x="132" y="529"/>
                    </a:lnTo>
                    <a:lnTo>
                      <a:pt x="129" y="531"/>
                    </a:lnTo>
                    <a:lnTo>
                      <a:pt x="125" y="533"/>
                    </a:lnTo>
                    <a:lnTo>
                      <a:pt x="123" y="538"/>
                    </a:lnTo>
                    <a:lnTo>
                      <a:pt x="126" y="541"/>
                    </a:lnTo>
                    <a:lnTo>
                      <a:pt x="130" y="545"/>
                    </a:lnTo>
                    <a:lnTo>
                      <a:pt x="135" y="547"/>
                    </a:lnTo>
                    <a:lnTo>
                      <a:pt x="139" y="551"/>
                    </a:lnTo>
                    <a:lnTo>
                      <a:pt x="143" y="554"/>
                    </a:lnTo>
                    <a:lnTo>
                      <a:pt x="147" y="558"/>
                    </a:lnTo>
                    <a:lnTo>
                      <a:pt x="149" y="563"/>
                    </a:lnTo>
                    <a:lnTo>
                      <a:pt x="150" y="567"/>
                    </a:lnTo>
                    <a:lnTo>
                      <a:pt x="149" y="573"/>
                    </a:lnTo>
                    <a:lnTo>
                      <a:pt x="147" y="580"/>
                    </a:lnTo>
                    <a:lnTo>
                      <a:pt x="143" y="600"/>
                    </a:lnTo>
                    <a:lnTo>
                      <a:pt x="139" y="600"/>
                    </a:lnTo>
                    <a:lnTo>
                      <a:pt x="137" y="598"/>
                    </a:lnTo>
                    <a:lnTo>
                      <a:pt x="133" y="598"/>
                    </a:lnTo>
                    <a:lnTo>
                      <a:pt x="130" y="597"/>
                    </a:lnTo>
                    <a:lnTo>
                      <a:pt x="128" y="597"/>
                    </a:lnTo>
                    <a:lnTo>
                      <a:pt x="124" y="596"/>
                    </a:lnTo>
                    <a:lnTo>
                      <a:pt x="120" y="596"/>
                    </a:lnTo>
                    <a:lnTo>
                      <a:pt x="116" y="597"/>
                    </a:lnTo>
                    <a:lnTo>
                      <a:pt x="112" y="597"/>
                    </a:lnTo>
                    <a:lnTo>
                      <a:pt x="109" y="600"/>
                    </a:lnTo>
                    <a:lnTo>
                      <a:pt x="110" y="603"/>
                    </a:lnTo>
                    <a:lnTo>
                      <a:pt x="111" y="607"/>
                    </a:lnTo>
                    <a:lnTo>
                      <a:pt x="113" y="610"/>
                    </a:lnTo>
                    <a:lnTo>
                      <a:pt x="117" y="613"/>
                    </a:lnTo>
                    <a:lnTo>
                      <a:pt x="119" y="615"/>
                    </a:lnTo>
                    <a:lnTo>
                      <a:pt x="123" y="617"/>
                    </a:lnTo>
                    <a:lnTo>
                      <a:pt x="126" y="620"/>
                    </a:lnTo>
                    <a:lnTo>
                      <a:pt x="130" y="622"/>
                    </a:lnTo>
                    <a:lnTo>
                      <a:pt x="132" y="625"/>
                    </a:lnTo>
                    <a:lnTo>
                      <a:pt x="135" y="628"/>
                    </a:lnTo>
                    <a:lnTo>
                      <a:pt x="129" y="671"/>
                    </a:lnTo>
                    <a:lnTo>
                      <a:pt x="124" y="667"/>
                    </a:lnTo>
                    <a:lnTo>
                      <a:pt x="119" y="665"/>
                    </a:lnTo>
                    <a:lnTo>
                      <a:pt x="113" y="663"/>
                    </a:lnTo>
                    <a:lnTo>
                      <a:pt x="109" y="661"/>
                    </a:lnTo>
                    <a:lnTo>
                      <a:pt x="103" y="660"/>
                    </a:lnTo>
                    <a:lnTo>
                      <a:pt x="97" y="660"/>
                    </a:lnTo>
                    <a:lnTo>
                      <a:pt x="91" y="660"/>
                    </a:lnTo>
                    <a:lnTo>
                      <a:pt x="85" y="661"/>
                    </a:lnTo>
                    <a:lnTo>
                      <a:pt x="80" y="664"/>
                    </a:lnTo>
                    <a:lnTo>
                      <a:pt x="75" y="666"/>
                    </a:lnTo>
                    <a:lnTo>
                      <a:pt x="75" y="672"/>
                    </a:lnTo>
                    <a:lnTo>
                      <a:pt x="78" y="677"/>
                    </a:lnTo>
                    <a:lnTo>
                      <a:pt x="81" y="679"/>
                    </a:lnTo>
                    <a:lnTo>
                      <a:pt x="86" y="680"/>
                    </a:lnTo>
                    <a:lnTo>
                      <a:pt x="91" y="682"/>
                    </a:lnTo>
                    <a:lnTo>
                      <a:pt x="97" y="682"/>
                    </a:lnTo>
                    <a:lnTo>
                      <a:pt x="101" y="683"/>
                    </a:lnTo>
                    <a:lnTo>
                      <a:pt x="107" y="685"/>
                    </a:lnTo>
                    <a:lnTo>
                      <a:pt x="111" y="689"/>
                    </a:lnTo>
                    <a:lnTo>
                      <a:pt x="114" y="695"/>
                    </a:lnTo>
                    <a:lnTo>
                      <a:pt x="119" y="699"/>
                    </a:lnTo>
                    <a:lnTo>
                      <a:pt x="123" y="704"/>
                    </a:lnTo>
                    <a:lnTo>
                      <a:pt x="123" y="709"/>
                    </a:lnTo>
                    <a:lnTo>
                      <a:pt x="123" y="715"/>
                    </a:lnTo>
                    <a:lnTo>
                      <a:pt x="122" y="721"/>
                    </a:lnTo>
                    <a:lnTo>
                      <a:pt x="119" y="727"/>
                    </a:lnTo>
                    <a:lnTo>
                      <a:pt x="117" y="733"/>
                    </a:lnTo>
                    <a:lnTo>
                      <a:pt x="114" y="739"/>
                    </a:lnTo>
                    <a:lnTo>
                      <a:pt x="114" y="746"/>
                    </a:lnTo>
                    <a:lnTo>
                      <a:pt x="114" y="752"/>
                    </a:lnTo>
                    <a:lnTo>
                      <a:pt x="110" y="748"/>
                    </a:lnTo>
                    <a:lnTo>
                      <a:pt x="105" y="745"/>
                    </a:lnTo>
                    <a:lnTo>
                      <a:pt x="100" y="741"/>
                    </a:lnTo>
                    <a:lnTo>
                      <a:pt x="95" y="737"/>
                    </a:lnTo>
                    <a:lnTo>
                      <a:pt x="91" y="735"/>
                    </a:lnTo>
                    <a:lnTo>
                      <a:pt x="85" y="733"/>
                    </a:lnTo>
                    <a:lnTo>
                      <a:pt x="80" y="732"/>
                    </a:lnTo>
                    <a:lnTo>
                      <a:pt x="74" y="732"/>
                    </a:lnTo>
                    <a:lnTo>
                      <a:pt x="69" y="733"/>
                    </a:lnTo>
                    <a:lnTo>
                      <a:pt x="63" y="734"/>
                    </a:lnTo>
                    <a:lnTo>
                      <a:pt x="61" y="741"/>
                    </a:lnTo>
                    <a:lnTo>
                      <a:pt x="61" y="747"/>
                    </a:lnTo>
                    <a:lnTo>
                      <a:pt x="65" y="753"/>
                    </a:lnTo>
                    <a:lnTo>
                      <a:pt x="69" y="757"/>
                    </a:lnTo>
                    <a:lnTo>
                      <a:pt x="76" y="761"/>
                    </a:lnTo>
                    <a:lnTo>
                      <a:pt x="84" y="765"/>
                    </a:lnTo>
                    <a:lnTo>
                      <a:pt x="91" y="768"/>
                    </a:lnTo>
                    <a:lnTo>
                      <a:pt x="97" y="773"/>
                    </a:lnTo>
                    <a:lnTo>
                      <a:pt x="103" y="778"/>
                    </a:lnTo>
                    <a:lnTo>
                      <a:pt x="106" y="785"/>
                    </a:lnTo>
                    <a:lnTo>
                      <a:pt x="101" y="785"/>
                    </a:lnTo>
                    <a:lnTo>
                      <a:pt x="97" y="785"/>
                    </a:lnTo>
                    <a:lnTo>
                      <a:pt x="93" y="783"/>
                    </a:lnTo>
                    <a:lnTo>
                      <a:pt x="88" y="780"/>
                    </a:lnTo>
                    <a:lnTo>
                      <a:pt x="85" y="777"/>
                    </a:lnTo>
                    <a:lnTo>
                      <a:pt x="80" y="773"/>
                    </a:lnTo>
                    <a:lnTo>
                      <a:pt x="76" y="771"/>
                    </a:lnTo>
                    <a:lnTo>
                      <a:pt x="72" y="767"/>
                    </a:lnTo>
                    <a:lnTo>
                      <a:pt x="68" y="765"/>
                    </a:lnTo>
                    <a:lnTo>
                      <a:pt x="63" y="762"/>
                    </a:lnTo>
                    <a:lnTo>
                      <a:pt x="57" y="762"/>
                    </a:lnTo>
                    <a:lnTo>
                      <a:pt x="51" y="761"/>
                    </a:lnTo>
                    <a:lnTo>
                      <a:pt x="44" y="760"/>
                    </a:lnTo>
                    <a:lnTo>
                      <a:pt x="38" y="759"/>
                    </a:lnTo>
                    <a:lnTo>
                      <a:pt x="32" y="758"/>
                    </a:lnTo>
                    <a:lnTo>
                      <a:pt x="25" y="758"/>
                    </a:lnTo>
                    <a:lnTo>
                      <a:pt x="19" y="757"/>
                    </a:lnTo>
                    <a:lnTo>
                      <a:pt x="13" y="757"/>
                    </a:lnTo>
                    <a:lnTo>
                      <a:pt x="6" y="758"/>
                    </a:lnTo>
                    <a:lnTo>
                      <a:pt x="0" y="760"/>
                    </a:lnTo>
                    <a:lnTo>
                      <a:pt x="27" y="718"/>
                    </a:lnTo>
                    <a:lnTo>
                      <a:pt x="48" y="674"/>
                    </a:lnTo>
                    <a:lnTo>
                      <a:pt x="63" y="628"/>
                    </a:lnTo>
                    <a:lnTo>
                      <a:pt x="76" y="580"/>
                    </a:lnTo>
                    <a:lnTo>
                      <a:pt x="88" y="533"/>
                    </a:lnTo>
                    <a:lnTo>
                      <a:pt x="97" y="484"/>
                    </a:lnTo>
                    <a:lnTo>
                      <a:pt x="106" y="435"/>
                    </a:lnTo>
                    <a:lnTo>
                      <a:pt x="116" y="387"/>
                    </a:lnTo>
                    <a:lnTo>
                      <a:pt x="126" y="338"/>
                    </a:lnTo>
                    <a:lnTo>
                      <a:pt x="141" y="291"/>
                    </a:lnTo>
                    <a:lnTo>
                      <a:pt x="143" y="264"/>
                    </a:lnTo>
                    <a:lnTo>
                      <a:pt x="148" y="237"/>
                    </a:lnTo>
                    <a:lnTo>
                      <a:pt x="153" y="211"/>
                    </a:lnTo>
                    <a:lnTo>
                      <a:pt x="158" y="184"/>
                    </a:lnTo>
                    <a:lnTo>
                      <a:pt x="163" y="158"/>
                    </a:lnTo>
                    <a:lnTo>
                      <a:pt x="168" y="132"/>
                    </a:lnTo>
                    <a:lnTo>
                      <a:pt x="173" y="105"/>
                    </a:lnTo>
                    <a:lnTo>
                      <a:pt x="176" y="79"/>
                    </a:lnTo>
                    <a:lnTo>
                      <a:pt x="177" y="51"/>
                    </a:lnTo>
                    <a:lnTo>
                      <a:pt x="177" y="24"/>
                    </a:lnTo>
                    <a:lnTo>
                      <a:pt x="161" y="0"/>
                    </a:lnTo>
                    <a:lnTo>
                      <a:pt x="175" y="8"/>
                    </a:lnTo>
                    <a:lnTo>
                      <a:pt x="189" y="14"/>
                    </a:lnTo>
                    <a:lnTo>
                      <a:pt x="205" y="20"/>
                    </a:lnTo>
                    <a:lnTo>
                      <a:pt x="220" y="25"/>
                    </a:lnTo>
                    <a:lnTo>
                      <a:pt x="237" y="30"/>
                    </a:lnTo>
                    <a:lnTo>
                      <a:pt x="252" y="35"/>
                    </a:lnTo>
                    <a:lnTo>
                      <a:pt x="268" y="39"/>
                    </a:lnTo>
                    <a:lnTo>
                      <a:pt x="283" y="44"/>
                    </a:lnTo>
                    <a:lnTo>
                      <a:pt x="299" y="50"/>
                    </a:lnTo>
                    <a:lnTo>
                      <a:pt x="314" y="57"/>
                    </a:lnTo>
                    <a:lnTo>
                      <a:pt x="314" y="57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0" name="Freeform 24"/>
              <p:cNvSpPr>
                <a:spLocks/>
              </p:cNvSpPr>
              <p:nvPr/>
            </p:nvSpPr>
            <p:spPr bwMode="auto">
              <a:xfrm rot="112789">
                <a:off x="1275" y="3056"/>
                <a:ext cx="6" cy="25"/>
              </a:xfrm>
              <a:custGeom>
                <a:avLst/>
                <a:gdLst>
                  <a:gd name="T0" fmla="*/ 9 w 12"/>
                  <a:gd name="T1" fmla="*/ 51 h 51"/>
                  <a:gd name="T2" fmla="*/ 6 w 12"/>
                  <a:gd name="T3" fmla="*/ 47 h 51"/>
                  <a:gd name="T4" fmla="*/ 5 w 12"/>
                  <a:gd name="T5" fmla="*/ 43 h 51"/>
                  <a:gd name="T6" fmla="*/ 4 w 12"/>
                  <a:gd name="T7" fmla="*/ 37 h 51"/>
                  <a:gd name="T8" fmla="*/ 3 w 12"/>
                  <a:gd name="T9" fmla="*/ 32 h 51"/>
                  <a:gd name="T10" fmla="*/ 2 w 12"/>
                  <a:gd name="T11" fmla="*/ 28 h 51"/>
                  <a:gd name="T12" fmla="*/ 0 w 12"/>
                  <a:gd name="T13" fmla="*/ 22 h 51"/>
                  <a:gd name="T14" fmla="*/ 0 w 12"/>
                  <a:gd name="T15" fmla="*/ 16 h 51"/>
                  <a:gd name="T16" fmla="*/ 0 w 12"/>
                  <a:gd name="T17" fmla="*/ 11 h 51"/>
                  <a:gd name="T18" fmla="*/ 2 w 12"/>
                  <a:gd name="T19" fmla="*/ 5 h 51"/>
                  <a:gd name="T20" fmla="*/ 3 w 12"/>
                  <a:gd name="T21" fmla="*/ 0 h 51"/>
                  <a:gd name="T22" fmla="*/ 6 w 12"/>
                  <a:gd name="T23" fmla="*/ 4 h 51"/>
                  <a:gd name="T24" fmla="*/ 10 w 12"/>
                  <a:gd name="T25" fmla="*/ 9 h 51"/>
                  <a:gd name="T26" fmla="*/ 11 w 12"/>
                  <a:gd name="T27" fmla="*/ 13 h 51"/>
                  <a:gd name="T28" fmla="*/ 12 w 12"/>
                  <a:gd name="T29" fmla="*/ 19 h 51"/>
                  <a:gd name="T30" fmla="*/ 12 w 12"/>
                  <a:gd name="T31" fmla="*/ 24 h 51"/>
                  <a:gd name="T32" fmla="*/ 12 w 12"/>
                  <a:gd name="T33" fmla="*/ 30 h 51"/>
                  <a:gd name="T34" fmla="*/ 11 w 12"/>
                  <a:gd name="T35" fmla="*/ 36 h 51"/>
                  <a:gd name="T36" fmla="*/ 10 w 12"/>
                  <a:gd name="T37" fmla="*/ 41 h 51"/>
                  <a:gd name="T38" fmla="*/ 10 w 12"/>
                  <a:gd name="T39" fmla="*/ 47 h 51"/>
                  <a:gd name="T40" fmla="*/ 9 w 12"/>
                  <a:gd name="T41" fmla="*/ 51 h 51"/>
                  <a:gd name="T42" fmla="*/ 9 w 12"/>
                  <a:gd name="T4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51">
                    <a:moveTo>
                      <a:pt x="9" y="51"/>
                    </a:moveTo>
                    <a:lnTo>
                      <a:pt x="6" y="47"/>
                    </a:lnTo>
                    <a:lnTo>
                      <a:pt x="5" y="43"/>
                    </a:lnTo>
                    <a:lnTo>
                      <a:pt x="4" y="37"/>
                    </a:lnTo>
                    <a:lnTo>
                      <a:pt x="3" y="32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3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1" y="13"/>
                    </a:lnTo>
                    <a:lnTo>
                      <a:pt x="12" y="19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1" y="36"/>
                    </a:lnTo>
                    <a:lnTo>
                      <a:pt x="10" y="41"/>
                    </a:lnTo>
                    <a:lnTo>
                      <a:pt x="10" y="47"/>
                    </a:lnTo>
                    <a:lnTo>
                      <a:pt x="9" y="51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1" name="Freeform 25"/>
              <p:cNvSpPr>
                <a:spLocks/>
              </p:cNvSpPr>
              <p:nvPr/>
            </p:nvSpPr>
            <p:spPr bwMode="auto">
              <a:xfrm rot="112789">
                <a:off x="1186" y="3054"/>
                <a:ext cx="32" cy="260"/>
              </a:xfrm>
              <a:custGeom>
                <a:avLst/>
                <a:gdLst>
                  <a:gd name="T0" fmla="*/ 60 w 63"/>
                  <a:gd name="T1" fmla="*/ 71 h 519"/>
                  <a:gd name="T2" fmla="*/ 58 w 63"/>
                  <a:gd name="T3" fmla="*/ 102 h 519"/>
                  <a:gd name="T4" fmla="*/ 54 w 63"/>
                  <a:gd name="T5" fmla="*/ 122 h 519"/>
                  <a:gd name="T6" fmla="*/ 45 w 63"/>
                  <a:gd name="T7" fmla="*/ 120 h 519"/>
                  <a:gd name="T8" fmla="*/ 37 w 63"/>
                  <a:gd name="T9" fmla="*/ 122 h 519"/>
                  <a:gd name="T10" fmla="*/ 32 w 63"/>
                  <a:gd name="T11" fmla="*/ 125 h 519"/>
                  <a:gd name="T12" fmla="*/ 32 w 63"/>
                  <a:gd name="T13" fmla="*/ 128 h 519"/>
                  <a:gd name="T14" fmla="*/ 33 w 63"/>
                  <a:gd name="T15" fmla="*/ 134 h 519"/>
                  <a:gd name="T16" fmla="*/ 42 w 63"/>
                  <a:gd name="T17" fmla="*/ 138 h 519"/>
                  <a:gd name="T18" fmla="*/ 52 w 63"/>
                  <a:gd name="T19" fmla="*/ 135 h 519"/>
                  <a:gd name="T20" fmla="*/ 51 w 63"/>
                  <a:gd name="T21" fmla="*/ 183 h 519"/>
                  <a:gd name="T22" fmla="*/ 41 w 63"/>
                  <a:gd name="T23" fmla="*/ 183 h 519"/>
                  <a:gd name="T24" fmla="*/ 32 w 63"/>
                  <a:gd name="T25" fmla="*/ 183 h 519"/>
                  <a:gd name="T26" fmla="*/ 27 w 63"/>
                  <a:gd name="T27" fmla="*/ 188 h 519"/>
                  <a:gd name="T28" fmla="*/ 27 w 63"/>
                  <a:gd name="T29" fmla="*/ 193 h 519"/>
                  <a:gd name="T30" fmla="*/ 38 w 63"/>
                  <a:gd name="T31" fmla="*/ 202 h 519"/>
                  <a:gd name="T32" fmla="*/ 56 w 63"/>
                  <a:gd name="T33" fmla="*/ 214 h 519"/>
                  <a:gd name="T34" fmla="*/ 57 w 63"/>
                  <a:gd name="T35" fmla="*/ 238 h 519"/>
                  <a:gd name="T36" fmla="*/ 48 w 63"/>
                  <a:gd name="T37" fmla="*/ 243 h 519"/>
                  <a:gd name="T38" fmla="*/ 35 w 63"/>
                  <a:gd name="T39" fmla="*/ 242 h 519"/>
                  <a:gd name="T40" fmla="*/ 25 w 63"/>
                  <a:gd name="T41" fmla="*/ 243 h 519"/>
                  <a:gd name="T42" fmla="*/ 19 w 63"/>
                  <a:gd name="T43" fmla="*/ 249 h 519"/>
                  <a:gd name="T44" fmla="*/ 14 w 63"/>
                  <a:gd name="T45" fmla="*/ 255 h 519"/>
                  <a:gd name="T46" fmla="*/ 29 w 63"/>
                  <a:gd name="T47" fmla="*/ 262 h 519"/>
                  <a:gd name="T48" fmla="*/ 51 w 63"/>
                  <a:gd name="T49" fmla="*/ 266 h 519"/>
                  <a:gd name="T50" fmla="*/ 60 w 63"/>
                  <a:gd name="T51" fmla="*/ 285 h 519"/>
                  <a:gd name="T52" fmla="*/ 58 w 63"/>
                  <a:gd name="T53" fmla="*/ 305 h 519"/>
                  <a:gd name="T54" fmla="*/ 42 w 63"/>
                  <a:gd name="T55" fmla="*/ 314 h 519"/>
                  <a:gd name="T56" fmla="*/ 44 w 63"/>
                  <a:gd name="T57" fmla="*/ 327 h 519"/>
                  <a:gd name="T58" fmla="*/ 58 w 63"/>
                  <a:gd name="T59" fmla="*/ 337 h 519"/>
                  <a:gd name="T60" fmla="*/ 58 w 63"/>
                  <a:gd name="T61" fmla="*/ 354 h 519"/>
                  <a:gd name="T62" fmla="*/ 46 w 63"/>
                  <a:gd name="T63" fmla="*/ 354 h 519"/>
                  <a:gd name="T64" fmla="*/ 34 w 63"/>
                  <a:gd name="T65" fmla="*/ 360 h 519"/>
                  <a:gd name="T66" fmla="*/ 35 w 63"/>
                  <a:gd name="T67" fmla="*/ 373 h 519"/>
                  <a:gd name="T68" fmla="*/ 50 w 63"/>
                  <a:gd name="T69" fmla="*/ 377 h 519"/>
                  <a:gd name="T70" fmla="*/ 60 w 63"/>
                  <a:gd name="T71" fmla="*/ 446 h 519"/>
                  <a:gd name="T72" fmla="*/ 50 w 63"/>
                  <a:gd name="T73" fmla="*/ 449 h 519"/>
                  <a:gd name="T74" fmla="*/ 42 w 63"/>
                  <a:gd name="T75" fmla="*/ 454 h 519"/>
                  <a:gd name="T76" fmla="*/ 54 w 63"/>
                  <a:gd name="T77" fmla="*/ 463 h 519"/>
                  <a:gd name="T78" fmla="*/ 60 w 63"/>
                  <a:gd name="T79" fmla="*/ 485 h 519"/>
                  <a:gd name="T80" fmla="*/ 60 w 63"/>
                  <a:gd name="T81" fmla="*/ 509 h 519"/>
                  <a:gd name="T82" fmla="*/ 35 w 63"/>
                  <a:gd name="T83" fmla="*/ 509 h 519"/>
                  <a:gd name="T84" fmla="*/ 10 w 63"/>
                  <a:gd name="T85" fmla="*/ 513 h 519"/>
                  <a:gd name="T86" fmla="*/ 4 w 63"/>
                  <a:gd name="T87" fmla="*/ 412 h 519"/>
                  <a:gd name="T88" fmla="*/ 8 w 63"/>
                  <a:gd name="T89" fmla="*/ 209 h 519"/>
                  <a:gd name="T90" fmla="*/ 26 w 63"/>
                  <a:gd name="T91" fmla="*/ 0 h 519"/>
                  <a:gd name="T92" fmla="*/ 42 w 63"/>
                  <a:gd name="T93" fmla="*/ 16 h 519"/>
                  <a:gd name="T94" fmla="*/ 56 w 63"/>
                  <a:gd name="T95" fmla="*/ 38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519">
                    <a:moveTo>
                      <a:pt x="63" y="48"/>
                    </a:moveTo>
                    <a:lnTo>
                      <a:pt x="62" y="56"/>
                    </a:lnTo>
                    <a:lnTo>
                      <a:pt x="62" y="64"/>
                    </a:lnTo>
                    <a:lnTo>
                      <a:pt x="60" y="71"/>
                    </a:lnTo>
                    <a:lnTo>
                      <a:pt x="59" y="79"/>
                    </a:lnTo>
                    <a:lnTo>
                      <a:pt x="59" y="86"/>
                    </a:lnTo>
                    <a:lnTo>
                      <a:pt x="58" y="95"/>
                    </a:lnTo>
                    <a:lnTo>
                      <a:pt x="58" y="102"/>
                    </a:lnTo>
                    <a:lnTo>
                      <a:pt x="57" y="109"/>
                    </a:lnTo>
                    <a:lnTo>
                      <a:pt x="57" y="116"/>
                    </a:lnTo>
                    <a:lnTo>
                      <a:pt x="57" y="123"/>
                    </a:lnTo>
                    <a:lnTo>
                      <a:pt x="54" y="122"/>
                    </a:lnTo>
                    <a:lnTo>
                      <a:pt x="52" y="121"/>
                    </a:lnTo>
                    <a:lnTo>
                      <a:pt x="50" y="121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4" y="120"/>
                    </a:lnTo>
                    <a:lnTo>
                      <a:pt x="41" y="120"/>
                    </a:lnTo>
                    <a:lnTo>
                      <a:pt x="39" y="121"/>
                    </a:lnTo>
                    <a:lnTo>
                      <a:pt x="37" y="122"/>
                    </a:lnTo>
                    <a:lnTo>
                      <a:pt x="34" y="123"/>
                    </a:lnTo>
                    <a:lnTo>
                      <a:pt x="33" y="123"/>
                    </a:lnTo>
                    <a:lnTo>
                      <a:pt x="33" y="125"/>
                    </a:lnTo>
                    <a:lnTo>
                      <a:pt x="32" y="125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2" y="127"/>
                    </a:lnTo>
                    <a:lnTo>
                      <a:pt x="32" y="128"/>
                    </a:lnTo>
                    <a:lnTo>
                      <a:pt x="32" y="129"/>
                    </a:lnTo>
                    <a:lnTo>
                      <a:pt x="32" y="130"/>
                    </a:lnTo>
                    <a:lnTo>
                      <a:pt x="32" y="132"/>
                    </a:lnTo>
                    <a:lnTo>
                      <a:pt x="33" y="134"/>
                    </a:lnTo>
                    <a:lnTo>
                      <a:pt x="35" y="135"/>
                    </a:lnTo>
                    <a:lnTo>
                      <a:pt x="37" y="136"/>
                    </a:lnTo>
                    <a:lnTo>
                      <a:pt x="39" y="138"/>
                    </a:lnTo>
                    <a:lnTo>
                      <a:pt x="42" y="138"/>
                    </a:lnTo>
                    <a:lnTo>
                      <a:pt x="45" y="138"/>
                    </a:lnTo>
                    <a:lnTo>
                      <a:pt x="47" y="136"/>
                    </a:lnTo>
                    <a:lnTo>
                      <a:pt x="50" y="136"/>
                    </a:lnTo>
                    <a:lnTo>
                      <a:pt x="52" y="135"/>
                    </a:lnTo>
                    <a:lnTo>
                      <a:pt x="54" y="134"/>
                    </a:lnTo>
                    <a:lnTo>
                      <a:pt x="54" y="185"/>
                    </a:lnTo>
                    <a:lnTo>
                      <a:pt x="52" y="184"/>
                    </a:lnTo>
                    <a:lnTo>
                      <a:pt x="51" y="183"/>
                    </a:lnTo>
                    <a:lnTo>
                      <a:pt x="48" y="183"/>
                    </a:lnTo>
                    <a:lnTo>
                      <a:pt x="46" y="183"/>
                    </a:lnTo>
                    <a:lnTo>
                      <a:pt x="44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1" y="184"/>
                    </a:lnTo>
                    <a:lnTo>
                      <a:pt x="28" y="185"/>
                    </a:lnTo>
                    <a:lnTo>
                      <a:pt x="27" y="186"/>
                    </a:lnTo>
                    <a:lnTo>
                      <a:pt x="27" y="188"/>
                    </a:lnTo>
                    <a:lnTo>
                      <a:pt x="26" y="190"/>
                    </a:lnTo>
                    <a:lnTo>
                      <a:pt x="26" y="191"/>
                    </a:lnTo>
                    <a:lnTo>
                      <a:pt x="26" y="192"/>
                    </a:lnTo>
                    <a:lnTo>
                      <a:pt x="27" y="193"/>
                    </a:lnTo>
                    <a:lnTo>
                      <a:pt x="27" y="196"/>
                    </a:lnTo>
                    <a:lnTo>
                      <a:pt x="28" y="197"/>
                    </a:lnTo>
                    <a:lnTo>
                      <a:pt x="33" y="199"/>
                    </a:lnTo>
                    <a:lnTo>
                      <a:pt x="38" y="202"/>
                    </a:lnTo>
                    <a:lnTo>
                      <a:pt x="44" y="204"/>
                    </a:lnTo>
                    <a:lnTo>
                      <a:pt x="47" y="208"/>
                    </a:lnTo>
                    <a:lnTo>
                      <a:pt x="52" y="210"/>
                    </a:lnTo>
                    <a:lnTo>
                      <a:pt x="56" y="214"/>
                    </a:lnTo>
                    <a:lnTo>
                      <a:pt x="57" y="218"/>
                    </a:lnTo>
                    <a:lnTo>
                      <a:pt x="58" y="223"/>
                    </a:lnTo>
                    <a:lnTo>
                      <a:pt x="58" y="230"/>
                    </a:lnTo>
                    <a:lnTo>
                      <a:pt x="57" y="238"/>
                    </a:lnTo>
                    <a:lnTo>
                      <a:pt x="57" y="246"/>
                    </a:lnTo>
                    <a:lnTo>
                      <a:pt x="54" y="245"/>
                    </a:lnTo>
                    <a:lnTo>
                      <a:pt x="51" y="243"/>
                    </a:lnTo>
                    <a:lnTo>
                      <a:pt x="48" y="243"/>
                    </a:lnTo>
                    <a:lnTo>
                      <a:pt x="45" y="242"/>
                    </a:lnTo>
                    <a:lnTo>
                      <a:pt x="42" y="242"/>
                    </a:lnTo>
                    <a:lnTo>
                      <a:pt x="39" y="242"/>
                    </a:lnTo>
                    <a:lnTo>
                      <a:pt x="35" y="242"/>
                    </a:lnTo>
                    <a:lnTo>
                      <a:pt x="32" y="242"/>
                    </a:lnTo>
                    <a:lnTo>
                      <a:pt x="29" y="242"/>
                    </a:lnTo>
                    <a:lnTo>
                      <a:pt x="26" y="242"/>
                    </a:lnTo>
                    <a:lnTo>
                      <a:pt x="25" y="243"/>
                    </a:lnTo>
                    <a:lnTo>
                      <a:pt x="23" y="246"/>
                    </a:lnTo>
                    <a:lnTo>
                      <a:pt x="22" y="247"/>
                    </a:lnTo>
                    <a:lnTo>
                      <a:pt x="20" y="248"/>
                    </a:lnTo>
                    <a:lnTo>
                      <a:pt x="19" y="249"/>
                    </a:lnTo>
                    <a:lnTo>
                      <a:pt x="18" y="251"/>
                    </a:lnTo>
                    <a:lnTo>
                      <a:pt x="16" y="252"/>
                    </a:lnTo>
                    <a:lnTo>
                      <a:pt x="15" y="254"/>
                    </a:lnTo>
                    <a:lnTo>
                      <a:pt x="14" y="255"/>
                    </a:lnTo>
                    <a:lnTo>
                      <a:pt x="14" y="257"/>
                    </a:lnTo>
                    <a:lnTo>
                      <a:pt x="19" y="260"/>
                    </a:lnTo>
                    <a:lnTo>
                      <a:pt x="23" y="261"/>
                    </a:lnTo>
                    <a:lnTo>
                      <a:pt x="29" y="262"/>
                    </a:lnTo>
                    <a:lnTo>
                      <a:pt x="34" y="264"/>
                    </a:lnTo>
                    <a:lnTo>
                      <a:pt x="40" y="264"/>
                    </a:lnTo>
                    <a:lnTo>
                      <a:pt x="45" y="265"/>
                    </a:lnTo>
                    <a:lnTo>
                      <a:pt x="51" y="266"/>
                    </a:lnTo>
                    <a:lnTo>
                      <a:pt x="54" y="270"/>
                    </a:lnTo>
                    <a:lnTo>
                      <a:pt x="58" y="274"/>
                    </a:lnTo>
                    <a:lnTo>
                      <a:pt x="60" y="280"/>
                    </a:lnTo>
                    <a:lnTo>
                      <a:pt x="60" y="285"/>
                    </a:lnTo>
                    <a:lnTo>
                      <a:pt x="60" y="291"/>
                    </a:lnTo>
                    <a:lnTo>
                      <a:pt x="60" y="296"/>
                    </a:lnTo>
                    <a:lnTo>
                      <a:pt x="59" y="301"/>
                    </a:lnTo>
                    <a:lnTo>
                      <a:pt x="58" y="305"/>
                    </a:lnTo>
                    <a:lnTo>
                      <a:pt x="56" y="309"/>
                    </a:lnTo>
                    <a:lnTo>
                      <a:pt x="52" y="311"/>
                    </a:lnTo>
                    <a:lnTo>
                      <a:pt x="48" y="314"/>
                    </a:lnTo>
                    <a:lnTo>
                      <a:pt x="42" y="314"/>
                    </a:lnTo>
                    <a:lnTo>
                      <a:pt x="37" y="314"/>
                    </a:lnTo>
                    <a:lnTo>
                      <a:pt x="38" y="320"/>
                    </a:lnTo>
                    <a:lnTo>
                      <a:pt x="40" y="324"/>
                    </a:lnTo>
                    <a:lnTo>
                      <a:pt x="44" y="327"/>
                    </a:lnTo>
                    <a:lnTo>
                      <a:pt x="47" y="329"/>
                    </a:lnTo>
                    <a:lnTo>
                      <a:pt x="51" y="331"/>
                    </a:lnTo>
                    <a:lnTo>
                      <a:pt x="54" y="334"/>
                    </a:lnTo>
                    <a:lnTo>
                      <a:pt x="58" y="337"/>
                    </a:lnTo>
                    <a:lnTo>
                      <a:pt x="60" y="341"/>
                    </a:lnTo>
                    <a:lnTo>
                      <a:pt x="62" y="347"/>
                    </a:lnTo>
                    <a:lnTo>
                      <a:pt x="60" y="354"/>
                    </a:lnTo>
                    <a:lnTo>
                      <a:pt x="58" y="354"/>
                    </a:lnTo>
                    <a:lnTo>
                      <a:pt x="54" y="354"/>
                    </a:lnTo>
                    <a:lnTo>
                      <a:pt x="52" y="354"/>
                    </a:lnTo>
                    <a:lnTo>
                      <a:pt x="48" y="354"/>
                    </a:lnTo>
                    <a:lnTo>
                      <a:pt x="46" y="354"/>
                    </a:lnTo>
                    <a:lnTo>
                      <a:pt x="42" y="355"/>
                    </a:lnTo>
                    <a:lnTo>
                      <a:pt x="39" y="356"/>
                    </a:lnTo>
                    <a:lnTo>
                      <a:pt x="37" y="358"/>
                    </a:lnTo>
                    <a:lnTo>
                      <a:pt x="34" y="360"/>
                    </a:lnTo>
                    <a:lnTo>
                      <a:pt x="32" y="362"/>
                    </a:lnTo>
                    <a:lnTo>
                      <a:pt x="32" y="367"/>
                    </a:lnTo>
                    <a:lnTo>
                      <a:pt x="33" y="371"/>
                    </a:lnTo>
                    <a:lnTo>
                      <a:pt x="35" y="373"/>
                    </a:lnTo>
                    <a:lnTo>
                      <a:pt x="39" y="374"/>
                    </a:lnTo>
                    <a:lnTo>
                      <a:pt x="42" y="375"/>
                    </a:lnTo>
                    <a:lnTo>
                      <a:pt x="46" y="377"/>
                    </a:lnTo>
                    <a:lnTo>
                      <a:pt x="50" y="377"/>
                    </a:lnTo>
                    <a:lnTo>
                      <a:pt x="54" y="378"/>
                    </a:lnTo>
                    <a:lnTo>
                      <a:pt x="57" y="380"/>
                    </a:lnTo>
                    <a:lnTo>
                      <a:pt x="60" y="383"/>
                    </a:lnTo>
                    <a:lnTo>
                      <a:pt x="60" y="446"/>
                    </a:lnTo>
                    <a:lnTo>
                      <a:pt x="58" y="447"/>
                    </a:lnTo>
                    <a:lnTo>
                      <a:pt x="56" y="447"/>
                    </a:lnTo>
                    <a:lnTo>
                      <a:pt x="53" y="448"/>
                    </a:lnTo>
                    <a:lnTo>
                      <a:pt x="50" y="449"/>
                    </a:lnTo>
                    <a:lnTo>
                      <a:pt x="47" y="449"/>
                    </a:lnTo>
                    <a:lnTo>
                      <a:pt x="46" y="450"/>
                    </a:lnTo>
                    <a:lnTo>
                      <a:pt x="44" y="452"/>
                    </a:lnTo>
                    <a:lnTo>
                      <a:pt x="42" y="454"/>
                    </a:lnTo>
                    <a:lnTo>
                      <a:pt x="42" y="456"/>
                    </a:lnTo>
                    <a:lnTo>
                      <a:pt x="42" y="460"/>
                    </a:lnTo>
                    <a:lnTo>
                      <a:pt x="50" y="461"/>
                    </a:lnTo>
                    <a:lnTo>
                      <a:pt x="54" y="463"/>
                    </a:lnTo>
                    <a:lnTo>
                      <a:pt x="57" y="468"/>
                    </a:lnTo>
                    <a:lnTo>
                      <a:pt x="59" y="473"/>
                    </a:lnTo>
                    <a:lnTo>
                      <a:pt x="60" y="479"/>
                    </a:lnTo>
                    <a:lnTo>
                      <a:pt x="60" y="485"/>
                    </a:lnTo>
                    <a:lnTo>
                      <a:pt x="59" y="491"/>
                    </a:lnTo>
                    <a:lnTo>
                      <a:pt x="59" y="497"/>
                    </a:lnTo>
                    <a:lnTo>
                      <a:pt x="59" y="503"/>
                    </a:lnTo>
                    <a:lnTo>
                      <a:pt x="60" y="509"/>
                    </a:lnTo>
                    <a:lnTo>
                      <a:pt x="54" y="509"/>
                    </a:lnTo>
                    <a:lnTo>
                      <a:pt x="48" y="507"/>
                    </a:lnTo>
                    <a:lnTo>
                      <a:pt x="41" y="509"/>
                    </a:lnTo>
                    <a:lnTo>
                      <a:pt x="35" y="509"/>
                    </a:lnTo>
                    <a:lnTo>
                      <a:pt x="29" y="509"/>
                    </a:lnTo>
                    <a:lnTo>
                      <a:pt x="22" y="510"/>
                    </a:lnTo>
                    <a:lnTo>
                      <a:pt x="16" y="511"/>
                    </a:lnTo>
                    <a:lnTo>
                      <a:pt x="10" y="513"/>
                    </a:lnTo>
                    <a:lnTo>
                      <a:pt x="4" y="516"/>
                    </a:lnTo>
                    <a:lnTo>
                      <a:pt x="0" y="519"/>
                    </a:lnTo>
                    <a:lnTo>
                      <a:pt x="3" y="466"/>
                    </a:lnTo>
                    <a:lnTo>
                      <a:pt x="4" y="412"/>
                    </a:lnTo>
                    <a:lnTo>
                      <a:pt x="6" y="361"/>
                    </a:lnTo>
                    <a:lnTo>
                      <a:pt x="6" y="310"/>
                    </a:lnTo>
                    <a:lnTo>
                      <a:pt x="7" y="259"/>
                    </a:lnTo>
                    <a:lnTo>
                      <a:pt x="8" y="209"/>
                    </a:lnTo>
                    <a:lnTo>
                      <a:pt x="9" y="158"/>
                    </a:lnTo>
                    <a:lnTo>
                      <a:pt x="13" y="105"/>
                    </a:lnTo>
                    <a:lnTo>
                      <a:pt x="19" y="53"/>
                    </a:ln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9" y="12"/>
                    </a:lnTo>
                    <a:lnTo>
                      <a:pt x="42" y="16"/>
                    </a:lnTo>
                    <a:lnTo>
                      <a:pt x="46" y="21"/>
                    </a:lnTo>
                    <a:lnTo>
                      <a:pt x="50" y="27"/>
                    </a:lnTo>
                    <a:lnTo>
                      <a:pt x="52" y="32"/>
                    </a:lnTo>
                    <a:lnTo>
                      <a:pt x="56" y="38"/>
                    </a:lnTo>
                    <a:lnTo>
                      <a:pt x="59" y="44"/>
                    </a:lnTo>
                    <a:lnTo>
                      <a:pt x="63" y="48"/>
                    </a:lnTo>
                    <a:lnTo>
                      <a:pt x="63" y="48"/>
                    </a:lnTo>
                    <a:close/>
                  </a:path>
                </a:pathLst>
              </a:custGeom>
              <a:solidFill>
                <a:srgbClr val="D7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2" name="Freeform 26"/>
              <p:cNvSpPr>
                <a:spLocks/>
              </p:cNvSpPr>
              <p:nvPr/>
            </p:nvSpPr>
            <p:spPr bwMode="auto">
              <a:xfrm rot="112789">
                <a:off x="1283" y="3071"/>
                <a:ext cx="21" cy="20"/>
              </a:xfrm>
              <a:custGeom>
                <a:avLst/>
                <a:gdLst>
                  <a:gd name="T0" fmla="*/ 43 w 43"/>
                  <a:gd name="T1" fmla="*/ 26 h 41"/>
                  <a:gd name="T2" fmla="*/ 39 w 43"/>
                  <a:gd name="T3" fmla="*/ 29 h 41"/>
                  <a:gd name="T4" fmla="*/ 36 w 43"/>
                  <a:gd name="T5" fmla="*/ 32 h 41"/>
                  <a:gd name="T6" fmla="*/ 32 w 43"/>
                  <a:gd name="T7" fmla="*/ 35 h 41"/>
                  <a:gd name="T8" fmla="*/ 27 w 43"/>
                  <a:gd name="T9" fmla="*/ 37 h 41"/>
                  <a:gd name="T10" fmla="*/ 24 w 43"/>
                  <a:gd name="T11" fmla="*/ 39 h 41"/>
                  <a:gd name="T12" fmla="*/ 19 w 43"/>
                  <a:gd name="T13" fmla="*/ 39 h 41"/>
                  <a:gd name="T14" fmla="*/ 16 w 43"/>
                  <a:gd name="T15" fmla="*/ 41 h 41"/>
                  <a:gd name="T16" fmla="*/ 11 w 43"/>
                  <a:gd name="T17" fmla="*/ 39 h 41"/>
                  <a:gd name="T18" fmla="*/ 7 w 43"/>
                  <a:gd name="T19" fmla="*/ 38 h 41"/>
                  <a:gd name="T20" fmla="*/ 4 w 43"/>
                  <a:gd name="T21" fmla="*/ 35 h 41"/>
                  <a:gd name="T22" fmla="*/ 0 w 43"/>
                  <a:gd name="T23" fmla="*/ 32 h 41"/>
                  <a:gd name="T24" fmla="*/ 41 w 43"/>
                  <a:gd name="T25" fmla="*/ 0 h 41"/>
                  <a:gd name="T26" fmla="*/ 42 w 43"/>
                  <a:gd name="T27" fmla="*/ 3 h 41"/>
                  <a:gd name="T28" fmla="*/ 43 w 43"/>
                  <a:gd name="T29" fmla="*/ 5 h 41"/>
                  <a:gd name="T30" fmla="*/ 43 w 43"/>
                  <a:gd name="T31" fmla="*/ 7 h 41"/>
                  <a:gd name="T32" fmla="*/ 43 w 43"/>
                  <a:gd name="T33" fmla="*/ 10 h 41"/>
                  <a:gd name="T34" fmla="*/ 43 w 43"/>
                  <a:gd name="T35" fmla="*/ 13 h 41"/>
                  <a:gd name="T36" fmla="*/ 43 w 43"/>
                  <a:gd name="T37" fmla="*/ 16 h 41"/>
                  <a:gd name="T38" fmla="*/ 43 w 43"/>
                  <a:gd name="T39" fmla="*/ 18 h 41"/>
                  <a:gd name="T40" fmla="*/ 43 w 43"/>
                  <a:gd name="T41" fmla="*/ 22 h 41"/>
                  <a:gd name="T42" fmla="*/ 43 w 43"/>
                  <a:gd name="T43" fmla="*/ 24 h 41"/>
                  <a:gd name="T44" fmla="*/ 43 w 43"/>
                  <a:gd name="T45" fmla="*/ 26 h 41"/>
                  <a:gd name="T46" fmla="*/ 43 w 43"/>
                  <a:gd name="T4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41">
                    <a:moveTo>
                      <a:pt x="43" y="26"/>
                    </a:moveTo>
                    <a:lnTo>
                      <a:pt x="39" y="29"/>
                    </a:lnTo>
                    <a:lnTo>
                      <a:pt x="36" y="32"/>
                    </a:lnTo>
                    <a:lnTo>
                      <a:pt x="32" y="35"/>
                    </a:lnTo>
                    <a:lnTo>
                      <a:pt x="27" y="37"/>
                    </a:lnTo>
                    <a:lnTo>
                      <a:pt x="24" y="39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11" y="39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41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10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3" y="26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3" name="Freeform 27"/>
              <p:cNvSpPr>
                <a:spLocks/>
              </p:cNvSpPr>
              <p:nvPr/>
            </p:nvSpPr>
            <p:spPr bwMode="auto">
              <a:xfrm rot="112789">
                <a:off x="1518" y="3081"/>
                <a:ext cx="6" cy="26"/>
              </a:xfrm>
              <a:custGeom>
                <a:avLst/>
                <a:gdLst>
                  <a:gd name="T0" fmla="*/ 12 w 12"/>
                  <a:gd name="T1" fmla="*/ 43 h 51"/>
                  <a:gd name="T2" fmla="*/ 3 w 12"/>
                  <a:gd name="T3" fmla="*/ 51 h 51"/>
                  <a:gd name="T4" fmla="*/ 1 w 12"/>
                  <a:gd name="T5" fmla="*/ 47 h 51"/>
                  <a:gd name="T6" fmla="*/ 0 w 12"/>
                  <a:gd name="T7" fmla="*/ 42 h 51"/>
                  <a:gd name="T8" fmla="*/ 0 w 12"/>
                  <a:gd name="T9" fmla="*/ 37 h 51"/>
                  <a:gd name="T10" fmla="*/ 0 w 12"/>
                  <a:gd name="T11" fmla="*/ 32 h 51"/>
                  <a:gd name="T12" fmla="*/ 1 w 12"/>
                  <a:gd name="T13" fmla="*/ 27 h 51"/>
                  <a:gd name="T14" fmla="*/ 2 w 12"/>
                  <a:gd name="T15" fmla="*/ 22 h 51"/>
                  <a:gd name="T16" fmla="*/ 3 w 12"/>
                  <a:gd name="T17" fmla="*/ 17 h 51"/>
                  <a:gd name="T18" fmla="*/ 5 w 12"/>
                  <a:gd name="T19" fmla="*/ 11 h 51"/>
                  <a:gd name="T20" fmla="*/ 5 w 12"/>
                  <a:gd name="T21" fmla="*/ 5 h 51"/>
                  <a:gd name="T22" fmla="*/ 6 w 12"/>
                  <a:gd name="T23" fmla="*/ 0 h 51"/>
                  <a:gd name="T24" fmla="*/ 8 w 12"/>
                  <a:gd name="T25" fmla="*/ 4 h 51"/>
                  <a:gd name="T26" fmla="*/ 9 w 12"/>
                  <a:gd name="T27" fmla="*/ 8 h 51"/>
                  <a:gd name="T28" fmla="*/ 12 w 12"/>
                  <a:gd name="T29" fmla="*/ 12 h 51"/>
                  <a:gd name="T30" fmla="*/ 12 w 12"/>
                  <a:gd name="T31" fmla="*/ 17 h 51"/>
                  <a:gd name="T32" fmla="*/ 12 w 12"/>
                  <a:gd name="T33" fmla="*/ 22 h 51"/>
                  <a:gd name="T34" fmla="*/ 12 w 12"/>
                  <a:gd name="T35" fmla="*/ 26 h 51"/>
                  <a:gd name="T36" fmla="*/ 12 w 12"/>
                  <a:gd name="T37" fmla="*/ 31 h 51"/>
                  <a:gd name="T38" fmla="*/ 12 w 12"/>
                  <a:gd name="T39" fmla="*/ 36 h 51"/>
                  <a:gd name="T40" fmla="*/ 12 w 12"/>
                  <a:gd name="T41" fmla="*/ 39 h 51"/>
                  <a:gd name="T42" fmla="*/ 12 w 12"/>
                  <a:gd name="T43" fmla="*/ 43 h 51"/>
                  <a:gd name="T44" fmla="*/ 12 w 12"/>
                  <a:gd name="T4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51">
                    <a:moveTo>
                      <a:pt x="12" y="43"/>
                    </a:moveTo>
                    <a:lnTo>
                      <a:pt x="3" y="51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9" y="8"/>
                    </a:lnTo>
                    <a:lnTo>
                      <a:pt x="12" y="12"/>
                    </a:lnTo>
                    <a:lnTo>
                      <a:pt x="12" y="17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4" name="Freeform 28"/>
              <p:cNvSpPr>
                <a:spLocks/>
              </p:cNvSpPr>
              <p:nvPr/>
            </p:nvSpPr>
            <p:spPr bwMode="auto">
              <a:xfrm rot="112789">
                <a:off x="950" y="3073"/>
                <a:ext cx="169" cy="263"/>
              </a:xfrm>
              <a:custGeom>
                <a:avLst/>
                <a:gdLst>
                  <a:gd name="T0" fmla="*/ 198 w 338"/>
                  <a:gd name="T1" fmla="*/ 123 h 526"/>
                  <a:gd name="T2" fmla="*/ 183 w 338"/>
                  <a:gd name="T3" fmla="*/ 126 h 526"/>
                  <a:gd name="T4" fmla="*/ 173 w 338"/>
                  <a:gd name="T5" fmla="*/ 137 h 526"/>
                  <a:gd name="T6" fmla="*/ 187 w 338"/>
                  <a:gd name="T7" fmla="*/ 144 h 526"/>
                  <a:gd name="T8" fmla="*/ 203 w 338"/>
                  <a:gd name="T9" fmla="*/ 143 h 526"/>
                  <a:gd name="T10" fmla="*/ 214 w 338"/>
                  <a:gd name="T11" fmla="*/ 150 h 526"/>
                  <a:gd name="T12" fmla="*/ 221 w 338"/>
                  <a:gd name="T13" fmla="*/ 166 h 526"/>
                  <a:gd name="T14" fmla="*/ 224 w 338"/>
                  <a:gd name="T15" fmla="*/ 184 h 526"/>
                  <a:gd name="T16" fmla="*/ 217 w 338"/>
                  <a:gd name="T17" fmla="*/ 184 h 526"/>
                  <a:gd name="T18" fmla="*/ 211 w 338"/>
                  <a:gd name="T19" fmla="*/ 187 h 526"/>
                  <a:gd name="T20" fmla="*/ 208 w 338"/>
                  <a:gd name="T21" fmla="*/ 192 h 526"/>
                  <a:gd name="T22" fmla="*/ 209 w 338"/>
                  <a:gd name="T23" fmla="*/ 199 h 526"/>
                  <a:gd name="T24" fmla="*/ 214 w 338"/>
                  <a:gd name="T25" fmla="*/ 204 h 526"/>
                  <a:gd name="T26" fmla="*/ 237 w 338"/>
                  <a:gd name="T27" fmla="*/ 211 h 526"/>
                  <a:gd name="T28" fmla="*/ 249 w 338"/>
                  <a:gd name="T29" fmla="*/ 239 h 526"/>
                  <a:gd name="T30" fmla="*/ 242 w 338"/>
                  <a:gd name="T31" fmla="*/ 256 h 526"/>
                  <a:gd name="T32" fmla="*/ 214 w 338"/>
                  <a:gd name="T33" fmla="*/ 268 h 526"/>
                  <a:gd name="T34" fmla="*/ 185 w 338"/>
                  <a:gd name="T35" fmla="*/ 275 h 526"/>
                  <a:gd name="T36" fmla="*/ 160 w 338"/>
                  <a:gd name="T37" fmla="*/ 226 h 526"/>
                  <a:gd name="T38" fmla="*/ 127 w 338"/>
                  <a:gd name="T39" fmla="*/ 184 h 526"/>
                  <a:gd name="T40" fmla="*/ 98 w 338"/>
                  <a:gd name="T41" fmla="*/ 174 h 526"/>
                  <a:gd name="T42" fmla="*/ 85 w 338"/>
                  <a:gd name="T43" fmla="*/ 192 h 526"/>
                  <a:gd name="T44" fmla="*/ 65 w 338"/>
                  <a:gd name="T45" fmla="*/ 198 h 526"/>
                  <a:gd name="T46" fmla="*/ 69 w 338"/>
                  <a:gd name="T47" fmla="*/ 206 h 526"/>
                  <a:gd name="T48" fmla="*/ 78 w 338"/>
                  <a:gd name="T49" fmla="*/ 211 h 526"/>
                  <a:gd name="T50" fmla="*/ 80 w 338"/>
                  <a:gd name="T51" fmla="*/ 229 h 526"/>
                  <a:gd name="T52" fmla="*/ 78 w 338"/>
                  <a:gd name="T53" fmla="*/ 262 h 526"/>
                  <a:gd name="T54" fmla="*/ 91 w 338"/>
                  <a:gd name="T55" fmla="*/ 289 h 526"/>
                  <a:gd name="T56" fmla="*/ 158 w 338"/>
                  <a:gd name="T57" fmla="*/ 313 h 526"/>
                  <a:gd name="T58" fmla="*/ 229 w 338"/>
                  <a:gd name="T59" fmla="*/ 298 h 526"/>
                  <a:gd name="T60" fmla="*/ 336 w 338"/>
                  <a:gd name="T61" fmla="*/ 320 h 526"/>
                  <a:gd name="T62" fmla="*/ 275 w 338"/>
                  <a:gd name="T63" fmla="*/ 343 h 526"/>
                  <a:gd name="T64" fmla="*/ 212 w 338"/>
                  <a:gd name="T65" fmla="*/ 355 h 526"/>
                  <a:gd name="T66" fmla="*/ 179 w 338"/>
                  <a:gd name="T67" fmla="*/ 355 h 526"/>
                  <a:gd name="T68" fmla="*/ 173 w 338"/>
                  <a:gd name="T69" fmla="*/ 349 h 526"/>
                  <a:gd name="T70" fmla="*/ 165 w 338"/>
                  <a:gd name="T71" fmla="*/ 349 h 526"/>
                  <a:gd name="T72" fmla="*/ 155 w 338"/>
                  <a:gd name="T73" fmla="*/ 364 h 526"/>
                  <a:gd name="T74" fmla="*/ 134 w 338"/>
                  <a:gd name="T75" fmla="*/ 367 h 526"/>
                  <a:gd name="T76" fmla="*/ 119 w 338"/>
                  <a:gd name="T77" fmla="*/ 366 h 526"/>
                  <a:gd name="T78" fmla="*/ 111 w 338"/>
                  <a:gd name="T79" fmla="*/ 350 h 526"/>
                  <a:gd name="T80" fmla="*/ 99 w 338"/>
                  <a:gd name="T81" fmla="*/ 351 h 526"/>
                  <a:gd name="T82" fmla="*/ 98 w 338"/>
                  <a:gd name="T83" fmla="*/ 364 h 526"/>
                  <a:gd name="T84" fmla="*/ 94 w 338"/>
                  <a:gd name="T85" fmla="*/ 375 h 526"/>
                  <a:gd name="T86" fmla="*/ 80 w 338"/>
                  <a:gd name="T87" fmla="*/ 374 h 526"/>
                  <a:gd name="T88" fmla="*/ 69 w 338"/>
                  <a:gd name="T89" fmla="*/ 381 h 526"/>
                  <a:gd name="T90" fmla="*/ 63 w 338"/>
                  <a:gd name="T91" fmla="*/ 394 h 526"/>
                  <a:gd name="T92" fmla="*/ 42 w 338"/>
                  <a:gd name="T93" fmla="*/ 494 h 526"/>
                  <a:gd name="T94" fmla="*/ 32 w 338"/>
                  <a:gd name="T95" fmla="*/ 498 h 526"/>
                  <a:gd name="T96" fmla="*/ 27 w 338"/>
                  <a:gd name="T97" fmla="*/ 507 h 526"/>
                  <a:gd name="T98" fmla="*/ 40 w 338"/>
                  <a:gd name="T99" fmla="*/ 514 h 526"/>
                  <a:gd name="T100" fmla="*/ 50 w 338"/>
                  <a:gd name="T101" fmla="*/ 523 h 526"/>
                  <a:gd name="T102" fmla="*/ 37 w 338"/>
                  <a:gd name="T103" fmla="*/ 520 h 526"/>
                  <a:gd name="T104" fmla="*/ 15 w 338"/>
                  <a:gd name="T105" fmla="*/ 517 h 526"/>
                  <a:gd name="T106" fmla="*/ 2 w 338"/>
                  <a:gd name="T107" fmla="*/ 468 h 526"/>
                  <a:gd name="T108" fmla="*/ 19 w 338"/>
                  <a:gd name="T109" fmla="*/ 269 h 526"/>
                  <a:gd name="T110" fmla="*/ 33 w 338"/>
                  <a:gd name="T111" fmla="*/ 68 h 526"/>
                  <a:gd name="T112" fmla="*/ 59 w 338"/>
                  <a:gd name="T113" fmla="*/ 24 h 526"/>
                  <a:gd name="T114" fmla="*/ 96 w 338"/>
                  <a:gd name="T115" fmla="*/ 19 h 526"/>
                  <a:gd name="T116" fmla="*/ 132 w 338"/>
                  <a:gd name="T117" fmla="*/ 15 h 526"/>
                  <a:gd name="T118" fmla="*/ 161 w 338"/>
                  <a:gd name="T119" fmla="*/ 3 h 526"/>
                  <a:gd name="T120" fmla="*/ 183 w 338"/>
                  <a:gd name="T121" fmla="*/ 1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8" h="526">
                    <a:moveTo>
                      <a:pt x="184" y="19"/>
                    </a:moveTo>
                    <a:lnTo>
                      <a:pt x="205" y="121"/>
                    </a:lnTo>
                    <a:lnTo>
                      <a:pt x="202" y="122"/>
                    </a:lnTo>
                    <a:lnTo>
                      <a:pt x="198" y="123"/>
                    </a:lnTo>
                    <a:lnTo>
                      <a:pt x="193" y="123"/>
                    </a:lnTo>
                    <a:lnTo>
                      <a:pt x="190" y="124"/>
                    </a:lnTo>
                    <a:lnTo>
                      <a:pt x="186" y="125"/>
                    </a:lnTo>
                    <a:lnTo>
                      <a:pt x="183" y="126"/>
                    </a:lnTo>
                    <a:lnTo>
                      <a:pt x="180" y="128"/>
                    </a:lnTo>
                    <a:lnTo>
                      <a:pt x="177" y="130"/>
                    </a:lnTo>
                    <a:lnTo>
                      <a:pt x="174" y="134"/>
                    </a:lnTo>
                    <a:lnTo>
                      <a:pt x="173" y="137"/>
                    </a:lnTo>
                    <a:lnTo>
                      <a:pt x="177" y="141"/>
                    </a:lnTo>
                    <a:lnTo>
                      <a:pt x="180" y="142"/>
                    </a:lnTo>
                    <a:lnTo>
                      <a:pt x="184" y="143"/>
                    </a:lnTo>
                    <a:lnTo>
                      <a:pt x="187" y="144"/>
                    </a:lnTo>
                    <a:lnTo>
                      <a:pt x="191" y="144"/>
                    </a:lnTo>
                    <a:lnTo>
                      <a:pt x="196" y="143"/>
                    </a:lnTo>
                    <a:lnTo>
                      <a:pt x="199" y="143"/>
                    </a:lnTo>
                    <a:lnTo>
                      <a:pt x="203" y="143"/>
                    </a:lnTo>
                    <a:lnTo>
                      <a:pt x="206" y="143"/>
                    </a:lnTo>
                    <a:lnTo>
                      <a:pt x="210" y="143"/>
                    </a:lnTo>
                    <a:lnTo>
                      <a:pt x="211" y="147"/>
                    </a:lnTo>
                    <a:lnTo>
                      <a:pt x="214" y="150"/>
                    </a:lnTo>
                    <a:lnTo>
                      <a:pt x="216" y="154"/>
                    </a:lnTo>
                    <a:lnTo>
                      <a:pt x="217" y="157"/>
                    </a:lnTo>
                    <a:lnTo>
                      <a:pt x="220" y="161"/>
                    </a:lnTo>
                    <a:lnTo>
                      <a:pt x="221" y="166"/>
                    </a:lnTo>
                    <a:lnTo>
                      <a:pt x="222" y="170"/>
                    </a:lnTo>
                    <a:lnTo>
                      <a:pt x="223" y="174"/>
                    </a:lnTo>
                    <a:lnTo>
                      <a:pt x="224" y="179"/>
                    </a:lnTo>
                    <a:lnTo>
                      <a:pt x="224" y="184"/>
                    </a:lnTo>
                    <a:lnTo>
                      <a:pt x="222" y="184"/>
                    </a:lnTo>
                    <a:lnTo>
                      <a:pt x="221" y="182"/>
                    </a:lnTo>
                    <a:lnTo>
                      <a:pt x="218" y="184"/>
                    </a:lnTo>
                    <a:lnTo>
                      <a:pt x="217" y="184"/>
                    </a:lnTo>
                    <a:lnTo>
                      <a:pt x="216" y="185"/>
                    </a:lnTo>
                    <a:lnTo>
                      <a:pt x="214" y="186"/>
                    </a:lnTo>
                    <a:lnTo>
                      <a:pt x="212" y="187"/>
                    </a:lnTo>
                    <a:lnTo>
                      <a:pt x="211" y="187"/>
                    </a:lnTo>
                    <a:lnTo>
                      <a:pt x="209" y="188"/>
                    </a:lnTo>
                    <a:lnTo>
                      <a:pt x="208" y="190"/>
                    </a:lnTo>
                    <a:lnTo>
                      <a:pt x="208" y="191"/>
                    </a:lnTo>
                    <a:lnTo>
                      <a:pt x="208" y="192"/>
                    </a:lnTo>
                    <a:lnTo>
                      <a:pt x="208" y="194"/>
                    </a:lnTo>
                    <a:lnTo>
                      <a:pt x="208" y="195"/>
                    </a:lnTo>
                    <a:lnTo>
                      <a:pt x="209" y="197"/>
                    </a:lnTo>
                    <a:lnTo>
                      <a:pt x="209" y="199"/>
                    </a:lnTo>
                    <a:lnTo>
                      <a:pt x="210" y="200"/>
                    </a:lnTo>
                    <a:lnTo>
                      <a:pt x="211" y="201"/>
                    </a:lnTo>
                    <a:lnTo>
                      <a:pt x="212" y="203"/>
                    </a:lnTo>
                    <a:lnTo>
                      <a:pt x="214" y="204"/>
                    </a:lnTo>
                    <a:lnTo>
                      <a:pt x="222" y="201"/>
                    </a:lnTo>
                    <a:lnTo>
                      <a:pt x="228" y="203"/>
                    </a:lnTo>
                    <a:lnTo>
                      <a:pt x="234" y="206"/>
                    </a:lnTo>
                    <a:lnTo>
                      <a:pt x="237" y="211"/>
                    </a:lnTo>
                    <a:lnTo>
                      <a:pt x="241" y="217"/>
                    </a:lnTo>
                    <a:lnTo>
                      <a:pt x="243" y="224"/>
                    </a:lnTo>
                    <a:lnTo>
                      <a:pt x="246" y="232"/>
                    </a:lnTo>
                    <a:lnTo>
                      <a:pt x="249" y="239"/>
                    </a:lnTo>
                    <a:lnTo>
                      <a:pt x="252" y="245"/>
                    </a:lnTo>
                    <a:lnTo>
                      <a:pt x="256" y="251"/>
                    </a:lnTo>
                    <a:lnTo>
                      <a:pt x="249" y="254"/>
                    </a:lnTo>
                    <a:lnTo>
                      <a:pt x="242" y="256"/>
                    </a:lnTo>
                    <a:lnTo>
                      <a:pt x="235" y="260"/>
                    </a:lnTo>
                    <a:lnTo>
                      <a:pt x="228" y="262"/>
                    </a:lnTo>
                    <a:lnTo>
                      <a:pt x="221" y="264"/>
                    </a:lnTo>
                    <a:lnTo>
                      <a:pt x="214" y="268"/>
                    </a:lnTo>
                    <a:lnTo>
                      <a:pt x="206" y="270"/>
                    </a:lnTo>
                    <a:lnTo>
                      <a:pt x="199" y="272"/>
                    </a:lnTo>
                    <a:lnTo>
                      <a:pt x="192" y="274"/>
                    </a:lnTo>
                    <a:lnTo>
                      <a:pt x="185" y="275"/>
                    </a:lnTo>
                    <a:lnTo>
                      <a:pt x="179" y="263"/>
                    </a:lnTo>
                    <a:lnTo>
                      <a:pt x="173" y="250"/>
                    </a:lnTo>
                    <a:lnTo>
                      <a:pt x="167" y="238"/>
                    </a:lnTo>
                    <a:lnTo>
                      <a:pt x="160" y="226"/>
                    </a:lnTo>
                    <a:lnTo>
                      <a:pt x="153" y="216"/>
                    </a:lnTo>
                    <a:lnTo>
                      <a:pt x="145" y="204"/>
                    </a:lnTo>
                    <a:lnTo>
                      <a:pt x="136" y="193"/>
                    </a:lnTo>
                    <a:lnTo>
                      <a:pt x="127" y="184"/>
                    </a:lnTo>
                    <a:lnTo>
                      <a:pt x="116" y="174"/>
                    </a:lnTo>
                    <a:lnTo>
                      <a:pt x="105" y="166"/>
                    </a:lnTo>
                    <a:lnTo>
                      <a:pt x="102" y="169"/>
                    </a:lnTo>
                    <a:lnTo>
                      <a:pt x="98" y="174"/>
                    </a:lnTo>
                    <a:lnTo>
                      <a:pt x="95" y="179"/>
                    </a:lnTo>
                    <a:lnTo>
                      <a:pt x="91" y="184"/>
                    </a:lnTo>
                    <a:lnTo>
                      <a:pt x="89" y="188"/>
                    </a:lnTo>
                    <a:lnTo>
                      <a:pt x="85" y="192"/>
                    </a:lnTo>
                    <a:lnTo>
                      <a:pt x="80" y="195"/>
                    </a:lnTo>
                    <a:lnTo>
                      <a:pt x="77" y="198"/>
                    </a:lnTo>
                    <a:lnTo>
                      <a:pt x="71" y="199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6" y="203"/>
                    </a:lnTo>
                    <a:lnTo>
                      <a:pt x="67" y="205"/>
                    </a:lnTo>
                    <a:lnTo>
                      <a:pt x="69" y="206"/>
                    </a:lnTo>
                    <a:lnTo>
                      <a:pt x="71" y="207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78" y="211"/>
                    </a:lnTo>
                    <a:lnTo>
                      <a:pt x="80" y="213"/>
                    </a:lnTo>
                    <a:lnTo>
                      <a:pt x="82" y="214"/>
                    </a:lnTo>
                    <a:lnTo>
                      <a:pt x="80" y="222"/>
                    </a:lnTo>
                    <a:lnTo>
                      <a:pt x="80" y="229"/>
                    </a:lnTo>
                    <a:lnTo>
                      <a:pt x="79" y="237"/>
                    </a:lnTo>
                    <a:lnTo>
                      <a:pt x="78" y="245"/>
                    </a:lnTo>
                    <a:lnTo>
                      <a:pt x="78" y="254"/>
                    </a:lnTo>
                    <a:lnTo>
                      <a:pt x="78" y="262"/>
                    </a:lnTo>
                    <a:lnTo>
                      <a:pt x="79" y="269"/>
                    </a:lnTo>
                    <a:lnTo>
                      <a:pt x="82" y="276"/>
                    </a:lnTo>
                    <a:lnTo>
                      <a:pt x="86" y="283"/>
                    </a:lnTo>
                    <a:lnTo>
                      <a:pt x="91" y="289"/>
                    </a:lnTo>
                    <a:lnTo>
                      <a:pt x="107" y="300"/>
                    </a:lnTo>
                    <a:lnTo>
                      <a:pt x="122" y="307"/>
                    </a:lnTo>
                    <a:lnTo>
                      <a:pt x="140" y="312"/>
                    </a:lnTo>
                    <a:lnTo>
                      <a:pt x="158" y="313"/>
                    </a:lnTo>
                    <a:lnTo>
                      <a:pt x="176" y="312"/>
                    </a:lnTo>
                    <a:lnTo>
                      <a:pt x="193" y="308"/>
                    </a:lnTo>
                    <a:lnTo>
                      <a:pt x="211" y="304"/>
                    </a:lnTo>
                    <a:lnTo>
                      <a:pt x="229" y="298"/>
                    </a:lnTo>
                    <a:lnTo>
                      <a:pt x="246" y="292"/>
                    </a:lnTo>
                    <a:lnTo>
                      <a:pt x="262" y="286"/>
                    </a:lnTo>
                    <a:lnTo>
                      <a:pt x="338" y="266"/>
                    </a:lnTo>
                    <a:lnTo>
                      <a:pt x="336" y="320"/>
                    </a:lnTo>
                    <a:lnTo>
                      <a:pt x="321" y="327"/>
                    </a:lnTo>
                    <a:lnTo>
                      <a:pt x="305" y="333"/>
                    </a:lnTo>
                    <a:lnTo>
                      <a:pt x="291" y="338"/>
                    </a:lnTo>
                    <a:lnTo>
                      <a:pt x="275" y="343"/>
                    </a:lnTo>
                    <a:lnTo>
                      <a:pt x="260" y="346"/>
                    </a:lnTo>
                    <a:lnTo>
                      <a:pt x="245" y="350"/>
                    </a:lnTo>
                    <a:lnTo>
                      <a:pt x="228" y="352"/>
                    </a:lnTo>
                    <a:lnTo>
                      <a:pt x="212" y="355"/>
                    </a:lnTo>
                    <a:lnTo>
                      <a:pt x="197" y="356"/>
                    </a:lnTo>
                    <a:lnTo>
                      <a:pt x="182" y="357"/>
                    </a:lnTo>
                    <a:lnTo>
                      <a:pt x="180" y="356"/>
                    </a:lnTo>
                    <a:lnTo>
                      <a:pt x="179" y="355"/>
                    </a:lnTo>
                    <a:lnTo>
                      <a:pt x="178" y="354"/>
                    </a:lnTo>
                    <a:lnTo>
                      <a:pt x="177" y="352"/>
                    </a:lnTo>
                    <a:lnTo>
                      <a:pt x="174" y="351"/>
                    </a:lnTo>
                    <a:lnTo>
                      <a:pt x="173" y="349"/>
                    </a:lnTo>
                    <a:lnTo>
                      <a:pt x="171" y="349"/>
                    </a:lnTo>
                    <a:lnTo>
                      <a:pt x="170" y="348"/>
                    </a:lnTo>
                    <a:lnTo>
                      <a:pt x="167" y="348"/>
                    </a:lnTo>
                    <a:lnTo>
                      <a:pt x="165" y="349"/>
                    </a:lnTo>
                    <a:lnTo>
                      <a:pt x="165" y="355"/>
                    </a:lnTo>
                    <a:lnTo>
                      <a:pt x="162" y="360"/>
                    </a:lnTo>
                    <a:lnTo>
                      <a:pt x="159" y="362"/>
                    </a:lnTo>
                    <a:lnTo>
                      <a:pt x="155" y="364"/>
                    </a:lnTo>
                    <a:lnTo>
                      <a:pt x="151" y="366"/>
                    </a:lnTo>
                    <a:lnTo>
                      <a:pt x="145" y="366"/>
                    </a:lnTo>
                    <a:lnTo>
                      <a:pt x="140" y="366"/>
                    </a:lnTo>
                    <a:lnTo>
                      <a:pt x="134" y="367"/>
                    </a:lnTo>
                    <a:lnTo>
                      <a:pt x="129" y="368"/>
                    </a:lnTo>
                    <a:lnTo>
                      <a:pt x="124" y="369"/>
                    </a:lnTo>
                    <a:lnTo>
                      <a:pt x="121" y="368"/>
                    </a:lnTo>
                    <a:lnTo>
                      <a:pt x="119" y="366"/>
                    </a:lnTo>
                    <a:lnTo>
                      <a:pt x="117" y="362"/>
                    </a:lnTo>
                    <a:lnTo>
                      <a:pt x="115" y="358"/>
                    </a:lnTo>
                    <a:lnTo>
                      <a:pt x="114" y="354"/>
                    </a:lnTo>
                    <a:lnTo>
                      <a:pt x="111" y="350"/>
                    </a:lnTo>
                    <a:lnTo>
                      <a:pt x="110" y="348"/>
                    </a:lnTo>
                    <a:lnTo>
                      <a:pt x="108" y="346"/>
                    </a:lnTo>
                    <a:lnTo>
                      <a:pt x="104" y="348"/>
                    </a:lnTo>
                    <a:lnTo>
                      <a:pt x="99" y="351"/>
                    </a:lnTo>
                    <a:lnTo>
                      <a:pt x="99" y="355"/>
                    </a:lnTo>
                    <a:lnTo>
                      <a:pt x="99" y="357"/>
                    </a:lnTo>
                    <a:lnTo>
                      <a:pt x="99" y="361"/>
                    </a:lnTo>
                    <a:lnTo>
                      <a:pt x="98" y="364"/>
                    </a:lnTo>
                    <a:lnTo>
                      <a:pt x="98" y="368"/>
                    </a:lnTo>
                    <a:lnTo>
                      <a:pt x="97" y="370"/>
                    </a:lnTo>
                    <a:lnTo>
                      <a:pt x="95" y="373"/>
                    </a:lnTo>
                    <a:lnTo>
                      <a:pt x="94" y="375"/>
                    </a:lnTo>
                    <a:lnTo>
                      <a:pt x="91" y="376"/>
                    </a:lnTo>
                    <a:lnTo>
                      <a:pt x="88" y="377"/>
                    </a:lnTo>
                    <a:lnTo>
                      <a:pt x="84" y="375"/>
                    </a:lnTo>
                    <a:lnTo>
                      <a:pt x="80" y="374"/>
                    </a:lnTo>
                    <a:lnTo>
                      <a:pt x="77" y="374"/>
                    </a:lnTo>
                    <a:lnTo>
                      <a:pt x="75" y="376"/>
                    </a:lnTo>
                    <a:lnTo>
                      <a:pt x="71" y="379"/>
                    </a:lnTo>
                    <a:lnTo>
                      <a:pt x="69" y="381"/>
                    </a:lnTo>
                    <a:lnTo>
                      <a:pt x="67" y="385"/>
                    </a:lnTo>
                    <a:lnTo>
                      <a:pt x="65" y="388"/>
                    </a:lnTo>
                    <a:lnTo>
                      <a:pt x="64" y="392"/>
                    </a:lnTo>
                    <a:lnTo>
                      <a:pt x="63" y="394"/>
                    </a:lnTo>
                    <a:lnTo>
                      <a:pt x="51" y="498"/>
                    </a:lnTo>
                    <a:lnTo>
                      <a:pt x="48" y="495"/>
                    </a:lnTo>
                    <a:lnTo>
                      <a:pt x="46" y="495"/>
                    </a:lnTo>
                    <a:lnTo>
                      <a:pt x="42" y="494"/>
                    </a:lnTo>
                    <a:lnTo>
                      <a:pt x="40" y="494"/>
                    </a:lnTo>
                    <a:lnTo>
                      <a:pt x="38" y="495"/>
                    </a:lnTo>
                    <a:lnTo>
                      <a:pt x="34" y="496"/>
                    </a:lnTo>
                    <a:lnTo>
                      <a:pt x="32" y="498"/>
                    </a:lnTo>
                    <a:lnTo>
                      <a:pt x="29" y="500"/>
                    </a:lnTo>
                    <a:lnTo>
                      <a:pt x="27" y="501"/>
                    </a:lnTo>
                    <a:lnTo>
                      <a:pt x="25" y="503"/>
                    </a:lnTo>
                    <a:lnTo>
                      <a:pt x="27" y="507"/>
                    </a:lnTo>
                    <a:lnTo>
                      <a:pt x="29" y="509"/>
                    </a:lnTo>
                    <a:lnTo>
                      <a:pt x="33" y="512"/>
                    </a:lnTo>
                    <a:lnTo>
                      <a:pt x="37" y="513"/>
                    </a:lnTo>
                    <a:lnTo>
                      <a:pt x="40" y="514"/>
                    </a:lnTo>
                    <a:lnTo>
                      <a:pt x="42" y="517"/>
                    </a:lnTo>
                    <a:lnTo>
                      <a:pt x="46" y="518"/>
                    </a:lnTo>
                    <a:lnTo>
                      <a:pt x="48" y="520"/>
                    </a:lnTo>
                    <a:lnTo>
                      <a:pt x="50" y="523"/>
                    </a:lnTo>
                    <a:lnTo>
                      <a:pt x="51" y="526"/>
                    </a:lnTo>
                    <a:lnTo>
                      <a:pt x="46" y="524"/>
                    </a:lnTo>
                    <a:lnTo>
                      <a:pt x="41" y="523"/>
                    </a:lnTo>
                    <a:lnTo>
                      <a:pt x="37" y="520"/>
                    </a:lnTo>
                    <a:lnTo>
                      <a:pt x="31" y="519"/>
                    </a:lnTo>
                    <a:lnTo>
                      <a:pt x="26" y="518"/>
                    </a:lnTo>
                    <a:lnTo>
                      <a:pt x="21" y="518"/>
                    </a:lnTo>
                    <a:lnTo>
                      <a:pt x="15" y="517"/>
                    </a:lnTo>
                    <a:lnTo>
                      <a:pt x="10" y="517"/>
                    </a:lnTo>
                    <a:lnTo>
                      <a:pt x="4" y="517"/>
                    </a:lnTo>
                    <a:lnTo>
                      <a:pt x="0" y="518"/>
                    </a:lnTo>
                    <a:lnTo>
                      <a:pt x="2" y="468"/>
                    </a:lnTo>
                    <a:lnTo>
                      <a:pt x="6" y="418"/>
                    </a:lnTo>
                    <a:lnTo>
                      <a:pt x="9" y="369"/>
                    </a:lnTo>
                    <a:lnTo>
                      <a:pt x="14" y="319"/>
                    </a:lnTo>
                    <a:lnTo>
                      <a:pt x="19" y="269"/>
                    </a:lnTo>
                    <a:lnTo>
                      <a:pt x="22" y="219"/>
                    </a:lnTo>
                    <a:lnTo>
                      <a:pt x="26" y="169"/>
                    </a:lnTo>
                    <a:lnTo>
                      <a:pt x="29" y="119"/>
                    </a:lnTo>
                    <a:lnTo>
                      <a:pt x="33" y="68"/>
                    </a:lnTo>
                    <a:lnTo>
                      <a:pt x="34" y="18"/>
                    </a:lnTo>
                    <a:lnTo>
                      <a:pt x="42" y="22"/>
                    </a:lnTo>
                    <a:lnTo>
                      <a:pt x="51" y="23"/>
                    </a:lnTo>
                    <a:lnTo>
                      <a:pt x="59" y="24"/>
                    </a:lnTo>
                    <a:lnTo>
                      <a:pt x="69" y="24"/>
                    </a:lnTo>
                    <a:lnTo>
                      <a:pt x="77" y="23"/>
                    </a:lnTo>
                    <a:lnTo>
                      <a:pt x="86" y="22"/>
                    </a:lnTo>
                    <a:lnTo>
                      <a:pt x="96" y="19"/>
                    </a:lnTo>
                    <a:lnTo>
                      <a:pt x="105" y="18"/>
                    </a:lnTo>
                    <a:lnTo>
                      <a:pt x="115" y="16"/>
                    </a:lnTo>
                    <a:lnTo>
                      <a:pt x="124" y="15"/>
                    </a:lnTo>
                    <a:lnTo>
                      <a:pt x="132" y="15"/>
                    </a:lnTo>
                    <a:lnTo>
                      <a:pt x="139" y="13"/>
                    </a:lnTo>
                    <a:lnTo>
                      <a:pt x="146" y="10"/>
                    </a:lnTo>
                    <a:lnTo>
                      <a:pt x="154" y="6"/>
                    </a:lnTo>
                    <a:lnTo>
                      <a:pt x="161" y="3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79" y="3"/>
                    </a:lnTo>
                    <a:lnTo>
                      <a:pt x="183" y="10"/>
                    </a:lnTo>
                    <a:lnTo>
                      <a:pt x="185" y="21"/>
                    </a:lnTo>
                    <a:lnTo>
                      <a:pt x="185" y="21"/>
                    </a:lnTo>
                    <a:lnTo>
                      <a:pt x="184" y="19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5" name="Freeform 29"/>
              <p:cNvSpPr>
                <a:spLocks/>
              </p:cNvSpPr>
              <p:nvPr/>
            </p:nvSpPr>
            <p:spPr bwMode="auto">
              <a:xfrm rot="112789">
                <a:off x="1844" y="3112"/>
                <a:ext cx="15" cy="20"/>
              </a:xfrm>
              <a:custGeom>
                <a:avLst/>
                <a:gdLst>
                  <a:gd name="T0" fmla="*/ 28 w 28"/>
                  <a:gd name="T1" fmla="*/ 2 h 41"/>
                  <a:gd name="T2" fmla="*/ 27 w 28"/>
                  <a:gd name="T3" fmla="*/ 6 h 41"/>
                  <a:gd name="T4" fmla="*/ 24 w 28"/>
                  <a:gd name="T5" fmla="*/ 11 h 41"/>
                  <a:gd name="T6" fmla="*/ 23 w 28"/>
                  <a:gd name="T7" fmla="*/ 16 h 41"/>
                  <a:gd name="T8" fmla="*/ 22 w 28"/>
                  <a:gd name="T9" fmla="*/ 21 h 41"/>
                  <a:gd name="T10" fmla="*/ 20 w 28"/>
                  <a:gd name="T11" fmla="*/ 25 h 41"/>
                  <a:gd name="T12" fmla="*/ 19 w 28"/>
                  <a:gd name="T13" fmla="*/ 29 h 41"/>
                  <a:gd name="T14" fmla="*/ 15 w 28"/>
                  <a:gd name="T15" fmla="*/ 34 h 41"/>
                  <a:gd name="T16" fmla="*/ 11 w 28"/>
                  <a:gd name="T17" fmla="*/ 36 h 41"/>
                  <a:gd name="T18" fmla="*/ 8 w 28"/>
                  <a:gd name="T19" fmla="*/ 40 h 41"/>
                  <a:gd name="T20" fmla="*/ 2 w 28"/>
                  <a:gd name="T21" fmla="*/ 41 h 41"/>
                  <a:gd name="T22" fmla="*/ 1 w 28"/>
                  <a:gd name="T23" fmla="*/ 37 h 41"/>
                  <a:gd name="T24" fmla="*/ 0 w 28"/>
                  <a:gd name="T25" fmla="*/ 32 h 41"/>
                  <a:gd name="T26" fmla="*/ 1 w 28"/>
                  <a:gd name="T27" fmla="*/ 29 h 41"/>
                  <a:gd name="T28" fmla="*/ 2 w 28"/>
                  <a:gd name="T29" fmla="*/ 25 h 41"/>
                  <a:gd name="T30" fmla="*/ 3 w 28"/>
                  <a:gd name="T31" fmla="*/ 22 h 41"/>
                  <a:gd name="T32" fmla="*/ 5 w 28"/>
                  <a:gd name="T33" fmla="*/ 18 h 41"/>
                  <a:gd name="T34" fmla="*/ 9 w 28"/>
                  <a:gd name="T35" fmla="*/ 15 h 41"/>
                  <a:gd name="T36" fmla="*/ 11 w 28"/>
                  <a:gd name="T37" fmla="*/ 11 h 41"/>
                  <a:gd name="T38" fmla="*/ 14 w 28"/>
                  <a:gd name="T39" fmla="*/ 8 h 41"/>
                  <a:gd name="T40" fmla="*/ 16 w 28"/>
                  <a:gd name="T41" fmla="*/ 4 h 41"/>
                  <a:gd name="T42" fmla="*/ 17 w 28"/>
                  <a:gd name="T43" fmla="*/ 4 h 41"/>
                  <a:gd name="T44" fmla="*/ 19 w 28"/>
                  <a:gd name="T45" fmla="*/ 4 h 41"/>
                  <a:gd name="T46" fmla="*/ 20 w 28"/>
                  <a:gd name="T47" fmla="*/ 4 h 41"/>
                  <a:gd name="T48" fmla="*/ 21 w 28"/>
                  <a:gd name="T49" fmla="*/ 3 h 41"/>
                  <a:gd name="T50" fmla="*/ 22 w 28"/>
                  <a:gd name="T51" fmla="*/ 3 h 41"/>
                  <a:gd name="T52" fmla="*/ 23 w 28"/>
                  <a:gd name="T53" fmla="*/ 2 h 41"/>
                  <a:gd name="T54" fmla="*/ 24 w 28"/>
                  <a:gd name="T55" fmla="*/ 2 h 41"/>
                  <a:gd name="T56" fmla="*/ 26 w 28"/>
                  <a:gd name="T57" fmla="*/ 0 h 41"/>
                  <a:gd name="T58" fmla="*/ 27 w 28"/>
                  <a:gd name="T59" fmla="*/ 0 h 41"/>
                  <a:gd name="T60" fmla="*/ 28 w 28"/>
                  <a:gd name="T61" fmla="*/ 2 h 41"/>
                  <a:gd name="T62" fmla="*/ 28 w 28"/>
                  <a:gd name="T6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" h="41">
                    <a:moveTo>
                      <a:pt x="28" y="2"/>
                    </a:moveTo>
                    <a:lnTo>
                      <a:pt x="27" y="6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2" y="21"/>
                    </a:lnTo>
                    <a:lnTo>
                      <a:pt x="20" y="25"/>
                    </a:lnTo>
                    <a:lnTo>
                      <a:pt x="19" y="29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2" y="41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3" y="22"/>
                    </a:lnTo>
                    <a:lnTo>
                      <a:pt x="5" y="18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6" name="Freeform 30"/>
              <p:cNvSpPr>
                <a:spLocks/>
              </p:cNvSpPr>
              <p:nvPr/>
            </p:nvSpPr>
            <p:spPr bwMode="auto">
              <a:xfrm rot="112789">
                <a:off x="640" y="3093"/>
                <a:ext cx="63" cy="27"/>
              </a:xfrm>
              <a:custGeom>
                <a:avLst/>
                <a:gdLst>
                  <a:gd name="T0" fmla="*/ 126 w 126"/>
                  <a:gd name="T1" fmla="*/ 39 h 53"/>
                  <a:gd name="T2" fmla="*/ 117 w 126"/>
                  <a:gd name="T3" fmla="*/ 38 h 53"/>
                  <a:gd name="T4" fmla="*/ 106 w 126"/>
                  <a:gd name="T5" fmla="*/ 36 h 53"/>
                  <a:gd name="T6" fmla="*/ 94 w 126"/>
                  <a:gd name="T7" fmla="*/ 36 h 53"/>
                  <a:gd name="T8" fmla="*/ 81 w 126"/>
                  <a:gd name="T9" fmla="*/ 36 h 53"/>
                  <a:gd name="T10" fmla="*/ 69 w 126"/>
                  <a:gd name="T11" fmla="*/ 38 h 53"/>
                  <a:gd name="T12" fmla="*/ 56 w 126"/>
                  <a:gd name="T13" fmla="*/ 39 h 53"/>
                  <a:gd name="T14" fmla="*/ 43 w 126"/>
                  <a:gd name="T15" fmla="*/ 41 h 53"/>
                  <a:gd name="T16" fmla="*/ 30 w 126"/>
                  <a:gd name="T17" fmla="*/ 45 h 53"/>
                  <a:gd name="T18" fmla="*/ 18 w 126"/>
                  <a:gd name="T19" fmla="*/ 48 h 53"/>
                  <a:gd name="T20" fmla="*/ 6 w 126"/>
                  <a:gd name="T21" fmla="*/ 53 h 53"/>
                  <a:gd name="T22" fmla="*/ 4 w 126"/>
                  <a:gd name="T23" fmla="*/ 50 h 53"/>
                  <a:gd name="T24" fmla="*/ 3 w 126"/>
                  <a:gd name="T25" fmla="*/ 45 h 53"/>
                  <a:gd name="T26" fmla="*/ 2 w 126"/>
                  <a:gd name="T27" fmla="*/ 41 h 53"/>
                  <a:gd name="T28" fmla="*/ 0 w 126"/>
                  <a:gd name="T29" fmla="*/ 36 h 53"/>
                  <a:gd name="T30" fmla="*/ 0 w 126"/>
                  <a:gd name="T31" fmla="*/ 32 h 53"/>
                  <a:gd name="T32" fmla="*/ 0 w 126"/>
                  <a:gd name="T33" fmla="*/ 27 h 53"/>
                  <a:gd name="T34" fmla="*/ 0 w 126"/>
                  <a:gd name="T35" fmla="*/ 22 h 53"/>
                  <a:gd name="T36" fmla="*/ 2 w 126"/>
                  <a:gd name="T37" fmla="*/ 19 h 53"/>
                  <a:gd name="T38" fmla="*/ 3 w 126"/>
                  <a:gd name="T39" fmla="*/ 14 h 53"/>
                  <a:gd name="T40" fmla="*/ 4 w 126"/>
                  <a:gd name="T41" fmla="*/ 10 h 53"/>
                  <a:gd name="T42" fmla="*/ 14 w 126"/>
                  <a:gd name="T43" fmla="*/ 4 h 53"/>
                  <a:gd name="T44" fmla="*/ 24 w 126"/>
                  <a:gd name="T45" fmla="*/ 2 h 53"/>
                  <a:gd name="T46" fmla="*/ 36 w 126"/>
                  <a:gd name="T47" fmla="*/ 0 h 53"/>
                  <a:gd name="T48" fmla="*/ 47 w 126"/>
                  <a:gd name="T49" fmla="*/ 0 h 53"/>
                  <a:gd name="T50" fmla="*/ 59 w 126"/>
                  <a:gd name="T51" fmla="*/ 2 h 53"/>
                  <a:gd name="T52" fmla="*/ 71 w 126"/>
                  <a:gd name="T53" fmla="*/ 4 h 53"/>
                  <a:gd name="T54" fmla="*/ 81 w 126"/>
                  <a:gd name="T55" fmla="*/ 8 h 53"/>
                  <a:gd name="T56" fmla="*/ 92 w 126"/>
                  <a:gd name="T57" fmla="*/ 13 h 53"/>
                  <a:gd name="T58" fmla="*/ 103 w 126"/>
                  <a:gd name="T59" fmla="*/ 19 h 53"/>
                  <a:gd name="T60" fmla="*/ 112 w 126"/>
                  <a:gd name="T61" fmla="*/ 25 h 53"/>
                  <a:gd name="T62" fmla="*/ 126 w 126"/>
                  <a:gd name="T63" fmla="*/ 39 h 53"/>
                  <a:gd name="T64" fmla="*/ 126 w 126"/>
                  <a:gd name="T65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53">
                    <a:moveTo>
                      <a:pt x="126" y="39"/>
                    </a:moveTo>
                    <a:lnTo>
                      <a:pt x="117" y="38"/>
                    </a:lnTo>
                    <a:lnTo>
                      <a:pt x="106" y="36"/>
                    </a:lnTo>
                    <a:lnTo>
                      <a:pt x="94" y="36"/>
                    </a:lnTo>
                    <a:lnTo>
                      <a:pt x="81" y="36"/>
                    </a:lnTo>
                    <a:lnTo>
                      <a:pt x="69" y="38"/>
                    </a:lnTo>
                    <a:lnTo>
                      <a:pt x="56" y="39"/>
                    </a:lnTo>
                    <a:lnTo>
                      <a:pt x="43" y="41"/>
                    </a:lnTo>
                    <a:lnTo>
                      <a:pt x="30" y="45"/>
                    </a:lnTo>
                    <a:lnTo>
                      <a:pt x="18" y="48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4" y="10"/>
                    </a:lnTo>
                    <a:lnTo>
                      <a:pt x="14" y="4"/>
                    </a:lnTo>
                    <a:lnTo>
                      <a:pt x="24" y="2"/>
                    </a:lnTo>
                    <a:lnTo>
                      <a:pt x="36" y="0"/>
                    </a:lnTo>
                    <a:lnTo>
                      <a:pt x="47" y="0"/>
                    </a:lnTo>
                    <a:lnTo>
                      <a:pt x="59" y="2"/>
                    </a:lnTo>
                    <a:lnTo>
                      <a:pt x="71" y="4"/>
                    </a:lnTo>
                    <a:lnTo>
                      <a:pt x="81" y="8"/>
                    </a:lnTo>
                    <a:lnTo>
                      <a:pt x="92" y="13"/>
                    </a:lnTo>
                    <a:lnTo>
                      <a:pt x="103" y="19"/>
                    </a:lnTo>
                    <a:lnTo>
                      <a:pt x="112" y="25"/>
                    </a:lnTo>
                    <a:lnTo>
                      <a:pt x="126" y="39"/>
                    </a:lnTo>
                    <a:lnTo>
                      <a:pt x="126" y="39"/>
                    </a:lnTo>
                    <a:close/>
                  </a:path>
                </a:pathLst>
              </a:custGeom>
              <a:solidFill>
                <a:srgbClr val="D7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7" name="Freeform 31"/>
              <p:cNvSpPr>
                <a:spLocks/>
              </p:cNvSpPr>
              <p:nvPr/>
            </p:nvSpPr>
            <p:spPr bwMode="auto">
              <a:xfrm rot="112789">
                <a:off x="1843" y="3137"/>
                <a:ext cx="19" cy="12"/>
              </a:xfrm>
              <a:custGeom>
                <a:avLst/>
                <a:gdLst>
                  <a:gd name="T0" fmla="*/ 36 w 38"/>
                  <a:gd name="T1" fmla="*/ 15 h 25"/>
                  <a:gd name="T2" fmla="*/ 38 w 38"/>
                  <a:gd name="T3" fmla="*/ 17 h 25"/>
                  <a:gd name="T4" fmla="*/ 38 w 38"/>
                  <a:gd name="T5" fmla="*/ 19 h 25"/>
                  <a:gd name="T6" fmla="*/ 36 w 38"/>
                  <a:gd name="T7" fmla="*/ 21 h 25"/>
                  <a:gd name="T8" fmla="*/ 35 w 38"/>
                  <a:gd name="T9" fmla="*/ 22 h 25"/>
                  <a:gd name="T10" fmla="*/ 34 w 38"/>
                  <a:gd name="T11" fmla="*/ 22 h 25"/>
                  <a:gd name="T12" fmla="*/ 32 w 38"/>
                  <a:gd name="T13" fmla="*/ 22 h 25"/>
                  <a:gd name="T14" fmla="*/ 30 w 38"/>
                  <a:gd name="T15" fmla="*/ 23 h 25"/>
                  <a:gd name="T16" fmla="*/ 28 w 38"/>
                  <a:gd name="T17" fmla="*/ 23 h 25"/>
                  <a:gd name="T18" fmla="*/ 26 w 38"/>
                  <a:gd name="T19" fmla="*/ 24 h 25"/>
                  <a:gd name="T20" fmla="*/ 24 w 38"/>
                  <a:gd name="T21" fmla="*/ 25 h 25"/>
                  <a:gd name="T22" fmla="*/ 22 w 38"/>
                  <a:gd name="T23" fmla="*/ 25 h 25"/>
                  <a:gd name="T24" fmla="*/ 20 w 38"/>
                  <a:gd name="T25" fmla="*/ 24 h 25"/>
                  <a:gd name="T26" fmla="*/ 17 w 38"/>
                  <a:gd name="T27" fmla="*/ 23 h 25"/>
                  <a:gd name="T28" fmla="*/ 14 w 38"/>
                  <a:gd name="T29" fmla="*/ 21 h 25"/>
                  <a:gd name="T30" fmla="*/ 10 w 38"/>
                  <a:gd name="T31" fmla="*/ 19 h 25"/>
                  <a:gd name="T32" fmla="*/ 8 w 38"/>
                  <a:gd name="T33" fmla="*/ 16 h 25"/>
                  <a:gd name="T34" fmla="*/ 4 w 38"/>
                  <a:gd name="T35" fmla="*/ 13 h 25"/>
                  <a:gd name="T36" fmla="*/ 2 w 38"/>
                  <a:gd name="T37" fmla="*/ 10 h 25"/>
                  <a:gd name="T38" fmla="*/ 1 w 38"/>
                  <a:gd name="T39" fmla="*/ 6 h 25"/>
                  <a:gd name="T40" fmla="*/ 0 w 38"/>
                  <a:gd name="T41" fmla="*/ 3 h 25"/>
                  <a:gd name="T42" fmla="*/ 0 w 38"/>
                  <a:gd name="T43" fmla="*/ 0 h 25"/>
                  <a:gd name="T44" fmla="*/ 3 w 38"/>
                  <a:gd name="T45" fmla="*/ 2 h 25"/>
                  <a:gd name="T46" fmla="*/ 8 w 38"/>
                  <a:gd name="T47" fmla="*/ 2 h 25"/>
                  <a:gd name="T48" fmla="*/ 13 w 38"/>
                  <a:gd name="T49" fmla="*/ 3 h 25"/>
                  <a:gd name="T50" fmla="*/ 16 w 38"/>
                  <a:gd name="T51" fmla="*/ 3 h 25"/>
                  <a:gd name="T52" fmla="*/ 21 w 38"/>
                  <a:gd name="T53" fmla="*/ 4 h 25"/>
                  <a:gd name="T54" fmla="*/ 24 w 38"/>
                  <a:gd name="T55" fmla="*/ 5 h 25"/>
                  <a:gd name="T56" fmla="*/ 28 w 38"/>
                  <a:gd name="T57" fmla="*/ 6 h 25"/>
                  <a:gd name="T58" fmla="*/ 32 w 38"/>
                  <a:gd name="T59" fmla="*/ 9 h 25"/>
                  <a:gd name="T60" fmla="*/ 34 w 38"/>
                  <a:gd name="T61" fmla="*/ 11 h 25"/>
                  <a:gd name="T62" fmla="*/ 36 w 38"/>
                  <a:gd name="T63" fmla="*/ 15 h 25"/>
                  <a:gd name="T64" fmla="*/ 36 w 38"/>
                  <a:gd name="T6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25">
                    <a:moveTo>
                      <a:pt x="36" y="15"/>
                    </a:moveTo>
                    <a:lnTo>
                      <a:pt x="38" y="17"/>
                    </a:lnTo>
                    <a:lnTo>
                      <a:pt x="38" y="19"/>
                    </a:lnTo>
                    <a:lnTo>
                      <a:pt x="36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0" y="24"/>
                    </a:lnTo>
                    <a:lnTo>
                      <a:pt x="17" y="23"/>
                    </a:lnTo>
                    <a:lnTo>
                      <a:pt x="14" y="21"/>
                    </a:lnTo>
                    <a:lnTo>
                      <a:pt x="10" y="19"/>
                    </a:lnTo>
                    <a:lnTo>
                      <a:pt x="8" y="16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21" y="4"/>
                    </a:lnTo>
                    <a:lnTo>
                      <a:pt x="24" y="5"/>
                    </a:lnTo>
                    <a:lnTo>
                      <a:pt x="28" y="6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6" y="15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8" name="Freeform 32"/>
              <p:cNvSpPr>
                <a:spLocks/>
              </p:cNvSpPr>
              <p:nvPr/>
            </p:nvSpPr>
            <p:spPr bwMode="auto">
              <a:xfrm rot="112789">
                <a:off x="639" y="3133"/>
                <a:ext cx="231" cy="383"/>
              </a:xfrm>
              <a:custGeom>
                <a:avLst/>
                <a:gdLst>
                  <a:gd name="T0" fmla="*/ 149 w 463"/>
                  <a:gd name="T1" fmla="*/ 108 h 766"/>
                  <a:gd name="T2" fmla="*/ 125 w 463"/>
                  <a:gd name="T3" fmla="*/ 109 h 766"/>
                  <a:gd name="T4" fmla="*/ 135 w 463"/>
                  <a:gd name="T5" fmla="*/ 128 h 766"/>
                  <a:gd name="T6" fmla="*/ 151 w 463"/>
                  <a:gd name="T7" fmla="*/ 141 h 766"/>
                  <a:gd name="T8" fmla="*/ 149 w 463"/>
                  <a:gd name="T9" fmla="*/ 192 h 766"/>
                  <a:gd name="T10" fmla="*/ 128 w 463"/>
                  <a:gd name="T11" fmla="*/ 192 h 766"/>
                  <a:gd name="T12" fmla="*/ 120 w 463"/>
                  <a:gd name="T13" fmla="*/ 211 h 766"/>
                  <a:gd name="T14" fmla="*/ 144 w 463"/>
                  <a:gd name="T15" fmla="*/ 217 h 766"/>
                  <a:gd name="T16" fmla="*/ 156 w 463"/>
                  <a:gd name="T17" fmla="*/ 292 h 766"/>
                  <a:gd name="T18" fmla="*/ 135 w 463"/>
                  <a:gd name="T19" fmla="*/ 286 h 766"/>
                  <a:gd name="T20" fmla="*/ 116 w 463"/>
                  <a:gd name="T21" fmla="*/ 296 h 766"/>
                  <a:gd name="T22" fmla="*/ 113 w 463"/>
                  <a:gd name="T23" fmla="*/ 310 h 766"/>
                  <a:gd name="T24" fmla="*/ 125 w 463"/>
                  <a:gd name="T25" fmla="*/ 318 h 766"/>
                  <a:gd name="T26" fmla="*/ 143 w 463"/>
                  <a:gd name="T27" fmla="*/ 319 h 766"/>
                  <a:gd name="T28" fmla="*/ 166 w 463"/>
                  <a:gd name="T29" fmla="*/ 374 h 766"/>
                  <a:gd name="T30" fmla="*/ 155 w 463"/>
                  <a:gd name="T31" fmla="*/ 369 h 766"/>
                  <a:gd name="T32" fmla="*/ 137 w 463"/>
                  <a:gd name="T33" fmla="*/ 368 h 766"/>
                  <a:gd name="T34" fmla="*/ 128 w 463"/>
                  <a:gd name="T35" fmla="*/ 379 h 766"/>
                  <a:gd name="T36" fmla="*/ 125 w 463"/>
                  <a:gd name="T37" fmla="*/ 392 h 766"/>
                  <a:gd name="T38" fmla="*/ 148 w 463"/>
                  <a:gd name="T39" fmla="*/ 399 h 766"/>
                  <a:gd name="T40" fmla="*/ 168 w 463"/>
                  <a:gd name="T41" fmla="*/ 409 h 766"/>
                  <a:gd name="T42" fmla="*/ 174 w 463"/>
                  <a:gd name="T43" fmla="*/ 440 h 766"/>
                  <a:gd name="T44" fmla="*/ 180 w 463"/>
                  <a:gd name="T45" fmla="*/ 472 h 766"/>
                  <a:gd name="T46" fmla="*/ 164 w 463"/>
                  <a:gd name="T47" fmla="*/ 472 h 766"/>
                  <a:gd name="T48" fmla="*/ 149 w 463"/>
                  <a:gd name="T49" fmla="*/ 482 h 766"/>
                  <a:gd name="T50" fmla="*/ 174 w 463"/>
                  <a:gd name="T51" fmla="*/ 504 h 766"/>
                  <a:gd name="T52" fmla="*/ 196 w 463"/>
                  <a:gd name="T53" fmla="*/ 529 h 766"/>
                  <a:gd name="T54" fmla="*/ 188 w 463"/>
                  <a:gd name="T55" fmla="*/ 535 h 766"/>
                  <a:gd name="T56" fmla="*/ 182 w 463"/>
                  <a:gd name="T57" fmla="*/ 543 h 766"/>
                  <a:gd name="T58" fmla="*/ 194 w 463"/>
                  <a:gd name="T59" fmla="*/ 551 h 766"/>
                  <a:gd name="T60" fmla="*/ 206 w 463"/>
                  <a:gd name="T61" fmla="*/ 549 h 766"/>
                  <a:gd name="T62" fmla="*/ 267 w 463"/>
                  <a:gd name="T63" fmla="*/ 600 h 766"/>
                  <a:gd name="T64" fmla="*/ 339 w 463"/>
                  <a:gd name="T65" fmla="*/ 620 h 766"/>
                  <a:gd name="T66" fmla="*/ 350 w 463"/>
                  <a:gd name="T67" fmla="*/ 592 h 766"/>
                  <a:gd name="T68" fmla="*/ 351 w 463"/>
                  <a:gd name="T69" fmla="*/ 560 h 766"/>
                  <a:gd name="T70" fmla="*/ 362 w 463"/>
                  <a:gd name="T71" fmla="*/ 463 h 766"/>
                  <a:gd name="T72" fmla="*/ 365 w 463"/>
                  <a:gd name="T73" fmla="*/ 374 h 766"/>
                  <a:gd name="T74" fmla="*/ 404 w 463"/>
                  <a:gd name="T75" fmla="*/ 425 h 766"/>
                  <a:gd name="T76" fmla="*/ 463 w 463"/>
                  <a:gd name="T77" fmla="*/ 449 h 766"/>
                  <a:gd name="T78" fmla="*/ 394 w 463"/>
                  <a:gd name="T79" fmla="*/ 597 h 766"/>
                  <a:gd name="T80" fmla="*/ 382 w 463"/>
                  <a:gd name="T81" fmla="*/ 766 h 766"/>
                  <a:gd name="T82" fmla="*/ 269 w 463"/>
                  <a:gd name="T83" fmla="*/ 668 h 766"/>
                  <a:gd name="T84" fmla="*/ 135 w 463"/>
                  <a:gd name="T85" fmla="*/ 611 h 766"/>
                  <a:gd name="T86" fmla="*/ 101 w 463"/>
                  <a:gd name="T87" fmla="*/ 611 h 766"/>
                  <a:gd name="T88" fmla="*/ 78 w 463"/>
                  <a:gd name="T89" fmla="*/ 592 h 766"/>
                  <a:gd name="T90" fmla="*/ 76 w 463"/>
                  <a:gd name="T91" fmla="*/ 403 h 766"/>
                  <a:gd name="T92" fmla="*/ 54 w 463"/>
                  <a:gd name="T93" fmla="*/ 215 h 766"/>
                  <a:gd name="T94" fmla="*/ 37 w 463"/>
                  <a:gd name="T95" fmla="*/ 138 h 766"/>
                  <a:gd name="T96" fmla="*/ 6 w 463"/>
                  <a:gd name="T97" fmla="*/ 66 h 766"/>
                  <a:gd name="T98" fmla="*/ 0 w 463"/>
                  <a:gd name="T99" fmla="*/ 41 h 766"/>
                  <a:gd name="T100" fmla="*/ 0 w 463"/>
                  <a:gd name="T101" fmla="*/ 15 h 766"/>
                  <a:gd name="T102" fmla="*/ 84 w 463"/>
                  <a:gd name="T103" fmla="*/ 1 h 766"/>
                  <a:gd name="T104" fmla="*/ 160 w 463"/>
                  <a:gd name="T105" fmla="*/ 4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3" h="766">
                    <a:moveTo>
                      <a:pt x="160" y="40"/>
                    </a:moveTo>
                    <a:lnTo>
                      <a:pt x="160" y="109"/>
                    </a:lnTo>
                    <a:lnTo>
                      <a:pt x="157" y="110"/>
                    </a:lnTo>
                    <a:lnTo>
                      <a:pt x="154" y="109"/>
                    </a:lnTo>
                    <a:lnTo>
                      <a:pt x="149" y="108"/>
                    </a:lnTo>
                    <a:lnTo>
                      <a:pt x="143" y="107"/>
                    </a:lnTo>
                    <a:lnTo>
                      <a:pt x="137" y="105"/>
                    </a:lnTo>
                    <a:lnTo>
                      <a:pt x="132" y="105"/>
                    </a:lnTo>
                    <a:lnTo>
                      <a:pt x="128" y="107"/>
                    </a:lnTo>
                    <a:lnTo>
                      <a:pt x="125" y="109"/>
                    </a:lnTo>
                    <a:lnTo>
                      <a:pt x="124" y="114"/>
                    </a:lnTo>
                    <a:lnTo>
                      <a:pt x="125" y="121"/>
                    </a:lnTo>
                    <a:lnTo>
                      <a:pt x="129" y="123"/>
                    </a:lnTo>
                    <a:lnTo>
                      <a:pt x="131" y="127"/>
                    </a:lnTo>
                    <a:lnTo>
                      <a:pt x="135" y="128"/>
                    </a:lnTo>
                    <a:lnTo>
                      <a:pt x="138" y="130"/>
                    </a:lnTo>
                    <a:lnTo>
                      <a:pt x="142" y="133"/>
                    </a:lnTo>
                    <a:lnTo>
                      <a:pt x="145" y="135"/>
                    </a:lnTo>
                    <a:lnTo>
                      <a:pt x="149" y="138"/>
                    </a:lnTo>
                    <a:lnTo>
                      <a:pt x="151" y="141"/>
                    </a:lnTo>
                    <a:lnTo>
                      <a:pt x="155" y="145"/>
                    </a:lnTo>
                    <a:lnTo>
                      <a:pt x="157" y="149"/>
                    </a:lnTo>
                    <a:lnTo>
                      <a:pt x="157" y="192"/>
                    </a:lnTo>
                    <a:lnTo>
                      <a:pt x="152" y="192"/>
                    </a:lnTo>
                    <a:lnTo>
                      <a:pt x="149" y="192"/>
                    </a:lnTo>
                    <a:lnTo>
                      <a:pt x="144" y="192"/>
                    </a:lnTo>
                    <a:lnTo>
                      <a:pt x="141" y="191"/>
                    </a:lnTo>
                    <a:lnTo>
                      <a:pt x="136" y="191"/>
                    </a:lnTo>
                    <a:lnTo>
                      <a:pt x="132" y="191"/>
                    </a:lnTo>
                    <a:lnTo>
                      <a:pt x="128" y="192"/>
                    </a:lnTo>
                    <a:lnTo>
                      <a:pt x="124" y="193"/>
                    </a:lnTo>
                    <a:lnTo>
                      <a:pt x="120" y="197"/>
                    </a:lnTo>
                    <a:lnTo>
                      <a:pt x="117" y="201"/>
                    </a:lnTo>
                    <a:lnTo>
                      <a:pt x="118" y="206"/>
                    </a:lnTo>
                    <a:lnTo>
                      <a:pt x="120" y="211"/>
                    </a:lnTo>
                    <a:lnTo>
                      <a:pt x="124" y="214"/>
                    </a:lnTo>
                    <a:lnTo>
                      <a:pt x="128" y="215"/>
                    </a:lnTo>
                    <a:lnTo>
                      <a:pt x="133" y="216"/>
                    </a:lnTo>
                    <a:lnTo>
                      <a:pt x="138" y="217"/>
                    </a:lnTo>
                    <a:lnTo>
                      <a:pt x="144" y="217"/>
                    </a:lnTo>
                    <a:lnTo>
                      <a:pt x="149" y="220"/>
                    </a:lnTo>
                    <a:lnTo>
                      <a:pt x="154" y="222"/>
                    </a:lnTo>
                    <a:lnTo>
                      <a:pt x="157" y="226"/>
                    </a:lnTo>
                    <a:lnTo>
                      <a:pt x="160" y="292"/>
                    </a:lnTo>
                    <a:lnTo>
                      <a:pt x="156" y="292"/>
                    </a:lnTo>
                    <a:lnTo>
                      <a:pt x="152" y="291"/>
                    </a:lnTo>
                    <a:lnTo>
                      <a:pt x="148" y="290"/>
                    </a:lnTo>
                    <a:lnTo>
                      <a:pt x="144" y="289"/>
                    </a:lnTo>
                    <a:lnTo>
                      <a:pt x="139" y="287"/>
                    </a:lnTo>
                    <a:lnTo>
                      <a:pt x="135" y="286"/>
                    </a:lnTo>
                    <a:lnTo>
                      <a:pt x="130" y="286"/>
                    </a:lnTo>
                    <a:lnTo>
                      <a:pt x="125" y="287"/>
                    </a:lnTo>
                    <a:lnTo>
                      <a:pt x="120" y="289"/>
                    </a:lnTo>
                    <a:lnTo>
                      <a:pt x="117" y="292"/>
                    </a:lnTo>
                    <a:lnTo>
                      <a:pt x="116" y="296"/>
                    </a:lnTo>
                    <a:lnTo>
                      <a:pt x="116" y="298"/>
                    </a:lnTo>
                    <a:lnTo>
                      <a:pt x="114" y="302"/>
                    </a:lnTo>
                    <a:lnTo>
                      <a:pt x="113" y="304"/>
                    </a:lnTo>
                    <a:lnTo>
                      <a:pt x="113" y="308"/>
                    </a:lnTo>
                    <a:lnTo>
                      <a:pt x="113" y="310"/>
                    </a:lnTo>
                    <a:lnTo>
                      <a:pt x="114" y="312"/>
                    </a:lnTo>
                    <a:lnTo>
                      <a:pt x="117" y="316"/>
                    </a:lnTo>
                    <a:lnTo>
                      <a:pt x="119" y="318"/>
                    </a:lnTo>
                    <a:lnTo>
                      <a:pt x="123" y="321"/>
                    </a:lnTo>
                    <a:lnTo>
                      <a:pt x="125" y="318"/>
                    </a:lnTo>
                    <a:lnTo>
                      <a:pt x="129" y="318"/>
                    </a:lnTo>
                    <a:lnTo>
                      <a:pt x="132" y="317"/>
                    </a:lnTo>
                    <a:lnTo>
                      <a:pt x="136" y="317"/>
                    </a:lnTo>
                    <a:lnTo>
                      <a:pt x="139" y="318"/>
                    </a:lnTo>
                    <a:lnTo>
                      <a:pt x="143" y="319"/>
                    </a:lnTo>
                    <a:lnTo>
                      <a:pt x="147" y="321"/>
                    </a:lnTo>
                    <a:lnTo>
                      <a:pt x="150" y="322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6" y="374"/>
                    </a:lnTo>
                    <a:lnTo>
                      <a:pt x="164" y="373"/>
                    </a:lnTo>
                    <a:lnTo>
                      <a:pt x="162" y="373"/>
                    </a:lnTo>
                    <a:lnTo>
                      <a:pt x="160" y="372"/>
                    </a:lnTo>
                    <a:lnTo>
                      <a:pt x="157" y="371"/>
                    </a:lnTo>
                    <a:lnTo>
                      <a:pt x="155" y="369"/>
                    </a:lnTo>
                    <a:lnTo>
                      <a:pt x="151" y="369"/>
                    </a:lnTo>
                    <a:lnTo>
                      <a:pt x="148" y="368"/>
                    </a:lnTo>
                    <a:lnTo>
                      <a:pt x="144" y="368"/>
                    </a:lnTo>
                    <a:lnTo>
                      <a:pt x="141" y="368"/>
                    </a:lnTo>
                    <a:lnTo>
                      <a:pt x="137" y="368"/>
                    </a:lnTo>
                    <a:lnTo>
                      <a:pt x="136" y="371"/>
                    </a:lnTo>
                    <a:lnTo>
                      <a:pt x="133" y="372"/>
                    </a:lnTo>
                    <a:lnTo>
                      <a:pt x="131" y="374"/>
                    </a:lnTo>
                    <a:lnTo>
                      <a:pt x="130" y="377"/>
                    </a:lnTo>
                    <a:lnTo>
                      <a:pt x="128" y="379"/>
                    </a:lnTo>
                    <a:lnTo>
                      <a:pt x="126" y="381"/>
                    </a:lnTo>
                    <a:lnTo>
                      <a:pt x="125" y="384"/>
                    </a:lnTo>
                    <a:lnTo>
                      <a:pt x="124" y="386"/>
                    </a:lnTo>
                    <a:lnTo>
                      <a:pt x="124" y="388"/>
                    </a:lnTo>
                    <a:lnTo>
                      <a:pt x="125" y="392"/>
                    </a:lnTo>
                    <a:lnTo>
                      <a:pt x="129" y="394"/>
                    </a:lnTo>
                    <a:lnTo>
                      <a:pt x="133" y="396"/>
                    </a:lnTo>
                    <a:lnTo>
                      <a:pt x="138" y="397"/>
                    </a:lnTo>
                    <a:lnTo>
                      <a:pt x="143" y="398"/>
                    </a:lnTo>
                    <a:lnTo>
                      <a:pt x="148" y="399"/>
                    </a:lnTo>
                    <a:lnTo>
                      <a:pt x="152" y="400"/>
                    </a:lnTo>
                    <a:lnTo>
                      <a:pt x="156" y="402"/>
                    </a:lnTo>
                    <a:lnTo>
                      <a:pt x="161" y="403"/>
                    </a:lnTo>
                    <a:lnTo>
                      <a:pt x="164" y="405"/>
                    </a:lnTo>
                    <a:lnTo>
                      <a:pt x="168" y="409"/>
                    </a:lnTo>
                    <a:lnTo>
                      <a:pt x="168" y="415"/>
                    </a:lnTo>
                    <a:lnTo>
                      <a:pt x="169" y="422"/>
                    </a:lnTo>
                    <a:lnTo>
                      <a:pt x="170" y="428"/>
                    </a:lnTo>
                    <a:lnTo>
                      <a:pt x="173" y="434"/>
                    </a:lnTo>
                    <a:lnTo>
                      <a:pt x="174" y="440"/>
                    </a:lnTo>
                    <a:lnTo>
                      <a:pt x="176" y="447"/>
                    </a:lnTo>
                    <a:lnTo>
                      <a:pt x="177" y="453"/>
                    </a:lnTo>
                    <a:lnTo>
                      <a:pt x="179" y="459"/>
                    </a:lnTo>
                    <a:lnTo>
                      <a:pt x="180" y="465"/>
                    </a:lnTo>
                    <a:lnTo>
                      <a:pt x="180" y="472"/>
                    </a:lnTo>
                    <a:lnTo>
                      <a:pt x="177" y="472"/>
                    </a:lnTo>
                    <a:lnTo>
                      <a:pt x="174" y="471"/>
                    </a:lnTo>
                    <a:lnTo>
                      <a:pt x="170" y="472"/>
                    </a:lnTo>
                    <a:lnTo>
                      <a:pt x="167" y="472"/>
                    </a:lnTo>
                    <a:lnTo>
                      <a:pt x="164" y="472"/>
                    </a:lnTo>
                    <a:lnTo>
                      <a:pt x="161" y="473"/>
                    </a:lnTo>
                    <a:lnTo>
                      <a:pt x="157" y="474"/>
                    </a:lnTo>
                    <a:lnTo>
                      <a:pt x="154" y="476"/>
                    </a:lnTo>
                    <a:lnTo>
                      <a:pt x="151" y="479"/>
                    </a:lnTo>
                    <a:lnTo>
                      <a:pt x="149" y="482"/>
                    </a:lnTo>
                    <a:lnTo>
                      <a:pt x="151" y="490"/>
                    </a:lnTo>
                    <a:lnTo>
                      <a:pt x="155" y="496"/>
                    </a:lnTo>
                    <a:lnTo>
                      <a:pt x="161" y="499"/>
                    </a:lnTo>
                    <a:lnTo>
                      <a:pt x="168" y="501"/>
                    </a:lnTo>
                    <a:lnTo>
                      <a:pt x="174" y="504"/>
                    </a:lnTo>
                    <a:lnTo>
                      <a:pt x="181" y="506"/>
                    </a:lnTo>
                    <a:lnTo>
                      <a:pt x="187" y="510"/>
                    </a:lnTo>
                    <a:lnTo>
                      <a:pt x="192" y="515"/>
                    </a:lnTo>
                    <a:lnTo>
                      <a:pt x="195" y="520"/>
                    </a:lnTo>
                    <a:lnTo>
                      <a:pt x="196" y="529"/>
                    </a:lnTo>
                    <a:lnTo>
                      <a:pt x="195" y="530"/>
                    </a:lnTo>
                    <a:lnTo>
                      <a:pt x="194" y="532"/>
                    </a:lnTo>
                    <a:lnTo>
                      <a:pt x="192" y="534"/>
                    </a:lnTo>
                    <a:lnTo>
                      <a:pt x="191" y="534"/>
                    </a:lnTo>
                    <a:lnTo>
                      <a:pt x="188" y="535"/>
                    </a:lnTo>
                    <a:lnTo>
                      <a:pt x="187" y="536"/>
                    </a:lnTo>
                    <a:lnTo>
                      <a:pt x="185" y="537"/>
                    </a:lnTo>
                    <a:lnTo>
                      <a:pt x="183" y="538"/>
                    </a:lnTo>
                    <a:lnTo>
                      <a:pt x="182" y="541"/>
                    </a:lnTo>
                    <a:lnTo>
                      <a:pt x="182" y="543"/>
                    </a:lnTo>
                    <a:lnTo>
                      <a:pt x="185" y="545"/>
                    </a:lnTo>
                    <a:lnTo>
                      <a:pt x="186" y="547"/>
                    </a:lnTo>
                    <a:lnTo>
                      <a:pt x="188" y="549"/>
                    </a:lnTo>
                    <a:lnTo>
                      <a:pt x="191" y="550"/>
                    </a:lnTo>
                    <a:lnTo>
                      <a:pt x="194" y="551"/>
                    </a:lnTo>
                    <a:lnTo>
                      <a:pt x="196" y="551"/>
                    </a:lnTo>
                    <a:lnTo>
                      <a:pt x="199" y="551"/>
                    </a:lnTo>
                    <a:lnTo>
                      <a:pt x="201" y="551"/>
                    </a:lnTo>
                    <a:lnTo>
                      <a:pt x="204" y="550"/>
                    </a:lnTo>
                    <a:lnTo>
                      <a:pt x="206" y="549"/>
                    </a:lnTo>
                    <a:lnTo>
                      <a:pt x="218" y="561"/>
                    </a:lnTo>
                    <a:lnTo>
                      <a:pt x="229" y="572"/>
                    </a:lnTo>
                    <a:lnTo>
                      <a:pt x="242" y="582"/>
                    </a:lnTo>
                    <a:lnTo>
                      <a:pt x="254" y="592"/>
                    </a:lnTo>
                    <a:lnTo>
                      <a:pt x="267" y="600"/>
                    </a:lnTo>
                    <a:lnTo>
                      <a:pt x="280" y="609"/>
                    </a:lnTo>
                    <a:lnTo>
                      <a:pt x="293" y="614"/>
                    </a:lnTo>
                    <a:lnTo>
                      <a:pt x="308" y="618"/>
                    </a:lnTo>
                    <a:lnTo>
                      <a:pt x="322" y="620"/>
                    </a:lnTo>
                    <a:lnTo>
                      <a:pt x="339" y="620"/>
                    </a:lnTo>
                    <a:lnTo>
                      <a:pt x="345" y="616"/>
                    </a:lnTo>
                    <a:lnTo>
                      <a:pt x="349" y="610"/>
                    </a:lnTo>
                    <a:lnTo>
                      <a:pt x="350" y="604"/>
                    </a:lnTo>
                    <a:lnTo>
                      <a:pt x="351" y="598"/>
                    </a:lnTo>
                    <a:lnTo>
                      <a:pt x="350" y="592"/>
                    </a:lnTo>
                    <a:lnTo>
                      <a:pt x="349" y="585"/>
                    </a:lnTo>
                    <a:lnTo>
                      <a:pt x="347" y="579"/>
                    </a:lnTo>
                    <a:lnTo>
                      <a:pt x="347" y="572"/>
                    </a:lnTo>
                    <a:lnTo>
                      <a:pt x="349" y="566"/>
                    </a:lnTo>
                    <a:lnTo>
                      <a:pt x="351" y="560"/>
                    </a:lnTo>
                    <a:lnTo>
                      <a:pt x="353" y="540"/>
                    </a:lnTo>
                    <a:lnTo>
                      <a:pt x="356" y="520"/>
                    </a:lnTo>
                    <a:lnTo>
                      <a:pt x="358" y="500"/>
                    </a:lnTo>
                    <a:lnTo>
                      <a:pt x="360" y="481"/>
                    </a:lnTo>
                    <a:lnTo>
                      <a:pt x="362" y="463"/>
                    </a:lnTo>
                    <a:lnTo>
                      <a:pt x="363" y="444"/>
                    </a:lnTo>
                    <a:lnTo>
                      <a:pt x="364" y="427"/>
                    </a:lnTo>
                    <a:lnTo>
                      <a:pt x="365" y="409"/>
                    </a:lnTo>
                    <a:lnTo>
                      <a:pt x="365" y="391"/>
                    </a:lnTo>
                    <a:lnTo>
                      <a:pt x="365" y="374"/>
                    </a:lnTo>
                    <a:lnTo>
                      <a:pt x="371" y="385"/>
                    </a:lnTo>
                    <a:lnTo>
                      <a:pt x="378" y="396"/>
                    </a:lnTo>
                    <a:lnTo>
                      <a:pt x="387" y="406"/>
                    </a:lnTo>
                    <a:lnTo>
                      <a:pt x="395" y="416"/>
                    </a:lnTo>
                    <a:lnTo>
                      <a:pt x="404" y="425"/>
                    </a:lnTo>
                    <a:lnTo>
                      <a:pt x="415" y="432"/>
                    </a:lnTo>
                    <a:lnTo>
                      <a:pt x="426" y="440"/>
                    </a:lnTo>
                    <a:lnTo>
                      <a:pt x="437" y="444"/>
                    </a:lnTo>
                    <a:lnTo>
                      <a:pt x="450" y="448"/>
                    </a:lnTo>
                    <a:lnTo>
                      <a:pt x="463" y="449"/>
                    </a:lnTo>
                    <a:lnTo>
                      <a:pt x="444" y="475"/>
                    </a:lnTo>
                    <a:lnTo>
                      <a:pt x="427" y="504"/>
                    </a:lnTo>
                    <a:lnTo>
                      <a:pt x="413" y="534"/>
                    </a:lnTo>
                    <a:lnTo>
                      <a:pt x="402" y="565"/>
                    </a:lnTo>
                    <a:lnTo>
                      <a:pt x="394" y="597"/>
                    </a:lnTo>
                    <a:lnTo>
                      <a:pt x="388" y="629"/>
                    </a:lnTo>
                    <a:lnTo>
                      <a:pt x="384" y="662"/>
                    </a:lnTo>
                    <a:lnTo>
                      <a:pt x="382" y="697"/>
                    </a:lnTo>
                    <a:lnTo>
                      <a:pt x="381" y="731"/>
                    </a:lnTo>
                    <a:lnTo>
                      <a:pt x="382" y="766"/>
                    </a:lnTo>
                    <a:lnTo>
                      <a:pt x="362" y="743"/>
                    </a:lnTo>
                    <a:lnTo>
                      <a:pt x="340" y="722"/>
                    </a:lnTo>
                    <a:lnTo>
                      <a:pt x="318" y="702"/>
                    </a:lnTo>
                    <a:lnTo>
                      <a:pt x="294" y="685"/>
                    </a:lnTo>
                    <a:lnTo>
                      <a:pt x="269" y="668"/>
                    </a:lnTo>
                    <a:lnTo>
                      <a:pt x="244" y="654"/>
                    </a:lnTo>
                    <a:lnTo>
                      <a:pt x="217" y="641"/>
                    </a:lnTo>
                    <a:lnTo>
                      <a:pt x="189" y="630"/>
                    </a:lnTo>
                    <a:lnTo>
                      <a:pt x="162" y="619"/>
                    </a:lnTo>
                    <a:lnTo>
                      <a:pt x="135" y="611"/>
                    </a:lnTo>
                    <a:lnTo>
                      <a:pt x="129" y="607"/>
                    </a:lnTo>
                    <a:lnTo>
                      <a:pt x="122" y="607"/>
                    </a:lnTo>
                    <a:lnTo>
                      <a:pt x="114" y="607"/>
                    </a:lnTo>
                    <a:lnTo>
                      <a:pt x="107" y="610"/>
                    </a:lnTo>
                    <a:lnTo>
                      <a:pt x="101" y="611"/>
                    </a:lnTo>
                    <a:lnTo>
                      <a:pt x="94" y="611"/>
                    </a:lnTo>
                    <a:lnTo>
                      <a:pt x="89" y="611"/>
                    </a:lnTo>
                    <a:lnTo>
                      <a:pt x="85" y="607"/>
                    </a:lnTo>
                    <a:lnTo>
                      <a:pt x="80" y="601"/>
                    </a:lnTo>
                    <a:lnTo>
                      <a:pt x="78" y="592"/>
                    </a:lnTo>
                    <a:lnTo>
                      <a:pt x="80" y="555"/>
                    </a:lnTo>
                    <a:lnTo>
                      <a:pt x="80" y="517"/>
                    </a:lnTo>
                    <a:lnTo>
                      <a:pt x="80" y="479"/>
                    </a:lnTo>
                    <a:lnTo>
                      <a:pt x="79" y="441"/>
                    </a:lnTo>
                    <a:lnTo>
                      <a:pt x="76" y="403"/>
                    </a:lnTo>
                    <a:lnTo>
                      <a:pt x="74" y="363"/>
                    </a:lnTo>
                    <a:lnTo>
                      <a:pt x="69" y="325"/>
                    </a:lnTo>
                    <a:lnTo>
                      <a:pt x="66" y="289"/>
                    </a:lnTo>
                    <a:lnTo>
                      <a:pt x="60" y="252"/>
                    </a:lnTo>
                    <a:lnTo>
                      <a:pt x="54" y="215"/>
                    </a:lnTo>
                    <a:lnTo>
                      <a:pt x="50" y="199"/>
                    </a:lnTo>
                    <a:lnTo>
                      <a:pt x="47" y="184"/>
                    </a:lnTo>
                    <a:lnTo>
                      <a:pt x="44" y="168"/>
                    </a:lnTo>
                    <a:lnTo>
                      <a:pt x="41" y="153"/>
                    </a:lnTo>
                    <a:lnTo>
                      <a:pt x="37" y="138"/>
                    </a:lnTo>
                    <a:lnTo>
                      <a:pt x="32" y="122"/>
                    </a:lnTo>
                    <a:lnTo>
                      <a:pt x="28" y="108"/>
                    </a:lnTo>
                    <a:lnTo>
                      <a:pt x="22" y="94"/>
                    </a:lnTo>
                    <a:lnTo>
                      <a:pt x="15" y="79"/>
                    </a:lnTo>
                    <a:lnTo>
                      <a:pt x="6" y="66"/>
                    </a:lnTo>
                    <a:lnTo>
                      <a:pt x="4" y="61"/>
                    </a:lnTo>
                    <a:lnTo>
                      <a:pt x="3" y="57"/>
                    </a:lnTo>
                    <a:lnTo>
                      <a:pt x="2" y="52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5" y="9"/>
                    </a:lnTo>
                    <a:lnTo>
                      <a:pt x="31" y="4"/>
                    </a:lnTo>
                    <a:lnTo>
                      <a:pt x="48" y="1"/>
                    </a:lnTo>
                    <a:lnTo>
                      <a:pt x="66" y="0"/>
                    </a:lnTo>
                    <a:lnTo>
                      <a:pt x="84" y="1"/>
                    </a:lnTo>
                    <a:lnTo>
                      <a:pt x="100" y="3"/>
                    </a:lnTo>
                    <a:lnTo>
                      <a:pt x="117" y="8"/>
                    </a:lnTo>
                    <a:lnTo>
                      <a:pt x="132" y="15"/>
                    </a:lnTo>
                    <a:lnTo>
                      <a:pt x="147" y="26"/>
                    </a:lnTo>
                    <a:lnTo>
                      <a:pt x="160" y="40"/>
                    </a:lnTo>
                    <a:lnTo>
                      <a:pt x="160" y="40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9" name="Freeform 33"/>
              <p:cNvSpPr>
                <a:spLocks/>
              </p:cNvSpPr>
              <p:nvPr/>
            </p:nvSpPr>
            <p:spPr bwMode="auto">
              <a:xfrm rot="112789">
                <a:off x="1104" y="3158"/>
                <a:ext cx="7" cy="17"/>
              </a:xfrm>
              <a:custGeom>
                <a:avLst/>
                <a:gdLst>
                  <a:gd name="T0" fmla="*/ 14 w 14"/>
                  <a:gd name="T1" fmla="*/ 34 h 34"/>
                  <a:gd name="T2" fmla="*/ 12 w 14"/>
                  <a:gd name="T3" fmla="*/ 32 h 34"/>
                  <a:gd name="T4" fmla="*/ 10 w 14"/>
                  <a:gd name="T5" fmla="*/ 29 h 34"/>
                  <a:gd name="T6" fmla="*/ 7 w 14"/>
                  <a:gd name="T7" fmla="*/ 26 h 34"/>
                  <a:gd name="T8" fmla="*/ 6 w 14"/>
                  <a:gd name="T9" fmla="*/ 22 h 34"/>
                  <a:gd name="T10" fmla="*/ 5 w 14"/>
                  <a:gd name="T11" fmla="*/ 19 h 34"/>
                  <a:gd name="T12" fmla="*/ 4 w 14"/>
                  <a:gd name="T13" fmla="*/ 15 h 34"/>
                  <a:gd name="T14" fmla="*/ 2 w 14"/>
                  <a:gd name="T15" fmla="*/ 12 h 34"/>
                  <a:gd name="T16" fmla="*/ 1 w 14"/>
                  <a:gd name="T17" fmla="*/ 8 h 34"/>
                  <a:gd name="T18" fmla="*/ 0 w 14"/>
                  <a:gd name="T19" fmla="*/ 3 h 34"/>
                  <a:gd name="T20" fmla="*/ 0 w 14"/>
                  <a:gd name="T21" fmla="*/ 0 h 34"/>
                  <a:gd name="T22" fmla="*/ 2 w 14"/>
                  <a:gd name="T23" fmla="*/ 2 h 34"/>
                  <a:gd name="T24" fmla="*/ 5 w 14"/>
                  <a:gd name="T25" fmla="*/ 4 h 34"/>
                  <a:gd name="T26" fmla="*/ 7 w 14"/>
                  <a:gd name="T27" fmla="*/ 7 h 34"/>
                  <a:gd name="T28" fmla="*/ 8 w 14"/>
                  <a:gd name="T29" fmla="*/ 10 h 34"/>
                  <a:gd name="T30" fmla="*/ 11 w 14"/>
                  <a:gd name="T31" fmla="*/ 14 h 34"/>
                  <a:gd name="T32" fmla="*/ 11 w 14"/>
                  <a:gd name="T33" fmla="*/ 18 h 34"/>
                  <a:gd name="T34" fmla="*/ 12 w 14"/>
                  <a:gd name="T35" fmla="*/ 22 h 34"/>
                  <a:gd name="T36" fmla="*/ 13 w 14"/>
                  <a:gd name="T37" fmla="*/ 26 h 34"/>
                  <a:gd name="T38" fmla="*/ 13 w 14"/>
                  <a:gd name="T39" fmla="*/ 31 h 34"/>
                  <a:gd name="T40" fmla="*/ 14 w 14"/>
                  <a:gd name="T41" fmla="*/ 34 h 34"/>
                  <a:gd name="T42" fmla="*/ 14 w 14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34">
                    <a:moveTo>
                      <a:pt x="14" y="34"/>
                    </a:moveTo>
                    <a:lnTo>
                      <a:pt x="12" y="32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6" y="22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8" y="10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2" y="22"/>
                    </a:lnTo>
                    <a:lnTo>
                      <a:pt x="13" y="26"/>
                    </a:lnTo>
                    <a:lnTo>
                      <a:pt x="13" y="31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0" name="Freeform 34"/>
              <p:cNvSpPr>
                <a:spLocks/>
              </p:cNvSpPr>
              <p:nvPr/>
            </p:nvSpPr>
            <p:spPr bwMode="auto">
              <a:xfrm rot="112789">
                <a:off x="1122" y="3161"/>
                <a:ext cx="11" cy="15"/>
              </a:xfrm>
              <a:custGeom>
                <a:avLst/>
                <a:gdLst>
                  <a:gd name="T0" fmla="*/ 14 w 23"/>
                  <a:gd name="T1" fmla="*/ 31 h 31"/>
                  <a:gd name="T2" fmla="*/ 0 w 23"/>
                  <a:gd name="T3" fmla="*/ 31 h 31"/>
                  <a:gd name="T4" fmla="*/ 2 w 23"/>
                  <a:gd name="T5" fmla="*/ 28 h 31"/>
                  <a:gd name="T6" fmla="*/ 5 w 23"/>
                  <a:gd name="T7" fmla="*/ 25 h 31"/>
                  <a:gd name="T8" fmla="*/ 8 w 23"/>
                  <a:gd name="T9" fmla="*/ 23 h 31"/>
                  <a:gd name="T10" fmla="*/ 11 w 23"/>
                  <a:gd name="T11" fmla="*/ 19 h 31"/>
                  <a:gd name="T12" fmla="*/ 14 w 23"/>
                  <a:gd name="T13" fmla="*/ 17 h 31"/>
                  <a:gd name="T14" fmla="*/ 17 w 23"/>
                  <a:gd name="T15" fmla="*/ 15 h 31"/>
                  <a:gd name="T16" fmla="*/ 19 w 23"/>
                  <a:gd name="T17" fmla="*/ 11 h 31"/>
                  <a:gd name="T18" fmla="*/ 21 w 23"/>
                  <a:gd name="T19" fmla="*/ 7 h 31"/>
                  <a:gd name="T20" fmla="*/ 23 w 23"/>
                  <a:gd name="T21" fmla="*/ 4 h 31"/>
                  <a:gd name="T22" fmla="*/ 23 w 23"/>
                  <a:gd name="T23" fmla="*/ 0 h 31"/>
                  <a:gd name="T24" fmla="*/ 23 w 23"/>
                  <a:gd name="T25" fmla="*/ 4 h 31"/>
                  <a:gd name="T26" fmla="*/ 23 w 23"/>
                  <a:gd name="T27" fmla="*/ 7 h 31"/>
                  <a:gd name="T28" fmla="*/ 23 w 23"/>
                  <a:gd name="T29" fmla="*/ 11 h 31"/>
                  <a:gd name="T30" fmla="*/ 23 w 23"/>
                  <a:gd name="T31" fmla="*/ 13 h 31"/>
                  <a:gd name="T32" fmla="*/ 21 w 23"/>
                  <a:gd name="T33" fmla="*/ 17 h 31"/>
                  <a:gd name="T34" fmla="*/ 20 w 23"/>
                  <a:gd name="T35" fmla="*/ 21 h 31"/>
                  <a:gd name="T36" fmla="*/ 19 w 23"/>
                  <a:gd name="T37" fmla="*/ 23 h 31"/>
                  <a:gd name="T38" fmla="*/ 18 w 23"/>
                  <a:gd name="T39" fmla="*/ 25 h 31"/>
                  <a:gd name="T40" fmla="*/ 17 w 23"/>
                  <a:gd name="T41" fmla="*/ 29 h 31"/>
                  <a:gd name="T42" fmla="*/ 14 w 23"/>
                  <a:gd name="T43" fmla="*/ 31 h 31"/>
                  <a:gd name="T44" fmla="*/ 14 w 23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31">
                    <a:moveTo>
                      <a:pt x="14" y="31"/>
                    </a:moveTo>
                    <a:lnTo>
                      <a:pt x="0" y="31"/>
                    </a:lnTo>
                    <a:lnTo>
                      <a:pt x="2" y="28"/>
                    </a:lnTo>
                    <a:lnTo>
                      <a:pt x="5" y="25"/>
                    </a:lnTo>
                    <a:lnTo>
                      <a:pt x="8" y="23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21" y="7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7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7" y="29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1" name="Freeform 35"/>
              <p:cNvSpPr>
                <a:spLocks/>
              </p:cNvSpPr>
              <p:nvPr/>
            </p:nvSpPr>
            <p:spPr bwMode="auto">
              <a:xfrm rot="112789">
                <a:off x="1122" y="3162"/>
                <a:ext cx="5" cy="7"/>
              </a:xfrm>
              <a:custGeom>
                <a:avLst/>
                <a:gdLst>
                  <a:gd name="T0" fmla="*/ 2 w 11"/>
                  <a:gd name="T1" fmla="*/ 14 h 14"/>
                  <a:gd name="T2" fmla="*/ 1 w 11"/>
                  <a:gd name="T3" fmla="*/ 13 h 14"/>
                  <a:gd name="T4" fmla="*/ 0 w 11"/>
                  <a:gd name="T5" fmla="*/ 12 h 14"/>
                  <a:gd name="T6" fmla="*/ 1 w 11"/>
                  <a:gd name="T7" fmla="*/ 10 h 14"/>
                  <a:gd name="T8" fmla="*/ 1 w 11"/>
                  <a:gd name="T9" fmla="*/ 9 h 14"/>
                  <a:gd name="T10" fmla="*/ 2 w 11"/>
                  <a:gd name="T11" fmla="*/ 8 h 14"/>
                  <a:gd name="T12" fmla="*/ 5 w 11"/>
                  <a:gd name="T13" fmla="*/ 7 h 14"/>
                  <a:gd name="T14" fmla="*/ 6 w 11"/>
                  <a:gd name="T15" fmla="*/ 4 h 14"/>
                  <a:gd name="T16" fmla="*/ 8 w 11"/>
                  <a:gd name="T17" fmla="*/ 3 h 14"/>
                  <a:gd name="T18" fmla="*/ 9 w 11"/>
                  <a:gd name="T19" fmla="*/ 2 h 14"/>
                  <a:gd name="T20" fmla="*/ 11 w 11"/>
                  <a:gd name="T21" fmla="*/ 0 h 14"/>
                  <a:gd name="T22" fmla="*/ 11 w 11"/>
                  <a:gd name="T23" fmla="*/ 1 h 14"/>
                  <a:gd name="T24" fmla="*/ 9 w 11"/>
                  <a:gd name="T25" fmla="*/ 3 h 14"/>
                  <a:gd name="T26" fmla="*/ 9 w 11"/>
                  <a:gd name="T27" fmla="*/ 4 h 14"/>
                  <a:gd name="T28" fmla="*/ 8 w 11"/>
                  <a:gd name="T29" fmla="*/ 6 h 14"/>
                  <a:gd name="T30" fmla="*/ 7 w 11"/>
                  <a:gd name="T31" fmla="*/ 7 h 14"/>
                  <a:gd name="T32" fmla="*/ 6 w 11"/>
                  <a:gd name="T33" fmla="*/ 8 h 14"/>
                  <a:gd name="T34" fmla="*/ 5 w 11"/>
                  <a:gd name="T35" fmla="*/ 9 h 14"/>
                  <a:gd name="T36" fmla="*/ 4 w 11"/>
                  <a:gd name="T37" fmla="*/ 12 h 14"/>
                  <a:gd name="T38" fmla="*/ 4 w 11"/>
                  <a:gd name="T39" fmla="*/ 13 h 14"/>
                  <a:gd name="T40" fmla="*/ 2 w 11"/>
                  <a:gd name="T41" fmla="*/ 14 h 14"/>
                  <a:gd name="T42" fmla="*/ 2 w 11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4">
                    <a:moveTo>
                      <a:pt x="2" y="14"/>
                    </a:moveTo>
                    <a:lnTo>
                      <a:pt x="1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2" name="Freeform 36"/>
              <p:cNvSpPr>
                <a:spLocks/>
              </p:cNvSpPr>
              <p:nvPr/>
            </p:nvSpPr>
            <p:spPr bwMode="auto">
              <a:xfrm rot="112789">
                <a:off x="1388" y="3179"/>
                <a:ext cx="19" cy="20"/>
              </a:xfrm>
              <a:custGeom>
                <a:avLst/>
                <a:gdLst>
                  <a:gd name="T0" fmla="*/ 39 w 39"/>
                  <a:gd name="T1" fmla="*/ 32 h 41"/>
                  <a:gd name="T2" fmla="*/ 36 w 39"/>
                  <a:gd name="T3" fmla="*/ 41 h 41"/>
                  <a:gd name="T4" fmla="*/ 29 w 39"/>
                  <a:gd name="T5" fmla="*/ 41 h 41"/>
                  <a:gd name="T6" fmla="*/ 23 w 39"/>
                  <a:gd name="T7" fmla="*/ 40 h 41"/>
                  <a:gd name="T8" fmla="*/ 19 w 39"/>
                  <a:gd name="T9" fmla="*/ 36 h 41"/>
                  <a:gd name="T10" fmla="*/ 15 w 39"/>
                  <a:gd name="T11" fmla="*/ 32 h 41"/>
                  <a:gd name="T12" fmla="*/ 10 w 39"/>
                  <a:gd name="T13" fmla="*/ 28 h 41"/>
                  <a:gd name="T14" fmla="*/ 8 w 39"/>
                  <a:gd name="T15" fmla="*/ 23 h 41"/>
                  <a:gd name="T16" fmla="*/ 6 w 39"/>
                  <a:gd name="T17" fmla="*/ 18 h 41"/>
                  <a:gd name="T18" fmla="*/ 3 w 39"/>
                  <a:gd name="T19" fmla="*/ 12 h 41"/>
                  <a:gd name="T20" fmla="*/ 1 w 39"/>
                  <a:gd name="T21" fmla="*/ 6 h 41"/>
                  <a:gd name="T22" fmla="*/ 0 w 39"/>
                  <a:gd name="T23" fmla="*/ 2 h 41"/>
                  <a:gd name="T24" fmla="*/ 6 w 39"/>
                  <a:gd name="T25" fmla="*/ 0 h 41"/>
                  <a:gd name="T26" fmla="*/ 12 w 39"/>
                  <a:gd name="T27" fmla="*/ 2 h 41"/>
                  <a:gd name="T28" fmla="*/ 16 w 39"/>
                  <a:gd name="T29" fmla="*/ 3 h 41"/>
                  <a:gd name="T30" fmla="*/ 21 w 39"/>
                  <a:gd name="T31" fmla="*/ 5 h 41"/>
                  <a:gd name="T32" fmla="*/ 25 w 39"/>
                  <a:gd name="T33" fmla="*/ 9 h 41"/>
                  <a:gd name="T34" fmla="*/ 28 w 39"/>
                  <a:gd name="T35" fmla="*/ 12 h 41"/>
                  <a:gd name="T36" fmla="*/ 32 w 39"/>
                  <a:gd name="T37" fmla="*/ 17 h 41"/>
                  <a:gd name="T38" fmla="*/ 34 w 39"/>
                  <a:gd name="T39" fmla="*/ 22 h 41"/>
                  <a:gd name="T40" fmla="*/ 36 w 39"/>
                  <a:gd name="T41" fmla="*/ 26 h 41"/>
                  <a:gd name="T42" fmla="*/ 39 w 39"/>
                  <a:gd name="T43" fmla="*/ 32 h 41"/>
                  <a:gd name="T44" fmla="*/ 39 w 39"/>
                  <a:gd name="T4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1">
                    <a:moveTo>
                      <a:pt x="39" y="32"/>
                    </a:moveTo>
                    <a:lnTo>
                      <a:pt x="36" y="41"/>
                    </a:lnTo>
                    <a:lnTo>
                      <a:pt x="29" y="41"/>
                    </a:lnTo>
                    <a:lnTo>
                      <a:pt x="23" y="40"/>
                    </a:lnTo>
                    <a:lnTo>
                      <a:pt x="19" y="36"/>
                    </a:lnTo>
                    <a:lnTo>
                      <a:pt x="15" y="32"/>
                    </a:lnTo>
                    <a:lnTo>
                      <a:pt x="10" y="28"/>
                    </a:lnTo>
                    <a:lnTo>
                      <a:pt x="8" y="23"/>
                    </a:lnTo>
                    <a:lnTo>
                      <a:pt x="6" y="18"/>
                    </a:lnTo>
                    <a:lnTo>
                      <a:pt x="3" y="12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2" y="17"/>
                    </a:lnTo>
                    <a:lnTo>
                      <a:pt x="34" y="22"/>
                    </a:lnTo>
                    <a:lnTo>
                      <a:pt x="36" y="26"/>
                    </a:lnTo>
                    <a:lnTo>
                      <a:pt x="39" y="32"/>
                    </a:lnTo>
                    <a:lnTo>
                      <a:pt x="39" y="32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3" name="Freeform 37"/>
              <p:cNvSpPr>
                <a:spLocks/>
              </p:cNvSpPr>
              <p:nvPr/>
            </p:nvSpPr>
            <p:spPr bwMode="auto">
              <a:xfrm rot="112789">
                <a:off x="1607" y="3191"/>
                <a:ext cx="4" cy="19"/>
              </a:xfrm>
              <a:custGeom>
                <a:avLst/>
                <a:gdLst>
                  <a:gd name="T0" fmla="*/ 0 w 9"/>
                  <a:gd name="T1" fmla="*/ 37 h 37"/>
                  <a:gd name="T2" fmla="*/ 0 w 9"/>
                  <a:gd name="T3" fmla="*/ 32 h 37"/>
                  <a:gd name="T4" fmla="*/ 0 w 9"/>
                  <a:gd name="T5" fmla="*/ 28 h 37"/>
                  <a:gd name="T6" fmla="*/ 0 w 9"/>
                  <a:gd name="T7" fmla="*/ 24 h 37"/>
                  <a:gd name="T8" fmla="*/ 0 w 9"/>
                  <a:gd name="T9" fmla="*/ 20 h 37"/>
                  <a:gd name="T10" fmla="*/ 1 w 9"/>
                  <a:gd name="T11" fmla="*/ 18 h 37"/>
                  <a:gd name="T12" fmla="*/ 1 w 9"/>
                  <a:gd name="T13" fmla="*/ 14 h 37"/>
                  <a:gd name="T14" fmla="*/ 3 w 9"/>
                  <a:gd name="T15" fmla="*/ 11 h 37"/>
                  <a:gd name="T16" fmla="*/ 4 w 9"/>
                  <a:gd name="T17" fmla="*/ 7 h 37"/>
                  <a:gd name="T18" fmla="*/ 6 w 9"/>
                  <a:gd name="T19" fmla="*/ 4 h 37"/>
                  <a:gd name="T20" fmla="*/ 9 w 9"/>
                  <a:gd name="T21" fmla="*/ 0 h 37"/>
                  <a:gd name="T22" fmla="*/ 0 w 9"/>
                  <a:gd name="T23" fmla="*/ 37 h 37"/>
                  <a:gd name="T24" fmla="*/ 0 w 9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7">
                    <a:moveTo>
                      <a:pt x="0" y="37"/>
                    </a:move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4" name="Freeform 38"/>
              <p:cNvSpPr>
                <a:spLocks/>
              </p:cNvSpPr>
              <p:nvPr/>
            </p:nvSpPr>
            <p:spPr bwMode="auto">
              <a:xfrm rot="112789">
                <a:off x="1579" y="3195"/>
                <a:ext cx="20" cy="16"/>
              </a:xfrm>
              <a:custGeom>
                <a:avLst/>
                <a:gdLst>
                  <a:gd name="T0" fmla="*/ 20 w 41"/>
                  <a:gd name="T1" fmla="*/ 28 h 32"/>
                  <a:gd name="T2" fmla="*/ 19 w 41"/>
                  <a:gd name="T3" fmla="*/ 29 h 32"/>
                  <a:gd name="T4" fmla="*/ 17 w 41"/>
                  <a:gd name="T5" fmla="*/ 30 h 32"/>
                  <a:gd name="T6" fmla="*/ 16 w 41"/>
                  <a:gd name="T7" fmla="*/ 32 h 32"/>
                  <a:gd name="T8" fmla="*/ 13 w 41"/>
                  <a:gd name="T9" fmla="*/ 32 h 32"/>
                  <a:gd name="T10" fmla="*/ 11 w 41"/>
                  <a:gd name="T11" fmla="*/ 32 h 32"/>
                  <a:gd name="T12" fmla="*/ 8 w 41"/>
                  <a:gd name="T13" fmla="*/ 32 h 32"/>
                  <a:gd name="T14" fmla="*/ 6 w 41"/>
                  <a:gd name="T15" fmla="*/ 32 h 32"/>
                  <a:gd name="T16" fmla="*/ 5 w 41"/>
                  <a:gd name="T17" fmla="*/ 32 h 32"/>
                  <a:gd name="T18" fmla="*/ 3 w 41"/>
                  <a:gd name="T19" fmla="*/ 32 h 32"/>
                  <a:gd name="T20" fmla="*/ 0 w 41"/>
                  <a:gd name="T21" fmla="*/ 32 h 32"/>
                  <a:gd name="T22" fmla="*/ 0 w 41"/>
                  <a:gd name="T23" fmla="*/ 26 h 32"/>
                  <a:gd name="T24" fmla="*/ 0 w 41"/>
                  <a:gd name="T25" fmla="*/ 22 h 32"/>
                  <a:gd name="T26" fmla="*/ 3 w 41"/>
                  <a:gd name="T27" fmla="*/ 19 h 32"/>
                  <a:gd name="T28" fmla="*/ 5 w 41"/>
                  <a:gd name="T29" fmla="*/ 15 h 32"/>
                  <a:gd name="T30" fmla="*/ 8 w 41"/>
                  <a:gd name="T31" fmla="*/ 13 h 32"/>
                  <a:gd name="T32" fmla="*/ 13 w 41"/>
                  <a:gd name="T33" fmla="*/ 10 h 32"/>
                  <a:gd name="T34" fmla="*/ 17 w 41"/>
                  <a:gd name="T35" fmla="*/ 8 h 32"/>
                  <a:gd name="T36" fmla="*/ 22 w 41"/>
                  <a:gd name="T37" fmla="*/ 7 h 32"/>
                  <a:gd name="T38" fmla="*/ 25 w 41"/>
                  <a:gd name="T39" fmla="*/ 4 h 32"/>
                  <a:gd name="T40" fmla="*/ 29 w 41"/>
                  <a:gd name="T41" fmla="*/ 3 h 32"/>
                  <a:gd name="T42" fmla="*/ 41 w 41"/>
                  <a:gd name="T43" fmla="*/ 0 h 32"/>
                  <a:gd name="T44" fmla="*/ 41 w 41"/>
                  <a:gd name="T45" fmla="*/ 2 h 32"/>
                  <a:gd name="T46" fmla="*/ 41 w 41"/>
                  <a:gd name="T47" fmla="*/ 5 h 32"/>
                  <a:gd name="T48" fmla="*/ 39 w 41"/>
                  <a:gd name="T49" fmla="*/ 9 h 32"/>
                  <a:gd name="T50" fmla="*/ 37 w 41"/>
                  <a:gd name="T51" fmla="*/ 13 h 32"/>
                  <a:gd name="T52" fmla="*/ 36 w 41"/>
                  <a:gd name="T53" fmla="*/ 15 h 32"/>
                  <a:gd name="T54" fmla="*/ 32 w 41"/>
                  <a:gd name="T55" fmla="*/ 19 h 32"/>
                  <a:gd name="T56" fmla="*/ 30 w 41"/>
                  <a:gd name="T57" fmla="*/ 21 h 32"/>
                  <a:gd name="T58" fmla="*/ 26 w 41"/>
                  <a:gd name="T59" fmla="*/ 25 h 32"/>
                  <a:gd name="T60" fmla="*/ 24 w 41"/>
                  <a:gd name="T61" fmla="*/ 26 h 32"/>
                  <a:gd name="T62" fmla="*/ 20 w 41"/>
                  <a:gd name="T63" fmla="*/ 28 h 32"/>
                  <a:gd name="T64" fmla="*/ 20 w 41"/>
                  <a:gd name="T65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32">
                    <a:moveTo>
                      <a:pt x="20" y="28"/>
                    </a:moveTo>
                    <a:lnTo>
                      <a:pt x="19" y="29"/>
                    </a:lnTo>
                    <a:lnTo>
                      <a:pt x="17" y="30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5" y="4"/>
                    </a:lnTo>
                    <a:lnTo>
                      <a:pt x="29" y="3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5"/>
                    </a:lnTo>
                    <a:lnTo>
                      <a:pt x="39" y="9"/>
                    </a:lnTo>
                    <a:lnTo>
                      <a:pt x="37" y="13"/>
                    </a:lnTo>
                    <a:lnTo>
                      <a:pt x="36" y="15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5" name="Freeform 39"/>
              <p:cNvSpPr>
                <a:spLocks/>
              </p:cNvSpPr>
              <p:nvPr/>
            </p:nvSpPr>
            <p:spPr bwMode="auto">
              <a:xfrm rot="112789">
                <a:off x="1586" y="3205"/>
                <a:ext cx="16" cy="33"/>
              </a:xfrm>
              <a:custGeom>
                <a:avLst/>
                <a:gdLst>
                  <a:gd name="T0" fmla="*/ 21 w 31"/>
                  <a:gd name="T1" fmla="*/ 51 h 65"/>
                  <a:gd name="T2" fmla="*/ 21 w 31"/>
                  <a:gd name="T3" fmla="*/ 53 h 65"/>
                  <a:gd name="T4" fmla="*/ 20 w 31"/>
                  <a:gd name="T5" fmla="*/ 56 h 65"/>
                  <a:gd name="T6" fmla="*/ 19 w 31"/>
                  <a:gd name="T7" fmla="*/ 58 h 65"/>
                  <a:gd name="T8" fmla="*/ 17 w 31"/>
                  <a:gd name="T9" fmla="*/ 59 h 65"/>
                  <a:gd name="T10" fmla="*/ 14 w 31"/>
                  <a:gd name="T11" fmla="*/ 62 h 65"/>
                  <a:gd name="T12" fmla="*/ 12 w 31"/>
                  <a:gd name="T13" fmla="*/ 63 h 65"/>
                  <a:gd name="T14" fmla="*/ 10 w 31"/>
                  <a:gd name="T15" fmla="*/ 63 h 65"/>
                  <a:gd name="T16" fmla="*/ 7 w 31"/>
                  <a:gd name="T17" fmla="*/ 64 h 65"/>
                  <a:gd name="T18" fmla="*/ 5 w 31"/>
                  <a:gd name="T19" fmla="*/ 65 h 65"/>
                  <a:gd name="T20" fmla="*/ 2 w 31"/>
                  <a:gd name="T21" fmla="*/ 65 h 65"/>
                  <a:gd name="T22" fmla="*/ 1 w 31"/>
                  <a:gd name="T23" fmla="*/ 58 h 65"/>
                  <a:gd name="T24" fmla="*/ 0 w 31"/>
                  <a:gd name="T25" fmla="*/ 51 h 65"/>
                  <a:gd name="T26" fmla="*/ 1 w 31"/>
                  <a:gd name="T27" fmla="*/ 44 h 65"/>
                  <a:gd name="T28" fmla="*/ 4 w 31"/>
                  <a:gd name="T29" fmla="*/ 38 h 65"/>
                  <a:gd name="T30" fmla="*/ 7 w 31"/>
                  <a:gd name="T31" fmla="*/ 31 h 65"/>
                  <a:gd name="T32" fmla="*/ 11 w 31"/>
                  <a:gd name="T33" fmla="*/ 25 h 65"/>
                  <a:gd name="T34" fmla="*/ 14 w 31"/>
                  <a:gd name="T35" fmla="*/ 19 h 65"/>
                  <a:gd name="T36" fmla="*/ 18 w 31"/>
                  <a:gd name="T37" fmla="*/ 13 h 65"/>
                  <a:gd name="T38" fmla="*/ 21 w 31"/>
                  <a:gd name="T39" fmla="*/ 6 h 65"/>
                  <a:gd name="T40" fmla="*/ 25 w 31"/>
                  <a:gd name="T41" fmla="*/ 0 h 65"/>
                  <a:gd name="T42" fmla="*/ 27 w 31"/>
                  <a:gd name="T43" fmla="*/ 3 h 65"/>
                  <a:gd name="T44" fmla="*/ 30 w 31"/>
                  <a:gd name="T45" fmla="*/ 7 h 65"/>
                  <a:gd name="T46" fmla="*/ 31 w 31"/>
                  <a:gd name="T47" fmla="*/ 12 h 65"/>
                  <a:gd name="T48" fmla="*/ 31 w 31"/>
                  <a:gd name="T49" fmla="*/ 18 h 65"/>
                  <a:gd name="T50" fmla="*/ 31 w 31"/>
                  <a:gd name="T51" fmla="*/ 24 h 65"/>
                  <a:gd name="T52" fmla="*/ 30 w 31"/>
                  <a:gd name="T53" fmla="*/ 28 h 65"/>
                  <a:gd name="T54" fmla="*/ 27 w 31"/>
                  <a:gd name="T55" fmla="*/ 34 h 65"/>
                  <a:gd name="T56" fmla="*/ 26 w 31"/>
                  <a:gd name="T57" fmla="*/ 40 h 65"/>
                  <a:gd name="T58" fmla="*/ 24 w 31"/>
                  <a:gd name="T59" fmla="*/ 46 h 65"/>
                  <a:gd name="T60" fmla="*/ 23 w 31"/>
                  <a:gd name="T61" fmla="*/ 51 h 65"/>
                  <a:gd name="T62" fmla="*/ 23 w 31"/>
                  <a:gd name="T63" fmla="*/ 51 h 65"/>
                  <a:gd name="T64" fmla="*/ 21 w 31"/>
                  <a:gd name="T65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65">
                    <a:moveTo>
                      <a:pt x="21" y="51"/>
                    </a:moveTo>
                    <a:lnTo>
                      <a:pt x="21" y="53"/>
                    </a:lnTo>
                    <a:lnTo>
                      <a:pt x="20" y="56"/>
                    </a:lnTo>
                    <a:lnTo>
                      <a:pt x="19" y="58"/>
                    </a:lnTo>
                    <a:lnTo>
                      <a:pt x="17" y="59"/>
                    </a:lnTo>
                    <a:lnTo>
                      <a:pt x="14" y="62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7" y="64"/>
                    </a:lnTo>
                    <a:lnTo>
                      <a:pt x="5" y="65"/>
                    </a:lnTo>
                    <a:lnTo>
                      <a:pt x="2" y="65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1" y="44"/>
                    </a:lnTo>
                    <a:lnTo>
                      <a:pt x="4" y="38"/>
                    </a:lnTo>
                    <a:lnTo>
                      <a:pt x="7" y="31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8" y="13"/>
                    </a:lnTo>
                    <a:lnTo>
                      <a:pt x="21" y="6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0" y="7"/>
                    </a:lnTo>
                    <a:lnTo>
                      <a:pt x="31" y="12"/>
                    </a:lnTo>
                    <a:lnTo>
                      <a:pt x="31" y="18"/>
                    </a:lnTo>
                    <a:lnTo>
                      <a:pt x="31" y="24"/>
                    </a:lnTo>
                    <a:lnTo>
                      <a:pt x="30" y="28"/>
                    </a:lnTo>
                    <a:lnTo>
                      <a:pt x="27" y="34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6" name="Freeform 40"/>
              <p:cNvSpPr>
                <a:spLocks/>
              </p:cNvSpPr>
              <p:nvPr/>
            </p:nvSpPr>
            <p:spPr bwMode="auto">
              <a:xfrm rot="112789">
                <a:off x="1380" y="3204"/>
                <a:ext cx="10" cy="30"/>
              </a:xfrm>
              <a:custGeom>
                <a:avLst/>
                <a:gdLst>
                  <a:gd name="T0" fmla="*/ 8 w 21"/>
                  <a:gd name="T1" fmla="*/ 58 h 59"/>
                  <a:gd name="T2" fmla="*/ 0 w 21"/>
                  <a:gd name="T3" fmla="*/ 59 h 59"/>
                  <a:gd name="T4" fmla="*/ 2 w 21"/>
                  <a:gd name="T5" fmla="*/ 53 h 59"/>
                  <a:gd name="T6" fmla="*/ 4 w 21"/>
                  <a:gd name="T7" fmla="*/ 47 h 59"/>
                  <a:gd name="T8" fmla="*/ 5 w 21"/>
                  <a:gd name="T9" fmla="*/ 41 h 59"/>
                  <a:gd name="T10" fmla="*/ 8 w 21"/>
                  <a:gd name="T11" fmla="*/ 35 h 59"/>
                  <a:gd name="T12" fmla="*/ 9 w 21"/>
                  <a:gd name="T13" fmla="*/ 29 h 59"/>
                  <a:gd name="T14" fmla="*/ 10 w 21"/>
                  <a:gd name="T15" fmla="*/ 23 h 59"/>
                  <a:gd name="T16" fmla="*/ 12 w 21"/>
                  <a:gd name="T17" fmla="*/ 17 h 59"/>
                  <a:gd name="T18" fmla="*/ 13 w 21"/>
                  <a:gd name="T19" fmla="*/ 12 h 59"/>
                  <a:gd name="T20" fmla="*/ 13 w 21"/>
                  <a:gd name="T21" fmla="*/ 6 h 59"/>
                  <a:gd name="T22" fmla="*/ 15 w 21"/>
                  <a:gd name="T23" fmla="*/ 0 h 59"/>
                  <a:gd name="T24" fmla="*/ 17 w 21"/>
                  <a:gd name="T25" fmla="*/ 4 h 59"/>
                  <a:gd name="T26" fmla="*/ 19 w 21"/>
                  <a:gd name="T27" fmla="*/ 10 h 59"/>
                  <a:gd name="T28" fmla="*/ 19 w 21"/>
                  <a:gd name="T29" fmla="*/ 16 h 59"/>
                  <a:gd name="T30" fmla="*/ 21 w 21"/>
                  <a:gd name="T31" fmla="*/ 22 h 59"/>
                  <a:gd name="T32" fmla="*/ 19 w 21"/>
                  <a:gd name="T33" fmla="*/ 29 h 59"/>
                  <a:gd name="T34" fmla="*/ 18 w 21"/>
                  <a:gd name="T35" fmla="*/ 35 h 59"/>
                  <a:gd name="T36" fmla="*/ 17 w 21"/>
                  <a:gd name="T37" fmla="*/ 41 h 59"/>
                  <a:gd name="T38" fmla="*/ 15 w 21"/>
                  <a:gd name="T39" fmla="*/ 48 h 59"/>
                  <a:gd name="T40" fmla="*/ 11 w 21"/>
                  <a:gd name="T41" fmla="*/ 53 h 59"/>
                  <a:gd name="T42" fmla="*/ 9 w 21"/>
                  <a:gd name="T43" fmla="*/ 59 h 59"/>
                  <a:gd name="T44" fmla="*/ 9 w 21"/>
                  <a:gd name="T45" fmla="*/ 59 h 59"/>
                  <a:gd name="T46" fmla="*/ 8 w 21"/>
                  <a:gd name="T47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59">
                    <a:moveTo>
                      <a:pt x="8" y="58"/>
                    </a:moveTo>
                    <a:lnTo>
                      <a:pt x="0" y="59"/>
                    </a:lnTo>
                    <a:lnTo>
                      <a:pt x="2" y="53"/>
                    </a:lnTo>
                    <a:lnTo>
                      <a:pt x="4" y="47"/>
                    </a:lnTo>
                    <a:lnTo>
                      <a:pt x="5" y="41"/>
                    </a:lnTo>
                    <a:lnTo>
                      <a:pt x="8" y="35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2"/>
                    </a:lnTo>
                    <a:lnTo>
                      <a:pt x="13" y="6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19" y="10"/>
                    </a:lnTo>
                    <a:lnTo>
                      <a:pt x="19" y="16"/>
                    </a:lnTo>
                    <a:lnTo>
                      <a:pt x="21" y="22"/>
                    </a:lnTo>
                    <a:lnTo>
                      <a:pt x="19" y="29"/>
                    </a:lnTo>
                    <a:lnTo>
                      <a:pt x="18" y="35"/>
                    </a:lnTo>
                    <a:lnTo>
                      <a:pt x="17" y="41"/>
                    </a:lnTo>
                    <a:lnTo>
                      <a:pt x="15" y="48"/>
                    </a:lnTo>
                    <a:lnTo>
                      <a:pt x="11" y="53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7" name="Freeform 41"/>
              <p:cNvSpPr>
                <a:spLocks/>
              </p:cNvSpPr>
              <p:nvPr/>
            </p:nvSpPr>
            <p:spPr bwMode="auto">
              <a:xfrm rot="112789">
                <a:off x="901" y="3190"/>
                <a:ext cx="10" cy="24"/>
              </a:xfrm>
              <a:custGeom>
                <a:avLst/>
                <a:gdLst>
                  <a:gd name="T0" fmla="*/ 19 w 21"/>
                  <a:gd name="T1" fmla="*/ 8 h 49"/>
                  <a:gd name="T2" fmla="*/ 7 w 21"/>
                  <a:gd name="T3" fmla="*/ 12 h 49"/>
                  <a:gd name="T4" fmla="*/ 8 w 21"/>
                  <a:gd name="T5" fmla="*/ 15 h 49"/>
                  <a:gd name="T6" fmla="*/ 11 w 21"/>
                  <a:gd name="T7" fmla="*/ 19 h 49"/>
                  <a:gd name="T8" fmla="*/ 12 w 21"/>
                  <a:gd name="T9" fmla="*/ 21 h 49"/>
                  <a:gd name="T10" fmla="*/ 13 w 21"/>
                  <a:gd name="T11" fmla="*/ 26 h 49"/>
                  <a:gd name="T12" fmla="*/ 14 w 21"/>
                  <a:gd name="T13" fmla="*/ 30 h 49"/>
                  <a:gd name="T14" fmla="*/ 15 w 21"/>
                  <a:gd name="T15" fmla="*/ 33 h 49"/>
                  <a:gd name="T16" fmla="*/ 17 w 21"/>
                  <a:gd name="T17" fmla="*/ 37 h 49"/>
                  <a:gd name="T18" fmla="*/ 19 w 21"/>
                  <a:gd name="T19" fmla="*/ 40 h 49"/>
                  <a:gd name="T20" fmla="*/ 20 w 21"/>
                  <a:gd name="T21" fmla="*/ 45 h 49"/>
                  <a:gd name="T22" fmla="*/ 21 w 21"/>
                  <a:gd name="T23" fmla="*/ 49 h 49"/>
                  <a:gd name="T24" fmla="*/ 18 w 21"/>
                  <a:gd name="T25" fmla="*/ 48 h 49"/>
                  <a:gd name="T26" fmla="*/ 15 w 21"/>
                  <a:gd name="T27" fmla="*/ 45 h 49"/>
                  <a:gd name="T28" fmla="*/ 12 w 21"/>
                  <a:gd name="T29" fmla="*/ 43 h 49"/>
                  <a:gd name="T30" fmla="*/ 10 w 21"/>
                  <a:gd name="T31" fmla="*/ 39 h 49"/>
                  <a:gd name="T32" fmla="*/ 8 w 21"/>
                  <a:gd name="T33" fmla="*/ 37 h 49"/>
                  <a:gd name="T34" fmla="*/ 6 w 21"/>
                  <a:gd name="T35" fmla="*/ 32 h 49"/>
                  <a:gd name="T36" fmla="*/ 5 w 21"/>
                  <a:gd name="T37" fmla="*/ 29 h 49"/>
                  <a:gd name="T38" fmla="*/ 4 w 21"/>
                  <a:gd name="T39" fmla="*/ 25 h 49"/>
                  <a:gd name="T40" fmla="*/ 2 w 21"/>
                  <a:gd name="T41" fmla="*/ 21 h 49"/>
                  <a:gd name="T42" fmla="*/ 1 w 21"/>
                  <a:gd name="T43" fmla="*/ 18 h 49"/>
                  <a:gd name="T44" fmla="*/ 0 w 21"/>
                  <a:gd name="T45" fmla="*/ 13 h 49"/>
                  <a:gd name="T46" fmla="*/ 0 w 21"/>
                  <a:gd name="T47" fmla="*/ 10 h 49"/>
                  <a:gd name="T48" fmla="*/ 1 w 21"/>
                  <a:gd name="T49" fmla="*/ 6 h 49"/>
                  <a:gd name="T50" fmla="*/ 2 w 21"/>
                  <a:gd name="T51" fmla="*/ 4 h 49"/>
                  <a:gd name="T52" fmla="*/ 5 w 21"/>
                  <a:gd name="T53" fmla="*/ 1 h 49"/>
                  <a:gd name="T54" fmla="*/ 8 w 21"/>
                  <a:gd name="T55" fmla="*/ 0 h 49"/>
                  <a:gd name="T56" fmla="*/ 11 w 21"/>
                  <a:gd name="T57" fmla="*/ 0 h 49"/>
                  <a:gd name="T58" fmla="*/ 14 w 21"/>
                  <a:gd name="T59" fmla="*/ 1 h 49"/>
                  <a:gd name="T60" fmla="*/ 17 w 21"/>
                  <a:gd name="T61" fmla="*/ 4 h 49"/>
                  <a:gd name="T62" fmla="*/ 19 w 21"/>
                  <a:gd name="T63" fmla="*/ 8 h 49"/>
                  <a:gd name="T64" fmla="*/ 19 w 21"/>
                  <a:gd name="T65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49">
                    <a:moveTo>
                      <a:pt x="19" y="8"/>
                    </a:moveTo>
                    <a:lnTo>
                      <a:pt x="7" y="12"/>
                    </a:lnTo>
                    <a:lnTo>
                      <a:pt x="8" y="15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9" y="40"/>
                    </a:lnTo>
                    <a:lnTo>
                      <a:pt x="20" y="45"/>
                    </a:lnTo>
                    <a:lnTo>
                      <a:pt x="21" y="49"/>
                    </a:lnTo>
                    <a:lnTo>
                      <a:pt x="18" y="48"/>
                    </a:lnTo>
                    <a:lnTo>
                      <a:pt x="15" y="45"/>
                    </a:lnTo>
                    <a:lnTo>
                      <a:pt x="12" y="43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9" y="8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8" name="Freeform 42"/>
              <p:cNvSpPr>
                <a:spLocks/>
              </p:cNvSpPr>
              <p:nvPr/>
            </p:nvSpPr>
            <p:spPr bwMode="auto">
              <a:xfrm rot="112789">
                <a:off x="1134" y="3203"/>
                <a:ext cx="9" cy="26"/>
              </a:xfrm>
              <a:custGeom>
                <a:avLst/>
                <a:gdLst>
                  <a:gd name="T0" fmla="*/ 18 w 18"/>
                  <a:gd name="T1" fmla="*/ 43 h 51"/>
                  <a:gd name="T2" fmla="*/ 17 w 18"/>
                  <a:gd name="T3" fmla="*/ 44 h 51"/>
                  <a:gd name="T4" fmla="*/ 16 w 18"/>
                  <a:gd name="T5" fmla="*/ 45 h 51"/>
                  <a:gd name="T6" fmla="*/ 15 w 18"/>
                  <a:gd name="T7" fmla="*/ 46 h 51"/>
                  <a:gd name="T8" fmla="*/ 13 w 18"/>
                  <a:gd name="T9" fmla="*/ 47 h 51"/>
                  <a:gd name="T10" fmla="*/ 12 w 18"/>
                  <a:gd name="T11" fmla="*/ 49 h 51"/>
                  <a:gd name="T12" fmla="*/ 11 w 18"/>
                  <a:gd name="T13" fmla="*/ 50 h 51"/>
                  <a:gd name="T14" fmla="*/ 9 w 18"/>
                  <a:gd name="T15" fmla="*/ 51 h 51"/>
                  <a:gd name="T16" fmla="*/ 7 w 18"/>
                  <a:gd name="T17" fmla="*/ 51 h 51"/>
                  <a:gd name="T18" fmla="*/ 6 w 18"/>
                  <a:gd name="T19" fmla="*/ 51 h 51"/>
                  <a:gd name="T20" fmla="*/ 4 w 18"/>
                  <a:gd name="T21" fmla="*/ 51 h 51"/>
                  <a:gd name="T22" fmla="*/ 3 w 18"/>
                  <a:gd name="T23" fmla="*/ 46 h 51"/>
                  <a:gd name="T24" fmla="*/ 1 w 18"/>
                  <a:gd name="T25" fmla="*/ 42 h 51"/>
                  <a:gd name="T26" fmla="*/ 1 w 18"/>
                  <a:gd name="T27" fmla="*/ 36 h 51"/>
                  <a:gd name="T28" fmla="*/ 0 w 18"/>
                  <a:gd name="T29" fmla="*/ 31 h 51"/>
                  <a:gd name="T30" fmla="*/ 0 w 18"/>
                  <a:gd name="T31" fmla="*/ 25 h 51"/>
                  <a:gd name="T32" fmla="*/ 0 w 18"/>
                  <a:gd name="T33" fmla="*/ 20 h 51"/>
                  <a:gd name="T34" fmla="*/ 1 w 18"/>
                  <a:gd name="T35" fmla="*/ 14 h 51"/>
                  <a:gd name="T36" fmla="*/ 3 w 18"/>
                  <a:gd name="T37" fmla="*/ 9 h 51"/>
                  <a:gd name="T38" fmla="*/ 6 w 18"/>
                  <a:gd name="T39" fmla="*/ 5 h 51"/>
                  <a:gd name="T40" fmla="*/ 10 w 18"/>
                  <a:gd name="T41" fmla="*/ 0 h 51"/>
                  <a:gd name="T42" fmla="*/ 12 w 18"/>
                  <a:gd name="T43" fmla="*/ 3 h 51"/>
                  <a:gd name="T44" fmla="*/ 13 w 18"/>
                  <a:gd name="T45" fmla="*/ 8 h 51"/>
                  <a:gd name="T46" fmla="*/ 15 w 18"/>
                  <a:gd name="T47" fmla="*/ 12 h 51"/>
                  <a:gd name="T48" fmla="*/ 16 w 18"/>
                  <a:gd name="T49" fmla="*/ 17 h 51"/>
                  <a:gd name="T50" fmla="*/ 17 w 18"/>
                  <a:gd name="T51" fmla="*/ 20 h 51"/>
                  <a:gd name="T52" fmla="*/ 18 w 18"/>
                  <a:gd name="T53" fmla="*/ 25 h 51"/>
                  <a:gd name="T54" fmla="*/ 18 w 18"/>
                  <a:gd name="T55" fmla="*/ 28 h 51"/>
                  <a:gd name="T56" fmla="*/ 18 w 18"/>
                  <a:gd name="T57" fmla="*/ 33 h 51"/>
                  <a:gd name="T58" fmla="*/ 18 w 18"/>
                  <a:gd name="T59" fmla="*/ 38 h 51"/>
                  <a:gd name="T60" fmla="*/ 18 w 18"/>
                  <a:gd name="T61" fmla="*/ 43 h 51"/>
                  <a:gd name="T62" fmla="*/ 18 w 18"/>
                  <a:gd name="T6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51">
                    <a:moveTo>
                      <a:pt x="18" y="43"/>
                    </a:moveTo>
                    <a:lnTo>
                      <a:pt x="17" y="44"/>
                    </a:lnTo>
                    <a:lnTo>
                      <a:pt x="16" y="45"/>
                    </a:lnTo>
                    <a:lnTo>
                      <a:pt x="15" y="46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1" y="50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3" y="46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3" y="8"/>
                    </a:lnTo>
                    <a:lnTo>
                      <a:pt x="15" y="12"/>
                    </a:lnTo>
                    <a:lnTo>
                      <a:pt x="16" y="17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8" y="28"/>
                    </a:lnTo>
                    <a:lnTo>
                      <a:pt x="18" y="33"/>
                    </a:lnTo>
                    <a:lnTo>
                      <a:pt x="18" y="38"/>
                    </a:lnTo>
                    <a:lnTo>
                      <a:pt x="18" y="43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9" name="Freeform 43"/>
              <p:cNvSpPr>
                <a:spLocks/>
              </p:cNvSpPr>
              <p:nvPr/>
            </p:nvSpPr>
            <p:spPr bwMode="auto">
              <a:xfrm rot="112789">
                <a:off x="1342" y="3225"/>
                <a:ext cx="9" cy="20"/>
              </a:xfrm>
              <a:custGeom>
                <a:avLst/>
                <a:gdLst>
                  <a:gd name="T0" fmla="*/ 18 w 18"/>
                  <a:gd name="T1" fmla="*/ 34 h 41"/>
                  <a:gd name="T2" fmla="*/ 17 w 18"/>
                  <a:gd name="T3" fmla="*/ 37 h 41"/>
                  <a:gd name="T4" fmla="*/ 16 w 18"/>
                  <a:gd name="T5" fmla="*/ 39 h 41"/>
                  <a:gd name="T6" fmla="*/ 14 w 18"/>
                  <a:gd name="T7" fmla="*/ 40 h 41"/>
                  <a:gd name="T8" fmla="*/ 11 w 18"/>
                  <a:gd name="T9" fmla="*/ 40 h 41"/>
                  <a:gd name="T10" fmla="*/ 10 w 18"/>
                  <a:gd name="T11" fmla="*/ 41 h 41"/>
                  <a:gd name="T12" fmla="*/ 8 w 18"/>
                  <a:gd name="T13" fmla="*/ 41 h 41"/>
                  <a:gd name="T14" fmla="*/ 5 w 18"/>
                  <a:gd name="T15" fmla="*/ 40 h 41"/>
                  <a:gd name="T16" fmla="*/ 4 w 18"/>
                  <a:gd name="T17" fmla="*/ 40 h 41"/>
                  <a:gd name="T18" fmla="*/ 2 w 18"/>
                  <a:gd name="T19" fmla="*/ 39 h 41"/>
                  <a:gd name="T20" fmla="*/ 0 w 18"/>
                  <a:gd name="T21" fmla="*/ 37 h 41"/>
                  <a:gd name="T22" fmla="*/ 0 w 18"/>
                  <a:gd name="T23" fmla="*/ 34 h 41"/>
                  <a:gd name="T24" fmla="*/ 0 w 18"/>
                  <a:gd name="T25" fmla="*/ 30 h 41"/>
                  <a:gd name="T26" fmla="*/ 0 w 18"/>
                  <a:gd name="T27" fmla="*/ 27 h 41"/>
                  <a:gd name="T28" fmla="*/ 0 w 18"/>
                  <a:gd name="T29" fmla="*/ 23 h 41"/>
                  <a:gd name="T30" fmla="*/ 2 w 18"/>
                  <a:gd name="T31" fmla="*/ 18 h 41"/>
                  <a:gd name="T32" fmla="*/ 2 w 18"/>
                  <a:gd name="T33" fmla="*/ 15 h 41"/>
                  <a:gd name="T34" fmla="*/ 2 w 18"/>
                  <a:gd name="T35" fmla="*/ 11 h 41"/>
                  <a:gd name="T36" fmla="*/ 3 w 18"/>
                  <a:gd name="T37" fmla="*/ 8 h 41"/>
                  <a:gd name="T38" fmla="*/ 3 w 18"/>
                  <a:gd name="T39" fmla="*/ 4 h 41"/>
                  <a:gd name="T40" fmla="*/ 4 w 18"/>
                  <a:gd name="T41" fmla="*/ 0 h 41"/>
                  <a:gd name="T42" fmla="*/ 6 w 18"/>
                  <a:gd name="T43" fmla="*/ 3 h 41"/>
                  <a:gd name="T44" fmla="*/ 10 w 18"/>
                  <a:gd name="T45" fmla="*/ 5 h 41"/>
                  <a:gd name="T46" fmla="*/ 12 w 18"/>
                  <a:gd name="T47" fmla="*/ 9 h 41"/>
                  <a:gd name="T48" fmla="*/ 14 w 18"/>
                  <a:gd name="T49" fmla="*/ 12 h 41"/>
                  <a:gd name="T50" fmla="*/ 16 w 18"/>
                  <a:gd name="T51" fmla="*/ 16 h 41"/>
                  <a:gd name="T52" fmla="*/ 17 w 18"/>
                  <a:gd name="T53" fmla="*/ 19 h 41"/>
                  <a:gd name="T54" fmla="*/ 17 w 18"/>
                  <a:gd name="T55" fmla="*/ 23 h 41"/>
                  <a:gd name="T56" fmla="*/ 18 w 18"/>
                  <a:gd name="T57" fmla="*/ 27 h 41"/>
                  <a:gd name="T58" fmla="*/ 18 w 18"/>
                  <a:gd name="T59" fmla="*/ 30 h 41"/>
                  <a:gd name="T60" fmla="*/ 18 w 18"/>
                  <a:gd name="T61" fmla="*/ 35 h 41"/>
                  <a:gd name="T62" fmla="*/ 18 w 18"/>
                  <a:gd name="T63" fmla="*/ 35 h 41"/>
                  <a:gd name="T64" fmla="*/ 18 w 18"/>
                  <a:gd name="T6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41">
                    <a:moveTo>
                      <a:pt x="18" y="34"/>
                    </a:move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2" y="9"/>
                    </a:lnTo>
                    <a:lnTo>
                      <a:pt x="14" y="12"/>
                    </a:lnTo>
                    <a:lnTo>
                      <a:pt x="16" y="16"/>
                    </a:lnTo>
                    <a:lnTo>
                      <a:pt x="17" y="19"/>
                    </a:lnTo>
                    <a:lnTo>
                      <a:pt x="17" y="23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0" name="Freeform 44"/>
              <p:cNvSpPr>
                <a:spLocks/>
              </p:cNvSpPr>
              <p:nvPr/>
            </p:nvSpPr>
            <p:spPr bwMode="auto">
              <a:xfrm rot="112789">
                <a:off x="906" y="3222"/>
                <a:ext cx="11" cy="26"/>
              </a:xfrm>
              <a:custGeom>
                <a:avLst/>
                <a:gdLst>
                  <a:gd name="T0" fmla="*/ 21 w 23"/>
                  <a:gd name="T1" fmla="*/ 0 h 51"/>
                  <a:gd name="T2" fmla="*/ 23 w 23"/>
                  <a:gd name="T3" fmla="*/ 5 h 51"/>
                  <a:gd name="T4" fmla="*/ 23 w 23"/>
                  <a:gd name="T5" fmla="*/ 11 h 51"/>
                  <a:gd name="T6" fmla="*/ 23 w 23"/>
                  <a:gd name="T7" fmla="*/ 16 h 51"/>
                  <a:gd name="T8" fmla="*/ 21 w 23"/>
                  <a:gd name="T9" fmla="*/ 21 h 51"/>
                  <a:gd name="T10" fmla="*/ 21 w 23"/>
                  <a:gd name="T11" fmla="*/ 27 h 51"/>
                  <a:gd name="T12" fmla="*/ 19 w 23"/>
                  <a:gd name="T13" fmla="*/ 32 h 51"/>
                  <a:gd name="T14" fmla="*/ 17 w 23"/>
                  <a:gd name="T15" fmla="*/ 38 h 51"/>
                  <a:gd name="T16" fmla="*/ 14 w 23"/>
                  <a:gd name="T17" fmla="*/ 43 h 51"/>
                  <a:gd name="T18" fmla="*/ 11 w 23"/>
                  <a:gd name="T19" fmla="*/ 48 h 51"/>
                  <a:gd name="T20" fmla="*/ 6 w 23"/>
                  <a:gd name="T21" fmla="*/ 51 h 51"/>
                  <a:gd name="T22" fmla="*/ 2 w 23"/>
                  <a:gd name="T23" fmla="*/ 46 h 51"/>
                  <a:gd name="T24" fmla="*/ 1 w 23"/>
                  <a:gd name="T25" fmla="*/ 42 h 51"/>
                  <a:gd name="T26" fmla="*/ 0 w 23"/>
                  <a:gd name="T27" fmla="*/ 36 h 51"/>
                  <a:gd name="T28" fmla="*/ 0 w 23"/>
                  <a:gd name="T29" fmla="*/ 31 h 51"/>
                  <a:gd name="T30" fmla="*/ 1 w 23"/>
                  <a:gd name="T31" fmla="*/ 25 h 51"/>
                  <a:gd name="T32" fmla="*/ 2 w 23"/>
                  <a:gd name="T33" fmla="*/ 19 h 51"/>
                  <a:gd name="T34" fmla="*/ 4 w 23"/>
                  <a:gd name="T35" fmla="*/ 14 h 51"/>
                  <a:gd name="T36" fmla="*/ 6 w 23"/>
                  <a:gd name="T37" fmla="*/ 10 h 51"/>
                  <a:gd name="T38" fmla="*/ 8 w 23"/>
                  <a:gd name="T39" fmla="*/ 5 h 51"/>
                  <a:gd name="T40" fmla="*/ 11 w 23"/>
                  <a:gd name="T41" fmla="*/ 0 h 51"/>
                  <a:gd name="T42" fmla="*/ 23 w 23"/>
                  <a:gd name="T43" fmla="*/ 0 h 51"/>
                  <a:gd name="T44" fmla="*/ 23 w 23"/>
                  <a:gd name="T45" fmla="*/ 0 h 51"/>
                  <a:gd name="T46" fmla="*/ 21 w 23"/>
                  <a:gd name="T4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51">
                    <a:moveTo>
                      <a:pt x="21" y="0"/>
                    </a:moveTo>
                    <a:lnTo>
                      <a:pt x="23" y="5"/>
                    </a:lnTo>
                    <a:lnTo>
                      <a:pt x="23" y="11"/>
                    </a:lnTo>
                    <a:lnTo>
                      <a:pt x="23" y="16"/>
                    </a:lnTo>
                    <a:lnTo>
                      <a:pt x="21" y="21"/>
                    </a:lnTo>
                    <a:lnTo>
                      <a:pt x="21" y="27"/>
                    </a:lnTo>
                    <a:lnTo>
                      <a:pt x="19" y="32"/>
                    </a:lnTo>
                    <a:lnTo>
                      <a:pt x="17" y="38"/>
                    </a:lnTo>
                    <a:lnTo>
                      <a:pt x="14" y="43"/>
                    </a:lnTo>
                    <a:lnTo>
                      <a:pt x="11" y="48"/>
                    </a:lnTo>
                    <a:lnTo>
                      <a:pt x="6" y="51"/>
                    </a:lnTo>
                    <a:lnTo>
                      <a:pt x="2" y="46"/>
                    </a:lnTo>
                    <a:lnTo>
                      <a:pt x="1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2" y="19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1" name="Freeform 45"/>
              <p:cNvSpPr>
                <a:spLocks/>
              </p:cNvSpPr>
              <p:nvPr/>
            </p:nvSpPr>
            <p:spPr bwMode="auto">
              <a:xfrm rot="112789">
                <a:off x="1057" y="3260"/>
                <a:ext cx="87" cy="128"/>
              </a:xfrm>
              <a:custGeom>
                <a:avLst/>
                <a:gdLst>
                  <a:gd name="T0" fmla="*/ 84 w 173"/>
                  <a:gd name="T1" fmla="*/ 6 h 256"/>
                  <a:gd name="T2" fmla="*/ 81 w 173"/>
                  <a:gd name="T3" fmla="*/ 12 h 256"/>
                  <a:gd name="T4" fmla="*/ 77 w 173"/>
                  <a:gd name="T5" fmla="*/ 17 h 256"/>
                  <a:gd name="T6" fmla="*/ 80 w 173"/>
                  <a:gd name="T7" fmla="*/ 25 h 256"/>
                  <a:gd name="T8" fmla="*/ 87 w 173"/>
                  <a:gd name="T9" fmla="*/ 30 h 256"/>
                  <a:gd name="T10" fmla="*/ 93 w 173"/>
                  <a:gd name="T11" fmla="*/ 35 h 256"/>
                  <a:gd name="T12" fmla="*/ 97 w 173"/>
                  <a:gd name="T13" fmla="*/ 44 h 256"/>
                  <a:gd name="T14" fmla="*/ 91 w 173"/>
                  <a:gd name="T15" fmla="*/ 55 h 256"/>
                  <a:gd name="T16" fmla="*/ 95 w 173"/>
                  <a:gd name="T17" fmla="*/ 66 h 256"/>
                  <a:gd name="T18" fmla="*/ 105 w 173"/>
                  <a:gd name="T19" fmla="*/ 72 h 256"/>
                  <a:gd name="T20" fmla="*/ 113 w 173"/>
                  <a:gd name="T21" fmla="*/ 81 h 256"/>
                  <a:gd name="T22" fmla="*/ 118 w 173"/>
                  <a:gd name="T23" fmla="*/ 95 h 256"/>
                  <a:gd name="T24" fmla="*/ 122 w 173"/>
                  <a:gd name="T25" fmla="*/ 110 h 256"/>
                  <a:gd name="T26" fmla="*/ 121 w 173"/>
                  <a:gd name="T27" fmla="*/ 118 h 256"/>
                  <a:gd name="T28" fmla="*/ 108 w 173"/>
                  <a:gd name="T29" fmla="*/ 119 h 256"/>
                  <a:gd name="T30" fmla="*/ 96 w 173"/>
                  <a:gd name="T31" fmla="*/ 122 h 256"/>
                  <a:gd name="T32" fmla="*/ 85 w 173"/>
                  <a:gd name="T33" fmla="*/ 128 h 256"/>
                  <a:gd name="T34" fmla="*/ 97 w 173"/>
                  <a:gd name="T35" fmla="*/ 138 h 256"/>
                  <a:gd name="T36" fmla="*/ 116 w 173"/>
                  <a:gd name="T37" fmla="*/ 142 h 256"/>
                  <a:gd name="T38" fmla="*/ 134 w 173"/>
                  <a:gd name="T39" fmla="*/ 145 h 256"/>
                  <a:gd name="T40" fmla="*/ 146 w 173"/>
                  <a:gd name="T41" fmla="*/ 157 h 256"/>
                  <a:gd name="T42" fmla="*/ 153 w 173"/>
                  <a:gd name="T43" fmla="*/ 172 h 256"/>
                  <a:gd name="T44" fmla="*/ 159 w 173"/>
                  <a:gd name="T45" fmla="*/ 188 h 256"/>
                  <a:gd name="T46" fmla="*/ 158 w 173"/>
                  <a:gd name="T47" fmla="*/ 199 h 256"/>
                  <a:gd name="T48" fmla="*/ 141 w 173"/>
                  <a:gd name="T49" fmla="*/ 199 h 256"/>
                  <a:gd name="T50" fmla="*/ 125 w 173"/>
                  <a:gd name="T51" fmla="*/ 201 h 256"/>
                  <a:gd name="T52" fmla="*/ 114 w 173"/>
                  <a:gd name="T53" fmla="*/ 210 h 256"/>
                  <a:gd name="T54" fmla="*/ 128 w 173"/>
                  <a:gd name="T55" fmla="*/ 217 h 256"/>
                  <a:gd name="T56" fmla="*/ 146 w 173"/>
                  <a:gd name="T57" fmla="*/ 216 h 256"/>
                  <a:gd name="T58" fmla="*/ 164 w 173"/>
                  <a:gd name="T59" fmla="*/ 219 h 256"/>
                  <a:gd name="T60" fmla="*/ 170 w 173"/>
                  <a:gd name="T61" fmla="*/ 225 h 256"/>
                  <a:gd name="T62" fmla="*/ 171 w 173"/>
                  <a:gd name="T63" fmla="*/ 226 h 256"/>
                  <a:gd name="T64" fmla="*/ 172 w 173"/>
                  <a:gd name="T65" fmla="*/ 227 h 256"/>
                  <a:gd name="T66" fmla="*/ 165 w 173"/>
                  <a:gd name="T67" fmla="*/ 230 h 256"/>
                  <a:gd name="T68" fmla="*/ 140 w 173"/>
                  <a:gd name="T69" fmla="*/ 238 h 256"/>
                  <a:gd name="T70" fmla="*/ 114 w 173"/>
                  <a:gd name="T71" fmla="*/ 248 h 256"/>
                  <a:gd name="T72" fmla="*/ 88 w 173"/>
                  <a:gd name="T73" fmla="*/ 256 h 256"/>
                  <a:gd name="T74" fmla="*/ 69 w 173"/>
                  <a:gd name="T75" fmla="*/ 208 h 256"/>
                  <a:gd name="T76" fmla="*/ 50 w 173"/>
                  <a:gd name="T77" fmla="*/ 160 h 256"/>
                  <a:gd name="T78" fmla="*/ 34 w 173"/>
                  <a:gd name="T79" fmla="*/ 110 h 256"/>
                  <a:gd name="T80" fmla="*/ 24 w 173"/>
                  <a:gd name="T81" fmla="*/ 78 h 256"/>
                  <a:gd name="T82" fmla="*/ 15 w 173"/>
                  <a:gd name="T83" fmla="*/ 55 h 256"/>
                  <a:gd name="T84" fmla="*/ 7 w 173"/>
                  <a:gd name="T85" fmla="*/ 31 h 256"/>
                  <a:gd name="T86" fmla="*/ 9 w 173"/>
                  <a:gd name="T87" fmla="*/ 16 h 256"/>
                  <a:gd name="T88" fmla="*/ 34 w 173"/>
                  <a:gd name="T89" fmla="*/ 11 h 256"/>
                  <a:gd name="T90" fmla="*/ 58 w 173"/>
                  <a:gd name="T91" fmla="*/ 5 h 256"/>
                  <a:gd name="T92" fmla="*/ 83 w 173"/>
                  <a:gd name="T93" fmla="*/ 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3" h="256">
                    <a:moveTo>
                      <a:pt x="83" y="0"/>
                    </a:moveTo>
                    <a:lnTo>
                      <a:pt x="84" y="4"/>
                    </a:lnTo>
                    <a:lnTo>
                      <a:pt x="84" y="6"/>
                    </a:lnTo>
                    <a:lnTo>
                      <a:pt x="83" y="9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0" y="13"/>
                    </a:lnTo>
                    <a:lnTo>
                      <a:pt x="77" y="16"/>
                    </a:lnTo>
                    <a:lnTo>
                      <a:pt x="77" y="17"/>
                    </a:lnTo>
                    <a:lnTo>
                      <a:pt x="76" y="19"/>
                    </a:lnTo>
                    <a:lnTo>
                      <a:pt x="77" y="22"/>
                    </a:lnTo>
                    <a:lnTo>
                      <a:pt x="80" y="25"/>
                    </a:lnTo>
                    <a:lnTo>
                      <a:pt x="82" y="28"/>
                    </a:lnTo>
                    <a:lnTo>
                      <a:pt x="84" y="29"/>
                    </a:lnTo>
                    <a:lnTo>
                      <a:pt x="87" y="30"/>
                    </a:lnTo>
                    <a:lnTo>
                      <a:pt x="89" y="32"/>
                    </a:lnTo>
                    <a:lnTo>
                      <a:pt x="91" y="34"/>
                    </a:lnTo>
                    <a:lnTo>
                      <a:pt x="93" y="35"/>
                    </a:lnTo>
                    <a:lnTo>
                      <a:pt x="95" y="37"/>
                    </a:lnTo>
                    <a:lnTo>
                      <a:pt x="96" y="41"/>
                    </a:lnTo>
                    <a:lnTo>
                      <a:pt x="97" y="44"/>
                    </a:lnTo>
                    <a:lnTo>
                      <a:pt x="94" y="48"/>
                    </a:lnTo>
                    <a:lnTo>
                      <a:pt x="91" y="50"/>
                    </a:lnTo>
                    <a:lnTo>
                      <a:pt x="91" y="55"/>
                    </a:lnTo>
                    <a:lnTo>
                      <a:pt x="91" y="59"/>
                    </a:lnTo>
                    <a:lnTo>
                      <a:pt x="93" y="62"/>
                    </a:lnTo>
                    <a:lnTo>
                      <a:pt x="95" y="66"/>
                    </a:lnTo>
                    <a:lnTo>
                      <a:pt x="97" y="68"/>
                    </a:lnTo>
                    <a:lnTo>
                      <a:pt x="101" y="70"/>
                    </a:lnTo>
                    <a:lnTo>
                      <a:pt x="105" y="72"/>
                    </a:lnTo>
                    <a:lnTo>
                      <a:pt x="108" y="73"/>
                    </a:lnTo>
                    <a:lnTo>
                      <a:pt x="110" y="78"/>
                    </a:lnTo>
                    <a:lnTo>
                      <a:pt x="113" y="81"/>
                    </a:lnTo>
                    <a:lnTo>
                      <a:pt x="114" y="86"/>
                    </a:lnTo>
                    <a:lnTo>
                      <a:pt x="115" y="91"/>
                    </a:lnTo>
                    <a:lnTo>
                      <a:pt x="118" y="95"/>
                    </a:lnTo>
                    <a:lnTo>
                      <a:pt x="119" y="100"/>
                    </a:lnTo>
                    <a:lnTo>
                      <a:pt x="120" y="105"/>
                    </a:lnTo>
                    <a:lnTo>
                      <a:pt x="122" y="110"/>
                    </a:lnTo>
                    <a:lnTo>
                      <a:pt x="124" y="114"/>
                    </a:lnTo>
                    <a:lnTo>
                      <a:pt x="126" y="119"/>
                    </a:lnTo>
                    <a:lnTo>
                      <a:pt x="121" y="118"/>
                    </a:lnTo>
                    <a:lnTo>
                      <a:pt x="116" y="118"/>
                    </a:lnTo>
                    <a:lnTo>
                      <a:pt x="113" y="118"/>
                    </a:lnTo>
                    <a:lnTo>
                      <a:pt x="108" y="119"/>
                    </a:lnTo>
                    <a:lnTo>
                      <a:pt x="105" y="119"/>
                    </a:lnTo>
                    <a:lnTo>
                      <a:pt x="100" y="120"/>
                    </a:lnTo>
                    <a:lnTo>
                      <a:pt x="96" y="122"/>
                    </a:lnTo>
                    <a:lnTo>
                      <a:pt x="93" y="124"/>
                    </a:lnTo>
                    <a:lnTo>
                      <a:pt x="89" y="125"/>
                    </a:lnTo>
                    <a:lnTo>
                      <a:pt x="85" y="128"/>
                    </a:lnTo>
                    <a:lnTo>
                      <a:pt x="89" y="132"/>
                    </a:lnTo>
                    <a:lnTo>
                      <a:pt x="93" y="136"/>
                    </a:lnTo>
                    <a:lnTo>
                      <a:pt x="97" y="138"/>
                    </a:lnTo>
                    <a:lnTo>
                      <a:pt x="103" y="139"/>
                    </a:lnTo>
                    <a:lnTo>
                      <a:pt x="109" y="141"/>
                    </a:lnTo>
                    <a:lnTo>
                      <a:pt x="116" y="142"/>
                    </a:lnTo>
                    <a:lnTo>
                      <a:pt x="122" y="142"/>
                    </a:lnTo>
                    <a:lnTo>
                      <a:pt x="128" y="143"/>
                    </a:lnTo>
                    <a:lnTo>
                      <a:pt x="134" y="145"/>
                    </a:lnTo>
                    <a:lnTo>
                      <a:pt x="140" y="148"/>
                    </a:lnTo>
                    <a:lnTo>
                      <a:pt x="144" y="153"/>
                    </a:lnTo>
                    <a:lnTo>
                      <a:pt x="146" y="157"/>
                    </a:lnTo>
                    <a:lnTo>
                      <a:pt x="148" y="162"/>
                    </a:lnTo>
                    <a:lnTo>
                      <a:pt x="151" y="167"/>
                    </a:lnTo>
                    <a:lnTo>
                      <a:pt x="153" y="172"/>
                    </a:lnTo>
                    <a:lnTo>
                      <a:pt x="156" y="178"/>
                    </a:lnTo>
                    <a:lnTo>
                      <a:pt x="157" y="182"/>
                    </a:lnTo>
                    <a:lnTo>
                      <a:pt x="159" y="188"/>
                    </a:lnTo>
                    <a:lnTo>
                      <a:pt x="160" y="193"/>
                    </a:lnTo>
                    <a:lnTo>
                      <a:pt x="163" y="199"/>
                    </a:lnTo>
                    <a:lnTo>
                      <a:pt x="158" y="199"/>
                    </a:lnTo>
                    <a:lnTo>
                      <a:pt x="153" y="199"/>
                    </a:lnTo>
                    <a:lnTo>
                      <a:pt x="147" y="199"/>
                    </a:lnTo>
                    <a:lnTo>
                      <a:pt x="141" y="199"/>
                    </a:lnTo>
                    <a:lnTo>
                      <a:pt x="135" y="199"/>
                    </a:lnTo>
                    <a:lnTo>
                      <a:pt x="129" y="200"/>
                    </a:lnTo>
                    <a:lnTo>
                      <a:pt x="125" y="201"/>
                    </a:lnTo>
                    <a:lnTo>
                      <a:pt x="120" y="202"/>
                    </a:lnTo>
                    <a:lnTo>
                      <a:pt x="116" y="206"/>
                    </a:lnTo>
                    <a:lnTo>
                      <a:pt x="114" y="210"/>
                    </a:lnTo>
                    <a:lnTo>
                      <a:pt x="118" y="213"/>
                    </a:lnTo>
                    <a:lnTo>
                      <a:pt x="122" y="216"/>
                    </a:lnTo>
                    <a:lnTo>
                      <a:pt x="128" y="217"/>
                    </a:lnTo>
                    <a:lnTo>
                      <a:pt x="134" y="217"/>
                    </a:lnTo>
                    <a:lnTo>
                      <a:pt x="140" y="217"/>
                    </a:lnTo>
                    <a:lnTo>
                      <a:pt x="146" y="216"/>
                    </a:lnTo>
                    <a:lnTo>
                      <a:pt x="153" y="216"/>
                    </a:lnTo>
                    <a:lnTo>
                      <a:pt x="158" y="217"/>
                    </a:lnTo>
                    <a:lnTo>
                      <a:pt x="164" y="219"/>
                    </a:lnTo>
                    <a:lnTo>
                      <a:pt x="169" y="224"/>
                    </a:lnTo>
                    <a:lnTo>
                      <a:pt x="169" y="224"/>
                    </a:lnTo>
                    <a:lnTo>
                      <a:pt x="170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7"/>
                    </a:lnTo>
                    <a:lnTo>
                      <a:pt x="172" y="227"/>
                    </a:lnTo>
                    <a:lnTo>
                      <a:pt x="172" y="227"/>
                    </a:lnTo>
                    <a:lnTo>
                      <a:pt x="173" y="227"/>
                    </a:lnTo>
                    <a:lnTo>
                      <a:pt x="165" y="230"/>
                    </a:lnTo>
                    <a:lnTo>
                      <a:pt x="157" y="232"/>
                    </a:lnTo>
                    <a:lnTo>
                      <a:pt x="148" y="235"/>
                    </a:lnTo>
                    <a:lnTo>
                      <a:pt x="140" y="238"/>
                    </a:lnTo>
                    <a:lnTo>
                      <a:pt x="132" y="242"/>
                    </a:lnTo>
                    <a:lnTo>
                      <a:pt x="124" y="244"/>
                    </a:lnTo>
                    <a:lnTo>
                      <a:pt x="114" y="248"/>
                    </a:lnTo>
                    <a:lnTo>
                      <a:pt x="106" y="251"/>
                    </a:lnTo>
                    <a:lnTo>
                      <a:pt x="96" y="254"/>
                    </a:lnTo>
                    <a:lnTo>
                      <a:pt x="88" y="256"/>
                    </a:lnTo>
                    <a:lnTo>
                      <a:pt x="81" y="239"/>
                    </a:lnTo>
                    <a:lnTo>
                      <a:pt x="75" y="224"/>
                    </a:lnTo>
                    <a:lnTo>
                      <a:pt x="69" y="208"/>
                    </a:lnTo>
                    <a:lnTo>
                      <a:pt x="62" y="192"/>
                    </a:lnTo>
                    <a:lnTo>
                      <a:pt x="56" y="176"/>
                    </a:lnTo>
                    <a:lnTo>
                      <a:pt x="50" y="160"/>
                    </a:lnTo>
                    <a:lnTo>
                      <a:pt x="45" y="143"/>
                    </a:lnTo>
                    <a:lnTo>
                      <a:pt x="39" y="126"/>
                    </a:lnTo>
                    <a:lnTo>
                      <a:pt x="34" y="110"/>
                    </a:lnTo>
                    <a:lnTo>
                      <a:pt x="31" y="93"/>
                    </a:lnTo>
                    <a:lnTo>
                      <a:pt x="27" y="86"/>
                    </a:lnTo>
                    <a:lnTo>
                      <a:pt x="24" y="78"/>
                    </a:lnTo>
                    <a:lnTo>
                      <a:pt x="20" y="70"/>
                    </a:lnTo>
                    <a:lnTo>
                      <a:pt x="18" y="62"/>
                    </a:lnTo>
                    <a:lnTo>
                      <a:pt x="15" y="55"/>
                    </a:lnTo>
                    <a:lnTo>
                      <a:pt x="12" y="47"/>
                    </a:lnTo>
                    <a:lnTo>
                      <a:pt x="9" y="38"/>
                    </a:lnTo>
                    <a:lnTo>
                      <a:pt x="7" y="31"/>
                    </a:lnTo>
                    <a:lnTo>
                      <a:pt x="3" y="23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8" y="15"/>
                    </a:lnTo>
                    <a:lnTo>
                      <a:pt x="26" y="13"/>
                    </a:lnTo>
                    <a:lnTo>
                      <a:pt x="34" y="11"/>
                    </a:lnTo>
                    <a:lnTo>
                      <a:pt x="43" y="10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6" y="4"/>
                    </a:lnTo>
                    <a:lnTo>
                      <a:pt x="75" y="3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EA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2" name="Freeform 46"/>
              <p:cNvSpPr>
                <a:spLocks/>
              </p:cNvSpPr>
              <p:nvPr/>
            </p:nvSpPr>
            <p:spPr bwMode="auto">
              <a:xfrm rot="112789">
                <a:off x="777" y="3255"/>
                <a:ext cx="10" cy="29"/>
              </a:xfrm>
              <a:custGeom>
                <a:avLst/>
                <a:gdLst>
                  <a:gd name="T0" fmla="*/ 19 w 19"/>
                  <a:gd name="T1" fmla="*/ 0 h 58"/>
                  <a:gd name="T2" fmla="*/ 19 w 19"/>
                  <a:gd name="T3" fmla="*/ 6 h 58"/>
                  <a:gd name="T4" fmla="*/ 19 w 19"/>
                  <a:gd name="T5" fmla="*/ 12 h 58"/>
                  <a:gd name="T6" fmla="*/ 19 w 19"/>
                  <a:gd name="T7" fmla="*/ 17 h 58"/>
                  <a:gd name="T8" fmla="*/ 19 w 19"/>
                  <a:gd name="T9" fmla="*/ 23 h 58"/>
                  <a:gd name="T10" fmla="*/ 19 w 19"/>
                  <a:gd name="T11" fmla="*/ 28 h 58"/>
                  <a:gd name="T12" fmla="*/ 18 w 19"/>
                  <a:gd name="T13" fmla="*/ 32 h 58"/>
                  <a:gd name="T14" fmla="*/ 18 w 19"/>
                  <a:gd name="T15" fmla="*/ 38 h 58"/>
                  <a:gd name="T16" fmla="*/ 17 w 19"/>
                  <a:gd name="T17" fmla="*/ 43 h 58"/>
                  <a:gd name="T18" fmla="*/ 14 w 19"/>
                  <a:gd name="T19" fmla="*/ 48 h 58"/>
                  <a:gd name="T20" fmla="*/ 13 w 19"/>
                  <a:gd name="T21" fmla="*/ 53 h 58"/>
                  <a:gd name="T22" fmla="*/ 12 w 19"/>
                  <a:gd name="T23" fmla="*/ 53 h 58"/>
                  <a:gd name="T24" fmla="*/ 11 w 19"/>
                  <a:gd name="T25" fmla="*/ 53 h 58"/>
                  <a:gd name="T26" fmla="*/ 9 w 19"/>
                  <a:gd name="T27" fmla="*/ 53 h 58"/>
                  <a:gd name="T28" fmla="*/ 9 w 19"/>
                  <a:gd name="T29" fmla="*/ 54 h 58"/>
                  <a:gd name="T30" fmla="*/ 8 w 19"/>
                  <a:gd name="T31" fmla="*/ 54 h 58"/>
                  <a:gd name="T32" fmla="*/ 7 w 19"/>
                  <a:gd name="T33" fmla="*/ 55 h 58"/>
                  <a:gd name="T34" fmla="*/ 7 w 19"/>
                  <a:gd name="T35" fmla="*/ 56 h 58"/>
                  <a:gd name="T36" fmla="*/ 6 w 19"/>
                  <a:gd name="T37" fmla="*/ 57 h 58"/>
                  <a:gd name="T38" fmla="*/ 6 w 19"/>
                  <a:gd name="T39" fmla="*/ 57 h 58"/>
                  <a:gd name="T40" fmla="*/ 5 w 19"/>
                  <a:gd name="T41" fmla="*/ 58 h 58"/>
                  <a:gd name="T42" fmla="*/ 2 w 19"/>
                  <a:gd name="T43" fmla="*/ 53 h 58"/>
                  <a:gd name="T44" fmla="*/ 1 w 19"/>
                  <a:gd name="T45" fmla="*/ 47 h 58"/>
                  <a:gd name="T46" fmla="*/ 0 w 19"/>
                  <a:gd name="T47" fmla="*/ 42 h 58"/>
                  <a:gd name="T48" fmla="*/ 1 w 19"/>
                  <a:gd name="T49" fmla="*/ 36 h 58"/>
                  <a:gd name="T50" fmla="*/ 1 w 19"/>
                  <a:gd name="T51" fmla="*/ 30 h 58"/>
                  <a:gd name="T52" fmla="*/ 3 w 19"/>
                  <a:gd name="T53" fmla="*/ 24 h 58"/>
                  <a:gd name="T54" fmla="*/ 5 w 19"/>
                  <a:gd name="T55" fmla="*/ 18 h 58"/>
                  <a:gd name="T56" fmla="*/ 7 w 19"/>
                  <a:gd name="T57" fmla="*/ 12 h 58"/>
                  <a:gd name="T58" fmla="*/ 11 w 19"/>
                  <a:gd name="T59" fmla="*/ 6 h 58"/>
                  <a:gd name="T60" fmla="*/ 13 w 19"/>
                  <a:gd name="T61" fmla="*/ 1 h 58"/>
                  <a:gd name="T62" fmla="*/ 19 w 19"/>
                  <a:gd name="T63" fmla="*/ 1 h 58"/>
                  <a:gd name="T64" fmla="*/ 19 w 19"/>
                  <a:gd name="T65" fmla="*/ 1 h 58"/>
                  <a:gd name="T66" fmla="*/ 19 w 19"/>
                  <a:gd name="T6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58">
                    <a:moveTo>
                      <a:pt x="19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7"/>
                    </a:lnTo>
                    <a:lnTo>
                      <a:pt x="19" y="23"/>
                    </a:lnTo>
                    <a:lnTo>
                      <a:pt x="19" y="28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7" y="43"/>
                    </a:lnTo>
                    <a:lnTo>
                      <a:pt x="14" y="48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5" y="58"/>
                    </a:lnTo>
                    <a:lnTo>
                      <a:pt x="2" y="53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1" y="30"/>
                    </a:lnTo>
                    <a:lnTo>
                      <a:pt x="3" y="24"/>
                    </a:lnTo>
                    <a:lnTo>
                      <a:pt x="5" y="18"/>
                    </a:lnTo>
                    <a:lnTo>
                      <a:pt x="7" y="12"/>
                    </a:lnTo>
                    <a:lnTo>
                      <a:pt x="11" y="6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3" name="Freeform 47"/>
              <p:cNvSpPr>
                <a:spLocks/>
              </p:cNvSpPr>
              <p:nvPr/>
            </p:nvSpPr>
            <p:spPr bwMode="auto">
              <a:xfrm rot="112789">
                <a:off x="1818" y="3292"/>
                <a:ext cx="29" cy="9"/>
              </a:xfrm>
              <a:custGeom>
                <a:avLst/>
                <a:gdLst>
                  <a:gd name="T0" fmla="*/ 57 w 57"/>
                  <a:gd name="T1" fmla="*/ 12 h 18"/>
                  <a:gd name="T2" fmla="*/ 51 w 57"/>
                  <a:gd name="T3" fmla="*/ 12 h 18"/>
                  <a:gd name="T4" fmla="*/ 44 w 57"/>
                  <a:gd name="T5" fmla="*/ 13 h 18"/>
                  <a:gd name="T6" fmla="*/ 38 w 57"/>
                  <a:gd name="T7" fmla="*/ 14 h 18"/>
                  <a:gd name="T8" fmla="*/ 33 w 57"/>
                  <a:gd name="T9" fmla="*/ 15 h 18"/>
                  <a:gd name="T10" fmla="*/ 27 w 57"/>
                  <a:gd name="T11" fmla="*/ 16 h 18"/>
                  <a:gd name="T12" fmla="*/ 21 w 57"/>
                  <a:gd name="T13" fmla="*/ 18 h 18"/>
                  <a:gd name="T14" fmla="*/ 16 w 57"/>
                  <a:gd name="T15" fmla="*/ 18 h 18"/>
                  <a:gd name="T16" fmla="*/ 11 w 57"/>
                  <a:gd name="T17" fmla="*/ 16 h 18"/>
                  <a:gd name="T18" fmla="*/ 5 w 57"/>
                  <a:gd name="T19" fmla="*/ 15 h 18"/>
                  <a:gd name="T20" fmla="*/ 0 w 57"/>
                  <a:gd name="T21" fmla="*/ 12 h 18"/>
                  <a:gd name="T22" fmla="*/ 5 w 57"/>
                  <a:gd name="T23" fmla="*/ 9 h 18"/>
                  <a:gd name="T24" fmla="*/ 11 w 57"/>
                  <a:gd name="T25" fmla="*/ 7 h 18"/>
                  <a:gd name="T26" fmla="*/ 18 w 57"/>
                  <a:gd name="T27" fmla="*/ 5 h 18"/>
                  <a:gd name="T28" fmla="*/ 24 w 57"/>
                  <a:gd name="T29" fmla="*/ 2 h 18"/>
                  <a:gd name="T30" fmla="*/ 31 w 57"/>
                  <a:gd name="T31" fmla="*/ 1 h 18"/>
                  <a:gd name="T32" fmla="*/ 37 w 57"/>
                  <a:gd name="T33" fmla="*/ 0 h 18"/>
                  <a:gd name="T34" fmla="*/ 43 w 57"/>
                  <a:gd name="T35" fmla="*/ 0 h 18"/>
                  <a:gd name="T36" fmla="*/ 49 w 57"/>
                  <a:gd name="T37" fmla="*/ 2 h 18"/>
                  <a:gd name="T38" fmla="*/ 54 w 57"/>
                  <a:gd name="T39" fmla="*/ 6 h 18"/>
                  <a:gd name="T40" fmla="*/ 57 w 57"/>
                  <a:gd name="T41" fmla="*/ 12 h 18"/>
                  <a:gd name="T42" fmla="*/ 57 w 57"/>
                  <a:gd name="T4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" h="18">
                    <a:moveTo>
                      <a:pt x="57" y="12"/>
                    </a:moveTo>
                    <a:lnTo>
                      <a:pt x="51" y="12"/>
                    </a:lnTo>
                    <a:lnTo>
                      <a:pt x="44" y="13"/>
                    </a:lnTo>
                    <a:lnTo>
                      <a:pt x="38" y="14"/>
                    </a:lnTo>
                    <a:lnTo>
                      <a:pt x="33" y="15"/>
                    </a:lnTo>
                    <a:lnTo>
                      <a:pt x="27" y="16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5" y="9"/>
                    </a:lnTo>
                    <a:lnTo>
                      <a:pt x="11" y="7"/>
                    </a:lnTo>
                    <a:lnTo>
                      <a:pt x="18" y="5"/>
                    </a:lnTo>
                    <a:lnTo>
                      <a:pt x="24" y="2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4" y="6"/>
                    </a:lnTo>
                    <a:lnTo>
                      <a:pt x="57" y="12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4" name="Freeform 48"/>
              <p:cNvSpPr>
                <a:spLocks/>
              </p:cNvSpPr>
              <p:nvPr/>
            </p:nvSpPr>
            <p:spPr bwMode="auto">
              <a:xfrm rot="112789">
                <a:off x="751" y="3269"/>
                <a:ext cx="3" cy="24"/>
              </a:xfrm>
              <a:custGeom>
                <a:avLst/>
                <a:gdLst>
                  <a:gd name="T0" fmla="*/ 4 w 6"/>
                  <a:gd name="T1" fmla="*/ 47 h 49"/>
                  <a:gd name="T2" fmla="*/ 3 w 6"/>
                  <a:gd name="T3" fmla="*/ 45 h 49"/>
                  <a:gd name="T4" fmla="*/ 2 w 6"/>
                  <a:gd name="T5" fmla="*/ 42 h 49"/>
                  <a:gd name="T6" fmla="*/ 1 w 6"/>
                  <a:gd name="T7" fmla="*/ 37 h 49"/>
                  <a:gd name="T8" fmla="*/ 0 w 6"/>
                  <a:gd name="T9" fmla="*/ 32 h 49"/>
                  <a:gd name="T10" fmla="*/ 0 w 6"/>
                  <a:gd name="T11" fmla="*/ 26 h 49"/>
                  <a:gd name="T12" fmla="*/ 0 w 6"/>
                  <a:gd name="T13" fmla="*/ 21 h 49"/>
                  <a:gd name="T14" fmla="*/ 0 w 6"/>
                  <a:gd name="T15" fmla="*/ 15 h 49"/>
                  <a:gd name="T16" fmla="*/ 0 w 6"/>
                  <a:gd name="T17" fmla="*/ 11 h 49"/>
                  <a:gd name="T18" fmla="*/ 0 w 6"/>
                  <a:gd name="T19" fmla="*/ 5 h 49"/>
                  <a:gd name="T20" fmla="*/ 0 w 6"/>
                  <a:gd name="T21" fmla="*/ 0 h 49"/>
                  <a:gd name="T22" fmla="*/ 2 w 6"/>
                  <a:gd name="T23" fmla="*/ 3 h 49"/>
                  <a:gd name="T24" fmla="*/ 4 w 6"/>
                  <a:gd name="T25" fmla="*/ 8 h 49"/>
                  <a:gd name="T26" fmla="*/ 6 w 6"/>
                  <a:gd name="T27" fmla="*/ 13 h 49"/>
                  <a:gd name="T28" fmla="*/ 6 w 6"/>
                  <a:gd name="T29" fmla="*/ 18 h 49"/>
                  <a:gd name="T30" fmla="*/ 6 w 6"/>
                  <a:gd name="T31" fmla="*/ 23 h 49"/>
                  <a:gd name="T32" fmla="*/ 6 w 6"/>
                  <a:gd name="T33" fmla="*/ 28 h 49"/>
                  <a:gd name="T34" fmla="*/ 6 w 6"/>
                  <a:gd name="T35" fmla="*/ 33 h 49"/>
                  <a:gd name="T36" fmla="*/ 4 w 6"/>
                  <a:gd name="T37" fmla="*/ 38 h 49"/>
                  <a:gd name="T38" fmla="*/ 6 w 6"/>
                  <a:gd name="T39" fmla="*/ 44 h 49"/>
                  <a:gd name="T40" fmla="*/ 6 w 6"/>
                  <a:gd name="T41" fmla="*/ 49 h 49"/>
                  <a:gd name="T42" fmla="*/ 6 w 6"/>
                  <a:gd name="T43" fmla="*/ 49 h 49"/>
                  <a:gd name="T44" fmla="*/ 4 w 6"/>
                  <a:gd name="T45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9">
                    <a:moveTo>
                      <a:pt x="4" y="47"/>
                    </a:moveTo>
                    <a:lnTo>
                      <a:pt x="3" y="45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8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4" y="38"/>
                    </a:lnTo>
                    <a:lnTo>
                      <a:pt x="6" y="44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5" name="Freeform 49"/>
              <p:cNvSpPr>
                <a:spLocks/>
              </p:cNvSpPr>
              <p:nvPr/>
            </p:nvSpPr>
            <p:spPr bwMode="auto">
              <a:xfrm rot="112789">
                <a:off x="1804" y="3303"/>
                <a:ext cx="11" cy="37"/>
              </a:xfrm>
              <a:custGeom>
                <a:avLst/>
                <a:gdLst>
                  <a:gd name="T0" fmla="*/ 20 w 23"/>
                  <a:gd name="T1" fmla="*/ 0 h 72"/>
                  <a:gd name="T2" fmla="*/ 21 w 23"/>
                  <a:gd name="T3" fmla="*/ 8 h 72"/>
                  <a:gd name="T4" fmla="*/ 23 w 23"/>
                  <a:gd name="T5" fmla="*/ 15 h 72"/>
                  <a:gd name="T6" fmla="*/ 23 w 23"/>
                  <a:gd name="T7" fmla="*/ 24 h 72"/>
                  <a:gd name="T8" fmla="*/ 23 w 23"/>
                  <a:gd name="T9" fmla="*/ 32 h 72"/>
                  <a:gd name="T10" fmla="*/ 23 w 23"/>
                  <a:gd name="T11" fmla="*/ 39 h 72"/>
                  <a:gd name="T12" fmla="*/ 21 w 23"/>
                  <a:gd name="T13" fmla="*/ 46 h 72"/>
                  <a:gd name="T14" fmla="*/ 19 w 23"/>
                  <a:gd name="T15" fmla="*/ 54 h 72"/>
                  <a:gd name="T16" fmla="*/ 17 w 23"/>
                  <a:gd name="T17" fmla="*/ 60 h 72"/>
                  <a:gd name="T18" fmla="*/ 12 w 23"/>
                  <a:gd name="T19" fmla="*/ 66 h 72"/>
                  <a:gd name="T20" fmla="*/ 6 w 23"/>
                  <a:gd name="T21" fmla="*/ 72 h 72"/>
                  <a:gd name="T22" fmla="*/ 1 w 23"/>
                  <a:gd name="T23" fmla="*/ 72 h 72"/>
                  <a:gd name="T24" fmla="*/ 0 w 23"/>
                  <a:gd name="T25" fmla="*/ 65 h 72"/>
                  <a:gd name="T26" fmla="*/ 0 w 23"/>
                  <a:gd name="T27" fmla="*/ 57 h 72"/>
                  <a:gd name="T28" fmla="*/ 0 w 23"/>
                  <a:gd name="T29" fmla="*/ 48 h 72"/>
                  <a:gd name="T30" fmla="*/ 1 w 23"/>
                  <a:gd name="T31" fmla="*/ 40 h 72"/>
                  <a:gd name="T32" fmla="*/ 2 w 23"/>
                  <a:gd name="T33" fmla="*/ 33 h 72"/>
                  <a:gd name="T34" fmla="*/ 5 w 23"/>
                  <a:gd name="T35" fmla="*/ 25 h 72"/>
                  <a:gd name="T36" fmla="*/ 7 w 23"/>
                  <a:gd name="T37" fmla="*/ 18 h 72"/>
                  <a:gd name="T38" fmla="*/ 11 w 23"/>
                  <a:gd name="T39" fmla="*/ 10 h 72"/>
                  <a:gd name="T40" fmla="*/ 15 w 23"/>
                  <a:gd name="T41" fmla="*/ 6 h 72"/>
                  <a:gd name="T42" fmla="*/ 20 w 23"/>
                  <a:gd name="T43" fmla="*/ 1 h 72"/>
                  <a:gd name="T44" fmla="*/ 20 w 23"/>
                  <a:gd name="T45" fmla="*/ 1 h 72"/>
                  <a:gd name="T46" fmla="*/ 20 w 23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72">
                    <a:moveTo>
                      <a:pt x="20" y="0"/>
                    </a:moveTo>
                    <a:lnTo>
                      <a:pt x="21" y="8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3" y="32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9" y="54"/>
                    </a:lnTo>
                    <a:lnTo>
                      <a:pt x="17" y="60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1" y="72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1" y="40"/>
                    </a:lnTo>
                    <a:lnTo>
                      <a:pt x="2" y="33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6" name="Freeform 50"/>
              <p:cNvSpPr>
                <a:spLocks/>
              </p:cNvSpPr>
              <p:nvPr/>
            </p:nvSpPr>
            <p:spPr bwMode="auto">
              <a:xfrm rot="112789">
                <a:off x="830" y="3288"/>
                <a:ext cx="60" cy="55"/>
              </a:xfrm>
              <a:custGeom>
                <a:avLst/>
                <a:gdLst>
                  <a:gd name="T0" fmla="*/ 113 w 120"/>
                  <a:gd name="T1" fmla="*/ 37 h 108"/>
                  <a:gd name="T2" fmla="*/ 118 w 120"/>
                  <a:gd name="T3" fmla="*/ 43 h 108"/>
                  <a:gd name="T4" fmla="*/ 119 w 120"/>
                  <a:gd name="T5" fmla="*/ 47 h 108"/>
                  <a:gd name="T6" fmla="*/ 120 w 120"/>
                  <a:gd name="T7" fmla="*/ 53 h 108"/>
                  <a:gd name="T8" fmla="*/ 120 w 120"/>
                  <a:gd name="T9" fmla="*/ 59 h 108"/>
                  <a:gd name="T10" fmla="*/ 119 w 120"/>
                  <a:gd name="T11" fmla="*/ 65 h 108"/>
                  <a:gd name="T12" fmla="*/ 116 w 120"/>
                  <a:gd name="T13" fmla="*/ 71 h 108"/>
                  <a:gd name="T14" fmla="*/ 115 w 120"/>
                  <a:gd name="T15" fmla="*/ 77 h 108"/>
                  <a:gd name="T16" fmla="*/ 113 w 120"/>
                  <a:gd name="T17" fmla="*/ 83 h 108"/>
                  <a:gd name="T18" fmla="*/ 110 w 120"/>
                  <a:gd name="T19" fmla="*/ 89 h 108"/>
                  <a:gd name="T20" fmla="*/ 109 w 120"/>
                  <a:gd name="T21" fmla="*/ 94 h 108"/>
                  <a:gd name="T22" fmla="*/ 106 w 120"/>
                  <a:gd name="T23" fmla="*/ 97 h 108"/>
                  <a:gd name="T24" fmla="*/ 101 w 120"/>
                  <a:gd name="T25" fmla="*/ 101 h 108"/>
                  <a:gd name="T26" fmla="*/ 97 w 120"/>
                  <a:gd name="T27" fmla="*/ 103 h 108"/>
                  <a:gd name="T28" fmla="*/ 93 w 120"/>
                  <a:gd name="T29" fmla="*/ 106 h 108"/>
                  <a:gd name="T30" fmla="*/ 88 w 120"/>
                  <a:gd name="T31" fmla="*/ 107 h 108"/>
                  <a:gd name="T32" fmla="*/ 83 w 120"/>
                  <a:gd name="T33" fmla="*/ 108 h 108"/>
                  <a:gd name="T34" fmla="*/ 78 w 120"/>
                  <a:gd name="T35" fmla="*/ 108 h 108"/>
                  <a:gd name="T36" fmla="*/ 72 w 120"/>
                  <a:gd name="T37" fmla="*/ 108 h 108"/>
                  <a:gd name="T38" fmla="*/ 68 w 120"/>
                  <a:gd name="T39" fmla="*/ 107 h 108"/>
                  <a:gd name="T40" fmla="*/ 63 w 120"/>
                  <a:gd name="T41" fmla="*/ 106 h 108"/>
                  <a:gd name="T42" fmla="*/ 53 w 120"/>
                  <a:gd name="T43" fmla="*/ 99 h 108"/>
                  <a:gd name="T44" fmla="*/ 44 w 120"/>
                  <a:gd name="T45" fmla="*/ 91 h 108"/>
                  <a:gd name="T46" fmla="*/ 37 w 120"/>
                  <a:gd name="T47" fmla="*/ 83 h 108"/>
                  <a:gd name="T48" fmla="*/ 30 w 120"/>
                  <a:gd name="T49" fmla="*/ 74 h 108"/>
                  <a:gd name="T50" fmla="*/ 24 w 120"/>
                  <a:gd name="T51" fmla="*/ 64 h 108"/>
                  <a:gd name="T52" fmla="*/ 18 w 120"/>
                  <a:gd name="T53" fmla="*/ 53 h 108"/>
                  <a:gd name="T54" fmla="*/ 13 w 120"/>
                  <a:gd name="T55" fmla="*/ 44 h 108"/>
                  <a:gd name="T56" fmla="*/ 8 w 120"/>
                  <a:gd name="T57" fmla="*/ 33 h 108"/>
                  <a:gd name="T58" fmla="*/ 3 w 120"/>
                  <a:gd name="T59" fmla="*/ 22 h 108"/>
                  <a:gd name="T60" fmla="*/ 0 w 120"/>
                  <a:gd name="T61" fmla="*/ 12 h 108"/>
                  <a:gd name="T62" fmla="*/ 12 w 120"/>
                  <a:gd name="T63" fmla="*/ 5 h 108"/>
                  <a:gd name="T64" fmla="*/ 24 w 120"/>
                  <a:gd name="T65" fmla="*/ 1 h 108"/>
                  <a:gd name="T66" fmla="*/ 37 w 120"/>
                  <a:gd name="T67" fmla="*/ 0 h 108"/>
                  <a:gd name="T68" fmla="*/ 49 w 120"/>
                  <a:gd name="T69" fmla="*/ 1 h 108"/>
                  <a:gd name="T70" fmla="*/ 62 w 120"/>
                  <a:gd name="T71" fmla="*/ 3 h 108"/>
                  <a:gd name="T72" fmla="*/ 74 w 120"/>
                  <a:gd name="T73" fmla="*/ 7 h 108"/>
                  <a:gd name="T74" fmla="*/ 85 w 120"/>
                  <a:gd name="T75" fmla="*/ 13 h 108"/>
                  <a:gd name="T76" fmla="*/ 96 w 120"/>
                  <a:gd name="T77" fmla="*/ 20 h 108"/>
                  <a:gd name="T78" fmla="*/ 106 w 120"/>
                  <a:gd name="T79" fmla="*/ 28 h 108"/>
                  <a:gd name="T80" fmla="*/ 114 w 120"/>
                  <a:gd name="T81" fmla="*/ 37 h 108"/>
                  <a:gd name="T82" fmla="*/ 114 w 120"/>
                  <a:gd name="T83" fmla="*/ 37 h 108"/>
                  <a:gd name="T84" fmla="*/ 113 w 120"/>
                  <a:gd name="T85" fmla="*/ 3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08">
                    <a:moveTo>
                      <a:pt x="113" y="37"/>
                    </a:moveTo>
                    <a:lnTo>
                      <a:pt x="118" y="43"/>
                    </a:lnTo>
                    <a:lnTo>
                      <a:pt x="119" y="47"/>
                    </a:lnTo>
                    <a:lnTo>
                      <a:pt x="120" y="53"/>
                    </a:lnTo>
                    <a:lnTo>
                      <a:pt x="120" y="59"/>
                    </a:lnTo>
                    <a:lnTo>
                      <a:pt x="119" y="65"/>
                    </a:lnTo>
                    <a:lnTo>
                      <a:pt x="116" y="71"/>
                    </a:lnTo>
                    <a:lnTo>
                      <a:pt x="115" y="77"/>
                    </a:lnTo>
                    <a:lnTo>
                      <a:pt x="113" y="83"/>
                    </a:lnTo>
                    <a:lnTo>
                      <a:pt x="110" y="89"/>
                    </a:lnTo>
                    <a:lnTo>
                      <a:pt x="109" y="94"/>
                    </a:lnTo>
                    <a:lnTo>
                      <a:pt x="106" y="97"/>
                    </a:lnTo>
                    <a:lnTo>
                      <a:pt x="101" y="101"/>
                    </a:lnTo>
                    <a:lnTo>
                      <a:pt x="97" y="103"/>
                    </a:lnTo>
                    <a:lnTo>
                      <a:pt x="93" y="106"/>
                    </a:lnTo>
                    <a:lnTo>
                      <a:pt x="88" y="107"/>
                    </a:lnTo>
                    <a:lnTo>
                      <a:pt x="83" y="108"/>
                    </a:lnTo>
                    <a:lnTo>
                      <a:pt x="78" y="108"/>
                    </a:lnTo>
                    <a:lnTo>
                      <a:pt x="72" y="108"/>
                    </a:lnTo>
                    <a:lnTo>
                      <a:pt x="68" y="107"/>
                    </a:lnTo>
                    <a:lnTo>
                      <a:pt x="63" y="106"/>
                    </a:lnTo>
                    <a:lnTo>
                      <a:pt x="53" y="99"/>
                    </a:lnTo>
                    <a:lnTo>
                      <a:pt x="44" y="91"/>
                    </a:lnTo>
                    <a:lnTo>
                      <a:pt x="37" y="83"/>
                    </a:lnTo>
                    <a:lnTo>
                      <a:pt x="30" y="74"/>
                    </a:lnTo>
                    <a:lnTo>
                      <a:pt x="24" y="64"/>
                    </a:lnTo>
                    <a:lnTo>
                      <a:pt x="18" y="53"/>
                    </a:lnTo>
                    <a:lnTo>
                      <a:pt x="13" y="44"/>
                    </a:lnTo>
                    <a:lnTo>
                      <a:pt x="8" y="33"/>
                    </a:lnTo>
                    <a:lnTo>
                      <a:pt x="3" y="22"/>
                    </a:lnTo>
                    <a:lnTo>
                      <a:pt x="0" y="12"/>
                    </a:lnTo>
                    <a:lnTo>
                      <a:pt x="12" y="5"/>
                    </a:lnTo>
                    <a:lnTo>
                      <a:pt x="24" y="1"/>
                    </a:lnTo>
                    <a:lnTo>
                      <a:pt x="37" y="0"/>
                    </a:lnTo>
                    <a:lnTo>
                      <a:pt x="49" y="1"/>
                    </a:lnTo>
                    <a:lnTo>
                      <a:pt x="62" y="3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6" y="20"/>
                    </a:lnTo>
                    <a:lnTo>
                      <a:pt x="106" y="28"/>
                    </a:lnTo>
                    <a:lnTo>
                      <a:pt x="114" y="37"/>
                    </a:lnTo>
                    <a:lnTo>
                      <a:pt x="114" y="37"/>
                    </a:lnTo>
                    <a:lnTo>
                      <a:pt x="113" y="37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7" name="Freeform 51"/>
              <p:cNvSpPr>
                <a:spLocks/>
              </p:cNvSpPr>
              <p:nvPr/>
            </p:nvSpPr>
            <p:spPr bwMode="auto">
              <a:xfrm rot="112789">
                <a:off x="768" y="3291"/>
                <a:ext cx="10" cy="27"/>
              </a:xfrm>
              <a:custGeom>
                <a:avLst/>
                <a:gdLst>
                  <a:gd name="T0" fmla="*/ 14 w 20"/>
                  <a:gd name="T1" fmla="*/ 25 h 53"/>
                  <a:gd name="T2" fmla="*/ 16 w 20"/>
                  <a:gd name="T3" fmla="*/ 24 h 53"/>
                  <a:gd name="T4" fmla="*/ 17 w 20"/>
                  <a:gd name="T5" fmla="*/ 21 h 53"/>
                  <a:gd name="T6" fmla="*/ 17 w 20"/>
                  <a:gd name="T7" fmla="*/ 19 h 53"/>
                  <a:gd name="T8" fmla="*/ 17 w 20"/>
                  <a:gd name="T9" fmla="*/ 16 h 53"/>
                  <a:gd name="T10" fmla="*/ 17 w 20"/>
                  <a:gd name="T11" fmla="*/ 15 h 53"/>
                  <a:gd name="T12" fmla="*/ 17 w 20"/>
                  <a:gd name="T13" fmla="*/ 12 h 53"/>
                  <a:gd name="T14" fmla="*/ 17 w 20"/>
                  <a:gd name="T15" fmla="*/ 9 h 53"/>
                  <a:gd name="T16" fmla="*/ 17 w 20"/>
                  <a:gd name="T17" fmla="*/ 7 h 53"/>
                  <a:gd name="T18" fmla="*/ 17 w 20"/>
                  <a:gd name="T19" fmla="*/ 4 h 53"/>
                  <a:gd name="T20" fmla="*/ 17 w 20"/>
                  <a:gd name="T21" fmla="*/ 2 h 53"/>
                  <a:gd name="T22" fmla="*/ 18 w 20"/>
                  <a:gd name="T23" fmla="*/ 7 h 53"/>
                  <a:gd name="T24" fmla="*/ 19 w 20"/>
                  <a:gd name="T25" fmla="*/ 12 h 53"/>
                  <a:gd name="T26" fmla="*/ 19 w 20"/>
                  <a:gd name="T27" fmla="*/ 18 h 53"/>
                  <a:gd name="T28" fmla="*/ 20 w 20"/>
                  <a:gd name="T29" fmla="*/ 22 h 53"/>
                  <a:gd name="T30" fmla="*/ 20 w 20"/>
                  <a:gd name="T31" fmla="*/ 27 h 53"/>
                  <a:gd name="T32" fmla="*/ 20 w 20"/>
                  <a:gd name="T33" fmla="*/ 33 h 53"/>
                  <a:gd name="T34" fmla="*/ 19 w 20"/>
                  <a:gd name="T35" fmla="*/ 38 h 53"/>
                  <a:gd name="T36" fmla="*/ 18 w 20"/>
                  <a:gd name="T37" fmla="*/ 43 h 53"/>
                  <a:gd name="T38" fmla="*/ 17 w 20"/>
                  <a:gd name="T39" fmla="*/ 48 h 53"/>
                  <a:gd name="T40" fmla="*/ 14 w 20"/>
                  <a:gd name="T41" fmla="*/ 53 h 53"/>
                  <a:gd name="T42" fmla="*/ 11 w 20"/>
                  <a:gd name="T43" fmla="*/ 52 h 53"/>
                  <a:gd name="T44" fmla="*/ 7 w 20"/>
                  <a:gd name="T45" fmla="*/ 51 h 53"/>
                  <a:gd name="T46" fmla="*/ 6 w 20"/>
                  <a:gd name="T47" fmla="*/ 48 h 53"/>
                  <a:gd name="T48" fmla="*/ 5 w 20"/>
                  <a:gd name="T49" fmla="*/ 45 h 53"/>
                  <a:gd name="T50" fmla="*/ 4 w 20"/>
                  <a:gd name="T51" fmla="*/ 41 h 53"/>
                  <a:gd name="T52" fmla="*/ 2 w 20"/>
                  <a:gd name="T53" fmla="*/ 38 h 53"/>
                  <a:gd name="T54" fmla="*/ 2 w 20"/>
                  <a:gd name="T55" fmla="*/ 33 h 53"/>
                  <a:gd name="T56" fmla="*/ 2 w 20"/>
                  <a:gd name="T57" fmla="*/ 29 h 53"/>
                  <a:gd name="T58" fmla="*/ 1 w 20"/>
                  <a:gd name="T59" fmla="*/ 26 h 53"/>
                  <a:gd name="T60" fmla="*/ 0 w 20"/>
                  <a:gd name="T61" fmla="*/ 22 h 53"/>
                  <a:gd name="T62" fmla="*/ 6 w 20"/>
                  <a:gd name="T63" fmla="*/ 0 h 53"/>
                  <a:gd name="T64" fmla="*/ 7 w 20"/>
                  <a:gd name="T65" fmla="*/ 1 h 53"/>
                  <a:gd name="T66" fmla="*/ 8 w 20"/>
                  <a:gd name="T67" fmla="*/ 3 h 53"/>
                  <a:gd name="T68" fmla="*/ 8 w 20"/>
                  <a:gd name="T69" fmla="*/ 6 h 53"/>
                  <a:gd name="T70" fmla="*/ 8 w 20"/>
                  <a:gd name="T71" fmla="*/ 9 h 53"/>
                  <a:gd name="T72" fmla="*/ 8 w 20"/>
                  <a:gd name="T73" fmla="*/ 13 h 53"/>
                  <a:gd name="T74" fmla="*/ 8 w 20"/>
                  <a:gd name="T75" fmla="*/ 16 h 53"/>
                  <a:gd name="T76" fmla="*/ 8 w 20"/>
                  <a:gd name="T77" fmla="*/ 19 h 53"/>
                  <a:gd name="T78" fmla="*/ 10 w 20"/>
                  <a:gd name="T79" fmla="*/ 21 h 53"/>
                  <a:gd name="T80" fmla="*/ 11 w 20"/>
                  <a:gd name="T81" fmla="*/ 24 h 53"/>
                  <a:gd name="T82" fmla="*/ 14 w 20"/>
                  <a:gd name="T83" fmla="*/ 25 h 53"/>
                  <a:gd name="T84" fmla="*/ 14 w 20"/>
                  <a:gd name="T85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53">
                    <a:moveTo>
                      <a:pt x="14" y="25"/>
                    </a:moveTo>
                    <a:lnTo>
                      <a:pt x="16" y="24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8" y="7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20" y="33"/>
                    </a:lnTo>
                    <a:lnTo>
                      <a:pt x="19" y="38"/>
                    </a:lnTo>
                    <a:lnTo>
                      <a:pt x="18" y="43"/>
                    </a:lnTo>
                    <a:lnTo>
                      <a:pt x="17" y="48"/>
                    </a:lnTo>
                    <a:lnTo>
                      <a:pt x="14" y="53"/>
                    </a:lnTo>
                    <a:lnTo>
                      <a:pt x="11" y="52"/>
                    </a:lnTo>
                    <a:lnTo>
                      <a:pt x="7" y="51"/>
                    </a:lnTo>
                    <a:lnTo>
                      <a:pt x="6" y="48"/>
                    </a:lnTo>
                    <a:lnTo>
                      <a:pt x="5" y="45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33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8" name="Freeform 52"/>
              <p:cNvSpPr>
                <a:spLocks/>
              </p:cNvSpPr>
              <p:nvPr/>
            </p:nvSpPr>
            <p:spPr bwMode="auto">
              <a:xfrm rot="112789">
                <a:off x="1182" y="3326"/>
                <a:ext cx="31" cy="13"/>
              </a:xfrm>
              <a:custGeom>
                <a:avLst/>
                <a:gdLst>
                  <a:gd name="T0" fmla="*/ 60 w 60"/>
                  <a:gd name="T1" fmla="*/ 16 h 25"/>
                  <a:gd name="T2" fmla="*/ 60 w 60"/>
                  <a:gd name="T3" fmla="*/ 24 h 25"/>
                  <a:gd name="T4" fmla="*/ 53 w 60"/>
                  <a:gd name="T5" fmla="*/ 25 h 25"/>
                  <a:gd name="T6" fmla="*/ 47 w 60"/>
                  <a:gd name="T7" fmla="*/ 25 h 25"/>
                  <a:gd name="T8" fmla="*/ 40 w 60"/>
                  <a:gd name="T9" fmla="*/ 24 h 25"/>
                  <a:gd name="T10" fmla="*/ 33 w 60"/>
                  <a:gd name="T11" fmla="*/ 23 h 25"/>
                  <a:gd name="T12" fmla="*/ 26 w 60"/>
                  <a:gd name="T13" fmla="*/ 22 h 25"/>
                  <a:gd name="T14" fmla="*/ 20 w 60"/>
                  <a:gd name="T15" fmla="*/ 19 h 25"/>
                  <a:gd name="T16" fmla="*/ 14 w 60"/>
                  <a:gd name="T17" fmla="*/ 16 h 25"/>
                  <a:gd name="T18" fmla="*/ 8 w 60"/>
                  <a:gd name="T19" fmla="*/ 12 h 25"/>
                  <a:gd name="T20" fmla="*/ 3 w 60"/>
                  <a:gd name="T21" fmla="*/ 9 h 25"/>
                  <a:gd name="T22" fmla="*/ 0 w 60"/>
                  <a:gd name="T23" fmla="*/ 4 h 25"/>
                  <a:gd name="T24" fmla="*/ 6 w 60"/>
                  <a:gd name="T25" fmla="*/ 4 h 25"/>
                  <a:gd name="T26" fmla="*/ 13 w 60"/>
                  <a:gd name="T27" fmla="*/ 3 h 25"/>
                  <a:gd name="T28" fmla="*/ 20 w 60"/>
                  <a:gd name="T29" fmla="*/ 2 h 25"/>
                  <a:gd name="T30" fmla="*/ 27 w 60"/>
                  <a:gd name="T31" fmla="*/ 0 h 25"/>
                  <a:gd name="T32" fmla="*/ 34 w 60"/>
                  <a:gd name="T33" fmla="*/ 0 h 25"/>
                  <a:gd name="T34" fmla="*/ 41 w 60"/>
                  <a:gd name="T35" fmla="*/ 0 h 25"/>
                  <a:gd name="T36" fmla="*/ 47 w 60"/>
                  <a:gd name="T37" fmla="*/ 2 h 25"/>
                  <a:gd name="T38" fmla="*/ 53 w 60"/>
                  <a:gd name="T39" fmla="*/ 5 h 25"/>
                  <a:gd name="T40" fmla="*/ 57 w 60"/>
                  <a:gd name="T41" fmla="*/ 10 h 25"/>
                  <a:gd name="T42" fmla="*/ 60 w 60"/>
                  <a:gd name="T43" fmla="*/ 16 h 25"/>
                  <a:gd name="T44" fmla="*/ 60 w 60"/>
                  <a:gd name="T4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25">
                    <a:moveTo>
                      <a:pt x="60" y="16"/>
                    </a:moveTo>
                    <a:lnTo>
                      <a:pt x="60" y="24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0" y="24"/>
                    </a:lnTo>
                    <a:lnTo>
                      <a:pt x="33" y="23"/>
                    </a:lnTo>
                    <a:lnTo>
                      <a:pt x="26" y="22"/>
                    </a:lnTo>
                    <a:lnTo>
                      <a:pt x="20" y="19"/>
                    </a:lnTo>
                    <a:lnTo>
                      <a:pt x="14" y="16"/>
                    </a:lnTo>
                    <a:lnTo>
                      <a:pt x="8" y="12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3" y="3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5"/>
                    </a:lnTo>
                    <a:lnTo>
                      <a:pt x="57" y="10"/>
                    </a:lnTo>
                    <a:lnTo>
                      <a:pt x="60" y="16"/>
                    </a:ln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9" name="Freeform 53"/>
              <p:cNvSpPr>
                <a:spLocks/>
              </p:cNvSpPr>
              <p:nvPr/>
            </p:nvSpPr>
            <p:spPr bwMode="auto">
              <a:xfrm rot="112789">
                <a:off x="939" y="3344"/>
                <a:ext cx="28" cy="13"/>
              </a:xfrm>
              <a:custGeom>
                <a:avLst/>
                <a:gdLst>
                  <a:gd name="T0" fmla="*/ 57 w 57"/>
                  <a:gd name="T1" fmla="*/ 15 h 27"/>
                  <a:gd name="T2" fmla="*/ 53 w 57"/>
                  <a:gd name="T3" fmla="*/ 17 h 27"/>
                  <a:gd name="T4" fmla="*/ 49 w 57"/>
                  <a:gd name="T5" fmla="*/ 20 h 27"/>
                  <a:gd name="T6" fmla="*/ 45 w 57"/>
                  <a:gd name="T7" fmla="*/ 22 h 27"/>
                  <a:gd name="T8" fmla="*/ 40 w 57"/>
                  <a:gd name="T9" fmla="*/ 24 h 27"/>
                  <a:gd name="T10" fmla="*/ 35 w 57"/>
                  <a:gd name="T11" fmla="*/ 26 h 27"/>
                  <a:gd name="T12" fmla="*/ 31 w 57"/>
                  <a:gd name="T13" fmla="*/ 26 h 27"/>
                  <a:gd name="T14" fmla="*/ 26 w 57"/>
                  <a:gd name="T15" fmla="*/ 27 h 27"/>
                  <a:gd name="T16" fmla="*/ 21 w 57"/>
                  <a:gd name="T17" fmla="*/ 26 h 27"/>
                  <a:gd name="T18" fmla="*/ 16 w 57"/>
                  <a:gd name="T19" fmla="*/ 24 h 27"/>
                  <a:gd name="T20" fmla="*/ 12 w 57"/>
                  <a:gd name="T21" fmla="*/ 23 h 27"/>
                  <a:gd name="T22" fmla="*/ 10 w 57"/>
                  <a:gd name="T23" fmla="*/ 21 h 27"/>
                  <a:gd name="T24" fmla="*/ 9 w 57"/>
                  <a:gd name="T25" fmla="*/ 19 h 27"/>
                  <a:gd name="T26" fmla="*/ 8 w 57"/>
                  <a:gd name="T27" fmla="*/ 16 h 27"/>
                  <a:gd name="T28" fmla="*/ 6 w 57"/>
                  <a:gd name="T29" fmla="*/ 15 h 27"/>
                  <a:gd name="T30" fmla="*/ 5 w 57"/>
                  <a:gd name="T31" fmla="*/ 13 h 27"/>
                  <a:gd name="T32" fmla="*/ 3 w 57"/>
                  <a:gd name="T33" fmla="*/ 10 h 27"/>
                  <a:gd name="T34" fmla="*/ 2 w 57"/>
                  <a:gd name="T35" fmla="*/ 8 h 27"/>
                  <a:gd name="T36" fmla="*/ 1 w 57"/>
                  <a:gd name="T37" fmla="*/ 5 h 27"/>
                  <a:gd name="T38" fmla="*/ 0 w 57"/>
                  <a:gd name="T39" fmla="*/ 3 h 27"/>
                  <a:gd name="T40" fmla="*/ 0 w 57"/>
                  <a:gd name="T41" fmla="*/ 1 h 27"/>
                  <a:gd name="T42" fmla="*/ 7 w 57"/>
                  <a:gd name="T43" fmla="*/ 2 h 27"/>
                  <a:gd name="T44" fmla="*/ 13 w 57"/>
                  <a:gd name="T45" fmla="*/ 2 h 27"/>
                  <a:gd name="T46" fmla="*/ 20 w 57"/>
                  <a:gd name="T47" fmla="*/ 1 h 27"/>
                  <a:gd name="T48" fmla="*/ 26 w 57"/>
                  <a:gd name="T49" fmla="*/ 1 h 27"/>
                  <a:gd name="T50" fmla="*/ 33 w 57"/>
                  <a:gd name="T51" fmla="*/ 0 h 27"/>
                  <a:gd name="T52" fmla="*/ 39 w 57"/>
                  <a:gd name="T53" fmla="*/ 0 h 27"/>
                  <a:gd name="T54" fmla="*/ 44 w 57"/>
                  <a:gd name="T55" fmla="*/ 1 h 27"/>
                  <a:gd name="T56" fmla="*/ 49 w 57"/>
                  <a:gd name="T57" fmla="*/ 4 h 27"/>
                  <a:gd name="T58" fmla="*/ 53 w 57"/>
                  <a:gd name="T59" fmla="*/ 8 h 27"/>
                  <a:gd name="T60" fmla="*/ 57 w 57"/>
                  <a:gd name="T61" fmla="*/ 15 h 27"/>
                  <a:gd name="T62" fmla="*/ 57 w 57"/>
                  <a:gd name="T6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27">
                    <a:moveTo>
                      <a:pt x="57" y="15"/>
                    </a:moveTo>
                    <a:lnTo>
                      <a:pt x="53" y="17"/>
                    </a:lnTo>
                    <a:lnTo>
                      <a:pt x="49" y="20"/>
                    </a:lnTo>
                    <a:lnTo>
                      <a:pt x="45" y="22"/>
                    </a:lnTo>
                    <a:lnTo>
                      <a:pt x="40" y="24"/>
                    </a:lnTo>
                    <a:lnTo>
                      <a:pt x="35" y="26"/>
                    </a:lnTo>
                    <a:lnTo>
                      <a:pt x="31" y="26"/>
                    </a:lnTo>
                    <a:lnTo>
                      <a:pt x="26" y="27"/>
                    </a:lnTo>
                    <a:lnTo>
                      <a:pt x="21" y="26"/>
                    </a:lnTo>
                    <a:lnTo>
                      <a:pt x="16" y="24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20" y="1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9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0" name="Freeform 54"/>
              <p:cNvSpPr>
                <a:spLocks/>
              </p:cNvSpPr>
              <p:nvPr/>
            </p:nvSpPr>
            <p:spPr bwMode="auto">
              <a:xfrm rot="112789">
                <a:off x="1443" y="3368"/>
                <a:ext cx="47" cy="14"/>
              </a:xfrm>
              <a:custGeom>
                <a:avLst/>
                <a:gdLst>
                  <a:gd name="T0" fmla="*/ 94 w 94"/>
                  <a:gd name="T1" fmla="*/ 8 h 26"/>
                  <a:gd name="T2" fmla="*/ 94 w 94"/>
                  <a:gd name="T3" fmla="*/ 11 h 26"/>
                  <a:gd name="T4" fmla="*/ 93 w 94"/>
                  <a:gd name="T5" fmla="*/ 13 h 26"/>
                  <a:gd name="T6" fmla="*/ 92 w 94"/>
                  <a:gd name="T7" fmla="*/ 15 h 26"/>
                  <a:gd name="T8" fmla="*/ 90 w 94"/>
                  <a:gd name="T9" fmla="*/ 18 h 26"/>
                  <a:gd name="T10" fmla="*/ 89 w 94"/>
                  <a:gd name="T11" fmla="*/ 20 h 26"/>
                  <a:gd name="T12" fmla="*/ 87 w 94"/>
                  <a:gd name="T13" fmla="*/ 21 h 26"/>
                  <a:gd name="T14" fmla="*/ 84 w 94"/>
                  <a:gd name="T15" fmla="*/ 24 h 26"/>
                  <a:gd name="T16" fmla="*/ 82 w 94"/>
                  <a:gd name="T17" fmla="*/ 25 h 26"/>
                  <a:gd name="T18" fmla="*/ 80 w 94"/>
                  <a:gd name="T19" fmla="*/ 25 h 26"/>
                  <a:gd name="T20" fmla="*/ 77 w 94"/>
                  <a:gd name="T21" fmla="*/ 26 h 26"/>
                  <a:gd name="T22" fmla="*/ 0 w 94"/>
                  <a:gd name="T23" fmla="*/ 23 h 26"/>
                  <a:gd name="T24" fmla="*/ 0 w 94"/>
                  <a:gd name="T25" fmla="*/ 0 h 26"/>
                  <a:gd name="T26" fmla="*/ 10 w 94"/>
                  <a:gd name="T27" fmla="*/ 0 h 26"/>
                  <a:gd name="T28" fmla="*/ 19 w 94"/>
                  <a:gd name="T29" fmla="*/ 0 h 26"/>
                  <a:gd name="T30" fmla="*/ 29 w 94"/>
                  <a:gd name="T31" fmla="*/ 0 h 26"/>
                  <a:gd name="T32" fmla="*/ 38 w 94"/>
                  <a:gd name="T33" fmla="*/ 0 h 26"/>
                  <a:gd name="T34" fmla="*/ 48 w 94"/>
                  <a:gd name="T35" fmla="*/ 1 h 26"/>
                  <a:gd name="T36" fmla="*/ 57 w 94"/>
                  <a:gd name="T37" fmla="*/ 2 h 26"/>
                  <a:gd name="T38" fmla="*/ 67 w 94"/>
                  <a:gd name="T39" fmla="*/ 4 h 26"/>
                  <a:gd name="T40" fmla="*/ 76 w 94"/>
                  <a:gd name="T41" fmla="*/ 5 h 26"/>
                  <a:gd name="T42" fmla="*/ 84 w 94"/>
                  <a:gd name="T43" fmla="*/ 6 h 26"/>
                  <a:gd name="T44" fmla="*/ 94 w 94"/>
                  <a:gd name="T45" fmla="*/ 8 h 26"/>
                  <a:gd name="T46" fmla="*/ 94 w 94"/>
                  <a:gd name="T4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26">
                    <a:moveTo>
                      <a:pt x="94" y="8"/>
                    </a:moveTo>
                    <a:lnTo>
                      <a:pt x="94" y="11"/>
                    </a:lnTo>
                    <a:lnTo>
                      <a:pt x="93" y="13"/>
                    </a:lnTo>
                    <a:lnTo>
                      <a:pt x="92" y="15"/>
                    </a:lnTo>
                    <a:lnTo>
                      <a:pt x="90" y="18"/>
                    </a:lnTo>
                    <a:lnTo>
                      <a:pt x="89" y="20"/>
                    </a:lnTo>
                    <a:lnTo>
                      <a:pt x="87" y="21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77" y="26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48" y="1"/>
                    </a:lnTo>
                    <a:lnTo>
                      <a:pt x="57" y="2"/>
                    </a:lnTo>
                    <a:lnTo>
                      <a:pt x="67" y="4"/>
                    </a:lnTo>
                    <a:lnTo>
                      <a:pt x="76" y="5"/>
                    </a:lnTo>
                    <a:lnTo>
                      <a:pt x="84" y="6"/>
                    </a:lnTo>
                    <a:lnTo>
                      <a:pt x="94" y="8"/>
                    </a:lnTo>
                    <a:lnTo>
                      <a:pt x="94" y="8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1" name="Freeform 55"/>
              <p:cNvSpPr>
                <a:spLocks/>
              </p:cNvSpPr>
              <p:nvPr/>
            </p:nvSpPr>
            <p:spPr bwMode="auto">
              <a:xfrm rot="112789">
                <a:off x="1115" y="3389"/>
                <a:ext cx="33" cy="12"/>
              </a:xfrm>
              <a:custGeom>
                <a:avLst/>
                <a:gdLst>
                  <a:gd name="T0" fmla="*/ 0 w 65"/>
                  <a:gd name="T1" fmla="*/ 23 h 24"/>
                  <a:gd name="T2" fmla="*/ 6 w 65"/>
                  <a:gd name="T3" fmla="*/ 20 h 24"/>
                  <a:gd name="T4" fmla="*/ 13 w 65"/>
                  <a:gd name="T5" fmla="*/ 18 h 24"/>
                  <a:gd name="T6" fmla="*/ 19 w 65"/>
                  <a:gd name="T7" fmla="*/ 14 h 24"/>
                  <a:gd name="T8" fmla="*/ 25 w 65"/>
                  <a:gd name="T9" fmla="*/ 12 h 24"/>
                  <a:gd name="T10" fmla="*/ 32 w 65"/>
                  <a:gd name="T11" fmla="*/ 10 h 24"/>
                  <a:gd name="T12" fmla="*/ 38 w 65"/>
                  <a:gd name="T13" fmla="*/ 7 h 24"/>
                  <a:gd name="T14" fmla="*/ 45 w 65"/>
                  <a:gd name="T15" fmla="*/ 5 h 24"/>
                  <a:gd name="T16" fmla="*/ 51 w 65"/>
                  <a:gd name="T17" fmla="*/ 2 h 24"/>
                  <a:gd name="T18" fmla="*/ 58 w 65"/>
                  <a:gd name="T19" fmla="*/ 1 h 24"/>
                  <a:gd name="T20" fmla="*/ 65 w 65"/>
                  <a:gd name="T21" fmla="*/ 0 h 24"/>
                  <a:gd name="T22" fmla="*/ 61 w 65"/>
                  <a:gd name="T23" fmla="*/ 5 h 24"/>
                  <a:gd name="T24" fmla="*/ 55 w 65"/>
                  <a:gd name="T25" fmla="*/ 10 h 24"/>
                  <a:gd name="T26" fmla="*/ 50 w 65"/>
                  <a:gd name="T27" fmla="*/ 13 h 24"/>
                  <a:gd name="T28" fmla="*/ 44 w 65"/>
                  <a:gd name="T29" fmla="*/ 17 h 24"/>
                  <a:gd name="T30" fmla="*/ 37 w 65"/>
                  <a:gd name="T31" fmla="*/ 19 h 24"/>
                  <a:gd name="T32" fmla="*/ 30 w 65"/>
                  <a:gd name="T33" fmla="*/ 21 h 24"/>
                  <a:gd name="T34" fmla="*/ 23 w 65"/>
                  <a:gd name="T35" fmla="*/ 23 h 24"/>
                  <a:gd name="T36" fmla="*/ 15 w 65"/>
                  <a:gd name="T37" fmla="*/ 24 h 24"/>
                  <a:gd name="T38" fmla="*/ 8 w 65"/>
                  <a:gd name="T39" fmla="*/ 24 h 24"/>
                  <a:gd name="T40" fmla="*/ 0 w 65"/>
                  <a:gd name="T41" fmla="*/ 23 h 24"/>
                  <a:gd name="T42" fmla="*/ 0 w 65"/>
                  <a:gd name="T4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24">
                    <a:moveTo>
                      <a:pt x="0" y="23"/>
                    </a:moveTo>
                    <a:lnTo>
                      <a:pt x="6" y="20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61" y="5"/>
                    </a:lnTo>
                    <a:lnTo>
                      <a:pt x="55" y="10"/>
                    </a:lnTo>
                    <a:lnTo>
                      <a:pt x="50" y="13"/>
                    </a:lnTo>
                    <a:lnTo>
                      <a:pt x="44" y="17"/>
                    </a:lnTo>
                    <a:lnTo>
                      <a:pt x="37" y="19"/>
                    </a:lnTo>
                    <a:lnTo>
                      <a:pt x="30" y="21"/>
                    </a:lnTo>
                    <a:lnTo>
                      <a:pt x="23" y="23"/>
                    </a:lnTo>
                    <a:lnTo>
                      <a:pt x="15" y="24"/>
                    </a:lnTo>
                    <a:lnTo>
                      <a:pt x="8" y="2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2" name="Freeform 56"/>
              <p:cNvSpPr>
                <a:spLocks/>
              </p:cNvSpPr>
              <p:nvPr/>
            </p:nvSpPr>
            <p:spPr bwMode="auto">
              <a:xfrm rot="112789">
                <a:off x="1537" y="3446"/>
                <a:ext cx="54" cy="33"/>
              </a:xfrm>
              <a:custGeom>
                <a:avLst/>
                <a:gdLst>
                  <a:gd name="T0" fmla="*/ 103 w 109"/>
                  <a:gd name="T1" fmla="*/ 25 h 65"/>
                  <a:gd name="T2" fmla="*/ 104 w 109"/>
                  <a:gd name="T3" fmla="*/ 27 h 65"/>
                  <a:gd name="T4" fmla="*/ 104 w 109"/>
                  <a:gd name="T5" fmla="*/ 31 h 65"/>
                  <a:gd name="T6" fmla="*/ 105 w 109"/>
                  <a:gd name="T7" fmla="*/ 33 h 65"/>
                  <a:gd name="T8" fmla="*/ 106 w 109"/>
                  <a:gd name="T9" fmla="*/ 35 h 65"/>
                  <a:gd name="T10" fmla="*/ 107 w 109"/>
                  <a:gd name="T11" fmla="*/ 39 h 65"/>
                  <a:gd name="T12" fmla="*/ 109 w 109"/>
                  <a:gd name="T13" fmla="*/ 41 h 65"/>
                  <a:gd name="T14" fmla="*/ 109 w 109"/>
                  <a:gd name="T15" fmla="*/ 44 h 65"/>
                  <a:gd name="T16" fmla="*/ 109 w 109"/>
                  <a:gd name="T17" fmla="*/ 47 h 65"/>
                  <a:gd name="T18" fmla="*/ 109 w 109"/>
                  <a:gd name="T19" fmla="*/ 50 h 65"/>
                  <a:gd name="T20" fmla="*/ 109 w 109"/>
                  <a:gd name="T21" fmla="*/ 53 h 65"/>
                  <a:gd name="T22" fmla="*/ 103 w 109"/>
                  <a:gd name="T23" fmla="*/ 57 h 65"/>
                  <a:gd name="T24" fmla="*/ 97 w 109"/>
                  <a:gd name="T25" fmla="*/ 59 h 65"/>
                  <a:gd name="T26" fmla="*/ 90 w 109"/>
                  <a:gd name="T27" fmla="*/ 61 h 65"/>
                  <a:gd name="T28" fmla="*/ 84 w 109"/>
                  <a:gd name="T29" fmla="*/ 63 h 65"/>
                  <a:gd name="T30" fmla="*/ 76 w 109"/>
                  <a:gd name="T31" fmla="*/ 64 h 65"/>
                  <a:gd name="T32" fmla="*/ 69 w 109"/>
                  <a:gd name="T33" fmla="*/ 65 h 65"/>
                  <a:gd name="T34" fmla="*/ 63 w 109"/>
                  <a:gd name="T35" fmla="*/ 65 h 65"/>
                  <a:gd name="T36" fmla="*/ 56 w 109"/>
                  <a:gd name="T37" fmla="*/ 65 h 65"/>
                  <a:gd name="T38" fmla="*/ 49 w 109"/>
                  <a:gd name="T39" fmla="*/ 64 h 65"/>
                  <a:gd name="T40" fmla="*/ 43 w 109"/>
                  <a:gd name="T41" fmla="*/ 63 h 65"/>
                  <a:gd name="T42" fmla="*/ 37 w 109"/>
                  <a:gd name="T43" fmla="*/ 59 h 65"/>
                  <a:gd name="T44" fmla="*/ 31 w 109"/>
                  <a:gd name="T45" fmla="*/ 56 h 65"/>
                  <a:gd name="T46" fmla="*/ 25 w 109"/>
                  <a:gd name="T47" fmla="*/ 53 h 65"/>
                  <a:gd name="T48" fmla="*/ 19 w 109"/>
                  <a:gd name="T49" fmla="*/ 50 h 65"/>
                  <a:gd name="T50" fmla="*/ 15 w 109"/>
                  <a:gd name="T51" fmla="*/ 45 h 65"/>
                  <a:gd name="T52" fmla="*/ 10 w 109"/>
                  <a:gd name="T53" fmla="*/ 41 h 65"/>
                  <a:gd name="T54" fmla="*/ 6 w 109"/>
                  <a:gd name="T55" fmla="*/ 35 h 65"/>
                  <a:gd name="T56" fmla="*/ 3 w 109"/>
                  <a:gd name="T57" fmla="*/ 31 h 65"/>
                  <a:gd name="T58" fmla="*/ 0 w 109"/>
                  <a:gd name="T59" fmla="*/ 23 h 65"/>
                  <a:gd name="T60" fmla="*/ 0 w 109"/>
                  <a:gd name="T61" fmla="*/ 16 h 65"/>
                  <a:gd name="T62" fmla="*/ 8 w 109"/>
                  <a:gd name="T63" fmla="*/ 13 h 65"/>
                  <a:gd name="T64" fmla="*/ 15 w 109"/>
                  <a:gd name="T65" fmla="*/ 9 h 65"/>
                  <a:gd name="T66" fmla="*/ 22 w 109"/>
                  <a:gd name="T67" fmla="*/ 6 h 65"/>
                  <a:gd name="T68" fmla="*/ 29 w 109"/>
                  <a:gd name="T69" fmla="*/ 3 h 65"/>
                  <a:gd name="T70" fmla="*/ 36 w 109"/>
                  <a:gd name="T71" fmla="*/ 1 h 65"/>
                  <a:gd name="T72" fmla="*/ 43 w 109"/>
                  <a:gd name="T73" fmla="*/ 0 h 65"/>
                  <a:gd name="T74" fmla="*/ 52 w 109"/>
                  <a:gd name="T75" fmla="*/ 0 h 65"/>
                  <a:gd name="T76" fmla="*/ 60 w 109"/>
                  <a:gd name="T77" fmla="*/ 0 h 65"/>
                  <a:gd name="T78" fmla="*/ 68 w 109"/>
                  <a:gd name="T79" fmla="*/ 2 h 65"/>
                  <a:gd name="T80" fmla="*/ 76 w 109"/>
                  <a:gd name="T81" fmla="*/ 6 h 65"/>
                  <a:gd name="T82" fmla="*/ 79 w 109"/>
                  <a:gd name="T83" fmla="*/ 7 h 65"/>
                  <a:gd name="T84" fmla="*/ 82 w 109"/>
                  <a:gd name="T85" fmla="*/ 8 h 65"/>
                  <a:gd name="T86" fmla="*/ 85 w 109"/>
                  <a:gd name="T87" fmla="*/ 10 h 65"/>
                  <a:gd name="T88" fmla="*/ 87 w 109"/>
                  <a:gd name="T89" fmla="*/ 12 h 65"/>
                  <a:gd name="T90" fmla="*/ 91 w 109"/>
                  <a:gd name="T91" fmla="*/ 14 h 65"/>
                  <a:gd name="T92" fmla="*/ 93 w 109"/>
                  <a:gd name="T93" fmla="*/ 15 h 65"/>
                  <a:gd name="T94" fmla="*/ 96 w 109"/>
                  <a:gd name="T95" fmla="*/ 17 h 65"/>
                  <a:gd name="T96" fmla="*/ 98 w 109"/>
                  <a:gd name="T97" fmla="*/ 20 h 65"/>
                  <a:gd name="T98" fmla="*/ 100 w 109"/>
                  <a:gd name="T99" fmla="*/ 22 h 65"/>
                  <a:gd name="T100" fmla="*/ 103 w 109"/>
                  <a:gd name="T101" fmla="*/ 25 h 65"/>
                  <a:gd name="T102" fmla="*/ 103 w 109"/>
                  <a:gd name="T103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" h="65">
                    <a:moveTo>
                      <a:pt x="103" y="25"/>
                    </a:moveTo>
                    <a:lnTo>
                      <a:pt x="104" y="27"/>
                    </a:lnTo>
                    <a:lnTo>
                      <a:pt x="104" y="31"/>
                    </a:lnTo>
                    <a:lnTo>
                      <a:pt x="105" y="33"/>
                    </a:lnTo>
                    <a:lnTo>
                      <a:pt x="106" y="35"/>
                    </a:lnTo>
                    <a:lnTo>
                      <a:pt x="107" y="39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09" y="53"/>
                    </a:lnTo>
                    <a:lnTo>
                      <a:pt x="103" y="57"/>
                    </a:lnTo>
                    <a:lnTo>
                      <a:pt x="97" y="59"/>
                    </a:lnTo>
                    <a:lnTo>
                      <a:pt x="90" y="61"/>
                    </a:lnTo>
                    <a:lnTo>
                      <a:pt x="84" y="63"/>
                    </a:lnTo>
                    <a:lnTo>
                      <a:pt x="76" y="64"/>
                    </a:lnTo>
                    <a:lnTo>
                      <a:pt x="69" y="65"/>
                    </a:lnTo>
                    <a:lnTo>
                      <a:pt x="63" y="65"/>
                    </a:lnTo>
                    <a:lnTo>
                      <a:pt x="56" y="65"/>
                    </a:lnTo>
                    <a:lnTo>
                      <a:pt x="49" y="64"/>
                    </a:lnTo>
                    <a:lnTo>
                      <a:pt x="43" y="63"/>
                    </a:lnTo>
                    <a:lnTo>
                      <a:pt x="37" y="59"/>
                    </a:lnTo>
                    <a:lnTo>
                      <a:pt x="31" y="56"/>
                    </a:lnTo>
                    <a:lnTo>
                      <a:pt x="25" y="53"/>
                    </a:lnTo>
                    <a:lnTo>
                      <a:pt x="19" y="50"/>
                    </a:lnTo>
                    <a:lnTo>
                      <a:pt x="15" y="45"/>
                    </a:lnTo>
                    <a:lnTo>
                      <a:pt x="10" y="41"/>
                    </a:lnTo>
                    <a:lnTo>
                      <a:pt x="6" y="35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8" y="13"/>
                    </a:lnTo>
                    <a:lnTo>
                      <a:pt x="15" y="9"/>
                    </a:lnTo>
                    <a:lnTo>
                      <a:pt x="22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6" y="6"/>
                    </a:lnTo>
                    <a:lnTo>
                      <a:pt x="79" y="7"/>
                    </a:lnTo>
                    <a:lnTo>
                      <a:pt x="82" y="8"/>
                    </a:lnTo>
                    <a:lnTo>
                      <a:pt x="85" y="10"/>
                    </a:lnTo>
                    <a:lnTo>
                      <a:pt x="87" y="12"/>
                    </a:lnTo>
                    <a:lnTo>
                      <a:pt x="91" y="14"/>
                    </a:lnTo>
                    <a:lnTo>
                      <a:pt x="93" y="15"/>
                    </a:lnTo>
                    <a:lnTo>
                      <a:pt x="96" y="17"/>
                    </a:lnTo>
                    <a:lnTo>
                      <a:pt x="98" y="20"/>
                    </a:lnTo>
                    <a:lnTo>
                      <a:pt x="100" y="22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E1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2073" name="Picture 57" descr="campcabin"/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/>
          <a:stretch>
            <a:fillRect/>
          </a:stretch>
        </p:blipFill>
        <p:spPr bwMode="auto">
          <a:xfrm>
            <a:off x="3462338" y="3810000"/>
            <a:ext cx="21764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2074" name="Group 58"/>
          <p:cNvGrpSpPr>
            <a:grpSpLocks/>
          </p:cNvGrpSpPr>
          <p:nvPr/>
        </p:nvGrpSpPr>
        <p:grpSpPr bwMode="auto">
          <a:xfrm>
            <a:off x="987425" y="2955925"/>
            <a:ext cx="7318375" cy="2795588"/>
            <a:chOff x="622" y="1862"/>
            <a:chExt cx="4610" cy="1761"/>
          </a:xfrm>
        </p:grpSpPr>
        <p:sp>
          <p:nvSpPr>
            <p:cNvPr id="342075" name="Text Box 59"/>
            <p:cNvSpPr txBox="1">
              <a:spLocks noChangeArrowheads="1"/>
            </p:cNvSpPr>
            <p:nvPr/>
          </p:nvSpPr>
          <p:spPr bwMode="auto">
            <a:xfrm>
              <a:off x="622" y="1862"/>
              <a:ext cx="4610" cy="826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i="1">
                  <a:solidFill>
                    <a:srgbClr val="EAEAEA"/>
                  </a:solidFill>
                  <a:effectLst/>
                  <a:latin typeface="VAGRounded BT" pitchFamily="34" charset="0"/>
                </a:rPr>
                <a:t>Someone</a:t>
              </a:r>
              <a:r>
                <a:rPr lang="en-US" sz="4000" b="1">
                  <a:solidFill>
                    <a:srgbClr val="EAEAEA"/>
                  </a:solidFill>
                  <a:effectLst/>
                  <a:latin typeface="VAGRounded BT" pitchFamily="34" charset="0"/>
                </a:rPr>
                <a:t> has lost </a:t>
              </a:r>
              <a:r>
                <a:rPr lang="en-US" sz="4000" b="1" i="1">
                  <a:solidFill>
                    <a:srgbClr val="FFFF66"/>
                  </a:solidFill>
                  <a:effectLst/>
                  <a:latin typeface="VAGRounded BT" pitchFamily="34" charset="0"/>
                </a:rPr>
                <a:t>his</a:t>
              </a:r>
              <a:r>
                <a:rPr lang="en-US" sz="4000" b="1">
                  <a:solidFill>
                    <a:srgbClr val="EAEAEA"/>
                  </a:solidFill>
                  <a:effectLst/>
                  <a:latin typeface="VAGRounded BT" pitchFamily="34" charset="0"/>
                </a:rPr>
                <a:t> back pack.</a:t>
              </a:r>
            </a:p>
          </p:txBody>
        </p:sp>
        <p:grpSp>
          <p:nvGrpSpPr>
            <p:cNvPr id="342076" name="Group 60"/>
            <p:cNvGrpSpPr>
              <a:grpSpLocks/>
            </p:cNvGrpSpPr>
            <p:nvPr/>
          </p:nvGrpSpPr>
          <p:grpSpPr bwMode="auto">
            <a:xfrm rot="1123282">
              <a:off x="3866" y="2592"/>
              <a:ext cx="802" cy="1031"/>
              <a:chOff x="2314" y="2546"/>
              <a:chExt cx="802" cy="1031"/>
            </a:xfrm>
          </p:grpSpPr>
          <p:sp>
            <p:nvSpPr>
              <p:cNvPr id="342077" name="Freeform 61"/>
              <p:cNvSpPr>
                <a:spLocks/>
              </p:cNvSpPr>
              <p:nvPr/>
            </p:nvSpPr>
            <p:spPr bwMode="auto">
              <a:xfrm>
                <a:off x="2314" y="2546"/>
                <a:ext cx="802" cy="1031"/>
              </a:xfrm>
              <a:custGeom>
                <a:avLst/>
                <a:gdLst>
                  <a:gd name="T0" fmla="*/ 630 w 1603"/>
                  <a:gd name="T1" fmla="*/ 245 h 2063"/>
                  <a:gd name="T2" fmla="*/ 915 w 1603"/>
                  <a:gd name="T3" fmla="*/ 271 h 2063"/>
                  <a:gd name="T4" fmla="*/ 1203 w 1603"/>
                  <a:gd name="T5" fmla="*/ 295 h 2063"/>
                  <a:gd name="T6" fmla="*/ 1488 w 1603"/>
                  <a:gd name="T7" fmla="*/ 311 h 2063"/>
                  <a:gd name="T8" fmla="*/ 1526 w 1603"/>
                  <a:gd name="T9" fmla="*/ 85 h 2063"/>
                  <a:gd name="T10" fmla="*/ 1550 w 1603"/>
                  <a:gd name="T11" fmla="*/ 77 h 2063"/>
                  <a:gd name="T12" fmla="*/ 1576 w 1603"/>
                  <a:gd name="T13" fmla="*/ 79 h 2063"/>
                  <a:gd name="T14" fmla="*/ 1603 w 1603"/>
                  <a:gd name="T15" fmla="*/ 119 h 2063"/>
                  <a:gd name="T16" fmla="*/ 1598 w 1603"/>
                  <a:gd name="T17" fmla="*/ 354 h 2063"/>
                  <a:gd name="T18" fmla="*/ 1595 w 1603"/>
                  <a:gd name="T19" fmla="*/ 394 h 2063"/>
                  <a:gd name="T20" fmla="*/ 1587 w 1603"/>
                  <a:gd name="T21" fmla="*/ 437 h 2063"/>
                  <a:gd name="T22" fmla="*/ 1568 w 1603"/>
                  <a:gd name="T23" fmla="*/ 509 h 2063"/>
                  <a:gd name="T24" fmla="*/ 1539 w 1603"/>
                  <a:gd name="T25" fmla="*/ 927 h 2063"/>
                  <a:gd name="T26" fmla="*/ 1509 w 1603"/>
                  <a:gd name="T27" fmla="*/ 1344 h 2063"/>
                  <a:gd name="T28" fmla="*/ 1485 w 1603"/>
                  <a:gd name="T29" fmla="*/ 1760 h 2063"/>
                  <a:gd name="T30" fmla="*/ 1464 w 1603"/>
                  <a:gd name="T31" fmla="*/ 1938 h 2063"/>
                  <a:gd name="T32" fmla="*/ 1467 w 1603"/>
                  <a:gd name="T33" fmla="*/ 2007 h 2063"/>
                  <a:gd name="T34" fmla="*/ 1451 w 1603"/>
                  <a:gd name="T35" fmla="*/ 2056 h 2063"/>
                  <a:gd name="T36" fmla="*/ 1379 w 1603"/>
                  <a:gd name="T37" fmla="*/ 2055 h 2063"/>
                  <a:gd name="T38" fmla="*/ 1365 w 1603"/>
                  <a:gd name="T39" fmla="*/ 1999 h 2063"/>
                  <a:gd name="T40" fmla="*/ 1366 w 1603"/>
                  <a:gd name="T41" fmla="*/ 1931 h 2063"/>
                  <a:gd name="T42" fmla="*/ 1313 w 1603"/>
                  <a:gd name="T43" fmla="*/ 1909 h 2063"/>
                  <a:gd name="T44" fmla="*/ 1315 w 1603"/>
                  <a:gd name="T45" fmla="*/ 1917 h 2063"/>
                  <a:gd name="T46" fmla="*/ 1321 w 1603"/>
                  <a:gd name="T47" fmla="*/ 1922 h 2063"/>
                  <a:gd name="T48" fmla="*/ 1323 w 1603"/>
                  <a:gd name="T49" fmla="*/ 1930 h 2063"/>
                  <a:gd name="T50" fmla="*/ 1315 w 1603"/>
                  <a:gd name="T51" fmla="*/ 1931 h 2063"/>
                  <a:gd name="T52" fmla="*/ 1299 w 1603"/>
                  <a:gd name="T53" fmla="*/ 1935 h 2063"/>
                  <a:gd name="T54" fmla="*/ 1289 w 1603"/>
                  <a:gd name="T55" fmla="*/ 1944 h 2063"/>
                  <a:gd name="T56" fmla="*/ 1291 w 1603"/>
                  <a:gd name="T57" fmla="*/ 1968 h 2063"/>
                  <a:gd name="T58" fmla="*/ 1121 w 1603"/>
                  <a:gd name="T59" fmla="*/ 1992 h 2063"/>
                  <a:gd name="T60" fmla="*/ 952 w 1603"/>
                  <a:gd name="T61" fmla="*/ 2026 h 2063"/>
                  <a:gd name="T62" fmla="*/ 784 w 1603"/>
                  <a:gd name="T63" fmla="*/ 2026 h 2063"/>
                  <a:gd name="T64" fmla="*/ 414 w 1603"/>
                  <a:gd name="T65" fmla="*/ 1951 h 2063"/>
                  <a:gd name="T66" fmla="*/ 321 w 1603"/>
                  <a:gd name="T67" fmla="*/ 1895 h 2063"/>
                  <a:gd name="T68" fmla="*/ 230 w 1603"/>
                  <a:gd name="T69" fmla="*/ 1834 h 2063"/>
                  <a:gd name="T70" fmla="*/ 139 w 1603"/>
                  <a:gd name="T71" fmla="*/ 1771 h 2063"/>
                  <a:gd name="T72" fmla="*/ 117 w 1603"/>
                  <a:gd name="T73" fmla="*/ 1535 h 2063"/>
                  <a:gd name="T74" fmla="*/ 101 w 1603"/>
                  <a:gd name="T75" fmla="*/ 1301 h 2063"/>
                  <a:gd name="T76" fmla="*/ 80 w 1603"/>
                  <a:gd name="T77" fmla="*/ 1069 h 2063"/>
                  <a:gd name="T78" fmla="*/ 51 w 1603"/>
                  <a:gd name="T79" fmla="*/ 986 h 2063"/>
                  <a:gd name="T80" fmla="*/ 29 w 1603"/>
                  <a:gd name="T81" fmla="*/ 968 h 2063"/>
                  <a:gd name="T82" fmla="*/ 11 w 1603"/>
                  <a:gd name="T83" fmla="*/ 944 h 2063"/>
                  <a:gd name="T84" fmla="*/ 3 w 1603"/>
                  <a:gd name="T85" fmla="*/ 880 h 2063"/>
                  <a:gd name="T86" fmla="*/ 17 w 1603"/>
                  <a:gd name="T87" fmla="*/ 736 h 2063"/>
                  <a:gd name="T88" fmla="*/ 33 w 1603"/>
                  <a:gd name="T89" fmla="*/ 591 h 2063"/>
                  <a:gd name="T90" fmla="*/ 46 w 1603"/>
                  <a:gd name="T91" fmla="*/ 445 h 2063"/>
                  <a:gd name="T92" fmla="*/ 120 w 1603"/>
                  <a:gd name="T93" fmla="*/ 370 h 2063"/>
                  <a:gd name="T94" fmla="*/ 243 w 1603"/>
                  <a:gd name="T95" fmla="*/ 312 h 2063"/>
                  <a:gd name="T96" fmla="*/ 377 w 1603"/>
                  <a:gd name="T97" fmla="*/ 263 h 2063"/>
                  <a:gd name="T98" fmla="*/ 429 w 1603"/>
                  <a:gd name="T99" fmla="*/ 19 h 2063"/>
                  <a:gd name="T100" fmla="*/ 449 w 1603"/>
                  <a:gd name="T101" fmla="*/ 3 h 2063"/>
                  <a:gd name="T102" fmla="*/ 473 w 1603"/>
                  <a:gd name="T103" fmla="*/ 0 h 2063"/>
                  <a:gd name="T104" fmla="*/ 499 w 1603"/>
                  <a:gd name="T105" fmla="*/ 8 h 2063"/>
                  <a:gd name="T106" fmla="*/ 521 w 1603"/>
                  <a:gd name="T107" fmla="*/ 224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03" h="2063">
                    <a:moveTo>
                      <a:pt x="520" y="223"/>
                    </a:moveTo>
                    <a:lnTo>
                      <a:pt x="537" y="237"/>
                    </a:lnTo>
                    <a:lnTo>
                      <a:pt x="630" y="245"/>
                    </a:lnTo>
                    <a:lnTo>
                      <a:pt x="725" y="253"/>
                    </a:lnTo>
                    <a:lnTo>
                      <a:pt x="819" y="263"/>
                    </a:lnTo>
                    <a:lnTo>
                      <a:pt x="915" y="271"/>
                    </a:lnTo>
                    <a:lnTo>
                      <a:pt x="1011" y="279"/>
                    </a:lnTo>
                    <a:lnTo>
                      <a:pt x="1107" y="287"/>
                    </a:lnTo>
                    <a:lnTo>
                      <a:pt x="1203" y="295"/>
                    </a:lnTo>
                    <a:lnTo>
                      <a:pt x="1299" y="301"/>
                    </a:lnTo>
                    <a:lnTo>
                      <a:pt x="1395" y="306"/>
                    </a:lnTo>
                    <a:lnTo>
                      <a:pt x="1488" y="311"/>
                    </a:lnTo>
                    <a:lnTo>
                      <a:pt x="1512" y="95"/>
                    </a:lnTo>
                    <a:lnTo>
                      <a:pt x="1518" y="90"/>
                    </a:lnTo>
                    <a:lnTo>
                      <a:pt x="1526" y="85"/>
                    </a:lnTo>
                    <a:lnTo>
                      <a:pt x="1534" y="82"/>
                    </a:lnTo>
                    <a:lnTo>
                      <a:pt x="1542" y="79"/>
                    </a:lnTo>
                    <a:lnTo>
                      <a:pt x="1550" y="77"/>
                    </a:lnTo>
                    <a:lnTo>
                      <a:pt x="1558" y="77"/>
                    </a:lnTo>
                    <a:lnTo>
                      <a:pt x="1568" y="77"/>
                    </a:lnTo>
                    <a:lnTo>
                      <a:pt x="1576" y="79"/>
                    </a:lnTo>
                    <a:lnTo>
                      <a:pt x="1582" y="80"/>
                    </a:lnTo>
                    <a:lnTo>
                      <a:pt x="1590" y="85"/>
                    </a:lnTo>
                    <a:lnTo>
                      <a:pt x="1603" y="119"/>
                    </a:lnTo>
                    <a:lnTo>
                      <a:pt x="1590" y="330"/>
                    </a:lnTo>
                    <a:lnTo>
                      <a:pt x="1595" y="341"/>
                    </a:lnTo>
                    <a:lnTo>
                      <a:pt x="1598" y="354"/>
                    </a:lnTo>
                    <a:lnTo>
                      <a:pt x="1598" y="367"/>
                    </a:lnTo>
                    <a:lnTo>
                      <a:pt x="1598" y="381"/>
                    </a:lnTo>
                    <a:lnTo>
                      <a:pt x="1595" y="394"/>
                    </a:lnTo>
                    <a:lnTo>
                      <a:pt x="1592" y="408"/>
                    </a:lnTo>
                    <a:lnTo>
                      <a:pt x="1589" y="423"/>
                    </a:lnTo>
                    <a:lnTo>
                      <a:pt x="1587" y="437"/>
                    </a:lnTo>
                    <a:lnTo>
                      <a:pt x="1585" y="450"/>
                    </a:lnTo>
                    <a:lnTo>
                      <a:pt x="1584" y="464"/>
                    </a:lnTo>
                    <a:lnTo>
                      <a:pt x="1568" y="509"/>
                    </a:lnTo>
                    <a:lnTo>
                      <a:pt x="1558" y="648"/>
                    </a:lnTo>
                    <a:lnTo>
                      <a:pt x="1549" y="787"/>
                    </a:lnTo>
                    <a:lnTo>
                      <a:pt x="1539" y="927"/>
                    </a:lnTo>
                    <a:lnTo>
                      <a:pt x="1528" y="1066"/>
                    </a:lnTo>
                    <a:lnTo>
                      <a:pt x="1518" y="1205"/>
                    </a:lnTo>
                    <a:lnTo>
                      <a:pt x="1509" y="1344"/>
                    </a:lnTo>
                    <a:lnTo>
                      <a:pt x="1499" y="1483"/>
                    </a:lnTo>
                    <a:lnTo>
                      <a:pt x="1491" y="1623"/>
                    </a:lnTo>
                    <a:lnTo>
                      <a:pt x="1485" y="1760"/>
                    </a:lnTo>
                    <a:lnTo>
                      <a:pt x="1478" y="1899"/>
                    </a:lnTo>
                    <a:lnTo>
                      <a:pt x="1469" y="1917"/>
                    </a:lnTo>
                    <a:lnTo>
                      <a:pt x="1464" y="1938"/>
                    </a:lnTo>
                    <a:lnTo>
                      <a:pt x="1464" y="1960"/>
                    </a:lnTo>
                    <a:lnTo>
                      <a:pt x="1465" y="1984"/>
                    </a:lnTo>
                    <a:lnTo>
                      <a:pt x="1467" y="2007"/>
                    </a:lnTo>
                    <a:lnTo>
                      <a:pt x="1467" y="2027"/>
                    </a:lnTo>
                    <a:lnTo>
                      <a:pt x="1462" y="2043"/>
                    </a:lnTo>
                    <a:lnTo>
                      <a:pt x="1451" y="2056"/>
                    </a:lnTo>
                    <a:lnTo>
                      <a:pt x="1430" y="2063"/>
                    </a:lnTo>
                    <a:lnTo>
                      <a:pt x="1400" y="2061"/>
                    </a:lnTo>
                    <a:lnTo>
                      <a:pt x="1379" y="2055"/>
                    </a:lnTo>
                    <a:lnTo>
                      <a:pt x="1368" y="2040"/>
                    </a:lnTo>
                    <a:lnTo>
                      <a:pt x="1363" y="2021"/>
                    </a:lnTo>
                    <a:lnTo>
                      <a:pt x="1365" y="1999"/>
                    </a:lnTo>
                    <a:lnTo>
                      <a:pt x="1366" y="1975"/>
                    </a:lnTo>
                    <a:lnTo>
                      <a:pt x="1369" y="1951"/>
                    </a:lnTo>
                    <a:lnTo>
                      <a:pt x="1366" y="1931"/>
                    </a:lnTo>
                    <a:lnTo>
                      <a:pt x="1360" y="1915"/>
                    </a:lnTo>
                    <a:lnTo>
                      <a:pt x="1342" y="1907"/>
                    </a:lnTo>
                    <a:lnTo>
                      <a:pt x="1313" y="1909"/>
                    </a:lnTo>
                    <a:lnTo>
                      <a:pt x="1313" y="1912"/>
                    </a:lnTo>
                    <a:lnTo>
                      <a:pt x="1315" y="1914"/>
                    </a:lnTo>
                    <a:lnTo>
                      <a:pt x="1315" y="1917"/>
                    </a:lnTo>
                    <a:lnTo>
                      <a:pt x="1317" y="1919"/>
                    </a:lnTo>
                    <a:lnTo>
                      <a:pt x="1318" y="1920"/>
                    </a:lnTo>
                    <a:lnTo>
                      <a:pt x="1321" y="1922"/>
                    </a:lnTo>
                    <a:lnTo>
                      <a:pt x="1321" y="1923"/>
                    </a:lnTo>
                    <a:lnTo>
                      <a:pt x="1323" y="1927"/>
                    </a:lnTo>
                    <a:lnTo>
                      <a:pt x="1323" y="1930"/>
                    </a:lnTo>
                    <a:lnTo>
                      <a:pt x="1321" y="1933"/>
                    </a:lnTo>
                    <a:lnTo>
                      <a:pt x="1318" y="1931"/>
                    </a:lnTo>
                    <a:lnTo>
                      <a:pt x="1315" y="1931"/>
                    </a:lnTo>
                    <a:lnTo>
                      <a:pt x="1310" y="1931"/>
                    </a:lnTo>
                    <a:lnTo>
                      <a:pt x="1304" y="1933"/>
                    </a:lnTo>
                    <a:lnTo>
                      <a:pt x="1299" y="1935"/>
                    </a:lnTo>
                    <a:lnTo>
                      <a:pt x="1296" y="1936"/>
                    </a:lnTo>
                    <a:lnTo>
                      <a:pt x="1291" y="1939"/>
                    </a:lnTo>
                    <a:lnTo>
                      <a:pt x="1289" y="1944"/>
                    </a:lnTo>
                    <a:lnTo>
                      <a:pt x="1289" y="1949"/>
                    </a:lnTo>
                    <a:lnTo>
                      <a:pt x="1291" y="1955"/>
                    </a:lnTo>
                    <a:lnTo>
                      <a:pt x="1291" y="1968"/>
                    </a:lnTo>
                    <a:lnTo>
                      <a:pt x="1233" y="1973"/>
                    </a:lnTo>
                    <a:lnTo>
                      <a:pt x="1177" y="1981"/>
                    </a:lnTo>
                    <a:lnTo>
                      <a:pt x="1121" y="1992"/>
                    </a:lnTo>
                    <a:lnTo>
                      <a:pt x="1064" y="2005"/>
                    </a:lnTo>
                    <a:lnTo>
                      <a:pt x="1008" y="2016"/>
                    </a:lnTo>
                    <a:lnTo>
                      <a:pt x="952" y="2026"/>
                    </a:lnTo>
                    <a:lnTo>
                      <a:pt x="896" y="2032"/>
                    </a:lnTo>
                    <a:lnTo>
                      <a:pt x="840" y="2032"/>
                    </a:lnTo>
                    <a:lnTo>
                      <a:pt x="784" y="2026"/>
                    </a:lnTo>
                    <a:lnTo>
                      <a:pt x="728" y="2011"/>
                    </a:lnTo>
                    <a:lnTo>
                      <a:pt x="446" y="1968"/>
                    </a:lnTo>
                    <a:lnTo>
                      <a:pt x="414" y="1951"/>
                    </a:lnTo>
                    <a:lnTo>
                      <a:pt x="384" y="1933"/>
                    </a:lnTo>
                    <a:lnTo>
                      <a:pt x="353" y="1914"/>
                    </a:lnTo>
                    <a:lnTo>
                      <a:pt x="321" y="1895"/>
                    </a:lnTo>
                    <a:lnTo>
                      <a:pt x="291" y="1874"/>
                    </a:lnTo>
                    <a:lnTo>
                      <a:pt x="261" y="1855"/>
                    </a:lnTo>
                    <a:lnTo>
                      <a:pt x="230" y="1834"/>
                    </a:lnTo>
                    <a:lnTo>
                      <a:pt x="200" y="1813"/>
                    </a:lnTo>
                    <a:lnTo>
                      <a:pt x="169" y="1792"/>
                    </a:lnTo>
                    <a:lnTo>
                      <a:pt x="139" y="1771"/>
                    </a:lnTo>
                    <a:lnTo>
                      <a:pt x="131" y="1693"/>
                    </a:lnTo>
                    <a:lnTo>
                      <a:pt x="123" y="1613"/>
                    </a:lnTo>
                    <a:lnTo>
                      <a:pt x="117" y="1535"/>
                    </a:lnTo>
                    <a:lnTo>
                      <a:pt x="112" y="1456"/>
                    </a:lnTo>
                    <a:lnTo>
                      <a:pt x="107" y="1379"/>
                    </a:lnTo>
                    <a:lnTo>
                      <a:pt x="101" y="1301"/>
                    </a:lnTo>
                    <a:lnTo>
                      <a:pt x="94" y="1224"/>
                    </a:lnTo>
                    <a:lnTo>
                      <a:pt x="88" y="1146"/>
                    </a:lnTo>
                    <a:lnTo>
                      <a:pt x="80" y="1069"/>
                    </a:lnTo>
                    <a:lnTo>
                      <a:pt x="70" y="994"/>
                    </a:lnTo>
                    <a:lnTo>
                      <a:pt x="59" y="991"/>
                    </a:lnTo>
                    <a:lnTo>
                      <a:pt x="51" y="986"/>
                    </a:lnTo>
                    <a:lnTo>
                      <a:pt x="43" y="981"/>
                    </a:lnTo>
                    <a:lnTo>
                      <a:pt x="35" y="975"/>
                    </a:lnTo>
                    <a:lnTo>
                      <a:pt x="29" y="968"/>
                    </a:lnTo>
                    <a:lnTo>
                      <a:pt x="22" y="960"/>
                    </a:lnTo>
                    <a:lnTo>
                      <a:pt x="16" y="952"/>
                    </a:lnTo>
                    <a:lnTo>
                      <a:pt x="11" y="944"/>
                    </a:lnTo>
                    <a:lnTo>
                      <a:pt x="5" y="936"/>
                    </a:lnTo>
                    <a:lnTo>
                      <a:pt x="0" y="928"/>
                    </a:lnTo>
                    <a:lnTo>
                      <a:pt x="3" y="880"/>
                    </a:lnTo>
                    <a:lnTo>
                      <a:pt x="8" y="832"/>
                    </a:lnTo>
                    <a:lnTo>
                      <a:pt x="13" y="784"/>
                    </a:lnTo>
                    <a:lnTo>
                      <a:pt x="17" y="736"/>
                    </a:lnTo>
                    <a:lnTo>
                      <a:pt x="22" y="688"/>
                    </a:lnTo>
                    <a:lnTo>
                      <a:pt x="29" y="639"/>
                    </a:lnTo>
                    <a:lnTo>
                      <a:pt x="33" y="591"/>
                    </a:lnTo>
                    <a:lnTo>
                      <a:pt x="38" y="543"/>
                    </a:lnTo>
                    <a:lnTo>
                      <a:pt x="43" y="493"/>
                    </a:lnTo>
                    <a:lnTo>
                      <a:pt x="46" y="445"/>
                    </a:lnTo>
                    <a:lnTo>
                      <a:pt x="64" y="418"/>
                    </a:lnTo>
                    <a:lnTo>
                      <a:pt x="88" y="392"/>
                    </a:lnTo>
                    <a:lnTo>
                      <a:pt x="120" y="370"/>
                    </a:lnTo>
                    <a:lnTo>
                      <a:pt x="158" y="349"/>
                    </a:lnTo>
                    <a:lnTo>
                      <a:pt x="198" y="330"/>
                    </a:lnTo>
                    <a:lnTo>
                      <a:pt x="243" y="312"/>
                    </a:lnTo>
                    <a:lnTo>
                      <a:pt x="288" y="295"/>
                    </a:lnTo>
                    <a:lnTo>
                      <a:pt x="334" y="279"/>
                    </a:lnTo>
                    <a:lnTo>
                      <a:pt x="377" y="263"/>
                    </a:lnTo>
                    <a:lnTo>
                      <a:pt x="419" y="247"/>
                    </a:lnTo>
                    <a:lnTo>
                      <a:pt x="429" y="234"/>
                    </a:lnTo>
                    <a:lnTo>
                      <a:pt x="429" y="19"/>
                    </a:lnTo>
                    <a:lnTo>
                      <a:pt x="435" y="11"/>
                    </a:lnTo>
                    <a:lnTo>
                      <a:pt x="443" y="7"/>
                    </a:lnTo>
                    <a:lnTo>
                      <a:pt x="449" y="3"/>
                    </a:lnTo>
                    <a:lnTo>
                      <a:pt x="457" y="0"/>
                    </a:lnTo>
                    <a:lnTo>
                      <a:pt x="465" y="0"/>
                    </a:lnTo>
                    <a:lnTo>
                      <a:pt x="473" y="0"/>
                    </a:lnTo>
                    <a:lnTo>
                      <a:pt x="483" y="2"/>
                    </a:lnTo>
                    <a:lnTo>
                      <a:pt x="491" y="5"/>
                    </a:lnTo>
                    <a:lnTo>
                      <a:pt x="499" y="8"/>
                    </a:lnTo>
                    <a:lnTo>
                      <a:pt x="507" y="10"/>
                    </a:lnTo>
                    <a:lnTo>
                      <a:pt x="525" y="34"/>
                    </a:lnTo>
                    <a:lnTo>
                      <a:pt x="521" y="224"/>
                    </a:lnTo>
                    <a:lnTo>
                      <a:pt x="521" y="224"/>
                    </a:lnTo>
                    <a:lnTo>
                      <a:pt x="520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8" name="Freeform 62"/>
              <p:cNvSpPr>
                <a:spLocks/>
              </p:cNvSpPr>
              <p:nvPr/>
            </p:nvSpPr>
            <p:spPr bwMode="auto">
              <a:xfrm>
                <a:off x="2538" y="2560"/>
                <a:ext cx="24" cy="99"/>
              </a:xfrm>
              <a:custGeom>
                <a:avLst/>
                <a:gdLst>
                  <a:gd name="T0" fmla="*/ 46 w 48"/>
                  <a:gd name="T1" fmla="*/ 30 h 198"/>
                  <a:gd name="T2" fmla="*/ 46 w 48"/>
                  <a:gd name="T3" fmla="*/ 48 h 198"/>
                  <a:gd name="T4" fmla="*/ 46 w 48"/>
                  <a:gd name="T5" fmla="*/ 66 h 198"/>
                  <a:gd name="T6" fmla="*/ 46 w 48"/>
                  <a:gd name="T7" fmla="*/ 83 h 198"/>
                  <a:gd name="T8" fmla="*/ 48 w 48"/>
                  <a:gd name="T9" fmla="*/ 102 h 198"/>
                  <a:gd name="T10" fmla="*/ 48 w 48"/>
                  <a:gd name="T11" fmla="*/ 120 h 198"/>
                  <a:gd name="T12" fmla="*/ 48 w 48"/>
                  <a:gd name="T13" fmla="*/ 138 h 198"/>
                  <a:gd name="T14" fmla="*/ 46 w 48"/>
                  <a:gd name="T15" fmla="*/ 154 h 198"/>
                  <a:gd name="T16" fmla="*/ 41 w 48"/>
                  <a:gd name="T17" fmla="*/ 170 h 198"/>
                  <a:gd name="T18" fmla="*/ 37 w 48"/>
                  <a:gd name="T19" fmla="*/ 184 h 198"/>
                  <a:gd name="T20" fmla="*/ 29 w 48"/>
                  <a:gd name="T21" fmla="*/ 198 h 198"/>
                  <a:gd name="T22" fmla="*/ 1 w 48"/>
                  <a:gd name="T23" fmla="*/ 198 h 198"/>
                  <a:gd name="T24" fmla="*/ 1 w 48"/>
                  <a:gd name="T25" fmla="*/ 178 h 198"/>
                  <a:gd name="T26" fmla="*/ 0 w 48"/>
                  <a:gd name="T27" fmla="*/ 157 h 198"/>
                  <a:gd name="T28" fmla="*/ 0 w 48"/>
                  <a:gd name="T29" fmla="*/ 136 h 198"/>
                  <a:gd name="T30" fmla="*/ 1 w 48"/>
                  <a:gd name="T31" fmla="*/ 115 h 198"/>
                  <a:gd name="T32" fmla="*/ 1 w 48"/>
                  <a:gd name="T33" fmla="*/ 94 h 198"/>
                  <a:gd name="T34" fmla="*/ 3 w 48"/>
                  <a:gd name="T35" fmla="*/ 75 h 198"/>
                  <a:gd name="T36" fmla="*/ 6 w 48"/>
                  <a:gd name="T37" fmla="*/ 56 h 198"/>
                  <a:gd name="T38" fmla="*/ 9 w 48"/>
                  <a:gd name="T39" fmla="*/ 37 h 198"/>
                  <a:gd name="T40" fmla="*/ 13 w 48"/>
                  <a:gd name="T41" fmla="*/ 18 h 198"/>
                  <a:gd name="T42" fmla="*/ 19 w 48"/>
                  <a:gd name="T43" fmla="*/ 0 h 198"/>
                  <a:gd name="T44" fmla="*/ 24 w 48"/>
                  <a:gd name="T45" fmla="*/ 0 h 198"/>
                  <a:gd name="T46" fmla="*/ 29 w 48"/>
                  <a:gd name="T47" fmla="*/ 2 h 198"/>
                  <a:gd name="T48" fmla="*/ 32 w 48"/>
                  <a:gd name="T49" fmla="*/ 3 h 198"/>
                  <a:gd name="T50" fmla="*/ 33 w 48"/>
                  <a:gd name="T51" fmla="*/ 6 h 198"/>
                  <a:gd name="T52" fmla="*/ 37 w 48"/>
                  <a:gd name="T53" fmla="*/ 11 h 198"/>
                  <a:gd name="T54" fmla="*/ 37 w 48"/>
                  <a:gd name="T55" fmla="*/ 16 h 198"/>
                  <a:gd name="T56" fmla="*/ 38 w 48"/>
                  <a:gd name="T57" fmla="*/ 19 h 198"/>
                  <a:gd name="T58" fmla="*/ 41 w 48"/>
                  <a:gd name="T59" fmla="*/ 24 h 198"/>
                  <a:gd name="T60" fmla="*/ 43 w 48"/>
                  <a:gd name="T61" fmla="*/ 27 h 198"/>
                  <a:gd name="T62" fmla="*/ 48 w 48"/>
                  <a:gd name="T63" fmla="*/ 30 h 198"/>
                  <a:gd name="T64" fmla="*/ 48 w 48"/>
                  <a:gd name="T65" fmla="*/ 30 h 198"/>
                  <a:gd name="T66" fmla="*/ 46 w 48"/>
                  <a:gd name="T67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198">
                    <a:moveTo>
                      <a:pt x="46" y="30"/>
                    </a:moveTo>
                    <a:lnTo>
                      <a:pt x="46" y="48"/>
                    </a:lnTo>
                    <a:lnTo>
                      <a:pt x="46" y="66"/>
                    </a:lnTo>
                    <a:lnTo>
                      <a:pt x="46" y="83"/>
                    </a:lnTo>
                    <a:lnTo>
                      <a:pt x="48" y="102"/>
                    </a:lnTo>
                    <a:lnTo>
                      <a:pt x="48" y="120"/>
                    </a:lnTo>
                    <a:lnTo>
                      <a:pt x="48" y="138"/>
                    </a:lnTo>
                    <a:lnTo>
                      <a:pt x="46" y="154"/>
                    </a:lnTo>
                    <a:lnTo>
                      <a:pt x="41" y="170"/>
                    </a:lnTo>
                    <a:lnTo>
                      <a:pt x="37" y="184"/>
                    </a:lnTo>
                    <a:lnTo>
                      <a:pt x="29" y="198"/>
                    </a:lnTo>
                    <a:lnTo>
                      <a:pt x="1" y="198"/>
                    </a:lnTo>
                    <a:lnTo>
                      <a:pt x="1" y="178"/>
                    </a:lnTo>
                    <a:lnTo>
                      <a:pt x="0" y="157"/>
                    </a:lnTo>
                    <a:lnTo>
                      <a:pt x="0" y="136"/>
                    </a:lnTo>
                    <a:lnTo>
                      <a:pt x="1" y="115"/>
                    </a:lnTo>
                    <a:lnTo>
                      <a:pt x="1" y="94"/>
                    </a:lnTo>
                    <a:lnTo>
                      <a:pt x="3" y="75"/>
                    </a:lnTo>
                    <a:lnTo>
                      <a:pt x="6" y="56"/>
                    </a:lnTo>
                    <a:lnTo>
                      <a:pt x="9" y="37"/>
                    </a:lnTo>
                    <a:lnTo>
                      <a:pt x="13" y="18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8" y="19"/>
                    </a:lnTo>
                    <a:lnTo>
                      <a:pt x="41" y="24"/>
                    </a:lnTo>
                    <a:lnTo>
                      <a:pt x="43" y="27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9" name="Freeform 63"/>
              <p:cNvSpPr>
                <a:spLocks/>
              </p:cNvSpPr>
              <p:nvPr/>
            </p:nvSpPr>
            <p:spPr bwMode="auto">
              <a:xfrm>
                <a:off x="2538" y="2560"/>
                <a:ext cx="24" cy="99"/>
              </a:xfrm>
              <a:custGeom>
                <a:avLst/>
                <a:gdLst>
                  <a:gd name="T0" fmla="*/ 46 w 48"/>
                  <a:gd name="T1" fmla="*/ 30 h 198"/>
                  <a:gd name="T2" fmla="*/ 46 w 48"/>
                  <a:gd name="T3" fmla="*/ 48 h 198"/>
                  <a:gd name="T4" fmla="*/ 46 w 48"/>
                  <a:gd name="T5" fmla="*/ 66 h 198"/>
                  <a:gd name="T6" fmla="*/ 46 w 48"/>
                  <a:gd name="T7" fmla="*/ 83 h 198"/>
                  <a:gd name="T8" fmla="*/ 48 w 48"/>
                  <a:gd name="T9" fmla="*/ 102 h 198"/>
                  <a:gd name="T10" fmla="*/ 48 w 48"/>
                  <a:gd name="T11" fmla="*/ 120 h 198"/>
                  <a:gd name="T12" fmla="*/ 48 w 48"/>
                  <a:gd name="T13" fmla="*/ 138 h 198"/>
                  <a:gd name="T14" fmla="*/ 46 w 48"/>
                  <a:gd name="T15" fmla="*/ 154 h 198"/>
                  <a:gd name="T16" fmla="*/ 41 w 48"/>
                  <a:gd name="T17" fmla="*/ 170 h 198"/>
                  <a:gd name="T18" fmla="*/ 37 w 48"/>
                  <a:gd name="T19" fmla="*/ 184 h 198"/>
                  <a:gd name="T20" fmla="*/ 29 w 48"/>
                  <a:gd name="T21" fmla="*/ 198 h 198"/>
                  <a:gd name="T22" fmla="*/ 1 w 48"/>
                  <a:gd name="T23" fmla="*/ 198 h 198"/>
                  <a:gd name="T24" fmla="*/ 1 w 48"/>
                  <a:gd name="T25" fmla="*/ 178 h 198"/>
                  <a:gd name="T26" fmla="*/ 0 w 48"/>
                  <a:gd name="T27" fmla="*/ 157 h 198"/>
                  <a:gd name="T28" fmla="*/ 0 w 48"/>
                  <a:gd name="T29" fmla="*/ 136 h 198"/>
                  <a:gd name="T30" fmla="*/ 1 w 48"/>
                  <a:gd name="T31" fmla="*/ 115 h 198"/>
                  <a:gd name="T32" fmla="*/ 1 w 48"/>
                  <a:gd name="T33" fmla="*/ 94 h 198"/>
                  <a:gd name="T34" fmla="*/ 3 w 48"/>
                  <a:gd name="T35" fmla="*/ 75 h 198"/>
                  <a:gd name="T36" fmla="*/ 6 w 48"/>
                  <a:gd name="T37" fmla="*/ 56 h 198"/>
                  <a:gd name="T38" fmla="*/ 9 w 48"/>
                  <a:gd name="T39" fmla="*/ 37 h 198"/>
                  <a:gd name="T40" fmla="*/ 13 w 48"/>
                  <a:gd name="T41" fmla="*/ 18 h 198"/>
                  <a:gd name="T42" fmla="*/ 19 w 48"/>
                  <a:gd name="T43" fmla="*/ 0 h 198"/>
                  <a:gd name="T44" fmla="*/ 24 w 48"/>
                  <a:gd name="T45" fmla="*/ 0 h 198"/>
                  <a:gd name="T46" fmla="*/ 29 w 48"/>
                  <a:gd name="T47" fmla="*/ 2 h 198"/>
                  <a:gd name="T48" fmla="*/ 32 w 48"/>
                  <a:gd name="T49" fmla="*/ 3 h 198"/>
                  <a:gd name="T50" fmla="*/ 33 w 48"/>
                  <a:gd name="T51" fmla="*/ 6 h 198"/>
                  <a:gd name="T52" fmla="*/ 37 w 48"/>
                  <a:gd name="T53" fmla="*/ 11 h 198"/>
                  <a:gd name="T54" fmla="*/ 37 w 48"/>
                  <a:gd name="T55" fmla="*/ 16 h 198"/>
                  <a:gd name="T56" fmla="*/ 38 w 48"/>
                  <a:gd name="T57" fmla="*/ 19 h 198"/>
                  <a:gd name="T58" fmla="*/ 41 w 48"/>
                  <a:gd name="T59" fmla="*/ 24 h 198"/>
                  <a:gd name="T60" fmla="*/ 43 w 48"/>
                  <a:gd name="T61" fmla="*/ 27 h 198"/>
                  <a:gd name="T62" fmla="*/ 48 w 48"/>
                  <a:gd name="T63" fmla="*/ 30 h 198"/>
                  <a:gd name="T64" fmla="*/ 48 w 48"/>
                  <a:gd name="T65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198">
                    <a:moveTo>
                      <a:pt x="46" y="30"/>
                    </a:moveTo>
                    <a:lnTo>
                      <a:pt x="46" y="48"/>
                    </a:lnTo>
                    <a:lnTo>
                      <a:pt x="46" y="66"/>
                    </a:lnTo>
                    <a:lnTo>
                      <a:pt x="46" y="83"/>
                    </a:lnTo>
                    <a:lnTo>
                      <a:pt x="48" y="102"/>
                    </a:lnTo>
                    <a:lnTo>
                      <a:pt x="48" y="120"/>
                    </a:lnTo>
                    <a:lnTo>
                      <a:pt x="48" y="138"/>
                    </a:lnTo>
                    <a:lnTo>
                      <a:pt x="46" y="154"/>
                    </a:lnTo>
                    <a:lnTo>
                      <a:pt x="41" y="170"/>
                    </a:lnTo>
                    <a:lnTo>
                      <a:pt x="37" y="184"/>
                    </a:lnTo>
                    <a:lnTo>
                      <a:pt x="29" y="198"/>
                    </a:lnTo>
                    <a:lnTo>
                      <a:pt x="1" y="198"/>
                    </a:lnTo>
                    <a:lnTo>
                      <a:pt x="1" y="178"/>
                    </a:lnTo>
                    <a:lnTo>
                      <a:pt x="0" y="157"/>
                    </a:lnTo>
                    <a:lnTo>
                      <a:pt x="0" y="136"/>
                    </a:lnTo>
                    <a:lnTo>
                      <a:pt x="1" y="115"/>
                    </a:lnTo>
                    <a:lnTo>
                      <a:pt x="1" y="94"/>
                    </a:lnTo>
                    <a:lnTo>
                      <a:pt x="3" y="75"/>
                    </a:lnTo>
                    <a:lnTo>
                      <a:pt x="6" y="56"/>
                    </a:lnTo>
                    <a:lnTo>
                      <a:pt x="9" y="37"/>
                    </a:lnTo>
                    <a:lnTo>
                      <a:pt x="13" y="18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8" y="19"/>
                    </a:lnTo>
                    <a:lnTo>
                      <a:pt x="41" y="24"/>
                    </a:lnTo>
                    <a:lnTo>
                      <a:pt x="43" y="27"/>
                    </a:lnTo>
                    <a:lnTo>
                      <a:pt x="48" y="30"/>
                    </a:lnTo>
                    <a:lnTo>
                      <a:pt x="48" y="30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0" name="Freeform 64"/>
              <p:cNvSpPr>
                <a:spLocks/>
              </p:cNvSpPr>
              <p:nvPr/>
            </p:nvSpPr>
            <p:spPr bwMode="auto">
              <a:xfrm>
                <a:off x="3073" y="2598"/>
                <a:ext cx="28" cy="132"/>
              </a:xfrm>
              <a:custGeom>
                <a:avLst/>
                <a:gdLst>
                  <a:gd name="T0" fmla="*/ 54 w 56"/>
                  <a:gd name="T1" fmla="*/ 41 h 262"/>
                  <a:gd name="T2" fmla="*/ 38 w 56"/>
                  <a:gd name="T3" fmla="*/ 240 h 262"/>
                  <a:gd name="T4" fmla="*/ 36 w 56"/>
                  <a:gd name="T5" fmla="*/ 245 h 262"/>
                  <a:gd name="T6" fmla="*/ 33 w 56"/>
                  <a:gd name="T7" fmla="*/ 248 h 262"/>
                  <a:gd name="T8" fmla="*/ 30 w 56"/>
                  <a:gd name="T9" fmla="*/ 251 h 262"/>
                  <a:gd name="T10" fmla="*/ 27 w 56"/>
                  <a:gd name="T11" fmla="*/ 254 h 262"/>
                  <a:gd name="T12" fmla="*/ 24 w 56"/>
                  <a:gd name="T13" fmla="*/ 257 h 262"/>
                  <a:gd name="T14" fmla="*/ 19 w 56"/>
                  <a:gd name="T15" fmla="*/ 261 h 262"/>
                  <a:gd name="T16" fmla="*/ 14 w 56"/>
                  <a:gd name="T17" fmla="*/ 262 h 262"/>
                  <a:gd name="T18" fmla="*/ 9 w 56"/>
                  <a:gd name="T19" fmla="*/ 262 h 262"/>
                  <a:gd name="T20" fmla="*/ 4 w 56"/>
                  <a:gd name="T21" fmla="*/ 262 h 262"/>
                  <a:gd name="T22" fmla="*/ 0 w 56"/>
                  <a:gd name="T23" fmla="*/ 262 h 262"/>
                  <a:gd name="T24" fmla="*/ 22 w 56"/>
                  <a:gd name="T25" fmla="*/ 0 h 262"/>
                  <a:gd name="T26" fmla="*/ 30 w 56"/>
                  <a:gd name="T27" fmla="*/ 0 h 262"/>
                  <a:gd name="T28" fmla="*/ 36 w 56"/>
                  <a:gd name="T29" fmla="*/ 1 h 262"/>
                  <a:gd name="T30" fmla="*/ 41 w 56"/>
                  <a:gd name="T31" fmla="*/ 5 h 262"/>
                  <a:gd name="T32" fmla="*/ 44 w 56"/>
                  <a:gd name="T33" fmla="*/ 8 h 262"/>
                  <a:gd name="T34" fmla="*/ 48 w 56"/>
                  <a:gd name="T35" fmla="*/ 14 h 262"/>
                  <a:gd name="T36" fmla="*/ 51 w 56"/>
                  <a:gd name="T37" fmla="*/ 19 h 262"/>
                  <a:gd name="T38" fmla="*/ 52 w 56"/>
                  <a:gd name="T39" fmla="*/ 25 h 262"/>
                  <a:gd name="T40" fmla="*/ 52 w 56"/>
                  <a:gd name="T41" fmla="*/ 32 h 262"/>
                  <a:gd name="T42" fmla="*/ 54 w 56"/>
                  <a:gd name="T43" fmla="*/ 37 h 262"/>
                  <a:gd name="T44" fmla="*/ 56 w 56"/>
                  <a:gd name="T45" fmla="*/ 41 h 262"/>
                  <a:gd name="T46" fmla="*/ 56 w 56"/>
                  <a:gd name="T47" fmla="*/ 41 h 262"/>
                  <a:gd name="T48" fmla="*/ 54 w 56"/>
                  <a:gd name="T49" fmla="*/ 4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262">
                    <a:moveTo>
                      <a:pt x="54" y="41"/>
                    </a:moveTo>
                    <a:lnTo>
                      <a:pt x="38" y="240"/>
                    </a:lnTo>
                    <a:lnTo>
                      <a:pt x="36" y="245"/>
                    </a:lnTo>
                    <a:lnTo>
                      <a:pt x="33" y="248"/>
                    </a:lnTo>
                    <a:lnTo>
                      <a:pt x="30" y="251"/>
                    </a:lnTo>
                    <a:lnTo>
                      <a:pt x="27" y="254"/>
                    </a:lnTo>
                    <a:lnTo>
                      <a:pt x="24" y="257"/>
                    </a:lnTo>
                    <a:lnTo>
                      <a:pt x="19" y="261"/>
                    </a:lnTo>
                    <a:lnTo>
                      <a:pt x="14" y="262"/>
                    </a:lnTo>
                    <a:lnTo>
                      <a:pt x="9" y="262"/>
                    </a:lnTo>
                    <a:lnTo>
                      <a:pt x="4" y="262"/>
                    </a:lnTo>
                    <a:lnTo>
                      <a:pt x="0" y="26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1" y="5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2" y="25"/>
                    </a:lnTo>
                    <a:lnTo>
                      <a:pt x="52" y="32"/>
                    </a:lnTo>
                    <a:lnTo>
                      <a:pt x="54" y="37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1" name="Freeform 65"/>
              <p:cNvSpPr>
                <a:spLocks/>
              </p:cNvSpPr>
              <p:nvPr/>
            </p:nvSpPr>
            <p:spPr bwMode="auto">
              <a:xfrm>
                <a:off x="3073" y="2598"/>
                <a:ext cx="28" cy="132"/>
              </a:xfrm>
              <a:custGeom>
                <a:avLst/>
                <a:gdLst>
                  <a:gd name="T0" fmla="*/ 54 w 56"/>
                  <a:gd name="T1" fmla="*/ 41 h 262"/>
                  <a:gd name="T2" fmla="*/ 38 w 56"/>
                  <a:gd name="T3" fmla="*/ 240 h 262"/>
                  <a:gd name="T4" fmla="*/ 36 w 56"/>
                  <a:gd name="T5" fmla="*/ 245 h 262"/>
                  <a:gd name="T6" fmla="*/ 33 w 56"/>
                  <a:gd name="T7" fmla="*/ 248 h 262"/>
                  <a:gd name="T8" fmla="*/ 30 w 56"/>
                  <a:gd name="T9" fmla="*/ 251 h 262"/>
                  <a:gd name="T10" fmla="*/ 27 w 56"/>
                  <a:gd name="T11" fmla="*/ 254 h 262"/>
                  <a:gd name="T12" fmla="*/ 24 w 56"/>
                  <a:gd name="T13" fmla="*/ 257 h 262"/>
                  <a:gd name="T14" fmla="*/ 19 w 56"/>
                  <a:gd name="T15" fmla="*/ 261 h 262"/>
                  <a:gd name="T16" fmla="*/ 14 w 56"/>
                  <a:gd name="T17" fmla="*/ 262 h 262"/>
                  <a:gd name="T18" fmla="*/ 9 w 56"/>
                  <a:gd name="T19" fmla="*/ 262 h 262"/>
                  <a:gd name="T20" fmla="*/ 4 w 56"/>
                  <a:gd name="T21" fmla="*/ 262 h 262"/>
                  <a:gd name="T22" fmla="*/ 0 w 56"/>
                  <a:gd name="T23" fmla="*/ 262 h 262"/>
                  <a:gd name="T24" fmla="*/ 22 w 56"/>
                  <a:gd name="T25" fmla="*/ 0 h 262"/>
                  <a:gd name="T26" fmla="*/ 30 w 56"/>
                  <a:gd name="T27" fmla="*/ 0 h 262"/>
                  <a:gd name="T28" fmla="*/ 36 w 56"/>
                  <a:gd name="T29" fmla="*/ 1 h 262"/>
                  <a:gd name="T30" fmla="*/ 41 w 56"/>
                  <a:gd name="T31" fmla="*/ 5 h 262"/>
                  <a:gd name="T32" fmla="*/ 44 w 56"/>
                  <a:gd name="T33" fmla="*/ 8 h 262"/>
                  <a:gd name="T34" fmla="*/ 48 w 56"/>
                  <a:gd name="T35" fmla="*/ 14 h 262"/>
                  <a:gd name="T36" fmla="*/ 51 w 56"/>
                  <a:gd name="T37" fmla="*/ 19 h 262"/>
                  <a:gd name="T38" fmla="*/ 52 w 56"/>
                  <a:gd name="T39" fmla="*/ 25 h 262"/>
                  <a:gd name="T40" fmla="*/ 52 w 56"/>
                  <a:gd name="T41" fmla="*/ 32 h 262"/>
                  <a:gd name="T42" fmla="*/ 54 w 56"/>
                  <a:gd name="T43" fmla="*/ 37 h 262"/>
                  <a:gd name="T44" fmla="*/ 56 w 56"/>
                  <a:gd name="T45" fmla="*/ 41 h 262"/>
                  <a:gd name="T46" fmla="*/ 56 w 56"/>
                  <a:gd name="T47" fmla="*/ 4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262">
                    <a:moveTo>
                      <a:pt x="54" y="41"/>
                    </a:moveTo>
                    <a:lnTo>
                      <a:pt x="38" y="240"/>
                    </a:lnTo>
                    <a:lnTo>
                      <a:pt x="36" y="245"/>
                    </a:lnTo>
                    <a:lnTo>
                      <a:pt x="33" y="248"/>
                    </a:lnTo>
                    <a:lnTo>
                      <a:pt x="30" y="251"/>
                    </a:lnTo>
                    <a:lnTo>
                      <a:pt x="27" y="254"/>
                    </a:lnTo>
                    <a:lnTo>
                      <a:pt x="24" y="257"/>
                    </a:lnTo>
                    <a:lnTo>
                      <a:pt x="19" y="261"/>
                    </a:lnTo>
                    <a:lnTo>
                      <a:pt x="14" y="262"/>
                    </a:lnTo>
                    <a:lnTo>
                      <a:pt x="9" y="262"/>
                    </a:lnTo>
                    <a:lnTo>
                      <a:pt x="4" y="262"/>
                    </a:lnTo>
                    <a:lnTo>
                      <a:pt x="0" y="26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1" y="5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2" y="25"/>
                    </a:lnTo>
                    <a:lnTo>
                      <a:pt x="52" y="32"/>
                    </a:lnTo>
                    <a:lnTo>
                      <a:pt x="54" y="37"/>
                    </a:lnTo>
                    <a:lnTo>
                      <a:pt x="56" y="41"/>
                    </a:lnTo>
                    <a:lnTo>
                      <a:pt x="56" y="41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2" name="Freeform 66"/>
              <p:cNvSpPr>
                <a:spLocks/>
              </p:cNvSpPr>
              <p:nvPr/>
            </p:nvSpPr>
            <p:spPr bwMode="auto">
              <a:xfrm>
                <a:off x="2338" y="2675"/>
                <a:ext cx="680" cy="419"/>
              </a:xfrm>
              <a:custGeom>
                <a:avLst/>
                <a:gdLst>
                  <a:gd name="T0" fmla="*/ 1302 w 1360"/>
                  <a:gd name="T1" fmla="*/ 92 h 837"/>
                  <a:gd name="T2" fmla="*/ 1221 w 1360"/>
                  <a:gd name="T3" fmla="*/ 130 h 837"/>
                  <a:gd name="T4" fmla="*/ 1144 w 1360"/>
                  <a:gd name="T5" fmla="*/ 176 h 837"/>
                  <a:gd name="T6" fmla="*/ 1091 w 1360"/>
                  <a:gd name="T7" fmla="*/ 207 h 837"/>
                  <a:gd name="T8" fmla="*/ 1075 w 1360"/>
                  <a:gd name="T9" fmla="*/ 202 h 837"/>
                  <a:gd name="T10" fmla="*/ 1056 w 1360"/>
                  <a:gd name="T11" fmla="*/ 202 h 837"/>
                  <a:gd name="T12" fmla="*/ 1037 w 1360"/>
                  <a:gd name="T13" fmla="*/ 202 h 837"/>
                  <a:gd name="T14" fmla="*/ 1033 w 1360"/>
                  <a:gd name="T15" fmla="*/ 221 h 837"/>
                  <a:gd name="T16" fmla="*/ 1048 w 1360"/>
                  <a:gd name="T17" fmla="*/ 228 h 837"/>
                  <a:gd name="T18" fmla="*/ 1064 w 1360"/>
                  <a:gd name="T19" fmla="*/ 232 h 837"/>
                  <a:gd name="T20" fmla="*/ 1070 w 1360"/>
                  <a:gd name="T21" fmla="*/ 247 h 837"/>
                  <a:gd name="T22" fmla="*/ 1062 w 1360"/>
                  <a:gd name="T23" fmla="*/ 279 h 837"/>
                  <a:gd name="T24" fmla="*/ 1054 w 1360"/>
                  <a:gd name="T25" fmla="*/ 306 h 837"/>
                  <a:gd name="T26" fmla="*/ 1037 w 1360"/>
                  <a:gd name="T27" fmla="*/ 317 h 837"/>
                  <a:gd name="T28" fmla="*/ 1013 w 1360"/>
                  <a:gd name="T29" fmla="*/ 293 h 837"/>
                  <a:gd name="T30" fmla="*/ 985 w 1360"/>
                  <a:gd name="T31" fmla="*/ 277 h 837"/>
                  <a:gd name="T32" fmla="*/ 955 w 1360"/>
                  <a:gd name="T33" fmla="*/ 271 h 837"/>
                  <a:gd name="T34" fmla="*/ 941 w 1360"/>
                  <a:gd name="T35" fmla="*/ 274 h 837"/>
                  <a:gd name="T36" fmla="*/ 936 w 1360"/>
                  <a:gd name="T37" fmla="*/ 280 h 837"/>
                  <a:gd name="T38" fmla="*/ 934 w 1360"/>
                  <a:gd name="T39" fmla="*/ 288 h 837"/>
                  <a:gd name="T40" fmla="*/ 981 w 1360"/>
                  <a:gd name="T41" fmla="*/ 327 h 837"/>
                  <a:gd name="T42" fmla="*/ 1035 w 1360"/>
                  <a:gd name="T43" fmla="*/ 463 h 837"/>
                  <a:gd name="T44" fmla="*/ 1016 w 1360"/>
                  <a:gd name="T45" fmla="*/ 623 h 837"/>
                  <a:gd name="T46" fmla="*/ 995 w 1360"/>
                  <a:gd name="T47" fmla="*/ 778 h 837"/>
                  <a:gd name="T48" fmla="*/ 984 w 1360"/>
                  <a:gd name="T49" fmla="*/ 802 h 837"/>
                  <a:gd name="T50" fmla="*/ 971 w 1360"/>
                  <a:gd name="T51" fmla="*/ 824 h 837"/>
                  <a:gd name="T52" fmla="*/ 949 w 1360"/>
                  <a:gd name="T53" fmla="*/ 837 h 837"/>
                  <a:gd name="T54" fmla="*/ 803 w 1360"/>
                  <a:gd name="T55" fmla="*/ 816 h 837"/>
                  <a:gd name="T56" fmla="*/ 598 w 1360"/>
                  <a:gd name="T57" fmla="*/ 781 h 837"/>
                  <a:gd name="T58" fmla="*/ 398 w 1360"/>
                  <a:gd name="T59" fmla="*/ 743 h 837"/>
                  <a:gd name="T60" fmla="*/ 256 w 1360"/>
                  <a:gd name="T61" fmla="*/ 709 h 837"/>
                  <a:gd name="T62" fmla="*/ 232 w 1360"/>
                  <a:gd name="T63" fmla="*/ 680 h 837"/>
                  <a:gd name="T64" fmla="*/ 208 w 1360"/>
                  <a:gd name="T65" fmla="*/ 653 h 837"/>
                  <a:gd name="T66" fmla="*/ 179 w 1360"/>
                  <a:gd name="T67" fmla="*/ 650 h 837"/>
                  <a:gd name="T68" fmla="*/ 181 w 1360"/>
                  <a:gd name="T69" fmla="*/ 700 h 837"/>
                  <a:gd name="T70" fmla="*/ 118 w 1360"/>
                  <a:gd name="T71" fmla="*/ 692 h 837"/>
                  <a:gd name="T72" fmla="*/ 56 w 1360"/>
                  <a:gd name="T73" fmla="*/ 679 h 837"/>
                  <a:gd name="T74" fmla="*/ 8 w 1360"/>
                  <a:gd name="T75" fmla="*/ 645 h 837"/>
                  <a:gd name="T76" fmla="*/ 0 w 1360"/>
                  <a:gd name="T77" fmla="*/ 586 h 837"/>
                  <a:gd name="T78" fmla="*/ 5 w 1360"/>
                  <a:gd name="T79" fmla="*/ 524 h 837"/>
                  <a:gd name="T80" fmla="*/ 9 w 1360"/>
                  <a:gd name="T81" fmla="*/ 461 h 837"/>
                  <a:gd name="T82" fmla="*/ 22 w 1360"/>
                  <a:gd name="T83" fmla="*/ 372 h 837"/>
                  <a:gd name="T84" fmla="*/ 37 w 1360"/>
                  <a:gd name="T85" fmla="*/ 282 h 837"/>
                  <a:gd name="T86" fmla="*/ 67 w 1360"/>
                  <a:gd name="T87" fmla="*/ 200 h 837"/>
                  <a:gd name="T88" fmla="*/ 157 w 1360"/>
                  <a:gd name="T89" fmla="*/ 125 h 837"/>
                  <a:gd name="T90" fmla="*/ 273 w 1360"/>
                  <a:gd name="T91" fmla="*/ 66 h 837"/>
                  <a:gd name="T92" fmla="*/ 398 w 1360"/>
                  <a:gd name="T93" fmla="*/ 23 h 837"/>
                  <a:gd name="T94" fmla="*/ 576 w 1360"/>
                  <a:gd name="T95" fmla="*/ 8 h 837"/>
                  <a:gd name="T96" fmla="*/ 837 w 1360"/>
                  <a:gd name="T97" fmla="*/ 29 h 837"/>
                  <a:gd name="T98" fmla="*/ 1093 w 1360"/>
                  <a:gd name="T99" fmla="*/ 48 h 837"/>
                  <a:gd name="T100" fmla="*/ 1360 w 1360"/>
                  <a:gd name="T101" fmla="*/ 74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0" h="837">
                    <a:moveTo>
                      <a:pt x="1358" y="72"/>
                    </a:moveTo>
                    <a:lnTo>
                      <a:pt x="1331" y="82"/>
                    </a:lnTo>
                    <a:lnTo>
                      <a:pt x="1302" y="92"/>
                    </a:lnTo>
                    <a:lnTo>
                      <a:pt x="1275" y="103"/>
                    </a:lnTo>
                    <a:lnTo>
                      <a:pt x="1248" y="116"/>
                    </a:lnTo>
                    <a:lnTo>
                      <a:pt x="1221" y="130"/>
                    </a:lnTo>
                    <a:lnTo>
                      <a:pt x="1195" y="144"/>
                    </a:lnTo>
                    <a:lnTo>
                      <a:pt x="1169" y="159"/>
                    </a:lnTo>
                    <a:lnTo>
                      <a:pt x="1144" y="176"/>
                    </a:lnTo>
                    <a:lnTo>
                      <a:pt x="1120" y="194"/>
                    </a:lnTo>
                    <a:lnTo>
                      <a:pt x="1096" y="212"/>
                    </a:lnTo>
                    <a:lnTo>
                      <a:pt x="1091" y="207"/>
                    </a:lnTo>
                    <a:lnTo>
                      <a:pt x="1086" y="205"/>
                    </a:lnTo>
                    <a:lnTo>
                      <a:pt x="1081" y="204"/>
                    </a:lnTo>
                    <a:lnTo>
                      <a:pt x="1075" y="202"/>
                    </a:lnTo>
                    <a:lnTo>
                      <a:pt x="1069" y="202"/>
                    </a:lnTo>
                    <a:lnTo>
                      <a:pt x="1062" y="202"/>
                    </a:lnTo>
                    <a:lnTo>
                      <a:pt x="1056" y="202"/>
                    </a:lnTo>
                    <a:lnTo>
                      <a:pt x="1049" y="202"/>
                    </a:lnTo>
                    <a:lnTo>
                      <a:pt x="1043" y="202"/>
                    </a:lnTo>
                    <a:lnTo>
                      <a:pt x="1037" y="202"/>
                    </a:lnTo>
                    <a:lnTo>
                      <a:pt x="1027" y="212"/>
                    </a:lnTo>
                    <a:lnTo>
                      <a:pt x="1030" y="218"/>
                    </a:lnTo>
                    <a:lnTo>
                      <a:pt x="1033" y="221"/>
                    </a:lnTo>
                    <a:lnTo>
                      <a:pt x="1037" y="224"/>
                    </a:lnTo>
                    <a:lnTo>
                      <a:pt x="1041" y="226"/>
                    </a:lnTo>
                    <a:lnTo>
                      <a:pt x="1048" y="228"/>
                    </a:lnTo>
                    <a:lnTo>
                      <a:pt x="1053" y="229"/>
                    </a:lnTo>
                    <a:lnTo>
                      <a:pt x="1059" y="231"/>
                    </a:lnTo>
                    <a:lnTo>
                      <a:pt x="1064" y="232"/>
                    </a:lnTo>
                    <a:lnTo>
                      <a:pt x="1069" y="234"/>
                    </a:lnTo>
                    <a:lnTo>
                      <a:pt x="1073" y="239"/>
                    </a:lnTo>
                    <a:lnTo>
                      <a:pt x="1070" y="247"/>
                    </a:lnTo>
                    <a:lnTo>
                      <a:pt x="1067" y="256"/>
                    </a:lnTo>
                    <a:lnTo>
                      <a:pt x="1064" y="268"/>
                    </a:lnTo>
                    <a:lnTo>
                      <a:pt x="1062" y="279"/>
                    </a:lnTo>
                    <a:lnTo>
                      <a:pt x="1061" y="288"/>
                    </a:lnTo>
                    <a:lnTo>
                      <a:pt x="1057" y="298"/>
                    </a:lnTo>
                    <a:lnTo>
                      <a:pt x="1054" y="306"/>
                    </a:lnTo>
                    <a:lnTo>
                      <a:pt x="1049" y="312"/>
                    </a:lnTo>
                    <a:lnTo>
                      <a:pt x="1045" y="316"/>
                    </a:lnTo>
                    <a:lnTo>
                      <a:pt x="1037" y="317"/>
                    </a:lnTo>
                    <a:lnTo>
                      <a:pt x="1029" y="308"/>
                    </a:lnTo>
                    <a:lnTo>
                      <a:pt x="1021" y="300"/>
                    </a:lnTo>
                    <a:lnTo>
                      <a:pt x="1013" y="293"/>
                    </a:lnTo>
                    <a:lnTo>
                      <a:pt x="1005" y="287"/>
                    </a:lnTo>
                    <a:lnTo>
                      <a:pt x="995" y="282"/>
                    </a:lnTo>
                    <a:lnTo>
                      <a:pt x="985" y="277"/>
                    </a:lnTo>
                    <a:lnTo>
                      <a:pt x="976" y="274"/>
                    </a:lnTo>
                    <a:lnTo>
                      <a:pt x="966" y="272"/>
                    </a:lnTo>
                    <a:lnTo>
                      <a:pt x="955" y="271"/>
                    </a:lnTo>
                    <a:lnTo>
                      <a:pt x="945" y="271"/>
                    </a:lnTo>
                    <a:lnTo>
                      <a:pt x="942" y="272"/>
                    </a:lnTo>
                    <a:lnTo>
                      <a:pt x="941" y="274"/>
                    </a:lnTo>
                    <a:lnTo>
                      <a:pt x="939" y="277"/>
                    </a:lnTo>
                    <a:lnTo>
                      <a:pt x="937" y="279"/>
                    </a:lnTo>
                    <a:lnTo>
                      <a:pt x="936" y="280"/>
                    </a:lnTo>
                    <a:lnTo>
                      <a:pt x="936" y="284"/>
                    </a:lnTo>
                    <a:lnTo>
                      <a:pt x="934" y="285"/>
                    </a:lnTo>
                    <a:lnTo>
                      <a:pt x="934" y="288"/>
                    </a:lnTo>
                    <a:lnTo>
                      <a:pt x="934" y="292"/>
                    </a:lnTo>
                    <a:lnTo>
                      <a:pt x="936" y="295"/>
                    </a:lnTo>
                    <a:lnTo>
                      <a:pt x="981" y="327"/>
                    </a:lnTo>
                    <a:lnTo>
                      <a:pt x="1011" y="367"/>
                    </a:lnTo>
                    <a:lnTo>
                      <a:pt x="1029" y="413"/>
                    </a:lnTo>
                    <a:lnTo>
                      <a:pt x="1035" y="463"/>
                    </a:lnTo>
                    <a:lnTo>
                      <a:pt x="1033" y="514"/>
                    </a:lnTo>
                    <a:lnTo>
                      <a:pt x="1025" y="568"/>
                    </a:lnTo>
                    <a:lnTo>
                      <a:pt x="1016" y="623"/>
                    </a:lnTo>
                    <a:lnTo>
                      <a:pt x="1006" y="677"/>
                    </a:lnTo>
                    <a:lnTo>
                      <a:pt x="998" y="728"/>
                    </a:lnTo>
                    <a:lnTo>
                      <a:pt x="995" y="778"/>
                    </a:lnTo>
                    <a:lnTo>
                      <a:pt x="990" y="786"/>
                    </a:lnTo>
                    <a:lnTo>
                      <a:pt x="987" y="794"/>
                    </a:lnTo>
                    <a:lnTo>
                      <a:pt x="984" y="802"/>
                    </a:lnTo>
                    <a:lnTo>
                      <a:pt x="981" y="810"/>
                    </a:lnTo>
                    <a:lnTo>
                      <a:pt x="976" y="818"/>
                    </a:lnTo>
                    <a:lnTo>
                      <a:pt x="971" y="824"/>
                    </a:lnTo>
                    <a:lnTo>
                      <a:pt x="965" y="831"/>
                    </a:lnTo>
                    <a:lnTo>
                      <a:pt x="958" y="836"/>
                    </a:lnTo>
                    <a:lnTo>
                      <a:pt x="949" y="837"/>
                    </a:lnTo>
                    <a:lnTo>
                      <a:pt x="939" y="837"/>
                    </a:lnTo>
                    <a:lnTo>
                      <a:pt x="870" y="828"/>
                    </a:lnTo>
                    <a:lnTo>
                      <a:pt x="803" y="816"/>
                    </a:lnTo>
                    <a:lnTo>
                      <a:pt x="734" y="805"/>
                    </a:lnTo>
                    <a:lnTo>
                      <a:pt x="667" y="792"/>
                    </a:lnTo>
                    <a:lnTo>
                      <a:pt x="598" y="781"/>
                    </a:lnTo>
                    <a:lnTo>
                      <a:pt x="531" y="768"/>
                    </a:lnTo>
                    <a:lnTo>
                      <a:pt x="464" y="756"/>
                    </a:lnTo>
                    <a:lnTo>
                      <a:pt x="398" y="743"/>
                    </a:lnTo>
                    <a:lnTo>
                      <a:pt x="331" y="728"/>
                    </a:lnTo>
                    <a:lnTo>
                      <a:pt x="267" y="714"/>
                    </a:lnTo>
                    <a:lnTo>
                      <a:pt x="256" y="709"/>
                    </a:lnTo>
                    <a:lnTo>
                      <a:pt x="248" y="701"/>
                    </a:lnTo>
                    <a:lnTo>
                      <a:pt x="240" y="692"/>
                    </a:lnTo>
                    <a:lnTo>
                      <a:pt x="232" y="680"/>
                    </a:lnTo>
                    <a:lnTo>
                      <a:pt x="224" y="671"/>
                    </a:lnTo>
                    <a:lnTo>
                      <a:pt x="216" y="661"/>
                    </a:lnTo>
                    <a:lnTo>
                      <a:pt x="208" y="653"/>
                    </a:lnTo>
                    <a:lnTo>
                      <a:pt x="200" y="647"/>
                    </a:lnTo>
                    <a:lnTo>
                      <a:pt x="190" y="647"/>
                    </a:lnTo>
                    <a:lnTo>
                      <a:pt x="179" y="650"/>
                    </a:lnTo>
                    <a:lnTo>
                      <a:pt x="221" y="709"/>
                    </a:lnTo>
                    <a:lnTo>
                      <a:pt x="201" y="703"/>
                    </a:lnTo>
                    <a:lnTo>
                      <a:pt x="181" y="700"/>
                    </a:lnTo>
                    <a:lnTo>
                      <a:pt x="160" y="696"/>
                    </a:lnTo>
                    <a:lnTo>
                      <a:pt x="139" y="693"/>
                    </a:lnTo>
                    <a:lnTo>
                      <a:pt x="118" y="692"/>
                    </a:lnTo>
                    <a:lnTo>
                      <a:pt x="97" y="688"/>
                    </a:lnTo>
                    <a:lnTo>
                      <a:pt x="77" y="685"/>
                    </a:lnTo>
                    <a:lnTo>
                      <a:pt x="56" y="679"/>
                    </a:lnTo>
                    <a:lnTo>
                      <a:pt x="37" y="672"/>
                    </a:lnTo>
                    <a:lnTo>
                      <a:pt x="17" y="663"/>
                    </a:lnTo>
                    <a:lnTo>
                      <a:pt x="8" y="645"/>
                    </a:lnTo>
                    <a:lnTo>
                      <a:pt x="3" y="626"/>
                    </a:lnTo>
                    <a:lnTo>
                      <a:pt x="0" y="607"/>
                    </a:lnTo>
                    <a:lnTo>
                      <a:pt x="0" y="586"/>
                    </a:lnTo>
                    <a:lnTo>
                      <a:pt x="0" y="565"/>
                    </a:lnTo>
                    <a:lnTo>
                      <a:pt x="3" y="544"/>
                    </a:lnTo>
                    <a:lnTo>
                      <a:pt x="5" y="524"/>
                    </a:lnTo>
                    <a:lnTo>
                      <a:pt x="8" y="503"/>
                    </a:lnTo>
                    <a:lnTo>
                      <a:pt x="9" y="482"/>
                    </a:lnTo>
                    <a:lnTo>
                      <a:pt x="9" y="461"/>
                    </a:lnTo>
                    <a:lnTo>
                      <a:pt x="14" y="431"/>
                    </a:lnTo>
                    <a:lnTo>
                      <a:pt x="17" y="402"/>
                    </a:lnTo>
                    <a:lnTo>
                      <a:pt x="22" y="372"/>
                    </a:lnTo>
                    <a:lnTo>
                      <a:pt x="25" y="341"/>
                    </a:lnTo>
                    <a:lnTo>
                      <a:pt x="30" y="311"/>
                    </a:lnTo>
                    <a:lnTo>
                      <a:pt x="37" y="282"/>
                    </a:lnTo>
                    <a:lnTo>
                      <a:pt x="43" y="253"/>
                    </a:lnTo>
                    <a:lnTo>
                      <a:pt x="54" y="226"/>
                    </a:lnTo>
                    <a:lnTo>
                      <a:pt x="67" y="200"/>
                    </a:lnTo>
                    <a:lnTo>
                      <a:pt x="83" y="175"/>
                    </a:lnTo>
                    <a:lnTo>
                      <a:pt x="118" y="149"/>
                    </a:lnTo>
                    <a:lnTo>
                      <a:pt x="157" y="125"/>
                    </a:lnTo>
                    <a:lnTo>
                      <a:pt x="195" y="103"/>
                    </a:lnTo>
                    <a:lnTo>
                      <a:pt x="233" y="84"/>
                    </a:lnTo>
                    <a:lnTo>
                      <a:pt x="273" y="66"/>
                    </a:lnTo>
                    <a:lnTo>
                      <a:pt x="315" y="50"/>
                    </a:lnTo>
                    <a:lnTo>
                      <a:pt x="357" y="36"/>
                    </a:lnTo>
                    <a:lnTo>
                      <a:pt x="398" y="23"/>
                    </a:lnTo>
                    <a:lnTo>
                      <a:pt x="441" y="10"/>
                    </a:lnTo>
                    <a:lnTo>
                      <a:pt x="485" y="0"/>
                    </a:lnTo>
                    <a:lnTo>
                      <a:pt x="576" y="8"/>
                    </a:lnTo>
                    <a:lnTo>
                      <a:pt x="664" y="15"/>
                    </a:lnTo>
                    <a:lnTo>
                      <a:pt x="752" y="23"/>
                    </a:lnTo>
                    <a:lnTo>
                      <a:pt x="837" y="29"/>
                    </a:lnTo>
                    <a:lnTo>
                      <a:pt x="921" y="34"/>
                    </a:lnTo>
                    <a:lnTo>
                      <a:pt x="1006" y="40"/>
                    </a:lnTo>
                    <a:lnTo>
                      <a:pt x="1093" y="48"/>
                    </a:lnTo>
                    <a:lnTo>
                      <a:pt x="1179" y="55"/>
                    </a:lnTo>
                    <a:lnTo>
                      <a:pt x="1267" y="63"/>
                    </a:lnTo>
                    <a:lnTo>
                      <a:pt x="1360" y="74"/>
                    </a:lnTo>
                    <a:lnTo>
                      <a:pt x="1360" y="74"/>
                    </a:lnTo>
                    <a:lnTo>
                      <a:pt x="1358" y="7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3" name="Freeform 67"/>
              <p:cNvSpPr>
                <a:spLocks/>
              </p:cNvSpPr>
              <p:nvPr/>
            </p:nvSpPr>
            <p:spPr bwMode="auto">
              <a:xfrm>
                <a:off x="2338" y="2675"/>
                <a:ext cx="680" cy="419"/>
              </a:xfrm>
              <a:custGeom>
                <a:avLst/>
                <a:gdLst>
                  <a:gd name="T0" fmla="*/ 1302 w 1360"/>
                  <a:gd name="T1" fmla="*/ 92 h 837"/>
                  <a:gd name="T2" fmla="*/ 1221 w 1360"/>
                  <a:gd name="T3" fmla="*/ 130 h 837"/>
                  <a:gd name="T4" fmla="*/ 1144 w 1360"/>
                  <a:gd name="T5" fmla="*/ 176 h 837"/>
                  <a:gd name="T6" fmla="*/ 1091 w 1360"/>
                  <a:gd name="T7" fmla="*/ 207 h 837"/>
                  <a:gd name="T8" fmla="*/ 1075 w 1360"/>
                  <a:gd name="T9" fmla="*/ 202 h 837"/>
                  <a:gd name="T10" fmla="*/ 1056 w 1360"/>
                  <a:gd name="T11" fmla="*/ 202 h 837"/>
                  <a:gd name="T12" fmla="*/ 1037 w 1360"/>
                  <a:gd name="T13" fmla="*/ 202 h 837"/>
                  <a:gd name="T14" fmla="*/ 1033 w 1360"/>
                  <a:gd name="T15" fmla="*/ 221 h 837"/>
                  <a:gd name="T16" fmla="*/ 1048 w 1360"/>
                  <a:gd name="T17" fmla="*/ 228 h 837"/>
                  <a:gd name="T18" fmla="*/ 1064 w 1360"/>
                  <a:gd name="T19" fmla="*/ 232 h 837"/>
                  <a:gd name="T20" fmla="*/ 1070 w 1360"/>
                  <a:gd name="T21" fmla="*/ 247 h 837"/>
                  <a:gd name="T22" fmla="*/ 1062 w 1360"/>
                  <a:gd name="T23" fmla="*/ 279 h 837"/>
                  <a:gd name="T24" fmla="*/ 1054 w 1360"/>
                  <a:gd name="T25" fmla="*/ 306 h 837"/>
                  <a:gd name="T26" fmla="*/ 1037 w 1360"/>
                  <a:gd name="T27" fmla="*/ 317 h 837"/>
                  <a:gd name="T28" fmla="*/ 1013 w 1360"/>
                  <a:gd name="T29" fmla="*/ 293 h 837"/>
                  <a:gd name="T30" fmla="*/ 985 w 1360"/>
                  <a:gd name="T31" fmla="*/ 277 h 837"/>
                  <a:gd name="T32" fmla="*/ 955 w 1360"/>
                  <a:gd name="T33" fmla="*/ 271 h 837"/>
                  <a:gd name="T34" fmla="*/ 941 w 1360"/>
                  <a:gd name="T35" fmla="*/ 274 h 837"/>
                  <a:gd name="T36" fmla="*/ 936 w 1360"/>
                  <a:gd name="T37" fmla="*/ 280 h 837"/>
                  <a:gd name="T38" fmla="*/ 934 w 1360"/>
                  <a:gd name="T39" fmla="*/ 288 h 837"/>
                  <a:gd name="T40" fmla="*/ 981 w 1360"/>
                  <a:gd name="T41" fmla="*/ 327 h 837"/>
                  <a:gd name="T42" fmla="*/ 1035 w 1360"/>
                  <a:gd name="T43" fmla="*/ 463 h 837"/>
                  <a:gd name="T44" fmla="*/ 1016 w 1360"/>
                  <a:gd name="T45" fmla="*/ 623 h 837"/>
                  <a:gd name="T46" fmla="*/ 995 w 1360"/>
                  <a:gd name="T47" fmla="*/ 778 h 837"/>
                  <a:gd name="T48" fmla="*/ 984 w 1360"/>
                  <a:gd name="T49" fmla="*/ 802 h 837"/>
                  <a:gd name="T50" fmla="*/ 971 w 1360"/>
                  <a:gd name="T51" fmla="*/ 824 h 837"/>
                  <a:gd name="T52" fmla="*/ 949 w 1360"/>
                  <a:gd name="T53" fmla="*/ 837 h 837"/>
                  <a:gd name="T54" fmla="*/ 803 w 1360"/>
                  <a:gd name="T55" fmla="*/ 816 h 837"/>
                  <a:gd name="T56" fmla="*/ 598 w 1360"/>
                  <a:gd name="T57" fmla="*/ 781 h 837"/>
                  <a:gd name="T58" fmla="*/ 398 w 1360"/>
                  <a:gd name="T59" fmla="*/ 743 h 837"/>
                  <a:gd name="T60" fmla="*/ 256 w 1360"/>
                  <a:gd name="T61" fmla="*/ 709 h 837"/>
                  <a:gd name="T62" fmla="*/ 232 w 1360"/>
                  <a:gd name="T63" fmla="*/ 680 h 837"/>
                  <a:gd name="T64" fmla="*/ 208 w 1360"/>
                  <a:gd name="T65" fmla="*/ 653 h 837"/>
                  <a:gd name="T66" fmla="*/ 179 w 1360"/>
                  <a:gd name="T67" fmla="*/ 650 h 837"/>
                  <a:gd name="T68" fmla="*/ 181 w 1360"/>
                  <a:gd name="T69" fmla="*/ 700 h 837"/>
                  <a:gd name="T70" fmla="*/ 118 w 1360"/>
                  <a:gd name="T71" fmla="*/ 692 h 837"/>
                  <a:gd name="T72" fmla="*/ 56 w 1360"/>
                  <a:gd name="T73" fmla="*/ 679 h 837"/>
                  <a:gd name="T74" fmla="*/ 8 w 1360"/>
                  <a:gd name="T75" fmla="*/ 645 h 837"/>
                  <a:gd name="T76" fmla="*/ 0 w 1360"/>
                  <a:gd name="T77" fmla="*/ 586 h 837"/>
                  <a:gd name="T78" fmla="*/ 5 w 1360"/>
                  <a:gd name="T79" fmla="*/ 524 h 837"/>
                  <a:gd name="T80" fmla="*/ 9 w 1360"/>
                  <a:gd name="T81" fmla="*/ 461 h 837"/>
                  <a:gd name="T82" fmla="*/ 22 w 1360"/>
                  <a:gd name="T83" fmla="*/ 372 h 837"/>
                  <a:gd name="T84" fmla="*/ 37 w 1360"/>
                  <a:gd name="T85" fmla="*/ 282 h 837"/>
                  <a:gd name="T86" fmla="*/ 67 w 1360"/>
                  <a:gd name="T87" fmla="*/ 200 h 837"/>
                  <a:gd name="T88" fmla="*/ 157 w 1360"/>
                  <a:gd name="T89" fmla="*/ 125 h 837"/>
                  <a:gd name="T90" fmla="*/ 273 w 1360"/>
                  <a:gd name="T91" fmla="*/ 66 h 837"/>
                  <a:gd name="T92" fmla="*/ 398 w 1360"/>
                  <a:gd name="T93" fmla="*/ 23 h 837"/>
                  <a:gd name="T94" fmla="*/ 576 w 1360"/>
                  <a:gd name="T95" fmla="*/ 8 h 837"/>
                  <a:gd name="T96" fmla="*/ 837 w 1360"/>
                  <a:gd name="T97" fmla="*/ 29 h 837"/>
                  <a:gd name="T98" fmla="*/ 1093 w 1360"/>
                  <a:gd name="T99" fmla="*/ 48 h 837"/>
                  <a:gd name="T100" fmla="*/ 1360 w 1360"/>
                  <a:gd name="T101" fmla="*/ 74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0" h="837">
                    <a:moveTo>
                      <a:pt x="1358" y="72"/>
                    </a:moveTo>
                    <a:lnTo>
                      <a:pt x="1331" y="82"/>
                    </a:lnTo>
                    <a:lnTo>
                      <a:pt x="1302" y="92"/>
                    </a:lnTo>
                    <a:lnTo>
                      <a:pt x="1275" y="103"/>
                    </a:lnTo>
                    <a:lnTo>
                      <a:pt x="1248" y="116"/>
                    </a:lnTo>
                    <a:lnTo>
                      <a:pt x="1221" y="130"/>
                    </a:lnTo>
                    <a:lnTo>
                      <a:pt x="1195" y="144"/>
                    </a:lnTo>
                    <a:lnTo>
                      <a:pt x="1169" y="159"/>
                    </a:lnTo>
                    <a:lnTo>
                      <a:pt x="1144" y="176"/>
                    </a:lnTo>
                    <a:lnTo>
                      <a:pt x="1120" y="194"/>
                    </a:lnTo>
                    <a:lnTo>
                      <a:pt x="1096" y="212"/>
                    </a:lnTo>
                    <a:lnTo>
                      <a:pt x="1091" y="207"/>
                    </a:lnTo>
                    <a:lnTo>
                      <a:pt x="1086" y="205"/>
                    </a:lnTo>
                    <a:lnTo>
                      <a:pt x="1081" y="204"/>
                    </a:lnTo>
                    <a:lnTo>
                      <a:pt x="1075" y="202"/>
                    </a:lnTo>
                    <a:lnTo>
                      <a:pt x="1069" y="202"/>
                    </a:lnTo>
                    <a:lnTo>
                      <a:pt x="1062" y="202"/>
                    </a:lnTo>
                    <a:lnTo>
                      <a:pt x="1056" y="202"/>
                    </a:lnTo>
                    <a:lnTo>
                      <a:pt x="1049" y="202"/>
                    </a:lnTo>
                    <a:lnTo>
                      <a:pt x="1043" y="202"/>
                    </a:lnTo>
                    <a:lnTo>
                      <a:pt x="1037" y="202"/>
                    </a:lnTo>
                    <a:lnTo>
                      <a:pt x="1027" y="212"/>
                    </a:lnTo>
                    <a:lnTo>
                      <a:pt x="1030" y="218"/>
                    </a:lnTo>
                    <a:lnTo>
                      <a:pt x="1033" y="221"/>
                    </a:lnTo>
                    <a:lnTo>
                      <a:pt x="1037" y="224"/>
                    </a:lnTo>
                    <a:lnTo>
                      <a:pt x="1041" y="226"/>
                    </a:lnTo>
                    <a:lnTo>
                      <a:pt x="1048" y="228"/>
                    </a:lnTo>
                    <a:lnTo>
                      <a:pt x="1053" y="229"/>
                    </a:lnTo>
                    <a:lnTo>
                      <a:pt x="1059" y="231"/>
                    </a:lnTo>
                    <a:lnTo>
                      <a:pt x="1064" y="232"/>
                    </a:lnTo>
                    <a:lnTo>
                      <a:pt x="1069" y="234"/>
                    </a:lnTo>
                    <a:lnTo>
                      <a:pt x="1073" y="239"/>
                    </a:lnTo>
                    <a:lnTo>
                      <a:pt x="1070" y="247"/>
                    </a:lnTo>
                    <a:lnTo>
                      <a:pt x="1067" y="256"/>
                    </a:lnTo>
                    <a:lnTo>
                      <a:pt x="1064" y="268"/>
                    </a:lnTo>
                    <a:lnTo>
                      <a:pt x="1062" y="279"/>
                    </a:lnTo>
                    <a:lnTo>
                      <a:pt x="1061" y="288"/>
                    </a:lnTo>
                    <a:lnTo>
                      <a:pt x="1057" y="298"/>
                    </a:lnTo>
                    <a:lnTo>
                      <a:pt x="1054" y="306"/>
                    </a:lnTo>
                    <a:lnTo>
                      <a:pt x="1049" y="312"/>
                    </a:lnTo>
                    <a:lnTo>
                      <a:pt x="1045" y="316"/>
                    </a:lnTo>
                    <a:lnTo>
                      <a:pt x="1037" y="317"/>
                    </a:lnTo>
                    <a:lnTo>
                      <a:pt x="1029" y="308"/>
                    </a:lnTo>
                    <a:lnTo>
                      <a:pt x="1021" y="300"/>
                    </a:lnTo>
                    <a:lnTo>
                      <a:pt x="1013" y="293"/>
                    </a:lnTo>
                    <a:lnTo>
                      <a:pt x="1005" y="287"/>
                    </a:lnTo>
                    <a:lnTo>
                      <a:pt x="995" y="282"/>
                    </a:lnTo>
                    <a:lnTo>
                      <a:pt x="985" y="277"/>
                    </a:lnTo>
                    <a:lnTo>
                      <a:pt x="976" y="274"/>
                    </a:lnTo>
                    <a:lnTo>
                      <a:pt x="966" y="272"/>
                    </a:lnTo>
                    <a:lnTo>
                      <a:pt x="955" y="271"/>
                    </a:lnTo>
                    <a:lnTo>
                      <a:pt x="945" y="271"/>
                    </a:lnTo>
                    <a:lnTo>
                      <a:pt x="942" y="272"/>
                    </a:lnTo>
                    <a:lnTo>
                      <a:pt x="941" y="274"/>
                    </a:lnTo>
                    <a:lnTo>
                      <a:pt x="939" y="277"/>
                    </a:lnTo>
                    <a:lnTo>
                      <a:pt x="937" y="279"/>
                    </a:lnTo>
                    <a:lnTo>
                      <a:pt x="936" y="280"/>
                    </a:lnTo>
                    <a:lnTo>
                      <a:pt x="936" y="284"/>
                    </a:lnTo>
                    <a:lnTo>
                      <a:pt x="934" y="285"/>
                    </a:lnTo>
                    <a:lnTo>
                      <a:pt x="934" y="288"/>
                    </a:lnTo>
                    <a:lnTo>
                      <a:pt x="934" y="292"/>
                    </a:lnTo>
                    <a:lnTo>
                      <a:pt x="936" y="295"/>
                    </a:lnTo>
                    <a:lnTo>
                      <a:pt x="981" y="327"/>
                    </a:lnTo>
                    <a:lnTo>
                      <a:pt x="1011" y="367"/>
                    </a:lnTo>
                    <a:lnTo>
                      <a:pt x="1029" y="413"/>
                    </a:lnTo>
                    <a:lnTo>
                      <a:pt x="1035" y="463"/>
                    </a:lnTo>
                    <a:lnTo>
                      <a:pt x="1033" y="514"/>
                    </a:lnTo>
                    <a:lnTo>
                      <a:pt x="1025" y="568"/>
                    </a:lnTo>
                    <a:lnTo>
                      <a:pt x="1016" y="623"/>
                    </a:lnTo>
                    <a:lnTo>
                      <a:pt x="1006" y="677"/>
                    </a:lnTo>
                    <a:lnTo>
                      <a:pt x="998" y="728"/>
                    </a:lnTo>
                    <a:lnTo>
                      <a:pt x="995" y="778"/>
                    </a:lnTo>
                    <a:lnTo>
                      <a:pt x="990" y="786"/>
                    </a:lnTo>
                    <a:lnTo>
                      <a:pt x="987" y="794"/>
                    </a:lnTo>
                    <a:lnTo>
                      <a:pt x="984" y="802"/>
                    </a:lnTo>
                    <a:lnTo>
                      <a:pt x="981" y="810"/>
                    </a:lnTo>
                    <a:lnTo>
                      <a:pt x="976" y="818"/>
                    </a:lnTo>
                    <a:lnTo>
                      <a:pt x="971" y="824"/>
                    </a:lnTo>
                    <a:lnTo>
                      <a:pt x="965" y="831"/>
                    </a:lnTo>
                    <a:lnTo>
                      <a:pt x="958" y="836"/>
                    </a:lnTo>
                    <a:lnTo>
                      <a:pt x="949" y="837"/>
                    </a:lnTo>
                    <a:lnTo>
                      <a:pt x="939" y="837"/>
                    </a:lnTo>
                    <a:lnTo>
                      <a:pt x="870" y="828"/>
                    </a:lnTo>
                    <a:lnTo>
                      <a:pt x="803" y="816"/>
                    </a:lnTo>
                    <a:lnTo>
                      <a:pt x="734" y="805"/>
                    </a:lnTo>
                    <a:lnTo>
                      <a:pt x="667" y="792"/>
                    </a:lnTo>
                    <a:lnTo>
                      <a:pt x="598" y="781"/>
                    </a:lnTo>
                    <a:lnTo>
                      <a:pt x="531" y="768"/>
                    </a:lnTo>
                    <a:lnTo>
                      <a:pt x="464" y="756"/>
                    </a:lnTo>
                    <a:lnTo>
                      <a:pt x="398" y="743"/>
                    </a:lnTo>
                    <a:lnTo>
                      <a:pt x="331" y="728"/>
                    </a:lnTo>
                    <a:lnTo>
                      <a:pt x="267" y="714"/>
                    </a:lnTo>
                    <a:lnTo>
                      <a:pt x="256" y="709"/>
                    </a:lnTo>
                    <a:lnTo>
                      <a:pt x="248" y="701"/>
                    </a:lnTo>
                    <a:lnTo>
                      <a:pt x="240" y="692"/>
                    </a:lnTo>
                    <a:lnTo>
                      <a:pt x="232" y="680"/>
                    </a:lnTo>
                    <a:lnTo>
                      <a:pt x="224" y="671"/>
                    </a:lnTo>
                    <a:lnTo>
                      <a:pt x="216" y="661"/>
                    </a:lnTo>
                    <a:lnTo>
                      <a:pt x="208" y="653"/>
                    </a:lnTo>
                    <a:lnTo>
                      <a:pt x="200" y="647"/>
                    </a:lnTo>
                    <a:lnTo>
                      <a:pt x="190" y="647"/>
                    </a:lnTo>
                    <a:lnTo>
                      <a:pt x="179" y="650"/>
                    </a:lnTo>
                    <a:lnTo>
                      <a:pt x="221" y="709"/>
                    </a:lnTo>
                    <a:lnTo>
                      <a:pt x="201" y="703"/>
                    </a:lnTo>
                    <a:lnTo>
                      <a:pt x="181" y="700"/>
                    </a:lnTo>
                    <a:lnTo>
                      <a:pt x="160" y="696"/>
                    </a:lnTo>
                    <a:lnTo>
                      <a:pt x="139" y="693"/>
                    </a:lnTo>
                    <a:lnTo>
                      <a:pt x="118" y="692"/>
                    </a:lnTo>
                    <a:lnTo>
                      <a:pt x="97" y="688"/>
                    </a:lnTo>
                    <a:lnTo>
                      <a:pt x="77" y="685"/>
                    </a:lnTo>
                    <a:lnTo>
                      <a:pt x="56" y="679"/>
                    </a:lnTo>
                    <a:lnTo>
                      <a:pt x="37" y="672"/>
                    </a:lnTo>
                    <a:lnTo>
                      <a:pt x="17" y="663"/>
                    </a:lnTo>
                    <a:lnTo>
                      <a:pt x="8" y="645"/>
                    </a:lnTo>
                    <a:lnTo>
                      <a:pt x="3" y="626"/>
                    </a:lnTo>
                    <a:lnTo>
                      <a:pt x="0" y="607"/>
                    </a:lnTo>
                    <a:lnTo>
                      <a:pt x="0" y="586"/>
                    </a:lnTo>
                    <a:lnTo>
                      <a:pt x="0" y="565"/>
                    </a:lnTo>
                    <a:lnTo>
                      <a:pt x="3" y="544"/>
                    </a:lnTo>
                    <a:lnTo>
                      <a:pt x="5" y="524"/>
                    </a:lnTo>
                    <a:lnTo>
                      <a:pt x="8" y="503"/>
                    </a:lnTo>
                    <a:lnTo>
                      <a:pt x="9" y="482"/>
                    </a:lnTo>
                    <a:lnTo>
                      <a:pt x="9" y="461"/>
                    </a:lnTo>
                    <a:lnTo>
                      <a:pt x="14" y="431"/>
                    </a:lnTo>
                    <a:lnTo>
                      <a:pt x="17" y="402"/>
                    </a:lnTo>
                    <a:lnTo>
                      <a:pt x="22" y="372"/>
                    </a:lnTo>
                    <a:lnTo>
                      <a:pt x="25" y="341"/>
                    </a:lnTo>
                    <a:lnTo>
                      <a:pt x="30" y="311"/>
                    </a:lnTo>
                    <a:lnTo>
                      <a:pt x="37" y="282"/>
                    </a:lnTo>
                    <a:lnTo>
                      <a:pt x="43" y="253"/>
                    </a:lnTo>
                    <a:lnTo>
                      <a:pt x="54" y="226"/>
                    </a:lnTo>
                    <a:lnTo>
                      <a:pt x="67" y="200"/>
                    </a:lnTo>
                    <a:lnTo>
                      <a:pt x="83" y="175"/>
                    </a:lnTo>
                    <a:lnTo>
                      <a:pt x="118" y="149"/>
                    </a:lnTo>
                    <a:lnTo>
                      <a:pt x="157" y="125"/>
                    </a:lnTo>
                    <a:lnTo>
                      <a:pt x="195" y="103"/>
                    </a:lnTo>
                    <a:lnTo>
                      <a:pt x="233" y="84"/>
                    </a:lnTo>
                    <a:lnTo>
                      <a:pt x="273" y="66"/>
                    </a:lnTo>
                    <a:lnTo>
                      <a:pt x="315" y="50"/>
                    </a:lnTo>
                    <a:lnTo>
                      <a:pt x="357" y="36"/>
                    </a:lnTo>
                    <a:lnTo>
                      <a:pt x="398" y="23"/>
                    </a:lnTo>
                    <a:lnTo>
                      <a:pt x="441" y="10"/>
                    </a:lnTo>
                    <a:lnTo>
                      <a:pt x="485" y="0"/>
                    </a:lnTo>
                    <a:lnTo>
                      <a:pt x="576" y="8"/>
                    </a:lnTo>
                    <a:lnTo>
                      <a:pt x="664" y="15"/>
                    </a:lnTo>
                    <a:lnTo>
                      <a:pt x="752" y="23"/>
                    </a:lnTo>
                    <a:lnTo>
                      <a:pt x="837" y="29"/>
                    </a:lnTo>
                    <a:lnTo>
                      <a:pt x="921" y="34"/>
                    </a:lnTo>
                    <a:lnTo>
                      <a:pt x="1006" y="40"/>
                    </a:lnTo>
                    <a:lnTo>
                      <a:pt x="1093" y="48"/>
                    </a:lnTo>
                    <a:lnTo>
                      <a:pt x="1179" y="55"/>
                    </a:lnTo>
                    <a:lnTo>
                      <a:pt x="1267" y="63"/>
                    </a:lnTo>
                    <a:lnTo>
                      <a:pt x="1360" y="74"/>
                    </a:lnTo>
                    <a:lnTo>
                      <a:pt x="1360" y="74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4" name="Freeform 68"/>
              <p:cNvSpPr>
                <a:spLocks/>
              </p:cNvSpPr>
              <p:nvPr/>
            </p:nvSpPr>
            <p:spPr bwMode="auto">
              <a:xfrm>
                <a:off x="2319" y="2718"/>
                <a:ext cx="731" cy="399"/>
              </a:xfrm>
              <a:custGeom>
                <a:avLst/>
                <a:gdLst>
                  <a:gd name="T0" fmla="*/ 1431 w 1461"/>
                  <a:gd name="T1" fmla="*/ 14 h 797"/>
                  <a:gd name="T2" fmla="*/ 1367 w 1461"/>
                  <a:gd name="T3" fmla="*/ 41 h 797"/>
                  <a:gd name="T4" fmla="*/ 1306 w 1461"/>
                  <a:gd name="T5" fmla="*/ 69 h 797"/>
                  <a:gd name="T6" fmla="*/ 1245 w 1461"/>
                  <a:gd name="T7" fmla="*/ 97 h 797"/>
                  <a:gd name="T8" fmla="*/ 1188 w 1461"/>
                  <a:gd name="T9" fmla="*/ 137 h 797"/>
                  <a:gd name="T10" fmla="*/ 1148 w 1461"/>
                  <a:gd name="T11" fmla="*/ 179 h 797"/>
                  <a:gd name="T12" fmla="*/ 1136 w 1461"/>
                  <a:gd name="T13" fmla="*/ 219 h 797"/>
                  <a:gd name="T14" fmla="*/ 1135 w 1461"/>
                  <a:gd name="T15" fmla="*/ 261 h 797"/>
                  <a:gd name="T16" fmla="*/ 1135 w 1461"/>
                  <a:gd name="T17" fmla="*/ 304 h 797"/>
                  <a:gd name="T18" fmla="*/ 1132 w 1461"/>
                  <a:gd name="T19" fmla="*/ 347 h 797"/>
                  <a:gd name="T20" fmla="*/ 1071 w 1461"/>
                  <a:gd name="T21" fmla="*/ 723 h 797"/>
                  <a:gd name="T22" fmla="*/ 1063 w 1461"/>
                  <a:gd name="T23" fmla="*/ 741 h 797"/>
                  <a:gd name="T24" fmla="*/ 1053 w 1461"/>
                  <a:gd name="T25" fmla="*/ 757 h 797"/>
                  <a:gd name="T26" fmla="*/ 1040 w 1461"/>
                  <a:gd name="T27" fmla="*/ 771 h 797"/>
                  <a:gd name="T28" fmla="*/ 1026 w 1461"/>
                  <a:gd name="T29" fmla="*/ 785 h 797"/>
                  <a:gd name="T30" fmla="*/ 1010 w 1461"/>
                  <a:gd name="T31" fmla="*/ 797 h 797"/>
                  <a:gd name="T32" fmla="*/ 48 w 1461"/>
                  <a:gd name="T33" fmla="*/ 627 h 797"/>
                  <a:gd name="T34" fmla="*/ 28 w 1461"/>
                  <a:gd name="T35" fmla="*/ 613 h 797"/>
                  <a:gd name="T36" fmla="*/ 13 w 1461"/>
                  <a:gd name="T37" fmla="*/ 593 h 797"/>
                  <a:gd name="T38" fmla="*/ 4 w 1461"/>
                  <a:gd name="T39" fmla="*/ 571 h 797"/>
                  <a:gd name="T40" fmla="*/ 0 w 1461"/>
                  <a:gd name="T41" fmla="*/ 549 h 797"/>
                  <a:gd name="T42" fmla="*/ 2 w 1461"/>
                  <a:gd name="T43" fmla="*/ 526 h 797"/>
                  <a:gd name="T44" fmla="*/ 13 w 1461"/>
                  <a:gd name="T45" fmla="*/ 443 h 797"/>
                  <a:gd name="T46" fmla="*/ 18 w 1461"/>
                  <a:gd name="T47" fmla="*/ 357 h 797"/>
                  <a:gd name="T48" fmla="*/ 23 w 1461"/>
                  <a:gd name="T49" fmla="*/ 270 h 797"/>
                  <a:gd name="T50" fmla="*/ 32 w 1461"/>
                  <a:gd name="T51" fmla="*/ 185 h 797"/>
                  <a:gd name="T52" fmla="*/ 56 w 1461"/>
                  <a:gd name="T53" fmla="*/ 105 h 797"/>
                  <a:gd name="T54" fmla="*/ 79 w 1461"/>
                  <a:gd name="T55" fmla="*/ 80 h 797"/>
                  <a:gd name="T56" fmla="*/ 106 w 1461"/>
                  <a:gd name="T57" fmla="*/ 61 h 797"/>
                  <a:gd name="T58" fmla="*/ 136 w 1461"/>
                  <a:gd name="T59" fmla="*/ 45 h 797"/>
                  <a:gd name="T60" fmla="*/ 167 w 1461"/>
                  <a:gd name="T61" fmla="*/ 29 h 797"/>
                  <a:gd name="T62" fmla="*/ 194 w 1461"/>
                  <a:gd name="T63" fmla="*/ 9 h 797"/>
                  <a:gd name="T64" fmla="*/ 103 w 1461"/>
                  <a:gd name="T65" fmla="*/ 72 h 797"/>
                  <a:gd name="T66" fmla="*/ 56 w 1461"/>
                  <a:gd name="T67" fmla="*/ 166 h 797"/>
                  <a:gd name="T68" fmla="*/ 37 w 1461"/>
                  <a:gd name="T69" fmla="*/ 277 h 797"/>
                  <a:gd name="T70" fmla="*/ 29 w 1461"/>
                  <a:gd name="T71" fmla="*/ 395 h 797"/>
                  <a:gd name="T72" fmla="*/ 16 w 1461"/>
                  <a:gd name="T73" fmla="*/ 507 h 797"/>
                  <a:gd name="T74" fmla="*/ 29 w 1461"/>
                  <a:gd name="T75" fmla="*/ 581 h 797"/>
                  <a:gd name="T76" fmla="*/ 79 w 1461"/>
                  <a:gd name="T77" fmla="*/ 616 h 797"/>
                  <a:gd name="T78" fmla="*/ 149 w 1461"/>
                  <a:gd name="T79" fmla="*/ 629 h 797"/>
                  <a:gd name="T80" fmla="*/ 226 w 1461"/>
                  <a:gd name="T81" fmla="*/ 637 h 797"/>
                  <a:gd name="T82" fmla="*/ 293 w 1461"/>
                  <a:gd name="T83" fmla="*/ 654 h 797"/>
                  <a:gd name="T84" fmla="*/ 428 w 1461"/>
                  <a:gd name="T85" fmla="*/ 678 h 797"/>
                  <a:gd name="T86" fmla="*/ 562 w 1461"/>
                  <a:gd name="T87" fmla="*/ 705 h 797"/>
                  <a:gd name="T88" fmla="*/ 696 w 1461"/>
                  <a:gd name="T89" fmla="*/ 731 h 797"/>
                  <a:gd name="T90" fmla="*/ 831 w 1461"/>
                  <a:gd name="T91" fmla="*/ 757 h 797"/>
                  <a:gd name="T92" fmla="*/ 965 w 1461"/>
                  <a:gd name="T93" fmla="*/ 779 h 797"/>
                  <a:gd name="T94" fmla="*/ 984 w 1461"/>
                  <a:gd name="T95" fmla="*/ 777 h 797"/>
                  <a:gd name="T96" fmla="*/ 1004 w 1461"/>
                  <a:gd name="T97" fmla="*/ 771 h 797"/>
                  <a:gd name="T98" fmla="*/ 1020 w 1461"/>
                  <a:gd name="T99" fmla="*/ 763 h 797"/>
                  <a:gd name="T100" fmla="*/ 1036 w 1461"/>
                  <a:gd name="T101" fmla="*/ 750 h 797"/>
                  <a:gd name="T102" fmla="*/ 1047 w 1461"/>
                  <a:gd name="T103" fmla="*/ 733 h 797"/>
                  <a:gd name="T104" fmla="*/ 1068 w 1461"/>
                  <a:gd name="T105" fmla="*/ 624 h 797"/>
                  <a:gd name="T106" fmla="*/ 1084 w 1461"/>
                  <a:gd name="T107" fmla="*/ 515 h 797"/>
                  <a:gd name="T108" fmla="*/ 1098 w 1461"/>
                  <a:gd name="T109" fmla="*/ 406 h 797"/>
                  <a:gd name="T110" fmla="*/ 1111 w 1461"/>
                  <a:gd name="T111" fmla="*/ 296 h 797"/>
                  <a:gd name="T112" fmla="*/ 1125 w 1461"/>
                  <a:gd name="T113" fmla="*/ 184 h 797"/>
                  <a:gd name="T114" fmla="*/ 1180 w 1461"/>
                  <a:gd name="T115" fmla="*/ 125 h 797"/>
                  <a:gd name="T116" fmla="*/ 1244 w 1461"/>
                  <a:gd name="T117" fmla="*/ 80 h 797"/>
                  <a:gd name="T118" fmla="*/ 1316 w 1461"/>
                  <a:gd name="T119" fmla="*/ 46 h 797"/>
                  <a:gd name="T120" fmla="*/ 1389 w 1461"/>
                  <a:gd name="T121" fmla="*/ 21 h 797"/>
                  <a:gd name="T122" fmla="*/ 1461 w 1461"/>
                  <a:gd name="T123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1" h="797">
                    <a:moveTo>
                      <a:pt x="1461" y="0"/>
                    </a:moveTo>
                    <a:lnTo>
                      <a:pt x="1431" y="14"/>
                    </a:lnTo>
                    <a:lnTo>
                      <a:pt x="1399" y="29"/>
                    </a:lnTo>
                    <a:lnTo>
                      <a:pt x="1367" y="41"/>
                    </a:lnTo>
                    <a:lnTo>
                      <a:pt x="1336" y="54"/>
                    </a:lnTo>
                    <a:lnTo>
                      <a:pt x="1306" y="69"/>
                    </a:lnTo>
                    <a:lnTo>
                      <a:pt x="1276" y="83"/>
                    </a:lnTo>
                    <a:lnTo>
                      <a:pt x="1245" y="97"/>
                    </a:lnTo>
                    <a:lnTo>
                      <a:pt x="1216" y="117"/>
                    </a:lnTo>
                    <a:lnTo>
                      <a:pt x="1188" y="137"/>
                    </a:lnTo>
                    <a:lnTo>
                      <a:pt x="1159" y="161"/>
                    </a:lnTo>
                    <a:lnTo>
                      <a:pt x="1148" y="179"/>
                    </a:lnTo>
                    <a:lnTo>
                      <a:pt x="1140" y="198"/>
                    </a:lnTo>
                    <a:lnTo>
                      <a:pt x="1136" y="219"/>
                    </a:lnTo>
                    <a:lnTo>
                      <a:pt x="1135" y="240"/>
                    </a:lnTo>
                    <a:lnTo>
                      <a:pt x="1135" y="261"/>
                    </a:lnTo>
                    <a:lnTo>
                      <a:pt x="1135" y="283"/>
                    </a:lnTo>
                    <a:lnTo>
                      <a:pt x="1135" y="304"/>
                    </a:lnTo>
                    <a:lnTo>
                      <a:pt x="1135" y="326"/>
                    </a:lnTo>
                    <a:lnTo>
                      <a:pt x="1132" y="347"/>
                    </a:lnTo>
                    <a:lnTo>
                      <a:pt x="1125" y="368"/>
                    </a:lnTo>
                    <a:lnTo>
                      <a:pt x="1071" y="723"/>
                    </a:lnTo>
                    <a:lnTo>
                      <a:pt x="1066" y="733"/>
                    </a:lnTo>
                    <a:lnTo>
                      <a:pt x="1063" y="741"/>
                    </a:lnTo>
                    <a:lnTo>
                      <a:pt x="1058" y="749"/>
                    </a:lnTo>
                    <a:lnTo>
                      <a:pt x="1053" y="757"/>
                    </a:lnTo>
                    <a:lnTo>
                      <a:pt x="1047" y="765"/>
                    </a:lnTo>
                    <a:lnTo>
                      <a:pt x="1040" y="771"/>
                    </a:lnTo>
                    <a:lnTo>
                      <a:pt x="1034" y="779"/>
                    </a:lnTo>
                    <a:lnTo>
                      <a:pt x="1026" y="785"/>
                    </a:lnTo>
                    <a:lnTo>
                      <a:pt x="1018" y="790"/>
                    </a:lnTo>
                    <a:lnTo>
                      <a:pt x="1010" y="797"/>
                    </a:lnTo>
                    <a:lnTo>
                      <a:pt x="951" y="797"/>
                    </a:lnTo>
                    <a:lnTo>
                      <a:pt x="48" y="627"/>
                    </a:lnTo>
                    <a:lnTo>
                      <a:pt x="37" y="621"/>
                    </a:lnTo>
                    <a:lnTo>
                      <a:pt x="28" y="613"/>
                    </a:lnTo>
                    <a:lnTo>
                      <a:pt x="20" y="603"/>
                    </a:lnTo>
                    <a:lnTo>
                      <a:pt x="13" y="593"/>
                    </a:lnTo>
                    <a:lnTo>
                      <a:pt x="7" y="582"/>
                    </a:lnTo>
                    <a:lnTo>
                      <a:pt x="4" y="571"/>
                    </a:lnTo>
                    <a:lnTo>
                      <a:pt x="2" y="560"/>
                    </a:lnTo>
                    <a:lnTo>
                      <a:pt x="0" y="549"/>
                    </a:lnTo>
                    <a:lnTo>
                      <a:pt x="0" y="537"/>
                    </a:lnTo>
                    <a:lnTo>
                      <a:pt x="2" y="526"/>
                    </a:lnTo>
                    <a:lnTo>
                      <a:pt x="8" y="485"/>
                    </a:lnTo>
                    <a:lnTo>
                      <a:pt x="13" y="443"/>
                    </a:lnTo>
                    <a:lnTo>
                      <a:pt x="15" y="400"/>
                    </a:lnTo>
                    <a:lnTo>
                      <a:pt x="18" y="357"/>
                    </a:lnTo>
                    <a:lnTo>
                      <a:pt x="20" y="313"/>
                    </a:lnTo>
                    <a:lnTo>
                      <a:pt x="23" y="270"/>
                    </a:lnTo>
                    <a:lnTo>
                      <a:pt x="26" y="227"/>
                    </a:lnTo>
                    <a:lnTo>
                      <a:pt x="32" y="185"/>
                    </a:lnTo>
                    <a:lnTo>
                      <a:pt x="44" y="144"/>
                    </a:lnTo>
                    <a:lnTo>
                      <a:pt x="56" y="105"/>
                    </a:lnTo>
                    <a:lnTo>
                      <a:pt x="66" y="91"/>
                    </a:lnTo>
                    <a:lnTo>
                      <a:pt x="79" y="80"/>
                    </a:lnTo>
                    <a:lnTo>
                      <a:pt x="92" y="69"/>
                    </a:lnTo>
                    <a:lnTo>
                      <a:pt x="106" y="61"/>
                    </a:lnTo>
                    <a:lnTo>
                      <a:pt x="120" y="53"/>
                    </a:lnTo>
                    <a:lnTo>
                      <a:pt x="136" y="45"/>
                    </a:lnTo>
                    <a:lnTo>
                      <a:pt x="152" y="37"/>
                    </a:lnTo>
                    <a:lnTo>
                      <a:pt x="167" y="29"/>
                    </a:lnTo>
                    <a:lnTo>
                      <a:pt x="181" y="19"/>
                    </a:lnTo>
                    <a:lnTo>
                      <a:pt x="194" y="9"/>
                    </a:lnTo>
                    <a:lnTo>
                      <a:pt x="141" y="37"/>
                    </a:lnTo>
                    <a:lnTo>
                      <a:pt x="103" y="72"/>
                    </a:lnTo>
                    <a:lnTo>
                      <a:pt x="74" y="117"/>
                    </a:lnTo>
                    <a:lnTo>
                      <a:pt x="56" y="166"/>
                    </a:lnTo>
                    <a:lnTo>
                      <a:pt x="44" y="219"/>
                    </a:lnTo>
                    <a:lnTo>
                      <a:pt x="37" y="277"/>
                    </a:lnTo>
                    <a:lnTo>
                      <a:pt x="32" y="336"/>
                    </a:lnTo>
                    <a:lnTo>
                      <a:pt x="29" y="395"/>
                    </a:lnTo>
                    <a:lnTo>
                      <a:pt x="24" y="453"/>
                    </a:lnTo>
                    <a:lnTo>
                      <a:pt x="16" y="507"/>
                    </a:lnTo>
                    <a:lnTo>
                      <a:pt x="16" y="550"/>
                    </a:lnTo>
                    <a:lnTo>
                      <a:pt x="29" y="581"/>
                    </a:lnTo>
                    <a:lnTo>
                      <a:pt x="50" y="603"/>
                    </a:lnTo>
                    <a:lnTo>
                      <a:pt x="79" y="616"/>
                    </a:lnTo>
                    <a:lnTo>
                      <a:pt x="112" y="624"/>
                    </a:lnTo>
                    <a:lnTo>
                      <a:pt x="149" y="629"/>
                    </a:lnTo>
                    <a:lnTo>
                      <a:pt x="189" y="632"/>
                    </a:lnTo>
                    <a:lnTo>
                      <a:pt x="226" y="637"/>
                    </a:lnTo>
                    <a:lnTo>
                      <a:pt x="261" y="643"/>
                    </a:lnTo>
                    <a:lnTo>
                      <a:pt x="293" y="654"/>
                    </a:lnTo>
                    <a:lnTo>
                      <a:pt x="360" y="665"/>
                    </a:lnTo>
                    <a:lnTo>
                      <a:pt x="428" y="678"/>
                    </a:lnTo>
                    <a:lnTo>
                      <a:pt x="495" y="691"/>
                    </a:lnTo>
                    <a:lnTo>
                      <a:pt x="562" y="705"/>
                    </a:lnTo>
                    <a:lnTo>
                      <a:pt x="629" y="718"/>
                    </a:lnTo>
                    <a:lnTo>
                      <a:pt x="696" y="731"/>
                    </a:lnTo>
                    <a:lnTo>
                      <a:pt x="764" y="745"/>
                    </a:lnTo>
                    <a:lnTo>
                      <a:pt x="831" y="757"/>
                    </a:lnTo>
                    <a:lnTo>
                      <a:pt x="898" y="769"/>
                    </a:lnTo>
                    <a:lnTo>
                      <a:pt x="965" y="779"/>
                    </a:lnTo>
                    <a:lnTo>
                      <a:pt x="975" y="779"/>
                    </a:lnTo>
                    <a:lnTo>
                      <a:pt x="984" y="777"/>
                    </a:lnTo>
                    <a:lnTo>
                      <a:pt x="994" y="776"/>
                    </a:lnTo>
                    <a:lnTo>
                      <a:pt x="1004" y="771"/>
                    </a:lnTo>
                    <a:lnTo>
                      <a:pt x="1012" y="768"/>
                    </a:lnTo>
                    <a:lnTo>
                      <a:pt x="1020" y="763"/>
                    </a:lnTo>
                    <a:lnTo>
                      <a:pt x="1028" y="757"/>
                    </a:lnTo>
                    <a:lnTo>
                      <a:pt x="1036" y="750"/>
                    </a:lnTo>
                    <a:lnTo>
                      <a:pt x="1042" y="742"/>
                    </a:lnTo>
                    <a:lnTo>
                      <a:pt x="1047" y="733"/>
                    </a:lnTo>
                    <a:lnTo>
                      <a:pt x="1058" y="678"/>
                    </a:lnTo>
                    <a:lnTo>
                      <a:pt x="1068" y="624"/>
                    </a:lnTo>
                    <a:lnTo>
                      <a:pt x="1077" y="569"/>
                    </a:lnTo>
                    <a:lnTo>
                      <a:pt x="1084" y="515"/>
                    </a:lnTo>
                    <a:lnTo>
                      <a:pt x="1092" y="461"/>
                    </a:lnTo>
                    <a:lnTo>
                      <a:pt x="1098" y="406"/>
                    </a:lnTo>
                    <a:lnTo>
                      <a:pt x="1104" y="352"/>
                    </a:lnTo>
                    <a:lnTo>
                      <a:pt x="1111" y="296"/>
                    </a:lnTo>
                    <a:lnTo>
                      <a:pt x="1119" y="240"/>
                    </a:lnTo>
                    <a:lnTo>
                      <a:pt x="1125" y="184"/>
                    </a:lnTo>
                    <a:lnTo>
                      <a:pt x="1151" y="152"/>
                    </a:lnTo>
                    <a:lnTo>
                      <a:pt x="1180" y="125"/>
                    </a:lnTo>
                    <a:lnTo>
                      <a:pt x="1212" y="101"/>
                    </a:lnTo>
                    <a:lnTo>
                      <a:pt x="1244" y="80"/>
                    </a:lnTo>
                    <a:lnTo>
                      <a:pt x="1279" y="62"/>
                    </a:lnTo>
                    <a:lnTo>
                      <a:pt x="1316" y="46"/>
                    </a:lnTo>
                    <a:lnTo>
                      <a:pt x="1352" y="32"/>
                    </a:lnTo>
                    <a:lnTo>
                      <a:pt x="1389" y="21"/>
                    </a:lnTo>
                    <a:lnTo>
                      <a:pt x="1426" y="9"/>
                    </a:lnTo>
                    <a:lnTo>
                      <a:pt x="1461" y="0"/>
                    </a:lnTo>
                    <a:lnTo>
                      <a:pt x="1461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5" name="Freeform 69"/>
              <p:cNvSpPr>
                <a:spLocks/>
              </p:cNvSpPr>
              <p:nvPr/>
            </p:nvSpPr>
            <p:spPr bwMode="auto">
              <a:xfrm>
                <a:off x="2319" y="2718"/>
                <a:ext cx="731" cy="399"/>
              </a:xfrm>
              <a:custGeom>
                <a:avLst/>
                <a:gdLst>
                  <a:gd name="T0" fmla="*/ 1431 w 1461"/>
                  <a:gd name="T1" fmla="*/ 14 h 797"/>
                  <a:gd name="T2" fmla="*/ 1367 w 1461"/>
                  <a:gd name="T3" fmla="*/ 41 h 797"/>
                  <a:gd name="T4" fmla="*/ 1306 w 1461"/>
                  <a:gd name="T5" fmla="*/ 69 h 797"/>
                  <a:gd name="T6" fmla="*/ 1245 w 1461"/>
                  <a:gd name="T7" fmla="*/ 97 h 797"/>
                  <a:gd name="T8" fmla="*/ 1188 w 1461"/>
                  <a:gd name="T9" fmla="*/ 137 h 797"/>
                  <a:gd name="T10" fmla="*/ 1148 w 1461"/>
                  <a:gd name="T11" fmla="*/ 179 h 797"/>
                  <a:gd name="T12" fmla="*/ 1136 w 1461"/>
                  <a:gd name="T13" fmla="*/ 219 h 797"/>
                  <a:gd name="T14" fmla="*/ 1135 w 1461"/>
                  <a:gd name="T15" fmla="*/ 261 h 797"/>
                  <a:gd name="T16" fmla="*/ 1135 w 1461"/>
                  <a:gd name="T17" fmla="*/ 304 h 797"/>
                  <a:gd name="T18" fmla="*/ 1132 w 1461"/>
                  <a:gd name="T19" fmla="*/ 347 h 797"/>
                  <a:gd name="T20" fmla="*/ 1071 w 1461"/>
                  <a:gd name="T21" fmla="*/ 723 h 797"/>
                  <a:gd name="T22" fmla="*/ 1063 w 1461"/>
                  <a:gd name="T23" fmla="*/ 741 h 797"/>
                  <a:gd name="T24" fmla="*/ 1053 w 1461"/>
                  <a:gd name="T25" fmla="*/ 757 h 797"/>
                  <a:gd name="T26" fmla="*/ 1040 w 1461"/>
                  <a:gd name="T27" fmla="*/ 771 h 797"/>
                  <a:gd name="T28" fmla="*/ 1026 w 1461"/>
                  <a:gd name="T29" fmla="*/ 785 h 797"/>
                  <a:gd name="T30" fmla="*/ 1010 w 1461"/>
                  <a:gd name="T31" fmla="*/ 797 h 797"/>
                  <a:gd name="T32" fmla="*/ 48 w 1461"/>
                  <a:gd name="T33" fmla="*/ 627 h 797"/>
                  <a:gd name="T34" fmla="*/ 28 w 1461"/>
                  <a:gd name="T35" fmla="*/ 613 h 797"/>
                  <a:gd name="T36" fmla="*/ 13 w 1461"/>
                  <a:gd name="T37" fmla="*/ 593 h 797"/>
                  <a:gd name="T38" fmla="*/ 4 w 1461"/>
                  <a:gd name="T39" fmla="*/ 571 h 797"/>
                  <a:gd name="T40" fmla="*/ 0 w 1461"/>
                  <a:gd name="T41" fmla="*/ 549 h 797"/>
                  <a:gd name="T42" fmla="*/ 2 w 1461"/>
                  <a:gd name="T43" fmla="*/ 526 h 797"/>
                  <a:gd name="T44" fmla="*/ 13 w 1461"/>
                  <a:gd name="T45" fmla="*/ 443 h 797"/>
                  <a:gd name="T46" fmla="*/ 18 w 1461"/>
                  <a:gd name="T47" fmla="*/ 357 h 797"/>
                  <a:gd name="T48" fmla="*/ 23 w 1461"/>
                  <a:gd name="T49" fmla="*/ 270 h 797"/>
                  <a:gd name="T50" fmla="*/ 32 w 1461"/>
                  <a:gd name="T51" fmla="*/ 185 h 797"/>
                  <a:gd name="T52" fmla="*/ 56 w 1461"/>
                  <a:gd name="T53" fmla="*/ 105 h 797"/>
                  <a:gd name="T54" fmla="*/ 79 w 1461"/>
                  <a:gd name="T55" fmla="*/ 80 h 797"/>
                  <a:gd name="T56" fmla="*/ 106 w 1461"/>
                  <a:gd name="T57" fmla="*/ 61 h 797"/>
                  <a:gd name="T58" fmla="*/ 136 w 1461"/>
                  <a:gd name="T59" fmla="*/ 45 h 797"/>
                  <a:gd name="T60" fmla="*/ 167 w 1461"/>
                  <a:gd name="T61" fmla="*/ 29 h 797"/>
                  <a:gd name="T62" fmla="*/ 194 w 1461"/>
                  <a:gd name="T63" fmla="*/ 9 h 797"/>
                  <a:gd name="T64" fmla="*/ 103 w 1461"/>
                  <a:gd name="T65" fmla="*/ 72 h 797"/>
                  <a:gd name="T66" fmla="*/ 56 w 1461"/>
                  <a:gd name="T67" fmla="*/ 166 h 797"/>
                  <a:gd name="T68" fmla="*/ 37 w 1461"/>
                  <a:gd name="T69" fmla="*/ 277 h 797"/>
                  <a:gd name="T70" fmla="*/ 29 w 1461"/>
                  <a:gd name="T71" fmla="*/ 395 h 797"/>
                  <a:gd name="T72" fmla="*/ 16 w 1461"/>
                  <a:gd name="T73" fmla="*/ 507 h 797"/>
                  <a:gd name="T74" fmla="*/ 29 w 1461"/>
                  <a:gd name="T75" fmla="*/ 581 h 797"/>
                  <a:gd name="T76" fmla="*/ 79 w 1461"/>
                  <a:gd name="T77" fmla="*/ 616 h 797"/>
                  <a:gd name="T78" fmla="*/ 149 w 1461"/>
                  <a:gd name="T79" fmla="*/ 629 h 797"/>
                  <a:gd name="T80" fmla="*/ 226 w 1461"/>
                  <a:gd name="T81" fmla="*/ 637 h 797"/>
                  <a:gd name="T82" fmla="*/ 293 w 1461"/>
                  <a:gd name="T83" fmla="*/ 654 h 797"/>
                  <a:gd name="T84" fmla="*/ 428 w 1461"/>
                  <a:gd name="T85" fmla="*/ 678 h 797"/>
                  <a:gd name="T86" fmla="*/ 562 w 1461"/>
                  <a:gd name="T87" fmla="*/ 705 h 797"/>
                  <a:gd name="T88" fmla="*/ 696 w 1461"/>
                  <a:gd name="T89" fmla="*/ 731 h 797"/>
                  <a:gd name="T90" fmla="*/ 831 w 1461"/>
                  <a:gd name="T91" fmla="*/ 757 h 797"/>
                  <a:gd name="T92" fmla="*/ 965 w 1461"/>
                  <a:gd name="T93" fmla="*/ 779 h 797"/>
                  <a:gd name="T94" fmla="*/ 984 w 1461"/>
                  <a:gd name="T95" fmla="*/ 777 h 797"/>
                  <a:gd name="T96" fmla="*/ 1004 w 1461"/>
                  <a:gd name="T97" fmla="*/ 771 h 797"/>
                  <a:gd name="T98" fmla="*/ 1020 w 1461"/>
                  <a:gd name="T99" fmla="*/ 763 h 797"/>
                  <a:gd name="T100" fmla="*/ 1036 w 1461"/>
                  <a:gd name="T101" fmla="*/ 750 h 797"/>
                  <a:gd name="T102" fmla="*/ 1047 w 1461"/>
                  <a:gd name="T103" fmla="*/ 733 h 797"/>
                  <a:gd name="T104" fmla="*/ 1068 w 1461"/>
                  <a:gd name="T105" fmla="*/ 624 h 797"/>
                  <a:gd name="T106" fmla="*/ 1084 w 1461"/>
                  <a:gd name="T107" fmla="*/ 515 h 797"/>
                  <a:gd name="T108" fmla="*/ 1098 w 1461"/>
                  <a:gd name="T109" fmla="*/ 406 h 797"/>
                  <a:gd name="T110" fmla="*/ 1111 w 1461"/>
                  <a:gd name="T111" fmla="*/ 296 h 797"/>
                  <a:gd name="T112" fmla="*/ 1125 w 1461"/>
                  <a:gd name="T113" fmla="*/ 184 h 797"/>
                  <a:gd name="T114" fmla="*/ 1180 w 1461"/>
                  <a:gd name="T115" fmla="*/ 125 h 797"/>
                  <a:gd name="T116" fmla="*/ 1244 w 1461"/>
                  <a:gd name="T117" fmla="*/ 80 h 797"/>
                  <a:gd name="T118" fmla="*/ 1316 w 1461"/>
                  <a:gd name="T119" fmla="*/ 46 h 797"/>
                  <a:gd name="T120" fmla="*/ 1389 w 1461"/>
                  <a:gd name="T121" fmla="*/ 21 h 797"/>
                  <a:gd name="T122" fmla="*/ 1461 w 1461"/>
                  <a:gd name="T123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1" h="797">
                    <a:moveTo>
                      <a:pt x="1461" y="0"/>
                    </a:moveTo>
                    <a:lnTo>
                      <a:pt x="1431" y="14"/>
                    </a:lnTo>
                    <a:lnTo>
                      <a:pt x="1399" y="29"/>
                    </a:lnTo>
                    <a:lnTo>
                      <a:pt x="1367" y="41"/>
                    </a:lnTo>
                    <a:lnTo>
                      <a:pt x="1336" y="54"/>
                    </a:lnTo>
                    <a:lnTo>
                      <a:pt x="1306" y="69"/>
                    </a:lnTo>
                    <a:lnTo>
                      <a:pt x="1276" y="83"/>
                    </a:lnTo>
                    <a:lnTo>
                      <a:pt x="1245" y="97"/>
                    </a:lnTo>
                    <a:lnTo>
                      <a:pt x="1216" y="117"/>
                    </a:lnTo>
                    <a:lnTo>
                      <a:pt x="1188" y="137"/>
                    </a:lnTo>
                    <a:lnTo>
                      <a:pt x="1159" y="161"/>
                    </a:lnTo>
                    <a:lnTo>
                      <a:pt x="1148" y="179"/>
                    </a:lnTo>
                    <a:lnTo>
                      <a:pt x="1140" y="198"/>
                    </a:lnTo>
                    <a:lnTo>
                      <a:pt x="1136" y="219"/>
                    </a:lnTo>
                    <a:lnTo>
                      <a:pt x="1135" y="240"/>
                    </a:lnTo>
                    <a:lnTo>
                      <a:pt x="1135" y="261"/>
                    </a:lnTo>
                    <a:lnTo>
                      <a:pt x="1135" y="283"/>
                    </a:lnTo>
                    <a:lnTo>
                      <a:pt x="1135" y="304"/>
                    </a:lnTo>
                    <a:lnTo>
                      <a:pt x="1135" y="326"/>
                    </a:lnTo>
                    <a:lnTo>
                      <a:pt x="1132" y="347"/>
                    </a:lnTo>
                    <a:lnTo>
                      <a:pt x="1125" y="368"/>
                    </a:lnTo>
                    <a:lnTo>
                      <a:pt x="1071" y="723"/>
                    </a:lnTo>
                    <a:lnTo>
                      <a:pt x="1066" y="733"/>
                    </a:lnTo>
                    <a:lnTo>
                      <a:pt x="1063" y="741"/>
                    </a:lnTo>
                    <a:lnTo>
                      <a:pt x="1058" y="749"/>
                    </a:lnTo>
                    <a:lnTo>
                      <a:pt x="1053" y="757"/>
                    </a:lnTo>
                    <a:lnTo>
                      <a:pt x="1047" y="765"/>
                    </a:lnTo>
                    <a:lnTo>
                      <a:pt x="1040" y="771"/>
                    </a:lnTo>
                    <a:lnTo>
                      <a:pt x="1034" y="779"/>
                    </a:lnTo>
                    <a:lnTo>
                      <a:pt x="1026" y="785"/>
                    </a:lnTo>
                    <a:lnTo>
                      <a:pt x="1018" y="790"/>
                    </a:lnTo>
                    <a:lnTo>
                      <a:pt x="1010" y="797"/>
                    </a:lnTo>
                    <a:lnTo>
                      <a:pt x="951" y="797"/>
                    </a:lnTo>
                    <a:lnTo>
                      <a:pt x="48" y="627"/>
                    </a:lnTo>
                    <a:lnTo>
                      <a:pt x="37" y="621"/>
                    </a:lnTo>
                    <a:lnTo>
                      <a:pt x="28" y="613"/>
                    </a:lnTo>
                    <a:lnTo>
                      <a:pt x="20" y="603"/>
                    </a:lnTo>
                    <a:lnTo>
                      <a:pt x="13" y="593"/>
                    </a:lnTo>
                    <a:lnTo>
                      <a:pt x="7" y="582"/>
                    </a:lnTo>
                    <a:lnTo>
                      <a:pt x="4" y="571"/>
                    </a:lnTo>
                    <a:lnTo>
                      <a:pt x="2" y="560"/>
                    </a:lnTo>
                    <a:lnTo>
                      <a:pt x="0" y="549"/>
                    </a:lnTo>
                    <a:lnTo>
                      <a:pt x="0" y="537"/>
                    </a:lnTo>
                    <a:lnTo>
                      <a:pt x="2" y="526"/>
                    </a:lnTo>
                    <a:lnTo>
                      <a:pt x="8" y="485"/>
                    </a:lnTo>
                    <a:lnTo>
                      <a:pt x="13" y="443"/>
                    </a:lnTo>
                    <a:lnTo>
                      <a:pt x="15" y="400"/>
                    </a:lnTo>
                    <a:lnTo>
                      <a:pt x="18" y="357"/>
                    </a:lnTo>
                    <a:lnTo>
                      <a:pt x="20" y="313"/>
                    </a:lnTo>
                    <a:lnTo>
                      <a:pt x="23" y="270"/>
                    </a:lnTo>
                    <a:lnTo>
                      <a:pt x="26" y="227"/>
                    </a:lnTo>
                    <a:lnTo>
                      <a:pt x="32" y="185"/>
                    </a:lnTo>
                    <a:lnTo>
                      <a:pt x="44" y="144"/>
                    </a:lnTo>
                    <a:lnTo>
                      <a:pt x="56" y="105"/>
                    </a:lnTo>
                    <a:lnTo>
                      <a:pt x="66" y="91"/>
                    </a:lnTo>
                    <a:lnTo>
                      <a:pt x="79" y="80"/>
                    </a:lnTo>
                    <a:lnTo>
                      <a:pt x="92" y="69"/>
                    </a:lnTo>
                    <a:lnTo>
                      <a:pt x="106" y="61"/>
                    </a:lnTo>
                    <a:lnTo>
                      <a:pt x="120" y="53"/>
                    </a:lnTo>
                    <a:lnTo>
                      <a:pt x="136" y="45"/>
                    </a:lnTo>
                    <a:lnTo>
                      <a:pt x="152" y="37"/>
                    </a:lnTo>
                    <a:lnTo>
                      <a:pt x="167" y="29"/>
                    </a:lnTo>
                    <a:lnTo>
                      <a:pt x="181" y="19"/>
                    </a:lnTo>
                    <a:lnTo>
                      <a:pt x="194" y="9"/>
                    </a:lnTo>
                    <a:lnTo>
                      <a:pt x="141" y="37"/>
                    </a:lnTo>
                    <a:lnTo>
                      <a:pt x="103" y="72"/>
                    </a:lnTo>
                    <a:lnTo>
                      <a:pt x="74" y="117"/>
                    </a:lnTo>
                    <a:lnTo>
                      <a:pt x="56" y="166"/>
                    </a:lnTo>
                    <a:lnTo>
                      <a:pt x="44" y="219"/>
                    </a:lnTo>
                    <a:lnTo>
                      <a:pt x="37" y="277"/>
                    </a:lnTo>
                    <a:lnTo>
                      <a:pt x="32" y="336"/>
                    </a:lnTo>
                    <a:lnTo>
                      <a:pt x="29" y="395"/>
                    </a:lnTo>
                    <a:lnTo>
                      <a:pt x="24" y="453"/>
                    </a:lnTo>
                    <a:lnTo>
                      <a:pt x="16" y="507"/>
                    </a:lnTo>
                    <a:lnTo>
                      <a:pt x="16" y="550"/>
                    </a:lnTo>
                    <a:lnTo>
                      <a:pt x="29" y="581"/>
                    </a:lnTo>
                    <a:lnTo>
                      <a:pt x="50" y="603"/>
                    </a:lnTo>
                    <a:lnTo>
                      <a:pt x="79" y="616"/>
                    </a:lnTo>
                    <a:lnTo>
                      <a:pt x="112" y="624"/>
                    </a:lnTo>
                    <a:lnTo>
                      <a:pt x="149" y="629"/>
                    </a:lnTo>
                    <a:lnTo>
                      <a:pt x="189" y="632"/>
                    </a:lnTo>
                    <a:lnTo>
                      <a:pt x="226" y="637"/>
                    </a:lnTo>
                    <a:lnTo>
                      <a:pt x="261" y="643"/>
                    </a:lnTo>
                    <a:lnTo>
                      <a:pt x="293" y="654"/>
                    </a:lnTo>
                    <a:lnTo>
                      <a:pt x="360" y="665"/>
                    </a:lnTo>
                    <a:lnTo>
                      <a:pt x="428" y="678"/>
                    </a:lnTo>
                    <a:lnTo>
                      <a:pt x="495" y="691"/>
                    </a:lnTo>
                    <a:lnTo>
                      <a:pt x="562" y="705"/>
                    </a:lnTo>
                    <a:lnTo>
                      <a:pt x="629" y="718"/>
                    </a:lnTo>
                    <a:lnTo>
                      <a:pt x="696" y="731"/>
                    </a:lnTo>
                    <a:lnTo>
                      <a:pt x="764" y="745"/>
                    </a:lnTo>
                    <a:lnTo>
                      <a:pt x="831" y="757"/>
                    </a:lnTo>
                    <a:lnTo>
                      <a:pt x="898" y="769"/>
                    </a:lnTo>
                    <a:lnTo>
                      <a:pt x="965" y="779"/>
                    </a:lnTo>
                    <a:lnTo>
                      <a:pt x="975" y="779"/>
                    </a:lnTo>
                    <a:lnTo>
                      <a:pt x="984" y="777"/>
                    </a:lnTo>
                    <a:lnTo>
                      <a:pt x="994" y="776"/>
                    </a:lnTo>
                    <a:lnTo>
                      <a:pt x="1004" y="771"/>
                    </a:lnTo>
                    <a:lnTo>
                      <a:pt x="1012" y="768"/>
                    </a:lnTo>
                    <a:lnTo>
                      <a:pt x="1020" y="763"/>
                    </a:lnTo>
                    <a:lnTo>
                      <a:pt x="1028" y="757"/>
                    </a:lnTo>
                    <a:lnTo>
                      <a:pt x="1036" y="750"/>
                    </a:lnTo>
                    <a:lnTo>
                      <a:pt x="1042" y="742"/>
                    </a:lnTo>
                    <a:lnTo>
                      <a:pt x="1047" y="733"/>
                    </a:lnTo>
                    <a:lnTo>
                      <a:pt x="1058" y="678"/>
                    </a:lnTo>
                    <a:lnTo>
                      <a:pt x="1068" y="624"/>
                    </a:lnTo>
                    <a:lnTo>
                      <a:pt x="1077" y="569"/>
                    </a:lnTo>
                    <a:lnTo>
                      <a:pt x="1084" y="515"/>
                    </a:lnTo>
                    <a:lnTo>
                      <a:pt x="1092" y="461"/>
                    </a:lnTo>
                    <a:lnTo>
                      <a:pt x="1098" y="406"/>
                    </a:lnTo>
                    <a:lnTo>
                      <a:pt x="1104" y="352"/>
                    </a:lnTo>
                    <a:lnTo>
                      <a:pt x="1111" y="296"/>
                    </a:lnTo>
                    <a:lnTo>
                      <a:pt x="1119" y="240"/>
                    </a:lnTo>
                    <a:lnTo>
                      <a:pt x="1125" y="184"/>
                    </a:lnTo>
                    <a:lnTo>
                      <a:pt x="1151" y="152"/>
                    </a:lnTo>
                    <a:lnTo>
                      <a:pt x="1180" y="125"/>
                    </a:lnTo>
                    <a:lnTo>
                      <a:pt x="1212" y="101"/>
                    </a:lnTo>
                    <a:lnTo>
                      <a:pt x="1244" y="80"/>
                    </a:lnTo>
                    <a:lnTo>
                      <a:pt x="1279" y="62"/>
                    </a:lnTo>
                    <a:lnTo>
                      <a:pt x="1316" y="46"/>
                    </a:lnTo>
                    <a:lnTo>
                      <a:pt x="1352" y="32"/>
                    </a:lnTo>
                    <a:lnTo>
                      <a:pt x="1389" y="21"/>
                    </a:lnTo>
                    <a:lnTo>
                      <a:pt x="1426" y="9"/>
                    </a:lnTo>
                    <a:lnTo>
                      <a:pt x="1461" y="0"/>
                    </a:lnTo>
                    <a:lnTo>
                      <a:pt x="1461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6" name="Freeform 70"/>
              <p:cNvSpPr>
                <a:spLocks/>
              </p:cNvSpPr>
              <p:nvPr/>
            </p:nvSpPr>
            <p:spPr bwMode="auto">
              <a:xfrm>
                <a:off x="3030" y="2734"/>
                <a:ext cx="67" cy="68"/>
              </a:xfrm>
              <a:custGeom>
                <a:avLst/>
                <a:gdLst>
                  <a:gd name="T0" fmla="*/ 131 w 135"/>
                  <a:gd name="T1" fmla="*/ 3 h 134"/>
                  <a:gd name="T2" fmla="*/ 135 w 135"/>
                  <a:gd name="T3" fmla="*/ 14 h 134"/>
                  <a:gd name="T4" fmla="*/ 135 w 135"/>
                  <a:gd name="T5" fmla="*/ 25 h 134"/>
                  <a:gd name="T6" fmla="*/ 133 w 135"/>
                  <a:gd name="T7" fmla="*/ 38 h 134"/>
                  <a:gd name="T8" fmla="*/ 131 w 135"/>
                  <a:gd name="T9" fmla="*/ 49 h 134"/>
                  <a:gd name="T10" fmla="*/ 128 w 135"/>
                  <a:gd name="T11" fmla="*/ 61 h 134"/>
                  <a:gd name="T12" fmla="*/ 123 w 135"/>
                  <a:gd name="T13" fmla="*/ 70 h 134"/>
                  <a:gd name="T14" fmla="*/ 119 w 135"/>
                  <a:gd name="T15" fmla="*/ 81 h 134"/>
                  <a:gd name="T16" fmla="*/ 111 w 135"/>
                  <a:gd name="T17" fmla="*/ 89 h 134"/>
                  <a:gd name="T18" fmla="*/ 103 w 135"/>
                  <a:gd name="T19" fmla="*/ 96 h 134"/>
                  <a:gd name="T20" fmla="*/ 93 w 135"/>
                  <a:gd name="T21" fmla="*/ 102 h 134"/>
                  <a:gd name="T22" fmla="*/ 87 w 135"/>
                  <a:gd name="T23" fmla="*/ 107 h 134"/>
                  <a:gd name="T24" fmla="*/ 77 w 135"/>
                  <a:gd name="T25" fmla="*/ 110 h 134"/>
                  <a:gd name="T26" fmla="*/ 69 w 135"/>
                  <a:gd name="T27" fmla="*/ 110 h 134"/>
                  <a:gd name="T28" fmla="*/ 59 w 135"/>
                  <a:gd name="T29" fmla="*/ 109 h 134"/>
                  <a:gd name="T30" fmla="*/ 50 w 135"/>
                  <a:gd name="T31" fmla="*/ 109 h 134"/>
                  <a:gd name="T32" fmla="*/ 40 w 135"/>
                  <a:gd name="T33" fmla="*/ 109 h 134"/>
                  <a:gd name="T34" fmla="*/ 32 w 135"/>
                  <a:gd name="T35" fmla="*/ 110 h 134"/>
                  <a:gd name="T36" fmla="*/ 26 w 135"/>
                  <a:gd name="T37" fmla="*/ 113 h 134"/>
                  <a:gd name="T38" fmla="*/ 19 w 135"/>
                  <a:gd name="T39" fmla="*/ 121 h 134"/>
                  <a:gd name="T40" fmla="*/ 18 w 135"/>
                  <a:gd name="T41" fmla="*/ 134 h 134"/>
                  <a:gd name="T42" fmla="*/ 0 w 135"/>
                  <a:gd name="T43" fmla="*/ 129 h 134"/>
                  <a:gd name="T44" fmla="*/ 5 w 135"/>
                  <a:gd name="T45" fmla="*/ 117 h 134"/>
                  <a:gd name="T46" fmla="*/ 11 w 135"/>
                  <a:gd name="T47" fmla="*/ 105 h 134"/>
                  <a:gd name="T48" fmla="*/ 19 w 135"/>
                  <a:gd name="T49" fmla="*/ 93 h 134"/>
                  <a:gd name="T50" fmla="*/ 29 w 135"/>
                  <a:gd name="T51" fmla="*/ 80 h 134"/>
                  <a:gd name="T52" fmla="*/ 35 w 135"/>
                  <a:gd name="T53" fmla="*/ 69 h 134"/>
                  <a:gd name="T54" fmla="*/ 42 w 135"/>
                  <a:gd name="T55" fmla="*/ 56 h 134"/>
                  <a:gd name="T56" fmla="*/ 47 w 135"/>
                  <a:gd name="T57" fmla="*/ 43 h 134"/>
                  <a:gd name="T58" fmla="*/ 47 w 135"/>
                  <a:gd name="T59" fmla="*/ 32 h 134"/>
                  <a:gd name="T60" fmla="*/ 42 w 135"/>
                  <a:gd name="T61" fmla="*/ 21 h 134"/>
                  <a:gd name="T62" fmla="*/ 32 w 135"/>
                  <a:gd name="T63" fmla="*/ 9 h 134"/>
                  <a:gd name="T64" fmla="*/ 37 w 135"/>
                  <a:gd name="T65" fmla="*/ 3 h 134"/>
                  <a:gd name="T66" fmla="*/ 40 w 135"/>
                  <a:gd name="T67" fmla="*/ 0 h 134"/>
                  <a:gd name="T68" fmla="*/ 43 w 135"/>
                  <a:gd name="T69" fmla="*/ 0 h 134"/>
                  <a:gd name="T70" fmla="*/ 47 w 135"/>
                  <a:gd name="T71" fmla="*/ 1 h 134"/>
                  <a:gd name="T72" fmla="*/ 50 w 135"/>
                  <a:gd name="T73" fmla="*/ 5 h 134"/>
                  <a:gd name="T74" fmla="*/ 55 w 135"/>
                  <a:gd name="T75" fmla="*/ 8 h 134"/>
                  <a:gd name="T76" fmla="*/ 58 w 135"/>
                  <a:gd name="T77" fmla="*/ 13 h 134"/>
                  <a:gd name="T78" fmla="*/ 61 w 135"/>
                  <a:gd name="T79" fmla="*/ 16 h 134"/>
                  <a:gd name="T80" fmla="*/ 66 w 135"/>
                  <a:gd name="T81" fmla="*/ 19 h 134"/>
                  <a:gd name="T82" fmla="*/ 69 w 135"/>
                  <a:gd name="T83" fmla="*/ 19 h 134"/>
                  <a:gd name="T84" fmla="*/ 133 w 135"/>
                  <a:gd name="T85" fmla="*/ 5 h 134"/>
                  <a:gd name="T86" fmla="*/ 133 w 135"/>
                  <a:gd name="T87" fmla="*/ 5 h 134"/>
                  <a:gd name="T88" fmla="*/ 131 w 135"/>
                  <a:gd name="T89" fmla="*/ 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34">
                    <a:moveTo>
                      <a:pt x="131" y="3"/>
                    </a:moveTo>
                    <a:lnTo>
                      <a:pt x="135" y="14"/>
                    </a:lnTo>
                    <a:lnTo>
                      <a:pt x="135" y="25"/>
                    </a:lnTo>
                    <a:lnTo>
                      <a:pt x="133" y="38"/>
                    </a:lnTo>
                    <a:lnTo>
                      <a:pt x="131" y="49"/>
                    </a:lnTo>
                    <a:lnTo>
                      <a:pt x="128" y="61"/>
                    </a:lnTo>
                    <a:lnTo>
                      <a:pt x="123" y="70"/>
                    </a:lnTo>
                    <a:lnTo>
                      <a:pt x="119" y="81"/>
                    </a:lnTo>
                    <a:lnTo>
                      <a:pt x="111" y="89"/>
                    </a:lnTo>
                    <a:lnTo>
                      <a:pt x="103" y="96"/>
                    </a:lnTo>
                    <a:lnTo>
                      <a:pt x="93" y="102"/>
                    </a:lnTo>
                    <a:lnTo>
                      <a:pt x="87" y="107"/>
                    </a:lnTo>
                    <a:lnTo>
                      <a:pt x="77" y="110"/>
                    </a:lnTo>
                    <a:lnTo>
                      <a:pt x="69" y="110"/>
                    </a:lnTo>
                    <a:lnTo>
                      <a:pt x="59" y="109"/>
                    </a:lnTo>
                    <a:lnTo>
                      <a:pt x="50" y="109"/>
                    </a:lnTo>
                    <a:lnTo>
                      <a:pt x="40" y="109"/>
                    </a:lnTo>
                    <a:lnTo>
                      <a:pt x="32" y="110"/>
                    </a:lnTo>
                    <a:lnTo>
                      <a:pt x="26" y="113"/>
                    </a:lnTo>
                    <a:lnTo>
                      <a:pt x="19" y="121"/>
                    </a:lnTo>
                    <a:lnTo>
                      <a:pt x="18" y="134"/>
                    </a:lnTo>
                    <a:lnTo>
                      <a:pt x="0" y="129"/>
                    </a:lnTo>
                    <a:lnTo>
                      <a:pt x="5" y="117"/>
                    </a:lnTo>
                    <a:lnTo>
                      <a:pt x="11" y="105"/>
                    </a:lnTo>
                    <a:lnTo>
                      <a:pt x="19" y="93"/>
                    </a:lnTo>
                    <a:lnTo>
                      <a:pt x="29" y="80"/>
                    </a:lnTo>
                    <a:lnTo>
                      <a:pt x="35" y="69"/>
                    </a:lnTo>
                    <a:lnTo>
                      <a:pt x="42" y="56"/>
                    </a:lnTo>
                    <a:lnTo>
                      <a:pt x="47" y="43"/>
                    </a:lnTo>
                    <a:lnTo>
                      <a:pt x="47" y="32"/>
                    </a:lnTo>
                    <a:lnTo>
                      <a:pt x="42" y="21"/>
                    </a:lnTo>
                    <a:lnTo>
                      <a:pt x="32" y="9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0" y="5"/>
                    </a:lnTo>
                    <a:lnTo>
                      <a:pt x="55" y="8"/>
                    </a:lnTo>
                    <a:lnTo>
                      <a:pt x="58" y="13"/>
                    </a:lnTo>
                    <a:lnTo>
                      <a:pt x="61" y="16"/>
                    </a:lnTo>
                    <a:lnTo>
                      <a:pt x="66" y="19"/>
                    </a:lnTo>
                    <a:lnTo>
                      <a:pt x="69" y="19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1" y="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7" name="Freeform 71"/>
              <p:cNvSpPr>
                <a:spLocks/>
              </p:cNvSpPr>
              <p:nvPr/>
            </p:nvSpPr>
            <p:spPr bwMode="auto">
              <a:xfrm>
                <a:off x="3030" y="2734"/>
                <a:ext cx="67" cy="68"/>
              </a:xfrm>
              <a:custGeom>
                <a:avLst/>
                <a:gdLst>
                  <a:gd name="T0" fmla="*/ 131 w 135"/>
                  <a:gd name="T1" fmla="*/ 3 h 134"/>
                  <a:gd name="T2" fmla="*/ 135 w 135"/>
                  <a:gd name="T3" fmla="*/ 14 h 134"/>
                  <a:gd name="T4" fmla="*/ 135 w 135"/>
                  <a:gd name="T5" fmla="*/ 25 h 134"/>
                  <a:gd name="T6" fmla="*/ 133 w 135"/>
                  <a:gd name="T7" fmla="*/ 38 h 134"/>
                  <a:gd name="T8" fmla="*/ 131 w 135"/>
                  <a:gd name="T9" fmla="*/ 49 h 134"/>
                  <a:gd name="T10" fmla="*/ 128 w 135"/>
                  <a:gd name="T11" fmla="*/ 61 h 134"/>
                  <a:gd name="T12" fmla="*/ 123 w 135"/>
                  <a:gd name="T13" fmla="*/ 70 h 134"/>
                  <a:gd name="T14" fmla="*/ 119 w 135"/>
                  <a:gd name="T15" fmla="*/ 81 h 134"/>
                  <a:gd name="T16" fmla="*/ 111 w 135"/>
                  <a:gd name="T17" fmla="*/ 89 h 134"/>
                  <a:gd name="T18" fmla="*/ 103 w 135"/>
                  <a:gd name="T19" fmla="*/ 96 h 134"/>
                  <a:gd name="T20" fmla="*/ 93 w 135"/>
                  <a:gd name="T21" fmla="*/ 102 h 134"/>
                  <a:gd name="T22" fmla="*/ 87 w 135"/>
                  <a:gd name="T23" fmla="*/ 107 h 134"/>
                  <a:gd name="T24" fmla="*/ 77 w 135"/>
                  <a:gd name="T25" fmla="*/ 110 h 134"/>
                  <a:gd name="T26" fmla="*/ 69 w 135"/>
                  <a:gd name="T27" fmla="*/ 110 h 134"/>
                  <a:gd name="T28" fmla="*/ 59 w 135"/>
                  <a:gd name="T29" fmla="*/ 109 h 134"/>
                  <a:gd name="T30" fmla="*/ 50 w 135"/>
                  <a:gd name="T31" fmla="*/ 109 h 134"/>
                  <a:gd name="T32" fmla="*/ 40 w 135"/>
                  <a:gd name="T33" fmla="*/ 109 h 134"/>
                  <a:gd name="T34" fmla="*/ 32 w 135"/>
                  <a:gd name="T35" fmla="*/ 110 h 134"/>
                  <a:gd name="T36" fmla="*/ 26 w 135"/>
                  <a:gd name="T37" fmla="*/ 113 h 134"/>
                  <a:gd name="T38" fmla="*/ 19 w 135"/>
                  <a:gd name="T39" fmla="*/ 121 h 134"/>
                  <a:gd name="T40" fmla="*/ 18 w 135"/>
                  <a:gd name="T41" fmla="*/ 134 h 134"/>
                  <a:gd name="T42" fmla="*/ 0 w 135"/>
                  <a:gd name="T43" fmla="*/ 129 h 134"/>
                  <a:gd name="T44" fmla="*/ 5 w 135"/>
                  <a:gd name="T45" fmla="*/ 117 h 134"/>
                  <a:gd name="T46" fmla="*/ 11 w 135"/>
                  <a:gd name="T47" fmla="*/ 105 h 134"/>
                  <a:gd name="T48" fmla="*/ 19 w 135"/>
                  <a:gd name="T49" fmla="*/ 93 h 134"/>
                  <a:gd name="T50" fmla="*/ 29 w 135"/>
                  <a:gd name="T51" fmla="*/ 80 h 134"/>
                  <a:gd name="T52" fmla="*/ 35 w 135"/>
                  <a:gd name="T53" fmla="*/ 69 h 134"/>
                  <a:gd name="T54" fmla="*/ 42 w 135"/>
                  <a:gd name="T55" fmla="*/ 56 h 134"/>
                  <a:gd name="T56" fmla="*/ 47 w 135"/>
                  <a:gd name="T57" fmla="*/ 43 h 134"/>
                  <a:gd name="T58" fmla="*/ 47 w 135"/>
                  <a:gd name="T59" fmla="*/ 32 h 134"/>
                  <a:gd name="T60" fmla="*/ 42 w 135"/>
                  <a:gd name="T61" fmla="*/ 21 h 134"/>
                  <a:gd name="T62" fmla="*/ 32 w 135"/>
                  <a:gd name="T63" fmla="*/ 9 h 134"/>
                  <a:gd name="T64" fmla="*/ 37 w 135"/>
                  <a:gd name="T65" fmla="*/ 3 h 134"/>
                  <a:gd name="T66" fmla="*/ 40 w 135"/>
                  <a:gd name="T67" fmla="*/ 0 h 134"/>
                  <a:gd name="T68" fmla="*/ 43 w 135"/>
                  <a:gd name="T69" fmla="*/ 0 h 134"/>
                  <a:gd name="T70" fmla="*/ 47 w 135"/>
                  <a:gd name="T71" fmla="*/ 1 h 134"/>
                  <a:gd name="T72" fmla="*/ 50 w 135"/>
                  <a:gd name="T73" fmla="*/ 5 h 134"/>
                  <a:gd name="T74" fmla="*/ 55 w 135"/>
                  <a:gd name="T75" fmla="*/ 8 h 134"/>
                  <a:gd name="T76" fmla="*/ 58 w 135"/>
                  <a:gd name="T77" fmla="*/ 13 h 134"/>
                  <a:gd name="T78" fmla="*/ 61 w 135"/>
                  <a:gd name="T79" fmla="*/ 16 h 134"/>
                  <a:gd name="T80" fmla="*/ 66 w 135"/>
                  <a:gd name="T81" fmla="*/ 19 h 134"/>
                  <a:gd name="T82" fmla="*/ 69 w 135"/>
                  <a:gd name="T83" fmla="*/ 19 h 134"/>
                  <a:gd name="T84" fmla="*/ 133 w 135"/>
                  <a:gd name="T85" fmla="*/ 5 h 134"/>
                  <a:gd name="T86" fmla="*/ 133 w 135"/>
                  <a:gd name="T87" fmla="*/ 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" h="134">
                    <a:moveTo>
                      <a:pt x="131" y="3"/>
                    </a:moveTo>
                    <a:lnTo>
                      <a:pt x="135" y="14"/>
                    </a:lnTo>
                    <a:lnTo>
                      <a:pt x="135" y="25"/>
                    </a:lnTo>
                    <a:lnTo>
                      <a:pt x="133" y="38"/>
                    </a:lnTo>
                    <a:lnTo>
                      <a:pt x="131" y="49"/>
                    </a:lnTo>
                    <a:lnTo>
                      <a:pt x="128" y="61"/>
                    </a:lnTo>
                    <a:lnTo>
                      <a:pt x="123" y="70"/>
                    </a:lnTo>
                    <a:lnTo>
                      <a:pt x="119" y="81"/>
                    </a:lnTo>
                    <a:lnTo>
                      <a:pt x="111" y="89"/>
                    </a:lnTo>
                    <a:lnTo>
                      <a:pt x="103" y="96"/>
                    </a:lnTo>
                    <a:lnTo>
                      <a:pt x="93" y="102"/>
                    </a:lnTo>
                    <a:lnTo>
                      <a:pt x="87" y="107"/>
                    </a:lnTo>
                    <a:lnTo>
                      <a:pt x="77" y="110"/>
                    </a:lnTo>
                    <a:lnTo>
                      <a:pt x="69" y="110"/>
                    </a:lnTo>
                    <a:lnTo>
                      <a:pt x="59" y="109"/>
                    </a:lnTo>
                    <a:lnTo>
                      <a:pt x="50" y="109"/>
                    </a:lnTo>
                    <a:lnTo>
                      <a:pt x="40" y="109"/>
                    </a:lnTo>
                    <a:lnTo>
                      <a:pt x="32" y="110"/>
                    </a:lnTo>
                    <a:lnTo>
                      <a:pt x="26" y="113"/>
                    </a:lnTo>
                    <a:lnTo>
                      <a:pt x="19" y="121"/>
                    </a:lnTo>
                    <a:lnTo>
                      <a:pt x="18" y="134"/>
                    </a:lnTo>
                    <a:lnTo>
                      <a:pt x="0" y="129"/>
                    </a:lnTo>
                    <a:lnTo>
                      <a:pt x="5" y="117"/>
                    </a:lnTo>
                    <a:lnTo>
                      <a:pt x="11" y="105"/>
                    </a:lnTo>
                    <a:lnTo>
                      <a:pt x="19" y="93"/>
                    </a:lnTo>
                    <a:lnTo>
                      <a:pt x="29" y="80"/>
                    </a:lnTo>
                    <a:lnTo>
                      <a:pt x="35" y="69"/>
                    </a:lnTo>
                    <a:lnTo>
                      <a:pt x="42" y="56"/>
                    </a:lnTo>
                    <a:lnTo>
                      <a:pt x="47" y="43"/>
                    </a:lnTo>
                    <a:lnTo>
                      <a:pt x="47" y="32"/>
                    </a:lnTo>
                    <a:lnTo>
                      <a:pt x="42" y="21"/>
                    </a:lnTo>
                    <a:lnTo>
                      <a:pt x="32" y="9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0" y="5"/>
                    </a:lnTo>
                    <a:lnTo>
                      <a:pt x="55" y="8"/>
                    </a:lnTo>
                    <a:lnTo>
                      <a:pt x="58" y="13"/>
                    </a:lnTo>
                    <a:lnTo>
                      <a:pt x="61" y="16"/>
                    </a:lnTo>
                    <a:lnTo>
                      <a:pt x="66" y="19"/>
                    </a:lnTo>
                    <a:lnTo>
                      <a:pt x="69" y="19"/>
                    </a:lnTo>
                    <a:lnTo>
                      <a:pt x="133" y="5"/>
                    </a:lnTo>
                    <a:lnTo>
                      <a:pt x="133" y="5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8" name="Freeform 72"/>
              <p:cNvSpPr>
                <a:spLocks/>
              </p:cNvSpPr>
              <p:nvPr/>
            </p:nvSpPr>
            <p:spPr bwMode="auto">
              <a:xfrm>
                <a:off x="2399" y="2771"/>
                <a:ext cx="151" cy="10"/>
              </a:xfrm>
              <a:custGeom>
                <a:avLst/>
                <a:gdLst>
                  <a:gd name="T0" fmla="*/ 296 w 303"/>
                  <a:gd name="T1" fmla="*/ 10 h 20"/>
                  <a:gd name="T2" fmla="*/ 298 w 303"/>
                  <a:gd name="T3" fmla="*/ 12 h 20"/>
                  <a:gd name="T4" fmla="*/ 298 w 303"/>
                  <a:gd name="T5" fmla="*/ 13 h 20"/>
                  <a:gd name="T6" fmla="*/ 298 w 303"/>
                  <a:gd name="T7" fmla="*/ 15 h 20"/>
                  <a:gd name="T8" fmla="*/ 298 w 303"/>
                  <a:gd name="T9" fmla="*/ 15 h 20"/>
                  <a:gd name="T10" fmla="*/ 300 w 303"/>
                  <a:gd name="T11" fmla="*/ 16 h 20"/>
                  <a:gd name="T12" fmla="*/ 300 w 303"/>
                  <a:gd name="T13" fmla="*/ 16 h 20"/>
                  <a:gd name="T14" fmla="*/ 300 w 303"/>
                  <a:gd name="T15" fmla="*/ 18 h 20"/>
                  <a:gd name="T16" fmla="*/ 301 w 303"/>
                  <a:gd name="T17" fmla="*/ 18 h 20"/>
                  <a:gd name="T18" fmla="*/ 303 w 303"/>
                  <a:gd name="T19" fmla="*/ 20 h 20"/>
                  <a:gd name="T20" fmla="*/ 303 w 303"/>
                  <a:gd name="T21" fmla="*/ 20 h 20"/>
                  <a:gd name="T22" fmla="*/ 274 w 303"/>
                  <a:gd name="T23" fmla="*/ 18 h 20"/>
                  <a:gd name="T24" fmla="*/ 245 w 303"/>
                  <a:gd name="T25" fmla="*/ 16 h 20"/>
                  <a:gd name="T26" fmla="*/ 215 w 303"/>
                  <a:gd name="T27" fmla="*/ 15 h 20"/>
                  <a:gd name="T28" fmla="*/ 186 w 303"/>
                  <a:gd name="T29" fmla="*/ 13 h 20"/>
                  <a:gd name="T30" fmla="*/ 156 w 303"/>
                  <a:gd name="T31" fmla="*/ 13 h 20"/>
                  <a:gd name="T32" fmla="*/ 125 w 303"/>
                  <a:gd name="T33" fmla="*/ 13 h 20"/>
                  <a:gd name="T34" fmla="*/ 96 w 303"/>
                  <a:gd name="T35" fmla="*/ 15 h 20"/>
                  <a:gd name="T36" fmla="*/ 66 w 303"/>
                  <a:gd name="T37" fmla="*/ 16 h 20"/>
                  <a:gd name="T38" fmla="*/ 37 w 303"/>
                  <a:gd name="T39" fmla="*/ 18 h 20"/>
                  <a:gd name="T40" fmla="*/ 8 w 303"/>
                  <a:gd name="T41" fmla="*/ 20 h 20"/>
                  <a:gd name="T42" fmla="*/ 5 w 303"/>
                  <a:gd name="T43" fmla="*/ 18 h 20"/>
                  <a:gd name="T44" fmla="*/ 4 w 303"/>
                  <a:gd name="T45" fmla="*/ 16 h 20"/>
                  <a:gd name="T46" fmla="*/ 2 w 303"/>
                  <a:gd name="T47" fmla="*/ 15 h 20"/>
                  <a:gd name="T48" fmla="*/ 2 w 303"/>
                  <a:gd name="T49" fmla="*/ 13 h 20"/>
                  <a:gd name="T50" fmla="*/ 0 w 303"/>
                  <a:gd name="T51" fmla="*/ 12 h 20"/>
                  <a:gd name="T52" fmla="*/ 0 w 303"/>
                  <a:gd name="T53" fmla="*/ 10 h 20"/>
                  <a:gd name="T54" fmla="*/ 0 w 303"/>
                  <a:gd name="T55" fmla="*/ 7 h 20"/>
                  <a:gd name="T56" fmla="*/ 2 w 303"/>
                  <a:gd name="T57" fmla="*/ 5 h 20"/>
                  <a:gd name="T58" fmla="*/ 2 w 303"/>
                  <a:gd name="T59" fmla="*/ 4 h 20"/>
                  <a:gd name="T60" fmla="*/ 4 w 303"/>
                  <a:gd name="T61" fmla="*/ 0 h 20"/>
                  <a:gd name="T62" fmla="*/ 32 w 303"/>
                  <a:gd name="T63" fmla="*/ 0 h 20"/>
                  <a:gd name="T64" fmla="*/ 61 w 303"/>
                  <a:gd name="T65" fmla="*/ 0 h 20"/>
                  <a:gd name="T66" fmla="*/ 90 w 303"/>
                  <a:gd name="T67" fmla="*/ 0 h 20"/>
                  <a:gd name="T68" fmla="*/ 120 w 303"/>
                  <a:gd name="T69" fmla="*/ 0 h 20"/>
                  <a:gd name="T70" fmla="*/ 151 w 303"/>
                  <a:gd name="T71" fmla="*/ 0 h 20"/>
                  <a:gd name="T72" fmla="*/ 181 w 303"/>
                  <a:gd name="T73" fmla="*/ 0 h 20"/>
                  <a:gd name="T74" fmla="*/ 212 w 303"/>
                  <a:gd name="T75" fmla="*/ 0 h 20"/>
                  <a:gd name="T76" fmla="*/ 240 w 303"/>
                  <a:gd name="T77" fmla="*/ 2 h 20"/>
                  <a:gd name="T78" fmla="*/ 269 w 303"/>
                  <a:gd name="T79" fmla="*/ 5 h 20"/>
                  <a:gd name="T80" fmla="*/ 298 w 303"/>
                  <a:gd name="T81" fmla="*/ 10 h 20"/>
                  <a:gd name="T82" fmla="*/ 298 w 303"/>
                  <a:gd name="T83" fmla="*/ 10 h 20"/>
                  <a:gd name="T84" fmla="*/ 296 w 303"/>
                  <a:gd name="T8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20">
                    <a:moveTo>
                      <a:pt x="296" y="10"/>
                    </a:move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300" y="16"/>
                    </a:lnTo>
                    <a:lnTo>
                      <a:pt x="300" y="16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3" y="20"/>
                    </a:lnTo>
                    <a:lnTo>
                      <a:pt x="303" y="20"/>
                    </a:lnTo>
                    <a:lnTo>
                      <a:pt x="274" y="18"/>
                    </a:lnTo>
                    <a:lnTo>
                      <a:pt x="245" y="16"/>
                    </a:lnTo>
                    <a:lnTo>
                      <a:pt x="215" y="15"/>
                    </a:lnTo>
                    <a:lnTo>
                      <a:pt x="186" y="13"/>
                    </a:lnTo>
                    <a:lnTo>
                      <a:pt x="156" y="13"/>
                    </a:lnTo>
                    <a:lnTo>
                      <a:pt x="125" y="13"/>
                    </a:lnTo>
                    <a:lnTo>
                      <a:pt x="96" y="15"/>
                    </a:lnTo>
                    <a:lnTo>
                      <a:pt x="66" y="16"/>
                    </a:lnTo>
                    <a:lnTo>
                      <a:pt x="37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61" y="0"/>
                    </a:lnTo>
                    <a:lnTo>
                      <a:pt x="90" y="0"/>
                    </a:lnTo>
                    <a:lnTo>
                      <a:pt x="120" y="0"/>
                    </a:lnTo>
                    <a:lnTo>
                      <a:pt x="151" y="0"/>
                    </a:lnTo>
                    <a:lnTo>
                      <a:pt x="181" y="0"/>
                    </a:lnTo>
                    <a:lnTo>
                      <a:pt x="212" y="0"/>
                    </a:lnTo>
                    <a:lnTo>
                      <a:pt x="240" y="2"/>
                    </a:lnTo>
                    <a:lnTo>
                      <a:pt x="269" y="5"/>
                    </a:lnTo>
                    <a:lnTo>
                      <a:pt x="298" y="10"/>
                    </a:lnTo>
                    <a:lnTo>
                      <a:pt x="298" y="10"/>
                    </a:lnTo>
                    <a:lnTo>
                      <a:pt x="29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9" name="Freeform 73"/>
              <p:cNvSpPr>
                <a:spLocks/>
              </p:cNvSpPr>
              <p:nvPr/>
            </p:nvSpPr>
            <p:spPr bwMode="auto">
              <a:xfrm>
                <a:off x="3004" y="2799"/>
                <a:ext cx="80" cy="651"/>
              </a:xfrm>
              <a:custGeom>
                <a:avLst/>
                <a:gdLst>
                  <a:gd name="T0" fmla="*/ 67 w 160"/>
                  <a:gd name="T1" fmla="*/ 1272 h 1303"/>
                  <a:gd name="T2" fmla="*/ 64 w 160"/>
                  <a:gd name="T3" fmla="*/ 1280 h 1303"/>
                  <a:gd name="T4" fmla="*/ 58 w 160"/>
                  <a:gd name="T5" fmla="*/ 1287 h 1303"/>
                  <a:gd name="T6" fmla="*/ 51 w 160"/>
                  <a:gd name="T7" fmla="*/ 1292 h 1303"/>
                  <a:gd name="T8" fmla="*/ 43 w 160"/>
                  <a:gd name="T9" fmla="*/ 1295 h 1303"/>
                  <a:gd name="T10" fmla="*/ 37 w 160"/>
                  <a:gd name="T11" fmla="*/ 1298 h 1303"/>
                  <a:gd name="T12" fmla="*/ 29 w 160"/>
                  <a:gd name="T13" fmla="*/ 1300 h 1303"/>
                  <a:gd name="T14" fmla="*/ 21 w 160"/>
                  <a:gd name="T15" fmla="*/ 1300 h 1303"/>
                  <a:gd name="T16" fmla="*/ 13 w 160"/>
                  <a:gd name="T17" fmla="*/ 1301 h 1303"/>
                  <a:gd name="T18" fmla="*/ 6 w 160"/>
                  <a:gd name="T19" fmla="*/ 1303 h 1303"/>
                  <a:gd name="T20" fmla="*/ 0 w 160"/>
                  <a:gd name="T21" fmla="*/ 1303 h 1303"/>
                  <a:gd name="T22" fmla="*/ 5 w 160"/>
                  <a:gd name="T23" fmla="*/ 1303 h 1303"/>
                  <a:gd name="T24" fmla="*/ 16 w 160"/>
                  <a:gd name="T25" fmla="*/ 1170 h 1303"/>
                  <a:gd name="T26" fmla="*/ 26 w 160"/>
                  <a:gd name="T27" fmla="*/ 1037 h 1303"/>
                  <a:gd name="T28" fmla="*/ 34 w 160"/>
                  <a:gd name="T29" fmla="*/ 906 h 1303"/>
                  <a:gd name="T30" fmla="*/ 42 w 160"/>
                  <a:gd name="T31" fmla="*/ 778 h 1303"/>
                  <a:gd name="T32" fmla="*/ 50 w 160"/>
                  <a:gd name="T33" fmla="*/ 650 h 1303"/>
                  <a:gd name="T34" fmla="*/ 59 w 160"/>
                  <a:gd name="T35" fmla="*/ 522 h 1303"/>
                  <a:gd name="T36" fmla="*/ 67 w 160"/>
                  <a:gd name="T37" fmla="*/ 394 h 1303"/>
                  <a:gd name="T38" fmla="*/ 77 w 160"/>
                  <a:gd name="T39" fmla="*/ 266 h 1303"/>
                  <a:gd name="T40" fmla="*/ 88 w 160"/>
                  <a:gd name="T41" fmla="*/ 138 h 1303"/>
                  <a:gd name="T42" fmla="*/ 101 w 160"/>
                  <a:gd name="T43" fmla="*/ 10 h 1303"/>
                  <a:gd name="T44" fmla="*/ 107 w 160"/>
                  <a:gd name="T45" fmla="*/ 10 h 1303"/>
                  <a:gd name="T46" fmla="*/ 115 w 160"/>
                  <a:gd name="T47" fmla="*/ 8 h 1303"/>
                  <a:gd name="T48" fmla="*/ 123 w 160"/>
                  <a:gd name="T49" fmla="*/ 7 h 1303"/>
                  <a:gd name="T50" fmla="*/ 130 w 160"/>
                  <a:gd name="T51" fmla="*/ 4 h 1303"/>
                  <a:gd name="T52" fmla="*/ 138 w 160"/>
                  <a:gd name="T53" fmla="*/ 2 h 1303"/>
                  <a:gd name="T54" fmla="*/ 144 w 160"/>
                  <a:gd name="T55" fmla="*/ 0 h 1303"/>
                  <a:gd name="T56" fmla="*/ 150 w 160"/>
                  <a:gd name="T57" fmla="*/ 0 h 1303"/>
                  <a:gd name="T58" fmla="*/ 155 w 160"/>
                  <a:gd name="T59" fmla="*/ 0 h 1303"/>
                  <a:gd name="T60" fmla="*/ 158 w 160"/>
                  <a:gd name="T61" fmla="*/ 4 h 1303"/>
                  <a:gd name="T62" fmla="*/ 160 w 160"/>
                  <a:gd name="T63" fmla="*/ 10 h 1303"/>
                  <a:gd name="T64" fmla="*/ 69 w 160"/>
                  <a:gd name="T65" fmla="*/ 1272 h 1303"/>
                  <a:gd name="T66" fmla="*/ 69 w 160"/>
                  <a:gd name="T67" fmla="*/ 1272 h 1303"/>
                  <a:gd name="T68" fmla="*/ 67 w 160"/>
                  <a:gd name="T69" fmla="*/ 1272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303">
                    <a:moveTo>
                      <a:pt x="67" y="1272"/>
                    </a:moveTo>
                    <a:lnTo>
                      <a:pt x="64" y="1280"/>
                    </a:lnTo>
                    <a:lnTo>
                      <a:pt x="58" y="1287"/>
                    </a:lnTo>
                    <a:lnTo>
                      <a:pt x="51" y="1292"/>
                    </a:lnTo>
                    <a:lnTo>
                      <a:pt x="43" y="1295"/>
                    </a:lnTo>
                    <a:lnTo>
                      <a:pt x="37" y="1298"/>
                    </a:lnTo>
                    <a:lnTo>
                      <a:pt x="29" y="1300"/>
                    </a:lnTo>
                    <a:lnTo>
                      <a:pt x="21" y="1300"/>
                    </a:lnTo>
                    <a:lnTo>
                      <a:pt x="13" y="1301"/>
                    </a:lnTo>
                    <a:lnTo>
                      <a:pt x="6" y="1303"/>
                    </a:lnTo>
                    <a:lnTo>
                      <a:pt x="0" y="1303"/>
                    </a:lnTo>
                    <a:lnTo>
                      <a:pt x="5" y="1303"/>
                    </a:lnTo>
                    <a:lnTo>
                      <a:pt x="16" y="1170"/>
                    </a:lnTo>
                    <a:lnTo>
                      <a:pt x="26" y="1037"/>
                    </a:lnTo>
                    <a:lnTo>
                      <a:pt x="34" y="906"/>
                    </a:lnTo>
                    <a:lnTo>
                      <a:pt x="42" y="778"/>
                    </a:lnTo>
                    <a:lnTo>
                      <a:pt x="50" y="650"/>
                    </a:lnTo>
                    <a:lnTo>
                      <a:pt x="59" y="522"/>
                    </a:lnTo>
                    <a:lnTo>
                      <a:pt x="67" y="394"/>
                    </a:lnTo>
                    <a:lnTo>
                      <a:pt x="77" y="266"/>
                    </a:lnTo>
                    <a:lnTo>
                      <a:pt x="88" y="138"/>
                    </a:lnTo>
                    <a:lnTo>
                      <a:pt x="101" y="10"/>
                    </a:lnTo>
                    <a:lnTo>
                      <a:pt x="107" y="10"/>
                    </a:lnTo>
                    <a:lnTo>
                      <a:pt x="115" y="8"/>
                    </a:lnTo>
                    <a:lnTo>
                      <a:pt x="123" y="7"/>
                    </a:lnTo>
                    <a:lnTo>
                      <a:pt x="130" y="4"/>
                    </a:lnTo>
                    <a:lnTo>
                      <a:pt x="138" y="2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5" y="0"/>
                    </a:lnTo>
                    <a:lnTo>
                      <a:pt x="158" y="4"/>
                    </a:lnTo>
                    <a:lnTo>
                      <a:pt x="160" y="10"/>
                    </a:lnTo>
                    <a:lnTo>
                      <a:pt x="69" y="1272"/>
                    </a:lnTo>
                    <a:lnTo>
                      <a:pt x="69" y="1272"/>
                    </a:lnTo>
                    <a:lnTo>
                      <a:pt x="67" y="127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0" name="Freeform 74"/>
              <p:cNvSpPr>
                <a:spLocks/>
              </p:cNvSpPr>
              <p:nvPr/>
            </p:nvSpPr>
            <p:spPr bwMode="auto">
              <a:xfrm>
                <a:off x="3004" y="2799"/>
                <a:ext cx="80" cy="651"/>
              </a:xfrm>
              <a:custGeom>
                <a:avLst/>
                <a:gdLst>
                  <a:gd name="T0" fmla="*/ 67 w 160"/>
                  <a:gd name="T1" fmla="*/ 1272 h 1303"/>
                  <a:gd name="T2" fmla="*/ 64 w 160"/>
                  <a:gd name="T3" fmla="*/ 1280 h 1303"/>
                  <a:gd name="T4" fmla="*/ 58 w 160"/>
                  <a:gd name="T5" fmla="*/ 1287 h 1303"/>
                  <a:gd name="T6" fmla="*/ 51 w 160"/>
                  <a:gd name="T7" fmla="*/ 1292 h 1303"/>
                  <a:gd name="T8" fmla="*/ 43 w 160"/>
                  <a:gd name="T9" fmla="*/ 1295 h 1303"/>
                  <a:gd name="T10" fmla="*/ 37 w 160"/>
                  <a:gd name="T11" fmla="*/ 1298 h 1303"/>
                  <a:gd name="T12" fmla="*/ 29 w 160"/>
                  <a:gd name="T13" fmla="*/ 1300 h 1303"/>
                  <a:gd name="T14" fmla="*/ 21 w 160"/>
                  <a:gd name="T15" fmla="*/ 1300 h 1303"/>
                  <a:gd name="T16" fmla="*/ 13 w 160"/>
                  <a:gd name="T17" fmla="*/ 1301 h 1303"/>
                  <a:gd name="T18" fmla="*/ 6 w 160"/>
                  <a:gd name="T19" fmla="*/ 1303 h 1303"/>
                  <a:gd name="T20" fmla="*/ 0 w 160"/>
                  <a:gd name="T21" fmla="*/ 1303 h 1303"/>
                  <a:gd name="T22" fmla="*/ 5 w 160"/>
                  <a:gd name="T23" fmla="*/ 1303 h 1303"/>
                  <a:gd name="T24" fmla="*/ 16 w 160"/>
                  <a:gd name="T25" fmla="*/ 1170 h 1303"/>
                  <a:gd name="T26" fmla="*/ 26 w 160"/>
                  <a:gd name="T27" fmla="*/ 1037 h 1303"/>
                  <a:gd name="T28" fmla="*/ 34 w 160"/>
                  <a:gd name="T29" fmla="*/ 906 h 1303"/>
                  <a:gd name="T30" fmla="*/ 42 w 160"/>
                  <a:gd name="T31" fmla="*/ 778 h 1303"/>
                  <a:gd name="T32" fmla="*/ 50 w 160"/>
                  <a:gd name="T33" fmla="*/ 650 h 1303"/>
                  <a:gd name="T34" fmla="*/ 59 w 160"/>
                  <a:gd name="T35" fmla="*/ 522 h 1303"/>
                  <a:gd name="T36" fmla="*/ 67 w 160"/>
                  <a:gd name="T37" fmla="*/ 394 h 1303"/>
                  <a:gd name="T38" fmla="*/ 77 w 160"/>
                  <a:gd name="T39" fmla="*/ 266 h 1303"/>
                  <a:gd name="T40" fmla="*/ 88 w 160"/>
                  <a:gd name="T41" fmla="*/ 138 h 1303"/>
                  <a:gd name="T42" fmla="*/ 101 w 160"/>
                  <a:gd name="T43" fmla="*/ 10 h 1303"/>
                  <a:gd name="T44" fmla="*/ 107 w 160"/>
                  <a:gd name="T45" fmla="*/ 10 h 1303"/>
                  <a:gd name="T46" fmla="*/ 115 w 160"/>
                  <a:gd name="T47" fmla="*/ 8 h 1303"/>
                  <a:gd name="T48" fmla="*/ 123 w 160"/>
                  <a:gd name="T49" fmla="*/ 7 h 1303"/>
                  <a:gd name="T50" fmla="*/ 130 w 160"/>
                  <a:gd name="T51" fmla="*/ 4 h 1303"/>
                  <a:gd name="T52" fmla="*/ 138 w 160"/>
                  <a:gd name="T53" fmla="*/ 2 h 1303"/>
                  <a:gd name="T54" fmla="*/ 144 w 160"/>
                  <a:gd name="T55" fmla="*/ 0 h 1303"/>
                  <a:gd name="T56" fmla="*/ 150 w 160"/>
                  <a:gd name="T57" fmla="*/ 0 h 1303"/>
                  <a:gd name="T58" fmla="*/ 155 w 160"/>
                  <a:gd name="T59" fmla="*/ 0 h 1303"/>
                  <a:gd name="T60" fmla="*/ 158 w 160"/>
                  <a:gd name="T61" fmla="*/ 4 h 1303"/>
                  <a:gd name="T62" fmla="*/ 160 w 160"/>
                  <a:gd name="T63" fmla="*/ 10 h 1303"/>
                  <a:gd name="T64" fmla="*/ 69 w 160"/>
                  <a:gd name="T65" fmla="*/ 1272 h 1303"/>
                  <a:gd name="T66" fmla="*/ 69 w 160"/>
                  <a:gd name="T67" fmla="*/ 1272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303">
                    <a:moveTo>
                      <a:pt x="67" y="1272"/>
                    </a:moveTo>
                    <a:lnTo>
                      <a:pt x="64" y="1280"/>
                    </a:lnTo>
                    <a:lnTo>
                      <a:pt x="58" y="1287"/>
                    </a:lnTo>
                    <a:lnTo>
                      <a:pt x="51" y="1292"/>
                    </a:lnTo>
                    <a:lnTo>
                      <a:pt x="43" y="1295"/>
                    </a:lnTo>
                    <a:lnTo>
                      <a:pt x="37" y="1298"/>
                    </a:lnTo>
                    <a:lnTo>
                      <a:pt x="29" y="1300"/>
                    </a:lnTo>
                    <a:lnTo>
                      <a:pt x="21" y="1300"/>
                    </a:lnTo>
                    <a:lnTo>
                      <a:pt x="13" y="1301"/>
                    </a:lnTo>
                    <a:lnTo>
                      <a:pt x="6" y="1303"/>
                    </a:lnTo>
                    <a:lnTo>
                      <a:pt x="0" y="1303"/>
                    </a:lnTo>
                    <a:lnTo>
                      <a:pt x="5" y="1303"/>
                    </a:lnTo>
                    <a:lnTo>
                      <a:pt x="16" y="1170"/>
                    </a:lnTo>
                    <a:lnTo>
                      <a:pt x="26" y="1037"/>
                    </a:lnTo>
                    <a:lnTo>
                      <a:pt x="34" y="906"/>
                    </a:lnTo>
                    <a:lnTo>
                      <a:pt x="42" y="778"/>
                    </a:lnTo>
                    <a:lnTo>
                      <a:pt x="50" y="650"/>
                    </a:lnTo>
                    <a:lnTo>
                      <a:pt x="59" y="522"/>
                    </a:lnTo>
                    <a:lnTo>
                      <a:pt x="67" y="394"/>
                    </a:lnTo>
                    <a:lnTo>
                      <a:pt x="77" y="266"/>
                    </a:lnTo>
                    <a:lnTo>
                      <a:pt x="88" y="138"/>
                    </a:lnTo>
                    <a:lnTo>
                      <a:pt x="101" y="10"/>
                    </a:lnTo>
                    <a:lnTo>
                      <a:pt x="107" y="10"/>
                    </a:lnTo>
                    <a:lnTo>
                      <a:pt x="115" y="8"/>
                    </a:lnTo>
                    <a:lnTo>
                      <a:pt x="123" y="7"/>
                    </a:lnTo>
                    <a:lnTo>
                      <a:pt x="130" y="4"/>
                    </a:lnTo>
                    <a:lnTo>
                      <a:pt x="138" y="2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5" y="0"/>
                    </a:lnTo>
                    <a:lnTo>
                      <a:pt x="158" y="4"/>
                    </a:lnTo>
                    <a:lnTo>
                      <a:pt x="160" y="10"/>
                    </a:lnTo>
                    <a:lnTo>
                      <a:pt x="69" y="1272"/>
                    </a:lnTo>
                    <a:lnTo>
                      <a:pt x="69" y="1272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1" name="Freeform 75"/>
              <p:cNvSpPr>
                <a:spLocks/>
              </p:cNvSpPr>
              <p:nvPr/>
            </p:nvSpPr>
            <p:spPr bwMode="auto">
              <a:xfrm>
                <a:off x="3023" y="2810"/>
                <a:ext cx="7" cy="17"/>
              </a:xfrm>
              <a:custGeom>
                <a:avLst/>
                <a:gdLst>
                  <a:gd name="T0" fmla="*/ 13 w 13"/>
                  <a:gd name="T1" fmla="*/ 32 h 33"/>
                  <a:gd name="T2" fmla="*/ 13 w 13"/>
                  <a:gd name="T3" fmla="*/ 32 h 33"/>
                  <a:gd name="T4" fmla="*/ 12 w 13"/>
                  <a:gd name="T5" fmla="*/ 30 h 33"/>
                  <a:gd name="T6" fmla="*/ 10 w 13"/>
                  <a:gd name="T7" fmla="*/ 29 h 33"/>
                  <a:gd name="T8" fmla="*/ 8 w 13"/>
                  <a:gd name="T9" fmla="*/ 29 h 33"/>
                  <a:gd name="T10" fmla="*/ 7 w 13"/>
                  <a:gd name="T11" fmla="*/ 29 h 33"/>
                  <a:gd name="T12" fmla="*/ 5 w 13"/>
                  <a:gd name="T13" fmla="*/ 29 h 33"/>
                  <a:gd name="T14" fmla="*/ 4 w 13"/>
                  <a:gd name="T15" fmla="*/ 29 h 33"/>
                  <a:gd name="T16" fmla="*/ 2 w 13"/>
                  <a:gd name="T17" fmla="*/ 29 h 33"/>
                  <a:gd name="T18" fmla="*/ 0 w 13"/>
                  <a:gd name="T19" fmla="*/ 29 h 33"/>
                  <a:gd name="T20" fmla="*/ 0 w 13"/>
                  <a:gd name="T21" fmla="*/ 29 h 33"/>
                  <a:gd name="T22" fmla="*/ 13 w 13"/>
                  <a:gd name="T23" fmla="*/ 0 h 33"/>
                  <a:gd name="T24" fmla="*/ 13 w 13"/>
                  <a:gd name="T25" fmla="*/ 33 h 33"/>
                  <a:gd name="T26" fmla="*/ 13 w 13"/>
                  <a:gd name="T27" fmla="*/ 33 h 33"/>
                  <a:gd name="T28" fmla="*/ 13 w 13"/>
                  <a:gd name="T2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33">
                    <a:moveTo>
                      <a:pt x="13" y="32"/>
                    </a:moveTo>
                    <a:lnTo>
                      <a:pt x="13" y="32"/>
                    </a:lnTo>
                    <a:lnTo>
                      <a:pt x="12" y="30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3" y="0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2" name="Freeform 76"/>
              <p:cNvSpPr>
                <a:spLocks/>
              </p:cNvSpPr>
              <p:nvPr/>
            </p:nvSpPr>
            <p:spPr bwMode="auto">
              <a:xfrm>
                <a:off x="3023" y="2810"/>
                <a:ext cx="7" cy="17"/>
              </a:xfrm>
              <a:custGeom>
                <a:avLst/>
                <a:gdLst>
                  <a:gd name="T0" fmla="*/ 13 w 13"/>
                  <a:gd name="T1" fmla="*/ 32 h 33"/>
                  <a:gd name="T2" fmla="*/ 13 w 13"/>
                  <a:gd name="T3" fmla="*/ 32 h 33"/>
                  <a:gd name="T4" fmla="*/ 12 w 13"/>
                  <a:gd name="T5" fmla="*/ 30 h 33"/>
                  <a:gd name="T6" fmla="*/ 10 w 13"/>
                  <a:gd name="T7" fmla="*/ 29 h 33"/>
                  <a:gd name="T8" fmla="*/ 8 w 13"/>
                  <a:gd name="T9" fmla="*/ 29 h 33"/>
                  <a:gd name="T10" fmla="*/ 7 w 13"/>
                  <a:gd name="T11" fmla="*/ 29 h 33"/>
                  <a:gd name="T12" fmla="*/ 5 w 13"/>
                  <a:gd name="T13" fmla="*/ 29 h 33"/>
                  <a:gd name="T14" fmla="*/ 4 w 13"/>
                  <a:gd name="T15" fmla="*/ 29 h 33"/>
                  <a:gd name="T16" fmla="*/ 2 w 13"/>
                  <a:gd name="T17" fmla="*/ 29 h 33"/>
                  <a:gd name="T18" fmla="*/ 0 w 13"/>
                  <a:gd name="T19" fmla="*/ 29 h 33"/>
                  <a:gd name="T20" fmla="*/ 0 w 13"/>
                  <a:gd name="T21" fmla="*/ 29 h 33"/>
                  <a:gd name="T22" fmla="*/ 13 w 13"/>
                  <a:gd name="T23" fmla="*/ 0 h 33"/>
                  <a:gd name="T24" fmla="*/ 13 w 13"/>
                  <a:gd name="T25" fmla="*/ 33 h 33"/>
                  <a:gd name="T26" fmla="*/ 13 w 13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33">
                    <a:moveTo>
                      <a:pt x="13" y="32"/>
                    </a:moveTo>
                    <a:lnTo>
                      <a:pt x="13" y="32"/>
                    </a:lnTo>
                    <a:lnTo>
                      <a:pt x="12" y="30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3" y="0"/>
                    </a:lnTo>
                    <a:lnTo>
                      <a:pt x="13" y="33"/>
                    </a:lnTo>
                    <a:lnTo>
                      <a:pt x="13" y="33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3" name="Freeform 77"/>
              <p:cNvSpPr>
                <a:spLocks/>
              </p:cNvSpPr>
              <p:nvPr/>
            </p:nvSpPr>
            <p:spPr bwMode="auto">
              <a:xfrm>
                <a:off x="2974" y="2815"/>
                <a:ext cx="35" cy="17"/>
              </a:xfrm>
              <a:custGeom>
                <a:avLst/>
                <a:gdLst>
                  <a:gd name="T0" fmla="*/ 10 w 71"/>
                  <a:gd name="T1" fmla="*/ 32 h 34"/>
                  <a:gd name="T2" fmla="*/ 10 w 71"/>
                  <a:gd name="T3" fmla="*/ 32 h 34"/>
                  <a:gd name="T4" fmla="*/ 10 w 71"/>
                  <a:gd name="T5" fmla="*/ 32 h 34"/>
                  <a:gd name="T6" fmla="*/ 8 w 71"/>
                  <a:gd name="T7" fmla="*/ 31 h 34"/>
                  <a:gd name="T8" fmla="*/ 8 w 71"/>
                  <a:gd name="T9" fmla="*/ 31 h 34"/>
                  <a:gd name="T10" fmla="*/ 7 w 71"/>
                  <a:gd name="T11" fmla="*/ 29 h 34"/>
                  <a:gd name="T12" fmla="*/ 7 w 71"/>
                  <a:gd name="T13" fmla="*/ 29 h 34"/>
                  <a:gd name="T14" fmla="*/ 5 w 71"/>
                  <a:gd name="T15" fmla="*/ 28 h 34"/>
                  <a:gd name="T16" fmla="*/ 3 w 71"/>
                  <a:gd name="T17" fmla="*/ 28 h 34"/>
                  <a:gd name="T18" fmla="*/ 3 w 71"/>
                  <a:gd name="T19" fmla="*/ 28 h 34"/>
                  <a:gd name="T20" fmla="*/ 0 w 71"/>
                  <a:gd name="T21" fmla="*/ 28 h 34"/>
                  <a:gd name="T22" fmla="*/ 0 w 71"/>
                  <a:gd name="T23" fmla="*/ 20 h 34"/>
                  <a:gd name="T24" fmla="*/ 10 w 71"/>
                  <a:gd name="T25" fmla="*/ 18 h 34"/>
                  <a:gd name="T26" fmla="*/ 16 w 71"/>
                  <a:gd name="T27" fmla="*/ 18 h 34"/>
                  <a:gd name="T28" fmla="*/ 24 w 71"/>
                  <a:gd name="T29" fmla="*/ 16 h 34"/>
                  <a:gd name="T30" fmla="*/ 31 w 71"/>
                  <a:gd name="T31" fmla="*/ 16 h 34"/>
                  <a:gd name="T32" fmla="*/ 37 w 71"/>
                  <a:gd name="T33" fmla="*/ 16 h 34"/>
                  <a:gd name="T34" fmla="*/ 43 w 71"/>
                  <a:gd name="T35" fmla="*/ 15 h 34"/>
                  <a:gd name="T36" fmla="*/ 50 w 71"/>
                  <a:gd name="T37" fmla="*/ 13 h 34"/>
                  <a:gd name="T38" fmla="*/ 56 w 71"/>
                  <a:gd name="T39" fmla="*/ 10 h 34"/>
                  <a:gd name="T40" fmla="*/ 63 w 71"/>
                  <a:gd name="T41" fmla="*/ 7 h 34"/>
                  <a:gd name="T42" fmla="*/ 71 w 71"/>
                  <a:gd name="T43" fmla="*/ 0 h 34"/>
                  <a:gd name="T44" fmla="*/ 71 w 71"/>
                  <a:gd name="T45" fmla="*/ 8 h 34"/>
                  <a:gd name="T46" fmla="*/ 67 w 71"/>
                  <a:gd name="T47" fmla="*/ 13 h 34"/>
                  <a:gd name="T48" fmla="*/ 63 w 71"/>
                  <a:gd name="T49" fmla="*/ 18 h 34"/>
                  <a:gd name="T50" fmla="*/ 56 w 71"/>
                  <a:gd name="T51" fmla="*/ 23 h 34"/>
                  <a:gd name="T52" fmla="*/ 48 w 71"/>
                  <a:gd name="T53" fmla="*/ 24 h 34"/>
                  <a:gd name="T54" fmla="*/ 40 w 71"/>
                  <a:gd name="T55" fmla="*/ 28 h 34"/>
                  <a:gd name="T56" fmla="*/ 32 w 71"/>
                  <a:gd name="T57" fmla="*/ 29 h 34"/>
                  <a:gd name="T58" fmla="*/ 24 w 71"/>
                  <a:gd name="T59" fmla="*/ 31 h 34"/>
                  <a:gd name="T60" fmla="*/ 16 w 71"/>
                  <a:gd name="T61" fmla="*/ 32 h 34"/>
                  <a:gd name="T62" fmla="*/ 10 w 71"/>
                  <a:gd name="T63" fmla="*/ 34 h 34"/>
                  <a:gd name="T64" fmla="*/ 10 w 71"/>
                  <a:gd name="T65" fmla="*/ 34 h 34"/>
                  <a:gd name="T66" fmla="*/ 10 w 71"/>
                  <a:gd name="T67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34">
                    <a:moveTo>
                      <a:pt x="10" y="32"/>
                    </a:moveTo>
                    <a:lnTo>
                      <a:pt x="10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3" y="15"/>
                    </a:lnTo>
                    <a:lnTo>
                      <a:pt x="50" y="13"/>
                    </a:lnTo>
                    <a:lnTo>
                      <a:pt x="56" y="10"/>
                    </a:lnTo>
                    <a:lnTo>
                      <a:pt x="63" y="7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67" y="13"/>
                    </a:lnTo>
                    <a:lnTo>
                      <a:pt x="63" y="18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40" y="28"/>
                    </a:lnTo>
                    <a:lnTo>
                      <a:pt x="32" y="29"/>
                    </a:lnTo>
                    <a:lnTo>
                      <a:pt x="24" y="31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4" name="Freeform 78"/>
              <p:cNvSpPr>
                <a:spLocks/>
              </p:cNvSpPr>
              <p:nvPr/>
            </p:nvSpPr>
            <p:spPr bwMode="auto">
              <a:xfrm>
                <a:off x="2974" y="2815"/>
                <a:ext cx="35" cy="17"/>
              </a:xfrm>
              <a:custGeom>
                <a:avLst/>
                <a:gdLst>
                  <a:gd name="T0" fmla="*/ 10 w 71"/>
                  <a:gd name="T1" fmla="*/ 32 h 34"/>
                  <a:gd name="T2" fmla="*/ 10 w 71"/>
                  <a:gd name="T3" fmla="*/ 32 h 34"/>
                  <a:gd name="T4" fmla="*/ 10 w 71"/>
                  <a:gd name="T5" fmla="*/ 32 h 34"/>
                  <a:gd name="T6" fmla="*/ 8 w 71"/>
                  <a:gd name="T7" fmla="*/ 31 h 34"/>
                  <a:gd name="T8" fmla="*/ 8 w 71"/>
                  <a:gd name="T9" fmla="*/ 31 h 34"/>
                  <a:gd name="T10" fmla="*/ 7 w 71"/>
                  <a:gd name="T11" fmla="*/ 29 h 34"/>
                  <a:gd name="T12" fmla="*/ 7 w 71"/>
                  <a:gd name="T13" fmla="*/ 29 h 34"/>
                  <a:gd name="T14" fmla="*/ 5 w 71"/>
                  <a:gd name="T15" fmla="*/ 28 h 34"/>
                  <a:gd name="T16" fmla="*/ 3 w 71"/>
                  <a:gd name="T17" fmla="*/ 28 h 34"/>
                  <a:gd name="T18" fmla="*/ 3 w 71"/>
                  <a:gd name="T19" fmla="*/ 28 h 34"/>
                  <a:gd name="T20" fmla="*/ 0 w 71"/>
                  <a:gd name="T21" fmla="*/ 28 h 34"/>
                  <a:gd name="T22" fmla="*/ 0 w 71"/>
                  <a:gd name="T23" fmla="*/ 20 h 34"/>
                  <a:gd name="T24" fmla="*/ 10 w 71"/>
                  <a:gd name="T25" fmla="*/ 18 h 34"/>
                  <a:gd name="T26" fmla="*/ 16 w 71"/>
                  <a:gd name="T27" fmla="*/ 18 h 34"/>
                  <a:gd name="T28" fmla="*/ 24 w 71"/>
                  <a:gd name="T29" fmla="*/ 16 h 34"/>
                  <a:gd name="T30" fmla="*/ 31 w 71"/>
                  <a:gd name="T31" fmla="*/ 16 h 34"/>
                  <a:gd name="T32" fmla="*/ 37 w 71"/>
                  <a:gd name="T33" fmla="*/ 16 h 34"/>
                  <a:gd name="T34" fmla="*/ 43 w 71"/>
                  <a:gd name="T35" fmla="*/ 15 h 34"/>
                  <a:gd name="T36" fmla="*/ 50 w 71"/>
                  <a:gd name="T37" fmla="*/ 13 h 34"/>
                  <a:gd name="T38" fmla="*/ 56 w 71"/>
                  <a:gd name="T39" fmla="*/ 10 h 34"/>
                  <a:gd name="T40" fmla="*/ 63 w 71"/>
                  <a:gd name="T41" fmla="*/ 7 h 34"/>
                  <a:gd name="T42" fmla="*/ 71 w 71"/>
                  <a:gd name="T43" fmla="*/ 0 h 34"/>
                  <a:gd name="T44" fmla="*/ 71 w 71"/>
                  <a:gd name="T45" fmla="*/ 8 h 34"/>
                  <a:gd name="T46" fmla="*/ 67 w 71"/>
                  <a:gd name="T47" fmla="*/ 13 h 34"/>
                  <a:gd name="T48" fmla="*/ 63 w 71"/>
                  <a:gd name="T49" fmla="*/ 18 h 34"/>
                  <a:gd name="T50" fmla="*/ 56 w 71"/>
                  <a:gd name="T51" fmla="*/ 23 h 34"/>
                  <a:gd name="T52" fmla="*/ 48 w 71"/>
                  <a:gd name="T53" fmla="*/ 24 h 34"/>
                  <a:gd name="T54" fmla="*/ 40 w 71"/>
                  <a:gd name="T55" fmla="*/ 28 h 34"/>
                  <a:gd name="T56" fmla="*/ 32 w 71"/>
                  <a:gd name="T57" fmla="*/ 29 h 34"/>
                  <a:gd name="T58" fmla="*/ 24 w 71"/>
                  <a:gd name="T59" fmla="*/ 31 h 34"/>
                  <a:gd name="T60" fmla="*/ 16 w 71"/>
                  <a:gd name="T61" fmla="*/ 32 h 34"/>
                  <a:gd name="T62" fmla="*/ 10 w 71"/>
                  <a:gd name="T63" fmla="*/ 34 h 34"/>
                  <a:gd name="T64" fmla="*/ 10 w 71"/>
                  <a:gd name="T6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34">
                    <a:moveTo>
                      <a:pt x="10" y="32"/>
                    </a:moveTo>
                    <a:lnTo>
                      <a:pt x="10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10" y="18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3" y="15"/>
                    </a:lnTo>
                    <a:lnTo>
                      <a:pt x="50" y="13"/>
                    </a:lnTo>
                    <a:lnTo>
                      <a:pt x="56" y="10"/>
                    </a:lnTo>
                    <a:lnTo>
                      <a:pt x="63" y="7"/>
                    </a:lnTo>
                    <a:lnTo>
                      <a:pt x="71" y="0"/>
                    </a:lnTo>
                    <a:lnTo>
                      <a:pt x="71" y="8"/>
                    </a:lnTo>
                    <a:lnTo>
                      <a:pt x="67" y="13"/>
                    </a:lnTo>
                    <a:lnTo>
                      <a:pt x="63" y="18"/>
                    </a:lnTo>
                    <a:lnTo>
                      <a:pt x="56" y="23"/>
                    </a:lnTo>
                    <a:lnTo>
                      <a:pt x="48" y="24"/>
                    </a:lnTo>
                    <a:lnTo>
                      <a:pt x="40" y="28"/>
                    </a:lnTo>
                    <a:lnTo>
                      <a:pt x="32" y="29"/>
                    </a:lnTo>
                    <a:lnTo>
                      <a:pt x="24" y="31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10" y="34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5" name="Freeform 79"/>
              <p:cNvSpPr>
                <a:spLocks/>
              </p:cNvSpPr>
              <p:nvPr/>
            </p:nvSpPr>
            <p:spPr bwMode="auto">
              <a:xfrm>
                <a:off x="3023" y="2822"/>
                <a:ext cx="18" cy="260"/>
              </a:xfrm>
              <a:custGeom>
                <a:avLst/>
                <a:gdLst>
                  <a:gd name="T0" fmla="*/ 36 w 36"/>
                  <a:gd name="T1" fmla="*/ 0 h 522"/>
                  <a:gd name="T2" fmla="*/ 0 w 36"/>
                  <a:gd name="T3" fmla="*/ 522 h 522"/>
                  <a:gd name="T4" fmla="*/ 36 w 36"/>
                  <a:gd name="T5" fmla="*/ 2 h 522"/>
                  <a:gd name="T6" fmla="*/ 36 w 36"/>
                  <a:gd name="T7" fmla="*/ 2 h 522"/>
                  <a:gd name="T8" fmla="*/ 36 w 36"/>
                  <a:gd name="T9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2">
                    <a:moveTo>
                      <a:pt x="36" y="0"/>
                    </a:moveTo>
                    <a:lnTo>
                      <a:pt x="0" y="52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6" name="Freeform 80"/>
              <p:cNvSpPr>
                <a:spLocks/>
              </p:cNvSpPr>
              <p:nvPr/>
            </p:nvSpPr>
            <p:spPr bwMode="auto">
              <a:xfrm>
                <a:off x="3023" y="2822"/>
                <a:ext cx="18" cy="260"/>
              </a:xfrm>
              <a:custGeom>
                <a:avLst/>
                <a:gdLst>
                  <a:gd name="T0" fmla="*/ 36 w 36"/>
                  <a:gd name="T1" fmla="*/ 0 h 522"/>
                  <a:gd name="T2" fmla="*/ 0 w 36"/>
                  <a:gd name="T3" fmla="*/ 522 h 522"/>
                  <a:gd name="T4" fmla="*/ 36 w 36"/>
                  <a:gd name="T5" fmla="*/ 2 h 522"/>
                  <a:gd name="T6" fmla="*/ 36 w 36"/>
                  <a:gd name="T7" fmla="*/ 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22">
                    <a:moveTo>
                      <a:pt x="36" y="0"/>
                    </a:moveTo>
                    <a:lnTo>
                      <a:pt x="0" y="522"/>
                    </a:lnTo>
                    <a:lnTo>
                      <a:pt x="36" y="2"/>
                    </a:lnTo>
                    <a:lnTo>
                      <a:pt x="36" y="2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7" name="Freeform 81"/>
              <p:cNvSpPr>
                <a:spLocks/>
              </p:cNvSpPr>
              <p:nvPr/>
            </p:nvSpPr>
            <p:spPr bwMode="auto">
              <a:xfrm>
                <a:off x="2914" y="2834"/>
                <a:ext cx="100" cy="631"/>
              </a:xfrm>
              <a:custGeom>
                <a:avLst/>
                <a:gdLst>
                  <a:gd name="T0" fmla="*/ 171 w 198"/>
                  <a:gd name="T1" fmla="*/ 221 h 1263"/>
                  <a:gd name="T2" fmla="*/ 121 w 198"/>
                  <a:gd name="T3" fmla="*/ 547 h 1263"/>
                  <a:gd name="T4" fmla="*/ 83 w 198"/>
                  <a:gd name="T5" fmla="*/ 874 h 1263"/>
                  <a:gd name="T6" fmla="*/ 93 w 198"/>
                  <a:gd name="T7" fmla="*/ 1087 h 1263"/>
                  <a:gd name="T8" fmla="*/ 112 w 198"/>
                  <a:gd name="T9" fmla="*/ 1051 h 1263"/>
                  <a:gd name="T10" fmla="*/ 115 w 198"/>
                  <a:gd name="T11" fmla="*/ 1000 h 1263"/>
                  <a:gd name="T12" fmla="*/ 125 w 198"/>
                  <a:gd name="T13" fmla="*/ 951 h 1263"/>
                  <a:gd name="T14" fmla="*/ 142 w 198"/>
                  <a:gd name="T15" fmla="*/ 839 h 1263"/>
                  <a:gd name="T16" fmla="*/ 153 w 198"/>
                  <a:gd name="T17" fmla="*/ 723 h 1263"/>
                  <a:gd name="T18" fmla="*/ 171 w 198"/>
                  <a:gd name="T19" fmla="*/ 611 h 1263"/>
                  <a:gd name="T20" fmla="*/ 152 w 198"/>
                  <a:gd name="T21" fmla="*/ 1231 h 1263"/>
                  <a:gd name="T22" fmla="*/ 137 w 198"/>
                  <a:gd name="T23" fmla="*/ 1186 h 1263"/>
                  <a:gd name="T24" fmla="*/ 149 w 198"/>
                  <a:gd name="T25" fmla="*/ 1136 h 1263"/>
                  <a:gd name="T26" fmla="*/ 150 w 198"/>
                  <a:gd name="T27" fmla="*/ 1088 h 1263"/>
                  <a:gd name="T28" fmla="*/ 136 w 198"/>
                  <a:gd name="T29" fmla="*/ 1067 h 1263"/>
                  <a:gd name="T30" fmla="*/ 121 w 198"/>
                  <a:gd name="T31" fmla="*/ 1095 h 1263"/>
                  <a:gd name="T32" fmla="*/ 112 w 198"/>
                  <a:gd name="T33" fmla="*/ 1125 h 1263"/>
                  <a:gd name="T34" fmla="*/ 105 w 198"/>
                  <a:gd name="T35" fmla="*/ 1157 h 1263"/>
                  <a:gd name="T36" fmla="*/ 101 w 198"/>
                  <a:gd name="T37" fmla="*/ 1191 h 1263"/>
                  <a:gd name="T38" fmla="*/ 91 w 198"/>
                  <a:gd name="T39" fmla="*/ 1223 h 1263"/>
                  <a:gd name="T40" fmla="*/ 78 w 198"/>
                  <a:gd name="T41" fmla="*/ 1253 h 1263"/>
                  <a:gd name="T42" fmla="*/ 57 w 198"/>
                  <a:gd name="T43" fmla="*/ 1045 h 1263"/>
                  <a:gd name="T44" fmla="*/ 43 w 198"/>
                  <a:gd name="T45" fmla="*/ 727 h 1263"/>
                  <a:gd name="T46" fmla="*/ 30 w 198"/>
                  <a:gd name="T47" fmla="*/ 410 h 1263"/>
                  <a:gd name="T48" fmla="*/ 24 w 198"/>
                  <a:gd name="T49" fmla="*/ 210 h 1263"/>
                  <a:gd name="T50" fmla="*/ 40 w 198"/>
                  <a:gd name="T51" fmla="*/ 263 h 1263"/>
                  <a:gd name="T52" fmla="*/ 51 w 198"/>
                  <a:gd name="T53" fmla="*/ 319 h 1263"/>
                  <a:gd name="T54" fmla="*/ 56 w 198"/>
                  <a:gd name="T55" fmla="*/ 378 h 1263"/>
                  <a:gd name="T56" fmla="*/ 61 w 198"/>
                  <a:gd name="T57" fmla="*/ 383 h 1263"/>
                  <a:gd name="T58" fmla="*/ 65 w 198"/>
                  <a:gd name="T59" fmla="*/ 387 h 1263"/>
                  <a:gd name="T60" fmla="*/ 70 w 198"/>
                  <a:gd name="T61" fmla="*/ 392 h 1263"/>
                  <a:gd name="T62" fmla="*/ 83 w 198"/>
                  <a:gd name="T63" fmla="*/ 343 h 1263"/>
                  <a:gd name="T64" fmla="*/ 75 w 198"/>
                  <a:gd name="T65" fmla="*/ 237 h 1263"/>
                  <a:gd name="T66" fmla="*/ 57 w 198"/>
                  <a:gd name="T67" fmla="*/ 138 h 1263"/>
                  <a:gd name="T68" fmla="*/ 27 w 198"/>
                  <a:gd name="T69" fmla="*/ 42 h 1263"/>
                  <a:gd name="T70" fmla="*/ 19 w 198"/>
                  <a:gd name="T71" fmla="*/ 32 h 1263"/>
                  <a:gd name="T72" fmla="*/ 16 w 198"/>
                  <a:gd name="T73" fmla="*/ 16 h 1263"/>
                  <a:gd name="T74" fmla="*/ 8 w 198"/>
                  <a:gd name="T75" fmla="*/ 3 h 1263"/>
                  <a:gd name="T76" fmla="*/ 21 w 198"/>
                  <a:gd name="T77" fmla="*/ 5 h 1263"/>
                  <a:gd name="T78" fmla="*/ 81 w 198"/>
                  <a:gd name="T79" fmla="*/ 16 h 1263"/>
                  <a:gd name="T80" fmla="*/ 139 w 198"/>
                  <a:gd name="T81" fmla="*/ 16 h 1263"/>
                  <a:gd name="T82" fmla="*/ 198 w 198"/>
                  <a:gd name="T83" fmla="*/ 0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8" h="1263">
                    <a:moveTo>
                      <a:pt x="197" y="0"/>
                    </a:moveTo>
                    <a:lnTo>
                      <a:pt x="185" y="111"/>
                    </a:lnTo>
                    <a:lnTo>
                      <a:pt x="171" y="221"/>
                    </a:lnTo>
                    <a:lnTo>
                      <a:pt x="155" y="331"/>
                    </a:lnTo>
                    <a:lnTo>
                      <a:pt x="137" y="439"/>
                    </a:lnTo>
                    <a:lnTo>
                      <a:pt x="121" y="547"/>
                    </a:lnTo>
                    <a:lnTo>
                      <a:pt x="105" y="656"/>
                    </a:lnTo>
                    <a:lnTo>
                      <a:pt x="93" y="765"/>
                    </a:lnTo>
                    <a:lnTo>
                      <a:pt x="83" y="874"/>
                    </a:lnTo>
                    <a:lnTo>
                      <a:pt x="78" y="983"/>
                    </a:lnTo>
                    <a:lnTo>
                      <a:pt x="78" y="1093"/>
                    </a:lnTo>
                    <a:lnTo>
                      <a:pt x="93" y="1087"/>
                    </a:lnTo>
                    <a:lnTo>
                      <a:pt x="102" y="1077"/>
                    </a:lnTo>
                    <a:lnTo>
                      <a:pt x="109" y="1066"/>
                    </a:lnTo>
                    <a:lnTo>
                      <a:pt x="112" y="1051"/>
                    </a:lnTo>
                    <a:lnTo>
                      <a:pt x="113" y="1035"/>
                    </a:lnTo>
                    <a:lnTo>
                      <a:pt x="115" y="1018"/>
                    </a:lnTo>
                    <a:lnTo>
                      <a:pt x="115" y="1000"/>
                    </a:lnTo>
                    <a:lnTo>
                      <a:pt x="117" y="983"/>
                    </a:lnTo>
                    <a:lnTo>
                      <a:pt x="120" y="967"/>
                    </a:lnTo>
                    <a:lnTo>
                      <a:pt x="125" y="951"/>
                    </a:lnTo>
                    <a:lnTo>
                      <a:pt x="131" y="914"/>
                    </a:lnTo>
                    <a:lnTo>
                      <a:pt x="137" y="875"/>
                    </a:lnTo>
                    <a:lnTo>
                      <a:pt x="142" y="839"/>
                    </a:lnTo>
                    <a:lnTo>
                      <a:pt x="145" y="800"/>
                    </a:lnTo>
                    <a:lnTo>
                      <a:pt x="150" y="762"/>
                    </a:lnTo>
                    <a:lnTo>
                      <a:pt x="153" y="723"/>
                    </a:lnTo>
                    <a:lnTo>
                      <a:pt x="158" y="687"/>
                    </a:lnTo>
                    <a:lnTo>
                      <a:pt x="163" y="648"/>
                    </a:lnTo>
                    <a:lnTo>
                      <a:pt x="171" y="611"/>
                    </a:lnTo>
                    <a:lnTo>
                      <a:pt x="179" y="576"/>
                    </a:lnTo>
                    <a:lnTo>
                      <a:pt x="189" y="576"/>
                    </a:lnTo>
                    <a:lnTo>
                      <a:pt x="152" y="1231"/>
                    </a:lnTo>
                    <a:lnTo>
                      <a:pt x="133" y="1218"/>
                    </a:lnTo>
                    <a:lnTo>
                      <a:pt x="134" y="1202"/>
                    </a:lnTo>
                    <a:lnTo>
                      <a:pt x="137" y="1186"/>
                    </a:lnTo>
                    <a:lnTo>
                      <a:pt x="141" y="1170"/>
                    </a:lnTo>
                    <a:lnTo>
                      <a:pt x="145" y="1152"/>
                    </a:lnTo>
                    <a:lnTo>
                      <a:pt x="149" y="1136"/>
                    </a:lnTo>
                    <a:lnTo>
                      <a:pt x="150" y="1120"/>
                    </a:lnTo>
                    <a:lnTo>
                      <a:pt x="152" y="1104"/>
                    </a:lnTo>
                    <a:lnTo>
                      <a:pt x="150" y="1088"/>
                    </a:lnTo>
                    <a:lnTo>
                      <a:pt x="149" y="1074"/>
                    </a:lnTo>
                    <a:lnTo>
                      <a:pt x="142" y="1059"/>
                    </a:lnTo>
                    <a:lnTo>
                      <a:pt x="136" y="1067"/>
                    </a:lnTo>
                    <a:lnTo>
                      <a:pt x="129" y="1075"/>
                    </a:lnTo>
                    <a:lnTo>
                      <a:pt x="126" y="1085"/>
                    </a:lnTo>
                    <a:lnTo>
                      <a:pt x="121" y="1095"/>
                    </a:lnTo>
                    <a:lnTo>
                      <a:pt x="118" y="1104"/>
                    </a:lnTo>
                    <a:lnTo>
                      <a:pt x="115" y="1115"/>
                    </a:lnTo>
                    <a:lnTo>
                      <a:pt x="112" y="1125"/>
                    </a:lnTo>
                    <a:lnTo>
                      <a:pt x="110" y="1136"/>
                    </a:lnTo>
                    <a:lnTo>
                      <a:pt x="109" y="1147"/>
                    </a:lnTo>
                    <a:lnTo>
                      <a:pt x="105" y="1157"/>
                    </a:lnTo>
                    <a:lnTo>
                      <a:pt x="105" y="1170"/>
                    </a:lnTo>
                    <a:lnTo>
                      <a:pt x="104" y="1181"/>
                    </a:lnTo>
                    <a:lnTo>
                      <a:pt x="101" y="1191"/>
                    </a:lnTo>
                    <a:lnTo>
                      <a:pt x="99" y="1202"/>
                    </a:lnTo>
                    <a:lnTo>
                      <a:pt x="94" y="1211"/>
                    </a:lnTo>
                    <a:lnTo>
                      <a:pt x="91" y="1223"/>
                    </a:lnTo>
                    <a:lnTo>
                      <a:pt x="88" y="1232"/>
                    </a:lnTo>
                    <a:lnTo>
                      <a:pt x="83" y="1243"/>
                    </a:lnTo>
                    <a:lnTo>
                      <a:pt x="78" y="1253"/>
                    </a:lnTo>
                    <a:lnTo>
                      <a:pt x="73" y="1263"/>
                    </a:lnTo>
                    <a:lnTo>
                      <a:pt x="64" y="1154"/>
                    </a:lnTo>
                    <a:lnTo>
                      <a:pt x="57" y="1045"/>
                    </a:lnTo>
                    <a:lnTo>
                      <a:pt x="51" y="939"/>
                    </a:lnTo>
                    <a:lnTo>
                      <a:pt x="46" y="832"/>
                    </a:lnTo>
                    <a:lnTo>
                      <a:pt x="43" y="727"/>
                    </a:lnTo>
                    <a:lnTo>
                      <a:pt x="40" y="623"/>
                    </a:lnTo>
                    <a:lnTo>
                      <a:pt x="35" y="515"/>
                    </a:lnTo>
                    <a:lnTo>
                      <a:pt x="30" y="410"/>
                    </a:lnTo>
                    <a:lnTo>
                      <a:pt x="24" y="303"/>
                    </a:lnTo>
                    <a:lnTo>
                      <a:pt x="17" y="194"/>
                    </a:lnTo>
                    <a:lnTo>
                      <a:pt x="24" y="210"/>
                    </a:lnTo>
                    <a:lnTo>
                      <a:pt x="29" y="227"/>
                    </a:lnTo>
                    <a:lnTo>
                      <a:pt x="35" y="245"/>
                    </a:lnTo>
                    <a:lnTo>
                      <a:pt x="40" y="263"/>
                    </a:lnTo>
                    <a:lnTo>
                      <a:pt x="43" y="282"/>
                    </a:lnTo>
                    <a:lnTo>
                      <a:pt x="48" y="299"/>
                    </a:lnTo>
                    <a:lnTo>
                      <a:pt x="51" y="319"/>
                    </a:lnTo>
                    <a:lnTo>
                      <a:pt x="53" y="338"/>
                    </a:lnTo>
                    <a:lnTo>
                      <a:pt x="54" y="359"/>
                    </a:lnTo>
                    <a:lnTo>
                      <a:pt x="56" y="378"/>
                    </a:lnTo>
                    <a:lnTo>
                      <a:pt x="57" y="379"/>
                    </a:lnTo>
                    <a:lnTo>
                      <a:pt x="59" y="381"/>
                    </a:lnTo>
                    <a:lnTo>
                      <a:pt x="61" y="383"/>
                    </a:lnTo>
                    <a:lnTo>
                      <a:pt x="62" y="384"/>
                    </a:lnTo>
                    <a:lnTo>
                      <a:pt x="64" y="386"/>
                    </a:lnTo>
                    <a:lnTo>
                      <a:pt x="65" y="387"/>
                    </a:lnTo>
                    <a:lnTo>
                      <a:pt x="67" y="389"/>
                    </a:lnTo>
                    <a:lnTo>
                      <a:pt x="69" y="391"/>
                    </a:lnTo>
                    <a:lnTo>
                      <a:pt x="70" y="392"/>
                    </a:lnTo>
                    <a:lnTo>
                      <a:pt x="73" y="392"/>
                    </a:lnTo>
                    <a:lnTo>
                      <a:pt x="83" y="378"/>
                    </a:lnTo>
                    <a:lnTo>
                      <a:pt x="83" y="343"/>
                    </a:lnTo>
                    <a:lnTo>
                      <a:pt x="81" y="307"/>
                    </a:lnTo>
                    <a:lnTo>
                      <a:pt x="78" y="272"/>
                    </a:lnTo>
                    <a:lnTo>
                      <a:pt x="75" y="237"/>
                    </a:lnTo>
                    <a:lnTo>
                      <a:pt x="70" y="203"/>
                    </a:lnTo>
                    <a:lnTo>
                      <a:pt x="64" y="170"/>
                    </a:lnTo>
                    <a:lnTo>
                      <a:pt x="57" y="138"/>
                    </a:lnTo>
                    <a:lnTo>
                      <a:pt x="48" y="106"/>
                    </a:lnTo>
                    <a:lnTo>
                      <a:pt x="38" y="74"/>
                    </a:lnTo>
                    <a:lnTo>
                      <a:pt x="27" y="42"/>
                    </a:lnTo>
                    <a:lnTo>
                      <a:pt x="17" y="42"/>
                    </a:lnTo>
                    <a:lnTo>
                      <a:pt x="17" y="37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7" y="21"/>
                    </a:lnTo>
                    <a:lnTo>
                      <a:pt x="16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1" y="5"/>
                    </a:lnTo>
                    <a:lnTo>
                      <a:pt x="41" y="8"/>
                    </a:lnTo>
                    <a:lnTo>
                      <a:pt x="61" y="13"/>
                    </a:lnTo>
                    <a:lnTo>
                      <a:pt x="81" y="16"/>
                    </a:lnTo>
                    <a:lnTo>
                      <a:pt x="101" y="18"/>
                    </a:lnTo>
                    <a:lnTo>
                      <a:pt x="120" y="18"/>
                    </a:lnTo>
                    <a:lnTo>
                      <a:pt x="139" y="16"/>
                    </a:lnTo>
                    <a:lnTo>
                      <a:pt x="158" y="13"/>
                    </a:lnTo>
                    <a:lnTo>
                      <a:pt x="177" y="8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8" name="Freeform 82"/>
              <p:cNvSpPr>
                <a:spLocks/>
              </p:cNvSpPr>
              <p:nvPr/>
            </p:nvSpPr>
            <p:spPr bwMode="auto">
              <a:xfrm>
                <a:off x="2914" y="2834"/>
                <a:ext cx="100" cy="631"/>
              </a:xfrm>
              <a:custGeom>
                <a:avLst/>
                <a:gdLst>
                  <a:gd name="T0" fmla="*/ 185 w 198"/>
                  <a:gd name="T1" fmla="*/ 111 h 1263"/>
                  <a:gd name="T2" fmla="*/ 155 w 198"/>
                  <a:gd name="T3" fmla="*/ 331 h 1263"/>
                  <a:gd name="T4" fmla="*/ 121 w 198"/>
                  <a:gd name="T5" fmla="*/ 547 h 1263"/>
                  <a:gd name="T6" fmla="*/ 93 w 198"/>
                  <a:gd name="T7" fmla="*/ 765 h 1263"/>
                  <a:gd name="T8" fmla="*/ 78 w 198"/>
                  <a:gd name="T9" fmla="*/ 983 h 1263"/>
                  <a:gd name="T10" fmla="*/ 93 w 198"/>
                  <a:gd name="T11" fmla="*/ 1087 h 1263"/>
                  <a:gd name="T12" fmla="*/ 109 w 198"/>
                  <a:gd name="T13" fmla="*/ 1066 h 1263"/>
                  <a:gd name="T14" fmla="*/ 113 w 198"/>
                  <a:gd name="T15" fmla="*/ 1035 h 1263"/>
                  <a:gd name="T16" fmla="*/ 115 w 198"/>
                  <a:gd name="T17" fmla="*/ 1000 h 1263"/>
                  <a:gd name="T18" fmla="*/ 120 w 198"/>
                  <a:gd name="T19" fmla="*/ 967 h 1263"/>
                  <a:gd name="T20" fmla="*/ 131 w 198"/>
                  <a:gd name="T21" fmla="*/ 914 h 1263"/>
                  <a:gd name="T22" fmla="*/ 142 w 198"/>
                  <a:gd name="T23" fmla="*/ 839 h 1263"/>
                  <a:gd name="T24" fmla="*/ 150 w 198"/>
                  <a:gd name="T25" fmla="*/ 762 h 1263"/>
                  <a:gd name="T26" fmla="*/ 158 w 198"/>
                  <a:gd name="T27" fmla="*/ 687 h 1263"/>
                  <a:gd name="T28" fmla="*/ 171 w 198"/>
                  <a:gd name="T29" fmla="*/ 611 h 1263"/>
                  <a:gd name="T30" fmla="*/ 189 w 198"/>
                  <a:gd name="T31" fmla="*/ 576 h 1263"/>
                  <a:gd name="T32" fmla="*/ 133 w 198"/>
                  <a:gd name="T33" fmla="*/ 1218 h 1263"/>
                  <a:gd name="T34" fmla="*/ 137 w 198"/>
                  <a:gd name="T35" fmla="*/ 1186 h 1263"/>
                  <a:gd name="T36" fmla="*/ 145 w 198"/>
                  <a:gd name="T37" fmla="*/ 1152 h 1263"/>
                  <a:gd name="T38" fmla="*/ 150 w 198"/>
                  <a:gd name="T39" fmla="*/ 1120 h 1263"/>
                  <a:gd name="T40" fmla="*/ 150 w 198"/>
                  <a:gd name="T41" fmla="*/ 1088 h 1263"/>
                  <a:gd name="T42" fmla="*/ 142 w 198"/>
                  <a:gd name="T43" fmla="*/ 1059 h 1263"/>
                  <a:gd name="T44" fmla="*/ 129 w 198"/>
                  <a:gd name="T45" fmla="*/ 1075 h 1263"/>
                  <a:gd name="T46" fmla="*/ 121 w 198"/>
                  <a:gd name="T47" fmla="*/ 1095 h 1263"/>
                  <a:gd name="T48" fmla="*/ 115 w 198"/>
                  <a:gd name="T49" fmla="*/ 1115 h 1263"/>
                  <a:gd name="T50" fmla="*/ 110 w 198"/>
                  <a:gd name="T51" fmla="*/ 1136 h 1263"/>
                  <a:gd name="T52" fmla="*/ 105 w 198"/>
                  <a:gd name="T53" fmla="*/ 1157 h 1263"/>
                  <a:gd name="T54" fmla="*/ 104 w 198"/>
                  <a:gd name="T55" fmla="*/ 1181 h 1263"/>
                  <a:gd name="T56" fmla="*/ 99 w 198"/>
                  <a:gd name="T57" fmla="*/ 1202 h 1263"/>
                  <a:gd name="T58" fmla="*/ 91 w 198"/>
                  <a:gd name="T59" fmla="*/ 1223 h 1263"/>
                  <a:gd name="T60" fmla="*/ 83 w 198"/>
                  <a:gd name="T61" fmla="*/ 1243 h 1263"/>
                  <a:gd name="T62" fmla="*/ 73 w 198"/>
                  <a:gd name="T63" fmla="*/ 1263 h 1263"/>
                  <a:gd name="T64" fmla="*/ 57 w 198"/>
                  <a:gd name="T65" fmla="*/ 1045 h 1263"/>
                  <a:gd name="T66" fmla="*/ 46 w 198"/>
                  <a:gd name="T67" fmla="*/ 832 h 1263"/>
                  <a:gd name="T68" fmla="*/ 40 w 198"/>
                  <a:gd name="T69" fmla="*/ 623 h 1263"/>
                  <a:gd name="T70" fmla="*/ 30 w 198"/>
                  <a:gd name="T71" fmla="*/ 410 h 1263"/>
                  <a:gd name="T72" fmla="*/ 17 w 198"/>
                  <a:gd name="T73" fmla="*/ 194 h 1263"/>
                  <a:gd name="T74" fmla="*/ 29 w 198"/>
                  <a:gd name="T75" fmla="*/ 227 h 1263"/>
                  <a:gd name="T76" fmla="*/ 40 w 198"/>
                  <a:gd name="T77" fmla="*/ 263 h 1263"/>
                  <a:gd name="T78" fmla="*/ 48 w 198"/>
                  <a:gd name="T79" fmla="*/ 299 h 1263"/>
                  <a:gd name="T80" fmla="*/ 53 w 198"/>
                  <a:gd name="T81" fmla="*/ 338 h 1263"/>
                  <a:gd name="T82" fmla="*/ 56 w 198"/>
                  <a:gd name="T83" fmla="*/ 378 h 1263"/>
                  <a:gd name="T84" fmla="*/ 59 w 198"/>
                  <a:gd name="T85" fmla="*/ 381 h 1263"/>
                  <a:gd name="T86" fmla="*/ 62 w 198"/>
                  <a:gd name="T87" fmla="*/ 384 h 1263"/>
                  <a:gd name="T88" fmla="*/ 65 w 198"/>
                  <a:gd name="T89" fmla="*/ 387 h 1263"/>
                  <a:gd name="T90" fmla="*/ 69 w 198"/>
                  <a:gd name="T91" fmla="*/ 391 h 1263"/>
                  <a:gd name="T92" fmla="*/ 73 w 198"/>
                  <a:gd name="T93" fmla="*/ 392 h 1263"/>
                  <a:gd name="T94" fmla="*/ 83 w 198"/>
                  <a:gd name="T95" fmla="*/ 343 h 1263"/>
                  <a:gd name="T96" fmla="*/ 78 w 198"/>
                  <a:gd name="T97" fmla="*/ 272 h 1263"/>
                  <a:gd name="T98" fmla="*/ 70 w 198"/>
                  <a:gd name="T99" fmla="*/ 203 h 1263"/>
                  <a:gd name="T100" fmla="*/ 57 w 198"/>
                  <a:gd name="T101" fmla="*/ 138 h 1263"/>
                  <a:gd name="T102" fmla="*/ 38 w 198"/>
                  <a:gd name="T103" fmla="*/ 74 h 1263"/>
                  <a:gd name="T104" fmla="*/ 17 w 198"/>
                  <a:gd name="T105" fmla="*/ 42 h 1263"/>
                  <a:gd name="T106" fmla="*/ 19 w 198"/>
                  <a:gd name="T107" fmla="*/ 32 h 1263"/>
                  <a:gd name="T108" fmla="*/ 17 w 198"/>
                  <a:gd name="T109" fmla="*/ 21 h 1263"/>
                  <a:gd name="T110" fmla="*/ 14 w 198"/>
                  <a:gd name="T111" fmla="*/ 11 h 1263"/>
                  <a:gd name="T112" fmla="*/ 8 w 198"/>
                  <a:gd name="T113" fmla="*/ 3 h 1263"/>
                  <a:gd name="T114" fmla="*/ 0 w 198"/>
                  <a:gd name="T115" fmla="*/ 0 h 1263"/>
                  <a:gd name="T116" fmla="*/ 41 w 198"/>
                  <a:gd name="T117" fmla="*/ 8 h 1263"/>
                  <a:gd name="T118" fmla="*/ 81 w 198"/>
                  <a:gd name="T119" fmla="*/ 16 h 1263"/>
                  <a:gd name="T120" fmla="*/ 120 w 198"/>
                  <a:gd name="T121" fmla="*/ 18 h 1263"/>
                  <a:gd name="T122" fmla="*/ 158 w 198"/>
                  <a:gd name="T123" fmla="*/ 13 h 1263"/>
                  <a:gd name="T124" fmla="*/ 198 w 198"/>
                  <a:gd name="T125" fmla="*/ 0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8" h="1263">
                    <a:moveTo>
                      <a:pt x="197" y="0"/>
                    </a:moveTo>
                    <a:lnTo>
                      <a:pt x="185" y="111"/>
                    </a:lnTo>
                    <a:lnTo>
                      <a:pt x="171" y="221"/>
                    </a:lnTo>
                    <a:lnTo>
                      <a:pt x="155" y="331"/>
                    </a:lnTo>
                    <a:lnTo>
                      <a:pt x="137" y="439"/>
                    </a:lnTo>
                    <a:lnTo>
                      <a:pt x="121" y="547"/>
                    </a:lnTo>
                    <a:lnTo>
                      <a:pt x="105" y="656"/>
                    </a:lnTo>
                    <a:lnTo>
                      <a:pt x="93" y="765"/>
                    </a:lnTo>
                    <a:lnTo>
                      <a:pt x="83" y="874"/>
                    </a:lnTo>
                    <a:lnTo>
                      <a:pt x="78" y="983"/>
                    </a:lnTo>
                    <a:lnTo>
                      <a:pt x="78" y="1093"/>
                    </a:lnTo>
                    <a:lnTo>
                      <a:pt x="93" y="1087"/>
                    </a:lnTo>
                    <a:lnTo>
                      <a:pt x="102" y="1077"/>
                    </a:lnTo>
                    <a:lnTo>
                      <a:pt x="109" y="1066"/>
                    </a:lnTo>
                    <a:lnTo>
                      <a:pt x="112" y="1051"/>
                    </a:lnTo>
                    <a:lnTo>
                      <a:pt x="113" y="1035"/>
                    </a:lnTo>
                    <a:lnTo>
                      <a:pt x="115" y="1018"/>
                    </a:lnTo>
                    <a:lnTo>
                      <a:pt x="115" y="1000"/>
                    </a:lnTo>
                    <a:lnTo>
                      <a:pt x="117" y="983"/>
                    </a:lnTo>
                    <a:lnTo>
                      <a:pt x="120" y="967"/>
                    </a:lnTo>
                    <a:lnTo>
                      <a:pt x="125" y="951"/>
                    </a:lnTo>
                    <a:lnTo>
                      <a:pt x="131" y="914"/>
                    </a:lnTo>
                    <a:lnTo>
                      <a:pt x="137" y="875"/>
                    </a:lnTo>
                    <a:lnTo>
                      <a:pt x="142" y="839"/>
                    </a:lnTo>
                    <a:lnTo>
                      <a:pt x="145" y="800"/>
                    </a:lnTo>
                    <a:lnTo>
                      <a:pt x="150" y="762"/>
                    </a:lnTo>
                    <a:lnTo>
                      <a:pt x="153" y="723"/>
                    </a:lnTo>
                    <a:lnTo>
                      <a:pt x="158" y="687"/>
                    </a:lnTo>
                    <a:lnTo>
                      <a:pt x="163" y="648"/>
                    </a:lnTo>
                    <a:lnTo>
                      <a:pt x="171" y="611"/>
                    </a:lnTo>
                    <a:lnTo>
                      <a:pt x="179" y="576"/>
                    </a:lnTo>
                    <a:lnTo>
                      <a:pt x="189" y="576"/>
                    </a:lnTo>
                    <a:lnTo>
                      <a:pt x="152" y="1231"/>
                    </a:lnTo>
                    <a:lnTo>
                      <a:pt x="133" y="1218"/>
                    </a:lnTo>
                    <a:lnTo>
                      <a:pt x="134" y="1202"/>
                    </a:lnTo>
                    <a:lnTo>
                      <a:pt x="137" y="1186"/>
                    </a:lnTo>
                    <a:lnTo>
                      <a:pt x="141" y="1170"/>
                    </a:lnTo>
                    <a:lnTo>
                      <a:pt x="145" y="1152"/>
                    </a:lnTo>
                    <a:lnTo>
                      <a:pt x="149" y="1136"/>
                    </a:lnTo>
                    <a:lnTo>
                      <a:pt x="150" y="1120"/>
                    </a:lnTo>
                    <a:lnTo>
                      <a:pt x="152" y="1104"/>
                    </a:lnTo>
                    <a:lnTo>
                      <a:pt x="150" y="1088"/>
                    </a:lnTo>
                    <a:lnTo>
                      <a:pt x="149" y="1074"/>
                    </a:lnTo>
                    <a:lnTo>
                      <a:pt x="142" y="1059"/>
                    </a:lnTo>
                    <a:lnTo>
                      <a:pt x="136" y="1067"/>
                    </a:lnTo>
                    <a:lnTo>
                      <a:pt x="129" y="1075"/>
                    </a:lnTo>
                    <a:lnTo>
                      <a:pt x="126" y="1085"/>
                    </a:lnTo>
                    <a:lnTo>
                      <a:pt x="121" y="1095"/>
                    </a:lnTo>
                    <a:lnTo>
                      <a:pt x="118" y="1104"/>
                    </a:lnTo>
                    <a:lnTo>
                      <a:pt x="115" y="1115"/>
                    </a:lnTo>
                    <a:lnTo>
                      <a:pt x="112" y="1125"/>
                    </a:lnTo>
                    <a:lnTo>
                      <a:pt x="110" y="1136"/>
                    </a:lnTo>
                    <a:lnTo>
                      <a:pt x="109" y="1147"/>
                    </a:lnTo>
                    <a:lnTo>
                      <a:pt x="105" y="1157"/>
                    </a:lnTo>
                    <a:lnTo>
                      <a:pt x="105" y="1170"/>
                    </a:lnTo>
                    <a:lnTo>
                      <a:pt x="104" y="1181"/>
                    </a:lnTo>
                    <a:lnTo>
                      <a:pt x="101" y="1191"/>
                    </a:lnTo>
                    <a:lnTo>
                      <a:pt x="99" y="1202"/>
                    </a:lnTo>
                    <a:lnTo>
                      <a:pt x="94" y="1211"/>
                    </a:lnTo>
                    <a:lnTo>
                      <a:pt x="91" y="1223"/>
                    </a:lnTo>
                    <a:lnTo>
                      <a:pt x="88" y="1232"/>
                    </a:lnTo>
                    <a:lnTo>
                      <a:pt x="83" y="1243"/>
                    </a:lnTo>
                    <a:lnTo>
                      <a:pt x="78" y="1253"/>
                    </a:lnTo>
                    <a:lnTo>
                      <a:pt x="73" y="1263"/>
                    </a:lnTo>
                    <a:lnTo>
                      <a:pt x="64" y="1154"/>
                    </a:lnTo>
                    <a:lnTo>
                      <a:pt x="57" y="1045"/>
                    </a:lnTo>
                    <a:lnTo>
                      <a:pt x="51" y="939"/>
                    </a:lnTo>
                    <a:lnTo>
                      <a:pt x="46" y="832"/>
                    </a:lnTo>
                    <a:lnTo>
                      <a:pt x="43" y="727"/>
                    </a:lnTo>
                    <a:lnTo>
                      <a:pt x="40" y="623"/>
                    </a:lnTo>
                    <a:lnTo>
                      <a:pt x="35" y="515"/>
                    </a:lnTo>
                    <a:lnTo>
                      <a:pt x="30" y="410"/>
                    </a:lnTo>
                    <a:lnTo>
                      <a:pt x="24" y="303"/>
                    </a:lnTo>
                    <a:lnTo>
                      <a:pt x="17" y="194"/>
                    </a:lnTo>
                    <a:lnTo>
                      <a:pt x="24" y="210"/>
                    </a:lnTo>
                    <a:lnTo>
                      <a:pt x="29" y="227"/>
                    </a:lnTo>
                    <a:lnTo>
                      <a:pt x="35" y="245"/>
                    </a:lnTo>
                    <a:lnTo>
                      <a:pt x="40" y="263"/>
                    </a:lnTo>
                    <a:lnTo>
                      <a:pt x="43" y="282"/>
                    </a:lnTo>
                    <a:lnTo>
                      <a:pt x="48" y="299"/>
                    </a:lnTo>
                    <a:lnTo>
                      <a:pt x="51" y="319"/>
                    </a:lnTo>
                    <a:lnTo>
                      <a:pt x="53" y="338"/>
                    </a:lnTo>
                    <a:lnTo>
                      <a:pt x="54" y="359"/>
                    </a:lnTo>
                    <a:lnTo>
                      <a:pt x="56" y="378"/>
                    </a:lnTo>
                    <a:lnTo>
                      <a:pt x="57" y="379"/>
                    </a:lnTo>
                    <a:lnTo>
                      <a:pt x="59" y="381"/>
                    </a:lnTo>
                    <a:lnTo>
                      <a:pt x="61" y="383"/>
                    </a:lnTo>
                    <a:lnTo>
                      <a:pt x="62" y="384"/>
                    </a:lnTo>
                    <a:lnTo>
                      <a:pt x="64" y="386"/>
                    </a:lnTo>
                    <a:lnTo>
                      <a:pt x="65" y="387"/>
                    </a:lnTo>
                    <a:lnTo>
                      <a:pt x="67" y="389"/>
                    </a:lnTo>
                    <a:lnTo>
                      <a:pt x="69" y="391"/>
                    </a:lnTo>
                    <a:lnTo>
                      <a:pt x="70" y="392"/>
                    </a:lnTo>
                    <a:lnTo>
                      <a:pt x="73" y="392"/>
                    </a:lnTo>
                    <a:lnTo>
                      <a:pt x="83" y="378"/>
                    </a:lnTo>
                    <a:lnTo>
                      <a:pt x="83" y="343"/>
                    </a:lnTo>
                    <a:lnTo>
                      <a:pt x="81" y="307"/>
                    </a:lnTo>
                    <a:lnTo>
                      <a:pt x="78" y="272"/>
                    </a:lnTo>
                    <a:lnTo>
                      <a:pt x="75" y="237"/>
                    </a:lnTo>
                    <a:lnTo>
                      <a:pt x="70" y="203"/>
                    </a:lnTo>
                    <a:lnTo>
                      <a:pt x="64" y="170"/>
                    </a:lnTo>
                    <a:lnTo>
                      <a:pt x="57" y="138"/>
                    </a:lnTo>
                    <a:lnTo>
                      <a:pt x="48" y="106"/>
                    </a:lnTo>
                    <a:lnTo>
                      <a:pt x="38" y="74"/>
                    </a:lnTo>
                    <a:lnTo>
                      <a:pt x="27" y="42"/>
                    </a:lnTo>
                    <a:lnTo>
                      <a:pt x="17" y="42"/>
                    </a:lnTo>
                    <a:lnTo>
                      <a:pt x="17" y="37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7" y="21"/>
                    </a:lnTo>
                    <a:lnTo>
                      <a:pt x="16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1" y="5"/>
                    </a:lnTo>
                    <a:lnTo>
                      <a:pt x="41" y="8"/>
                    </a:lnTo>
                    <a:lnTo>
                      <a:pt x="61" y="13"/>
                    </a:lnTo>
                    <a:lnTo>
                      <a:pt x="81" y="16"/>
                    </a:lnTo>
                    <a:lnTo>
                      <a:pt x="101" y="18"/>
                    </a:lnTo>
                    <a:lnTo>
                      <a:pt x="120" y="18"/>
                    </a:lnTo>
                    <a:lnTo>
                      <a:pt x="139" y="16"/>
                    </a:lnTo>
                    <a:lnTo>
                      <a:pt x="158" y="13"/>
                    </a:lnTo>
                    <a:lnTo>
                      <a:pt x="177" y="8"/>
                    </a:lnTo>
                    <a:lnTo>
                      <a:pt x="198" y="0"/>
                    </a:lnTo>
                    <a:lnTo>
                      <a:pt x="198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9" name="Freeform 83"/>
              <p:cNvSpPr>
                <a:spLocks/>
              </p:cNvSpPr>
              <p:nvPr/>
            </p:nvSpPr>
            <p:spPr bwMode="auto">
              <a:xfrm>
                <a:off x="2910" y="2845"/>
                <a:ext cx="46" cy="668"/>
              </a:xfrm>
              <a:custGeom>
                <a:avLst/>
                <a:gdLst>
                  <a:gd name="T0" fmla="*/ 55 w 93"/>
                  <a:gd name="T1" fmla="*/ 1257 h 1336"/>
                  <a:gd name="T2" fmla="*/ 58 w 93"/>
                  <a:gd name="T3" fmla="*/ 1267 h 1336"/>
                  <a:gd name="T4" fmla="*/ 61 w 93"/>
                  <a:gd name="T5" fmla="*/ 1275 h 1336"/>
                  <a:gd name="T6" fmla="*/ 64 w 93"/>
                  <a:gd name="T7" fmla="*/ 1283 h 1336"/>
                  <a:gd name="T8" fmla="*/ 67 w 93"/>
                  <a:gd name="T9" fmla="*/ 1291 h 1336"/>
                  <a:gd name="T10" fmla="*/ 71 w 93"/>
                  <a:gd name="T11" fmla="*/ 1297 h 1336"/>
                  <a:gd name="T12" fmla="*/ 75 w 93"/>
                  <a:gd name="T13" fmla="*/ 1305 h 1336"/>
                  <a:gd name="T14" fmla="*/ 80 w 93"/>
                  <a:gd name="T15" fmla="*/ 1313 h 1336"/>
                  <a:gd name="T16" fmla="*/ 83 w 93"/>
                  <a:gd name="T17" fmla="*/ 1321 h 1336"/>
                  <a:gd name="T18" fmla="*/ 88 w 93"/>
                  <a:gd name="T19" fmla="*/ 1329 h 1336"/>
                  <a:gd name="T20" fmla="*/ 93 w 93"/>
                  <a:gd name="T21" fmla="*/ 1336 h 1336"/>
                  <a:gd name="T22" fmla="*/ 83 w 93"/>
                  <a:gd name="T23" fmla="*/ 1326 h 1336"/>
                  <a:gd name="T24" fmla="*/ 75 w 93"/>
                  <a:gd name="T25" fmla="*/ 1315 h 1336"/>
                  <a:gd name="T26" fmla="*/ 67 w 93"/>
                  <a:gd name="T27" fmla="*/ 1304 h 1336"/>
                  <a:gd name="T28" fmla="*/ 61 w 93"/>
                  <a:gd name="T29" fmla="*/ 1289 h 1336"/>
                  <a:gd name="T30" fmla="*/ 55 w 93"/>
                  <a:gd name="T31" fmla="*/ 1276 h 1336"/>
                  <a:gd name="T32" fmla="*/ 50 w 93"/>
                  <a:gd name="T33" fmla="*/ 1262 h 1336"/>
                  <a:gd name="T34" fmla="*/ 47 w 93"/>
                  <a:gd name="T35" fmla="*/ 1248 h 1336"/>
                  <a:gd name="T36" fmla="*/ 43 w 93"/>
                  <a:gd name="T37" fmla="*/ 1233 h 1336"/>
                  <a:gd name="T38" fmla="*/ 42 w 93"/>
                  <a:gd name="T39" fmla="*/ 1217 h 1336"/>
                  <a:gd name="T40" fmla="*/ 42 w 93"/>
                  <a:gd name="T41" fmla="*/ 1204 h 1336"/>
                  <a:gd name="T42" fmla="*/ 0 w 93"/>
                  <a:gd name="T43" fmla="*/ 168 h 1336"/>
                  <a:gd name="T44" fmla="*/ 3 w 93"/>
                  <a:gd name="T45" fmla="*/ 0 h 1336"/>
                  <a:gd name="T46" fmla="*/ 56 w 93"/>
                  <a:gd name="T47" fmla="*/ 1257 h 1336"/>
                  <a:gd name="T48" fmla="*/ 56 w 93"/>
                  <a:gd name="T49" fmla="*/ 1257 h 1336"/>
                  <a:gd name="T50" fmla="*/ 55 w 93"/>
                  <a:gd name="T51" fmla="*/ 1257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" h="1336">
                    <a:moveTo>
                      <a:pt x="55" y="1257"/>
                    </a:moveTo>
                    <a:lnTo>
                      <a:pt x="58" y="1267"/>
                    </a:lnTo>
                    <a:lnTo>
                      <a:pt x="61" y="1275"/>
                    </a:lnTo>
                    <a:lnTo>
                      <a:pt x="64" y="1283"/>
                    </a:lnTo>
                    <a:lnTo>
                      <a:pt x="67" y="1291"/>
                    </a:lnTo>
                    <a:lnTo>
                      <a:pt x="71" y="1297"/>
                    </a:lnTo>
                    <a:lnTo>
                      <a:pt x="75" y="1305"/>
                    </a:lnTo>
                    <a:lnTo>
                      <a:pt x="80" y="1313"/>
                    </a:lnTo>
                    <a:lnTo>
                      <a:pt x="83" y="1321"/>
                    </a:lnTo>
                    <a:lnTo>
                      <a:pt x="88" y="1329"/>
                    </a:lnTo>
                    <a:lnTo>
                      <a:pt x="93" y="1336"/>
                    </a:lnTo>
                    <a:lnTo>
                      <a:pt x="83" y="1326"/>
                    </a:lnTo>
                    <a:lnTo>
                      <a:pt x="75" y="1315"/>
                    </a:lnTo>
                    <a:lnTo>
                      <a:pt x="67" y="1304"/>
                    </a:lnTo>
                    <a:lnTo>
                      <a:pt x="61" y="1289"/>
                    </a:lnTo>
                    <a:lnTo>
                      <a:pt x="55" y="1276"/>
                    </a:lnTo>
                    <a:lnTo>
                      <a:pt x="50" y="1262"/>
                    </a:lnTo>
                    <a:lnTo>
                      <a:pt x="47" y="1248"/>
                    </a:lnTo>
                    <a:lnTo>
                      <a:pt x="43" y="1233"/>
                    </a:lnTo>
                    <a:lnTo>
                      <a:pt x="42" y="1217"/>
                    </a:lnTo>
                    <a:lnTo>
                      <a:pt x="42" y="1204"/>
                    </a:lnTo>
                    <a:lnTo>
                      <a:pt x="0" y="168"/>
                    </a:lnTo>
                    <a:lnTo>
                      <a:pt x="3" y="0"/>
                    </a:lnTo>
                    <a:lnTo>
                      <a:pt x="56" y="1257"/>
                    </a:lnTo>
                    <a:lnTo>
                      <a:pt x="56" y="1257"/>
                    </a:lnTo>
                    <a:lnTo>
                      <a:pt x="55" y="1257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0" name="Freeform 84"/>
              <p:cNvSpPr>
                <a:spLocks/>
              </p:cNvSpPr>
              <p:nvPr/>
            </p:nvSpPr>
            <p:spPr bwMode="auto">
              <a:xfrm>
                <a:off x="2910" y="2845"/>
                <a:ext cx="46" cy="668"/>
              </a:xfrm>
              <a:custGeom>
                <a:avLst/>
                <a:gdLst>
                  <a:gd name="T0" fmla="*/ 55 w 93"/>
                  <a:gd name="T1" fmla="*/ 1257 h 1336"/>
                  <a:gd name="T2" fmla="*/ 58 w 93"/>
                  <a:gd name="T3" fmla="*/ 1267 h 1336"/>
                  <a:gd name="T4" fmla="*/ 61 w 93"/>
                  <a:gd name="T5" fmla="*/ 1275 h 1336"/>
                  <a:gd name="T6" fmla="*/ 64 w 93"/>
                  <a:gd name="T7" fmla="*/ 1283 h 1336"/>
                  <a:gd name="T8" fmla="*/ 67 w 93"/>
                  <a:gd name="T9" fmla="*/ 1291 h 1336"/>
                  <a:gd name="T10" fmla="*/ 71 w 93"/>
                  <a:gd name="T11" fmla="*/ 1297 h 1336"/>
                  <a:gd name="T12" fmla="*/ 75 w 93"/>
                  <a:gd name="T13" fmla="*/ 1305 h 1336"/>
                  <a:gd name="T14" fmla="*/ 80 w 93"/>
                  <a:gd name="T15" fmla="*/ 1313 h 1336"/>
                  <a:gd name="T16" fmla="*/ 83 w 93"/>
                  <a:gd name="T17" fmla="*/ 1321 h 1336"/>
                  <a:gd name="T18" fmla="*/ 88 w 93"/>
                  <a:gd name="T19" fmla="*/ 1329 h 1336"/>
                  <a:gd name="T20" fmla="*/ 93 w 93"/>
                  <a:gd name="T21" fmla="*/ 1336 h 1336"/>
                  <a:gd name="T22" fmla="*/ 83 w 93"/>
                  <a:gd name="T23" fmla="*/ 1326 h 1336"/>
                  <a:gd name="T24" fmla="*/ 75 w 93"/>
                  <a:gd name="T25" fmla="*/ 1315 h 1336"/>
                  <a:gd name="T26" fmla="*/ 67 w 93"/>
                  <a:gd name="T27" fmla="*/ 1304 h 1336"/>
                  <a:gd name="T28" fmla="*/ 61 w 93"/>
                  <a:gd name="T29" fmla="*/ 1289 h 1336"/>
                  <a:gd name="T30" fmla="*/ 55 w 93"/>
                  <a:gd name="T31" fmla="*/ 1276 h 1336"/>
                  <a:gd name="T32" fmla="*/ 50 w 93"/>
                  <a:gd name="T33" fmla="*/ 1262 h 1336"/>
                  <a:gd name="T34" fmla="*/ 47 w 93"/>
                  <a:gd name="T35" fmla="*/ 1248 h 1336"/>
                  <a:gd name="T36" fmla="*/ 43 w 93"/>
                  <a:gd name="T37" fmla="*/ 1233 h 1336"/>
                  <a:gd name="T38" fmla="*/ 42 w 93"/>
                  <a:gd name="T39" fmla="*/ 1217 h 1336"/>
                  <a:gd name="T40" fmla="*/ 42 w 93"/>
                  <a:gd name="T41" fmla="*/ 1204 h 1336"/>
                  <a:gd name="T42" fmla="*/ 0 w 93"/>
                  <a:gd name="T43" fmla="*/ 168 h 1336"/>
                  <a:gd name="T44" fmla="*/ 3 w 93"/>
                  <a:gd name="T45" fmla="*/ 0 h 1336"/>
                  <a:gd name="T46" fmla="*/ 56 w 93"/>
                  <a:gd name="T47" fmla="*/ 1257 h 1336"/>
                  <a:gd name="T48" fmla="*/ 56 w 93"/>
                  <a:gd name="T49" fmla="*/ 1257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" h="1336">
                    <a:moveTo>
                      <a:pt x="55" y="1257"/>
                    </a:moveTo>
                    <a:lnTo>
                      <a:pt x="58" y="1267"/>
                    </a:lnTo>
                    <a:lnTo>
                      <a:pt x="61" y="1275"/>
                    </a:lnTo>
                    <a:lnTo>
                      <a:pt x="64" y="1283"/>
                    </a:lnTo>
                    <a:lnTo>
                      <a:pt x="67" y="1291"/>
                    </a:lnTo>
                    <a:lnTo>
                      <a:pt x="71" y="1297"/>
                    </a:lnTo>
                    <a:lnTo>
                      <a:pt x="75" y="1305"/>
                    </a:lnTo>
                    <a:lnTo>
                      <a:pt x="80" y="1313"/>
                    </a:lnTo>
                    <a:lnTo>
                      <a:pt x="83" y="1321"/>
                    </a:lnTo>
                    <a:lnTo>
                      <a:pt x="88" y="1329"/>
                    </a:lnTo>
                    <a:lnTo>
                      <a:pt x="93" y="1336"/>
                    </a:lnTo>
                    <a:lnTo>
                      <a:pt x="83" y="1326"/>
                    </a:lnTo>
                    <a:lnTo>
                      <a:pt x="75" y="1315"/>
                    </a:lnTo>
                    <a:lnTo>
                      <a:pt x="67" y="1304"/>
                    </a:lnTo>
                    <a:lnTo>
                      <a:pt x="61" y="1289"/>
                    </a:lnTo>
                    <a:lnTo>
                      <a:pt x="55" y="1276"/>
                    </a:lnTo>
                    <a:lnTo>
                      <a:pt x="50" y="1262"/>
                    </a:lnTo>
                    <a:lnTo>
                      <a:pt x="47" y="1248"/>
                    </a:lnTo>
                    <a:lnTo>
                      <a:pt x="43" y="1233"/>
                    </a:lnTo>
                    <a:lnTo>
                      <a:pt x="42" y="1217"/>
                    </a:lnTo>
                    <a:lnTo>
                      <a:pt x="42" y="1204"/>
                    </a:lnTo>
                    <a:lnTo>
                      <a:pt x="0" y="168"/>
                    </a:lnTo>
                    <a:lnTo>
                      <a:pt x="3" y="0"/>
                    </a:lnTo>
                    <a:lnTo>
                      <a:pt x="56" y="1257"/>
                    </a:lnTo>
                    <a:lnTo>
                      <a:pt x="56" y="1257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1" name="Freeform 85"/>
              <p:cNvSpPr>
                <a:spLocks/>
              </p:cNvSpPr>
              <p:nvPr/>
            </p:nvSpPr>
            <p:spPr bwMode="auto">
              <a:xfrm>
                <a:off x="2358" y="2988"/>
                <a:ext cx="580" cy="542"/>
              </a:xfrm>
              <a:custGeom>
                <a:avLst/>
                <a:gdLst>
                  <a:gd name="T0" fmla="*/ 960 w 1158"/>
                  <a:gd name="T1" fmla="*/ 1042 h 1083"/>
                  <a:gd name="T2" fmla="*/ 817 w 1158"/>
                  <a:gd name="T3" fmla="*/ 1072 h 1083"/>
                  <a:gd name="T4" fmla="*/ 793 w 1158"/>
                  <a:gd name="T5" fmla="*/ 1083 h 1083"/>
                  <a:gd name="T6" fmla="*/ 984 w 1158"/>
                  <a:gd name="T7" fmla="*/ 1003 h 1083"/>
                  <a:gd name="T8" fmla="*/ 1083 w 1158"/>
                  <a:gd name="T9" fmla="*/ 1014 h 1083"/>
                  <a:gd name="T10" fmla="*/ 1112 w 1158"/>
                  <a:gd name="T11" fmla="*/ 1013 h 1083"/>
                  <a:gd name="T12" fmla="*/ 1109 w 1158"/>
                  <a:gd name="T13" fmla="*/ 978 h 1083"/>
                  <a:gd name="T14" fmla="*/ 998 w 1158"/>
                  <a:gd name="T15" fmla="*/ 949 h 1083"/>
                  <a:gd name="T16" fmla="*/ 838 w 1158"/>
                  <a:gd name="T17" fmla="*/ 987 h 1083"/>
                  <a:gd name="T18" fmla="*/ 681 w 1158"/>
                  <a:gd name="T19" fmla="*/ 1038 h 1083"/>
                  <a:gd name="T20" fmla="*/ 662 w 1158"/>
                  <a:gd name="T21" fmla="*/ 1026 h 1083"/>
                  <a:gd name="T22" fmla="*/ 673 w 1158"/>
                  <a:gd name="T23" fmla="*/ 997 h 1083"/>
                  <a:gd name="T24" fmla="*/ 542 w 1158"/>
                  <a:gd name="T25" fmla="*/ 992 h 1083"/>
                  <a:gd name="T26" fmla="*/ 249 w 1158"/>
                  <a:gd name="T27" fmla="*/ 938 h 1083"/>
                  <a:gd name="T28" fmla="*/ 37 w 1158"/>
                  <a:gd name="T29" fmla="*/ 714 h 1083"/>
                  <a:gd name="T30" fmla="*/ 1 w 1158"/>
                  <a:gd name="T31" fmla="*/ 219 h 1083"/>
                  <a:gd name="T32" fmla="*/ 64 w 1158"/>
                  <a:gd name="T33" fmla="*/ 184 h 1083"/>
                  <a:gd name="T34" fmla="*/ 53 w 1158"/>
                  <a:gd name="T35" fmla="*/ 235 h 1083"/>
                  <a:gd name="T36" fmla="*/ 61 w 1158"/>
                  <a:gd name="T37" fmla="*/ 338 h 1083"/>
                  <a:gd name="T38" fmla="*/ 80 w 1158"/>
                  <a:gd name="T39" fmla="*/ 544 h 1083"/>
                  <a:gd name="T40" fmla="*/ 165 w 1158"/>
                  <a:gd name="T41" fmla="*/ 646 h 1083"/>
                  <a:gd name="T42" fmla="*/ 195 w 1158"/>
                  <a:gd name="T43" fmla="*/ 613 h 1083"/>
                  <a:gd name="T44" fmla="*/ 201 w 1158"/>
                  <a:gd name="T45" fmla="*/ 634 h 1083"/>
                  <a:gd name="T46" fmla="*/ 390 w 1158"/>
                  <a:gd name="T47" fmla="*/ 843 h 1083"/>
                  <a:gd name="T48" fmla="*/ 701 w 1158"/>
                  <a:gd name="T49" fmla="*/ 901 h 1083"/>
                  <a:gd name="T50" fmla="*/ 752 w 1158"/>
                  <a:gd name="T51" fmla="*/ 898 h 1083"/>
                  <a:gd name="T52" fmla="*/ 619 w 1158"/>
                  <a:gd name="T53" fmla="*/ 862 h 1083"/>
                  <a:gd name="T54" fmla="*/ 293 w 1158"/>
                  <a:gd name="T55" fmla="*/ 803 h 1083"/>
                  <a:gd name="T56" fmla="*/ 230 w 1158"/>
                  <a:gd name="T57" fmla="*/ 669 h 1083"/>
                  <a:gd name="T58" fmla="*/ 211 w 1158"/>
                  <a:gd name="T59" fmla="*/ 483 h 1083"/>
                  <a:gd name="T60" fmla="*/ 209 w 1158"/>
                  <a:gd name="T61" fmla="*/ 317 h 1083"/>
                  <a:gd name="T62" fmla="*/ 209 w 1158"/>
                  <a:gd name="T63" fmla="*/ 475 h 1083"/>
                  <a:gd name="T64" fmla="*/ 238 w 1158"/>
                  <a:gd name="T65" fmla="*/ 664 h 1083"/>
                  <a:gd name="T66" fmla="*/ 321 w 1158"/>
                  <a:gd name="T67" fmla="*/ 763 h 1083"/>
                  <a:gd name="T68" fmla="*/ 315 w 1158"/>
                  <a:gd name="T69" fmla="*/ 664 h 1083"/>
                  <a:gd name="T70" fmla="*/ 408 w 1158"/>
                  <a:gd name="T71" fmla="*/ 810 h 1083"/>
                  <a:gd name="T72" fmla="*/ 526 w 1158"/>
                  <a:gd name="T73" fmla="*/ 830 h 1083"/>
                  <a:gd name="T74" fmla="*/ 681 w 1158"/>
                  <a:gd name="T75" fmla="*/ 846 h 1083"/>
                  <a:gd name="T76" fmla="*/ 713 w 1158"/>
                  <a:gd name="T77" fmla="*/ 829 h 1083"/>
                  <a:gd name="T78" fmla="*/ 721 w 1158"/>
                  <a:gd name="T79" fmla="*/ 821 h 1083"/>
                  <a:gd name="T80" fmla="*/ 725 w 1158"/>
                  <a:gd name="T81" fmla="*/ 853 h 1083"/>
                  <a:gd name="T82" fmla="*/ 785 w 1158"/>
                  <a:gd name="T83" fmla="*/ 874 h 1083"/>
                  <a:gd name="T84" fmla="*/ 832 w 1158"/>
                  <a:gd name="T85" fmla="*/ 848 h 1083"/>
                  <a:gd name="T86" fmla="*/ 845 w 1158"/>
                  <a:gd name="T87" fmla="*/ 826 h 1083"/>
                  <a:gd name="T88" fmla="*/ 811 w 1158"/>
                  <a:gd name="T89" fmla="*/ 878 h 1083"/>
                  <a:gd name="T90" fmla="*/ 789 w 1158"/>
                  <a:gd name="T91" fmla="*/ 891 h 1083"/>
                  <a:gd name="T92" fmla="*/ 803 w 1158"/>
                  <a:gd name="T93" fmla="*/ 907 h 1083"/>
                  <a:gd name="T94" fmla="*/ 840 w 1158"/>
                  <a:gd name="T95" fmla="*/ 898 h 1083"/>
                  <a:gd name="T96" fmla="*/ 873 w 1158"/>
                  <a:gd name="T97" fmla="*/ 576 h 1083"/>
                  <a:gd name="T98" fmla="*/ 915 w 1158"/>
                  <a:gd name="T99" fmla="*/ 344 h 1083"/>
                  <a:gd name="T100" fmla="*/ 933 w 1158"/>
                  <a:gd name="T101" fmla="*/ 630 h 1083"/>
                  <a:gd name="T102" fmla="*/ 976 w 1158"/>
                  <a:gd name="T103" fmla="*/ 742 h 1083"/>
                  <a:gd name="T104" fmla="*/ 1040 w 1158"/>
                  <a:gd name="T105" fmla="*/ 702 h 1083"/>
                  <a:gd name="T106" fmla="*/ 1027 w 1158"/>
                  <a:gd name="T107" fmla="*/ 496 h 1083"/>
                  <a:gd name="T108" fmla="*/ 1046 w 1158"/>
                  <a:gd name="T109" fmla="*/ 454 h 1083"/>
                  <a:gd name="T110" fmla="*/ 1046 w 1158"/>
                  <a:gd name="T111" fmla="*/ 389 h 1083"/>
                  <a:gd name="T112" fmla="*/ 1030 w 1158"/>
                  <a:gd name="T113" fmla="*/ 286 h 1083"/>
                  <a:gd name="T114" fmla="*/ 1045 w 1158"/>
                  <a:gd name="T115" fmla="*/ 176 h 1083"/>
                  <a:gd name="T116" fmla="*/ 1158 w 1158"/>
                  <a:gd name="T117" fmla="*/ 1056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8" h="1083">
                    <a:moveTo>
                      <a:pt x="1157" y="1056"/>
                    </a:moveTo>
                    <a:lnTo>
                      <a:pt x="1126" y="1040"/>
                    </a:lnTo>
                    <a:lnTo>
                      <a:pt x="1094" y="1030"/>
                    </a:lnTo>
                    <a:lnTo>
                      <a:pt x="1061" y="1027"/>
                    </a:lnTo>
                    <a:lnTo>
                      <a:pt x="1027" y="1029"/>
                    </a:lnTo>
                    <a:lnTo>
                      <a:pt x="993" y="1034"/>
                    </a:lnTo>
                    <a:lnTo>
                      <a:pt x="960" y="1042"/>
                    </a:lnTo>
                    <a:lnTo>
                      <a:pt x="926" y="1048"/>
                    </a:lnTo>
                    <a:lnTo>
                      <a:pt x="893" y="1056"/>
                    </a:lnTo>
                    <a:lnTo>
                      <a:pt x="859" y="1061"/>
                    </a:lnTo>
                    <a:lnTo>
                      <a:pt x="825" y="1064"/>
                    </a:lnTo>
                    <a:lnTo>
                      <a:pt x="822" y="1067"/>
                    </a:lnTo>
                    <a:lnTo>
                      <a:pt x="821" y="1070"/>
                    </a:lnTo>
                    <a:lnTo>
                      <a:pt x="817" y="1072"/>
                    </a:lnTo>
                    <a:lnTo>
                      <a:pt x="814" y="1075"/>
                    </a:lnTo>
                    <a:lnTo>
                      <a:pt x="811" y="1077"/>
                    </a:lnTo>
                    <a:lnTo>
                      <a:pt x="808" y="1078"/>
                    </a:lnTo>
                    <a:lnTo>
                      <a:pt x="805" y="1080"/>
                    </a:lnTo>
                    <a:lnTo>
                      <a:pt x="801" y="1082"/>
                    </a:lnTo>
                    <a:lnTo>
                      <a:pt x="797" y="1082"/>
                    </a:lnTo>
                    <a:lnTo>
                      <a:pt x="793" y="1083"/>
                    </a:lnTo>
                    <a:lnTo>
                      <a:pt x="817" y="1066"/>
                    </a:lnTo>
                    <a:lnTo>
                      <a:pt x="841" y="1051"/>
                    </a:lnTo>
                    <a:lnTo>
                      <a:pt x="869" y="1037"/>
                    </a:lnTo>
                    <a:lnTo>
                      <a:pt x="896" y="1026"/>
                    </a:lnTo>
                    <a:lnTo>
                      <a:pt x="925" y="1016"/>
                    </a:lnTo>
                    <a:lnTo>
                      <a:pt x="953" y="1008"/>
                    </a:lnTo>
                    <a:lnTo>
                      <a:pt x="984" y="1003"/>
                    </a:lnTo>
                    <a:lnTo>
                      <a:pt x="1013" y="1002"/>
                    </a:lnTo>
                    <a:lnTo>
                      <a:pt x="1041" y="1002"/>
                    </a:lnTo>
                    <a:lnTo>
                      <a:pt x="1070" y="1005"/>
                    </a:lnTo>
                    <a:lnTo>
                      <a:pt x="1073" y="1008"/>
                    </a:lnTo>
                    <a:lnTo>
                      <a:pt x="1077" y="1010"/>
                    </a:lnTo>
                    <a:lnTo>
                      <a:pt x="1080" y="1013"/>
                    </a:lnTo>
                    <a:lnTo>
                      <a:pt x="1083" y="1014"/>
                    </a:lnTo>
                    <a:lnTo>
                      <a:pt x="1086" y="1016"/>
                    </a:lnTo>
                    <a:lnTo>
                      <a:pt x="1091" y="1018"/>
                    </a:lnTo>
                    <a:lnTo>
                      <a:pt x="1094" y="1018"/>
                    </a:lnTo>
                    <a:lnTo>
                      <a:pt x="1097" y="1018"/>
                    </a:lnTo>
                    <a:lnTo>
                      <a:pt x="1102" y="1018"/>
                    </a:lnTo>
                    <a:lnTo>
                      <a:pt x="1105" y="1018"/>
                    </a:lnTo>
                    <a:lnTo>
                      <a:pt x="1112" y="1013"/>
                    </a:lnTo>
                    <a:lnTo>
                      <a:pt x="1115" y="1010"/>
                    </a:lnTo>
                    <a:lnTo>
                      <a:pt x="1115" y="1005"/>
                    </a:lnTo>
                    <a:lnTo>
                      <a:pt x="1115" y="1000"/>
                    </a:lnTo>
                    <a:lnTo>
                      <a:pt x="1113" y="994"/>
                    </a:lnTo>
                    <a:lnTo>
                      <a:pt x="1112" y="989"/>
                    </a:lnTo>
                    <a:lnTo>
                      <a:pt x="1110" y="984"/>
                    </a:lnTo>
                    <a:lnTo>
                      <a:pt x="1109" y="978"/>
                    </a:lnTo>
                    <a:lnTo>
                      <a:pt x="1107" y="973"/>
                    </a:lnTo>
                    <a:lnTo>
                      <a:pt x="1105" y="968"/>
                    </a:lnTo>
                    <a:lnTo>
                      <a:pt x="1088" y="955"/>
                    </a:lnTo>
                    <a:lnTo>
                      <a:pt x="1069" y="947"/>
                    </a:lnTo>
                    <a:lnTo>
                      <a:pt x="1046" y="944"/>
                    </a:lnTo>
                    <a:lnTo>
                      <a:pt x="1022" y="946"/>
                    </a:lnTo>
                    <a:lnTo>
                      <a:pt x="998" y="949"/>
                    </a:lnTo>
                    <a:lnTo>
                      <a:pt x="974" y="954"/>
                    </a:lnTo>
                    <a:lnTo>
                      <a:pt x="950" y="960"/>
                    </a:lnTo>
                    <a:lnTo>
                      <a:pt x="928" y="966"/>
                    </a:lnTo>
                    <a:lnTo>
                      <a:pt x="905" y="970"/>
                    </a:lnTo>
                    <a:lnTo>
                      <a:pt x="886" y="971"/>
                    </a:lnTo>
                    <a:lnTo>
                      <a:pt x="862" y="981"/>
                    </a:lnTo>
                    <a:lnTo>
                      <a:pt x="838" y="987"/>
                    </a:lnTo>
                    <a:lnTo>
                      <a:pt x="816" y="994"/>
                    </a:lnTo>
                    <a:lnTo>
                      <a:pt x="792" y="1000"/>
                    </a:lnTo>
                    <a:lnTo>
                      <a:pt x="769" y="1005"/>
                    </a:lnTo>
                    <a:lnTo>
                      <a:pt x="745" y="1011"/>
                    </a:lnTo>
                    <a:lnTo>
                      <a:pt x="723" y="1019"/>
                    </a:lnTo>
                    <a:lnTo>
                      <a:pt x="702" y="1027"/>
                    </a:lnTo>
                    <a:lnTo>
                      <a:pt x="681" y="1038"/>
                    </a:lnTo>
                    <a:lnTo>
                      <a:pt x="661" y="1050"/>
                    </a:lnTo>
                    <a:lnTo>
                      <a:pt x="619" y="1046"/>
                    </a:lnTo>
                    <a:lnTo>
                      <a:pt x="625" y="1038"/>
                    </a:lnTo>
                    <a:lnTo>
                      <a:pt x="633" y="1034"/>
                    </a:lnTo>
                    <a:lnTo>
                      <a:pt x="641" y="1029"/>
                    </a:lnTo>
                    <a:lnTo>
                      <a:pt x="653" y="1027"/>
                    </a:lnTo>
                    <a:lnTo>
                      <a:pt x="662" y="1026"/>
                    </a:lnTo>
                    <a:lnTo>
                      <a:pt x="673" y="1024"/>
                    </a:lnTo>
                    <a:lnTo>
                      <a:pt x="683" y="1022"/>
                    </a:lnTo>
                    <a:lnTo>
                      <a:pt x="693" y="1019"/>
                    </a:lnTo>
                    <a:lnTo>
                      <a:pt x="701" y="1013"/>
                    </a:lnTo>
                    <a:lnTo>
                      <a:pt x="707" y="1005"/>
                    </a:lnTo>
                    <a:lnTo>
                      <a:pt x="691" y="1000"/>
                    </a:lnTo>
                    <a:lnTo>
                      <a:pt x="673" y="997"/>
                    </a:lnTo>
                    <a:lnTo>
                      <a:pt x="654" y="995"/>
                    </a:lnTo>
                    <a:lnTo>
                      <a:pt x="635" y="995"/>
                    </a:lnTo>
                    <a:lnTo>
                      <a:pt x="616" y="995"/>
                    </a:lnTo>
                    <a:lnTo>
                      <a:pt x="597" y="995"/>
                    </a:lnTo>
                    <a:lnTo>
                      <a:pt x="577" y="995"/>
                    </a:lnTo>
                    <a:lnTo>
                      <a:pt x="558" y="994"/>
                    </a:lnTo>
                    <a:lnTo>
                      <a:pt x="542" y="992"/>
                    </a:lnTo>
                    <a:lnTo>
                      <a:pt x="526" y="987"/>
                    </a:lnTo>
                    <a:lnTo>
                      <a:pt x="481" y="974"/>
                    </a:lnTo>
                    <a:lnTo>
                      <a:pt x="435" y="965"/>
                    </a:lnTo>
                    <a:lnTo>
                      <a:pt x="389" y="957"/>
                    </a:lnTo>
                    <a:lnTo>
                      <a:pt x="342" y="950"/>
                    </a:lnTo>
                    <a:lnTo>
                      <a:pt x="296" y="944"/>
                    </a:lnTo>
                    <a:lnTo>
                      <a:pt x="249" y="938"/>
                    </a:lnTo>
                    <a:lnTo>
                      <a:pt x="205" y="928"/>
                    </a:lnTo>
                    <a:lnTo>
                      <a:pt x="161" y="917"/>
                    </a:lnTo>
                    <a:lnTo>
                      <a:pt x="117" y="901"/>
                    </a:lnTo>
                    <a:lnTo>
                      <a:pt x="75" y="880"/>
                    </a:lnTo>
                    <a:lnTo>
                      <a:pt x="46" y="848"/>
                    </a:lnTo>
                    <a:lnTo>
                      <a:pt x="41" y="781"/>
                    </a:lnTo>
                    <a:lnTo>
                      <a:pt x="37" y="714"/>
                    </a:lnTo>
                    <a:lnTo>
                      <a:pt x="30" y="643"/>
                    </a:lnTo>
                    <a:lnTo>
                      <a:pt x="25" y="573"/>
                    </a:lnTo>
                    <a:lnTo>
                      <a:pt x="19" y="502"/>
                    </a:lnTo>
                    <a:lnTo>
                      <a:pt x="14" y="432"/>
                    </a:lnTo>
                    <a:lnTo>
                      <a:pt x="8" y="360"/>
                    </a:lnTo>
                    <a:lnTo>
                      <a:pt x="5" y="290"/>
                    </a:lnTo>
                    <a:lnTo>
                      <a:pt x="1" y="219"/>
                    </a:lnTo>
                    <a:lnTo>
                      <a:pt x="0" y="147"/>
                    </a:lnTo>
                    <a:lnTo>
                      <a:pt x="62" y="158"/>
                    </a:lnTo>
                    <a:lnTo>
                      <a:pt x="64" y="163"/>
                    </a:lnTo>
                    <a:lnTo>
                      <a:pt x="65" y="168"/>
                    </a:lnTo>
                    <a:lnTo>
                      <a:pt x="65" y="173"/>
                    </a:lnTo>
                    <a:lnTo>
                      <a:pt x="65" y="179"/>
                    </a:lnTo>
                    <a:lnTo>
                      <a:pt x="64" y="184"/>
                    </a:lnTo>
                    <a:lnTo>
                      <a:pt x="62" y="189"/>
                    </a:lnTo>
                    <a:lnTo>
                      <a:pt x="61" y="194"/>
                    </a:lnTo>
                    <a:lnTo>
                      <a:pt x="57" y="198"/>
                    </a:lnTo>
                    <a:lnTo>
                      <a:pt x="54" y="203"/>
                    </a:lnTo>
                    <a:lnTo>
                      <a:pt x="53" y="208"/>
                    </a:lnTo>
                    <a:lnTo>
                      <a:pt x="53" y="221"/>
                    </a:lnTo>
                    <a:lnTo>
                      <a:pt x="53" y="235"/>
                    </a:lnTo>
                    <a:lnTo>
                      <a:pt x="53" y="250"/>
                    </a:lnTo>
                    <a:lnTo>
                      <a:pt x="51" y="266"/>
                    </a:lnTo>
                    <a:lnTo>
                      <a:pt x="51" y="282"/>
                    </a:lnTo>
                    <a:lnTo>
                      <a:pt x="51" y="298"/>
                    </a:lnTo>
                    <a:lnTo>
                      <a:pt x="53" y="312"/>
                    </a:lnTo>
                    <a:lnTo>
                      <a:pt x="56" y="326"/>
                    </a:lnTo>
                    <a:lnTo>
                      <a:pt x="61" y="338"/>
                    </a:lnTo>
                    <a:lnTo>
                      <a:pt x="70" y="349"/>
                    </a:lnTo>
                    <a:lnTo>
                      <a:pt x="73" y="382"/>
                    </a:lnTo>
                    <a:lnTo>
                      <a:pt x="75" y="416"/>
                    </a:lnTo>
                    <a:lnTo>
                      <a:pt x="75" y="448"/>
                    </a:lnTo>
                    <a:lnTo>
                      <a:pt x="75" y="482"/>
                    </a:lnTo>
                    <a:lnTo>
                      <a:pt x="77" y="514"/>
                    </a:lnTo>
                    <a:lnTo>
                      <a:pt x="80" y="544"/>
                    </a:lnTo>
                    <a:lnTo>
                      <a:pt x="88" y="573"/>
                    </a:lnTo>
                    <a:lnTo>
                      <a:pt x="101" y="600"/>
                    </a:lnTo>
                    <a:lnTo>
                      <a:pt x="118" y="624"/>
                    </a:lnTo>
                    <a:lnTo>
                      <a:pt x="144" y="645"/>
                    </a:lnTo>
                    <a:lnTo>
                      <a:pt x="152" y="648"/>
                    </a:lnTo>
                    <a:lnTo>
                      <a:pt x="158" y="648"/>
                    </a:lnTo>
                    <a:lnTo>
                      <a:pt x="165" y="646"/>
                    </a:lnTo>
                    <a:lnTo>
                      <a:pt x="171" y="643"/>
                    </a:lnTo>
                    <a:lnTo>
                      <a:pt x="177" y="640"/>
                    </a:lnTo>
                    <a:lnTo>
                      <a:pt x="182" y="635"/>
                    </a:lnTo>
                    <a:lnTo>
                      <a:pt x="187" y="630"/>
                    </a:lnTo>
                    <a:lnTo>
                      <a:pt x="190" y="624"/>
                    </a:lnTo>
                    <a:lnTo>
                      <a:pt x="192" y="619"/>
                    </a:lnTo>
                    <a:lnTo>
                      <a:pt x="195" y="613"/>
                    </a:lnTo>
                    <a:lnTo>
                      <a:pt x="177" y="373"/>
                    </a:lnTo>
                    <a:lnTo>
                      <a:pt x="182" y="414"/>
                    </a:lnTo>
                    <a:lnTo>
                      <a:pt x="185" y="458"/>
                    </a:lnTo>
                    <a:lnTo>
                      <a:pt x="189" y="501"/>
                    </a:lnTo>
                    <a:lnTo>
                      <a:pt x="192" y="546"/>
                    </a:lnTo>
                    <a:lnTo>
                      <a:pt x="197" y="589"/>
                    </a:lnTo>
                    <a:lnTo>
                      <a:pt x="201" y="634"/>
                    </a:lnTo>
                    <a:lnTo>
                      <a:pt x="209" y="677"/>
                    </a:lnTo>
                    <a:lnTo>
                      <a:pt x="219" y="718"/>
                    </a:lnTo>
                    <a:lnTo>
                      <a:pt x="233" y="758"/>
                    </a:lnTo>
                    <a:lnTo>
                      <a:pt x="249" y="797"/>
                    </a:lnTo>
                    <a:lnTo>
                      <a:pt x="301" y="829"/>
                    </a:lnTo>
                    <a:lnTo>
                      <a:pt x="345" y="835"/>
                    </a:lnTo>
                    <a:lnTo>
                      <a:pt x="390" y="843"/>
                    </a:lnTo>
                    <a:lnTo>
                      <a:pt x="435" y="850"/>
                    </a:lnTo>
                    <a:lnTo>
                      <a:pt x="480" y="858"/>
                    </a:lnTo>
                    <a:lnTo>
                      <a:pt x="525" y="866"/>
                    </a:lnTo>
                    <a:lnTo>
                      <a:pt x="569" y="875"/>
                    </a:lnTo>
                    <a:lnTo>
                      <a:pt x="613" y="883"/>
                    </a:lnTo>
                    <a:lnTo>
                      <a:pt x="657" y="891"/>
                    </a:lnTo>
                    <a:lnTo>
                      <a:pt x="701" y="901"/>
                    </a:lnTo>
                    <a:lnTo>
                      <a:pt x="744" y="909"/>
                    </a:lnTo>
                    <a:lnTo>
                      <a:pt x="744" y="907"/>
                    </a:lnTo>
                    <a:lnTo>
                      <a:pt x="745" y="906"/>
                    </a:lnTo>
                    <a:lnTo>
                      <a:pt x="747" y="902"/>
                    </a:lnTo>
                    <a:lnTo>
                      <a:pt x="749" y="901"/>
                    </a:lnTo>
                    <a:lnTo>
                      <a:pt x="750" y="899"/>
                    </a:lnTo>
                    <a:lnTo>
                      <a:pt x="752" y="898"/>
                    </a:lnTo>
                    <a:lnTo>
                      <a:pt x="752" y="896"/>
                    </a:lnTo>
                    <a:lnTo>
                      <a:pt x="753" y="893"/>
                    </a:lnTo>
                    <a:lnTo>
                      <a:pt x="753" y="891"/>
                    </a:lnTo>
                    <a:lnTo>
                      <a:pt x="753" y="890"/>
                    </a:lnTo>
                    <a:lnTo>
                      <a:pt x="710" y="880"/>
                    </a:lnTo>
                    <a:lnTo>
                      <a:pt x="665" y="870"/>
                    </a:lnTo>
                    <a:lnTo>
                      <a:pt x="619" y="862"/>
                    </a:lnTo>
                    <a:lnTo>
                      <a:pt x="571" y="854"/>
                    </a:lnTo>
                    <a:lnTo>
                      <a:pt x="525" y="848"/>
                    </a:lnTo>
                    <a:lnTo>
                      <a:pt x="477" y="840"/>
                    </a:lnTo>
                    <a:lnTo>
                      <a:pt x="429" y="832"/>
                    </a:lnTo>
                    <a:lnTo>
                      <a:pt x="382" y="822"/>
                    </a:lnTo>
                    <a:lnTo>
                      <a:pt x="336" y="813"/>
                    </a:lnTo>
                    <a:lnTo>
                      <a:pt x="293" y="803"/>
                    </a:lnTo>
                    <a:lnTo>
                      <a:pt x="278" y="787"/>
                    </a:lnTo>
                    <a:lnTo>
                      <a:pt x="265" y="770"/>
                    </a:lnTo>
                    <a:lnTo>
                      <a:pt x="256" y="750"/>
                    </a:lnTo>
                    <a:lnTo>
                      <a:pt x="248" y="731"/>
                    </a:lnTo>
                    <a:lnTo>
                      <a:pt x="240" y="712"/>
                    </a:lnTo>
                    <a:lnTo>
                      <a:pt x="235" y="691"/>
                    </a:lnTo>
                    <a:lnTo>
                      <a:pt x="230" y="669"/>
                    </a:lnTo>
                    <a:lnTo>
                      <a:pt x="227" y="648"/>
                    </a:lnTo>
                    <a:lnTo>
                      <a:pt x="225" y="626"/>
                    </a:lnTo>
                    <a:lnTo>
                      <a:pt x="224" y="603"/>
                    </a:lnTo>
                    <a:lnTo>
                      <a:pt x="221" y="574"/>
                    </a:lnTo>
                    <a:lnTo>
                      <a:pt x="217" y="544"/>
                    </a:lnTo>
                    <a:lnTo>
                      <a:pt x="214" y="514"/>
                    </a:lnTo>
                    <a:lnTo>
                      <a:pt x="211" y="483"/>
                    </a:lnTo>
                    <a:lnTo>
                      <a:pt x="208" y="451"/>
                    </a:lnTo>
                    <a:lnTo>
                      <a:pt x="206" y="421"/>
                    </a:lnTo>
                    <a:lnTo>
                      <a:pt x="203" y="389"/>
                    </a:lnTo>
                    <a:lnTo>
                      <a:pt x="203" y="358"/>
                    </a:lnTo>
                    <a:lnTo>
                      <a:pt x="203" y="326"/>
                    </a:lnTo>
                    <a:lnTo>
                      <a:pt x="205" y="296"/>
                    </a:lnTo>
                    <a:lnTo>
                      <a:pt x="209" y="317"/>
                    </a:lnTo>
                    <a:lnTo>
                      <a:pt x="213" y="338"/>
                    </a:lnTo>
                    <a:lnTo>
                      <a:pt x="213" y="360"/>
                    </a:lnTo>
                    <a:lnTo>
                      <a:pt x="213" y="382"/>
                    </a:lnTo>
                    <a:lnTo>
                      <a:pt x="211" y="405"/>
                    </a:lnTo>
                    <a:lnTo>
                      <a:pt x="209" y="429"/>
                    </a:lnTo>
                    <a:lnTo>
                      <a:pt x="208" y="453"/>
                    </a:lnTo>
                    <a:lnTo>
                      <a:pt x="209" y="475"/>
                    </a:lnTo>
                    <a:lnTo>
                      <a:pt x="211" y="498"/>
                    </a:lnTo>
                    <a:lnTo>
                      <a:pt x="217" y="520"/>
                    </a:lnTo>
                    <a:lnTo>
                      <a:pt x="224" y="547"/>
                    </a:lnTo>
                    <a:lnTo>
                      <a:pt x="227" y="576"/>
                    </a:lnTo>
                    <a:lnTo>
                      <a:pt x="230" y="605"/>
                    </a:lnTo>
                    <a:lnTo>
                      <a:pt x="233" y="635"/>
                    </a:lnTo>
                    <a:lnTo>
                      <a:pt x="238" y="664"/>
                    </a:lnTo>
                    <a:lnTo>
                      <a:pt x="245" y="693"/>
                    </a:lnTo>
                    <a:lnTo>
                      <a:pt x="254" y="720"/>
                    </a:lnTo>
                    <a:lnTo>
                      <a:pt x="265" y="746"/>
                    </a:lnTo>
                    <a:lnTo>
                      <a:pt x="283" y="768"/>
                    </a:lnTo>
                    <a:lnTo>
                      <a:pt x="305" y="787"/>
                    </a:lnTo>
                    <a:lnTo>
                      <a:pt x="315" y="776"/>
                    </a:lnTo>
                    <a:lnTo>
                      <a:pt x="321" y="763"/>
                    </a:lnTo>
                    <a:lnTo>
                      <a:pt x="325" y="750"/>
                    </a:lnTo>
                    <a:lnTo>
                      <a:pt x="325" y="736"/>
                    </a:lnTo>
                    <a:lnTo>
                      <a:pt x="323" y="722"/>
                    </a:lnTo>
                    <a:lnTo>
                      <a:pt x="321" y="707"/>
                    </a:lnTo>
                    <a:lnTo>
                      <a:pt x="318" y="693"/>
                    </a:lnTo>
                    <a:lnTo>
                      <a:pt x="317" y="678"/>
                    </a:lnTo>
                    <a:lnTo>
                      <a:pt x="315" y="664"/>
                    </a:lnTo>
                    <a:lnTo>
                      <a:pt x="315" y="650"/>
                    </a:lnTo>
                    <a:lnTo>
                      <a:pt x="339" y="794"/>
                    </a:lnTo>
                    <a:lnTo>
                      <a:pt x="350" y="798"/>
                    </a:lnTo>
                    <a:lnTo>
                      <a:pt x="365" y="802"/>
                    </a:lnTo>
                    <a:lnTo>
                      <a:pt x="379" y="805"/>
                    </a:lnTo>
                    <a:lnTo>
                      <a:pt x="393" y="808"/>
                    </a:lnTo>
                    <a:lnTo>
                      <a:pt x="408" y="810"/>
                    </a:lnTo>
                    <a:lnTo>
                      <a:pt x="422" y="811"/>
                    </a:lnTo>
                    <a:lnTo>
                      <a:pt x="437" y="813"/>
                    </a:lnTo>
                    <a:lnTo>
                      <a:pt x="451" y="814"/>
                    </a:lnTo>
                    <a:lnTo>
                      <a:pt x="464" y="818"/>
                    </a:lnTo>
                    <a:lnTo>
                      <a:pt x="477" y="819"/>
                    </a:lnTo>
                    <a:lnTo>
                      <a:pt x="502" y="826"/>
                    </a:lnTo>
                    <a:lnTo>
                      <a:pt x="526" y="830"/>
                    </a:lnTo>
                    <a:lnTo>
                      <a:pt x="549" y="834"/>
                    </a:lnTo>
                    <a:lnTo>
                      <a:pt x="569" y="835"/>
                    </a:lnTo>
                    <a:lnTo>
                      <a:pt x="590" y="837"/>
                    </a:lnTo>
                    <a:lnTo>
                      <a:pt x="613" y="837"/>
                    </a:lnTo>
                    <a:lnTo>
                      <a:pt x="633" y="840"/>
                    </a:lnTo>
                    <a:lnTo>
                      <a:pt x="657" y="842"/>
                    </a:lnTo>
                    <a:lnTo>
                      <a:pt x="681" y="846"/>
                    </a:lnTo>
                    <a:lnTo>
                      <a:pt x="707" y="853"/>
                    </a:lnTo>
                    <a:lnTo>
                      <a:pt x="712" y="850"/>
                    </a:lnTo>
                    <a:lnTo>
                      <a:pt x="715" y="846"/>
                    </a:lnTo>
                    <a:lnTo>
                      <a:pt x="715" y="842"/>
                    </a:lnTo>
                    <a:lnTo>
                      <a:pt x="715" y="838"/>
                    </a:lnTo>
                    <a:lnTo>
                      <a:pt x="715" y="834"/>
                    </a:lnTo>
                    <a:lnTo>
                      <a:pt x="713" y="829"/>
                    </a:lnTo>
                    <a:lnTo>
                      <a:pt x="712" y="824"/>
                    </a:lnTo>
                    <a:lnTo>
                      <a:pt x="710" y="819"/>
                    </a:lnTo>
                    <a:lnTo>
                      <a:pt x="710" y="814"/>
                    </a:lnTo>
                    <a:lnTo>
                      <a:pt x="710" y="810"/>
                    </a:lnTo>
                    <a:lnTo>
                      <a:pt x="715" y="813"/>
                    </a:lnTo>
                    <a:lnTo>
                      <a:pt x="718" y="818"/>
                    </a:lnTo>
                    <a:lnTo>
                      <a:pt x="721" y="821"/>
                    </a:lnTo>
                    <a:lnTo>
                      <a:pt x="723" y="826"/>
                    </a:lnTo>
                    <a:lnTo>
                      <a:pt x="725" y="829"/>
                    </a:lnTo>
                    <a:lnTo>
                      <a:pt x="725" y="834"/>
                    </a:lnTo>
                    <a:lnTo>
                      <a:pt x="725" y="838"/>
                    </a:lnTo>
                    <a:lnTo>
                      <a:pt x="725" y="843"/>
                    </a:lnTo>
                    <a:lnTo>
                      <a:pt x="725" y="848"/>
                    </a:lnTo>
                    <a:lnTo>
                      <a:pt x="725" y="853"/>
                    </a:lnTo>
                    <a:lnTo>
                      <a:pt x="733" y="858"/>
                    </a:lnTo>
                    <a:lnTo>
                      <a:pt x="742" y="862"/>
                    </a:lnTo>
                    <a:lnTo>
                      <a:pt x="750" y="866"/>
                    </a:lnTo>
                    <a:lnTo>
                      <a:pt x="760" y="869"/>
                    </a:lnTo>
                    <a:lnTo>
                      <a:pt x="768" y="872"/>
                    </a:lnTo>
                    <a:lnTo>
                      <a:pt x="777" y="874"/>
                    </a:lnTo>
                    <a:lnTo>
                      <a:pt x="785" y="874"/>
                    </a:lnTo>
                    <a:lnTo>
                      <a:pt x="795" y="872"/>
                    </a:lnTo>
                    <a:lnTo>
                      <a:pt x="803" y="867"/>
                    </a:lnTo>
                    <a:lnTo>
                      <a:pt x="813" y="862"/>
                    </a:lnTo>
                    <a:lnTo>
                      <a:pt x="817" y="859"/>
                    </a:lnTo>
                    <a:lnTo>
                      <a:pt x="822" y="856"/>
                    </a:lnTo>
                    <a:lnTo>
                      <a:pt x="827" y="853"/>
                    </a:lnTo>
                    <a:lnTo>
                      <a:pt x="832" y="848"/>
                    </a:lnTo>
                    <a:lnTo>
                      <a:pt x="835" y="843"/>
                    </a:lnTo>
                    <a:lnTo>
                      <a:pt x="838" y="838"/>
                    </a:lnTo>
                    <a:lnTo>
                      <a:pt x="841" y="834"/>
                    </a:lnTo>
                    <a:lnTo>
                      <a:pt x="843" y="827"/>
                    </a:lnTo>
                    <a:lnTo>
                      <a:pt x="845" y="822"/>
                    </a:lnTo>
                    <a:lnTo>
                      <a:pt x="845" y="816"/>
                    </a:lnTo>
                    <a:lnTo>
                      <a:pt x="845" y="826"/>
                    </a:lnTo>
                    <a:lnTo>
                      <a:pt x="843" y="835"/>
                    </a:lnTo>
                    <a:lnTo>
                      <a:pt x="840" y="845"/>
                    </a:lnTo>
                    <a:lnTo>
                      <a:pt x="837" y="853"/>
                    </a:lnTo>
                    <a:lnTo>
                      <a:pt x="832" y="861"/>
                    </a:lnTo>
                    <a:lnTo>
                      <a:pt x="825" y="867"/>
                    </a:lnTo>
                    <a:lnTo>
                      <a:pt x="819" y="874"/>
                    </a:lnTo>
                    <a:lnTo>
                      <a:pt x="811" y="878"/>
                    </a:lnTo>
                    <a:lnTo>
                      <a:pt x="803" y="883"/>
                    </a:lnTo>
                    <a:lnTo>
                      <a:pt x="793" y="885"/>
                    </a:lnTo>
                    <a:lnTo>
                      <a:pt x="792" y="886"/>
                    </a:lnTo>
                    <a:lnTo>
                      <a:pt x="790" y="888"/>
                    </a:lnTo>
                    <a:lnTo>
                      <a:pt x="790" y="888"/>
                    </a:lnTo>
                    <a:lnTo>
                      <a:pt x="789" y="890"/>
                    </a:lnTo>
                    <a:lnTo>
                      <a:pt x="789" y="891"/>
                    </a:lnTo>
                    <a:lnTo>
                      <a:pt x="789" y="894"/>
                    </a:lnTo>
                    <a:lnTo>
                      <a:pt x="790" y="896"/>
                    </a:lnTo>
                    <a:lnTo>
                      <a:pt x="790" y="896"/>
                    </a:lnTo>
                    <a:lnTo>
                      <a:pt x="792" y="898"/>
                    </a:lnTo>
                    <a:lnTo>
                      <a:pt x="793" y="899"/>
                    </a:lnTo>
                    <a:lnTo>
                      <a:pt x="798" y="904"/>
                    </a:lnTo>
                    <a:lnTo>
                      <a:pt x="803" y="907"/>
                    </a:lnTo>
                    <a:lnTo>
                      <a:pt x="808" y="907"/>
                    </a:lnTo>
                    <a:lnTo>
                      <a:pt x="813" y="907"/>
                    </a:lnTo>
                    <a:lnTo>
                      <a:pt x="819" y="907"/>
                    </a:lnTo>
                    <a:lnTo>
                      <a:pt x="824" y="906"/>
                    </a:lnTo>
                    <a:lnTo>
                      <a:pt x="830" y="902"/>
                    </a:lnTo>
                    <a:lnTo>
                      <a:pt x="835" y="901"/>
                    </a:lnTo>
                    <a:lnTo>
                      <a:pt x="840" y="898"/>
                    </a:lnTo>
                    <a:lnTo>
                      <a:pt x="845" y="894"/>
                    </a:lnTo>
                    <a:lnTo>
                      <a:pt x="872" y="838"/>
                    </a:lnTo>
                    <a:lnTo>
                      <a:pt x="872" y="789"/>
                    </a:lnTo>
                    <a:lnTo>
                      <a:pt x="872" y="738"/>
                    </a:lnTo>
                    <a:lnTo>
                      <a:pt x="872" y="685"/>
                    </a:lnTo>
                    <a:lnTo>
                      <a:pt x="872" y="630"/>
                    </a:lnTo>
                    <a:lnTo>
                      <a:pt x="873" y="576"/>
                    </a:lnTo>
                    <a:lnTo>
                      <a:pt x="875" y="522"/>
                    </a:lnTo>
                    <a:lnTo>
                      <a:pt x="877" y="466"/>
                    </a:lnTo>
                    <a:lnTo>
                      <a:pt x="880" y="411"/>
                    </a:lnTo>
                    <a:lnTo>
                      <a:pt x="881" y="357"/>
                    </a:lnTo>
                    <a:lnTo>
                      <a:pt x="886" y="304"/>
                    </a:lnTo>
                    <a:lnTo>
                      <a:pt x="913" y="309"/>
                    </a:lnTo>
                    <a:lnTo>
                      <a:pt x="915" y="344"/>
                    </a:lnTo>
                    <a:lnTo>
                      <a:pt x="917" y="382"/>
                    </a:lnTo>
                    <a:lnTo>
                      <a:pt x="918" y="421"/>
                    </a:lnTo>
                    <a:lnTo>
                      <a:pt x="920" y="461"/>
                    </a:lnTo>
                    <a:lnTo>
                      <a:pt x="923" y="502"/>
                    </a:lnTo>
                    <a:lnTo>
                      <a:pt x="925" y="546"/>
                    </a:lnTo>
                    <a:lnTo>
                      <a:pt x="928" y="589"/>
                    </a:lnTo>
                    <a:lnTo>
                      <a:pt x="933" y="630"/>
                    </a:lnTo>
                    <a:lnTo>
                      <a:pt x="936" y="674"/>
                    </a:lnTo>
                    <a:lnTo>
                      <a:pt x="941" y="714"/>
                    </a:lnTo>
                    <a:lnTo>
                      <a:pt x="947" y="723"/>
                    </a:lnTo>
                    <a:lnTo>
                      <a:pt x="953" y="730"/>
                    </a:lnTo>
                    <a:lnTo>
                      <a:pt x="961" y="734"/>
                    </a:lnTo>
                    <a:lnTo>
                      <a:pt x="968" y="739"/>
                    </a:lnTo>
                    <a:lnTo>
                      <a:pt x="976" y="742"/>
                    </a:lnTo>
                    <a:lnTo>
                      <a:pt x="984" y="746"/>
                    </a:lnTo>
                    <a:lnTo>
                      <a:pt x="993" y="747"/>
                    </a:lnTo>
                    <a:lnTo>
                      <a:pt x="1001" y="749"/>
                    </a:lnTo>
                    <a:lnTo>
                      <a:pt x="1011" y="750"/>
                    </a:lnTo>
                    <a:lnTo>
                      <a:pt x="1019" y="750"/>
                    </a:lnTo>
                    <a:lnTo>
                      <a:pt x="1032" y="728"/>
                    </a:lnTo>
                    <a:lnTo>
                      <a:pt x="1040" y="702"/>
                    </a:lnTo>
                    <a:lnTo>
                      <a:pt x="1043" y="675"/>
                    </a:lnTo>
                    <a:lnTo>
                      <a:pt x="1043" y="648"/>
                    </a:lnTo>
                    <a:lnTo>
                      <a:pt x="1040" y="619"/>
                    </a:lnTo>
                    <a:lnTo>
                      <a:pt x="1037" y="589"/>
                    </a:lnTo>
                    <a:lnTo>
                      <a:pt x="1032" y="558"/>
                    </a:lnTo>
                    <a:lnTo>
                      <a:pt x="1029" y="526"/>
                    </a:lnTo>
                    <a:lnTo>
                      <a:pt x="1027" y="496"/>
                    </a:lnTo>
                    <a:lnTo>
                      <a:pt x="1030" y="464"/>
                    </a:lnTo>
                    <a:lnTo>
                      <a:pt x="1033" y="466"/>
                    </a:lnTo>
                    <a:lnTo>
                      <a:pt x="1037" y="464"/>
                    </a:lnTo>
                    <a:lnTo>
                      <a:pt x="1040" y="464"/>
                    </a:lnTo>
                    <a:lnTo>
                      <a:pt x="1043" y="461"/>
                    </a:lnTo>
                    <a:lnTo>
                      <a:pt x="1045" y="458"/>
                    </a:lnTo>
                    <a:lnTo>
                      <a:pt x="1046" y="454"/>
                    </a:lnTo>
                    <a:lnTo>
                      <a:pt x="1048" y="450"/>
                    </a:lnTo>
                    <a:lnTo>
                      <a:pt x="1048" y="446"/>
                    </a:lnTo>
                    <a:lnTo>
                      <a:pt x="1048" y="442"/>
                    </a:lnTo>
                    <a:lnTo>
                      <a:pt x="1046" y="438"/>
                    </a:lnTo>
                    <a:lnTo>
                      <a:pt x="1046" y="421"/>
                    </a:lnTo>
                    <a:lnTo>
                      <a:pt x="1046" y="405"/>
                    </a:lnTo>
                    <a:lnTo>
                      <a:pt x="1046" y="389"/>
                    </a:lnTo>
                    <a:lnTo>
                      <a:pt x="1048" y="373"/>
                    </a:lnTo>
                    <a:lnTo>
                      <a:pt x="1048" y="358"/>
                    </a:lnTo>
                    <a:lnTo>
                      <a:pt x="1048" y="342"/>
                    </a:lnTo>
                    <a:lnTo>
                      <a:pt x="1046" y="328"/>
                    </a:lnTo>
                    <a:lnTo>
                      <a:pt x="1043" y="314"/>
                    </a:lnTo>
                    <a:lnTo>
                      <a:pt x="1038" y="299"/>
                    </a:lnTo>
                    <a:lnTo>
                      <a:pt x="1030" y="286"/>
                    </a:lnTo>
                    <a:lnTo>
                      <a:pt x="1027" y="269"/>
                    </a:lnTo>
                    <a:lnTo>
                      <a:pt x="1027" y="253"/>
                    </a:lnTo>
                    <a:lnTo>
                      <a:pt x="1029" y="235"/>
                    </a:lnTo>
                    <a:lnTo>
                      <a:pt x="1030" y="219"/>
                    </a:lnTo>
                    <a:lnTo>
                      <a:pt x="1033" y="205"/>
                    </a:lnTo>
                    <a:lnTo>
                      <a:pt x="1038" y="190"/>
                    </a:lnTo>
                    <a:lnTo>
                      <a:pt x="1045" y="176"/>
                    </a:lnTo>
                    <a:lnTo>
                      <a:pt x="1051" y="162"/>
                    </a:lnTo>
                    <a:lnTo>
                      <a:pt x="1061" y="150"/>
                    </a:lnTo>
                    <a:lnTo>
                      <a:pt x="1070" y="139"/>
                    </a:lnTo>
                    <a:lnTo>
                      <a:pt x="1093" y="0"/>
                    </a:lnTo>
                    <a:lnTo>
                      <a:pt x="1125" y="958"/>
                    </a:lnTo>
                    <a:lnTo>
                      <a:pt x="1158" y="1056"/>
                    </a:lnTo>
                    <a:lnTo>
                      <a:pt x="1158" y="1056"/>
                    </a:lnTo>
                    <a:lnTo>
                      <a:pt x="1157" y="1056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2" name="Freeform 86"/>
              <p:cNvSpPr>
                <a:spLocks/>
              </p:cNvSpPr>
              <p:nvPr/>
            </p:nvSpPr>
            <p:spPr bwMode="auto">
              <a:xfrm>
                <a:off x="2358" y="2988"/>
                <a:ext cx="580" cy="542"/>
              </a:xfrm>
              <a:custGeom>
                <a:avLst/>
                <a:gdLst>
                  <a:gd name="T0" fmla="*/ 960 w 1158"/>
                  <a:gd name="T1" fmla="*/ 1042 h 1083"/>
                  <a:gd name="T2" fmla="*/ 817 w 1158"/>
                  <a:gd name="T3" fmla="*/ 1072 h 1083"/>
                  <a:gd name="T4" fmla="*/ 793 w 1158"/>
                  <a:gd name="T5" fmla="*/ 1083 h 1083"/>
                  <a:gd name="T6" fmla="*/ 984 w 1158"/>
                  <a:gd name="T7" fmla="*/ 1003 h 1083"/>
                  <a:gd name="T8" fmla="*/ 1083 w 1158"/>
                  <a:gd name="T9" fmla="*/ 1014 h 1083"/>
                  <a:gd name="T10" fmla="*/ 1112 w 1158"/>
                  <a:gd name="T11" fmla="*/ 1013 h 1083"/>
                  <a:gd name="T12" fmla="*/ 1109 w 1158"/>
                  <a:gd name="T13" fmla="*/ 978 h 1083"/>
                  <a:gd name="T14" fmla="*/ 998 w 1158"/>
                  <a:gd name="T15" fmla="*/ 949 h 1083"/>
                  <a:gd name="T16" fmla="*/ 838 w 1158"/>
                  <a:gd name="T17" fmla="*/ 987 h 1083"/>
                  <a:gd name="T18" fmla="*/ 681 w 1158"/>
                  <a:gd name="T19" fmla="*/ 1038 h 1083"/>
                  <a:gd name="T20" fmla="*/ 662 w 1158"/>
                  <a:gd name="T21" fmla="*/ 1026 h 1083"/>
                  <a:gd name="T22" fmla="*/ 673 w 1158"/>
                  <a:gd name="T23" fmla="*/ 997 h 1083"/>
                  <a:gd name="T24" fmla="*/ 542 w 1158"/>
                  <a:gd name="T25" fmla="*/ 992 h 1083"/>
                  <a:gd name="T26" fmla="*/ 249 w 1158"/>
                  <a:gd name="T27" fmla="*/ 938 h 1083"/>
                  <a:gd name="T28" fmla="*/ 37 w 1158"/>
                  <a:gd name="T29" fmla="*/ 714 h 1083"/>
                  <a:gd name="T30" fmla="*/ 1 w 1158"/>
                  <a:gd name="T31" fmla="*/ 219 h 1083"/>
                  <a:gd name="T32" fmla="*/ 64 w 1158"/>
                  <a:gd name="T33" fmla="*/ 184 h 1083"/>
                  <a:gd name="T34" fmla="*/ 53 w 1158"/>
                  <a:gd name="T35" fmla="*/ 235 h 1083"/>
                  <a:gd name="T36" fmla="*/ 61 w 1158"/>
                  <a:gd name="T37" fmla="*/ 338 h 1083"/>
                  <a:gd name="T38" fmla="*/ 80 w 1158"/>
                  <a:gd name="T39" fmla="*/ 544 h 1083"/>
                  <a:gd name="T40" fmla="*/ 165 w 1158"/>
                  <a:gd name="T41" fmla="*/ 646 h 1083"/>
                  <a:gd name="T42" fmla="*/ 195 w 1158"/>
                  <a:gd name="T43" fmla="*/ 613 h 1083"/>
                  <a:gd name="T44" fmla="*/ 201 w 1158"/>
                  <a:gd name="T45" fmla="*/ 634 h 1083"/>
                  <a:gd name="T46" fmla="*/ 390 w 1158"/>
                  <a:gd name="T47" fmla="*/ 843 h 1083"/>
                  <a:gd name="T48" fmla="*/ 701 w 1158"/>
                  <a:gd name="T49" fmla="*/ 901 h 1083"/>
                  <a:gd name="T50" fmla="*/ 752 w 1158"/>
                  <a:gd name="T51" fmla="*/ 898 h 1083"/>
                  <a:gd name="T52" fmla="*/ 619 w 1158"/>
                  <a:gd name="T53" fmla="*/ 862 h 1083"/>
                  <a:gd name="T54" fmla="*/ 293 w 1158"/>
                  <a:gd name="T55" fmla="*/ 803 h 1083"/>
                  <a:gd name="T56" fmla="*/ 230 w 1158"/>
                  <a:gd name="T57" fmla="*/ 669 h 1083"/>
                  <a:gd name="T58" fmla="*/ 211 w 1158"/>
                  <a:gd name="T59" fmla="*/ 483 h 1083"/>
                  <a:gd name="T60" fmla="*/ 209 w 1158"/>
                  <a:gd name="T61" fmla="*/ 317 h 1083"/>
                  <a:gd name="T62" fmla="*/ 209 w 1158"/>
                  <a:gd name="T63" fmla="*/ 475 h 1083"/>
                  <a:gd name="T64" fmla="*/ 238 w 1158"/>
                  <a:gd name="T65" fmla="*/ 664 h 1083"/>
                  <a:gd name="T66" fmla="*/ 321 w 1158"/>
                  <a:gd name="T67" fmla="*/ 763 h 1083"/>
                  <a:gd name="T68" fmla="*/ 315 w 1158"/>
                  <a:gd name="T69" fmla="*/ 664 h 1083"/>
                  <a:gd name="T70" fmla="*/ 408 w 1158"/>
                  <a:gd name="T71" fmla="*/ 810 h 1083"/>
                  <a:gd name="T72" fmla="*/ 526 w 1158"/>
                  <a:gd name="T73" fmla="*/ 830 h 1083"/>
                  <a:gd name="T74" fmla="*/ 681 w 1158"/>
                  <a:gd name="T75" fmla="*/ 846 h 1083"/>
                  <a:gd name="T76" fmla="*/ 713 w 1158"/>
                  <a:gd name="T77" fmla="*/ 829 h 1083"/>
                  <a:gd name="T78" fmla="*/ 721 w 1158"/>
                  <a:gd name="T79" fmla="*/ 821 h 1083"/>
                  <a:gd name="T80" fmla="*/ 725 w 1158"/>
                  <a:gd name="T81" fmla="*/ 853 h 1083"/>
                  <a:gd name="T82" fmla="*/ 785 w 1158"/>
                  <a:gd name="T83" fmla="*/ 874 h 1083"/>
                  <a:gd name="T84" fmla="*/ 832 w 1158"/>
                  <a:gd name="T85" fmla="*/ 848 h 1083"/>
                  <a:gd name="T86" fmla="*/ 845 w 1158"/>
                  <a:gd name="T87" fmla="*/ 826 h 1083"/>
                  <a:gd name="T88" fmla="*/ 811 w 1158"/>
                  <a:gd name="T89" fmla="*/ 878 h 1083"/>
                  <a:gd name="T90" fmla="*/ 789 w 1158"/>
                  <a:gd name="T91" fmla="*/ 891 h 1083"/>
                  <a:gd name="T92" fmla="*/ 803 w 1158"/>
                  <a:gd name="T93" fmla="*/ 907 h 1083"/>
                  <a:gd name="T94" fmla="*/ 840 w 1158"/>
                  <a:gd name="T95" fmla="*/ 898 h 1083"/>
                  <a:gd name="T96" fmla="*/ 873 w 1158"/>
                  <a:gd name="T97" fmla="*/ 576 h 1083"/>
                  <a:gd name="T98" fmla="*/ 915 w 1158"/>
                  <a:gd name="T99" fmla="*/ 344 h 1083"/>
                  <a:gd name="T100" fmla="*/ 933 w 1158"/>
                  <a:gd name="T101" fmla="*/ 630 h 1083"/>
                  <a:gd name="T102" fmla="*/ 976 w 1158"/>
                  <a:gd name="T103" fmla="*/ 742 h 1083"/>
                  <a:gd name="T104" fmla="*/ 1040 w 1158"/>
                  <a:gd name="T105" fmla="*/ 702 h 1083"/>
                  <a:gd name="T106" fmla="*/ 1027 w 1158"/>
                  <a:gd name="T107" fmla="*/ 496 h 1083"/>
                  <a:gd name="T108" fmla="*/ 1046 w 1158"/>
                  <a:gd name="T109" fmla="*/ 454 h 1083"/>
                  <a:gd name="T110" fmla="*/ 1046 w 1158"/>
                  <a:gd name="T111" fmla="*/ 389 h 1083"/>
                  <a:gd name="T112" fmla="*/ 1030 w 1158"/>
                  <a:gd name="T113" fmla="*/ 286 h 1083"/>
                  <a:gd name="T114" fmla="*/ 1045 w 1158"/>
                  <a:gd name="T115" fmla="*/ 176 h 1083"/>
                  <a:gd name="T116" fmla="*/ 1158 w 1158"/>
                  <a:gd name="T117" fmla="*/ 1056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8" h="1083">
                    <a:moveTo>
                      <a:pt x="1157" y="1056"/>
                    </a:moveTo>
                    <a:lnTo>
                      <a:pt x="1126" y="1040"/>
                    </a:lnTo>
                    <a:lnTo>
                      <a:pt x="1094" y="1030"/>
                    </a:lnTo>
                    <a:lnTo>
                      <a:pt x="1061" y="1027"/>
                    </a:lnTo>
                    <a:lnTo>
                      <a:pt x="1027" y="1029"/>
                    </a:lnTo>
                    <a:lnTo>
                      <a:pt x="993" y="1034"/>
                    </a:lnTo>
                    <a:lnTo>
                      <a:pt x="960" y="1042"/>
                    </a:lnTo>
                    <a:lnTo>
                      <a:pt x="926" y="1048"/>
                    </a:lnTo>
                    <a:lnTo>
                      <a:pt x="893" y="1056"/>
                    </a:lnTo>
                    <a:lnTo>
                      <a:pt x="859" y="1061"/>
                    </a:lnTo>
                    <a:lnTo>
                      <a:pt x="825" y="1064"/>
                    </a:lnTo>
                    <a:lnTo>
                      <a:pt x="822" y="1067"/>
                    </a:lnTo>
                    <a:lnTo>
                      <a:pt x="821" y="1070"/>
                    </a:lnTo>
                    <a:lnTo>
                      <a:pt x="817" y="1072"/>
                    </a:lnTo>
                    <a:lnTo>
                      <a:pt x="814" y="1075"/>
                    </a:lnTo>
                    <a:lnTo>
                      <a:pt x="811" y="1077"/>
                    </a:lnTo>
                    <a:lnTo>
                      <a:pt x="808" y="1078"/>
                    </a:lnTo>
                    <a:lnTo>
                      <a:pt x="805" y="1080"/>
                    </a:lnTo>
                    <a:lnTo>
                      <a:pt x="801" y="1082"/>
                    </a:lnTo>
                    <a:lnTo>
                      <a:pt x="797" y="1082"/>
                    </a:lnTo>
                    <a:lnTo>
                      <a:pt x="793" y="1083"/>
                    </a:lnTo>
                    <a:lnTo>
                      <a:pt x="817" y="1066"/>
                    </a:lnTo>
                    <a:lnTo>
                      <a:pt x="841" y="1051"/>
                    </a:lnTo>
                    <a:lnTo>
                      <a:pt x="869" y="1037"/>
                    </a:lnTo>
                    <a:lnTo>
                      <a:pt x="896" y="1026"/>
                    </a:lnTo>
                    <a:lnTo>
                      <a:pt x="925" y="1016"/>
                    </a:lnTo>
                    <a:lnTo>
                      <a:pt x="953" y="1008"/>
                    </a:lnTo>
                    <a:lnTo>
                      <a:pt x="984" y="1003"/>
                    </a:lnTo>
                    <a:lnTo>
                      <a:pt x="1013" y="1002"/>
                    </a:lnTo>
                    <a:lnTo>
                      <a:pt x="1041" y="1002"/>
                    </a:lnTo>
                    <a:lnTo>
                      <a:pt x="1070" y="1005"/>
                    </a:lnTo>
                    <a:lnTo>
                      <a:pt x="1073" y="1008"/>
                    </a:lnTo>
                    <a:lnTo>
                      <a:pt x="1077" y="1010"/>
                    </a:lnTo>
                    <a:lnTo>
                      <a:pt x="1080" y="1013"/>
                    </a:lnTo>
                    <a:lnTo>
                      <a:pt x="1083" y="1014"/>
                    </a:lnTo>
                    <a:lnTo>
                      <a:pt x="1086" y="1016"/>
                    </a:lnTo>
                    <a:lnTo>
                      <a:pt x="1091" y="1018"/>
                    </a:lnTo>
                    <a:lnTo>
                      <a:pt x="1094" y="1018"/>
                    </a:lnTo>
                    <a:lnTo>
                      <a:pt x="1097" y="1018"/>
                    </a:lnTo>
                    <a:lnTo>
                      <a:pt x="1102" y="1018"/>
                    </a:lnTo>
                    <a:lnTo>
                      <a:pt x="1105" y="1018"/>
                    </a:lnTo>
                    <a:lnTo>
                      <a:pt x="1112" y="1013"/>
                    </a:lnTo>
                    <a:lnTo>
                      <a:pt x="1115" y="1010"/>
                    </a:lnTo>
                    <a:lnTo>
                      <a:pt x="1115" y="1005"/>
                    </a:lnTo>
                    <a:lnTo>
                      <a:pt x="1115" y="1000"/>
                    </a:lnTo>
                    <a:lnTo>
                      <a:pt x="1113" y="994"/>
                    </a:lnTo>
                    <a:lnTo>
                      <a:pt x="1112" y="989"/>
                    </a:lnTo>
                    <a:lnTo>
                      <a:pt x="1110" y="984"/>
                    </a:lnTo>
                    <a:lnTo>
                      <a:pt x="1109" y="978"/>
                    </a:lnTo>
                    <a:lnTo>
                      <a:pt x="1107" y="973"/>
                    </a:lnTo>
                    <a:lnTo>
                      <a:pt x="1105" y="968"/>
                    </a:lnTo>
                    <a:lnTo>
                      <a:pt x="1088" y="955"/>
                    </a:lnTo>
                    <a:lnTo>
                      <a:pt x="1069" y="947"/>
                    </a:lnTo>
                    <a:lnTo>
                      <a:pt x="1046" y="944"/>
                    </a:lnTo>
                    <a:lnTo>
                      <a:pt x="1022" y="946"/>
                    </a:lnTo>
                    <a:lnTo>
                      <a:pt x="998" y="949"/>
                    </a:lnTo>
                    <a:lnTo>
                      <a:pt x="974" y="954"/>
                    </a:lnTo>
                    <a:lnTo>
                      <a:pt x="950" y="960"/>
                    </a:lnTo>
                    <a:lnTo>
                      <a:pt x="928" y="966"/>
                    </a:lnTo>
                    <a:lnTo>
                      <a:pt x="905" y="970"/>
                    </a:lnTo>
                    <a:lnTo>
                      <a:pt x="886" y="971"/>
                    </a:lnTo>
                    <a:lnTo>
                      <a:pt x="862" y="981"/>
                    </a:lnTo>
                    <a:lnTo>
                      <a:pt x="838" y="987"/>
                    </a:lnTo>
                    <a:lnTo>
                      <a:pt x="816" y="994"/>
                    </a:lnTo>
                    <a:lnTo>
                      <a:pt x="792" y="1000"/>
                    </a:lnTo>
                    <a:lnTo>
                      <a:pt x="769" y="1005"/>
                    </a:lnTo>
                    <a:lnTo>
                      <a:pt x="745" y="1011"/>
                    </a:lnTo>
                    <a:lnTo>
                      <a:pt x="723" y="1019"/>
                    </a:lnTo>
                    <a:lnTo>
                      <a:pt x="702" y="1027"/>
                    </a:lnTo>
                    <a:lnTo>
                      <a:pt x="681" y="1038"/>
                    </a:lnTo>
                    <a:lnTo>
                      <a:pt x="661" y="1050"/>
                    </a:lnTo>
                    <a:lnTo>
                      <a:pt x="619" y="1046"/>
                    </a:lnTo>
                    <a:lnTo>
                      <a:pt x="625" y="1038"/>
                    </a:lnTo>
                    <a:lnTo>
                      <a:pt x="633" y="1034"/>
                    </a:lnTo>
                    <a:lnTo>
                      <a:pt x="641" y="1029"/>
                    </a:lnTo>
                    <a:lnTo>
                      <a:pt x="653" y="1027"/>
                    </a:lnTo>
                    <a:lnTo>
                      <a:pt x="662" y="1026"/>
                    </a:lnTo>
                    <a:lnTo>
                      <a:pt x="673" y="1024"/>
                    </a:lnTo>
                    <a:lnTo>
                      <a:pt x="683" y="1022"/>
                    </a:lnTo>
                    <a:lnTo>
                      <a:pt x="693" y="1019"/>
                    </a:lnTo>
                    <a:lnTo>
                      <a:pt x="701" y="1013"/>
                    </a:lnTo>
                    <a:lnTo>
                      <a:pt x="707" y="1005"/>
                    </a:lnTo>
                    <a:lnTo>
                      <a:pt x="691" y="1000"/>
                    </a:lnTo>
                    <a:lnTo>
                      <a:pt x="673" y="997"/>
                    </a:lnTo>
                    <a:lnTo>
                      <a:pt x="654" y="995"/>
                    </a:lnTo>
                    <a:lnTo>
                      <a:pt x="635" y="995"/>
                    </a:lnTo>
                    <a:lnTo>
                      <a:pt x="616" y="995"/>
                    </a:lnTo>
                    <a:lnTo>
                      <a:pt x="597" y="995"/>
                    </a:lnTo>
                    <a:lnTo>
                      <a:pt x="577" y="995"/>
                    </a:lnTo>
                    <a:lnTo>
                      <a:pt x="558" y="994"/>
                    </a:lnTo>
                    <a:lnTo>
                      <a:pt x="542" y="992"/>
                    </a:lnTo>
                    <a:lnTo>
                      <a:pt x="526" y="987"/>
                    </a:lnTo>
                    <a:lnTo>
                      <a:pt x="481" y="974"/>
                    </a:lnTo>
                    <a:lnTo>
                      <a:pt x="435" y="965"/>
                    </a:lnTo>
                    <a:lnTo>
                      <a:pt x="389" y="957"/>
                    </a:lnTo>
                    <a:lnTo>
                      <a:pt x="342" y="950"/>
                    </a:lnTo>
                    <a:lnTo>
                      <a:pt x="296" y="944"/>
                    </a:lnTo>
                    <a:lnTo>
                      <a:pt x="249" y="938"/>
                    </a:lnTo>
                    <a:lnTo>
                      <a:pt x="205" y="928"/>
                    </a:lnTo>
                    <a:lnTo>
                      <a:pt x="161" y="917"/>
                    </a:lnTo>
                    <a:lnTo>
                      <a:pt x="117" y="901"/>
                    </a:lnTo>
                    <a:lnTo>
                      <a:pt x="75" y="880"/>
                    </a:lnTo>
                    <a:lnTo>
                      <a:pt x="46" y="848"/>
                    </a:lnTo>
                    <a:lnTo>
                      <a:pt x="41" y="781"/>
                    </a:lnTo>
                    <a:lnTo>
                      <a:pt x="37" y="714"/>
                    </a:lnTo>
                    <a:lnTo>
                      <a:pt x="30" y="643"/>
                    </a:lnTo>
                    <a:lnTo>
                      <a:pt x="25" y="573"/>
                    </a:lnTo>
                    <a:lnTo>
                      <a:pt x="19" y="502"/>
                    </a:lnTo>
                    <a:lnTo>
                      <a:pt x="14" y="432"/>
                    </a:lnTo>
                    <a:lnTo>
                      <a:pt x="8" y="360"/>
                    </a:lnTo>
                    <a:lnTo>
                      <a:pt x="5" y="290"/>
                    </a:lnTo>
                    <a:lnTo>
                      <a:pt x="1" y="219"/>
                    </a:lnTo>
                    <a:lnTo>
                      <a:pt x="0" y="147"/>
                    </a:lnTo>
                    <a:lnTo>
                      <a:pt x="62" y="158"/>
                    </a:lnTo>
                    <a:lnTo>
                      <a:pt x="64" y="163"/>
                    </a:lnTo>
                    <a:lnTo>
                      <a:pt x="65" y="168"/>
                    </a:lnTo>
                    <a:lnTo>
                      <a:pt x="65" y="173"/>
                    </a:lnTo>
                    <a:lnTo>
                      <a:pt x="65" y="179"/>
                    </a:lnTo>
                    <a:lnTo>
                      <a:pt x="64" y="184"/>
                    </a:lnTo>
                    <a:lnTo>
                      <a:pt x="62" y="189"/>
                    </a:lnTo>
                    <a:lnTo>
                      <a:pt x="61" y="194"/>
                    </a:lnTo>
                    <a:lnTo>
                      <a:pt x="57" y="198"/>
                    </a:lnTo>
                    <a:lnTo>
                      <a:pt x="54" y="203"/>
                    </a:lnTo>
                    <a:lnTo>
                      <a:pt x="53" y="208"/>
                    </a:lnTo>
                    <a:lnTo>
                      <a:pt x="53" y="221"/>
                    </a:lnTo>
                    <a:lnTo>
                      <a:pt x="53" y="235"/>
                    </a:lnTo>
                    <a:lnTo>
                      <a:pt x="53" y="250"/>
                    </a:lnTo>
                    <a:lnTo>
                      <a:pt x="51" y="266"/>
                    </a:lnTo>
                    <a:lnTo>
                      <a:pt x="51" y="282"/>
                    </a:lnTo>
                    <a:lnTo>
                      <a:pt x="51" y="298"/>
                    </a:lnTo>
                    <a:lnTo>
                      <a:pt x="53" y="312"/>
                    </a:lnTo>
                    <a:lnTo>
                      <a:pt x="56" y="326"/>
                    </a:lnTo>
                    <a:lnTo>
                      <a:pt x="61" y="338"/>
                    </a:lnTo>
                    <a:lnTo>
                      <a:pt x="70" y="349"/>
                    </a:lnTo>
                    <a:lnTo>
                      <a:pt x="73" y="382"/>
                    </a:lnTo>
                    <a:lnTo>
                      <a:pt x="75" y="416"/>
                    </a:lnTo>
                    <a:lnTo>
                      <a:pt x="75" y="448"/>
                    </a:lnTo>
                    <a:lnTo>
                      <a:pt x="75" y="482"/>
                    </a:lnTo>
                    <a:lnTo>
                      <a:pt x="77" y="514"/>
                    </a:lnTo>
                    <a:lnTo>
                      <a:pt x="80" y="544"/>
                    </a:lnTo>
                    <a:lnTo>
                      <a:pt x="88" y="573"/>
                    </a:lnTo>
                    <a:lnTo>
                      <a:pt x="101" y="600"/>
                    </a:lnTo>
                    <a:lnTo>
                      <a:pt x="118" y="624"/>
                    </a:lnTo>
                    <a:lnTo>
                      <a:pt x="144" y="645"/>
                    </a:lnTo>
                    <a:lnTo>
                      <a:pt x="152" y="648"/>
                    </a:lnTo>
                    <a:lnTo>
                      <a:pt x="158" y="648"/>
                    </a:lnTo>
                    <a:lnTo>
                      <a:pt x="165" y="646"/>
                    </a:lnTo>
                    <a:lnTo>
                      <a:pt x="171" y="643"/>
                    </a:lnTo>
                    <a:lnTo>
                      <a:pt x="177" y="640"/>
                    </a:lnTo>
                    <a:lnTo>
                      <a:pt x="182" y="635"/>
                    </a:lnTo>
                    <a:lnTo>
                      <a:pt x="187" y="630"/>
                    </a:lnTo>
                    <a:lnTo>
                      <a:pt x="190" y="624"/>
                    </a:lnTo>
                    <a:lnTo>
                      <a:pt x="192" y="619"/>
                    </a:lnTo>
                    <a:lnTo>
                      <a:pt x="195" y="613"/>
                    </a:lnTo>
                    <a:lnTo>
                      <a:pt x="177" y="373"/>
                    </a:lnTo>
                    <a:lnTo>
                      <a:pt x="182" y="414"/>
                    </a:lnTo>
                    <a:lnTo>
                      <a:pt x="185" y="458"/>
                    </a:lnTo>
                    <a:lnTo>
                      <a:pt x="189" y="501"/>
                    </a:lnTo>
                    <a:lnTo>
                      <a:pt x="192" y="546"/>
                    </a:lnTo>
                    <a:lnTo>
                      <a:pt x="197" y="589"/>
                    </a:lnTo>
                    <a:lnTo>
                      <a:pt x="201" y="634"/>
                    </a:lnTo>
                    <a:lnTo>
                      <a:pt x="209" y="677"/>
                    </a:lnTo>
                    <a:lnTo>
                      <a:pt x="219" y="718"/>
                    </a:lnTo>
                    <a:lnTo>
                      <a:pt x="233" y="758"/>
                    </a:lnTo>
                    <a:lnTo>
                      <a:pt x="249" y="797"/>
                    </a:lnTo>
                    <a:lnTo>
                      <a:pt x="301" y="829"/>
                    </a:lnTo>
                    <a:lnTo>
                      <a:pt x="345" y="835"/>
                    </a:lnTo>
                    <a:lnTo>
                      <a:pt x="390" y="843"/>
                    </a:lnTo>
                    <a:lnTo>
                      <a:pt x="435" y="850"/>
                    </a:lnTo>
                    <a:lnTo>
                      <a:pt x="480" y="858"/>
                    </a:lnTo>
                    <a:lnTo>
                      <a:pt x="525" y="866"/>
                    </a:lnTo>
                    <a:lnTo>
                      <a:pt x="569" y="875"/>
                    </a:lnTo>
                    <a:lnTo>
                      <a:pt x="613" y="883"/>
                    </a:lnTo>
                    <a:lnTo>
                      <a:pt x="657" y="891"/>
                    </a:lnTo>
                    <a:lnTo>
                      <a:pt x="701" y="901"/>
                    </a:lnTo>
                    <a:lnTo>
                      <a:pt x="744" y="909"/>
                    </a:lnTo>
                    <a:lnTo>
                      <a:pt x="744" y="907"/>
                    </a:lnTo>
                    <a:lnTo>
                      <a:pt x="745" y="906"/>
                    </a:lnTo>
                    <a:lnTo>
                      <a:pt x="747" y="902"/>
                    </a:lnTo>
                    <a:lnTo>
                      <a:pt x="749" y="901"/>
                    </a:lnTo>
                    <a:lnTo>
                      <a:pt x="750" y="899"/>
                    </a:lnTo>
                    <a:lnTo>
                      <a:pt x="752" y="898"/>
                    </a:lnTo>
                    <a:lnTo>
                      <a:pt x="752" y="896"/>
                    </a:lnTo>
                    <a:lnTo>
                      <a:pt x="753" y="893"/>
                    </a:lnTo>
                    <a:lnTo>
                      <a:pt x="753" y="891"/>
                    </a:lnTo>
                    <a:lnTo>
                      <a:pt x="753" y="890"/>
                    </a:lnTo>
                    <a:lnTo>
                      <a:pt x="710" y="880"/>
                    </a:lnTo>
                    <a:lnTo>
                      <a:pt x="665" y="870"/>
                    </a:lnTo>
                    <a:lnTo>
                      <a:pt x="619" y="862"/>
                    </a:lnTo>
                    <a:lnTo>
                      <a:pt x="571" y="854"/>
                    </a:lnTo>
                    <a:lnTo>
                      <a:pt x="525" y="848"/>
                    </a:lnTo>
                    <a:lnTo>
                      <a:pt x="477" y="840"/>
                    </a:lnTo>
                    <a:lnTo>
                      <a:pt x="429" y="832"/>
                    </a:lnTo>
                    <a:lnTo>
                      <a:pt x="382" y="822"/>
                    </a:lnTo>
                    <a:lnTo>
                      <a:pt x="336" y="813"/>
                    </a:lnTo>
                    <a:lnTo>
                      <a:pt x="293" y="803"/>
                    </a:lnTo>
                    <a:lnTo>
                      <a:pt x="278" y="787"/>
                    </a:lnTo>
                    <a:lnTo>
                      <a:pt x="265" y="770"/>
                    </a:lnTo>
                    <a:lnTo>
                      <a:pt x="256" y="750"/>
                    </a:lnTo>
                    <a:lnTo>
                      <a:pt x="248" y="731"/>
                    </a:lnTo>
                    <a:lnTo>
                      <a:pt x="240" y="712"/>
                    </a:lnTo>
                    <a:lnTo>
                      <a:pt x="235" y="691"/>
                    </a:lnTo>
                    <a:lnTo>
                      <a:pt x="230" y="669"/>
                    </a:lnTo>
                    <a:lnTo>
                      <a:pt x="227" y="648"/>
                    </a:lnTo>
                    <a:lnTo>
                      <a:pt x="225" y="626"/>
                    </a:lnTo>
                    <a:lnTo>
                      <a:pt x="224" y="603"/>
                    </a:lnTo>
                    <a:lnTo>
                      <a:pt x="221" y="574"/>
                    </a:lnTo>
                    <a:lnTo>
                      <a:pt x="217" y="544"/>
                    </a:lnTo>
                    <a:lnTo>
                      <a:pt x="214" y="514"/>
                    </a:lnTo>
                    <a:lnTo>
                      <a:pt x="211" y="483"/>
                    </a:lnTo>
                    <a:lnTo>
                      <a:pt x="208" y="451"/>
                    </a:lnTo>
                    <a:lnTo>
                      <a:pt x="206" y="421"/>
                    </a:lnTo>
                    <a:lnTo>
                      <a:pt x="203" y="389"/>
                    </a:lnTo>
                    <a:lnTo>
                      <a:pt x="203" y="358"/>
                    </a:lnTo>
                    <a:lnTo>
                      <a:pt x="203" y="326"/>
                    </a:lnTo>
                    <a:lnTo>
                      <a:pt x="205" y="296"/>
                    </a:lnTo>
                    <a:lnTo>
                      <a:pt x="209" y="317"/>
                    </a:lnTo>
                    <a:lnTo>
                      <a:pt x="213" y="338"/>
                    </a:lnTo>
                    <a:lnTo>
                      <a:pt x="213" y="360"/>
                    </a:lnTo>
                    <a:lnTo>
                      <a:pt x="213" y="382"/>
                    </a:lnTo>
                    <a:lnTo>
                      <a:pt x="211" y="405"/>
                    </a:lnTo>
                    <a:lnTo>
                      <a:pt x="209" y="429"/>
                    </a:lnTo>
                    <a:lnTo>
                      <a:pt x="208" y="453"/>
                    </a:lnTo>
                    <a:lnTo>
                      <a:pt x="209" y="475"/>
                    </a:lnTo>
                    <a:lnTo>
                      <a:pt x="211" y="498"/>
                    </a:lnTo>
                    <a:lnTo>
                      <a:pt x="217" y="520"/>
                    </a:lnTo>
                    <a:lnTo>
                      <a:pt x="224" y="547"/>
                    </a:lnTo>
                    <a:lnTo>
                      <a:pt x="227" y="576"/>
                    </a:lnTo>
                    <a:lnTo>
                      <a:pt x="230" y="605"/>
                    </a:lnTo>
                    <a:lnTo>
                      <a:pt x="233" y="635"/>
                    </a:lnTo>
                    <a:lnTo>
                      <a:pt x="238" y="664"/>
                    </a:lnTo>
                    <a:lnTo>
                      <a:pt x="245" y="693"/>
                    </a:lnTo>
                    <a:lnTo>
                      <a:pt x="254" y="720"/>
                    </a:lnTo>
                    <a:lnTo>
                      <a:pt x="265" y="746"/>
                    </a:lnTo>
                    <a:lnTo>
                      <a:pt x="283" y="768"/>
                    </a:lnTo>
                    <a:lnTo>
                      <a:pt x="305" y="787"/>
                    </a:lnTo>
                    <a:lnTo>
                      <a:pt x="315" y="776"/>
                    </a:lnTo>
                    <a:lnTo>
                      <a:pt x="321" y="763"/>
                    </a:lnTo>
                    <a:lnTo>
                      <a:pt x="325" y="750"/>
                    </a:lnTo>
                    <a:lnTo>
                      <a:pt x="325" y="736"/>
                    </a:lnTo>
                    <a:lnTo>
                      <a:pt x="323" y="722"/>
                    </a:lnTo>
                    <a:lnTo>
                      <a:pt x="321" y="707"/>
                    </a:lnTo>
                    <a:lnTo>
                      <a:pt x="318" y="693"/>
                    </a:lnTo>
                    <a:lnTo>
                      <a:pt x="317" y="678"/>
                    </a:lnTo>
                    <a:lnTo>
                      <a:pt x="315" y="664"/>
                    </a:lnTo>
                    <a:lnTo>
                      <a:pt x="315" y="650"/>
                    </a:lnTo>
                    <a:lnTo>
                      <a:pt x="339" y="794"/>
                    </a:lnTo>
                    <a:lnTo>
                      <a:pt x="350" y="798"/>
                    </a:lnTo>
                    <a:lnTo>
                      <a:pt x="365" y="802"/>
                    </a:lnTo>
                    <a:lnTo>
                      <a:pt x="379" y="805"/>
                    </a:lnTo>
                    <a:lnTo>
                      <a:pt x="393" y="808"/>
                    </a:lnTo>
                    <a:lnTo>
                      <a:pt x="408" y="810"/>
                    </a:lnTo>
                    <a:lnTo>
                      <a:pt x="422" y="811"/>
                    </a:lnTo>
                    <a:lnTo>
                      <a:pt x="437" y="813"/>
                    </a:lnTo>
                    <a:lnTo>
                      <a:pt x="451" y="814"/>
                    </a:lnTo>
                    <a:lnTo>
                      <a:pt x="464" y="818"/>
                    </a:lnTo>
                    <a:lnTo>
                      <a:pt x="477" y="819"/>
                    </a:lnTo>
                    <a:lnTo>
                      <a:pt x="502" y="826"/>
                    </a:lnTo>
                    <a:lnTo>
                      <a:pt x="526" y="830"/>
                    </a:lnTo>
                    <a:lnTo>
                      <a:pt x="549" y="834"/>
                    </a:lnTo>
                    <a:lnTo>
                      <a:pt x="569" y="835"/>
                    </a:lnTo>
                    <a:lnTo>
                      <a:pt x="590" y="837"/>
                    </a:lnTo>
                    <a:lnTo>
                      <a:pt x="613" y="837"/>
                    </a:lnTo>
                    <a:lnTo>
                      <a:pt x="633" y="840"/>
                    </a:lnTo>
                    <a:lnTo>
                      <a:pt x="657" y="842"/>
                    </a:lnTo>
                    <a:lnTo>
                      <a:pt x="681" y="846"/>
                    </a:lnTo>
                    <a:lnTo>
                      <a:pt x="707" y="853"/>
                    </a:lnTo>
                    <a:lnTo>
                      <a:pt x="712" y="850"/>
                    </a:lnTo>
                    <a:lnTo>
                      <a:pt x="715" y="846"/>
                    </a:lnTo>
                    <a:lnTo>
                      <a:pt x="715" y="842"/>
                    </a:lnTo>
                    <a:lnTo>
                      <a:pt x="715" y="838"/>
                    </a:lnTo>
                    <a:lnTo>
                      <a:pt x="715" y="834"/>
                    </a:lnTo>
                    <a:lnTo>
                      <a:pt x="713" y="829"/>
                    </a:lnTo>
                    <a:lnTo>
                      <a:pt x="712" y="824"/>
                    </a:lnTo>
                    <a:lnTo>
                      <a:pt x="710" y="819"/>
                    </a:lnTo>
                    <a:lnTo>
                      <a:pt x="710" y="814"/>
                    </a:lnTo>
                    <a:lnTo>
                      <a:pt x="710" y="810"/>
                    </a:lnTo>
                    <a:lnTo>
                      <a:pt x="715" y="813"/>
                    </a:lnTo>
                    <a:lnTo>
                      <a:pt x="718" y="818"/>
                    </a:lnTo>
                    <a:lnTo>
                      <a:pt x="721" y="821"/>
                    </a:lnTo>
                    <a:lnTo>
                      <a:pt x="723" y="826"/>
                    </a:lnTo>
                    <a:lnTo>
                      <a:pt x="725" y="829"/>
                    </a:lnTo>
                    <a:lnTo>
                      <a:pt x="725" y="834"/>
                    </a:lnTo>
                    <a:lnTo>
                      <a:pt x="725" y="838"/>
                    </a:lnTo>
                    <a:lnTo>
                      <a:pt x="725" y="843"/>
                    </a:lnTo>
                    <a:lnTo>
                      <a:pt x="725" y="848"/>
                    </a:lnTo>
                    <a:lnTo>
                      <a:pt x="725" y="853"/>
                    </a:lnTo>
                    <a:lnTo>
                      <a:pt x="733" y="858"/>
                    </a:lnTo>
                    <a:lnTo>
                      <a:pt x="742" y="862"/>
                    </a:lnTo>
                    <a:lnTo>
                      <a:pt x="750" y="866"/>
                    </a:lnTo>
                    <a:lnTo>
                      <a:pt x="760" y="869"/>
                    </a:lnTo>
                    <a:lnTo>
                      <a:pt x="768" y="872"/>
                    </a:lnTo>
                    <a:lnTo>
                      <a:pt x="777" y="874"/>
                    </a:lnTo>
                    <a:lnTo>
                      <a:pt x="785" y="874"/>
                    </a:lnTo>
                    <a:lnTo>
                      <a:pt x="795" y="872"/>
                    </a:lnTo>
                    <a:lnTo>
                      <a:pt x="803" y="867"/>
                    </a:lnTo>
                    <a:lnTo>
                      <a:pt x="813" y="862"/>
                    </a:lnTo>
                    <a:lnTo>
                      <a:pt x="817" y="859"/>
                    </a:lnTo>
                    <a:lnTo>
                      <a:pt x="822" y="856"/>
                    </a:lnTo>
                    <a:lnTo>
                      <a:pt x="827" y="853"/>
                    </a:lnTo>
                    <a:lnTo>
                      <a:pt x="832" y="848"/>
                    </a:lnTo>
                    <a:lnTo>
                      <a:pt x="835" y="843"/>
                    </a:lnTo>
                    <a:lnTo>
                      <a:pt x="838" y="838"/>
                    </a:lnTo>
                    <a:lnTo>
                      <a:pt x="841" y="834"/>
                    </a:lnTo>
                    <a:lnTo>
                      <a:pt x="843" y="827"/>
                    </a:lnTo>
                    <a:lnTo>
                      <a:pt x="845" y="822"/>
                    </a:lnTo>
                    <a:lnTo>
                      <a:pt x="845" y="816"/>
                    </a:lnTo>
                    <a:lnTo>
                      <a:pt x="845" y="826"/>
                    </a:lnTo>
                    <a:lnTo>
                      <a:pt x="843" y="835"/>
                    </a:lnTo>
                    <a:lnTo>
                      <a:pt x="840" y="845"/>
                    </a:lnTo>
                    <a:lnTo>
                      <a:pt x="837" y="853"/>
                    </a:lnTo>
                    <a:lnTo>
                      <a:pt x="832" y="861"/>
                    </a:lnTo>
                    <a:lnTo>
                      <a:pt x="825" y="867"/>
                    </a:lnTo>
                    <a:lnTo>
                      <a:pt x="819" y="874"/>
                    </a:lnTo>
                    <a:lnTo>
                      <a:pt x="811" y="878"/>
                    </a:lnTo>
                    <a:lnTo>
                      <a:pt x="803" y="883"/>
                    </a:lnTo>
                    <a:lnTo>
                      <a:pt x="793" y="885"/>
                    </a:lnTo>
                    <a:lnTo>
                      <a:pt x="792" y="886"/>
                    </a:lnTo>
                    <a:lnTo>
                      <a:pt x="790" y="888"/>
                    </a:lnTo>
                    <a:lnTo>
                      <a:pt x="790" y="888"/>
                    </a:lnTo>
                    <a:lnTo>
                      <a:pt x="789" y="890"/>
                    </a:lnTo>
                    <a:lnTo>
                      <a:pt x="789" y="891"/>
                    </a:lnTo>
                    <a:lnTo>
                      <a:pt x="789" y="894"/>
                    </a:lnTo>
                    <a:lnTo>
                      <a:pt x="790" y="896"/>
                    </a:lnTo>
                    <a:lnTo>
                      <a:pt x="790" y="896"/>
                    </a:lnTo>
                    <a:lnTo>
                      <a:pt x="792" y="898"/>
                    </a:lnTo>
                    <a:lnTo>
                      <a:pt x="793" y="899"/>
                    </a:lnTo>
                    <a:lnTo>
                      <a:pt x="798" y="904"/>
                    </a:lnTo>
                    <a:lnTo>
                      <a:pt x="803" y="907"/>
                    </a:lnTo>
                    <a:lnTo>
                      <a:pt x="808" y="907"/>
                    </a:lnTo>
                    <a:lnTo>
                      <a:pt x="813" y="907"/>
                    </a:lnTo>
                    <a:lnTo>
                      <a:pt x="819" y="907"/>
                    </a:lnTo>
                    <a:lnTo>
                      <a:pt x="824" y="906"/>
                    </a:lnTo>
                    <a:lnTo>
                      <a:pt x="830" y="902"/>
                    </a:lnTo>
                    <a:lnTo>
                      <a:pt x="835" y="901"/>
                    </a:lnTo>
                    <a:lnTo>
                      <a:pt x="840" y="898"/>
                    </a:lnTo>
                    <a:lnTo>
                      <a:pt x="845" y="894"/>
                    </a:lnTo>
                    <a:lnTo>
                      <a:pt x="872" y="838"/>
                    </a:lnTo>
                    <a:lnTo>
                      <a:pt x="872" y="789"/>
                    </a:lnTo>
                    <a:lnTo>
                      <a:pt x="872" y="738"/>
                    </a:lnTo>
                    <a:lnTo>
                      <a:pt x="872" y="685"/>
                    </a:lnTo>
                    <a:lnTo>
                      <a:pt x="872" y="630"/>
                    </a:lnTo>
                    <a:lnTo>
                      <a:pt x="873" y="576"/>
                    </a:lnTo>
                    <a:lnTo>
                      <a:pt x="875" y="522"/>
                    </a:lnTo>
                    <a:lnTo>
                      <a:pt x="877" y="466"/>
                    </a:lnTo>
                    <a:lnTo>
                      <a:pt x="880" y="411"/>
                    </a:lnTo>
                    <a:lnTo>
                      <a:pt x="881" y="357"/>
                    </a:lnTo>
                    <a:lnTo>
                      <a:pt x="886" y="304"/>
                    </a:lnTo>
                    <a:lnTo>
                      <a:pt x="913" y="309"/>
                    </a:lnTo>
                    <a:lnTo>
                      <a:pt x="915" y="344"/>
                    </a:lnTo>
                    <a:lnTo>
                      <a:pt x="917" y="382"/>
                    </a:lnTo>
                    <a:lnTo>
                      <a:pt x="918" y="421"/>
                    </a:lnTo>
                    <a:lnTo>
                      <a:pt x="920" y="461"/>
                    </a:lnTo>
                    <a:lnTo>
                      <a:pt x="923" y="502"/>
                    </a:lnTo>
                    <a:lnTo>
                      <a:pt x="925" y="546"/>
                    </a:lnTo>
                    <a:lnTo>
                      <a:pt x="928" y="589"/>
                    </a:lnTo>
                    <a:lnTo>
                      <a:pt x="933" y="630"/>
                    </a:lnTo>
                    <a:lnTo>
                      <a:pt x="936" y="674"/>
                    </a:lnTo>
                    <a:lnTo>
                      <a:pt x="941" y="714"/>
                    </a:lnTo>
                    <a:lnTo>
                      <a:pt x="947" y="723"/>
                    </a:lnTo>
                    <a:lnTo>
                      <a:pt x="953" y="730"/>
                    </a:lnTo>
                    <a:lnTo>
                      <a:pt x="961" y="734"/>
                    </a:lnTo>
                    <a:lnTo>
                      <a:pt x="968" y="739"/>
                    </a:lnTo>
                    <a:lnTo>
                      <a:pt x="976" y="742"/>
                    </a:lnTo>
                    <a:lnTo>
                      <a:pt x="984" y="746"/>
                    </a:lnTo>
                    <a:lnTo>
                      <a:pt x="993" y="747"/>
                    </a:lnTo>
                    <a:lnTo>
                      <a:pt x="1001" y="749"/>
                    </a:lnTo>
                    <a:lnTo>
                      <a:pt x="1011" y="750"/>
                    </a:lnTo>
                    <a:lnTo>
                      <a:pt x="1019" y="750"/>
                    </a:lnTo>
                    <a:lnTo>
                      <a:pt x="1032" y="728"/>
                    </a:lnTo>
                    <a:lnTo>
                      <a:pt x="1040" y="702"/>
                    </a:lnTo>
                    <a:lnTo>
                      <a:pt x="1043" y="675"/>
                    </a:lnTo>
                    <a:lnTo>
                      <a:pt x="1043" y="648"/>
                    </a:lnTo>
                    <a:lnTo>
                      <a:pt x="1040" y="619"/>
                    </a:lnTo>
                    <a:lnTo>
                      <a:pt x="1037" y="589"/>
                    </a:lnTo>
                    <a:lnTo>
                      <a:pt x="1032" y="558"/>
                    </a:lnTo>
                    <a:lnTo>
                      <a:pt x="1029" y="526"/>
                    </a:lnTo>
                    <a:lnTo>
                      <a:pt x="1027" y="496"/>
                    </a:lnTo>
                    <a:lnTo>
                      <a:pt x="1030" y="464"/>
                    </a:lnTo>
                    <a:lnTo>
                      <a:pt x="1033" y="466"/>
                    </a:lnTo>
                    <a:lnTo>
                      <a:pt x="1037" y="464"/>
                    </a:lnTo>
                    <a:lnTo>
                      <a:pt x="1040" y="464"/>
                    </a:lnTo>
                    <a:lnTo>
                      <a:pt x="1043" y="461"/>
                    </a:lnTo>
                    <a:lnTo>
                      <a:pt x="1045" y="458"/>
                    </a:lnTo>
                    <a:lnTo>
                      <a:pt x="1046" y="454"/>
                    </a:lnTo>
                    <a:lnTo>
                      <a:pt x="1048" y="450"/>
                    </a:lnTo>
                    <a:lnTo>
                      <a:pt x="1048" y="446"/>
                    </a:lnTo>
                    <a:lnTo>
                      <a:pt x="1048" y="442"/>
                    </a:lnTo>
                    <a:lnTo>
                      <a:pt x="1046" y="438"/>
                    </a:lnTo>
                    <a:lnTo>
                      <a:pt x="1046" y="421"/>
                    </a:lnTo>
                    <a:lnTo>
                      <a:pt x="1046" y="405"/>
                    </a:lnTo>
                    <a:lnTo>
                      <a:pt x="1046" y="389"/>
                    </a:lnTo>
                    <a:lnTo>
                      <a:pt x="1048" y="373"/>
                    </a:lnTo>
                    <a:lnTo>
                      <a:pt x="1048" y="358"/>
                    </a:lnTo>
                    <a:lnTo>
                      <a:pt x="1048" y="342"/>
                    </a:lnTo>
                    <a:lnTo>
                      <a:pt x="1046" y="328"/>
                    </a:lnTo>
                    <a:lnTo>
                      <a:pt x="1043" y="314"/>
                    </a:lnTo>
                    <a:lnTo>
                      <a:pt x="1038" y="299"/>
                    </a:lnTo>
                    <a:lnTo>
                      <a:pt x="1030" y="286"/>
                    </a:lnTo>
                    <a:lnTo>
                      <a:pt x="1027" y="269"/>
                    </a:lnTo>
                    <a:lnTo>
                      <a:pt x="1027" y="253"/>
                    </a:lnTo>
                    <a:lnTo>
                      <a:pt x="1029" y="235"/>
                    </a:lnTo>
                    <a:lnTo>
                      <a:pt x="1030" y="219"/>
                    </a:lnTo>
                    <a:lnTo>
                      <a:pt x="1033" y="205"/>
                    </a:lnTo>
                    <a:lnTo>
                      <a:pt x="1038" y="190"/>
                    </a:lnTo>
                    <a:lnTo>
                      <a:pt x="1045" y="176"/>
                    </a:lnTo>
                    <a:lnTo>
                      <a:pt x="1051" y="162"/>
                    </a:lnTo>
                    <a:lnTo>
                      <a:pt x="1061" y="150"/>
                    </a:lnTo>
                    <a:lnTo>
                      <a:pt x="1070" y="139"/>
                    </a:lnTo>
                    <a:lnTo>
                      <a:pt x="1093" y="0"/>
                    </a:lnTo>
                    <a:lnTo>
                      <a:pt x="1125" y="958"/>
                    </a:lnTo>
                    <a:lnTo>
                      <a:pt x="1158" y="1056"/>
                    </a:lnTo>
                    <a:lnTo>
                      <a:pt x="1158" y="1056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3" name="Freeform 87"/>
              <p:cNvSpPr>
                <a:spLocks/>
              </p:cNvSpPr>
              <p:nvPr/>
            </p:nvSpPr>
            <p:spPr bwMode="auto">
              <a:xfrm>
                <a:off x="2403" y="3078"/>
                <a:ext cx="27" cy="14"/>
              </a:xfrm>
              <a:custGeom>
                <a:avLst/>
                <a:gdLst>
                  <a:gd name="T0" fmla="*/ 55 w 55"/>
                  <a:gd name="T1" fmla="*/ 6 h 27"/>
                  <a:gd name="T2" fmla="*/ 55 w 55"/>
                  <a:gd name="T3" fmla="*/ 27 h 27"/>
                  <a:gd name="T4" fmla="*/ 50 w 55"/>
                  <a:gd name="T5" fmla="*/ 24 h 27"/>
                  <a:gd name="T6" fmla="*/ 44 w 55"/>
                  <a:gd name="T7" fmla="*/ 21 h 27"/>
                  <a:gd name="T8" fmla="*/ 36 w 55"/>
                  <a:gd name="T9" fmla="*/ 21 h 27"/>
                  <a:gd name="T10" fmla="*/ 29 w 55"/>
                  <a:gd name="T11" fmla="*/ 19 h 27"/>
                  <a:gd name="T12" fmla="*/ 21 w 55"/>
                  <a:gd name="T13" fmla="*/ 17 h 27"/>
                  <a:gd name="T14" fmla="*/ 15 w 55"/>
                  <a:gd name="T15" fmla="*/ 17 h 27"/>
                  <a:gd name="T16" fmla="*/ 10 w 55"/>
                  <a:gd name="T17" fmla="*/ 14 h 27"/>
                  <a:gd name="T18" fmla="*/ 5 w 55"/>
                  <a:gd name="T19" fmla="*/ 11 h 27"/>
                  <a:gd name="T20" fmla="*/ 0 w 55"/>
                  <a:gd name="T21" fmla="*/ 6 h 27"/>
                  <a:gd name="T22" fmla="*/ 0 w 55"/>
                  <a:gd name="T23" fmla="*/ 0 h 27"/>
                  <a:gd name="T24" fmla="*/ 5 w 55"/>
                  <a:gd name="T25" fmla="*/ 0 h 27"/>
                  <a:gd name="T26" fmla="*/ 10 w 55"/>
                  <a:gd name="T27" fmla="*/ 1 h 27"/>
                  <a:gd name="T28" fmla="*/ 16 w 55"/>
                  <a:gd name="T29" fmla="*/ 3 h 27"/>
                  <a:gd name="T30" fmla="*/ 21 w 55"/>
                  <a:gd name="T31" fmla="*/ 5 h 27"/>
                  <a:gd name="T32" fmla="*/ 26 w 55"/>
                  <a:gd name="T33" fmla="*/ 6 h 27"/>
                  <a:gd name="T34" fmla="*/ 31 w 55"/>
                  <a:gd name="T35" fmla="*/ 8 h 27"/>
                  <a:gd name="T36" fmla="*/ 37 w 55"/>
                  <a:gd name="T37" fmla="*/ 8 h 27"/>
                  <a:gd name="T38" fmla="*/ 42 w 55"/>
                  <a:gd name="T39" fmla="*/ 9 h 27"/>
                  <a:gd name="T40" fmla="*/ 48 w 55"/>
                  <a:gd name="T41" fmla="*/ 8 h 27"/>
                  <a:gd name="T42" fmla="*/ 55 w 55"/>
                  <a:gd name="T43" fmla="*/ 8 h 27"/>
                  <a:gd name="T44" fmla="*/ 55 w 55"/>
                  <a:gd name="T45" fmla="*/ 8 h 27"/>
                  <a:gd name="T46" fmla="*/ 55 w 55"/>
                  <a:gd name="T4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27">
                    <a:moveTo>
                      <a:pt x="55" y="6"/>
                    </a:moveTo>
                    <a:lnTo>
                      <a:pt x="55" y="27"/>
                    </a:lnTo>
                    <a:lnTo>
                      <a:pt x="50" y="24"/>
                    </a:lnTo>
                    <a:lnTo>
                      <a:pt x="44" y="21"/>
                    </a:lnTo>
                    <a:lnTo>
                      <a:pt x="36" y="21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6" y="6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42" y="9"/>
                    </a:lnTo>
                    <a:lnTo>
                      <a:pt x="48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4" name="Freeform 88"/>
              <p:cNvSpPr>
                <a:spLocks/>
              </p:cNvSpPr>
              <p:nvPr/>
            </p:nvSpPr>
            <p:spPr bwMode="auto">
              <a:xfrm>
                <a:off x="2403" y="3078"/>
                <a:ext cx="27" cy="14"/>
              </a:xfrm>
              <a:custGeom>
                <a:avLst/>
                <a:gdLst>
                  <a:gd name="T0" fmla="*/ 55 w 55"/>
                  <a:gd name="T1" fmla="*/ 6 h 27"/>
                  <a:gd name="T2" fmla="*/ 55 w 55"/>
                  <a:gd name="T3" fmla="*/ 27 h 27"/>
                  <a:gd name="T4" fmla="*/ 50 w 55"/>
                  <a:gd name="T5" fmla="*/ 24 h 27"/>
                  <a:gd name="T6" fmla="*/ 44 w 55"/>
                  <a:gd name="T7" fmla="*/ 21 h 27"/>
                  <a:gd name="T8" fmla="*/ 36 w 55"/>
                  <a:gd name="T9" fmla="*/ 21 h 27"/>
                  <a:gd name="T10" fmla="*/ 29 w 55"/>
                  <a:gd name="T11" fmla="*/ 19 h 27"/>
                  <a:gd name="T12" fmla="*/ 21 w 55"/>
                  <a:gd name="T13" fmla="*/ 17 h 27"/>
                  <a:gd name="T14" fmla="*/ 15 w 55"/>
                  <a:gd name="T15" fmla="*/ 17 h 27"/>
                  <a:gd name="T16" fmla="*/ 10 w 55"/>
                  <a:gd name="T17" fmla="*/ 14 h 27"/>
                  <a:gd name="T18" fmla="*/ 5 w 55"/>
                  <a:gd name="T19" fmla="*/ 11 h 27"/>
                  <a:gd name="T20" fmla="*/ 0 w 55"/>
                  <a:gd name="T21" fmla="*/ 6 h 27"/>
                  <a:gd name="T22" fmla="*/ 0 w 55"/>
                  <a:gd name="T23" fmla="*/ 0 h 27"/>
                  <a:gd name="T24" fmla="*/ 5 w 55"/>
                  <a:gd name="T25" fmla="*/ 0 h 27"/>
                  <a:gd name="T26" fmla="*/ 10 w 55"/>
                  <a:gd name="T27" fmla="*/ 1 h 27"/>
                  <a:gd name="T28" fmla="*/ 16 w 55"/>
                  <a:gd name="T29" fmla="*/ 3 h 27"/>
                  <a:gd name="T30" fmla="*/ 21 w 55"/>
                  <a:gd name="T31" fmla="*/ 5 h 27"/>
                  <a:gd name="T32" fmla="*/ 26 w 55"/>
                  <a:gd name="T33" fmla="*/ 6 h 27"/>
                  <a:gd name="T34" fmla="*/ 31 w 55"/>
                  <a:gd name="T35" fmla="*/ 8 h 27"/>
                  <a:gd name="T36" fmla="*/ 37 w 55"/>
                  <a:gd name="T37" fmla="*/ 8 h 27"/>
                  <a:gd name="T38" fmla="*/ 42 w 55"/>
                  <a:gd name="T39" fmla="*/ 9 h 27"/>
                  <a:gd name="T40" fmla="*/ 48 w 55"/>
                  <a:gd name="T41" fmla="*/ 8 h 27"/>
                  <a:gd name="T42" fmla="*/ 55 w 55"/>
                  <a:gd name="T43" fmla="*/ 8 h 27"/>
                  <a:gd name="T44" fmla="*/ 55 w 55"/>
                  <a:gd name="T45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27">
                    <a:moveTo>
                      <a:pt x="55" y="6"/>
                    </a:moveTo>
                    <a:lnTo>
                      <a:pt x="55" y="27"/>
                    </a:lnTo>
                    <a:lnTo>
                      <a:pt x="50" y="24"/>
                    </a:lnTo>
                    <a:lnTo>
                      <a:pt x="44" y="21"/>
                    </a:lnTo>
                    <a:lnTo>
                      <a:pt x="36" y="21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6" y="6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42" y="9"/>
                    </a:lnTo>
                    <a:lnTo>
                      <a:pt x="48" y="8"/>
                    </a:lnTo>
                    <a:lnTo>
                      <a:pt x="55" y="8"/>
                    </a:lnTo>
                    <a:lnTo>
                      <a:pt x="55" y="8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5" name="Freeform 89"/>
              <p:cNvSpPr>
                <a:spLocks/>
              </p:cNvSpPr>
              <p:nvPr/>
            </p:nvSpPr>
            <p:spPr bwMode="auto">
              <a:xfrm>
                <a:off x="2442" y="3078"/>
                <a:ext cx="5" cy="81"/>
              </a:xfrm>
              <a:custGeom>
                <a:avLst/>
                <a:gdLst>
                  <a:gd name="T0" fmla="*/ 8 w 9"/>
                  <a:gd name="T1" fmla="*/ 160 h 161"/>
                  <a:gd name="T2" fmla="*/ 6 w 9"/>
                  <a:gd name="T3" fmla="*/ 144 h 161"/>
                  <a:gd name="T4" fmla="*/ 5 w 9"/>
                  <a:gd name="T5" fmla="*/ 126 h 161"/>
                  <a:gd name="T6" fmla="*/ 3 w 9"/>
                  <a:gd name="T7" fmla="*/ 110 h 161"/>
                  <a:gd name="T8" fmla="*/ 3 w 9"/>
                  <a:gd name="T9" fmla="*/ 94 h 161"/>
                  <a:gd name="T10" fmla="*/ 3 w 9"/>
                  <a:gd name="T11" fmla="*/ 77 h 161"/>
                  <a:gd name="T12" fmla="*/ 3 w 9"/>
                  <a:gd name="T13" fmla="*/ 61 h 161"/>
                  <a:gd name="T14" fmla="*/ 3 w 9"/>
                  <a:gd name="T15" fmla="*/ 46 h 161"/>
                  <a:gd name="T16" fmla="*/ 3 w 9"/>
                  <a:gd name="T17" fmla="*/ 30 h 161"/>
                  <a:gd name="T18" fmla="*/ 1 w 9"/>
                  <a:gd name="T19" fmla="*/ 14 h 161"/>
                  <a:gd name="T20" fmla="*/ 0 w 9"/>
                  <a:gd name="T21" fmla="*/ 0 h 161"/>
                  <a:gd name="T22" fmla="*/ 9 w 9"/>
                  <a:gd name="T23" fmla="*/ 0 h 161"/>
                  <a:gd name="T24" fmla="*/ 9 w 9"/>
                  <a:gd name="T25" fmla="*/ 161 h 161"/>
                  <a:gd name="T26" fmla="*/ 9 w 9"/>
                  <a:gd name="T27" fmla="*/ 161 h 161"/>
                  <a:gd name="T28" fmla="*/ 8 w 9"/>
                  <a:gd name="T29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61">
                    <a:moveTo>
                      <a:pt x="8" y="160"/>
                    </a:moveTo>
                    <a:lnTo>
                      <a:pt x="6" y="144"/>
                    </a:lnTo>
                    <a:lnTo>
                      <a:pt x="5" y="126"/>
                    </a:lnTo>
                    <a:lnTo>
                      <a:pt x="3" y="110"/>
                    </a:lnTo>
                    <a:lnTo>
                      <a:pt x="3" y="94"/>
                    </a:lnTo>
                    <a:lnTo>
                      <a:pt x="3" y="77"/>
                    </a:lnTo>
                    <a:lnTo>
                      <a:pt x="3" y="61"/>
                    </a:lnTo>
                    <a:lnTo>
                      <a:pt x="3" y="46"/>
                    </a:lnTo>
                    <a:lnTo>
                      <a:pt x="3" y="30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61"/>
                    </a:lnTo>
                    <a:lnTo>
                      <a:pt x="9" y="161"/>
                    </a:lnTo>
                    <a:lnTo>
                      <a:pt x="8" y="16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6" name="Freeform 90"/>
              <p:cNvSpPr>
                <a:spLocks/>
              </p:cNvSpPr>
              <p:nvPr/>
            </p:nvSpPr>
            <p:spPr bwMode="auto">
              <a:xfrm>
                <a:off x="2442" y="3078"/>
                <a:ext cx="5" cy="81"/>
              </a:xfrm>
              <a:custGeom>
                <a:avLst/>
                <a:gdLst>
                  <a:gd name="T0" fmla="*/ 8 w 9"/>
                  <a:gd name="T1" fmla="*/ 160 h 161"/>
                  <a:gd name="T2" fmla="*/ 6 w 9"/>
                  <a:gd name="T3" fmla="*/ 144 h 161"/>
                  <a:gd name="T4" fmla="*/ 5 w 9"/>
                  <a:gd name="T5" fmla="*/ 126 h 161"/>
                  <a:gd name="T6" fmla="*/ 3 w 9"/>
                  <a:gd name="T7" fmla="*/ 110 h 161"/>
                  <a:gd name="T8" fmla="*/ 3 w 9"/>
                  <a:gd name="T9" fmla="*/ 94 h 161"/>
                  <a:gd name="T10" fmla="*/ 3 w 9"/>
                  <a:gd name="T11" fmla="*/ 77 h 161"/>
                  <a:gd name="T12" fmla="*/ 3 w 9"/>
                  <a:gd name="T13" fmla="*/ 61 h 161"/>
                  <a:gd name="T14" fmla="*/ 3 w 9"/>
                  <a:gd name="T15" fmla="*/ 46 h 161"/>
                  <a:gd name="T16" fmla="*/ 3 w 9"/>
                  <a:gd name="T17" fmla="*/ 30 h 161"/>
                  <a:gd name="T18" fmla="*/ 1 w 9"/>
                  <a:gd name="T19" fmla="*/ 14 h 161"/>
                  <a:gd name="T20" fmla="*/ 0 w 9"/>
                  <a:gd name="T21" fmla="*/ 0 h 161"/>
                  <a:gd name="T22" fmla="*/ 9 w 9"/>
                  <a:gd name="T23" fmla="*/ 0 h 161"/>
                  <a:gd name="T24" fmla="*/ 9 w 9"/>
                  <a:gd name="T25" fmla="*/ 161 h 161"/>
                  <a:gd name="T26" fmla="*/ 9 w 9"/>
                  <a:gd name="T2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61">
                    <a:moveTo>
                      <a:pt x="8" y="160"/>
                    </a:moveTo>
                    <a:lnTo>
                      <a:pt x="6" y="144"/>
                    </a:lnTo>
                    <a:lnTo>
                      <a:pt x="5" y="126"/>
                    </a:lnTo>
                    <a:lnTo>
                      <a:pt x="3" y="110"/>
                    </a:lnTo>
                    <a:lnTo>
                      <a:pt x="3" y="94"/>
                    </a:lnTo>
                    <a:lnTo>
                      <a:pt x="3" y="77"/>
                    </a:lnTo>
                    <a:lnTo>
                      <a:pt x="3" y="61"/>
                    </a:lnTo>
                    <a:lnTo>
                      <a:pt x="3" y="46"/>
                    </a:lnTo>
                    <a:lnTo>
                      <a:pt x="3" y="30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61"/>
                    </a:lnTo>
                    <a:lnTo>
                      <a:pt x="9" y="161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7" name="Freeform 91"/>
              <p:cNvSpPr>
                <a:spLocks/>
              </p:cNvSpPr>
              <p:nvPr/>
            </p:nvSpPr>
            <p:spPr bwMode="auto">
              <a:xfrm>
                <a:off x="2461" y="3080"/>
                <a:ext cx="114" cy="81"/>
              </a:xfrm>
              <a:custGeom>
                <a:avLst/>
                <a:gdLst>
                  <a:gd name="T0" fmla="*/ 12 w 228"/>
                  <a:gd name="T1" fmla="*/ 0 h 162"/>
                  <a:gd name="T2" fmla="*/ 11 w 228"/>
                  <a:gd name="T3" fmla="*/ 13 h 162"/>
                  <a:gd name="T4" fmla="*/ 11 w 228"/>
                  <a:gd name="T5" fmla="*/ 24 h 162"/>
                  <a:gd name="T6" fmla="*/ 12 w 228"/>
                  <a:gd name="T7" fmla="*/ 35 h 162"/>
                  <a:gd name="T8" fmla="*/ 14 w 228"/>
                  <a:gd name="T9" fmla="*/ 46 h 162"/>
                  <a:gd name="T10" fmla="*/ 17 w 228"/>
                  <a:gd name="T11" fmla="*/ 56 h 162"/>
                  <a:gd name="T12" fmla="*/ 20 w 228"/>
                  <a:gd name="T13" fmla="*/ 66 h 162"/>
                  <a:gd name="T14" fmla="*/ 25 w 228"/>
                  <a:gd name="T15" fmla="*/ 75 h 162"/>
                  <a:gd name="T16" fmla="*/ 32 w 228"/>
                  <a:gd name="T17" fmla="*/ 85 h 162"/>
                  <a:gd name="T18" fmla="*/ 38 w 228"/>
                  <a:gd name="T19" fmla="*/ 93 h 162"/>
                  <a:gd name="T20" fmla="*/ 44 w 228"/>
                  <a:gd name="T21" fmla="*/ 102 h 162"/>
                  <a:gd name="T22" fmla="*/ 60 w 228"/>
                  <a:gd name="T23" fmla="*/ 114 h 162"/>
                  <a:gd name="T24" fmla="*/ 78 w 228"/>
                  <a:gd name="T25" fmla="*/ 123 h 162"/>
                  <a:gd name="T26" fmla="*/ 96 w 228"/>
                  <a:gd name="T27" fmla="*/ 130 h 162"/>
                  <a:gd name="T28" fmla="*/ 115 w 228"/>
                  <a:gd name="T29" fmla="*/ 134 h 162"/>
                  <a:gd name="T30" fmla="*/ 134 w 228"/>
                  <a:gd name="T31" fmla="*/ 138 h 162"/>
                  <a:gd name="T32" fmla="*/ 153 w 228"/>
                  <a:gd name="T33" fmla="*/ 141 h 162"/>
                  <a:gd name="T34" fmla="*/ 174 w 228"/>
                  <a:gd name="T35" fmla="*/ 144 h 162"/>
                  <a:gd name="T36" fmla="*/ 193 w 228"/>
                  <a:gd name="T37" fmla="*/ 149 h 162"/>
                  <a:gd name="T38" fmla="*/ 211 w 228"/>
                  <a:gd name="T39" fmla="*/ 154 h 162"/>
                  <a:gd name="T40" fmla="*/ 228 w 228"/>
                  <a:gd name="T41" fmla="*/ 162 h 162"/>
                  <a:gd name="T42" fmla="*/ 203 w 228"/>
                  <a:gd name="T43" fmla="*/ 155 h 162"/>
                  <a:gd name="T44" fmla="*/ 176 w 228"/>
                  <a:gd name="T45" fmla="*/ 152 h 162"/>
                  <a:gd name="T46" fmla="*/ 145 w 228"/>
                  <a:gd name="T47" fmla="*/ 149 h 162"/>
                  <a:gd name="T48" fmla="*/ 116 w 228"/>
                  <a:gd name="T49" fmla="*/ 146 h 162"/>
                  <a:gd name="T50" fmla="*/ 88 w 228"/>
                  <a:gd name="T51" fmla="*/ 141 h 162"/>
                  <a:gd name="T52" fmla="*/ 62 w 228"/>
                  <a:gd name="T53" fmla="*/ 133 h 162"/>
                  <a:gd name="T54" fmla="*/ 40 w 228"/>
                  <a:gd name="T55" fmla="*/ 120 h 162"/>
                  <a:gd name="T56" fmla="*/ 20 w 228"/>
                  <a:gd name="T57" fmla="*/ 102 h 162"/>
                  <a:gd name="T58" fmla="*/ 6 w 228"/>
                  <a:gd name="T59" fmla="*/ 78 h 162"/>
                  <a:gd name="T60" fmla="*/ 0 w 228"/>
                  <a:gd name="T61" fmla="*/ 46 h 162"/>
                  <a:gd name="T62" fmla="*/ 3 w 228"/>
                  <a:gd name="T63" fmla="*/ 0 h 162"/>
                  <a:gd name="T64" fmla="*/ 12 w 228"/>
                  <a:gd name="T65" fmla="*/ 0 h 162"/>
                  <a:gd name="T66" fmla="*/ 12 w 228"/>
                  <a:gd name="T6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8" h="162">
                    <a:moveTo>
                      <a:pt x="12" y="0"/>
                    </a:moveTo>
                    <a:lnTo>
                      <a:pt x="11" y="13"/>
                    </a:lnTo>
                    <a:lnTo>
                      <a:pt x="11" y="24"/>
                    </a:lnTo>
                    <a:lnTo>
                      <a:pt x="12" y="35"/>
                    </a:lnTo>
                    <a:lnTo>
                      <a:pt x="14" y="46"/>
                    </a:lnTo>
                    <a:lnTo>
                      <a:pt x="17" y="56"/>
                    </a:lnTo>
                    <a:lnTo>
                      <a:pt x="20" y="66"/>
                    </a:lnTo>
                    <a:lnTo>
                      <a:pt x="25" y="75"/>
                    </a:lnTo>
                    <a:lnTo>
                      <a:pt x="32" y="85"/>
                    </a:lnTo>
                    <a:lnTo>
                      <a:pt x="38" y="93"/>
                    </a:lnTo>
                    <a:lnTo>
                      <a:pt x="44" y="102"/>
                    </a:lnTo>
                    <a:lnTo>
                      <a:pt x="60" y="114"/>
                    </a:lnTo>
                    <a:lnTo>
                      <a:pt x="78" y="123"/>
                    </a:lnTo>
                    <a:lnTo>
                      <a:pt x="96" y="130"/>
                    </a:lnTo>
                    <a:lnTo>
                      <a:pt x="115" y="134"/>
                    </a:lnTo>
                    <a:lnTo>
                      <a:pt x="134" y="138"/>
                    </a:lnTo>
                    <a:lnTo>
                      <a:pt x="153" y="141"/>
                    </a:lnTo>
                    <a:lnTo>
                      <a:pt x="174" y="144"/>
                    </a:lnTo>
                    <a:lnTo>
                      <a:pt x="193" y="149"/>
                    </a:lnTo>
                    <a:lnTo>
                      <a:pt x="211" y="154"/>
                    </a:lnTo>
                    <a:lnTo>
                      <a:pt x="228" y="162"/>
                    </a:lnTo>
                    <a:lnTo>
                      <a:pt x="203" y="155"/>
                    </a:lnTo>
                    <a:lnTo>
                      <a:pt x="176" y="152"/>
                    </a:lnTo>
                    <a:lnTo>
                      <a:pt x="145" y="149"/>
                    </a:lnTo>
                    <a:lnTo>
                      <a:pt x="116" y="146"/>
                    </a:lnTo>
                    <a:lnTo>
                      <a:pt x="88" y="141"/>
                    </a:lnTo>
                    <a:lnTo>
                      <a:pt x="62" y="133"/>
                    </a:lnTo>
                    <a:lnTo>
                      <a:pt x="40" y="120"/>
                    </a:lnTo>
                    <a:lnTo>
                      <a:pt x="20" y="102"/>
                    </a:lnTo>
                    <a:lnTo>
                      <a:pt x="6" y="78"/>
                    </a:lnTo>
                    <a:lnTo>
                      <a:pt x="0" y="46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8" name="Freeform 92"/>
              <p:cNvSpPr>
                <a:spLocks/>
              </p:cNvSpPr>
              <p:nvPr/>
            </p:nvSpPr>
            <p:spPr bwMode="auto">
              <a:xfrm>
                <a:off x="2461" y="3080"/>
                <a:ext cx="114" cy="81"/>
              </a:xfrm>
              <a:custGeom>
                <a:avLst/>
                <a:gdLst>
                  <a:gd name="T0" fmla="*/ 12 w 228"/>
                  <a:gd name="T1" fmla="*/ 0 h 162"/>
                  <a:gd name="T2" fmla="*/ 11 w 228"/>
                  <a:gd name="T3" fmla="*/ 13 h 162"/>
                  <a:gd name="T4" fmla="*/ 11 w 228"/>
                  <a:gd name="T5" fmla="*/ 24 h 162"/>
                  <a:gd name="T6" fmla="*/ 12 w 228"/>
                  <a:gd name="T7" fmla="*/ 35 h 162"/>
                  <a:gd name="T8" fmla="*/ 14 w 228"/>
                  <a:gd name="T9" fmla="*/ 46 h 162"/>
                  <a:gd name="T10" fmla="*/ 17 w 228"/>
                  <a:gd name="T11" fmla="*/ 56 h 162"/>
                  <a:gd name="T12" fmla="*/ 20 w 228"/>
                  <a:gd name="T13" fmla="*/ 66 h 162"/>
                  <a:gd name="T14" fmla="*/ 25 w 228"/>
                  <a:gd name="T15" fmla="*/ 75 h 162"/>
                  <a:gd name="T16" fmla="*/ 32 w 228"/>
                  <a:gd name="T17" fmla="*/ 85 h 162"/>
                  <a:gd name="T18" fmla="*/ 38 w 228"/>
                  <a:gd name="T19" fmla="*/ 93 h 162"/>
                  <a:gd name="T20" fmla="*/ 44 w 228"/>
                  <a:gd name="T21" fmla="*/ 102 h 162"/>
                  <a:gd name="T22" fmla="*/ 60 w 228"/>
                  <a:gd name="T23" fmla="*/ 114 h 162"/>
                  <a:gd name="T24" fmla="*/ 78 w 228"/>
                  <a:gd name="T25" fmla="*/ 123 h 162"/>
                  <a:gd name="T26" fmla="*/ 96 w 228"/>
                  <a:gd name="T27" fmla="*/ 130 h 162"/>
                  <a:gd name="T28" fmla="*/ 115 w 228"/>
                  <a:gd name="T29" fmla="*/ 134 h 162"/>
                  <a:gd name="T30" fmla="*/ 134 w 228"/>
                  <a:gd name="T31" fmla="*/ 138 h 162"/>
                  <a:gd name="T32" fmla="*/ 153 w 228"/>
                  <a:gd name="T33" fmla="*/ 141 h 162"/>
                  <a:gd name="T34" fmla="*/ 174 w 228"/>
                  <a:gd name="T35" fmla="*/ 144 h 162"/>
                  <a:gd name="T36" fmla="*/ 193 w 228"/>
                  <a:gd name="T37" fmla="*/ 149 h 162"/>
                  <a:gd name="T38" fmla="*/ 211 w 228"/>
                  <a:gd name="T39" fmla="*/ 154 h 162"/>
                  <a:gd name="T40" fmla="*/ 228 w 228"/>
                  <a:gd name="T41" fmla="*/ 162 h 162"/>
                  <a:gd name="T42" fmla="*/ 203 w 228"/>
                  <a:gd name="T43" fmla="*/ 155 h 162"/>
                  <a:gd name="T44" fmla="*/ 176 w 228"/>
                  <a:gd name="T45" fmla="*/ 152 h 162"/>
                  <a:gd name="T46" fmla="*/ 145 w 228"/>
                  <a:gd name="T47" fmla="*/ 149 h 162"/>
                  <a:gd name="T48" fmla="*/ 116 w 228"/>
                  <a:gd name="T49" fmla="*/ 146 h 162"/>
                  <a:gd name="T50" fmla="*/ 88 w 228"/>
                  <a:gd name="T51" fmla="*/ 141 h 162"/>
                  <a:gd name="T52" fmla="*/ 62 w 228"/>
                  <a:gd name="T53" fmla="*/ 133 h 162"/>
                  <a:gd name="T54" fmla="*/ 40 w 228"/>
                  <a:gd name="T55" fmla="*/ 120 h 162"/>
                  <a:gd name="T56" fmla="*/ 20 w 228"/>
                  <a:gd name="T57" fmla="*/ 102 h 162"/>
                  <a:gd name="T58" fmla="*/ 6 w 228"/>
                  <a:gd name="T59" fmla="*/ 78 h 162"/>
                  <a:gd name="T60" fmla="*/ 0 w 228"/>
                  <a:gd name="T61" fmla="*/ 46 h 162"/>
                  <a:gd name="T62" fmla="*/ 3 w 228"/>
                  <a:gd name="T63" fmla="*/ 0 h 162"/>
                  <a:gd name="T64" fmla="*/ 12 w 228"/>
                  <a:gd name="T65" fmla="*/ 0 h 162"/>
                  <a:gd name="T66" fmla="*/ 12 w 228"/>
                  <a:gd name="T6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8" h="162">
                    <a:moveTo>
                      <a:pt x="12" y="0"/>
                    </a:moveTo>
                    <a:lnTo>
                      <a:pt x="11" y="13"/>
                    </a:lnTo>
                    <a:lnTo>
                      <a:pt x="11" y="24"/>
                    </a:lnTo>
                    <a:lnTo>
                      <a:pt x="12" y="35"/>
                    </a:lnTo>
                    <a:lnTo>
                      <a:pt x="14" y="46"/>
                    </a:lnTo>
                    <a:lnTo>
                      <a:pt x="17" y="56"/>
                    </a:lnTo>
                    <a:lnTo>
                      <a:pt x="20" y="66"/>
                    </a:lnTo>
                    <a:lnTo>
                      <a:pt x="25" y="75"/>
                    </a:lnTo>
                    <a:lnTo>
                      <a:pt x="32" y="85"/>
                    </a:lnTo>
                    <a:lnTo>
                      <a:pt x="38" y="93"/>
                    </a:lnTo>
                    <a:lnTo>
                      <a:pt x="44" y="102"/>
                    </a:lnTo>
                    <a:lnTo>
                      <a:pt x="60" y="114"/>
                    </a:lnTo>
                    <a:lnTo>
                      <a:pt x="78" y="123"/>
                    </a:lnTo>
                    <a:lnTo>
                      <a:pt x="96" y="130"/>
                    </a:lnTo>
                    <a:lnTo>
                      <a:pt x="115" y="134"/>
                    </a:lnTo>
                    <a:lnTo>
                      <a:pt x="134" y="138"/>
                    </a:lnTo>
                    <a:lnTo>
                      <a:pt x="153" y="141"/>
                    </a:lnTo>
                    <a:lnTo>
                      <a:pt x="174" y="144"/>
                    </a:lnTo>
                    <a:lnTo>
                      <a:pt x="193" y="149"/>
                    </a:lnTo>
                    <a:lnTo>
                      <a:pt x="211" y="154"/>
                    </a:lnTo>
                    <a:lnTo>
                      <a:pt x="228" y="162"/>
                    </a:lnTo>
                    <a:lnTo>
                      <a:pt x="203" y="155"/>
                    </a:lnTo>
                    <a:lnTo>
                      <a:pt x="176" y="152"/>
                    </a:lnTo>
                    <a:lnTo>
                      <a:pt x="145" y="149"/>
                    </a:lnTo>
                    <a:lnTo>
                      <a:pt x="116" y="146"/>
                    </a:lnTo>
                    <a:lnTo>
                      <a:pt x="88" y="141"/>
                    </a:lnTo>
                    <a:lnTo>
                      <a:pt x="62" y="133"/>
                    </a:lnTo>
                    <a:lnTo>
                      <a:pt x="40" y="120"/>
                    </a:lnTo>
                    <a:lnTo>
                      <a:pt x="20" y="102"/>
                    </a:lnTo>
                    <a:lnTo>
                      <a:pt x="6" y="78"/>
                    </a:lnTo>
                    <a:lnTo>
                      <a:pt x="0" y="46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09" name="Freeform 93"/>
              <p:cNvSpPr>
                <a:spLocks/>
              </p:cNvSpPr>
              <p:nvPr/>
            </p:nvSpPr>
            <p:spPr bwMode="auto">
              <a:xfrm>
                <a:off x="2479" y="3080"/>
                <a:ext cx="279" cy="81"/>
              </a:xfrm>
              <a:custGeom>
                <a:avLst/>
                <a:gdLst>
                  <a:gd name="T0" fmla="*/ 557 w 559"/>
                  <a:gd name="T1" fmla="*/ 106 h 162"/>
                  <a:gd name="T2" fmla="*/ 556 w 559"/>
                  <a:gd name="T3" fmla="*/ 115 h 162"/>
                  <a:gd name="T4" fmla="*/ 551 w 559"/>
                  <a:gd name="T5" fmla="*/ 125 h 162"/>
                  <a:gd name="T6" fmla="*/ 546 w 559"/>
                  <a:gd name="T7" fmla="*/ 131 h 162"/>
                  <a:gd name="T8" fmla="*/ 540 w 559"/>
                  <a:gd name="T9" fmla="*/ 139 h 162"/>
                  <a:gd name="T10" fmla="*/ 532 w 559"/>
                  <a:gd name="T11" fmla="*/ 144 h 162"/>
                  <a:gd name="T12" fmla="*/ 524 w 559"/>
                  <a:gd name="T13" fmla="*/ 150 h 162"/>
                  <a:gd name="T14" fmla="*/ 516 w 559"/>
                  <a:gd name="T15" fmla="*/ 154 h 162"/>
                  <a:gd name="T16" fmla="*/ 506 w 559"/>
                  <a:gd name="T17" fmla="*/ 158 h 162"/>
                  <a:gd name="T18" fmla="*/ 498 w 559"/>
                  <a:gd name="T19" fmla="*/ 160 h 162"/>
                  <a:gd name="T20" fmla="*/ 488 w 559"/>
                  <a:gd name="T21" fmla="*/ 162 h 162"/>
                  <a:gd name="T22" fmla="*/ 452 w 559"/>
                  <a:gd name="T23" fmla="*/ 158 h 162"/>
                  <a:gd name="T24" fmla="*/ 413 w 559"/>
                  <a:gd name="T25" fmla="*/ 157 h 162"/>
                  <a:gd name="T26" fmla="*/ 375 w 559"/>
                  <a:gd name="T27" fmla="*/ 154 h 162"/>
                  <a:gd name="T28" fmla="*/ 338 w 559"/>
                  <a:gd name="T29" fmla="*/ 150 h 162"/>
                  <a:gd name="T30" fmla="*/ 300 w 559"/>
                  <a:gd name="T31" fmla="*/ 147 h 162"/>
                  <a:gd name="T32" fmla="*/ 263 w 559"/>
                  <a:gd name="T33" fmla="*/ 142 h 162"/>
                  <a:gd name="T34" fmla="*/ 226 w 559"/>
                  <a:gd name="T35" fmla="*/ 138 h 162"/>
                  <a:gd name="T36" fmla="*/ 189 w 559"/>
                  <a:gd name="T37" fmla="*/ 130 h 162"/>
                  <a:gd name="T38" fmla="*/ 151 w 559"/>
                  <a:gd name="T39" fmla="*/ 122 h 162"/>
                  <a:gd name="T40" fmla="*/ 114 w 559"/>
                  <a:gd name="T41" fmla="*/ 112 h 162"/>
                  <a:gd name="T42" fmla="*/ 103 w 559"/>
                  <a:gd name="T43" fmla="*/ 112 h 162"/>
                  <a:gd name="T44" fmla="*/ 93 w 559"/>
                  <a:gd name="T45" fmla="*/ 110 h 162"/>
                  <a:gd name="T46" fmla="*/ 82 w 559"/>
                  <a:gd name="T47" fmla="*/ 107 h 162"/>
                  <a:gd name="T48" fmla="*/ 72 w 559"/>
                  <a:gd name="T49" fmla="*/ 104 h 162"/>
                  <a:gd name="T50" fmla="*/ 63 w 559"/>
                  <a:gd name="T51" fmla="*/ 101 h 162"/>
                  <a:gd name="T52" fmla="*/ 53 w 559"/>
                  <a:gd name="T53" fmla="*/ 96 h 162"/>
                  <a:gd name="T54" fmla="*/ 45 w 559"/>
                  <a:gd name="T55" fmla="*/ 91 h 162"/>
                  <a:gd name="T56" fmla="*/ 36 w 559"/>
                  <a:gd name="T57" fmla="*/ 85 h 162"/>
                  <a:gd name="T58" fmla="*/ 28 w 559"/>
                  <a:gd name="T59" fmla="*/ 80 h 162"/>
                  <a:gd name="T60" fmla="*/ 18 w 559"/>
                  <a:gd name="T61" fmla="*/ 74 h 162"/>
                  <a:gd name="T62" fmla="*/ 13 w 559"/>
                  <a:gd name="T63" fmla="*/ 67 h 162"/>
                  <a:gd name="T64" fmla="*/ 8 w 559"/>
                  <a:gd name="T65" fmla="*/ 62 h 162"/>
                  <a:gd name="T66" fmla="*/ 5 w 559"/>
                  <a:gd name="T67" fmla="*/ 54 h 162"/>
                  <a:gd name="T68" fmla="*/ 2 w 559"/>
                  <a:gd name="T69" fmla="*/ 48 h 162"/>
                  <a:gd name="T70" fmla="*/ 0 w 559"/>
                  <a:gd name="T71" fmla="*/ 40 h 162"/>
                  <a:gd name="T72" fmla="*/ 0 w 559"/>
                  <a:gd name="T73" fmla="*/ 32 h 162"/>
                  <a:gd name="T74" fmla="*/ 0 w 559"/>
                  <a:gd name="T75" fmla="*/ 24 h 162"/>
                  <a:gd name="T76" fmla="*/ 0 w 559"/>
                  <a:gd name="T77" fmla="*/ 16 h 162"/>
                  <a:gd name="T78" fmla="*/ 2 w 559"/>
                  <a:gd name="T79" fmla="*/ 8 h 162"/>
                  <a:gd name="T80" fmla="*/ 5 w 559"/>
                  <a:gd name="T81" fmla="*/ 0 h 162"/>
                  <a:gd name="T82" fmla="*/ 61 w 559"/>
                  <a:gd name="T83" fmla="*/ 13 h 162"/>
                  <a:gd name="T84" fmla="*/ 117 w 559"/>
                  <a:gd name="T85" fmla="*/ 24 h 162"/>
                  <a:gd name="T86" fmla="*/ 173 w 559"/>
                  <a:gd name="T87" fmla="*/ 34 h 162"/>
                  <a:gd name="T88" fmla="*/ 226 w 559"/>
                  <a:gd name="T89" fmla="*/ 43 h 162"/>
                  <a:gd name="T90" fmla="*/ 280 w 559"/>
                  <a:gd name="T91" fmla="*/ 53 h 162"/>
                  <a:gd name="T92" fmla="*/ 335 w 559"/>
                  <a:gd name="T93" fmla="*/ 62 h 162"/>
                  <a:gd name="T94" fmla="*/ 389 w 559"/>
                  <a:gd name="T95" fmla="*/ 72 h 162"/>
                  <a:gd name="T96" fmla="*/ 445 w 559"/>
                  <a:gd name="T97" fmla="*/ 83 h 162"/>
                  <a:gd name="T98" fmla="*/ 501 w 559"/>
                  <a:gd name="T99" fmla="*/ 94 h 162"/>
                  <a:gd name="T100" fmla="*/ 559 w 559"/>
                  <a:gd name="T101" fmla="*/ 106 h 162"/>
                  <a:gd name="T102" fmla="*/ 559 w 559"/>
                  <a:gd name="T103" fmla="*/ 106 h 162"/>
                  <a:gd name="T104" fmla="*/ 557 w 559"/>
                  <a:gd name="T105" fmla="*/ 10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9" h="162">
                    <a:moveTo>
                      <a:pt x="557" y="106"/>
                    </a:moveTo>
                    <a:lnTo>
                      <a:pt x="556" y="115"/>
                    </a:lnTo>
                    <a:lnTo>
                      <a:pt x="551" y="125"/>
                    </a:lnTo>
                    <a:lnTo>
                      <a:pt x="546" y="131"/>
                    </a:lnTo>
                    <a:lnTo>
                      <a:pt x="540" y="139"/>
                    </a:lnTo>
                    <a:lnTo>
                      <a:pt x="532" y="144"/>
                    </a:lnTo>
                    <a:lnTo>
                      <a:pt x="524" y="150"/>
                    </a:lnTo>
                    <a:lnTo>
                      <a:pt x="516" y="154"/>
                    </a:lnTo>
                    <a:lnTo>
                      <a:pt x="506" y="158"/>
                    </a:lnTo>
                    <a:lnTo>
                      <a:pt x="498" y="160"/>
                    </a:lnTo>
                    <a:lnTo>
                      <a:pt x="488" y="162"/>
                    </a:lnTo>
                    <a:lnTo>
                      <a:pt x="452" y="158"/>
                    </a:lnTo>
                    <a:lnTo>
                      <a:pt x="413" y="157"/>
                    </a:lnTo>
                    <a:lnTo>
                      <a:pt x="375" y="154"/>
                    </a:lnTo>
                    <a:lnTo>
                      <a:pt x="338" y="150"/>
                    </a:lnTo>
                    <a:lnTo>
                      <a:pt x="300" y="147"/>
                    </a:lnTo>
                    <a:lnTo>
                      <a:pt x="263" y="142"/>
                    </a:lnTo>
                    <a:lnTo>
                      <a:pt x="226" y="138"/>
                    </a:lnTo>
                    <a:lnTo>
                      <a:pt x="189" y="130"/>
                    </a:lnTo>
                    <a:lnTo>
                      <a:pt x="151" y="122"/>
                    </a:lnTo>
                    <a:lnTo>
                      <a:pt x="114" y="112"/>
                    </a:lnTo>
                    <a:lnTo>
                      <a:pt x="103" y="112"/>
                    </a:lnTo>
                    <a:lnTo>
                      <a:pt x="93" y="110"/>
                    </a:lnTo>
                    <a:lnTo>
                      <a:pt x="82" y="107"/>
                    </a:lnTo>
                    <a:lnTo>
                      <a:pt x="72" y="104"/>
                    </a:lnTo>
                    <a:lnTo>
                      <a:pt x="63" y="101"/>
                    </a:lnTo>
                    <a:lnTo>
                      <a:pt x="53" y="96"/>
                    </a:lnTo>
                    <a:lnTo>
                      <a:pt x="45" y="91"/>
                    </a:lnTo>
                    <a:lnTo>
                      <a:pt x="36" y="85"/>
                    </a:lnTo>
                    <a:lnTo>
                      <a:pt x="28" y="80"/>
                    </a:lnTo>
                    <a:lnTo>
                      <a:pt x="18" y="74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61" y="13"/>
                    </a:lnTo>
                    <a:lnTo>
                      <a:pt x="117" y="24"/>
                    </a:lnTo>
                    <a:lnTo>
                      <a:pt x="173" y="34"/>
                    </a:lnTo>
                    <a:lnTo>
                      <a:pt x="226" y="43"/>
                    </a:lnTo>
                    <a:lnTo>
                      <a:pt x="280" y="53"/>
                    </a:lnTo>
                    <a:lnTo>
                      <a:pt x="335" y="62"/>
                    </a:lnTo>
                    <a:lnTo>
                      <a:pt x="389" y="72"/>
                    </a:lnTo>
                    <a:lnTo>
                      <a:pt x="445" y="83"/>
                    </a:lnTo>
                    <a:lnTo>
                      <a:pt x="501" y="94"/>
                    </a:lnTo>
                    <a:lnTo>
                      <a:pt x="559" y="106"/>
                    </a:lnTo>
                    <a:lnTo>
                      <a:pt x="559" y="106"/>
                    </a:lnTo>
                    <a:lnTo>
                      <a:pt x="557" y="106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0" name="Freeform 94"/>
              <p:cNvSpPr>
                <a:spLocks/>
              </p:cNvSpPr>
              <p:nvPr/>
            </p:nvSpPr>
            <p:spPr bwMode="auto">
              <a:xfrm>
                <a:off x="2479" y="3080"/>
                <a:ext cx="279" cy="81"/>
              </a:xfrm>
              <a:custGeom>
                <a:avLst/>
                <a:gdLst>
                  <a:gd name="T0" fmla="*/ 557 w 559"/>
                  <a:gd name="T1" fmla="*/ 106 h 162"/>
                  <a:gd name="T2" fmla="*/ 556 w 559"/>
                  <a:gd name="T3" fmla="*/ 115 h 162"/>
                  <a:gd name="T4" fmla="*/ 551 w 559"/>
                  <a:gd name="T5" fmla="*/ 125 h 162"/>
                  <a:gd name="T6" fmla="*/ 546 w 559"/>
                  <a:gd name="T7" fmla="*/ 131 h 162"/>
                  <a:gd name="T8" fmla="*/ 540 w 559"/>
                  <a:gd name="T9" fmla="*/ 139 h 162"/>
                  <a:gd name="T10" fmla="*/ 532 w 559"/>
                  <a:gd name="T11" fmla="*/ 144 h 162"/>
                  <a:gd name="T12" fmla="*/ 524 w 559"/>
                  <a:gd name="T13" fmla="*/ 150 h 162"/>
                  <a:gd name="T14" fmla="*/ 516 w 559"/>
                  <a:gd name="T15" fmla="*/ 154 h 162"/>
                  <a:gd name="T16" fmla="*/ 506 w 559"/>
                  <a:gd name="T17" fmla="*/ 158 h 162"/>
                  <a:gd name="T18" fmla="*/ 498 w 559"/>
                  <a:gd name="T19" fmla="*/ 160 h 162"/>
                  <a:gd name="T20" fmla="*/ 488 w 559"/>
                  <a:gd name="T21" fmla="*/ 162 h 162"/>
                  <a:gd name="T22" fmla="*/ 452 w 559"/>
                  <a:gd name="T23" fmla="*/ 158 h 162"/>
                  <a:gd name="T24" fmla="*/ 413 w 559"/>
                  <a:gd name="T25" fmla="*/ 157 h 162"/>
                  <a:gd name="T26" fmla="*/ 375 w 559"/>
                  <a:gd name="T27" fmla="*/ 154 h 162"/>
                  <a:gd name="T28" fmla="*/ 338 w 559"/>
                  <a:gd name="T29" fmla="*/ 150 h 162"/>
                  <a:gd name="T30" fmla="*/ 300 w 559"/>
                  <a:gd name="T31" fmla="*/ 147 h 162"/>
                  <a:gd name="T32" fmla="*/ 263 w 559"/>
                  <a:gd name="T33" fmla="*/ 142 h 162"/>
                  <a:gd name="T34" fmla="*/ 226 w 559"/>
                  <a:gd name="T35" fmla="*/ 138 h 162"/>
                  <a:gd name="T36" fmla="*/ 189 w 559"/>
                  <a:gd name="T37" fmla="*/ 130 h 162"/>
                  <a:gd name="T38" fmla="*/ 151 w 559"/>
                  <a:gd name="T39" fmla="*/ 122 h 162"/>
                  <a:gd name="T40" fmla="*/ 114 w 559"/>
                  <a:gd name="T41" fmla="*/ 112 h 162"/>
                  <a:gd name="T42" fmla="*/ 103 w 559"/>
                  <a:gd name="T43" fmla="*/ 112 h 162"/>
                  <a:gd name="T44" fmla="*/ 93 w 559"/>
                  <a:gd name="T45" fmla="*/ 110 h 162"/>
                  <a:gd name="T46" fmla="*/ 82 w 559"/>
                  <a:gd name="T47" fmla="*/ 107 h 162"/>
                  <a:gd name="T48" fmla="*/ 72 w 559"/>
                  <a:gd name="T49" fmla="*/ 104 h 162"/>
                  <a:gd name="T50" fmla="*/ 63 w 559"/>
                  <a:gd name="T51" fmla="*/ 101 h 162"/>
                  <a:gd name="T52" fmla="*/ 53 w 559"/>
                  <a:gd name="T53" fmla="*/ 96 h 162"/>
                  <a:gd name="T54" fmla="*/ 45 w 559"/>
                  <a:gd name="T55" fmla="*/ 91 h 162"/>
                  <a:gd name="T56" fmla="*/ 36 w 559"/>
                  <a:gd name="T57" fmla="*/ 85 h 162"/>
                  <a:gd name="T58" fmla="*/ 28 w 559"/>
                  <a:gd name="T59" fmla="*/ 80 h 162"/>
                  <a:gd name="T60" fmla="*/ 18 w 559"/>
                  <a:gd name="T61" fmla="*/ 74 h 162"/>
                  <a:gd name="T62" fmla="*/ 13 w 559"/>
                  <a:gd name="T63" fmla="*/ 67 h 162"/>
                  <a:gd name="T64" fmla="*/ 8 w 559"/>
                  <a:gd name="T65" fmla="*/ 62 h 162"/>
                  <a:gd name="T66" fmla="*/ 5 w 559"/>
                  <a:gd name="T67" fmla="*/ 54 h 162"/>
                  <a:gd name="T68" fmla="*/ 2 w 559"/>
                  <a:gd name="T69" fmla="*/ 48 h 162"/>
                  <a:gd name="T70" fmla="*/ 0 w 559"/>
                  <a:gd name="T71" fmla="*/ 40 h 162"/>
                  <a:gd name="T72" fmla="*/ 0 w 559"/>
                  <a:gd name="T73" fmla="*/ 32 h 162"/>
                  <a:gd name="T74" fmla="*/ 0 w 559"/>
                  <a:gd name="T75" fmla="*/ 24 h 162"/>
                  <a:gd name="T76" fmla="*/ 0 w 559"/>
                  <a:gd name="T77" fmla="*/ 16 h 162"/>
                  <a:gd name="T78" fmla="*/ 2 w 559"/>
                  <a:gd name="T79" fmla="*/ 8 h 162"/>
                  <a:gd name="T80" fmla="*/ 5 w 559"/>
                  <a:gd name="T81" fmla="*/ 0 h 162"/>
                  <a:gd name="T82" fmla="*/ 61 w 559"/>
                  <a:gd name="T83" fmla="*/ 13 h 162"/>
                  <a:gd name="T84" fmla="*/ 117 w 559"/>
                  <a:gd name="T85" fmla="*/ 24 h 162"/>
                  <a:gd name="T86" fmla="*/ 173 w 559"/>
                  <a:gd name="T87" fmla="*/ 34 h 162"/>
                  <a:gd name="T88" fmla="*/ 226 w 559"/>
                  <a:gd name="T89" fmla="*/ 43 h 162"/>
                  <a:gd name="T90" fmla="*/ 280 w 559"/>
                  <a:gd name="T91" fmla="*/ 53 h 162"/>
                  <a:gd name="T92" fmla="*/ 335 w 559"/>
                  <a:gd name="T93" fmla="*/ 62 h 162"/>
                  <a:gd name="T94" fmla="*/ 389 w 559"/>
                  <a:gd name="T95" fmla="*/ 72 h 162"/>
                  <a:gd name="T96" fmla="*/ 445 w 559"/>
                  <a:gd name="T97" fmla="*/ 83 h 162"/>
                  <a:gd name="T98" fmla="*/ 501 w 559"/>
                  <a:gd name="T99" fmla="*/ 94 h 162"/>
                  <a:gd name="T100" fmla="*/ 559 w 559"/>
                  <a:gd name="T101" fmla="*/ 106 h 162"/>
                  <a:gd name="T102" fmla="*/ 559 w 559"/>
                  <a:gd name="T103" fmla="*/ 10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9" h="162">
                    <a:moveTo>
                      <a:pt x="557" y="106"/>
                    </a:moveTo>
                    <a:lnTo>
                      <a:pt x="556" y="115"/>
                    </a:lnTo>
                    <a:lnTo>
                      <a:pt x="551" y="125"/>
                    </a:lnTo>
                    <a:lnTo>
                      <a:pt x="546" y="131"/>
                    </a:lnTo>
                    <a:lnTo>
                      <a:pt x="540" y="139"/>
                    </a:lnTo>
                    <a:lnTo>
                      <a:pt x="532" y="144"/>
                    </a:lnTo>
                    <a:lnTo>
                      <a:pt x="524" y="150"/>
                    </a:lnTo>
                    <a:lnTo>
                      <a:pt x="516" y="154"/>
                    </a:lnTo>
                    <a:lnTo>
                      <a:pt x="506" y="158"/>
                    </a:lnTo>
                    <a:lnTo>
                      <a:pt x="498" y="160"/>
                    </a:lnTo>
                    <a:lnTo>
                      <a:pt x="488" y="162"/>
                    </a:lnTo>
                    <a:lnTo>
                      <a:pt x="452" y="158"/>
                    </a:lnTo>
                    <a:lnTo>
                      <a:pt x="413" y="157"/>
                    </a:lnTo>
                    <a:lnTo>
                      <a:pt x="375" y="154"/>
                    </a:lnTo>
                    <a:lnTo>
                      <a:pt x="338" y="150"/>
                    </a:lnTo>
                    <a:lnTo>
                      <a:pt x="300" y="147"/>
                    </a:lnTo>
                    <a:lnTo>
                      <a:pt x="263" y="142"/>
                    </a:lnTo>
                    <a:lnTo>
                      <a:pt x="226" y="138"/>
                    </a:lnTo>
                    <a:lnTo>
                      <a:pt x="189" y="130"/>
                    </a:lnTo>
                    <a:lnTo>
                      <a:pt x="151" y="122"/>
                    </a:lnTo>
                    <a:lnTo>
                      <a:pt x="114" y="112"/>
                    </a:lnTo>
                    <a:lnTo>
                      <a:pt x="103" y="112"/>
                    </a:lnTo>
                    <a:lnTo>
                      <a:pt x="93" y="110"/>
                    </a:lnTo>
                    <a:lnTo>
                      <a:pt x="82" y="107"/>
                    </a:lnTo>
                    <a:lnTo>
                      <a:pt x="72" y="104"/>
                    </a:lnTo>
                    <a:lnTo>
                      <a:pt x="63" y="101"/>
                    </a:lnTo>
                    <a:lnTo>
                      <a:pt x="53" y="96"/>
                    </a:lnTo>
                    <a:lnTo>
                      <a:pt x="45" y="91"/>
                    </a:lnTo>
                    <a:lnTo>
                      <a:pt x="36" y="85"/>
                    </a:lnTo>
                    <a:lnTo>
                      <a:pt x="28" y="80"/>
                    </a:lnTo>
                    <a:lnTo>
                      <a:pt x="18" y="74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61" y="13"/>
                    </a:lnTo>
                    <a:lnTo>
                      <a:pt x="117" y="24"/>
                    </a:lnTo>
                    <a:lnTo>
                      <a:pt x="173" y="34"/>
                    </a:lnTo>
                    <a:lnTo>
                      <a:pt x="226" y="43"/>
                    </a:lnTo>
                    <a:lnTo>
                      <a:pt x="280" y="53"/>
                    </a:lnTo>
                    <a:lnTo>
                      <a:pt x="335" y="62"/>
                    </a:lnTo>
                    <a:lnTo>
                      <a:pt x="389" y="72"/>
                    </a:lnTo>
                    <a:lnTo>
                      <a:pt x="445" y="83"/>
                    </a:lnTo>
                    <a:lnTo>
                      <a:pt x="501" y="94"/>
                    </a:lnTo>
                    <a:lnTo>
                      <a:pt x="559" y="106"/>
                    </a:lnTo>
                    <a:lnTo>
                      <a:pt x="559" y="106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1" name="Freeform 95"/>
              <p:cNvSpPr>
                <a:spLocks/>
              </p:cNvSpPr>
              <p:nvPr/>
            </p:nvSpPr>
            <p:spPr bwMode="auto">
              <a:xfrm>
                <a:off x="3020" y="3090"/>
                <a:ext cx="3" cy="46"/>
              </a:xfrm>
              <a:custGeom>
                <a:avLst/>
                <a:gdLst>
                  <a:gd name="T0" fmla="*/ 5 w 6"/>
                  <a:gd name="T1" fmla="*/ 0 h 93"/>
                  <a:gd name="T2" fmla="*/ 0 w 6"/>
                  <a:gd name="T3" fmla="*/ 93 h 93"/>
                  <a:gd name="T4" fmla="*/ 6 w 6"/>
                  <a:gd name="T5" fmla="*/ 0 h 93"/>
                  <a:gd name="T6" fmla="*/ 6 w 6"/>
                  <a:gd name="T7" fmla="*/ 0 h 93"/>
                  <a:gd name="T8" fmla="*/ 5 w 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3">
                    <a:moveTo>
                      <a:pt x="5" y="0"/>
                    </a:moveTo>
                    <a:lnTo>
                      <a:pt x="0" y="9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2" name="Freeform 96"/>
              <p:cNvSpPr>
                <a:spLocks/>
              </p:cNvSpPr>
              <p:nvPr/>
            </p:nvSpPr>
            <p:spPr bwMode="auto">
              <a:xfrm>
                <a:off x="3020" y="3090"/>
                <a:ext cx="3" cy="46"/>
              </a:xfrm>
              <a:custGeom>
                <a:avLst/>
                <a:gdLst>
                  <a:gd name="T0" fmla="*/ 5 w 6"/>
                  <a:gd name="T1" fmla="*/ 0 h 93"/>
                  <a:gd name="T2" fmla="*/ 0 w 6"/>
                  <a:gd name="T3" fmla="*/ 93 h 93"/>
                  <a:gd name="T4" fmla="*/ 6 w 6"/>
                  <a:gd name="T5" fmla="*/ 0 h 93"/>
                  <a:gd name="T6" fmla="*/ 6 w 6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3">
                    <a:moveTo>
                      <a:pt x="5" y="0"/>
                    </a:moveTo>
                    <a:lnTo>
                      <a:pt x="0" y="93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3" name="Freeform 97"/>
              <p:cNvSpPr>
                <a:spLocks/>
              </p:cNvSpPr>
              <p:nvPr/>
            </p:nvSpPr>
            <p:spPr bwMode="auto">
              <a:xfrm>
                <a:off x="2391" y="3098"/>
                <a:ext cx="42" cy="40"/>
              </a:xfrm>
              <a:custGeom>
                <a:avLst/>
                <a:gdLst>
                  <a:gd name="T0" fmla="*/ 72 w 84"/>
                  <a:gd name="T1" fmla="*/ 11 h 80"/>
                  <a:gd name="T2" fmla="*/ 84 w 84"/>
                  <a:gd name="T3" fmla="*/ 80 h 80"/>
                  <a:gd name="T4" fmla="*/ 77 w 84"/>
                  <a:gd name="T5" fmla="*/ 75 h 80"/>
                  <a:gd name="T6" fmla="*/ 74 w 84"/>
                  <a:gd name="T7" fmla="*/ 69 h 80"/>
                  <a:gd name="T8" fmla="*/ 74 w 84"/>
                  <a:gd name="T9" fmla="*/ 59 h 80"/>
                  <a:gd name="T10" fmla="*/ 72 w 84"/>
                  <a:gd name="T11" fmla="*/ 50 h 80"/>
                  <a:gd name="T12" fmla="*/ 72 w 84"/>
                  <a:gd name="T13" fmla="*/ 40 h 80"/>
                  <a:gd name="T14" fmla="*/ 71 w 84"/>
                  <a:gd name="T15" fmla="*/ 31 h 80"/>
                  <a:gd name="T16" fmla="*/ 69 w 84"/>
                  <a:gd name="T17" fmla="*/ 24 h 80"/>
                  <a:gd name="T18" fmla="*/ 64 w 84"/>
                  <a:gd name="T19" fmla="*/ 19 h 80"/>
                  <a:gd name="T20" fmla="*/ 58 w 84"/>
                  <a:gd name="T21" fmla="*/ 18 h 80"/>
                  <a:gd name="T22" fmla="*/ 47 w 84"/>
                  <a:gd name="T23" fmla="*/ 21 h 80"/>
                  <a:gd name="T24" fmla="*/ 0 w 84"/>
                  <a:gd name="T25" fmla="*/ 7 h 80"/>
                  <a:gd name="T26" fmla="*/ 4 w 84"/>
                  <a:gd name="T27" fmla="*/ 3 h 80"/>
                  <a:gd name="T28" fmla="*/ 8 w 84"/>
                  <a:gd name="T29" fmla="*/ 2 h 80"/>
                  <a:gd name="T30" fmla="*/ 16 w 84"/>
                  <a:gd name="T31" fmla="*/ 0 h 80"/>
                  <a:gd name="T32" fmla="*/ 24 w 84"/>
                  <a:gd name="T33" fmla="*/ 2 h 80"/>
                  <a:gd name="T34" fmla="*/ 32 w 84"/>
                  <a:gd name="T35" fmla="*/ 3 h 80"/>
                  <a:gd name="T36" fmla="*/ 42 w 84"/>
                  <a:gd name="T37" fmla="*/ 5 h 80"/>
                  <a:gd name="T38" fmla="*/ 52 w 84"/>
                  <a:gd name="T39" fmla="*/ 7 h 80"/>
                  <a:gd name="T40" fmla="*/ 60 w 84"/>
                  <a:gd name="T41" fmla="*/ 8 h 80"/>
                  <a:gd name="T42" fmla="*/ 68 w 84"/>
                  <a:gd name="T43" fmla="*/ 10 h 80"/>
                  <a:gd name="T44" fmla="*/ 74 w 84"/>
                  <a:gd name="T45" fmla="*/ 11 h 80"/>
                  <a:gd name="T46" fmla="*/ 74 w 84"/>
                  <a:gd name="T47" fmla="*/ 11 h 80"/>
                  <a:gd name="T48" fmla="*/ 72 w 84"/>
                  <a:gd name="T49" fmla="*/ 1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80">
                    <a:moveTo>
                      <a:pt x="72" y="11"/>
                    </a:moveTo>
                    <a:lnTo>
                      <a:pt x="84" y="80"/>
                    </a:lnTo>
                    <a:lnTo>
                      <a:pt x="77" y="75"/>
                    </a:lnTo>
                    <a:lnTo>
                      <a:pt x="74" y="69"/>
                    </a:lnTo>
                    <a:lnTo>
                      <a:pt x="74" y="59"/>
                    </a:lnTo>
                    <a:lnTo>
                      <a:pt x="72" y="50"/>
                    </a:lnTo>
                    <a:lnTo>
                      <a:pt x="72" y="40"/>
                    </a:lnTo>
                    <a:lnTo>
                      <a:pt x="71" y="31"/>
                    </a:lnTo>
                    <a:lnTo>
                      <a:pt x="69" y="24"/>
                    </a:lnTo>
                    <a:lnTo>
                      <a:pt x="64" y="19"/>
                    </a:lnTo>
                    <a:lnTo>
                      <a:pt x="58" y="18"/>
                    </a:lnTo>
                    <a:lnTo>
                      <a:pt x="47" y="2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2" y="3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0" y="8"/>
                    </a:lnTo>
                    <a:lnTo>
                      <a:pt x="68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4" name="Freeform 98"/>
              <p:cNvSpPr>
                <a:spLocks/>
              </p:cNvSpPr>
              <p:nvPr/>
            </p:nvSpPr>
            <p:spPr bwMode="auto">
              <a:xfrm>
                <a:off x="2391" y="3098"/>
                <a:ext cx="42" cy="40"/>
              </a:xfrm>
              <a:custGeom>
                <a:avLst/>
                <a:gdLst>
                  <a:gd name="T0" fmla="*/ 72 w 84"/>
                  <a:gd name="T1" fmla="*/ 11 h 80"/>
                  <a:gd name="T2" fmla="*/ 84 w 84"/>
                  <a:gd name="T3" fmla="*/ 80 h 80"/>
                  <a:gd name="T4" fmla="*/ 77 w 84"/>
                  <a:gd name="T5" fmla="*/ 75 h 80"/>
                  <a:gd name="T6" fmla="*/ 74 w 84"/>
                  <a:gd name="T7" fmla="*/ 69 h 80"/>
                  <a:gd name="T8" fmla="*/ 74 w 84"/>
                  <a:gd name="T9" fmla="*/ 59 h 80"/>
                  <a:gd name="T10" fmla="*/ 72 w 84"/>
                  <a:gd name="T11" fmla="*/ 50 h 80"/>
                  <a:gd name="T12" fmla="*/ 72 w 84"/>
                  <a:gd name="T13" fmla="*/ 40 h 80"/>
                  <a:gd name="T14" fmla="*/ 71 w 84"/>
                  <a:gd name="T15" fmla="*/ 31 h 80"/>
                  <a:gd name="T16" fmla="*/ 69 w 84"/>
                  <a:gd name="T17" fmla="*/ 24 h 80"/>
                  <a:gd name="T18" fmla="*/ 64 w 84"/>
                  <a:gd name="T19" fmla="*/ 19 h 80"/>
                  <a:gd name="T20" fmla="*/ 58 w 84"/>
                  <a:gd name="T21" fmla="*/ 18 h 80"/>
                  <a:gd name="T22" fmla="*/ 47 w 84"/>
                  <a:gd name="T23" fmla="*/ 21 h 80"/>
                  <a:gd name="T24" fmla="*/ 0 w 84"/>
                  <a:gd name="T25" fmla="*/ 7 h 80"/>
                  <a:gd name="T26" fmla="*/ 4 w 84"/>
                  <a:gd name="T27" fmla="*/ 3 h 80"/>
                  <a:gd name="T28" fmla="*/ 8 w 84"/>
                  <a:gd name="T29" fmla="*/ 2 h 80"/>
                  <a:gd name="T30" fmla="*/ 16 w 84"/>
                  <a:gd name="T31" fmla="*/ 0 h 80"/>
                  <a:gd name="T32" fmla="*/ 24 w 84"/>
                  <a:gd name="T33" fmla="*/ 2 h 80"/>
                  <a:gd name="T34" fmla="*/ 32 w 84"/>
                  <a:gd name="T35" fmla="*/ 3 h 80"/>
                  <a:gd name="T36" fmla="*/ 42 w 84"/>
                  <a:gd name="T37" fmla="*/ 5 h 80"/>
                  <a:gd name="T38" fmla="*/ 52 w 84"/>
                  <a:gd name="T39" fmla="*/ 7 h 80"/>
                  <a:gd name="T40" fmla="*/ 60 w 84"/>
                  <a:gd name="T41" fmla="*/ 8 h 80"/>
                  <a:gd name="T42" fmla="*/ 68 w 84"/>
                  <a:gd name="T43" fmla="*/ 10 h 80"/>
                  <a:gd name="T44" fmla="*/ 74 w 84"/>
                  <a:gd name="T45" fmla="*/ 11 h 80"/>
                  <a:gd name="T46" fmla="*/ 74 w 84"/>
                  <a:gd name="T47" fmla="*/ 1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0">
                    <a:moveTo>
                      <a:pt x="72" y="11"/>
                    </a:moveTo>
                    <a:lnTo>
                      <a:pt x="84" y="80"/>
                    </a:lnTo>
                    <a:lnTo>
                      <a:pt x="77" y="75"/>
                    </a:lnTo>
                    <a:lnTo>
                      <a:pt x="74" y="69"/>
                    </a:lnTo>
                    <a:lnTo>
                      <a:pt x="74" y="59"/>
                    </a:lnTo>
                    <a:lnTo>
                      <a:pt x="72" y="50"/>
                    </a:lnTo>
                    <a:lnTo>
                      <a:pt x="72" y="40"/>
                    </a:lnTo>
                    <a:lnTo>
                      <a:pt x="71" y="31"/>
                    </a:lnTo>
                    <a:lnTo>
                      <a:pt x="69" y="24"/>
                    </a:lnTo>
                    <a:lnTo>
                      <a:pt x="64" y="19"/>
                    </a:lnTo>
                    <a:lnTo>
                      <a:pt x="58" y="18"/>
                    </a:lnTo>
                    <a:lnTo>
                      <a:pt x="47" y="2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2" y="3"/>
                    </a:lnTo>
                    <a:lnTo>
                      <a:pt x="42" y="5"/>
                    </a:lnTo>
                    <a:lnTo>
                      <a:pt x="52" y="7"/>
                    </a:lnTo>
                    <a:lnTo>
                      <a:pt x="60" y="8"/>
                    </a:lnTo>
                    <a:lnTo>
                      <a:pt x="68" y="10"/>
                    </a:lnTo>
                    <a:lnTo>
                      <a:pt x="74" y="11"/>
                    </a:lnTo>
                    <a:lnTo>
                      <a:pt x="74" y="11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5" name="Freeform 99"/>
              <p:cNvSpPr>
                <a:spLocks/>
              </p:cNvSpPr>
              <p:nvPr/>
            </p:nvSpPr>
            <p:spPr bwMode="auto">
              <a:xfrm>
                <a:off x="2854" y="3098"/>
                <a:ext cx="8" cy="12"/>
              </a:xfrm>
              <a:custGeom>
                <a:avLst/>
                <a:gdLst>
                  <a:gd name="T0" fmla="*/ 0 w 16"/>
                  <a:gd name="T1" fmla="*/ 22 h 24"/>
                  <a:gd name="T2" fmla="*/ 16 w 16"/>
                  <a:gd name="T3" fmla="*/ 0 h 24"/>
                  <a:gd name="T4" fmla="*/ 16 w 16"/>
                  <a:gd name="T5" fmla="*/ 24 h 24"/>
                  <a:gd name="T6" fmla="*/ 2 w 16"/>
                  <a:gd name="T7" fmla="*/ 24 h 24"/>
                  <a:gd name="T8" fmla="*/ 2 w 16"/>
                  <a:gd name="T9" fmla="*/ 24 h 24"/>
                  <a:gd name="T10" fmla="*/ 0 w 16"/>
                  <a:gd name="T1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0" y="22"/>
                    </a:moveTo>
                    <a:lnTo>
                      <a:pt x="16" y="0"/>
                    </a:lnTo>
                    <a:lnTo>
                      <a:pt x="1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6" name="Freeform 100"/>
              <p:cNvSpPr>
                <a:spLocks/>
              </p:cNvSpPr>
              <p:nvPr/>
            </p:nvSpPr>
            <p:spPr bwMode="auto">
              <a:xfrm>
                <a:off x="2854" y="3098"/>
                <a:ext cx="8" cy="12"/>
              </a:xfrm>
              <a:custGeom>
                <a:avLst/>
                <a:gdLst>
                  <a:gd name="T0" fmla="*/ 0 w 16"/>
                  <a:gd name="T1" fmla="*/ 22 h 24"/>
                  <a:gd name="T2" fmla="*/ 16 w 16"/>
                  <a:gd name="T3" fmla="*/ 0 h 24"/>
                  <a:gd name="T4" fmla="*/ 16 w 16"/>
                  <a:gd name="T5" fmla="*/ 24 h 24"/>
                  <a:gd name="T6" fmla="*/ 2 w 16"/>
                  <a:gd name="T7" fmla="*/ 24 h 24"/>
                  <a:gd name="T8" fmla="*/ 2 w 1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22"/>
                    </a:moveTo>
                    <a:lnTo>
                      <a:pt x="16" y="0"/>
                    </a:lnTo>
                    <a:lnTo>
                      <a:pt x="16" y="24"/>
                    </a:lnTo>
                    <a:lnTo>
                      <a:pt x="2" y="24"/>
                    </a:lnTo>
                    <a:lnTo>
                      <a:pt x="2" y="24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7" name="Freeform 101"/>
              <p:cNvSpPr>
                <a:spLocks/>
              </p:cNvSpPr>
              <p:nvPr/>
            </p:nvSpPr>
            <p:spPr bwMode="auto">
              <a:xfrm>
                <a:off x="2578" y="3110"/>
                <a:ext cx="32" cy="32"/>
              </a:xfrm>
              <a:custGeom>
                <a:avLst/>
                <a:gdLst>
                  <a:gd name="T0" fmla="*/ 64 w 66"/>
                  <a:gd name="T1" fmla="*/ 27 h 64"/>
                  <a:gd name="T2" fmla="*/ 66 w 66"/>
                  <a:gd name="T3" fmla="*/ 33 h 64"/>
                  <a:gd name="T4" fmla="*/ 64 w 66"/>
                  <a:gd name="T5" fmla="*/ 38 h 64"/>
                  <a:gd name="T6" fmla="*/ 63 w 66"/>
                  <a:gd name="T7" fmla="*/ 43 h 64"/>
                  <a:gd name="T8" fmla="*/ 61 w 66"/>
                  <a:gd name="T9" fmla="*/ 46 h 64"/>
                  <a:gd name="T10" fmla="*/ 58 w 66"/>
                  <a:gd name="T11" fmla="*/ 49 h 64"/>
                  <a:gd name="T12" fmla="*/ 55 w 66"/>
                  <a:gd name="T13" fmla="*/ 53 h 64"/>
                  <a:gd name="T14" fmla="*/ 50 w 66"/>
                  <a:gd name="T15" fmla="*/ 56 h 64"/>
                  <a:gd name="T16" fmla="*/ 47 w 66"/>
                  <a:gd name="T17" fmla="*/ 59 h 64"/>
                  <a:gd name="T18" fmla="*/ 42 w 66"/>
                  <a:gd name="T19" fmla="*/ 62 h 64"/>
                  <a:gd name="T20" fmla="*/ 39 w 66"/>
                  <a:gd name="T21" fmla="*/ 64 h 64"/>
                  <a:gd name="T22" fmla="*/ 32 w 66"/>
                  <a:gd name="T23" fmla="*/ 64 h 64"/>
                  <a:gd name="T24" fmla="*/ 27 w 66"/>
                  <a:gd name="T25" fmla="*/ 62 h 64"/>
                  <a:gd name="T26" fmla="*/ 23 w 66"/>
                  <a:gd name="T27" fmla="*/ 61 h 64"/>
                  <a:gd name="T28" fmla="*/ 18 w 66"/>
                  <a:gd name="T29" fmla="*/ 57 h 64"/>
                  <a:gd name="T30" fmla="*/ 15 w 66"/>
                  <a:gd name="T31" fmla="*/ 54 h 64"/>
                  <a:gd name="T32" fmla="*/ 11 w 66"/>
                  <a:gd name="T33" fmla="*/ 49 h 64"/>
                  <a:gd name="T34" fmla="*/ 10 w 66"/>
                  <a:gd name="T35" fmla="*/ 46 h 64"/>
                  <a:gd name="T36" fmla="*/ 7 w 66"/>
                  <a:gd name="T37" fmla="*/ 41 h 64"/>
                  <a:gd name="T38" fmla="*/ 3 w 66"/>
                  <a:gd name="T39" fmla="*/ 37 h 64"/>
                  <a:gd name="T40" fmla="*/ 0 w 66"/>
                  <a:gd name="T41" fmla="*/ 32 h 64"/>
                  <a:gd name="T42" fmla="*/ 0 w 66"/>
                  <a:gd name="T43" fmla="*/ 19 h 64"/>
                  <a:gd name="T44" fmla="*/ 3 w 66"/>
                  <a:gd name="T45" fmla="*/ 9 h 64"/>
                  <a:gd name="T46" fmla="*/ 10 w 66"/>
                  <a:gd name="T47" fmla="*/ 3 h 64"/>
                  <a:gd name="T48" fmla="*/ 18 w 66"/>
                  <a:gd name="T49" fmla="*/ 0 h 64"/>
                  <a:gd name="T50" fmla="*/ 29 w 66"/>
                  <a:gd name="T51" fmla="*/ 0 h 64"/>
                  <a:gd name="T52" fmla="*/ 39 w 66"/>
                  <a:gd name="T53" fmla="*/ 3 h 64"/>
                  <a:gd name="T54" fmla="*/ 48 w 66"/>
                  <a:gd name="T55" fmla="*/ 6 h 64"/>
                  <a:gd name="T56" fmla="*/ 56 w 66"/>
                  <a:gd name="T57" fmla="*/ 13 h 64"/>
                  <a:gd name="T58" fmla="*/ 63 w 66"/>
                  <a:gd name="T59" fmla="*/ 19 h 64"/>
                  <a:gd name="T60" fmla="*/ 66 w 66"/>
                  <a:gd name="T61" fmla="*/ 27 h 64"/>
                  <a:gd name="T62" fmla="*/ 66 w 66"/>
                  <a:gd name="T63" fmla="*/ 27 h 64"/>
                  <a:gd name="T64" fmla="*/ 64 w 66"/>
                  <a:gd name="T65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4">
                    <a:moveTo>
                      <a:pt x="64" y="27"/>
                    </a:moveTo>
                    <a:lnTo>
                      <a:pt x="66" y="33"/>
                    </a:lnTo>
                    <a:lnTo>
                      <a:pt x="64" y="38"/>
                    </a:lnTo>
                    <a:lnTo>
                      <a:pt x="63" y="43"/>
                    </a:lnTo>
                    <a:lnTo>
                      <a:pt x="61" y="46"/>
                    </a:lnTo>
                    <a:lnTo>
                      <a:pt x="58" y="49"/>
                    </a:lnTo>
                    <a:lnTo>
                      <a:pt x="55" y="53"/>
                    </a:lnTo>
                    <a:lnTo>
                      <a:pt x="50" y="56"/>
                    </a:lnTo>
                    <a:lnTo>
                      <a:pt x="47" y="59"/>
                    </a:lnTo>
                    <a:lnTo>
                      <a:pt x="42" y="62"/>
                    </a:lnTo>
                    <a:lnTo>
                      <a:pt x="39" y="64"/>
                    </a:lnTo>
                    <a:lnTo>
                      <a:pt x="32" y="64"/>
                    </a:lnTo>
                    <a:lnTo>
                      <a:pt x="27" y="62"/>
                    </a:lnTo>
                    <a:lnTo>
                      <a:pt x="23" y="61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1" y="49"/>
                    </a:lnTo>
                    <a:lnTo>
                      <a:pt x="10" y="46"/>
                    </a:lnTo>
                    <a:lnTo>
                      <a:pt x="7" y="41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19"/>
                    </a:lnTo>
                    <a:lnTo>
                      <a:pt x="3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6"/>
                    </a:lnTo>
                    <a:lnTo>
                      <a:pt x="56" y="13"/>
                    </a:lnTo>
                    <a:lnTo>
                      <a:pt x="63" y="19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8" name="Freeform 102"/>
              <p:cNvSpPr>
                <a:spLocks/>
              </p:cNvSpPr>
              <p:nvPr/>
            </p:nvSpPr>
            <p:spPr bwMode="auto">
              <a:xfrm>
                <a:off x="2397" y="3114"/>
                <a:ext cx="21" cy="22"/>
              </a:xfrm>
              <a:custGeom>
                <a:avLst/>
                <a:gdLst>
                  <a:gd name="T0" fmla="*/ 38 w 41"/>
                  <a:gd name="T1" fmla="*/ 43 h 43"/>
                  <a:gd name="T2" fmla="*/ 32 w 41"/>
                  <a:gd name="T3" fmla="*/ 43 h 43"/>
                  <a:gd name="T4" fmla="*/ 25 w 41"/>
                  <a:gd name="T5" fmla="*/ 41 h 43"/>
                  <a:gd name="T6" fmla="*/ 19 w 41"/>
                  <a:gd name="T7" fmla="*/ 40 h 43"/>
                  <a:gd name="T8" fmla="*/ 14 w 41"/>
                  <a:gd name="T9" fmla="*/ 37 h 43"/>
                  <a:gd name="T10" fmla="*/ 9 w 41"/>
                  <a:gd name="T11" fmla="*/ 32 h 43"/>
                  <a:gd name="T12" fmla="*/ 4 w 41"/>
                  <a:gd name="T13" fmla="*/ 29 h 43"/>
                  <a:gd name="T14" fmla="*/ 1 w 41"/>
                  <a:gd name="T15" fmla="*/ 22 h 43"/>
                  <a:gd name="T16" fmla="*/ 0 w 41"/>
                  <a:gd name="T17" fmla="*/ 16 h 43"/>
                  <a:gd name="T18" fmla="*/ 0 w 41"/>
                  <a:gd name="T19" fmla="*/ 9 h 43"/>
                  <a:gd name="T20" fmla="*/ 3 w 41"/>
                  <a:gd name="T21" fmla="*/ 0 h 43"/>
                  <a:gd name="T22" fmla="*/ 11 w 41"/>
                  <a:gd name="T23" fmla="*/ 1 h 43"/>
                  <a:gd name="T24" fmla="*/ 17 w 41"/>
                  <a:gd name="T25" fmla="*/ 3 h 43"/>
                  <a:gd name="T26" fmla="*/ 24 w 41"/>
                  <a:gd name="T27" fmla="*/ 5 h 43"/>
                  <a:gd name="T28" fmla="*/ 30 w 41"/>
                  <a:gd name="T29" fmla="*/ 6 h 43"/>
                  <a:gd name="T30" fmla="*/ 35 w 41"/>
                  <a:gd name="T31" fmla="*/ 9 h 43"/>
                  <a:gd name="T32" fmla="*/ 38 w 41"/>
                  <a:gd name="T33" fmla="*/ 13 h 43"/>
                  <a:gd name="T34" fmla="*/ 40 w 41"/>
                  <a:gd name="T35" fmla="*/ 19 h 43"/>
                  <a:gd name="T36" fmla="*/ 41 w 41"/>
                  <a:gd name="T37" fmla="*/ 25 h 43"/>
                  <a:gd name="T38" fmla="*/ 41 w 41"/>
                  <a:gd name="T39" fmla="*/ 33 h 43"/>
                  <a:gd name="T40" fmla="*/ 38 w 41"/>
                  <a:gd name="T41" fmla="*/ 43 h 43"/>
                  <a:gd name="T42" fmla="*/ 38 w 41"/>
                  <a:gd name="T4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3">
                    <a:moveTo>
                      <a:pt x="38" y="43"/>
                    </a:moveTo>
                    <a:lnTo>
                      <a:pt x="32" y="43"/>
                    </a:lnTo>
                    <a:lnTo>
                      <a:pt x="25" y="41"/>
                    </a:lnTo>
                    <a:lnTo>
                      <a:pt x="19" y="40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4" y="29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6"/>
                    </a:lnTo>
                    <a:lnTo>
                      <a:pt x="35" y="9"/>
                    </a:lnTo>
                    <a:lnTo>
                      <a:pt x="38" y="13"/>
                    </a:lnTo>
                    <a:lnTo>
                      <a:pt x="40" y="19"/>
                    </a:lnTo>
                    <a:lnTo>
                      <a:pt x="41" y="25"/>
                    </a:lnTo>
                    <a:lnTo>
                      <a:pt x="41" y="33"/>
                    </a:lnTo>
                    <a:lnTo>
                      <a:pt x="38" y="43"/>
                    </a:lnTo>
                    <a:lnTo>
                      <a:pt x="38" y="4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9" name="Freeform 103"/>
              <p:cNvSpPr>
                <a:spLocks/>
              </p:cNvSpPr>
              <p:nvPr/>
            </p:nvSpPr>
            <p:spPr bwMode="auto">
              <a:xfrm>
                <a:off x="2397" y="3114"/>
                <a:ext cx="21" cy="22"/>
              </a:xfrm>
              <a:custGeom>
                <a:avLst/>
                <a:gdLst>
                  <a:gd name="T0" fmla="*/ 38 w 41"/>
                  <a:gd name="T1" fmla="*/ 43 h 43"/>
                  <a:gd name="T2" fmla="*/ 32 w 41"/>
                  <a:gd name="T3" fmla="*/ 43 h 43"/>
                  <a:gd name="T4" fmla="*/ 25 w 41"/>
                  <a:gd name="T5" fmla="*/ 41 h 43"/>
                  <a:gd name="T6" fmla="*/ 19 w 41"/>
                  <a:gd name="T7" fmla="*/ 40 h 43"/>
                  <a:gd name="T8" fmla="*/ 14 w 41"/>
                  <a:gd name="T9" fmla="*/ 37 h 43"/>
                  <a:gd name="T10" fmla="*/ 9 w 41"/>
                  <a:gd name="T11" fmla="*/ 32 h 43"/>
                  <a:gd name="T12" fmla="*/ 4 w 41"/>
                  <a:gd name="T13" fmla="*/ 29 h 43"/>
                  <a:gd name="T14" fmla="*/ 1 w 41"/>
                  <a:gd name="T15" fmla="*/ 22 h 43"/>
                  <a:gd name="T16" fmla="*/ 0 w 41"/>
                  <a:gd name="T17" fmla="*/ 16 h 43"/>
                  <a:gd name="T18" fmla="*/ 0 w 41"/>
                  <a:gd name="T19" fmla="*/ 9 h 43"/>
                  <a:gd name="T20" fmla="*/ 3 w 41"/>
                  <a:gd name="T21" fmla="*/ 0 h 43"/>
                  <a:gd name="T22" fmla="*/ 11 w 41"/>
                  <a:gd name="T23" fmla="*/ 1 h 43"/>
                  <a:gd name="T24" fmla="*/ 17 w 41"/>
                  <a:gd name="T25" fmla="*/ 3 h 43"/>
                  <a:gd name="T26" fmla="*/ 24 w 41"/>
                  <a:gd name="T27" fmla="*/ 5 h 43"/>
                  <a:gd name="T28" fmla="*/ 30 w 41"/>
                  <a:gd name="T29" fmla="*/ 6 h 43"/>
                  <a:gd name="T30" fmla="*/ 35 w 41"/>
                  <a:gd name="T31" fmla="*/ 9 h 43"/>
                  <a:gd name="T32" fmla="*/ 38 w 41"/>
                  <a:gd name="T33" fmla="*/ 13 h 43"/>
                  <a:gd name="T34" fmla="*/ 40 w 41"/>
                  <a:gd name="T35" fmla="*/ 19 h 43"/>
                  <a:gd name="T36" fmla="*/ 41 w 41"/>
                  <a:gd name="T37" fmla="*/ 25 h 43"/>
                  <a:gd name="T38" fmla="*/ 41 w 41"/>
                  <a:gd name="T39" fmla="*/ 33 h 43"/>
                  <a:gd name="T40" fmla="*/ 38 w 41"/>
                  <a:gd name="T41" fmla="*/ 43 h 43"/>
                  <a:gd name="T42" fmla="*/ 38 w 41"/>
                  <a:gd name="T4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3">
                    <a:moveTo>
                      <a:pt x="38" y="43"/>
                    </a:moveTo>
                    <a:lnTo>
                      <a:pt x="32" y="43"/>
                    </a:lnTo>
                    <a:lnTo>
                      <a:pt x="25" y="41"/>
                    </a:lnTo>
                    <a:lnTo>
                      <a:pt x="19" y="40"/>
                    </a:lnTo>
                    <a:lnTo>
                      <a:pt x="14" y="37"/>
                    </a:lnTo>
                    <a:lnTo>
                      <a:pt x="9" y="32"/>
                    </a:lnTo>
                    <a:lnTo>
                      <a:pt x="4" y="29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7" y="3"/>
                    </a:lnTo>
                    <a:lnTo>
                      <a:pt x="24" y="5"/>
                    </a:lnTo>
                    <a:lnTo>
                      <a:pt x="30" y="6"/>
                    </a:lnTo>
                    <a:lnTo>
                      <a:pt x="35" y="9"/>
                    </a:lnTo>
                    <a:lnTo>
                      <a:pt x="38" y="13"/>
                    </a:lnTo>
                    <a:lnTo>
                      <a:pt x="40" y="19"/>
                    </a:lnTo>
                    <a:lnTo>
                      <a:pt x="41" y="25"/>
                    </a:lnTo>
                    <a:lnTo>
                      <a:pt x="41" y="33"/>
                    </a:lnTo>
                    <a:lnTo>
                      <a:pt x="38" y="43"/>
                    </a:lnTo>
                    <a:lnTo>
                      <a:pt x="38" y="43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0" name="Freeform 104"/>
              <p:cNvSpPr>
                <a:spLocks/>
              </p:cNvSpPr>
              <p:nvPr/>
            </p:nvSpPr>
            <p:spPr bwMode="auto">
              <a:xfrm>
                <a:off x="2841" y="3118"/>
                <a:ext cx="18" cy="11"/>
              </a:xfrm>
              <a:custGeom>
                <a:avLst/>
                <a:gdLst>
                  <a:gd name="T0" fmla="*/ 35 w 36"/>
                  <a:gd name="T1" fmla="*/ 13 h 23"/>
                  <a:gd name="T2" fmla="*/ 33 w 36"/>
                  <a:gd name="T3" fmla="*/ 18 h 23"/>
                  <a:gd name="T4" fmla="*/ 32 w 36"/>
                  <a:gd name="T5" fmla="*/ 21 h 23"/>
                  <a:gd name="T6" fmla="*/ 28 w 36"/>
                  <a:gd name="T7" fmla="*/ 23 h 23"/>
                  <a:gd name="T8" fmla="*/ 24 w 36"/>
                  <a:gd name="T9" fmla="*/ 23 h 23"/>
                  <a:gd name="T10" fmla="*/ 20 w 36"/>
                  <a:gd name="T11" fmla="*/ 21 h 23"/>
                  <a:gd name="T12" fmla="*/ 16 w 36"/>
                  <a:gd name="T13" fmla="*/ 19 h 23"/>
                  <a:gd name="T14" fmla="*/ 12 w 36"/>
                  <a:gd name="T15" fmla="*/ 18 h 23"/>
                  <a:gd name="T16" fmla="*/ 8 w 36"/>
                  <a:gd name="T17" fmla="*/ 16 h 23"/>
                  <a:gd name="T18" fmla="*/ 3 w 36"/>
                  <a:gd name="T19" fmla="*/ 15 h 23"/>
                  <a:gd name="T20" fmla="*/ 0 w 36"/>
                  <a:gd name="T21" fmla="*/ 13 h 23"/>
                  <a:gd name="T22" fmla="*/ 3 w 36"/>
                  <a:gd name="T23" fmla="*/ 7 h 23"/>
                  <a:gd name="T24" fmla="*/ 6 w 36"/>
                  <a:gd name="T25" fmla="*/ 2 h 23"/>
                  <a:gd name="T26" fmla="*/ 11 w 36"/>
                  <a:gd name="T27" fmla="*/ 0 h 23"/>
                  <a:gd name="T28" fmla="*/ 14 w 36"/>
                  <a:gd name="T29" fmla="*/ 2 h 23"/>
                  <a:gd name="T30" fmla="*/ 19 w 36"/>
                  <a:gd name="T31" fmla="*/ 3 h 23"/>
                  <a:gd name="T32" fmla="*/ 24 w 36"/>
                  <a:gd name="T33" fmla="*/ 7 h 23"/>
                  <a:gd name="T34" fmla="*/ 27 w 36"/>
                  <a:gd name="T35" fmla="*/ 10 h 23"/>
                  <a:gd name="T36" fmla="*/ 30 w 36"/>
                  <a:gd name="T37" fmla="*/ 13 h 23"/>
                  <a:gd name="T38" fmla="*/ 33 w 36"/>
                  <a:gd name="T39" fmla="*/ 15 h 23"/>
                  <a:gd name="T40" fmla="*/ 36 w 36"/>
                  <a:gd name="T41" fmla="*/ 13 h 23"/>
                  <a:gd name="T42" fmla="*/ 36 w 36"/>
                  <a:gd name="T43" fmla="*/ 13 h 23"/>
                  <a:gd name="T44" fmla="*/ 35 w 36"/>
                  <a:gd name="T45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23">
                    <a:moveTo>
                      <a:pt x="35" y="13"/>
                    </a:moveTo>
                    <a:lnTo>
                      <a:pt x="33" y="18"/>
                    </a:lnTo>
                    <a:lnTo>
                      <a:pt x="32" y="21"/>
                    </a:lnTo>
                    <a:lnTo>
                      <a:pt x="28" y="23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7" y="10"/>
                    </a:lnTo>
                    <a:lnTo>
                      <a:pt x="30" y="13"/>
                    </a:lnTo>
                    <a:lnTo>
                      <a:pt x="33" y="15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5" y="1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1" name="Freeform 105"/>
              <p:cNvSpPr>
                <a:spLocks/>
              </p:cNvSpPr>
              <p:nvPr/>
            </p:nvSpPr>
            <p:spPr bwMode="auto">
              <a:xfrm>
                <a:off x="2841" y="3118"/>
                <a:ext cx="18" cy="11"/>
              </a:xfrm>
              <a:custGeom>
                <a:avLst/>
                <a:gdLst>
                  <a:gd name="T0" fmla="*/ 35 w 36"/>
                  <a:gd name="T1" fmla="*/ 13 h 23"/>
                  <a:gd name="T2" fmla="*/ 33 w 36"/>
                  <a:gd name="T3" fmla="*/ 18 h 23"/>
                  <a:gd name="T4" fmla="*/ 32 w 36"/>
                  <a:gd name="T5" fmla="*/ 21 h 23"/>
                  <a:gd name="T6" fmla="*/ 28 w 36"/>
                  <a:gd name="T7" fmla="*/ 23 h 23"/>
                  <a:gd name="T8" fmla="*/ 24 w 36"/>
                  <a:gd name="T9" fmla="*/ 23 h 23"/>
                  <a:gd name="T10" fmla="*/ 20 w 36"/>
                  <a:gd name="T11" fmla="*/ 21 h 23"/>
                  <a:gd name="T12" fmla="*/ 16 w 36"/>
                  <a:gd name="T13" fmla="*/ 19 h 23"/>
                  <a:gd name="T14" fmla="*/ 12 w 36"/>
                  <a:gd name="T15" fmla="*/ 18 h 23"/>
                  <a:gd name="T16" fmla="*/ 8 w 36"/>
                  <a:gd name="T17" fmla="*/ 16 h 23"/>
                  <a:gd name="T18" fmla="*/ 3 w 36"/>
                  <a:gd name="T19" fmla="*/ 15 h 23"/>
                  <a:gd name="T20" fmla="*/ 0 w 36"/>
                  <a:gd name="T21" fmla="*/ 13 h 23"/>
                  <a:gd name="T22" fmla="*/ 3 w 36"/>
                  <a:gd name="T23" fmla="*/ 7 h 23"/>
                  <a:gd name="T24" fmla="*/ 6 w 36"/>
                  <a:gd name="T25" fmla="*/ 2 h 23"/>
                  <a:gd name="T26" fmla="*/ 11 w 36"/>
                  <a:gd name="T27" fmla="*/ 0 h 23"/>
                  <a:gd name="T28" fmla="*/ 14 w 36"/>
                  <a:gd name="T29" fmla="*/ 2 h 23"/>
                  <a:gd name="T30" fmla="*/ 19 w 36"/>
                  <a:gd name="T31" fmla="*/ 3 h 23"/>
                  <a:gd name="T32" fmla="*/ 24 w 36"/>
                  <a:gd name="T33" fmla="*/ 7 h 23"/>
                  <a:gd name="T34" fmla="*/ 27 w 36"/>
                  <a:gd name="T35" fmla="*/ 10 h 23"/>
                  <a:gd name="T36" fmla="*/ 30 w 36"/>
                  <a:gd name="T37" fmla="*/ 13 h 23"/>
                  <a:gd name="T38" fmla="*/ 33 w 36"/>
                  <a:gd name="T39" fmla="*/ 15 h 23"/>
                  <a:gd name="T40" fmla="*/ 36 w 36"/>
                  <a:gd name="T41" fmla="*/ 13 h 23"/>
                  <a:gd name="T42" fmla="*/ 36 w 36"/>
                  <a:gd name="T4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23">
                    <a:moveTo>
                      <a:pt x="35" y="13"/>
                    </a:moveTo>
                    <a:lnTo>
                      <a:pt x="33" y="18"/>
                    </a:lnTo>
                    <a:lnTo>
                      <a:pt x="32" y="21"/>
                    </a:lnTo>
                    <a:lnTo>
                      <a:pt x="28" y="23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7" y="10"/>
                    </a:lnTo>
                    <a:lnTo>
                      <a:pt x="30" y="13"/>
                    </a:lnTo>
                    <a:lnTo>
                      <a:pt x="33" y="15"/>
                    </a:lnTo>
                    <a:lnTo>
                      <a:pt x="36" y="13"/>
                    </a:lnTo>
                    <a:lnTo>
                      <a:pt x="36" y="13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2" name="Freeform 106"/>
              <p:cNvSpPr>
                <a:spLocks/>
              </p:cNvSpPr>
              <p:nvPr/>
            </p:nvSpPr>
            <p:spPr bwMode="auto">
              <a:xfrm>
                <a:off x="2592" y="3119"/>
                <a:ext cx="9" cy="12"/>
              </a:xfrm>
              <a:custGeom>
                <a:avLst/>
                <a:gdLst>
                  <a:gd name="T0" fmla="*/ 16 w 18"/>
                  <a:gd name="T1" fmla="*/ 15 h 24"/>
                  <a:gd name="T2" fmla="*/ 16 w 18"/>
                  <a:gd name="T3" fmla="*/ 16 h 24"/>
                  <a:gd name="T4" fmla="*/ 14 w 18"/>
                  <a:gd name="T5" fmla="*/ 18 h 24"/>
                  <a:gd name="T6" fmla="*/ 13 w 18"/>
                  <a:gd name="T7" fmla="*/ 20 h 24"/>
                  <a:gd name="T8" fmla="*/ 11 w 18"/>
                  <a:gd name="T9" fmla="*/ 21 h 24"/>
                  <a:gd name="T10" fmla="*/ 10 w 18"/>
                  <a:gd name="T11" fmla="*/ 23 h 24"/>
                  <a:gd name="T12" fmla="*/ 8 w 18"/>
                  <a:gd name="T13" fmla="*/ 24 h 24"/>
                  <a:gd name="T14" fmla="*/ 6 w 18"/>
                  <a:gd name="T15" fmla="*/ 24 h 24"/>
                  <a:gd name="T16" fmla="*/ 5 w 18"/>
                  <a:gd name="T17" fmla="*/ 24 h 24"/>
                  <a:gd name="T18" fmla="*/ 2 w 18"/>
                  <a:gd name="T19" fmla="*/ 24 h 24"/>
                  <a:gd name="T20" fmla="*/ 0 w 18"/>
                  <a:gd name="T21" fmla="*/ 24 h 24"/>
                  <a:gd name="T22" fmla="*/ 0 w 18"/>
                  <a:gd name="T23" fmla="*/ 0 h 24"/>
                  <a:gd name="T24" fmla="*/ 2 w 18"/>
                  <a:gd name="T25" fmla="*/ 2 h 24"/>
                  <a:gd name="T26" fmla="*/ 3 w 18"/>
                  <a:gd name="T27" fmla="*/ 4 h 24"/>
                  <a:gd name="T28" fmla="*/ 5 w 18"/>
                  <a:gd name="T29" fmla="*/ 5 h 24"/>
                  <a:gd name="T30" fmla="*/ 8 w 18"/>
                  <a:gd name="T31" fmla="*/ 7 h 24"/>
                  <a:gd name="T32" fmla="*/ 10 w 18"/>
                  <a:gd name="T33" fmla="*/ 7 h 24"/>
                  <a:gd name="T34" fmla="*/ 11 w 18"/>
                  <a:gd name="T35" fmla="*/ 8 h 24"/>
                  <a:gd name="T36" fmla="*/ 13 w 18"/>
                  <a:gd name="T37" fmla="*/ 10 h 24"/>
                  <a:gd name="T38" fmla="*/ 14 w 18"/>
                  <a:gd name="T39" fmla="*/ 12 h 24"/>
                  <a:gd name="T40" fmla="*/ 16 w 18"/>
                  <a:gd name="T41" fmla="*/ 13 h 24"/>
                  <a:gd name="T42" fmla="*/ 18 w 18"/>
                  <a:gd name="T43" fmla="*/ 15 h 24"/>
                  <a:gd name="T44" fmla="*/ 18 w 18"/>
                  <a:gd name="T45" fmla="*/ 15 h 24"/>
                  <a:gd name="T46" fmla="*/ 16 w 18"/>
                  <a:gd name="T4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24">
                    <a:moveTo>
                      <a:pt x="16" y="15"/>
                    </a:moveTo>
                    <a:lnTo>
                      <a:pt x="16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1" y="21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3" name="Freeform 107"/>
              <p:cNvSpPr>
                <a:spLocks/>
              </p:cNvSpPr>
              <p:nvPr/>
            </p:nvSpPr>
            <p:spPr bwMode="auto">
              <a:xfrm>
                <a:off x="2592" y="3119"/>
                <a:ext cx="9" cy="12"/>
              </a:xfrm>
              <a:custGeom>
                <a:avLst/>
                <a:gdLst>
                  <a:gd name="T0" fmla="*/ 16 w 18"/>
                  <a:gd name="T1" fmla="*/ 15 h 24"/>
                  <a:gd name="T2" fmla="*/ 16 w 18"/>
                  <a:gd name="T3" fmla="*/ 16 h 24"/>
                  <a:gd name="T4" fmla="*/ 14 w 18"/>
                  <a:gd name="T5" fmla="*/ 18 h 24"/>
                  <a:gd name="T6" fmla="*/ 13 w 18"/>
                  <a:gd name="T7" fmla="*/ 20 h 24"/>
                  <a:gd name="T8" fmla="*/ 11 w 18"/>
                  <a:gd name="T9" fmla="*/ 21 h 24"/>
                  <a:gd name="T10" fmla="*/ 10 w 18"/>
                  <a:gd name="T11" fmla="*/ 23 h 24"/>
                  <a:gd name="T12" fmla="*/ 8 w 18"/>
                  <a:gd name="T13" fmla="*/ 24 h 24"/>
                  <a:gd name="T14" fmla="*/ 6 w 18"/>
                  <a:gd name="T15" fmla="*/ 24 h 24"/>
                  <a:gd name="T16" fmla="*/ 5 w 18"/>
                  <a:gd name="T17" fmla="*/ 24 h 24"/>
                  <a:gd name="T18" fmla="*/ 2 w 18"/>
                  <a:gd name="T19" fmla="*/ 24 h 24"/>
                  <a:gd name="T20" fmla="*/ 0 w 18"/>
                  <a:gd name="T21" fmla="*/ 24 h 24"/>
                  <a:gd name="T22" fmla="*/ 0 w 18"/>
                  <a:gd name="T23" fmla="*/ 0 h 24"/>
                  <a:gd name="T24" fmla="*/ 2 w 18"/>
                  <a:gd name="T25" fmla="*/ 2 h 24"/>
                  <a:gd name="T26" fmla="*/ 3 w 18"/>
                  <a:gd name="T27" fmla="*/ 4 h 24"/>
                  <a:gd name="T28" fmla="*/ 5 w 18"/>
                  <a:gd name="T29" fmla="*/ 5 h 24"/>
                  <a:gd name="T30" fmla="*/ 8 w 18"/>
                  <a:gd name="T31" fmla="*/ 7 h 24"/>
                  <a:gd name="T32" fmla="*/ 10 w 18"/>
                  <a:gd name="T33" fmla="*/ 7 h 24"/>
                  <a:gd name="T34" fmla="*/ 11 w 18"/>
                  <a:gd name="T35" fmla="*/ 8 h 24"/>
                  <a:gd name="T36" fmla="*/ 13 w 18"/>
                  <a:gd name="T37" fmla="*/ 10 h 24"/>
                  <a:gd name="T38" fmla="*/ 14 w 18"/>
                  <a:gd name="T39" fmla="*/ 12 h 24"/>
                  <a:gd name="T40" fmla="*/ 16 w 18"/>
                  <a:gd name="T41" fmla="*/ 13 h 24"/>
                  <a:gd name="T42" fmla="*/ 18 w 18"/>
                  <a:gd name="T43" fmla="*/ 15 h 24"/>
                  <a:gd name="T44" fmla="*/ 18 w 18"/>
                  <a:gd name="T4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24">
                    <a:moveTo>
                      <a:pt x="16" y="15"/>
                    </a:moveTo>
                    <a:lnTo>
                      <a:pt x="16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1" y="21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8" y="15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4" name="Freeform 108"/>
              <p:cNvSpPr>
                <a:spLocks/>
              </p:cNvSpPr>
              <p:nvPr/>
            </p:nvSpPr>
            <p:spPr bwMode="auto">
              <a:xfrm>
                <a:off x="2823" y="3142"/>
                <a:ext cx="45" cy="64"/>
              </a:xfrm>
              <a:custGeom>
                <a:avLst/>
                <a:gdLst>
                  <a:gd name="T0" fmla="*/ 90 w 90"/>
                  <a:gd name="T1" fmla="*/ 5 h 128"/>
                  <a:gd name="T2" fmla="*/ 90 w 90"/>
                  <a:gd name="T3" fmla="*/ 18 h 128"/>
                  <a:gd name="T4" fmla="*/ 90 w 90"/>
                  <a:gd name="T5" fmla="*/ 31 h 128"/>
                  <a:gd name="T6" fmla="*/ 90 w 90"/>
                  <a:gd name="T7" fmla="*/ 43 h 128"/>
                  <a:gd name="T8" fmla="*/ 90 w 90"/>
                  <a:gd name="T9" fmla="*/ 56 h 128"/>
                  <a:gd name="T10" fmla="*/ 90 w 90"/>
                  <a:gd name="T11" fmla="*/ 69 h 128"/>
                  <a:gd name="T12" fmla="*/ 90 w 90"/>
                  <a:gd name="T13" fmla="*/ 82 h 128"/>
                  <a:gd name="T14" fmla="*/ 90 w 90"/>
                  <a:gd name="T15" fmla="*/ 93 h 128"/>
                  <a:gd name="T16" fmla="*/ 90 w 90"/>
                  <a:gd name="T17" fmla="*/ 106 h 128"/>
                  <a:gd name="T18" fmla="*/ 90 w 90"/>
                  <a:gd name="T19" fmla="*/ 117 h 128"/>
                  <a:gd name="T20" fmla="*/ 90 w 90"/>
                  <a:gd name="T21" fmla="*/ 127 h 128"/>
                  <a:gd name="T22" fmla="*/ 21 w 90"/>
                  <a:gd name="T23" fmla="*/ 128 h 128"/>
                  <a:gd name="T24" fmla="*/ 34 w 90"/>
                  <a:gd name="T25" fmla="*/ 125 h 128"/>
                  <a:gd name="T26" fmla="*/ 45 w 90"/>
                  <a:gd name="T27" fmla="*/ 125 h 128"/>
                  <a:gd name="T28" fmla="*/ 55 w 90"/>
                  <a:gd name="T29" fmla="*/ 123 h 128"/>
                  <a:gd name="T30" fmla="*/ 64 w 90"/>
                  <a:gd name="T31" fmla="*/ 120 h 128"/>
                  <a:gd name="T32" fmla="*/ 72 w 90"/>
                  <a:gd name="T33" fmla="*/ 117 h 128"/>
                  <a:gd name="T34" fmla="*/ 77 w 90"/>
                  <a:gd name="T35" fmla="*/ 109 h 128"/>
                  <a:gd name="T36" fmla="*/ 82 w 90"/>
                  <a:gd name="T37" fmla="*/ 96 h 128"/>
                  <a:gd name="T38" fmla="*/ 85 w 90"/>
                  <a:gd name="T39" fmla="*/ 79 h 128"/>
                  <a:gd name="T40" fmla="*/ 87 w 90"/>
                  <a:gd name="T41" fmla="*/ 53 h 128"/>
                  <a:gd name="T42" fmla="*/ 85 w 90"/>
                  <a:gd name="T43" fmla="*/ 19 h 128"/>
                  <a:gd name="T44" fmla="*/ 79 w 90"/>
                  <a:gd name="T45" fmla="*/ 16 h 128"/>
                  <a:gd name="T46" fmla="*/ 71 w 90"/>
                  <a:gd name="T47" fmla="*/ 13 h 128"/>
                  <a:gd name="T48" fmla="*/ 61 w 90"/>
                  <a:gd name="T49" fmla="*/ 11 h 128"/>
                  <a:gd name="T50" fmla="*/ 52 w 90"/>
                  <a:gd name="T51" fmla="*/ 11 h 128"/>
                  <a:gd name="T52" fmla="*/ 42 w 90"/>
                  <a:gd name="T53" fmla="*/ 11 h 128"/>
                  <a:gd name="T54" fmla="*/ 31 w 90"/>
                  <a:gd name="T55" fmla="*/ 11 h 128"/>
                  <a:gd name="T56" fmla="*/ 21 w 90"/>
                  <a:gd name="T57" fmla="*/ 11 h 128"/>
                  <a:gd name="T58" fmla="*/ 13 w 90"/>
                  <a:gd name="T59" fmla="*/ 10 h 128"/>
                  <a:gd name="T60" fmla="*/ 5 w 90"/>
                  <a:gd name="T61" fmla="*/ 5 h 128"/>
                  <a:gd name="T62" fmla="*/ 0 w 90"/>
                  <a:gd name="T63" fmla="*/ 0 h 128"/>
                  <a:gd name="T64" fmla="*/ 90 w 90"/>
                  <a:gd name="T65" fmla="*/ 7 h 128"/>
                  <a:gd name="T66" fmla="*/ 90 w 90"/>
                  <a:gd name="T67" fmla="*/ 7 h 128"/>
                  <a:gd name="T68" fmla="*/ 90 w 90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128">
                    <a:moveTo>
                      <a:pt x="90" y="5"/>
                    </a:moveTo>
                    <a:lnTo>
                      <a:pt x="90" y="18"/>
                    </a:lnTo>
                    <a:lnTo>
                      <a:pt x="90" y="31"/>
                    </a:lnTo>
                    <a:lnTo>
                      <a:pt x="90" y="43"/>
                    </a:lnTo>
                    <a:lnTo>
                      <a:pt x="90" y="56"/>
                    </a:lnTo>
                    <a:lnTo>
                      <a:pt x="90" y="69"/>
                    </a:lnTo>
                    <a:lnTo>
                      <a:pt x="90" y="82"/>
                    </a:lnTo>
                    <a:lnTo>
                      <a:pt x="90" y="93"/>
                    </a:lnTo>
                    <a:lnTo>
                      <a:pt x="90" y="106"/>
                    </a:lnTo>
                    <a:lnTo>
                      <a:pt x="90" y="117"/>
                    </a:lnTo>
                    <a:lnTo>
                      <a:pt x="90" y="127"/>
                    </a:lnTo>
                    <a:lnTo>
                      <a:pt x="21" y="128"/>
                    </a:lnTo>
                    <a:lnTo>
                      <a:pt x="34" y="125"/>
                    </a:lnTo>
                    <a:lnTo>
                      <a:pt x="45" y="125"/>
                    </a:lnTo>
                    <a:lnTo>
                      <a:pt x="55" y="123"/>
                    </a:lnTo>
                    <a:lnTo>
                      <a:pt x="64" y="120"/>
                    </a:lnTo>
                    <a:lnTo>
                      <a:pt x="72" y="117"/>
                    </a:lnTo>
                    <a:lnTo>
                      <a:pt x="77" y="109"/>
                    </a:lnTo>
                    <a:lnTo>
                      <a:pt x="82" y="96"/>
                    </a:lnTo>
                    <a:lnTo>
                      <a:pt x="85" y="79"/>
                    </a:lnTo>
                    <a:lnTo>
                      <a:pt x="87" y="53"/>
                    </a:lnTo>
                    <a:lnTo>
                      <a:pt x="85" y="19"/>
                    </a:lnTo>
                    <a:lnTo>
                      <a:pt x="79" y="16"/>
                    </a:lnTo>
                    <a:lnTo>
                      <a:pt x="71" y="13"/>
                    </a:lnTo>
                    <a:lnTo>
                      <a:pt x="61" y="11"/>
                    </a:lnTo>
                    <a:lnTo>
                      <a:pt x="52" y="11"/>
                    </a:lnTo>
                    <a:lnTo>
                      <a:pt x="42" y="11"/>
                    </a:lnTo>
                    <a:lnTo>
                      <a:pt x="31" y="11"/>
                    </a:lnTo>
                    <a:lnTo>
                      <a:pt x="21" y="11"/>
                    </a:lnTo>
                    <a:lnTo>
                      <a:pt x="13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5" name="Freeform 109"/>
              <p:cNvSpPr>
                <a:spLocks/>
              </p:cNvSpPr>
              <p:nvPr/>
            </p:nvSpPr>
            <p:spPr bwMode="auto">
              <a:xfrm>
                <a:off x="2823" y="3142"/>
                <a:ext cx="45" cy="64"/>
              </a:xfrm>
              <a:custGeom>
                <a:avLst/>
                <a:gdLst>
                  <a:gd name="T0" fmla="*/ 90 w 90"/>
                  <a:gd name="T1" fmla="*/ 5 h 128"/>
                  <a:gd name="T2" fmla="*/ 90 w 90"/>
                  <a:gd name="T3" fmla="*/ 18 h 128"/>
                  <a:gd name="T4" fmla="*/ 90 w 90"/>
                  <a:gd name="T5" fmla="*/ 31 h 128"/>
                  <a:gd name="T6" fmla="*/ 90 w 90"/>
                  <a:gd name="T7" fmla="*/ 43 h 128"/>
                  <a:gd name="T8" fmla="*/ 90 w 90"/>
                  <a:gd name="T9" fmla="*/ 56 h 128"/>
                  <a:gd name="T10" fmla="*/ 90 w 90"/>
                  <a:gd name="T11" fmla="*/ 69 h 128"/>
                  <a:gd name="T12" fmla="*/ 90 w 90"/>
                  <a:gd name="T13" fmla="*/ 82 h 128"/>
                  <a:gd name="T14" fmla="*/ 90 w 90"/>
                  <a:gd name="T15" fmla="*/ 93 h 128"/>
                  <a:gd name="T16" fmla="*/ 90 w 90"/>
                  <a:gd name="T17" fmla="*/ 106 h 128"/>
                  <a:gd name="T18" fmla="*/ 90 w 90"/>
                  <a:gd name="T19" fmla="*/ 117 h 128"/>
                  <a:gd name="T20" fmla="*/ 90 w 90"/>
                  <a:gd name="T21" fmla="*/ 127 h 128"/>
                  <a:gd name="T22" fmla="*/ 21 w 90"/>
                  <a:gd name="T23" fmla="*/ 128 h 128"/>
                  <a:gd name="T24" fmla="*/ 34 w 90"/>
                  <a:gd name="T25" fmla="*/ 125 h 128"/>
                  <a:gd name="T26" fmla="*/ 45 w 90"/>
                  <a:gd name="T27" fmla="*/ 125 h 128"/>
                  <a:gd name="T28" fmla="*/ 55 w 90"/>
                  <a:gd name="T29" fmla="*/ 123 h 128"/>
                  <a:gd name="T30" fmla="*/ 64 w 90"/>
                  <a:gd name="T31" fmla="*/ 120 h 128"/>
                  <a:gd name="T32" fmla="*/ 72 w 90"/>
                  <a:gd name="T33" fmla="*/ 117 h 128"/>
                  <a:gd name="T34" fmla="*/ 77 w 90"/>
                  <a:gd name="T35" fmla="*/ 109 h 128"/>
                  <a:gd name="T36" fmla="*/ 82 w 90"/>
                  <a:gd name="T37" fmla="*/ 96 h 128"/>
                  <a:gd name="T38" fmla="*/ 85 w 90"/>
                  <a:gd name="T39" fmla="*/ 79 h 128"/>
                  <a:gd name="T40" fmla="*/ 87 w 90"/>
                  <a:gd name="T41" fmla="*/ 53 h 128"/>
                  <a:gd name="T42" fmla="*/ 85 w 90"/>
                  <a:gd name="T43" fmla="*/ 19 h 128"/>
                  <a:gd name="T44" fmla="*/ 79 w 90"/>
                  <a:gd name="T45" fmla="*/ 16 h 128"/>
                  <a:gd name="T46" fmla="*/ 71 w 90"/>
                  <a:gd name="T47" fmla="*/ 13 h 128"/>
                  <a:gd name="T48" fmla="*/ 61 w 90"/>
                  <a:gd name="T49" fmla="*/ 11 h 128"/>
                  <a:gd name="T50" fmla="*/ 52 w 90"/>
                  <a:gd name="T51" fmla="*/ 11 h 128"/>
                  <a:gd name="T52" fmla="*/ 42 w 90"/>
                  <a:gd name="T53" fmla="*/ 11 h 128"/>
                  <a:gd name="T54" fmla="*/ 31 w 90"/>
                  <a:gd name="T55" fmla="*/ 11 h 128"/>
                  <a:gd name="T56" fmla="*/ 21 w 90"/>
                  <a:gd name="T57" fmla="*/ 11 h 128"/>
                  <a:gd name="T58" fmla="*/ 13 w 90"/>
                  <a:gd name="T59" fmla="*/ 10 h 128"/>
                  <a:gd name="T60" fmla="*/ 5 w 90"/>
                  <a:gd name="T61" fmla="*/ 5 h 128"/>
                  <a:gd name="T62" fmla="*/ 0 w 90"/>
                  <a:gd name="T63" fmla="*/ 0 h 128"/>
                  <a:gd name="T64" fmla="*/ 90 w 90"/>
                  <a:gd name="T65" fmla="*/ 7 h 128"/>
                  <a:gd name="T66" fmla="*/ 90 w 90"/>
                  <a:gd name="T67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0" h="128">
                    <a:moveTo>
                      <a:pt x="90" y="5"/>
                    </a:moveTo>
                    <a:lnTo>
                      <a:pt x="90" y="18"/>
                    </a:lnTo>
                    <a:lnTo>
                      <a:pt x="90" y="31"/>
                    </a:lnTo>
                    <a:lnTo>
                      <a:pt x="90" y="43"/>
                    </a:lnTo>
                    <a:lnTo>
                      <a:pt x="90" y="56"/>
                    </a:lnTo>
                    <a:lnTo>
                      <a:pt x="90" y="69"/>
                    </a:lnTo>
                    <a:lnTo>
                      <a:pt x="90" y="82"/>
                    </a:lnTo>
                    <a:lnTo>
                      <a:pt x="90" y="93"/>
                    </a:lnTo>
                    <a:lnTo>
                      <a:pt x="90" y="106"/>
                    </a:lnTo>
                    <a:lnTo>
                      <a:pt x="90" y="117"/>
                    </a:lnTo>
                    <a:lnTo>
                      <a:pt x="90" y="127"/>
                    </a:lnTo>
                    <a:lnTo>
                      <a:pt x="21" y="128"/>
                    </a:lnTo>
                    <a:lnTo>
                      <a:pt x="34" y="125"/>
                    </a:lnTo>
                    <a:lnTo>
                      <a:pt x="45" y="125"/>
                    </a:lnTo>
                    <a:lnTo>
                      <a:pt x="55" y="123"/>
                    </a:lnTo>
                    <a:lnTo>
                      <a:pt x="64" y="120"/>
                    </a:lnTo>
                    <a:lnTo>
                      <a:pt x="72" y="117"/>
                    </a:lnTo>
                    <a:lnTo>
                      <a:pt x="77" y="109"/>
                    </a:lnTo>
                    <a:lnTo>
                      <a:pt x="82" y="96"/>
                    </a:lnTo>
                    <a:lnTo>
                      <a:pt x="85" y="79"/>
                    </a:lnTo>
                    <a:lnTo>
                      <a:pt x="87" y="53"/>
                    </a:lnTo>
                    <a:lnTo>
                      <a:pt x="85" y="19"/>
                    </a:lnTo>
                    <a:lnTo>
                      <a:pt x="79" y="16"/>
                    </a:lnTo>
                    <a:lnTo>
                      <a:pt x="71" y="13"/>
                    </a:lnTo>
                    <a:lnTo>
                      <a:pt x="61" y="11"/>
                    </a:lnTo>
                    <a:lnTo>
                      <a:pt x="52" y="11"/>
                    </a:lnTo>
                    <a:lnTo>
                      <a:pt x="42" y="11"/>
                    </a:lnTo>
                    <a:lnTo>
                      <a:pt x="31" y="11"/>
                    </a:lnTo>
                    <a:lnTo>
                      <a:pt x="21" y="11"/>
                    </a:lnTo>
                    <a:lnTo>
                      <a:pt x="13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90" y="7"/>
                    </a:lnTo>
                    <a:lnTo>
                      <a:pt x="90" y="7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6" name="Freeform 110"/>
              <p:cNvSpPr>
                <a:spLocks/>
              </p:cNvSpPr>
              <p:nvPr/>
            </p:nvSpPr>
            <p:spPr bwMode="auto">
              <a:xfrm>
                <a:off x="2585" y="3138"/>
                <a:ext cx="186" cy="46"/>
              </a:xfrm>
              <a:custGeom>
                <a:avLst/>
                <a:gdLst>
                  <a:gd name="T0" fmla="*/ 372 w 372"/>
                  <a:gd name="T1" fmla="*/ 0 h 93"/>
                  <a:gd name="T2" fmla="*/ 369 w 372"/>
                  <a:gd name="T3" fmla="*/ 13 h 93"/>
                  <a:gd name="T4" fmla="*/ 364 w 372"/>
                  <a:gd name="T5" fmla="*/ 24 h 93"/>
                  <a:gd name="T6" fmla="*/ 358 w 372"/>
                  <a:gd name="T7" fmla="*/ 35 h 93"/>
                  <a:gd name="T8" fmla="*/ 352 w 372"/>
                  <a:gd name="T9" fmla="*/ 47 h 93"/>
                  <a:gd name="T10" fmla="*/ 342 w 372"/>
                  <a:gd name="T11" fmla="*/ 56 h 93"/>
                  <a:gd name="T12" fmla="*/ 332 w 372"/>
                  <a:gd name="T13" fmla="*/ 66 h 93"/>
                  <a:gd name="T14" fmla="*/ 321 w 372"/>
                  <a:gd name="T15" fmla="*/ 74 h 93"/>
                  <a:gd name="T16" fmla="*/ 310 w 372"/>
                  <a:gd name="T17" fmla="*/ 80 h 93"/>
                  <a:gd name="T18" fmla="*/ 297 w 372"/>
                  <a:gd name="T19" fmla="*/ 87 h 93"/>
                  <a:gd name="T20" fmla="*/ 284 w 372"/>
                  <a:gd name="T21" fmla="*/ 93 h 93"/>
                  <a:gd name="T22" fmla="*/ 0 w 372"/>
                  <a:gd name="T23" fmla="*/ 50 h 93"/>
                  <a:gd name="T24" fmla="*/ 32 w 372"/>
                  <a:gd name="T25" fmla="*/ 50 h 93"/>
                  <a:gd name="T26" fmla="*/ 64 w 372"/>
                  <a:gd name="T27" fmla="*/ 53 h 93"/>
                  <a:gd name="T28" fmla="*/ 96 w 372"/>
                  <a:gd name="T29" fmla="*/ 58 h 93"/>
                  <a:gd name="T30" fmla="*/ 128 w 372"/>
                  <a:gd name="T31" fmla="*/ 64 h 93"/>
                  <a:gd name="T32" fmla="*/ 160 w 372"/>
                  <a:gd name="T33" fmla="*/ 71 h 93"/>
                  <a:gd name="T34" fmla="*/ 192 w 372"/>
                  <a:gd name="T35" fmla="*/ 77 h 93"/>
                  <a:gd name="T36" fmla="*/ 224 w 372"/>
                  <a:gd name="T37" fmla="*/ 80 h 93"/>
                  <a:gd name="T38" fmla="*/ 254 w 372"/>
                  <a:gd name="T39" fmla="*/ 80 h 93"/>
                  <a:gd name="T40" fmla="*/ 286 w 372"/>
                  <a:gd name="T41" fmla="*/ 75 h 93"/>
                  <a:gd name="T42" fmla="*/ 316 w 372"/>
                  <a:gd name="T43" fmla="*/ 66 h 93"/>
                  <a:gd name="T44" fmla="*/ 324 w 372"/>
                  <a:gd name="T45" fmla="*/ 59 h 93"/>
                  <a:gd name="T46" fmla="*/ 331 w 372"/>
                  <a:gd name="T47" fmla="*/ 53 h 93"/>
                  <a:gd name="T48" fmla="*/ 337 w 372"/>
                  <a:gd name="T49" fmla="*/ 47 h 93"/>
                  <a:gd name="T50" fmla="*/ 342 w 372"/>
                  <a:gd name="T51" fmla="*/ 39 h 93"/>
                  <a:gd name="T52" fmla="*/ 347 w 372"/>
                  <a:gd name="T53" fmla="*/ 32 h 93"/>
                  <a:gd name="T54" fmla="*/ 352 w 372"/>
                  <a:gd name="T55" fmla="*/ 24 h 93"/>
                  <a:gd name="T56" fmla="*/ 356 w 372"/>
                  <a:gd name="T57" fmla="*/ 18 h 93"/>
                  <a:gd name="T58" fmla="*/ 361 w 372"/>
                  <a:gd name="T59" fmla="*/ 11 h 93"/>
                  <a:gd name="T60" fmla="*/ 366 w 372"/>
                  <a:gd name="T61" fmla="*/ 5 h 93"/>
                  <a:gd name="T62" fmla="*/ 372 w 372"/>
                  <a:gd name="T63" fmla="*/ 0 h 93"/>
                  <a:gd name="T64" fmla="*/ 372 w 372"/>
                  <a:gd name="T6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93">
                    <a:moveTo>
                      <a:pt x="372" y="0"/>
                    </a:moveTo>
                    <a:lnTo>
                      <a:pt x="369" y="13"/>
                    </a:lnTo>
                    <a:lnTo>
                      <a:pt x="364" y="24"/>
                    </a:lnTo>
                    <a:lnTo>
                      <a:pt x="358" y="35"/>
                    </a:lnTo>
                    <a:lnTo>
                      <a:pt x="352" y="47"/>
                    </a:lnTo>
                    <a:lnTo>
                      <a:pt x="342" y="56"/>
                    </a:lnTo>
                    <a:lnTo>
                      <a:pt x="332" y="66"/>
                    </a:lnTo>
                    <a:lnTo>
                      <a:pt x="321" y="74"/>
                    </a:lnTo>
                    <a:lnTo>
                      <a:pt x="310" y="80"/>
                    </a:lnTo>
                    <a:lnTo>
                      <a:pt x="297" y="87"/>
                    </a:lnTo>
                    <a:lnTo>
                      <a:pt x="284" y="93"/>
                    </a:lnTo>
                    <a:lnTo>
                      <a:pt x="0" y="50"/>
                    </a:lnTo>
                    <a:lnTo>
                      <a:pt x="32" y="50"/>
                    </a:lnTo>
                    <a:lnTo>
                      <a:pt x="64" y="53"/>
                    </a:lnTo>
                    <a:lnTo>
                      <a:pt x="96" y="58"/>
                    </a:lnTo>
                    <a:lnTo>
                      <a:pt x="128" y="64"/>
                    </a:lnTo>
                    <a:lnTo>
                      <a:pt x="160" y="71"/>
                    </a:lnTo>
                    <a:lnTo>
                      <a:pt x="192" y="77"/>
                    </a:lnTo>
                    <a:lnTo>
                      <a:pt x="224" y="80"/>
                    </a:lnTo>
                    <a:lnTo>
                      <a:pt x="254" y="80"/>
                    </a:lnTo>
                    <a:lnTo>
                      <a:pt x="286" y="75"/>
                    </a:lnTo>
                    <a:lnTo>
                      <a:pt x="316" y="66"/>
                    </a:lnTo>
                    <a:lnTo>
                      <a:pt x="324" y="59"/>
                    </a:lnTo>
                    <a:lnTo>
                      <a:pt x="331" y="53"/>
                    </a:lnTo>
                    <a:lnTo>
                      <a:pt x="337" y="47"/>
                    </a:lnTo>
                    <a:lnTo>
                      <a:pt x="342" y="39"/>
                    </a:lnTo>
                    <a:lnTo>
                      <a:pt x="347" y="32"/>
                    </a:lnTo>
                    <a:lnTo>
                      <a:pt x="352" y="24"/>
                    </a:lnTo>
                    <a:lnTo>
                      <a:pt x="356" y="18"/>
                    </a:lnTo>
                    <a:lnTo>
                      <a:pt x="361" y="11"/>
                    </a:lnTo>
                    <a:lnTo>
                      <a:pt x="366" y="5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7" name="Freeform 111"/>
              <p:cNvSpPr>
                <a:spLocks/>
              </p:cNvSpPr>
              <p:nvPr/>
            </p:nvSpPr>
            <p:spPr bwMode="auto">
              <a:xfrm>
                <a:off x="2585" y="3138"/>
                <a:ext cx="186" cy="46"/>
              </a:xfrm>
              <a:custGeom>
                <a:avLst/>
                <a:gdLst>
                  <a:gd name="T0" fmla="*/ 372 w 372"/>
                  <a:gd name="T1" fmla="*/ 0 h 93"/>
                  <a:gd name="T2" fmla="*/ 369 w 372"/>
                  <a:gd name="T3" fmla="*/ 13 h 93"/>
                  <a:gd name="T4" fmla="*/ 364 w 372"/>
                  <a:gd name="T5" fmla="*/ 24 h 93"/>
                  <a:gd name="T6" fmla="*/ 358 w 372"/>
                  <a:gd name="T7" fmla="*/ 35 h 93"/>
                  <a:gd name="T8" fmla="*/ 352 w 372"/>
                  <a:gd name="T9" fmla="*/ 47 h 93"/>
                  <a:gd name="T10" fmla="*/ 342 w 372"/>
                  <a:gd name="T11" fmla="*/ 56 h 93"/>
                  <a:gd name="T12" fmla="*/ 332 w 372"/>
                  <a:gd name="T13" fmla="*/ 66 h 93"/>
                  <a:gd name="T14" fmla="*/ 321 w 372"/>
                  <a:gd name="T15" fmla="*/ 74 h 93"/>
                  <a:gd name="T16" fmla="*/ 310 w 372"/>
                  <a:gd name="T17" fmla="*/ 80 h 93"/>
                  <a:gd name="T18" fmla="*/ 297 w 372"/>
                  <a:gd name="T19" fmla="*/ 87 h 93"/>
                  <a:gd name="T20" fmla="*/ 284 w 372"/>
                  <a:gd name="T21" fmla="*/ 93 h 93"/>
                  <a:gd name="T22" fmla="*/ 0 w 372"/>
                  <a:gd name="T23" fmla="*/ 50 h 93"/>
                  <a:gd name="T24" fmla="*/ 32 w 372"/>
                  <a:gd name="T25" fmla="*/ 50 h 93"/>
                  <a:gd name="T26" fmla="*/ 64 w 372"/>
                  <a:gd name="T27" fmla="*/ 53 h 93"/>
                  <a:gd name="T28" fmla="*/ 96 w 372"/>
                  <a:gd name="T29" fmla="*/ 58 h 93"/>
                  <a:gd name="T30" fmla="*/ 128 w 372"/>
                  <a:gd name="T31" fmla="*/ 64 h 93"/>
                  <a:gd name="T32" fmla="*/ 160 w 372"/>
                  <a:gd name="T33" fmla="*/ 71 h 93"/>
                  <a:gd name="T34" fmla="*/ 192 w 372"/>
                  <a:gd name="T35" fmla="*/ 77 h 93"/>
                  <a:gd name="T36" fmla="*/ 224 w 372"/>
                  <a:gd name="T37" fmla="*/ 80 h 93"/>
                  <a:gd name="T38" fmla="*/ 254 w 372"/>
                  <a:gd name="T39" fmla="*/ 80 h 93"/>
                  <a:gd name="T40" fmla="*/ 286 w 372"/>
                  <a:gd name="T41" fmla="*/ 75 h 93"/>
                  <a:gd name="T42" fmla="*/ 316 w 372"/>
                  <a:gd name="T43" fmla="*/ 66 h 93"/>
                  <a:gd name="T44" fmla="*/ 324 w 372"/>
                  <a:gd name="T45" fmla="*/ 59 h 93"/>
                  <a:gd name="T46" fmla="*/ 331 w 372"/>
                  <a:gd name="T47" fmla="*/ 53 h 93"/>
                  <a:gd name="T48" fmla="*/ 337 w 372"/>
                  <a:gd name="T49" fmla="*/ 47 h 93"/>
                  <a:gd name="T50" fmla="*/ 342 w 372"/>
                  <a:gd name="T51" fmla="*/ 39 h 93"/>
                  <a:gd name="T52" fmla="*/ 347 w 372"/>
                  <a:gd name="T53" fmla="*/ 32 h 93"/>
                  <a:gd name="T54" fmla="*/ 352 w 372"/>
                  <a:gd name="T55" fmla="*/ 24 h 93"/>
                  <a:gd name="T56" fmla="*/ 356 w 372"/>
                  <a:gd name="T57" fmla="*/ 18 h 93"/>
                  <a:gd name="T58" fmla="*/ 361 w 372"/>
                  <a:gd name="T59" fmla="*/ 11 h 93"/>
                  <a:gd name="T60" fmla="*/ 366 w 372"/>
                  <a:gd name="T61" fmla="*/ 5 h 93"/>
                  <a:gd name="T62" fmla="*/ 372 w 372"/>
                  <a:gd name="T63" fmla="*/ 0 h 93"/>
                  <a:gd name="T64" fmla="*/ 372 w 372"/>
                  <a:gd name="T6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93">
                    <a:moveTo>
                      <a:pt x="372" y="0"/>
                    </a:moveTo>
                    <a:lnTo>
                      <a:pt x="369" y="13"/>
                    </a:lnTo>
                    <a:lnTo>
                      <a:pt x="364" y="24"/>
                    </a:lnTo>
                    <a:lnTo>
                      <a:pt x="358" y="35"/>
                    </a:lnTo>
                    <a:lnTo>
                      <a:pt x="352" y="47"/>
                    </a:lnTo>
                    <a:lnTo>
                      <a:pt x="342" y="56"/>
                    </a:lnTo>
                    <a:lnTo>
                      <a:pt x="332" y="66"/>
                    </a:lnTo>
                    <a:lnTo>
                      <a:pt x="321" y="74"/>
                    </a:lnTo>
                    <a:lnTo>
                      <a:pt x="310" y="80"/>
                    </a:lnTo>
                    <a:lnTo>
                      <a:pt x="297" y="87"/>
                    </a:lnTo>
                    <a:lnTo>
                      <a:pt x="284" y="93"/>
                    </a:lnTo>
                    <a:lnTo>
                      <a:pt x="0" y="50"/>
                    </a:lnTo>
                    <a:lnTo>
                      <a:pt x="32" y="50"/>
                    </a:lnTo>
                    <a:lnTo>
                      <a:pt x="64" y="53"/>
                    </a:lnTo>
                    <a:lnTo>
                      <a:pt x="96" y="58"/>
                    </a:lnTo>
                    <a:lnTo>
                      <a:pt x="128" y="64"/>
                    </a:lnTo>
                    <a:lnTo>
                      <a:pt x="160" y="71"/>
                    </a:lnTo>
                    <a:lnTo>
                      <a:pt x="192" y="77"/>
                    </a:lnTo>
                    <a:lnTo>
                      <a:pt x="224" y="80"/>
                    </a:lnTo>
                    <a:lnTo>
                      <a:pt x="254" y="80"/>
                    </a:lnTo>
                    <a:lnTo>
                      <a:pt x="286" y="75"/>
                    </a:lnTo>
                    <a:lnTo>
                      <a:pt x="316" y="66"/>
                    </a:lnTo>
                    <a:lnTo>
                      <a:pt x="324" y="59"/>
                    </a:lnTo>
                    <a:lnTo>
                      <a:pt x="331" y="53"/>
                    </a:lnTo>
                    <a:lnTo>
                      <a:pt x="337" y="47"/>
                    </a:lnTo>
                    <a:lnTo>
                      <a:pt x="342" y="39"/>
                    </a:lnTo>
                    <a:lnTo>
                      <a:pt x="347" y="32"/>
                    </a:lnTo>
                    <a:lnTo>
                      <a:pt x="352" y="24"/>
                    </a:lnTo>
                    <a:lnTo>
                      <a:pt x="356" y="18"/>
                    </a:lnTo>
                    <a:lnTo>
                      <a:pt x="361" y="11"/>
                    </a:lnTo>
                    <a:lnTo>
                      <a:pt x="366" y="5"/>
                    </a:lnTo>
                    <a:lnTo>
                      <a:pt x="372" y="0"/>
                    </a:lnTo>
                    <a:lnTo>
                      <a:pt x="372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8" name="Freeform 112"/>
              <p:cNvSpPr>
                <a:spLocks/>
              </p:cNvSpPr>
              <p:nvPr/>
            </p:nvSpPr>
            <p:spPr bwMode="auto">
              <a:xfrm>
                <a:off x="2389" y="3142"/>
                <a:ext cx="44" cy="10"/>
              </a:xfrm>
              <a:custGeom>
                <a:avLst/>
                <a:gdLst>
                  <a:gd name="T0" fmla="*/ 86 w 88"/>
                  <a:gd name="T1" fmla="*/ 13 h 19"/>
                  <a:gd name="T2" fmla="*/ 80 w 88"/>
                  <a:gd name="T3" fmla="*/ 17 h 19"/>
                  <a:gd name="T4" fmla="*/ 70 w 88"/>
                  <a:gd name="T5" fmla="*/ 19 h 19"/>
                  <a:gd name="T6" fmla="*/ 60 w 88"/>
                  <a:gd name="T7" fmla="*/ 19 h 19"/>
                  <a:gd name="T8" fmla="*/ 51 w 88"/>
                  <a:gd name="T9" fmla="*/ 17 h 19"/>
                  <a:gd name="T10" fmla="*/ 40 w 88"/>
                  <a:gd name="T11" fmla="*/ 14 h 19"/>
                  <a:gd name="T12" fmla="*/ 30 w 88"/>
                  <a:gd name="T13" fmla="*/ 11 h 19"/>
                  <a:gd name="T14" fmla="*/ 20 w 88"/>
                  <a:gd name="T15" fmla="*/ 8 h 19"/>
                  <a:gd name="T16" fmla="*/ 11 w 88"/>
                  <a:gd name="T17" fmla="*/ 6 h 19"/>
                  <a:gd name="T18" fmla="*/ 4 w 88"/>
                  <a:gd name="T19" fmla="*/ 3 h 19"/>
                  <a:gd name="T20" fmla="*/ 0 w 88"/>
                  <a:gd name="T21" fmla="*/ 3 h 19"/>
                  <a:gd name="T22" fmla="*/ 4 w 88"/>
                  <a:gd name="T23" fmla="*/ 3 h 19"/>
                  <a:gd name="T24" fmla="*/ 12 w 88"/>
                  <a:gd name="T25" fmla="*/ 3 h 19"/>
                  <a:gd name="T26" fmla="*/ 22 w 88"/>
                  <a:gd name="T27" fmla="*/ 5 h 19"/>
                  <a:gd name="T28" fmla="*/ 33 w 88"/>
                  <a:gd name="T29" fmla="*/ 5 h 19"/>
                  <a:gd name="T30" fmla="*/ 44 w 88"/>
                  <a:gd name="T31" fmla="*/ 6 h 19"/>
                  <a:gd name="T32" fmla="*/ 56 w 88"/>
                  <a:gd name="T33" fmla="*/ 8 h 19"/>
                  <a:gd name="T34" fmla="*/ 67 w 88"/>
                  <a:gd name="T35" fmla="*/ 8 h 19"/>
                  <a:gd name="T36" fmla="*/ 75 w 88"/>
                  <a:gd name="T37" fmla="*/ 6 h 19"/>
                  <a:gd name="T38" fmla="*/ 81 w 88"/>
                  <a:gd name="T39" fmla="*/ 5 h 19"/>
                  <a:gd name="T40" fmla="*/ 83 w 88"/>
                  <a:gd name="T41" fmla="*/ 0 h 19"/>
                  <a:gd name="T42" fmla="*/ 84 w 88"/>
                  <a:gd name="T43" fmla="*/ 1 h 19"/>
                  <a:gd name="T44" fmla="*/ 86 w 88"/>
                  <a:gd name="T45" fmla="*/ 1 h 19"/>
                  <a:gd name="T46" fmla="*/ 86 w 88"/>
                  <a:gd name="T47" fmla="*/ 3 h 19"/>
                  <a:gd name="T48" fmla="*/ 88 w 88"/>
                  <a:gd name="T49" fmla="*/ 5 h 19"/>
                  <a:gd name="T50" fmla="*/ 88 w 88"/>
                  <a:gd name="T51" fmla="*/ 6 h 19"/>
                  <a:gd name="T52" fmla="*/ 88 w 88"/>
                  <a:gd name="T53" fmla="*/ 8 h 19"/>
                  <a:gd name="T54" fmla="*/ 88 w 88"/>
                  <a:gd name="T55" fmla="*/ 9 h 19"/>
                  <a:gd name="T56" fmla="*/ 88 w 88"/>
                  <a:gd name="T57" fmla="*/ 11 h 19"/>
                  <a:gd name="T58" fmla="*/ 88 w 88"/>
                  <a:gd name="T59" fmla="*/ 13 h 19"/>
                  <a:gd name="T60" fmla="*/ 88 w 88"/>
                  <a:gd name="T61" fmla="*/ 14 h 19"/>
                  <a:gd name="T62" fmla="*/ 88 w 88"/>
                  <a:gd name="T63" fmla="*/ 14 h 19"/>
                  <a:gd name="T64" fmla="*/ 86 w 88"/>
                  <a:gd name="T6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9">
                    <a:moveTo>
                      <a:pt x="86" y="13"/>
                    </a:moveTo>
                    <a:lnTo>
                      <a:pt x="80" y="17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1" y="17"/>
                    </a:lnTo>
                    <a:lnTo>
                      <a:pt x="40" y="14"/>
                    </a:lnTo>
                    <a:lnTo>
                      <a:pt x="30" y="11"/>
                    </a:lnTo>
                    <a:lnTo>
                      <a:pt x="20" y="8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7" y="8"/>
                    </a:lnTo>
                    <a:lnTo>
                      <a:pt x="75" y="6"/>
                    </a:lnTo>
                    <a:lnTo>
                      <a:pt x="81" y="5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13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29" name="Freeform 113"/>
              <p:cNvSpPr>
                <a:spLocks/>
              </p:cNvSpPr>
              <p:nvPr/>
            </p:nvSpPr>
            <p:spPr bwMode="auto">
              <a:xfrm>
                <a:off x="2389" y="3142"/>
                <a:ext cx="44" cy="10"/>
              </a:xfrm>
              <a:custGeom>
                <a:avLst/>
                <a:gdLst>
                  <a:gd name="T0" fmla="*/ 86 w 88"/>
                  <a:gd name="T1" fmla="*/ 13 h 19"/>
                  <a:gd name="T2" fmla="*/ 80 w 88"/>
                  <a:gd name="T3" fmla="*/ 17 h 19"/>
                  <a:gd name="T4" fmla="*/ 70 w 88"/>
                  <a:gd name="T5" fmla="*/ 19 h 19"/>
                  <a:gd name="T6" fmla="*/ 60 w 88"/>
                  <a:gd name="T7" fmla="*/ 19 h 19"/>
                  <a:gd name="T8" fmla="*/ 51 w 88"/>
                  <a:gd name="T9" fmla="*/ 17 h 19"/>
                  <a:gd name="T10" fmla="*/ 40 w 88"/>
                  <a:gd name="T11" fmla="*/ 14 h 19"/>
                  <a:gd name="T12" fmla="*/ 30 w 88"/>
                  <a:gd name="T13" fmla="*/ 11 h 19"/>
                  <a:gd name="T14" fmla="*/ 20 w 88"/>
                  <a:gd name="T15" fmla="*/ 8 h 19"/>
                  <a:gd name="T16" fmla="*/ 11 w 88"/>
                  <a:gd name="T17" fmla="*/ 6 h 19"/>
                  <a:gd name="T18" fmla="*/ 4 w 88"/>
                  <a:gd name="T19" fmla="*/ 3 h 19"/>
                  <a:gd name="T20" fmla="*/ 0 w 88"/>
                  <a:gd name="T21" fmla="*/ 3 h 19"/>
                  <a:gd name="T22" fmla="*/ 4 w 88"/>
                  <a:gd name="T23" fmla="*/ 3 h 19"/>
                  <a:gd name="T24" fmla="*/ 12 w 88"/>
                  <a:gd name="T25" fmla="*/ 3 h 19"/>
                  <a:gd name="T26" fmla="*/ 22 w 88"/>
                  <a:gd name="T27" fmla="*/ 5 h 19"/>
                  <a:gd name="T28" fmla="*/ 33 w 88"/>
                  <a:gd name="T29" fmla="*/ 5 h 19"/>
                  <a:gd name="T30" fmla="*/ 44 w 88"/>
                  <a:gd name="T31" fmla="*/ 6 h 19"/>
                  <a:gd name="T32" fmla="*/ 56 w 88"/>
                  <a:gd name="T33" fmla="*/ 8 h 19"/>
                  <a:gd name="T34" fmla="*/ 67 w 88"/>
                  <a:gd name="T35" fmla="*/ 8 h 19"/>
                  <a:gd name="T36" fmla="*/ 75 w 88"/>
                  <a:gd name="T37" fmla="*/ 6 h 19"/>
                  <a:gd name="T38" fmla="*/ 81 w 88"/>
                  <a:gd name="T39" fmla="*/ 5 h 19"/>
                  <a:gd name="T40" fmla="*/ 83 w 88"/>
                  <a:gd name="T41" fmla="*/ 0 h 19"/>
                  <a:gd name="T42" fmla="*/ 84 w 88"/>
                  <a:gd name="T43" fmla="*/ 1 h 19"/>
                  <a:gd name="T44" fmla="*/ 86 w 88"/>
                  <a:gd name="T45" fmla="*/ 1 h 19"/>
                  <a:gd name="T46" fmla="*/ 86 w 88"/>
                  <a:gd name="T47" fmla="*/ 3 h 19"/>
                  <a:gd name="T48" fmla="*/ 88 w 88"/>
                  <a:gd name="T49" fmla="*/ 5 h 19"/>
                  <a:gd name="T50" fmla="*/ 88 w 88"/>
                  <a:gd name="T51" fmla="*/ 6 h 19"/>
                  <a:gd name="T52" fmla="*/ 88 w 88"/>
                  <a:gd name="T53" fmla="*/ 8 h 19"/>
                  <a:gd name="T54" fmla="*/ 88 w 88"/>
                  <a:gd name="T55" fmla="*/ 9 h 19"/>
                  <a:gd name="T56" fmla="*/ 88 w 88"/>
                  <a:gd name="T57" fmla="*/ 11 h 19"/>
                  <a:gd name="T58" fmla="*/ 88 w 88"/>
                  <a:gd name="T59" fmla="*/ 13 h 19"/>
                  <a:gd name="T60" fmla="*/ 88 w 88"/>
                  <a:gd name="T61" fmla="*/ 14 h 19"/>
                  <a:gd name="T62" fmla="*/ 88 w 88"/>
                  <a:gd name="T6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9">
                    <a:moveTo>
                      <a:pt x="86" y="13"/>
                    </a:moveTo>
                    <a:lnTo>
                      <a:pt x="80" y="17"/>
                    </a:lnTo>
                    <a:lnTo>
                      <a:pt x="70" y="19"/>
                    </a:lnTo>
                    <a:lnTo>
                      <a:pt x="60" y="19"/>
                    </a:lnTo>
                    <a:lnTo>
                      <a:pt x="51" y="17"/>
                    </a:lnTo>
                    <a:lnTo>
                      <a:pt x="40" y="14"/>
                    </a:lnTo>
                    <a:lnTo>
                      <a:pt x="30" y="11"/>
                    </a:lnTo>
                    <a:lnTo>
                      <a:pt x="20" y="8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7" y="8"/>
                    </a:lnTo>
                    <a:lnTo>
                      <a:pt x="75" y="6"/>
                    </a:lnTo>
                    <a:lnTo>
                      <a:pt x="81" y="5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13"/>
                    </a:lnTo>
                    <a:lnTo>
                      <a:pt x="88" y="14"/>
                    </a:lnTo>
                    <a:lnTo>
                      <a:pt x="88" y="14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0" name="Freeform 114"/>
              <p:cNvSpPr>
                <a:spLocks/>
              </p:cNvSpPr>
              <p:nvPr/>
            </p:nvSpPr>
            <p:spPr bwMode="auto">
              <a:xfrm>
                <a:off x="3018" y="3142"/>
                <a:ext cx="2" cy="14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0 h 27"/>
                  <a:gd name="T4" fmla="*/ 5 w 5"/>
                  <a:gd name="T5" fmla="*/ 27 h 27"/>
                  <a:gd name="T6" fmla="*/ 2 w 5"/>
                  <a:gd name="T7" fmla="*/ 27 h 27"/>
                  <a:gd name="T8" fmla="*/ 2 w 5"/>
                  <a:gd name="T9" fmla="*/ 0 h 27"/>
                  <a:gd name="T10" fmla="*/ 2 w 5"/>
                  <a:gd name="T11" fmla="*/ 0 h 27"/>
                  <a:gd name="T12" fmla="*/ 0 w 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lnTo>
                      <a:pt x="5" y="0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1" name="Freeform 115"/>
              <p:cNvSpPr>
                <a:spLocks/>
              </p:cNvSpPr>
              <p:nvPr/>
            </p:nvSpPr>
            <p:spPr bwMode="auto">
              <a:xfrm>
                <a:off x="3018" y="3142"/>
                <a:ext cx="2" cy="14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0 h 27"/>
                  <a:gd name="T4" fmla="*/ 5 w 5"/>
                  <a:gd name="T5" fmla="*/ 27 h 27"/>
                  <a:gd name="T6" fmla="*/ 2 w 5"/>
                  <a:gd name="T7" fmla="*/ 27 h 27"/>
                  <a:gd name="T8" fmla="*/ 2 w 5"/>
                  <a:gd name="T9" fmla="*/ 0 h 27"/>
                  <a:gd name="T10" fmla="*/ 2 w 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lnTo>
                      <a:pt x="5" y="0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2" name="Freeform 116"/>
              <p:cNvSpPr>
                <a:spLocks/>
              </p:cNvSpPr>
              <p:nvPr/>
            </p:nvSpPr>
            <p:spPr bwMode="auto">
              <a:xfrm>
                <a:off x="2781" y="3150"/>
                <a:ext cx="2" cy="160"/>
              </a:xfrm>
              <a:custGeom>
                <a:avLst/>
                <a:gdLst>
                  <a:gd name="T0" fmla="*/ 0 w 4"/>
                  <a:gd name="T1" fmla="*/ 322 h 322"/>
                  <a:gd name="T2" fmla="*/ 4 w 4"/>
                  <a:gd name="T3" fmla="*/ 0 h 322"/>
                  <a:gd name="T4" fmla="*/ 4 w 4"/>
                  <a:gd name="T5" fmla="*/ 319 h 322"/>
                  <a:gd name="T6" fmla="*/ 0 w 4"/>
                  <a:gd name="T7" fmla="*/ 322 h 322"/>
                  <a:gd name="T8" fmla="*/ 0 w 4"/>
                  <a:gd name="T9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2">
                    <a:moveTo>
                      <a:pt x="0" y="322"/>
                    </a:moveTo>
                    <a:lnTo>
                      <a:pt x="4" y="0"/>
                    </a:lnTo>
                    <a:lnTo>
                      <a:pt x="4" y="319"/>
                    </a:lnTo>
                    <a:lnTo>
                      <a:pt x="0" y="322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3" name="Freeform 117"/>
              <p:cNvSpPr>
                <a:spLocks/>
              </p:cNvSpPr>
              <p:nvPr/>
            </p:nvSpPr>
            <p:spPr bwMode="auto">
              <a:xfrm>
                <a:off x="2781" y="3150"/>
                <a:ext cx="2" cy="160"/>
              </a:xfrm>
              <a:custGeom>
                <a:avLst/>
                <a:gdLst>
                  <a:gd name="T0" fmla="*/ 0 w 4"/>
                  <a:gd name="T1" fmla="*/ 322 h 322"/>
                  <a:gd name="T2" fmla="*/ 4 w 4"/>
                  <a:gd name="T3" fmla="*/ 0 h 322"/>
                  <a:gd name="T4" fmla="*/ 4 w 4"/>
                  <a:gd name="T5" fmla="*/ 319 h 322"/>
                  <a:gd name="T6" fmla="*/ 0 w 4"/>
                  <a:gd name="T7" fmla="*/ 322 h 322"/>
                  <a:gd name="T8" fmla="*/ 0 w 4"/>
                  <a:gd name="T9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2">
                    <a:moveTo>
                      <a:pt x="0" y="322"/>
                    </a:moveTo>
                    <a:lnTo>
                      <a:pt x="4" y="0"/>
                    </a:lnTo>
                    <a:lnTo>
                      <a:pt x="4" y="319"/>
                    </a:lnTo>
                    <a:lnTo>
                      <a:pt x="0" y="322"/>
                    </a:lnTo>
                    <a:lnTo>
                      <a:pt x="0" y="322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4" name="Freeform 118"/>
              <p:cNvSpPr>
                <a:spLocks/>
              </p:cNvSpPr>
              <p:nvPr/>
            </p:nvSpPr>
            <p:spPr bwMode="auto">
              <a:xfrm>
                <a:off x="2477" y="3154"/>
                <a:ext cx="29" cy="204"/>
              </a:xfrm>
              <a:custGeom>
                <a:avLst/>
                <a:gdLst>
                  <a:gd name="T0" fmla="*/ 40 w 57"/>
                  <a:gd name="T1" fmla="*/ 13 h 408"/>
                  <a:gd name="T2" fmla="*/ 40 w 57"/>
                  <a:gd name="T3" fmla="*/ 53 h 408"/>
                  <a:gd name="T4" fmla="*/ 41 w 57"/>
                  <a:gd name="T5" fmla="*/ 94 h 408"/>
                  <a:gd name="T6" fmla="*/ 44 w 57"/>
                  <a:gd name="T7" fmla="*/ 133 h 408"/>
                  <a:gd name="T8" fmla="*/ 46 w 57"/>
                  <a:gd name="T9" fmla="*/ 173 h 408"/>
                  <a:gd name="T10" fmla="*/ 49 w 57"/>
                  <a:gd name="T11" fmla="*/ 213 h 408"/>
                  <a:gd name="T12" fmla="*/ 52 w 57"/>
                  <a:gd name="T13" fmla="*/ 251 h 408"/>
                  <a:gd name="T14" fmla="*/ 56 w 57"/>
                  <a:gd name="T15" fmla="*/ 289 h 408"/>
                  <a:gd name="T16" fmla="*/ 56 w 57"/>
                  <a:gd name="T17" fmla="*/ 329 h 408"/>
                  <a:gd name="T18" fmla="*/ 57 w 57"/>
                  <a:gd name="T19" fmla="*/ 369 h 408"/>
                  <a:gd name="T20" fmla="*/ 56 w 57"/>
                  <a:gd name="T21" fmla="*/ 408 h 408"/>
                  <a:gd name="T22" fmla="*/ 41 w 57"/>
                  <a:gd name="T23" fmla="*/ 371 h 408"/>
                  <a:gd name="T24" fmla="*/ 28 w 57"/>
                  <a:gd name="T25" fmla="*/ 333 h 408"/>
                  <a:gd name="T26" fmla="*/ 20 w 57"/>
                  <a:gd name="T27" fmla="*/ 293 h 408"/>
                  <a:gd name="T28" fmla="*/ 14 w 57"/>
                  <a:gd name="T29" fmla="*/ 251 h 408"/>
                  <a:gd name="T30" fmla="*/ 9 w 57"/>
                  <a:gd name="T31" fmla="*/ 209 h 408"/>
                  <a:gd name="T32" fmla="*/ 6 w 57"/>
                  <a:gd name="T33" fmla="*/ 168 h 408"/>
                  <a:gd name="T34" fmla="*/ 3 w 57"/>
                  <a:gd name="T35" fmla="*/ 125 h 408"/>
                  <a:gd name="T36" fmla="*/ 1 w 57"/>
                  <a:gd name="T37" fmla="*/ 83 h 408"/>
                  <a:gd name="T38" fmla="*/ 1 w 57"/>
                  <a:gd name="T39" fmla="*/ 41 h 408"/>
                  <a:gd name="T40" fmla="*/ 0 w 57"/>
                  <a:gd name="T41" fmla="*/ 0 h 408"/>
                  <a:gd name="T42" fmla="*/ 40 w 57"/>
                  <a:gd name="T43" fmla="*/ 13 h 408"/>
                  <a:gd name="T44" fmla="*/ 40 w 57"/>
                  <a:gd name="T45" fmla="*/ 1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408">
                    <a:moveTo>
                      <a:pt x="40" y="13"/>
                    </a:moveTo>
                    <a:lnTo>
                      <a:pt x="40" y="53"/>
                    </a:lnTo>
                    <a:lnTo>
                      <a:pt x="41" y="94"/>
                    </a:lnTo>
                    <a:lnTo>
                      <a:pt x="44" y="133"/>
                    </a:lnTo>
                    <a:lnTo>
                      <a:pt x="46" y="173"/>
                    </a:lnTo>
                    <a:lnTo>
                      <a:pt x="49" y="213"/>
                    </a:lnTo>
                    <a:lnTo>
                      <a:pt x="52" y="251"/>
                    </a:lnTo>
                    <a:lnTo>
                      <a:pt x="56" y="289"/>
                    </a:lnTo>
                    <a:lnTo>
                      <a:pt x="56" y="329"/>
                    </a:lnTo>
                    <a:lnTo>
                      <a:pt x="57" y="369"/>
                    </a:lnTo>
                    <a:lnTo>
                      <a:pt x="56" y="408"/>
                    </a:lnTo>
                    <a:lnTo>
                      <a:pt x="41" y="371"/>
                    </a:lnTo>
                    <a:lnTo>
                      <a:pt x="28" y="333"/>
                    </a:lnTo>
                    <a:lnTo>
                      <a:pt x="20" y="293"/>
                    </a:lnTo>
                    <a:lnTo>
                      <a:pt x="14" y="251"/>
                    </a:lnTo>
                    <a:lnTo>
                      <a:pt x="9" y="209"/>
                    </a:lnTo>
                    <a:lnTo>
                      <a:pt x="6" y="168"/>
                    </a:lnTo>
                    <a:lnTo>
                      <a:pt x="3" y="125"/>
                    </a:lnTo>
                    <a:lnTo>
                      <a:pt x="1" y="83"/>
                    </a:lnTo>
                    <a:lnTo>
                      <a:pt x="1" y="41"/>
                    </a:lnTo>
                    <a:lnTo>
                      <a:pt x="0" y="0"/>
                    </a:lnTo>
                    <a:lnTo>
                      <a:pt x="40" y="13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5" name="Freeform 119"/>
              <p:cNvSpPr>
                <a:spLocks/>
              </p:cNvSpPr>
              <p:nvPr/>
            </p:nvSpPr>
            <p:spPr bwMode="auto">
              <a:xfrm>
                <a:off x="2477" y="3154"/>
                <a:ext cx="29" cy="204"/>
              </a:xfrm>
              <a:custGeom>
                <a:avLst/>
                <a:gdLst>
                  <a:gd name="T0" fmla="*/ 40 w 57"/>
                  <a:gd name="T1" fmla="*/ 13 h 408"/>
                  <a:gd name="T2" fmla="*/ 40 w 57"/>
                  <a:gd name="T3" fmla="*/ 53 h 408"/>
                  <a:gd name="T4" fmla="*/ 41 w 57"/>
                  <a:gd name="T5" fmla="*/ 94 h 408"/>
                  <a:gd name="T6" fmla="*/ 44 w 57"/>
                  <a:gd name="T7" fmla="*/ 133 h 408"/>
                  <a:gd name="T8" fmla="*/ 46 w 57"/>
                  <a:gd name="T9" fmla="*/ 173 h 408"/>
                  <a:gd name="T10" fmla="*/ 49 w 57"/>
                  <a:gd name="T11" fmla="*/ 213 h 408"/>
                  <a:gd name="T12" fmla="*/ 52 w 57"/>
                  <a:gd name="T13" fmla="*/ 251 h 408"/>
                  <a:gd name="T14" fmla="*/ 56 w 57"/>
                  <a:gd name="T15" fmla="*/ 289 h 408"/>
                  <a:gd name="T16" fmla="*/ 56 w 57"/>
                  <a:gd name="T17" fmla="*/ 329 h 408"/>
                  <a:gd name="T18" fmla="*/ 57 w 57"/>
                  <a:gd name="T19" fmla="*/ 369 h 408"/>
                  <a:gd name="T20" fmla="*/ 56 w 57"/>
                  <a:gd name="T21" fmla="*/ 408 h 408"/>
                  <a:gd name="T22" fmla="*/ 41 w 57"/>
                  <a:gd name="T23" fmla="*/ 371 h 408"/>
                  <a:gd name="T24" fmla="*/ 28 w 57"/>
                  <a:gd name="T25" fmla="*/ 333 h 408"/>
                  <a:gd name="T26" fmla="*/ 20 w 57"/>
                  <a:gd name="T27" fmla="*/ 293 h 408"/>
                  <a:gd name="T28" fmla="*/ 14 w 57"/>
                  <a:gd name="T29" fmla="*/ 251 h 408"/>
                  <a:gd name="T30" fmla="*/ 9 w 57"/>
                  <a:gd name="T31" fmla="*/ 209 h 408"/>
                  <a:gd name="T32" fmla="*/ 6 w 57"/>
                  <a:gd name="T33" fmla="*/ 168 h 408"/>
                  <a:gd name="T34" fmla="*/ 3 w 57"/>
                  <a:gd name="T35" fmla="*/ 125 h 408"/>
                  <a:gd name="T36" fmla="*/ 1 w 57"/>
                  <a:gd name="T37" fmla="*/ 83 h 408"/>
                  <a:gd name="T38" fmla="*/ 1 w 57"/>
                  <a:gd name="T39" fmla="*/ 41 h 408"/>
                  <a:gd name="T40" fmla="*/ 0 w 57"/>
                  <a:gd name="T41" fmla="*/ 0 h 408"/>
                  <a:gd name="T42" fmla="*/ 40 w 57"/>
                  <a:gd name="T43" fmla="*/ 13 h 408"/>
                  <a:gd name="T44" fmla="*/ 40 w 57"/>
                  <a:gd name="T45" fmla="*/ 1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408">
                    <a:moveTo>
                      <a:pt x="40" y="13"/>
                    </a:moveTo>
                    <a:lnTo>
                      <a:pt x="40" y="53"/>
                    </a:lnTo>
                    <a:lnTo>
                      <a:pt x="41" y="94"/>
                    </a:lnTo>
                    <a:lnTo>
                      <a:pt x="44" y="133"/>
                    </a:lnTo>
                    <a:lnTo>
                      <a:pt x="46" y="173"/>
                    </a:lnTo>
                    <a:lnTo>
                      <a:pt x="49" y="213"/>
                    </a:lnTo>
                    <a:lnTo>
                      <a:pt x="52" y="251"/>
                    </a:lnTo>
                    <a:lnTo>
                      <a:pt x="56" y="289"/>
                    </a:lnTo>
                    <a:lnTo>
                      <a:pt x="56" y="329"/>
                    </a:lnTo>
                    <a:lnTo>
                      <a:pt x="57" y="369"/>
                    </a:lnTo>
                    <a:lnTo>
                      <a:pt x="56" y="408"/>
                    </a:lnTo>
                    <a:lnTo>
                      <a:pt x="41" y="371"/>
                    </a:lnTo>
                    <a:lnTo>
                      <a:pt x="28" y="333"/>
                    </a:lnTo>
                    <a:lnTo>
                      <a:pt x="20" y="293"/>
                    </a:lnTo>
                    <a:lnTo>
                      <a:pt x="14" y="251"/>
                    </a:lnTo>
                    <a:lnTo>
                      <a:pt x="9" y="209"/>
                    </a:lnTo>
                    <a:lnTo>
                      <a:pt x="6" y="168"/>
                    </a:lnTo>
                    <a:lnTo>
                      <a:pt x="3" y="125"/>
                    </a:lnTo>
                    <a:lnTo>
                      <a:pt x="1" y="83"/>
                    </a:lnTo>
                    <a:lnTo>
                      <a:pt x="1" y="41"/>
                    </a:lnTo>
                    <a:lnTo>
                      <a:pt x="0" y="0"/>
                    </a:lnTo>
                    <a:lnTo>
                      <a:pt x="40" y="13"/>
                    </a:lnTo>
                    <a:lnTo>
                      <a:pt x="40" y="13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6" name="Freeform 120"/>
              <p:cNvSpPr>
                <a:spLocks/>
              </p:cNvSpPr>
              <p:nvPr/>
            </p:nvSpPr>
            <p:spPr bwMode="auto">
              <a:xfrm>
                <a:off x="2829" y="3154"/>
                <a:ext cx="18" cy="32"/>
              </a:xfrm>
              <a:custGeom>
                <a:avLst/>
                <a:gdLst>
                  <a:gd name="T0" fmla="*/ 36 w 36"/>
                  <a:gd name="T1" fmla="*/ 62 h 64"/>
                  <a:gd name="T2" fmla="*/ 30 w 36"/>
                  <a:gd name="T3" fmla="*/ 64 h 64"/>
                  <a:gd name="T4" fmla="*/ 24 w 36"/>
                  <a:gd name="T5" fmla="*/ 62 h 64"/>
                  <a:gd name="T6" fmla="*/ 19 w 36"/>
                  <a:gd name="T7" fmla="*/ 59 h 64"/>
                  <a:gd name="T8" fmla="*/ 16 w 36"/>
                  <a:gd name="T9" fmla="*/ 56 h 64"/>
                  <a:gd name="T10" fmla="*/ 12 w 36"/>
                  <a:gd name="T11" fmla="*/ 53 h 64"/>
                  <a:gd name="T12" fmla="*/ 9 w 36"/>
                  <a:gd name="T13" fmla="*/ 48 h 64"/>
                  <a:gd name="T14" fmla="*/ 8 w 36"/>
                  <a:gd name="T15" fmla="*/ 43 h 64"/>
                  <a:gd name="T16" fmla="*/ 4 w 36"/>
                  <a:gd name="T17" fmla="*/ 37 h 64"/>
                  <a:gd name="T18" fmla="*/ 3 w 36"/>
                  <a:gd name="T19" fmla="*/ 32 h 64"/>
                  <a:gd name="T20" fmla="*/ 0 w 36"/>
                  <a:gd name="T21" fmla="*/ 25 h 64"/>
                  <a:gd name="T22" fmla="*/ 4 w 36"/>
                  <a:gd name="T23" fmla="*/ 0 h 64"/>
                  <a:gd name="T24" fmla="*/ 36 w 36"/>
                  <a:gd name="T25" fmla="*/ 3 h 64"/>
                  <a:gd name="T26" fmla="*/ 36 w 36"/>
                  <a:gd name="T27" fmla="*/ 62 h 64"/>
                  <a:gd name="T28" fmla="*/ 36 w 36"/>
                  <a:gd name="T2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36" y="62"/>
                    </a:moveTo>
                    <a:lnTo>
                      <a:pt x="30" y="64"/>
                    </a:lnTo>
                    <a:lnTo>
                      <a:pt x="24" y="62"/>
                    </a:lnTo>
                    <a:lnTo>
                      <a:pt x="19" y="59"/>
                    </a:lnTo>
                    <a:lnTo>
                      <a:pt x="16" y="56"/>
                    </a:lnTo>
                    <a:lnTo>
                      <a:pt x="12" y="53"/>
                    </a:lnTo>
                    <a:lnTo>
                      <a:pt x="9" y="48"/>
                    </a:lnTo>
                    <a:lnTo>
                      <a:pt x="8" y="43"/>
                    </a:lnTo>
                    <a:lnTo>
                      <a:pt x="4" y="37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4" y="0"/>
                    </a:lnTo>
                    <a:lnTo>
                      <a:pt x="36" y="3"/>
                    </a:lnTo>
                    <a:lnTo>
                      <a:pt x="36" y="62"/>
                    </a:lnTo>
                    <a:lnTo>
                      <a:pt x="36" y="6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7" name="Freeform 121"/>
              <p:cNvSpPr>
                <a:spLocks/>
              </p:cNvSpPr>
              <p:nvPr/>
            </p:nvSpPr>
            <p:spPr bwMode="auto">
              <a:xfrm>
                <a:off x="2829" y="3154"/>
                <a:ext cx="18" cy="32"/>
              </a:xfrm>
              <a:custGeom>
                <a:avLst/>
                <a:gdLst>
                  <a:gd name="T0" fmla="*/ 36 w 36"/>
                  <a:gd name="T1" fmla="*/ 62 h 64"/>
                  <a:gd name="T2" fmla="*/ 30 w 36"/>
                  <a:gd name="T3" fmla="*/ 64 h 64"/>
                  <a:gd name="T4" fmla="*/ 24 w 36"/>
                  <a:gd name="T5" fmla="*/ 62 h 64"/>
                  <a:gd name="T6" fmla="*/ 19 w 36"/>
                  <a:gd name="T7" fmla="*/ 59 h 64"/>
                  <a:gd name="T8" fmla="*/ 16 w 36"/>
                  <a:gd name="T9" fmla="*/ 56 h 64"/>
                  <a:gd name="T10" fmla="*/ 12 w 36"/>
                  <a:gd name="T11" fmla="*/ 53 h 64"/>
                  <a:gd name="T12" fmla="*/ 9 w 36"/>
                  <a:gd name="T13" fmla="*/ 48 h 64"/>
                  <a:gd name="T14" fmla="*/ 8 w 36"/>
                  <a:gd name="T15" fmla="*/ 43 h 64"/>
                  <a:gd name="T16" fmla="*/ 4 w 36"/>
                  <a:gd name="T17" fmla="*/ 37 h 64"/>
                  <a:gd name="T18" fmla="*/ 3 w 36"/>
                  <a:gd name="T19" fmla="*/ 32 h 64"/>
                  <a:gd name="T20" fmla="*/ 0 w 36"/>
                  <a:gd name="T21" fmla="*/ 25 h 64"/>
                  <a:gd name="T22" fmla="*/ 4 w 36"/>
                  <a:gd name="T23" fmla="*/ 0 h 64"/>
                  <a:gd name="T24" fmla="*/ 36 w 36"/>
                  <a:gd name="T25" fmla="*/ 3 h 64"/>
                  <a:gd name="T26" fmla="*/ 36 w 36"/>
                  <a:gd name="T27" fmla="*/ 62 h 64"/>
                  <a:gd name="T28" fmla="*/ 36 w 36"/>
                  <a:gd name="T2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36" y="62"/>
                    </a:moveTo>
                    <a:lnTo>
                      <a:pt x="30" y="64"/>
                    </a:lnTo>
                    <a:lnTo>
                      <a:pt x="24" y="62"/>
                    </a:lnTo>
                    <a:lnTo>
                      <a:pt x="19" y="59"/>
                    </a:lnTo>
                    <a:lnTo>
                      <a:pt x="16" y="56"/>
                    </a:lnTo>
                    <a:lnTo>
                      <a:pt x="12" y="53"/>
                    </a:lnTo>
                    <a:lnTo>
                      <a:pt x="9" y="48"/>
                    </a:lnTo>
                    <a:lnTo>
                      <a:pt x="8" y="43"/>
                    </a:lnTo>
                    <a:lnTo>
                      <a:pt x="4" y="37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4" y="0"/>
                    </a:lnTo>
                    <a:lnTo>
                      <a:pt x="36" y="3"/>
                    </a:lnTo>
                    <a:lnTo>
                      <a:pt x="36" y="62"/>
                    </a:lnTo>
                    <a:lnTo>
                      <a:pt x="36" y="62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8" name="Freeform 122"/>
              <p:cNvSpPr>
                <a:spLocks/>
              </p:cNvSpPr>
              <p:nvPr/>
            </p:nvSpPr>
            <p:spPr bwMode="auto">
              <a:xfrm>
                <a:off x="2406" y="3159"/>
                <a:ext cx="36" cy="119"/>
              </a:xfrm>
              <a:custGeom>
                <a:avLst/>
                <a:gdLst>
                  <a:gd name="T0" fmla="*/ 65 w 72"/>
                  <a:gd name="T1" fmla="*/ 173 h 237"/>
                  <a:gd name="T2" fmla="*/ 67 w 72"/>
                  <a:gd name="T3" fmla="*/ 180 h 237"/>
                  <a:gd name="T4" fmla="*/ 69 w 72"/>
                  <a:gd name="T5" fmla="*/ 184 h 237"/>
                  <a:gd name="T6" fmla="*/ 70 w 72"/>
                  <a:gd name="T7" fmla="*/ 191 h 237"/>
                  <a:gd name="T8" fmla="*/ 72 w 72"/>
                  <a:gd name="T9" fmla="*/ 199 h 237"/>
                  <a:gd name="T10" fmla="*/ 72 w 72"/>
                  <a:gd name="T11" fmla="*/ 207 h 237"/>
                  <a:gd name="T12" fmla="*/ 72 w 72"/>
                  <a:gd name="T13" fmla="*/ 215 h 237"/>
                  <a:gd name="T14" fmla="*/ 70 w 72"/>
                  <a:gd name="T15" fmla="*/ 221 h 237"/>
                  <a:gd name="T16" fmla="*/ 69 w 72"/>
                  <a:gd name="T17" fmla="*/ 228 h 237"/>
                  <a:gd name="T18" fmla="*/ 64 w 72"/>
                  <a:gd name="T19" fmla="*/ 234 h 237"/>
                  <a:gd name="T20" fmla="*/ 57 w 72"/>
                  <a:gd name="T21" fmla="*/ 237 h 237"/>
                  <a:gd name="T22" fmla="*/ 35 w 72"/>
                  <a:gd name="T23" fmla="*/ 221 h 237"/>
                  <a:gd name="T24" fmla="*/ 19 w 72"/>
                  <a:gd name="T25" fmla="*/ 202 h 237"/>
                  <a:gd name="T26" fmla="*/ 9 w 72"/>
                  <a:gd name="T27" fmla="*/ 180 h 237"/>
                  <a:gd name="T28" fmla="*/ 3 w 72"/>
                  <a:gd name="T29" fmla="*/ 156 h 237"/>
                  <a:gd name="T30" fmla="*/ 0 w 72"/>
                  <a:gd name="T31" fmla="*/ 130 h 237"/>
                  <a:gd name="T32" fmla="*/ 0 w 72"/>
                  <a:gd name="T33" fmla="*/ 103 h 237"/>
                  <a:gd name="T34" fmla="*/ 0 w 72"/>
                  <a:gd name="T35" fmla="*/ 76 h 237"/>
                  <a:gd name="T36" fmla="*/ 1 w 72"/>
                  <a:gd name="T37" fmla="*/ 50 h 237"/>
                  <a:gd name="T38" fmla="*/ 3 w 72"/>
                  <a:gd name="T39" fmla="*/ 24 h 237"/>
                  <a:gd name="T40" fmla="*/ 3 w 72"/>
                  <a:gd name="T41" fmla="*/ 0 h 237"/>
                  <a:gd name="T42" fmla="*/ 27 w 72"/>
                  <a:gd name="T43" fmla="*/ 4 h 237"/>
                  <a:gd name="T44" fmla="*/ 45 w 72"/>
                  <a:gd name="T45" fmla="*/ 13 h 237"/>
                  <a:gd name="T46" fmla="*/ 54 w 72"/>
                  <a:gd name="T47" fmla="*/ 26 h 237"/>
                  <a:gd name="T48" fmla="*/ 61 w 72"/>
                  <a:gd name="T49" fmla="*/ 44 h 237"/>
                  <a:gd name="T50" fmla="*/ 62 w 72"/>
                  <a:gd name="T51" fmla="*/ 63 h 237"/>
                  <a:gd name="T52" fmla="*/ 62 w 72"/>
                  <a:gd name="T53" fmla="*/ 84 h 237"/>
                  <a:gd name="T54" fmla="*/ 61 w 72"/>
                  <a:gd name="T55" fmla="*/ 108 h 237"/>
                  <a:gd name="T56" fmla="*/ 59 w 72"/>
                  <a:gd name="T57" fmla="*/ 130 h 237"/>
                  <a:gd name="T58" fmla="*/ 61 w 72"/>
                  <a:gd name="T59" fmla="*/ 152 h 237"/>
                  <a:gd name="T60" fmla="*/ 65 w 72"/>
                  <a:gd name="T61" fmla="*/ 175 h 237"/>
                  <a:gd name="T62" fmla="*/ 65 w 72"/>
                  <a:gd name="T63" fmla="*/ 175 h 237"/>
                  <a:gd name="T64" fmla="*/ 65 w 72"/>
                  <a:gd name="T65" fmla="*/ 17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237">
                    <a:moveTo>
                      <a:pt x="65" y="173"/>
                    </a:moveTo>
                    <a:lnTo>
                      <a:pt x="67" y="180"/>
                    </a:lnTo>
                    <a:lnTo>
                      <a:pt x="69" y="184"/>
                    </a:lnTo>
                    <a:lnTo>
                      <a:pt x="70" y="191"/>
                    </a:lnTo>
                    <a:lnTo>
                      <a:pt x="72" y="199"/>
                    </a:lnTo>
                    <a:lnTo>
                      <a:pt x="72" y="207"/>
                    </a:lnTo>
                    <a:lnTo>
                      <a:pt x="72" y="215"/>
                    </a:lnTo>
                    <a:lnTo>
                      <a:pt x="70" y="221"/>
                    </a:lnTo>
                    <a:lnTo>
                      <a:pt x="69" y="228"/>
                    </a:lnTo>
                    <a:lnTo>
                      <a:pt x="64" y="234"/>
                    </a:lnTo>
                    <a:lnTo>
                      <a:pt x="57" y="237"/>
                    </a:lnTo>
                    <a:lnTo>
                      <a:pt x="35" y="221"/>
                    </a:lnTo>
                    <a:lnTo>
                      <a:pt x="19" y="202"/>
                    </a:lnTo>
                    <a:lnTo>
                      <a:pt x="9" y="180"/>
                    </a:lnTo>
                    <a:lnTo>
                      <a:pt x="3" y="156"/>
                    </a:lnTo>
                    <a:lnTo>
                      <a:pt x="0" y="130"/>
                    </a:lnTo>
                    <a:lnTo>
                      <a:pt x="0" y="103"/>
                    </a:lnTo>
                    <a:lnTo>
                      <a:pt x="0" y="76"/>
                    </a:lnTo>
                    <a:lnTo>
                      <a:pt x="1" y="50"/>
                    </a:lnTo>
                    <a:lnTo>
                      <a:pt x="3" y="24"/>
                    </a:lnTo>
                    <a:lnTo>
                      <a:pt x="3" y="0"/>
                    </a:lnTo>
                    <a:lnTo>
                      <a:pt x="27" y="4"/>
                    </a:lnTo>
                    <a:lnTo>
                      <a:pt x="45" y="13"/>
                    </a:lnTo>
                    <a:lnTo>
                      <a:pt x="54" y="26"/>
                    </a:lnTo>
                    <a:lnTo>
                      <a:pt x="61" y="44"/>
                    </a:lnTo>
                    <a:lnTo>
                      <a:pt x="62" y="63"/>
                    </a:lnTo>
                    <a:lnTo>
                      <a:pt x="62" y="84"/>
                    </a:lnTo>
                    <a:lnTo>
                      <a:pt x="61" y="108"/>
                    </a:lnTo>
                    <a:lnTo>
                      <a:pt x="59" y="130"/>
                    </a:lnTo>
                    <a:lnTo>
                      <a:pt x="61" y="152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7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39" name="Freeform 123"/>
              <p:cNvSpPr>
                <a:spLocks/>
              </p:cNvSpPr>
              <p:nvPr/>
            </p:nvSpPr>
            <p:spPr bwMode="auto">
              <a:xfrm>
                <a:off x="2406" y="3159"/>
                <a:ext cx="36" cy="119"/>
              </a:xfrm>
              <a:custGeom>
                <a:avLst/>
                <a:gdLst>
                  <a:gd name="T0" fmla="*/ 65 w 72"/>
                  <a:gd name="T1" fmla="*/ 173 h 237"/>
                  <a:gd name="T2" fmla="*/ 67 w 72"/>
                  <a:gd name="T3" fmla="*/ 180 h 237"/>
                  <a:gd name="T4" fmla="*/ 69 w 72"/>
                  <a:gd name="T5" fmla="*/ 184 h 237"/>
                  <a:gd name="T6" fmla="*/ 70 w 72"/>
                  <a:gd name="T7" fmla="*/ 191 h 237"/>
                  <a:gd name="T8" fmla="*/ 72 w 72"/>
                  <a:gd name="T9" fmla="*/ 199 h 237"/>
                  <a:gd name="T10" fmla="*/ 72 w 72"/>
                  <a:gd name="T11" fmla="*/ 207 h 237"/>
                  <a:gd name="T12" fmla="*/ 72 w 72"/>
                  <a:gd name="T13" fmla="*/ 215 h 237"/>
                  <a:gd name="T14" fmla="*/ 70 w 72"/>
                  <a:gd name="T15" fmla="*/ 221 h 237"/>
                  <a:gd name="T16" fmla="*/ 69 w 72"/>
                  <a:gd name="T17" fmla="*/ 228 h 237"/>
                  <a:gd name="T18" fmla="*/ 64 w 72"/>
                  <a:gd name="T19" fmla="*/ 234 h 237"/>
                  <a:gd name="T20" fmla="*/ 57 w 72"/>
                  <a:gd name="T21" fmla="*/ 237 h 237"/>
                  <a:gd name="T22" fmla="*/ 35 w 72"/>
                  <a:gd name="T23" fmla="*/ 221 h 237"/>
                  <a:gd name="T24" fmla="*/ 19 w 72"/>
                  <a:gd name="T25" fmla="*/ 202 h 237"/>
                  <a:gd name="T26" fmla="*/ 9 w 72"/>
                  <a:gd name="T27" fmla="*/ 180 h 237"/>
                  <a:gd name="T28" fmla="*/ 3 w 72"/>
                  <a:gd name="T29" fmla="*/ 156 h 237"/>
                  <a:gd name="T30" fmla="*/ 0 w 72"/>
                  <a:gd name="T31" fmla="*/ 130 h 237"/>
                  <a:gd name="T32" fmla="*/ 0 w 72"/>
                  <a:gd name="T33" fmla="*/ 103 h 237"/>
                  <a:gd name="T34" fmla="*/ 0 w 72"/>
                  <a:gd name="T35" fmla="*/ 76 h 237"/>
                  <a:gd name="T36" fmla="*/ 1 w 72"/>
                  <a:gd name="T37" fmla="*/ 50 h 237"/>
                  <a:gd name="T38" fmla="*/ 3 w 72"/>
                  <a:gd name="T39" fmla="*/ 24 h 237"/>
                  <a:gd name="T40" fmla="*/ 3 w 72"/>
                  <a:gd name="T41" fmla="*/ 0 h 237"/>
                  <a:gd name="T42" fmla="*/ 27 w 72"/>
                  <a:gd name="T43" fmla="*/ 4 h 237"/>
                  <a:gd name="T44" fmla="*/ 45 w 72"/>
                  <a:gd name="T45" fmla="*/ 13 h 237"/>
                  <a:gd name="T46" fmla="*/ 54 w 72"/>
                  <a:gd name="T47" fmla="*/ 26 h 237"/>
                  <a:gd name="T48" fmla="*/ 61 w 72"/>
                  <a:gd name="T49" fmla="*/ 44 h 237"/>
                  <a:gd name="T50" fmla="*/ 62 w 72"/>
                  <a:gd name="T51" fmla="*/ 63 h 237"/>
                  <a:gd name="T52" fmla="*/ 62 w 72"/>
                  <a:gd name="T53" fmla="*/ 84 h 237"/>
                  <a:gd name="T54" fmla="*/ 61 w 72"/>
                  <a:gd name="T55" fmla="*/ 108 h 237"/>
                  <a:gd name="T56" fmla="*/ 59 w 72"/>
                  <a:gd name="T57" fmla="*/ 130 h 237"/>
                  <a:gd name="T58" fmla="*/ 61 w 72"/>
                  <a:gd name="T59" fmla="*/ 152 h 237"/>
                  <a:gd name="T60" fmla="*/ 65 w 72"/>
                  <a:gd name="T61" fmla="*/ 175 h 237"/>
                  <a:gd name="T62" fmla="*/ 65 w 72"/>
                  <a:gd name="T63" fmla="*/ 17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237">
                    <a:moveTo>
                      <a:pt x="65" y="173"/>
                    </a:moveTo>
                    <a:lnTo>
                      <a:pt x="67" y="180"/>
                    </a:lnTo>
                    <a:lnTo>
                      <a:pt x="69" y="184"/>
                    </a:lnTo>
                    <a:lnTo>
                      <a:pt x="70" y="191"/>
                    </a:lnTo>
                    <a:lnTo>
                      <a:pt x="72" y="199"/>
                    </a:lnTo>
                    <a:lnTo>
                      <a:pt x="72" y="207"/>
                    </a:lnTo>
                    <a:lnTo>
                      <a:pt x="72" y="215"/>
                    </a:lnTo>
                    <a:lnTo>
                      <a:pt x="70" y="221"/>
                    </a:lnTo>
                    <a:lnTo>
                      <a:pt x="69" y="228"/>
                    </a:lnTo>
                    <a:lnTo>
                      <a:pt x="64" y="234"/>
                    </a:lnTo>
                    <a:lnTo>
                      <a:pt x="57" y="237"/>
                    </a:lnTo>
                    <a:lnTo>
                      <a:pt x="35" y="221"/>
                    </a:lnTo>
                    <a:lnTo>
                      <a:pt x="19" y="202"/>
                    </a:lnTo>
                    <a:lnTo>
                      <a:pt x="9" y="180"/>
                    </a:lnTo>
                    <a:lnTo>
                      <a:pt x="3" y="156"/>
                    </a:lnTo>
                    <a:lnTo>
                      <a:pt x="0" y="130"/>
                    </a:lnTo>
                    <a:lnTo>
                      <a:pt x="0" y="103"/>
                    </a:lnTo>
                    <a:lnTo>
                      <a:pt x="0" y="76"/>
                    </a:lnTo>
                    <a:lnTo>
                      <a:pt x="1" y="50"/>
                    </a:lnTo>
                    <a:lnTo>
                      <a:pt x="3" y="24"/>
                    </a:lnTo>
                    <a:lnTo>
                      <a:pt x="3" y="0"/>
                    </a:lnTo>
                    <a:lnTo>
                      <a:pt x="27" y="4"/>
                    </a:lnTo>
                    <a:lnTo>
                      <a:pt x="45" y="13"/>
                    </a:lnTo>
                    <a:lnTo>
                      <a:pt x="54" y="26"/>
                    </a:lnTo>
                    <a:lnTo>
                      <a:pt x="61" y="44"/>
                    </a:lnTo>
                    <a:lnTo>
                      <a:pt x="62" y="63"/>
                    </a:lnTo>
                    <a:lnTo>
                      <a:pt x="62" y="84"/>
                    </a:lnTo>
                    <a:lnTo>
                      <a:pt x="61" y="108"/>
                    </a:lnTo>
                    <a:lnTo>
                      <a:pt x="59" y="130"/>
                    </a:lnTo>
                    <a:lnTo>
                      <a:pt x="61" y="152"/>
                    </a:lnTo>
                    <a:lnTo>
                      <a:pt x="65" y="175"/>
                    </a:lnTo>
                    <a:lnTo>
                      <a:pt x="65" y="175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0" name="Freeform 124"/>
              <p:cNvSpPr>
                <a:spLocks/>
              </p:cNvSpPr>
              <p:nvPr/>
            </p:nvSpPr>
            <p:spPr bwMode="auto">
              <a:xfrm>
                <a:off x="2511" y="3162"/>
                <a:ext cx="5" cy="144"/>
              </a:xfrm>
              <a:custGeom>
                <a:avLst/>
                <a:gdLst>
                  <a:gd name="T0" fmla="*/ 10 w 10"/>
                  <a:gd name="T1" fmla="*/ 286 h 286"/>
                  <a:gd name="T2" fmla="*/ 10 w 10"/>
                  <a:gd name="T3" fmla="*/ 257 h 286"/>
                  <a:gd name="T4" fmla="*/ 8 w 10"/>
                  <a:gd name="T5" fmla="*/ 229 h 286"/>
                  <a:gd name="T6" fmla="*/ 7 w 10"/>
                  <a:gd name="T7" fmla="*/ 198 h 286"/>
                  <a:gd name="T8" fmla="*/ 4 w 10"/>
                  <a:gd name="T9" fmla="*/ 169 h 286"/>
                  <a:gd name="T10" fmla="*/ 2 w 10"/>
                  <a:gd name="T11" fmla="*/ 141 h 286"/>
                  <a:gd name="T12" fmla="*/ 0 w 10"/>
                  <a:gd name="T13" fmla="*/ 110 h 286"/>
                  <a:gd name="T14" fmla="*/ 0 w 10"/>
                  <a:gd name="T15" fmla="*/ 83 h 286"/>
                  <a:gd name="T16" fmla="*/ 2 w 10"/>
                  <a:gd name="T17" fmla="*/ 54 h 286"/>
                  <a:gd name="T18" fmla="*/ 5 w 10"/>
                  <a:gd name="T19" fmla="*/ 27 h 286"/>
                  <a:gd name="T20" fmla="*/ 10 w 10"/>
                  <a:gd name="T21" fmla="*/ 0 h 286"/>
                  <a:gd name="T22" fmla="*/ 10 w 10"/>
                  <a:gd name="T23" fmla="*/ 286 h 286"/>
                  <a:gd name="T24" fmla="*/ 10 w 10"/>
                  <a:gd name="T2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286">
                    <a:moveTo>
                      <a:pt x="10" y="286"/>
                    </a:moveTo>
                    <a:lnTo>
                      <a:pt x="10" y="257"/>
                    </a:lnTo>
                    <a:lnTo>
                      <a:pt x="8" y="229"/>
                    </a:lnTo>
                    <a:lnTo>
                      <a:pt x="7" y="198"/>
                    </a:lnTo>
                    <a:lnTo>
                      <a:pt x="4" y="169"/>
                    </a:lnTo>
                    <a:lnTo>
                      <a:pt x="2" y="141"/>
                    </a:lnTo>
                    <a:lnTo>
                      <a:pt x="0" y="110"/>
                    </a:lnTo>
                    <a:lnTo>
                      <a:pt x="0" y="83"/>
                    </a:lnTo>
                    <a:lnTo>
                      <a:pt x="2" y="54"/>
                    </a:lnTo>
                    <a:lnTo>
                      <a:pt x="5" y="27"/>
                    </a:lnTo>
                    <a:lnTo>
                      <a:pt x="10" y="0"/>
                    </a:lnTo>
                    <a:lnTo>
                      <a:pt x="10" y="286"/>
                    </a:lnTo>
                    <a:lnTo>
                      <a:pt x="10" y="286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1" name="Freeform 125"/>
              <p:cNvSpPr>
                <a:spLocks/>
              </p:cNvSpPr>
              <p:nvPr/>
            </p:nvSpPr>
            <p:spPr bwMode="auto">
              <a:xfrm>
                <a:off x="2511" y="3162"/>
                <a:ext cx="5" cy="144"/>
              </a:xfrm>
              <a:custGeom>
                <a:avLst/>
                <a:gdLst>
                  <a:gd name="T0" fmla="*/ 10 w 10"/>
                  <a:gd name="T1" fmla="*/ 286 h 286"/>
                  <a:gd name="T2" fmla="*/ 10 w 10"/>
                  <a:gd name="T3" fmla="*/ 257 h 286"/>
                  <a:gd name="T4" fmla="*/ 8 w 10"/>
                  <a:gd name="T5" fmla="*/ 229 h 286"/>
                  <a:gd name="T6" fmla="*/ 7 w 10"/>
                  <a:gd name="T7" fmla="*/ 198 h 286"/>
                  <a:gd name="T8" fmla="*/ 4 w 10"/>
                  <a:gd name="T9" fmla="*/ 169 h 286"/>
                  <a:gd name="T10" fmla="*/ 2 w 10"/>
                  <a:gd name="T11" fmla="*/ 141 h 286"/>
                  <a:gd name="T12" fmla="*/ 0 w 10"/>
                  <a:gd name="T13" fmla="*/ 110 h 286"/>
                  <a:gd name="T14" fmla="*/ 0 w 10"/>
                  <a:gd name="T15" fmla="*/ 83 h 286"/>
                  <a:gd name="T16" fmla="*/ 2 w 10"/>
                  <a:gd name="T17" fmla="*/ 54 h 286"/>
                  <a:gd name="T18" fmla="*/ 5 w 10"/>
                  <a:gd name="T19" fmla="*/ 27 h 286"/>
                  <a:gd name="T20" fmla="*/ 10 w 10"/>
                  <a:gd name="T21" fmla="*/ 0 h 286"/>
                  <a:gd name="T22" fmla="*/ 10 w 10"/>
                  <a:gd name="T23" fmla="*/ 286 h 286"/>
                  <a:gd name="T24" fmla="*/ 10 w 10"/>
                  <a:gd name="T2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286">
                    <a:moveTo>
                      <a:pt x="10" y="286"/>
                    </a:moveTo>
                    <a:lnTo>
                      <a:pt x="10" y="257"/>
                    </a:lnTo>
                    <a:lnTo>
                      <a:pt x="8" y="229"/>
                    </a:lnTo>
                    <a:lnTo>
                      <a:pt x="7" y="198"/>
                    </a:lnTo>
                    <a:lnTo>
                      <a:pt x="4" y="169"/>
                    </a:lnTo>
                    <a:lnTo>
                      <a:pt x="2" y="141"/>
                    </a:lnTo>
                    <a:lnTo>
                      <a:pt x="0" y="110"/>
                    </a:lnTo>
                    <a:lnTo>
                      <a:pt x="0" y="83"/>
                    </a:lnTo>
                    <a:lnTo>
                      <a:pt x="2" y="54"/>
                    </a:lnTo>
                    <a:lnTo>
                      <a:pt x="5" y="27"/>
                    </a:lnTo>
                    <a:lnTo>
                      <a:pt x="10" y="0"/>
                    </a:lnTo>
                    <a:lnTo>
                      <a:pt x="10" y="286"/>
                    </a:lnTo>
                    <a:lnTo>
                      <a:pt x="10" y="286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2" name="Freeform 126"/>
              <p:cNvSpPr>
                <a:spLocks/>
              </p:cNvSpPr>
              <p:nvPr/>
            </p:nvSpPr>
            <p:spPr bwMode="auto">
              <a:xfrm>
                <a:off x="2530" y="3166"/>
                <a:ext cx="172" cy="231"/>
              </a:xfrm>
              <a:custGeom>
                <a:avLst/>
                <a:gdLst>
                  <a:gd name="T0" fmla="*/ 327 w 346"/>
                  <a:gd name="T1" fmla="*/ 90 h 463"/>
                  <a:gd name="T2" fmla="*/ 327 w 346"/>
                  <a:gd name="T3" fmla="*/ 171 h 463"/>
                  <a:gd name="T4" fmla="*/ 328 w 346"/>
                  <a:gd name="T5" fmla="*/ 256 h 463"/>
                  <a:gd name="T6" fmla="*/ 333 w 346"/>
                  <a:gd name="T7" fmla="*/ 341 h 463"/>
                  <a:gd name="T8" fmla="*/ 341 w 346"/>
                  <a:gd name="T9" fmla="*/ 423 h 463"/>
                  <a:gd name="T10" fmla="*/ 336 w 346"/>
                  <a:gd name="T11" fmla="*/ 463 h 463"/>
                  <a:gd name="T12" fmla="*/ 319 w 346"/>
                  <a:gd name="T13" fmla="*/ 459 h 463"/>
                  <a:gd name="T14" fmla="*/ 303 w 346"/>
                  <a:gd name="T15" fmla="*/ 451 h 463"/>
                  <a:gd name="T16" fmla="*/ 288 w 346"/>
                  <a:gd name="T17" fmla="*/ 440 h 463"/>
                  <a:gd name="T18" fmla="*/ 274 w 346"/>
                  <a:gd name="T19" fmla="*/ 429 h 463"/>
                  <a:gd name="T20" fmla="*/ 264 w 346"/>
                  <a:gd name="T21" fmla="*/ 426 h 463"/>
                  <a:gd name="T22" fmla="*/ 259 w 346"/>
                  <a:gd name="T23" fmla="*/ 431 h 463"/>
                  <a:gd name="T24" fmla="*/ 258 w 346"/>
                  <a:gd name="T25" fmla="*/ 437 h 463"/>
                  <a:gd name="T26" fmla="*/ 258 w 346"/>
                  <a:gd name="T27" fmla="*/ 443 h 463"/>
                  <a:gd name="T28" fmla="*/ 261 w 346"/>
                  <a:gd name="T29" fmla="*/ 450 h 463"/>
                  <a:gd name="T30" fmla="*/ 267 w 346"/>
                  <a:gd name="T31" fmla="*/ 455 h 463"/>
                  <a:gd name="T32" fmla="*/ 211 w 346"/>
                  <a:gd name="T33" fmla="*/ 447 h 463"/>
                  <a:gd name="T34" fmla="*/ 163 w 346"/>
                  <a:gd name="T35" fmla="*/ 423 h 463"/>
                  <a:gd name="T36" fmla="*/ 122 w 346"/>
                  <a:gd name="T37" fmla="*/ 387 h 463"/>
                  <a:gd name="T38" fmla="*/ 82 w 346"/>
                  <a:gd name="T39" fmla="*/ 349 h 463"/>
                  <a:gd name="T40" fmla="*/ 42 w 346"/>
                  <a:gd name="T41" fmla="*/ 314 h 463"/>
                  <a:gd name="T42" fmla="*/ 39 w 346"/>
                  <a:gd name="T43" fmla="*/ 333 h 463"/>
                  <a:gd name="T44" fmla="*/ 45 w 346"/>
                  <a:gd name="T45" fmla="*/ 352 h 463"/>
                  <a:gd name="T46" fmla="*/ 56 w 346"/>
                  <a:gd name="T47" fmla="*/ 371 h 463"/>
                  <a:gd name="T48" fmla="*/ 69 w 346"/>
                  <a:gd name="T49" fmla="*/ 391 h 463"/>
                  <a:gd name="T50" fmla="*/ 79 w 346"/>
                  <a:gd name="T51" fmla="*/ 410 h 463"/>
                  <a:gd name="T52" fmla="*/ 83 w 346"/>
                  <a:gd name="T53" fmla="*/ 413 h 463"/>
                  <a:gd name="T54" fmla="*/ 88 w 346"/>
                  <a:gd name="T55" fmla="*/ 418 h 463"/>
                  <a:gd name="T56" fmla="*/ 91 w 346"/>
                  <a:gd name="T57" fmla="*/ 423 h 463"/>
                  <a:gd name="T58" fmla="*/ 96 w 346"/>
                  <a:gd name="T59" fmla="*/ 426 h 463"/>
                  <a:gd name="T60" fmla="*/ 103 w 346"/>
                  <a:gd name="T61" fmla="*/ 429 h 463"/>
                  <a:gd name="T62" fmla="*/ 71 w 346"/>
                  <a:gd name="T63" fmla="*/ 442 h 463"/>
                  <a:gd name="T64" fmla="*/ 29 w 346"/>
                  <a:gd name="T65" fmla="*/ 426 h 463"/>
                  <a:gd name="T66" fmla="*/ 10 w 346"/>
                  <a:gd name="T67" fmla="*/ 387 h 463"/>
                  <a:gd name="T68" fmla="*/ 5 w 346"/>
                  <a:gd name="T69" fmla="*/ 338 h 463"/>
                  <a:gd name="T70" fmla="*/ 2 w 346"/>
                  <a:gd name="T71" fmla="*/ 287 h 463"/>
                  <a:gd name="T72" fmla="*/ 3 w 346"/>
                  <a:gd name="T73" fmla="*/ 0 h 463"/>
                  <a:gd name="T74" fmla="*/ 327 w 346"/>
                  <a:gd name="T75" fmla="*/ 5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6" h="463">
                    <a:moveTo>
                      <a:pt x="325" y="50"/>
                    </a:moveTo>
                    <a:lnTo>
                      <a:pt x="327" y="90"/>
                    </a:lnTo>
                    <a:lnTo>
                      <a:pt x="327" y="130"/>
                    </a:lnTo>
                    <a:lnTo>
                      <a:pt x="327" y="171"/>
                    </a:lnTo>
                    <a:lnTo>
                      <a:pt x="328" y="215"/>
                    </a:lnTo>
                    <a:lnTo>
                      <a:pt x="328" y="256"/>
                    </a:lnTo>
                    <a:lnTo>
                      <a:pt x="330" y="299"/>
                    </a:lnTo>
                    <a:lnTo>
                      <a:pt x="333" y="341"/>
                    </a:lnTo>
                    <a:lnTo>
                      <a:pt x="336" y="383"/>
                    </a:lnTo>
                    <a:lnTo>
                      <a:pt x="341" y="423"/>
                    </a:lnTo>
                    <a:lnTo>
                      <a:pt x="346" y="461"/>
                    </a:lnTo>
                    <a:lnTo>
                      <a:pt x="336" y="463"/>
                    </a:lnTo>
                    <a:lnTo>
                      <a:pt x="327" y="463"/>
                    </a:lnTo>
                    <a:lnTo>
                      <a:pt x="319" y="459"/>
                    </a:lnTo>
                    <a:lnTo>
                      <a:pt x="311" y="456"/>
                    </a:lnTo>
                    <a:lnTo>
                      <a:pt x="303" y="451"/>
                    </a:lnTo>
                    <a:lnTo>
                      <a:pt x="296" y="447"/>
                    </a:lnTo>
                    <a:lnTo>
                      <a:pt x="288" y="440"/>
                    </a:lnTo>
                    <a:lnTo>
                      <a:pt x="282" y="434"/>
                    </a:lnTo>
                    <a:lnTo>
                      <a:pt x="274" y="429"/>
                    </a:lnTo>
                    <a:lnTo>
                      <a:pt x="267" y="424"/>
                    </a:lnTo>
                    <a:lnTo>
                      <a:pt x="264" y="426"/>
                    </a:lnTo>
                    <a:lnTo>
                      <a:pt x="261" y="429"/>
                    </a:lnTo>
                    <a:lnTo>
                      <a:pt x="259" y="431"/>
                    </a:lnTo>
                    <a:lnTo>
                      <a:pt x="258" y="434"/>
                    </a:lnTo>
                    <a:lnTo>
                      <a:pt x="258" y="437"/>
                    </a:lnTo>
                    <a:lnTo>
                      <a:pt x="258" y="440"/>
                    </a:lnTo>
                    <a:lnTo>
                      <a:pt x="258" y="443"/>
                    </a:lnTo>
                    <a:lnTo>
                      <a:pt x="259" y="447"/>
                    </a:lnTo>
                    <a:lnTo>
                      <a:pt x="261" y="450"/>
                    </a:lnTo>
                    <a:lnTo>
                      <a:pt x="263" y="451"/>
                    </a:lnTo>
                    <a:lnTo>
                      <a:pt x="267" y="455"/>
                    </a:lnTo>
                    <a:lnTo>
                      <a:pt x="239" y="455"/>
                    </a:lnTo>
                    <a:lnTo>
                      <a:pt x="211" y="447"/>
                    </a:lnTo>
                    <a:lnTo>
                      <a:pt x="187" y="437"/>
                    </a:lnTo>
                    <a:lnTo>
                      <a:pt x="163" y="423"/>
                    </a:lnTo>
                    <a:lnTo>
                      <a:pt x="143" y="407"/>
                    </a:lnTo>
                    <a:lnTo>
                      <a:pt x="122" y="387"/>
                    </a:lnTo>
                    <a:lnTo>
                      <a:pt x="101" y="368"/>
                    </a:lnTo>
                    <a:lnTo>
                      <a:pt x="82" y="349"/>
                    </a:lnTo>
                    <a:lnTo>
                      <a:pt x="63" y="330"/>
                    </a:lnTo>
                    <a:lnTo>
                      <a:pt x="42" y="314"/>
                    </a:lnTo>
                    <a:lnTo>
                      <a:pt x="39" y="323"/>
                    </a:lnTo>
                    <a:lnTo>
                      <a:pt x="39" y="333"/>
                    </a:lnTo>
                    <a:lnTo>
                      <a:pt x="40" y="343"/>
                    </a:lnTo>
                    <a:lnTo>
                      <a:pt x="45" y="352"/>
                    </a:lnTo>
                    <a:lnTo>
                      <a:pt x="50" y="362"/>
                    </a:lnTo>
                    <a:lnTo>
                      <a:pt x="56" y="371"/>
                    </a:lnTo>
                    <a:lnTo>
                      <a:pt x="63" y="381"/>
                    </a:lnTo>
                    <a:lnTo>
                      <a:pt x="69" y="391"/>
                    </a:lnTo>
                    <a:lnTo>
                      <a:pt x="74" y="400"/>
                    </a:lnTo>
                    <a:lnTo>
                      <a:pt x="79" y="410"/>
                    </a:lnTo>
                    <a:lnTo>
                      <a:pt x="82" y="411"/>
                    </a:lnTo>
                    <a:lnTo>
                      <a:pt x="83" y="413"/>
                    </a:lnTo>
                    <a:lnTo>
                      <a:pt x="85" y="416"/>
                    </a:lnTo>
                    <a:lnTo>
                      <a:pt x="88" y="418"/>
                    </a:lnTo>
                    <a:lnTo>
                      <a:pt x="90" y="421"/>
                    </a:lnTo>
                    <a:lnTo>
                      <a:pt x="91" y="423"/>
                    </a:lnTo>
                    <a:lnTo>
                      <a:pt x="95" y="424"/>
                    </a:lnTo>
                    <a:lnTo>
                      <a:pt x="96" y="426"/>
                    </a:lnTo>
                    <a:lnTo>
                      <a:pt x="99" y="427"/>
                    </a:lnTo>
                    <a:lnTo>
                      <a:pt x="103" y="429"/>
                    </a:lnTo>
                    <a:lnTo>
                      <a:pt x="103" y="439"/>
                    </a:lnTo>
                    <a:lnTo>
                      <a:pt x="71" y="442"/>
                    </a:lnTo>
                    <a:lnTo>
                      <a:pt x="47" y="437"/>
                    </a:lnTo>
                    <a:lnTo>
                      <a:pt x="29" y="426"/>
                    </a:lnTo>
                    <a:lnTo>
                      <a:pt x="18" y="408"/>
                    </a:lnTo>
                    <a:lnTo>
                      <a:pt x="10" y="387"/>
                    </a:lnTo>
                    <a:lnTo>
                      <a:pt x="7" y="363"/>
                    </a:lnTo>
                    <a:lnTo>
                      <a:pt x="5" y="338"/>
                    </a:lnTo>
                    <a:lnTo>
                      <a:pt x="3" y="312"/>
                    </a:lnTo>
                    <a:lnTo>
                      <a:pt x="2" y="287"/>
                    </a:lnTo>
                    <a:lnTo>
                      <a:pt x="0" y="263"/>
                    </a:lnTo>
                    <a:lnTo>
                      <a:pt x="3" y="0"/>
                    </a:lnTo>
                    <a:lnTo>
                      <a:pt x="327" y="50"/>
                    </a:lnTo>
                    <a:lnTo>
                      <a:pt x="327" y="50"/>
                    </a:lnTo>
                    <a:lnTo>
                      <a:pt x="325" y="5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3" name="Freeform 127"/>
              <p:cNvSpPr>
                <a:spLocks/>
              </p:cNvSpPr>
              <p:nvPr/>
            </p:nvSpPr>
            <p:spPr bwMode="auto">
              <a:xfrm>
                <a:off x="2530" y="3166"/>
                <a:ext cx="172" cy="231"/>
              </a:xfrm>
              <a:custGeom>
                <a:avLst/>
                <a:gdLst>
                  <a:gd name="T0" fmla="*/ 327 w 346"/>
                  <a:gd name="T1" fmla="*/ 90 h 463"/>
                  <a:gd name="T2" fmla="*/ 327 w 346"/>
                  <a:gd name="T3" fmla="*/ 171 h 463"/>
                  <a:gd name="T4" fmla="*/ 328 w 346"/>
                  <a:gd name="T5" fmla="*/ 256 h 463"/>
                  <a:gd name="T6" fmla="*/ 333 w 346"/>
                  <a:gd name="T7" fmla="*/ 341 h 463"/>
                  <a:gd name="T8" fmla="*/ 341 w 346"/>
                  <a:gd name="T9" fmla="*/ 423 h 463"/>
                  <a:gd name="T10" fmla="*/ 336 w 346"/>
                  <a:gd name="T11" fmla="*/ 463 h 463"/>
                  <a:gd name="T12" fmla="*/ 319 w 346"/>
                  <a:gd name="T13" fmla="*/ 459 h 463"/>
                  <a:gd name="T14" fmla="*/ 303 w 346"/>
                  <a:gd name="T15" fmla="*/ 451 h 463"/>
                  <a:gd name="T16" fmla="*/ 288 w 346"/>
                  <a:gd name="T17" fmla="*/ 440 h 463"/>
                  <a:gd name="T18" fmla="*/ 274 w 346"/>
                  <a:gd name="T19" fmla="*/ 429 h 463"/>
                  <a:gd name="T20" fmla="*/ 264 w 346"/>
                  <a:gd name="T21" fmla="*/ 426 h 463"/>
                  <a:gd name="T22" fmla="*/ 259 w 346"/>
                  <a:gd name="T23" fmla="*/ 431 h 463"/>
                  <a:gd name="T24" fmla="*/ 258 w 346"/>
                  <a:gd name="T25" fmla="*/ 437 h 463"/>
                  <a:gd name="T26" fmla="*/ 258 w 346"/>
                  <a:gd name="T27" fmla="*/ 443 h 463"/>
                  <a:gd name="T28" fmla="*/ 261 w 346"/>
                  <a:gd name="T29" fmla="*/ 450 h 463"/>
                  <a:gd name="T30" fmla="*/ 267 w 346"/>
                  <a:gd name="T31" fmla="*/ 455 h 463"/>
                  <a:gd name="T32" fmla="*/ 211 w 346"/>
                  <a:gd name="T33" fmla="*/ 447 h 463"/>
                  <a:gd name="T34" fmla="*/ 163 w 346"/>
                  <a:gd name="T35" fmla="*/ 423 h 463"/>
                  <a:gd name="T36" fmla="*/ 122 w 346"/>
                  <a:gd name="T37" fmla="*/ 387 h 463"/>
                  <a:gd name="T38" fmla="*/ 82 w 346"/>
                  <a:gd name="T39" fmla="*/ 349 h 463"/>
                  <a:gd name="T40" fmla="*/ 42 w 346"/>
                  <a:gd name="T41" fmla="*/ 314 h 463"/>
                  <a:gd name="T42" fmla="*/ 39 w 346"/>
                  <a:gd name="T43" fmla="*/ 333 h 463"/>
                  <a:gd name="T44" fmla="*/ 45 w 346"/>
                  <a:gd name="T45" fmla="*/ 352 h 463"/>
                  <a:gd name="T46" fmla="*/ 56 w 346"/>
                  <a:gd name="T47" fmla="*/ 371 h 463"/>
                  <a:gd name="T48" fmla="*/ 69 w 346"/>
                  <a:gd name="T49" fmla="*/ 391 h 463"/>
                  <a:gd name="T50" fmla="*/ 79 w 346"/>
                  <a:gd name="T51" fmla="*/ 410 h 463"/>
                  <a:gd name="T52" fmla="*/ 83 w 346"/>
                  <a:gd name="T53" fmla="*/ 413 h 463"/>
                  <a:gd name="T54" fmla="*/ 88 w 346"/>
                  <a:gd name="T55" fmla="*/ 418 h 463"/>
                  <a:gd name="T56" fmla="*/ 91 w 346"/>
                  <a:gd name="T57" fmla="*/ 423 h 463"/>
                  <a:gd name="T58" fmla="*/ 96 w 346"/>
                  <a:gd name="T59" fmla="*/ 426 h 463"/>
                  <a:gd name="T60" fmla="*/ 103 w 346"/>
                  <a:gd name="T61" fmla="*/ 429 h 463"/>
                  <a:gd name="T62" fmla="*/ 71 w 346"/>
                  <a:gd name="T63" fmla="*/ 442 h 463"/>
                  <a:gd name="T64" fmla="*/ 29 w 346"/>
                  <a:gd name="T65" fmla="*/ 426 h 463"/>
                  <a:gd name="T66" fmla="*/ 10 w 346"/>
                  <a:gd name="T67" fmla="*/ 387 h 463"/>
                  <a:gd name="T68" fmla="*/ 5 w 346"/>
                  <a:gd name="T69" fmla="*/ 338 h 463"/>
                  <a:gd name="T70" fmla="*/ 2 w 346"/>
                  <a:gd name="T71" fmla="*/ 287 h 463"/>
                  <a:gd name="T72" fmla="*/ 3 w 346"/>
                  <a:gd name="T73" fmla="*/ 0 h 463"/>
                  <a:gd name="T74" fmla="*/ 327 w 346"/>
                  <a:gd name="T75" fmla="*/ 5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6" h="463">
                    <a:moveTo>
                      <a:pt x="325" y="50"/>
                    </a:moveTo>
                    <a:lnTo>
                      <a:pt x="327" y="90"/>
                    </a:lnTo>
                    <a:lnTo>
                      <a:pt x="327" y="130"/>
                    </a:lnTo>
                    <a:lnTo>
                      <a:pt x="327" y="171"/>
                    </a:lnTo>
                    <a:lnTo>
                      <a:pt x="328" y="215"/>
                    </a:lnTo>
                    <a:lnTo>
                      <a:pt x="328" y="256"/>
                    </a:lnTo>
                    <a:lnTo>
                      <a:pt x="330" y="299"/>
                    </a:lnTo>
                    <a:lnTo>
                      <a:pt x="333" y="341"/>
                    </a:lnTo>
                    <a:lnTo>
                      <a:pt x="336" y="383"/>
                    </a:lnTo>
                    <a:lnTo>
                      <a:pt x="341" y="423"/>
                    </a:lnTo>
                    <a:lnTo>
                      <a:pt x="346" y="461"/>
                    </a:lnTo>
                    <a:lnTo>
                      <a:pt x="336" y="463"/>
                    </a:lnTo>
                    <a:lnTo>
                      <a:pt x="327" y="463"/>
                    </a:lnTo>
                    <a:lnTo>
                      <a:pt x="319" y="459"/>
                    </a:lnTo>
                    <a:lnTo>
                      <a:pt x="311" y="456"/>
                    </a:lnTo>
                    <a:lnTo>
                      <a:pt x="303" y="451"/>
                    </a:lnTo>
                    <a:lnTo>
                      <a:pt x="296" y="447"/>
                    </a:lnTo>
                    <a:lnTo>
                      <a:pt x="288" y="440"/>
                    </a:lnTo>
                    <a:lnTo>
                      <a:pt x="282" y="434"/>
                    </a:lnTo>
                    <a:lnTo>
                      <a:pt x="274" y="429"/>
                    </a:lnTo>
                    <a:lnTo>
                      <a:pt x="267" y="424"/>
                    </a:lnTo>
                    <a:lnTo>
                      <a:pt x="264" y="426"/>
                    </a:lnTo>
                    <a:lnTo>
                      <a:pt x="261" y="429"/>
                    </a:lnTo>
                    <a:lnTo>
                      <a:pt x="259" y="431"/>
                    </a:lnTo>
                    <a:lnTo>
                      <a:pt x="258" y="434"/>
                    </a:lnTo>
                    <a:lnTo>
                      <a:pt x="258" y="437"/>
                    </a:lnTo>
                    <a:lnTo>
                      <a:pt x="258" y="440"/>
                    </a:lnTo>
                    <a:lnTo>
                      <a:pt x="258" y="443"/>
                    </a:lnTo>
                    <a:lnTo>
                      <a:pt x="259" y="447"/>
                    </a:lnTo>
                    <a:lnTo>
                      <a:pt x="261" y="450"/>
                    </a:lnTo>
                    <a:lnTo>
                      <a:pt x="263" y="451"/>
                    </a:lnTo>
                    <a:lnTo>
                      <a:pt x="267" y="455"/>
                    </a:lnTo>
                    <a:lnTo>
                      <a:pt x="239" y="455"/>
                    </a:lnTo>
                    <a:lnTo>
                      <a:pt x="211" y="447"/>
                    </a:lnTo>
                    <a:lnTo>
                      <a:pt x="187" y="437"/>
                    </a:lnTo>
                    <a:lnTo>
                      <a:pt x="163" y="423"/>
                    </a:lnTo>
                    <a:lnTo>
                      <a:pt x="143" y="407"/>
                    </a:lnTo>
                    <a:lnTo>
                      <a:pt x="122" y="387"/>
                    </a:lnTo>
                    <a:lnTo>
                      <a:pt x="101" y="368"/>
                    </a:lnTo>
                    <a:lnTo>
                      <a:pt x="82" y="349"/>
                    </a:lnTo>
                    <a:lnTo>
                      <a:pt x="63" y="330"/>
                    </a:lnTo>
                    <a:lnTo>
                      <a:pt x="42" y="314"/>
                    </a:lnTo>
                    <a:lnTo>
                      <a:pt x="39" y="323"/>
                    </a:lnTo>
                    <a:lnTo>
                      <a:pt x="39" y="333"/>
                    </a:lnTo>
                    <a:lnTo>
                      <a:pt x="40" y="343"/>
                    </a:lnTo>
                    <a:lnTo>
                      <a:pt x="45" y="352"/>
                    </a:lnTo>
                    <a:lnTo>
                      <a:pt x="50" y="362"/>
                    </a:lnTo>
                    <a:lnTo>
                      <a:pt x="56" y="371"/>
                    </a:lnTo>
                    <a:lnTo>
                      <a:pt x="63" y="381"/>
                    </a:lnTo>
                    <a:lnTo>
                      <a:pt x="69" y="391"/>
                    </a:lnTo>
                    <a:lnTo>
                      <a:pt x="74" y="400"/>
                    </a:lnTo>
                    <a:lnTo>
                      <a:pt x="79" y="410"/>
                    </a:lnTo>
                    <a:lnTo>
                      <a:pt x="82" y="411"/>
                    </a:lnTo>
                    <a:lnTo>
                      <a:pt x="83" y="413"/>
                    </a:lnTo>
                    <a:lnTo>
                      <a:pt x="85" y="416"/>
                    </a:lnTo>
                    <a:lnTo>
                      <a:pt x="88" y="418"/>
                    </a:lnTo>
                    <a:lnTo>
                      <a:pt x="90" y="421"/>
                    </a:lnTo>
                    <a:lnTo>
                      <a:pt x="91" y="423"/>
                    </a:lnTo>
                    <a:lnTo>
                      <a:pt x="95" y="424"/>
                    </a:lnTo>
                    <a:lnTo>
                      <a:pt x="96" y="426"/>
                    </a:lnTo>
                    <a:lnTo>
                      <a:pt x="99" y="427"/>
                    </a:lnTo>
                    <a:lnTo>
                      <a:pt x="103" y="429"/>
                    </a:lnTo>
                    <a:lnTo>
                      <a:pt x="103" y="439"/>
                    </a:lnTo>
                    <a:lnTo>
                      <a:pt x="71" y="442"/>
                    </a:lnTo>
                    <a:lnTo>
                      <a:pt x="47" y="437"/>
                    </a:lnTo>
                    <a:lnTo>
                      <a:pt x="29" y="426"/>
                    </a:lnTo>
                    <a:lnTo>
                      <a:pt x="18" y="408"/>
                    </a:lnTo>
                    <a:lnTo>
                      <a:pt x="10" y="387"/>
                    </a:lnTo>
                    <a:lnTo>
                      <a:pt x="7" y="363"/>
                    </a:lnTo>
                    <a:lnTo>
                      <a:pt x="5" y="338"/>
                    </a:lnTo>
                    <a:lnTo>
                      <a:pt x="3" y="312"/>
                    </a:lnTo>
                    <a:lnTo>
                      <a:pt x="2" y="287"/>
                    </a:lnTo>
                    <a:lnTo>
                      <a:pt x="0" y="263"/>
                    </a:lnTo>
                    <a:lnTo>
                      <a:pt x="3" y="0"/>
                    </a:lnTo>
                    <a:lnTo>
                      <a:pt x="327" y="50"/>
                    </a:lnTo>
                    <a:lnTo>
                      <a:pt x="327" y="5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4" name="Freeform 128"/>
              <p:cNvSpPr>
                <a:spLocks/>
              </p:cNvSpPr>
              <p:nvPr/>
            </p:nvSpPr>
            <p:spPr bwMode="auto">
              <a:xfrm>
                <a:off x="2721" y="3172"/>
                <a:ext cx="49" cy="238"/>
              </a:xfrm>
              <a:custGeom>
                <a:avLst/>
                <a:gdLst>
                  <a:gd name="T0" fmla="*/ 91 w 97"/>
                  <a:gd name="T1" fmla="*/ 458 h 475"/>
                  <a:gd name="T2" fmla="*/ 86 w 97"/>
                  <a:gd name="T3" fmla="*/ 462 h 475"/>
                  <a:gd name="T4" fmla="*/ 81 w 97"/>
                  <a:gd name="T5" fmla="*/ 467 h 475"/>
                  <a:gd name="T6" fmla="*/ 75 w 97"/>
                  <a:gd name="T7" fmla="*/ 470 h 475"/>
                  <a:gd name="T8" fmla="*/ 68 w 97"/>
                  <a:gd name="T9" fmla="*/ 472 h 475"/>
                  <a:gd name="T10" fmla="*/ 62 w 97"/>
                  <a:gd name="T11" fmla="*/ 475 h 475"/>
                  <a:gd name="T12" fmla="*/ 54 w 97"/>
                  <a:gd name="T13" fmla="*/ 475 h 475"/>
                  <a:gd name="T14" fmla="*/ 48 w 97"/>
                  <a:gd name="T15" fmla="*/ 475 h 475"/>
                  <a:gd name="T16" fmla="*/ 41 w 97"/>
                  <a:gd name="T17" fmla="*/ 475 h 475"/>
                  <a:gd name="T18" fmla="*/ 36 w 97"/>
                  <a:gd name="T19" fmla="*/ 474 h 475"/>
                  <a:gd name="T20" fmla="*/ 32 w 97"/>
                  <a:gd name="T21" fmla="*/ 470 h 475"/>
                  <a:gd name="T22" fmla="*/ 19 w 97"/>
                  <a:gd name="T23" fmla="*/ 430 h 475"/>
                  <a:gd name="T24" fmla="*/ 11 w 97"/>
                  <a:gd name="T25" fmla="*/ 389 h 475"/>
                  <a:gd name="T26" fmla="*/ 6 w 97"/>
                  <a:gd name="T27" fmla="*/ 349 h 475"/>
                  <a:gd name="T28" fmla="*/ 3 w 97"/>
                  <a:gd name="T29" fmla="*/ 309 h 475"/>
                  <a:gd name="T30" fmla="*/ 1 w 97"/>
                  <a:gd name="T31" fmla="*/ 269 h 475"/>
                  <a:gd name="T32" fmla="*/ 3 w 97"/>
                  <a:gd name="T33" fmla="*/ 227 h 475"/>
                  <a:gd name="T34" fmla="*/ 3 w 97"/>
                  <a:gd name="T35" fmla="*/ 186 h 475"/>
                  <a:gd name="T36" fmla="*/ 3 w 97"/>
                  <a:gd name="T37" fmla="*/ 144 h 475"/>
                  <a:gd name="T38" fmla="*/ 1 w 97"/>
                  <a:gd name="T39" fmla="*/ 101 h 475"/>
                  <a:gd name="T40" fmla="*/ 0 w 97"/>
                  <a:gd name="T41" fmla="*/ 56 h 475"/>
                  <a:gd name="T42" fmla="*/ 9 w 97"/>
                  <a:gd name="T43" fmla="*/ 53 h 475"/>
                  <a:gd name="T44" fmla="*/ 20 w 97"/>
                  <a:gd name="T45" fmla="*/ 48 h 475"/>
                  <a:gd name="T46" fmla="*/ 30 w 97"/>
                  <a:gd name="T47" fmla="*/ 45 h 475"/>
                  <a:gd name="T48" fmla="*/ 41 w 97"/>
                  <a:gd name="T49" fmla="*/ 40 h 475"/>
                  <a:gd name="T50" fmla="*/ 51 w 97"/>
                  <a:gd name="T51" fmla="*/ 35 h 475"/>
                  <a:gd name="T52" fmla="*/ 60 w 97"/>
                  <a:gd name="T53" fmla="*/ 30 h 475"/>
                  <a:gd name="T54" fmla="*/ 70 w 97"/>
                  <a:gd name="T55" fmla="*/ 24 h 475"/>
                  <a:gd name="T56" fmla="*/ 80 w 97"/>
                  <a:gd name="T57" fmla="*/ 18 h 475"/>
                  <a:gd name="T58" fmla="*/ 89 w 97"/>
                  <a:gd name="T59" fmla="*/ 10 h 475"/>
                  <a:gd name="T60" fmla="*/ 97 w 97"/>
                  <a:gd name="T61" fmla="*/ 0 h 475"/>
                  <a:gd name="T62" fmla="*/ 91 w 97"/>
                  <a:gd name="T63" fmla="*/ 458 h 475"/>
                  <a:gd name="T64" fmla="*/ 91 w 97"/>
                  <a:gd name="T65" fmla="*/ 458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475">
                    <a:moveTo>
                      <a:pt x="91" y="458"/>
                    </a:moveTo>
                    <a:lnTo>
                      <a:pt x="86" y="462"/>
                    </a:lnTo>
                    <a:lnTo>
                      <a:pt x="81" y="467"/>
                    </a:lnTo>
                    <a:lnTo>
                      <a:pt x="75" y="470"/>
                    </a:lnTo>
                    <a:lnTo>
                      <a:pt x="68" y="472"/>
                    </a:lnTo>
                    <a:lnTo>
                      <a:pt x="62" y="475"/>
                    </a:lnTo>
                    <a:lnTo>
                      <a:pt x="54" y="475"/>
                    </a:lnTo>
                    <a:lnTo>
                      <a:pt x="48" y="475"/>
                    </a:lnTo>
                    <a:lnTo>
                      <a:pt x="41" y="475"/>
                    </a:lnTo>
                    <a:lnTo>
                      <a:pt x="36" y="474"/>
                    </a:lnTo>
                    <a:lnTo>
                      <a:pt x="32" y="470"/>
                    </a:lnTo>
                    <a:lnTo>
                      <a:pt x="19" y="430"/>
                    </a:lnTo>
                    <a:lnTo>
                      <a:pt x="11" y="389"/>
                    </a:lnTo>
                    <a:lnTo>
                      <a:pt x="6" y="349"/>
                    </a:lnTo>
                    <a:lnTo>
                      <a:pt x="3" y="309"/>
                    </a:lnTo>
                    <a:lnTo>
                      <a:pt x="1" y="269"/>
                    </a:lnTo>
                    <a:lnTo>
                      <a:pt x="3" y="227"/>
                    </a:lnTo>
                    <a:lnTo>
                      <a:pt x="3" y="186"/>
                    </a:lnTo>
                    <a:lnTo>
                      <a:pt x="3" y="144"/>
                    </a:lnTo>
                    <a:lnTo>
                      <a:pt x="1" y="101"/>
                    </a:lnTo>
                    <a:lnTo>
                      <a:pt x="0" y="56"/>
                    </a:lnTo>
                    <a:lnTo>
                      <a:pt x="9" y="53"/>
                    </a:lnTo>
                    <a:lnTo>
                      <a:pt x="20" y="48"/>
                    </a:lnTo>
                    <a:lnTo>
                      <a:pt x="30" y="45"/>
                    </a:lnTo>
                    <a:lnTo>
                      <a:pt x="41" y="40"/>
                    </a:lnTo>
                    <a:lnTo>
                      <a:pt x="51" y="35"/>
                    </a:lnTo>
                    <a:lnTo>
                      <a:pt x="60" y="30"/>
                    </a:lnTo>
                    <a:lnTo>
                      <a:pt x="70" y="24"/>
                    </a:lnTo>
                    <a:lnTo>
                      <a:pt x="80" y="18"/>
                    </a:lnTo>
                    <a:lnTo>
                      <a:pt x="89" y="10"/>
                    </a:lnTo>
                    <a:lnTo>
                      <a:pt x="97" y="0"/>
                    </a:lnTo>
                    <a:lnTo>
                      <a:pt x="91" y="458"/>
                    </a:lnTo>
                    <a:lnTo>
                      <a:pt x="91" y="458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5" name="Freeform 129"/>
              <p:cNvSpPr>
                <a:spLocks/>
              </p:cNvSpPr>
              <p:nvPr/>
            </p:nvSpPr>
            <p:spPr bwMode="auto">
              <a:xfrm>
                <a:off x="2721" y="3172"/>
                <a:ext cx="49" cy="238"/>
              </a:xfrm>
              <a:custGeom>
                <a:avLst/>
                <a:gdLst>
                  <a:gd name="T0" fmla="*/ 91 w 97"/>
                  <a:gd name="T1" fmla="*/ 458 h 475"/>
                  <a:gd name="T2" fmla="*/ 86 w 97"/>
                  <a:gd name="T3" fmla="*/ 462 h 475"/>
                  <a:gd name="T4" fmla="*/ 81 w 97"/>
                  <a:gd name="T5" fmla="*/ 467 h 475"/>
                  <a:gd name="T6" fmla="*/ 75 w 97"/>
                  <a:gd name="T7" fmla="*/ 470 h 475"/>
                  <a:gd name="T8" fmla="*/ 68 w 97"/>
                  <a:gd name="T9" fmla="*/ 472 h 475"/>
                  <a:gd name="T10" fmla="*/ 62 w 97"/>
                  <a:gd name="T11" fmla="*/ 475 h 475"/>
                  <a:gd name="T12" fmla="*/ 54 w 97"/>
                  <a:gd name="T13" fmla="*/ 475 h 475"/>
                  <a:gd name="T14" fmla="*/ 48 w 97"/>
                  <a:gd name="T15" fmla="*/ 475 h 475"/>
                  <a:gd name="T16" fmla="*/ 41 w 97"/>
                  <a:gd name="T17" fmla="*/ 475 h 475"/>
                  <a:gd name="T18" fmla="*/ 36 w 97"/>
                  <a:gd name="T19" fmla="*/ 474 h 475"/>
                  <a:gd name="T20" fmla="*/ 32 w 97"/>
                  <a:gd name="T21" fmla="*/ 470 h 475"/>
                  <a:gd name="T22" fmla="*/ 19 w 97"/>
                  <a:gd name="T23" fmla="*/ 430 h 475"/>
                  <a:gd name="T24" fmla="*/ 11 w 97"/>
                  <a:gd name="T25" fmla="*/ 389 h 475"/>
                  <a:gd name="T26" fmla="*/ 6 w 97"/>
                  <a:gd name="T27" fmla="*/ 349 h 475"/>
                  <a:gd name="T28" fmla="*/ 3 w 97"/>
                  <a:gd name="T29" fmla="*/ 309 h 475"/>
                  <a:gd name="T30" fmla="*/ 1 w 97"/>
                  <a:gd name="T31" fmla="*/ 269 h 475"/>
                  <a:gd name="T32" fmla="*/ 3 w 97"/>
                  <a:gd name="T33" fmla="*/ 227 h 475"/>
                  <a:gd name="T34" fmla="*/ 3 w 97"/>
                  <a:gd name="T35" fmla="*/ 186 h 475"/>
                  <a:gd name="T36" fmla="*/ 3 w 97"/>
                  <a:gd name="T37" fmla="*/ 144 h 475"/>
                  <a:gd name="T38" fmla="*/ 1 w 97"/>
                  <a:gd name="T39" fmla="*/ 101 h 475"/>
                  <a:gd name="T40" fmla="*/ 0 w 97"/>
                  <a:gd name="T41" fmla="*/ 56 h 475"/>
                  <a:gd name="T42" fmla="*/ 9 w 97"/>
                  <a:gd name="T43" fmla="*/ 53 h 475"/>
                  <a:gd name="T44" fmla="*/ 20 w 97"/>
                  <a:gd name="T45" fmla="*/ 48 h 475"/>
                  <a:gd name="T46" fmla="*/ 30 w 97"/>
                  <a:gd name="T47" fmla="*/ 45 h 475"/>
                  <a:gd name="T48" fmla="*/ 41 w 97"/>
                  <a:gd name="T49" fmla="*/ 40 h 475"/>
                  <a:gd name="T50" fmla="*/ 51 w 97"/>
                  <a:gd name="T51" fmla="*/ 35 h 475"/>
                  <a:gd name="T52" fmla="*/ 60 w 97"/>
                  <a:gd name="T53" fmla="*/ 30 h 475"/>
                  <a:gd name="T54" fmla="*/ 70 w 97"/>
                  <a:gd name="T55" fmla="*/ 24 h 475"/>
                  <a:gd name="T56" fmla="*/ 80 w 97"/>
                  <a:gd name="T57" fmla="*/ 18 h 475"/>
                  <a:gd name="T58" fmla="*/ 89 w 97"/>
                  <a:gd name="T59" fmla="*/ 10 h 475"/>
                  <a:gd name="T60" fmla="*/ 97 w 97"/>
                  <a:gd name="T61" fmla="*/ 0 h 475"/>
                  <a:gd name="T62" fmla="*/ 91 w 97"/>
                  <a:gd name="T63" fmla="*/ 458 h 475"/>
                  <a:gd name="T64" fmla="*/ 91 w 97"/>
                  <a:gd name="T65" fmla="*/ 458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475">
                    <a:moveTo>
                      <a:pt x="91" y="458"/>
                    </a:moveTo>
                    <a:lnTo>
                      <a:pt x="86" y="462"/>
                    </a:lnTo>
                    <a:lnTo>
                      <a:pt x="81" y="467"/>
                    </a:lnTo>
                    <a:lnTo>
                      <a:pt x="75" y="470"/>
                    </a:lnTo>
                    <a:lnTo>
                      <a:pt x="68" y="472"/>
                    </a:lnTo>
                    <a:lnTo>
                      <a:pt x="62" y="475"/>
                    </a:lnTo>
                    <a:lnTo>
                      <a:pt x="54" y="475"/>
                    </a:lnTo>
                    <a:lnTo>
                      <a:pt x="48" y="475"/>
                    </a:lnTo>
                    <a:lnTo>
                      <a:pt x="41" y="475"/>
                    </a:lnTo>
                    <a:lnTo>
                      <a:pt x="36" y="474"/>
                    </a:lnTo>
                    <a:lnTo>
                      <a:pt x="32" y="470"/>
                    </a:lnTo>
                    <a:lnTo>
                      <a:pt x="19" y="430"/>
                    </a:lnTo>
                    <a:lnTo>
                      <a:pt x="11" y="389"/>
                    </a:lnTo>
                    <a:lnTo>
                      <a:pt x="6" y="349"/>
                    </a:lnTo>
                    <a:lnTo>
                      <a:pt x="3" y="309"/>
                    </a:lnTo>
                    <a:lnTo>
                      <a:pt x="1" y="269"/>
                    </a:lnTo>
                    <a:lnTo>
                      <a:pt x="3" y="227"/>
                    </a:lnTo>
                    <a:lnTo>
                      <a:pt x="3" y="186"/>
                    </a:lnTo>
                    <a:lnTo>
                      <a:pt x="3" y="144"/>
                    </a:lnTo>
                    <a:lnTo>
                      <a:pt x="1" y="101"/>
                    </a:lnTo>
                    <a:lnTo>
                      <a:pt x="0" y="56"/>
                    </a:lnTo>
                    <a:lnTo>
                      <a:pt x="9" y="53"/>
                    </a:lnTo>
                    <a:lnTo>
                      <a:pt x="20" y="48"/>
                    </a:lnTo>
                    <a:lnTo>
                      <a:pt x="30" y="45"/>
                    </a:lnTo>
                    <a:lnTo>
                      <a:pt x="41" y="40"/>
                    </a:lnTo>
                    <a:lnTo>
                      <a:pt x="51" y="35"/>
                    </a:lnTo>
                    <a:lnTo>
                      <a:pt x="60" y="30"/>
                    </a:lnTo>
                    <a:lnTo>
                      <a:pt x="70" y="24"/>
                    </a:lnTo>
                    <a:lnTo>
                      <a:pt x="80" y="18"/>
                    </a:lnTo>
                    <a:lnTo>
                      <a:pt x="89" y="10"/>
                    </a:lnTo>
                    <a:lnTo>
                      <a:pt x="97" y="0"/>
                    </a:lnTo>
                    <a:lnTo>
                      <a:pt x="91" y="458"/>
                    </a:lnTo>
                    <a:lnTo>
                      <a:pt x="91" y="458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6" name="Freeform 130"/>
              <p:cNvSpPr>
                <a:spLocks/>
              </p:cNvSpPr>
              <p:nvPr/>
            </p:nvSpPr>
            <p:spPr bwMode="auto">
              <a:xfrm>
                <a:off x="2705" y="3198"/>
                <a:ext cx="9" cy="192"/>
              </a:xfrm>
              <a:custGeom>
                <a:avLst/>
                <a:gdLst>
                  <a:gd name="T0" fmla="*/ 17 w 17"/>
                  <a:gd name="T1" fmla="*/ 383 h 384"/>
                  <a:gd name="T2" fmla="*/ 12 w 17"/>
                  <a:gd name="T3" fmla="*/ 346 h 384"/>
                  <a:gd name="T4" fmla="*/ 8 w 17"/>
                  <a:gd name="T5" fmla="*/ 309 h 384"/>
                  <a:gd name="T6" fmla="*/ 4 w 17"/>
                  <a:gd name="T7" fmla="*/ 271 h 384"/>
                  <a:gd name="T8" fmla="*/ 1 w 17"/>
                  <a:gd name="T9" fmla="*/ 232 h 384"/>
                  <a:gd name="T10" fmla="*/ 0 w 17"/>
                  <a:gd name="T11" fmla="*/ 194 h 384"/>
                  <a:gd name="T12" fmla="*/ 0 w 17"/>
                  <a:gd name="T13" fmla="*/ 155 h 384"/>
                  <a:gd name="T14" fmla="*/ 0 w 17"/>
                  <a:gd name="T15" fmla="*/ 115 h 384"/>
                  <a:gd name="T16" fmla="*/ 0 w 17"/>
                  <a:gd name="T17" fmla="*/ 77 h 384"/>
                  <a:gd name="T18" fmla="*/ 1 w 17"/>
                  <a:gd name="T19" fmla="*/ 39 h 384"/>
                  <a:gd name="T20" fmla="*/ 4 w 17"/>
                  <a:gd name="T21" fmla="*/ 0 h 384"/>
                  <a:gd name="T22" fmla="*/ 6 w 17"/>
                  <a:gd name="T23" fmla="*/ 39 h 384"/>
                  <a:gd name="T24" fmla="*/ 6 w 17"/>
                  <a:gd name="T25" fmla="*/ 77 h 384"/>
                  <a:gd name="T26" fmla="*/ 8 w 17"/>
                  <a:gd name="T27" fmla="*/ 115 h 384"/>
                  <a:gd name="T28" fmla="*/ 9 w 17"/>
                  <a:gd name="T29" fmla="*/ 154 h 384"/>
                  <a:gd name="T30" fmla="*/ 11 w 17"/>
                  <a:gd name="T31" fmla="*/ 192 h 384"/>
                  <a:gd name="T32" fmla="*/ 12 w 17"/>
                  <a:gd name="T33" fmla="*/ 231 h 384"/>
                  <a:gd name="T34" fmla="*/ 14 w 17"/>
                  <a:gd name="T35" fmla="*/ 269 h 384"/>
                  <a:gd name="T36" fmla="*/ 16 w 17"/>
                  <a:gd name="T37" fmla="*/ 307 h 384"/>
                  <a:gd name="T38" fmla="*/ 17 w 17"/>
                  <a:gd name="T39" fmla="*/ 346 h 384"/>
                  <a:gd name="T40" fmla="*/ 17 w 17"/>
                  <a:gd name="T41" fmla="*/ 384 h 384"/>
                  <a:gd name="T42" fmla="*/ 17 w 17"/>
                  <a:gd name="T43" fmla="*/ 384 h 384"/>
                  <a:gd name="T44" fmla="*/ 17 w 17"/>
                  <a:gd name="T45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384">
                    <a:moveTo>
                      <a:pt x="17" y="383"/>
                    </a:moveTo>
                    <a:lnTo>
                      <a:pt x="12" y="346"/>
                    </a:lnTo>
                    <a:lnTo>
                      <a:pt x="8" y="309"/>
                    </a:lnTo>
                    <a:lnTo>
                      <a:pt x="4" y="271"/>
                    </a:lnTo>
                    <a:lnTo>
                      <a:pt x="1" y="232"/>
                    </a:lnTo>
                    <a:lnTo>
                      <a:pt x="0" y="194"/>
                    </a:lnTo>
                    <a:lnTo>
                      <a:pt x="0" y="155"/>
                    </a:lnTo>
                    <a:lnTo>
                      <a:pt x="0" y="115"/>
                    </a:lnTo>
                    <a:lnTo>
                      <a:pt x="0" y="77"/>
                    </a:lnTo>
                    <a:lnTo>
                      <a:pt x="1" y="39"/>
                    </a:lnTo>
                    <a:lnTo>
                      <a:pt x="4" y="0"/>
                    </a:lnTo>
                    <a:lnTo>
                      <a:pt x="6" y="39"/>
                    </a:lnTo>
                    <a:lnTo>
                      <a:pt x="6" y="77"/>
                    </a:lnTo>
                    <a:lnTo>
                      <a:pt x="8" y="115"/>
                    </a:lnTo>
                    <a:lnTo>
                      <a:pt x="9" y="154"/>
                    </a:lnTo>
                    <a:lnTo>
                      <a:pt x="11" y="192"/>
                    </a:lnTo>
                    <a:lnTo>
                      <a:pt x="12" y="231"/>
                    </a:lnTo>
                    <a:lnTo>
                      <a:pt x="14" y="269"/>
                    </a:lnTo>
                    <a:lnTo>
                      <a:pt x="16" y="307"/>
                    </a:lnTo>
                    <a:lnTo>
                      <a:pt x="17" y="346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7" y="383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7" name="Freeform 131"/>
              <p:cNvSpPr>
                <a:spLocks/>
              </p:cNvSpPr>
              <p:nvPr/>
            </p:nvSpPr>
            <p:spPr bwMode="auto">
              <a:xfrm>
                <a:off x="2705" y="3198"/>
                <a:ext cx="9" cy="192"/>
              </a:xfrm>
              <a:custGeom>
                <a:avLst/>
                <a:gdLst>
                  <a:gd name="T0" fmla="*/ 17 w 17"/>
                  <a:gd name="T1" fmla="*/ 383 h 384"/>
                  <a:gd name="T2" fmla="*/ 12 w 17"/>
                  <a:gd name="T3" fmla="*/ 346 h 384"/>
                  <a:gd name="T4" fmla="*/ 8 w 17"/>
                  <a:gd name="T5" fmla="*/ 309 h 384"/>
                  <a:gd name="T6" fmla="*/ 4 w 17"/>
                  <a:gd name="T7" fmla="*/ 271 h 384"/>
                  <a:gd name="T8" fmla="*/ 1 w 17"/>
                  <a:gd name="T9" fmla="*/ 232 h 384"/>
                  <a:gd name="T10" fmla="*/ 0 w 17"/>
                  <a:gd name="T11" fmla="*/ 194 h 384"/>
                  <a:gd name="T12" fmla="*/ 0 w 17"/>
                  <a:gd name="T13" fmla="*/ 155 h 384"/>
                  <a:gd name="T14" fmla="*/ 0 w 17"/>
                  <a:gd name="T15" fmla="*/ 115 h 384"/>
                  <a:gd name="T16" fmla="*/ 0 w 17"/>
                  <a:gd name="T17" fmla="*/ 77 h 384"/>
                  <a:gd name="T18" fmla="*/ 1 w 17"/>
                  <a:gd name="T19" fmla="*/ 39 h 384"/>
                  <a:gd name="T20" fmla="*/ 4 w 17"/>
                  <a:gd name="T21" fmla="*/ 0 h 384"/>
                  <a:gd name="T22" fmla="*/ 6 w 17"/>
                  <a:gd name="T23" fmla="*/ 39 h 384"/>
                  <a:gd name="T24" fmla="*/ 6 w 17"/>
                  <a:gd name="T25" fmla="*/ 77 h 384"/>
                  <a:gd name="T26" fmla="*/ 8 w 17"/>
                  <a:gd name="T27" fmla="*/ 115 h 384"/>
                  <a:gd name="T28" fmla="*/ 9 w 17"/>
                  <a:gd name="T29" fmla="*/ 154 h 384"/>
                  <a:gd name="T30" fmla="*/ 11 w 17"/>
                  <a:gd name="T31" fmla="*/ 192 h 384"/>
                  <a:gd name="T32" fmla="*/ 12 w 17"/>
                  <a:gd name="T33" fmla="*/ 231 h 384"/>
                  <a:gd name="T34" fmla="*/ 14 w 17"/>
                  <a:gd name="T35" fmla="*/ 269 h 384"/>
                  <a:gd name="T36" fmla="*/ 16 w 17"/>
                  <a:gd name="T37" fmla="*/ 307 h 384"/>
                  <a:gd name="T38" fmla="*/ 17 w 17"/>
                  <a:gd name="T39" fmla="*/ 346 h 384"/>
                  <a:gd name="T40" fmla="*/ 17 w 17"/>
                  <a:gd name="T41" fmla="*/ 384 h 384"/>
                  <a:gd name="T42" fmla="*/ 17 w 17"/>
                  <a:gd name="T43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84">
                    <a:moveTo>
                      <a:pt x="17" y="383"/>
                    </a:moveTo>
                    <a:lnTo>
                      <a:pt x="12" y="346"/>
                    </a:lnTo>
                    <a:lnTo>
                      <a:pt x="8" y="309"/>
                    </a:lnTo>
                    <a:lnTo>
                      <a:pt x="4" y="271"/>
                    </a:lnTo>
                    <a:lnTo>
                      <a:pt x="1" y="232"/>
                    </a:lnTo>
                    <a:lnTo>
                      <a:pt x="0" y="194"/>
                    </a:lnTo>
                    <a:lnTo>
                      <a:pt x="0" y="155"/>
                    </a:lnTo>
                    <a:lnTo>
                      <a:pt x="0" y="115"/>
                    </a:lnTo>
                    <a:lnTo>
                      <a:pt x="0" y="77"/>
                    </a:lnTo>
                    <a:lnTo>
                      <a:pt x="1" y="39"/>
                    </a:lnTo>
                    <a:lnTo>
                      <a:pt x="4" y="0"/>
                    </a:lnTo>
                    <a:lnTo>
                      <a:pt x="6" y="39"/>
                    </a:lnTo>
                    <a:lnTo>
                      <a:pt x="6" y="77"/>
                    </a:lnTo>
                    <a:lnTo>
                      <a:pt x="8" y="115"/>
                    </a:lnTo>
                    <a:lnTo>
                      <a:pt x="9" y="154"/>
                    </a:lnTo>
                    <a:lnTo>
                      <a:pt x="11" y="192"/>
                    </a:lnTo>
                    <a:lnTo>
                      <a:pt x="12" y="231"/>
                    </a:lnTo>
                    <a:lnTo>
                      <a:pt x="14" y="269"/>
                    </a:lnTo>
                    <a:lnTo>
                      <a:pt x="16" y="307"/>
                    </a:lnTo>
                    <a:lnTo>
                      <a:pt x="17" y="346"/>
                    </a:lnTo>
                    <a:lnTo>
                      <a:pt x="17" y="384"/>
                    </a:lnTo>
                    <a:lnTo>
                      <a:pt x="17" y="384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8" name="Freeform 132"/>
              <p:cNvSpPr>
                <a:spLocks/>
              </p:cNvSpPr>
              <p:nvPr/>
            </p:nvSpPr>
            <p:spPr bwMode="auto">
              <a:xfrm>
                <a:off x="2831" y="3211"/>
                <a:ext cx="35" cy="115"/>
              </a:xfrm>
              <a:custGeom>
                <a:avLst/>
                <a:gdLst>
                  <a:gd name="T0" fmla="*/ 61 w 69"/>
                  <a:gd name="T1" fmla="*/ 28 h 229"/>
                  <a:gd name="T2" fmla="*/ 69 w 69"/>
                  <a:gd name="T3" fmla="*/ 218 h 229"/>
                  <a:gd name="T4" fmla="*/ 63 w 69"/>
                  <a:gd name="T5" fmla="*/ 226 h 229"/>
                  <a:gd name="T6" fmla="*/ 56 w 69"/>
                  <a:gd name="T7" fmla="*/ 229 h 229"/>
                  <a:gd name="T8" fmla="*/ 50 w 69"/>
                  <a:gd name="T9" fmla="*/ 229 h 229"/>
                  <a:gd name="T10" fmla="*/ 45 w 69"/>
                  <a:gd name="T11" fmla="*/ 228 h 229"/>
                  <a:gd name="T12" fmla="*/ 40 w 69"/>
                  <a:gd name="T13" fmla="*/ 224 h 229"/>
                  <a:gd name="T14" fmla="*/ 36 w 69"/>
                  <a:gd name="T15" fmla="*/ 220 h 229"/>
                  <a:gd name="T16" fmla="*/ 31 w 69"/>
                  <a:gd name="T17" fmla="*/ 215 h 229"/>
                  <a:gd name="T18" fmla="*/ 26 w 69"/>
                  <a:gd name="T19" fmla="*/ 210 h 229"/>
                  <a:gd name="T20" fmla="*/ 20 w 69"/>
                  <a:gd name="T21" fmla="*/ 205 h 229"/>
                  <a:gd name="T22" fmla="*/ 15 w 69"/>
                  <a:gd name="T23" fmla="*/ 204 h 229"/>
                  <a:gd name="T24" fmla="*/ 12 w 69"/>
                  <a:gd name="T25" fmla="*/ 183 h 229"/>
                  <a:gd name="T26" fmla="*/ 8 w 69"/>
                  <a:gd name="T27" fmla="*/ 162 h 229"/>
                  <a:gd name="T28" fmla="*/ 5 w 69"/>
                  <a:gd name="T29" fmla="*/ 143 h 229"/>
                  <a:gd name="T30" fmla="*/ 4 w 69"/>
                  <a:gd name="T31" fmla="*/ 124 h 229"/>
                  <a:gd name="T32" fmla="*/ 2 w 69"/>
                  <a:gd name="T33" fmla="*/ 104 h 229"/>
                  <a:gd name="T34" fmla="*/ 0 w 69"/>
                  <a:gd name="T35" fmla="*/ 84 h 229"/>
                  <a:gd name="T36" fmla="*/ 0 w 69"/>
                  <a:gd name="T37" fmla="*/ 64 h 229"/>
                  <a:gd name="T38" fmla="*/ 0 w 69"/>
                  <a:gd name="T39" fmla="*/ 44 h 229"/>
                  <a:gd name="T40" fmla="*/ 4 w 69"/>
                  <a:gd name="T41" fmla="*/ 23 h 229"/>
                  <a:gd name="T42" fmla="*/ 5 w 69"/>
                  <a:gd name="T43" fmla="*/ 2 h 229"/>
                  <a:gd name="T44" fmla="*/ 13 w 69"/>
                  <a:gd name="T45" fmla="*/ 0 h 229"/>
                  <a:gd name="T46" fmla="*/ 20 w 69"/>
                  <a:gd name="T47" fmla="*/ 2 h 229"/>
                  <a:gd name="T48" fmla="*/ 26 w 69"/>
                  <a:gd name="T49" fmla="*/ 2 h 229"/>
                  <a:gd name="T50" fmla="*/ 34 w 69"/>
                  <a:gd name="T51" fmla="*/ 4 h 229"/>
                  <a:gd name="T52" fmla="*/ 40 w 69"/>
                  <a:gd name="T53" fmla="*/ 5 h 229"/>
                  <a:gd name="T54" fmla="*/ 45 w 69"/>
                  <a:gd name="T55" fmla="*/ 8 h 229"/>
                  <a:gd name="T56" fmla="*/ 52 w 69"/>
                  <a:gd name="T57" fmla="*/ 12 h 229"/>
                  <a:gd name="T58" fmla="*/ 55 w 69"/>
                  <a:gd name="T59" fmla="*/ 16 h 229"/>
                  <a:gd name="T60" fmla="*/ 60 w 69"/>
                  <a:gd name="T61" fmla="*/ 21 h 229"/>
                  <a:gd name="T62" fmla="*/ 61 w 69"/>
                  <a:gd name="T63" fmla="*/ 28 h 229"/>
                  <a:gd name="T64" fmla="*/ 61 w 69"/>
                  <a:gd name="T65" fmla="*/ 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229">
                    <a:moveTo>
                      <a:pt x="61" y="28"/>
                    </a:moveTo>
                    <a:lnTo>
                      <a:pt x="69" y="218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0" y="229"/>
                    </a:lnTo>
                    <a:lnTo>
                      <a:pt x="45" y="228"/>
                    </a:lnTo>
                    <a:lnTo>
                      <a:pt x="40" y="224"/>
                    </a:lnTo>
                    <a:lnTo>
                      <a:pt x="36" y="220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0" y="205"/>
                    </a:lnTo>
                    <a:lnTo>
                      <a:pt x="15" y="204"/>
                    </a:lnTo>
                    <a:lnTo>
                      <a:pt x="12" y="183"/>
                    </a:lnTo>
                    <a:lnTo>
                      <a:pt x="8" y="162"/>
                    </a:lnTo>
                    <a:lnTo>
                      <a:pt x="5" y="143"/>
                    </a:lnTo>
                    <a:lnTo>
                      <a:pt x="4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0" y="44"/>
                    </a:lnTo>
                    <a:lnTo>
                      <a:pt x="4" y="23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4" y="4"/>
                    </a:lnTo>
                    <a:lnTo>
                      <a:pt x="40" y="5"/>
                    </a:lnTo>
                    <a:lnTo>
                      <a:pt x="45" y="8"/>
                    </a:lnTo>
                    <a:lnTo>
                      <a:pt x="52" y="12"/>
                    </a:lnTo>
                    <a:lnTo>
                      <a:pt x="55" y="16"/>
                    </a:lnTo>
                    <a:lnTo>
                      <a:pt x="60" y="21"/>
                    </a:lnTo>
                    <a:lnTo>
                      <a:pt x="61" y="28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9" name="Freeform 133"/>
              <p:cNvSpPr>
                <a:spLocks/>
              </p:cNvSpPr>
              <p:nvPr/>
            </p:nvSpPr>
            <p:spPr bwMode="auto">
              <a:xfrm>
                <a:off x="2831" y="3211"/>
                <a:ext cx="35" cy="115"/>
              </a:xfrm>
              <a:custGeom>
                <a:avLst/>
                <a:gdLst>
                  <a:gd name="T0" fmla="*/ 61 w 69"/>
                  <a:gd name="T1" fmla="*/ 28 h 229"/>
                  <a:gd name="T2" fmla="*/ 69 w 69"/>
                  <a:gd name="T3" fmla="*/ 218 h 229"/>
                  <a:gd name="T4" fmla="*/ 63 w 69"/>
                  <a:gd name="T5" fmla="*/ 226 h 229"/>
                  <a:gd name="T6" fmla="*/ 56 w 69"/>
                  <a:gd name="T7" fmla="*/ 229 h 229"/>
                  <a:gd name="T8" fmla="*/ 50 w 69"/>
                  <a:gd name="T9" fmla="*/ 229 h 229"/>
                  <a:gd name="T10" fmla="*/ 45 w 69"/>
                  <a:gd name="T11" fmla="*/ 228 h 229"/>
                  <a:gd name="T12" fmla="*/ 40 w 69"/>
                  <a:gd name="T13" fmla="*/ 224 h 229"/>
                  <a:gd name="T14" fmla="*/ 36 w 69"/>
                  <a:gd name="T15" fmla="*/ 220 h 229"/>
                  <a:gd name="T16" fmla="*/ 31 w 69"/>
                  <a:gd name="T17" fmla="*/ 215 h 229"/>
                  <a:gd name="T18" fmla="*/ 26 w 69"/>
                  <a:gd name="T19" fmla="*/ 210 h 229"/>
                  <a:gd name="T20" fmla="*/ 20 w 69"/>
                  <a:gd name="T21" fmla="*/ 205 h 229"/>
                  <a:gd name="T22" fmla="*/ 15 w 69"/>
                  <a:gd name="T23" fmla="*/ 204 h 229"/>
                  <a:gd name="T24" fmla="*/ 12 w 69"/>
                  <a:gd name="T25" fmla="*/ 183 h 229"/>
                  <a:gd name="T26" fmla="*/ 8 w 69"/>
                  <a:gd name="T27" fmla="*/ 162 h 229"/>
                  <a:gd name="T28" fmla="*/ 5 w 69"/>
                  <a:gd name="T29" fmla="*/ 143 h 229"/>
                  <a:gd name="T30" fmla="*/ 4 w 69"/>
                  <a:gd name="T31" fmla="*/ 124 h 229"/>
                  <a:gd name="T32" fmla="*/ 2 w 69"/>
                  <a:gd name="T33" fmla="*/ 104 h 229"/>
                  <a:gd name="T34" fmla="*/ 0 w 69"/>
                  <a:gd name="T35" fmla="*/ 84 h 229"/>
                  <a:gd name="T36" fmla="*/ 0 w 69"/>
                  <a:gd name="T37" fmla="*/ 64 h 229"/>
                  <a:gd name="T38" fmla="*/ 0 w 69"/>
                  <a:gd name="T39" fmla="*/ 44 h 229"/>
                  <a:gd name="T40" fmla="*/ 4 w 69"/>
                  <a:gd name="T41" fmla="*/ 23 h 229"/>
                  <a:gd name="T42" fmla="*/ 5 w 69"/>
                  <a:gd name="T43" fmla="*/ 2 h 229"/>
                  <a:gd name="T44" fmla="*/ 13 w 69"/>
                  <a:gd name="T45" fmla="*/ 0 h 229"/>
                  <a:gd name="T46" fmla="*/ 20 w 69"/>
                  <a:gd name="T47" fmla="*/ 2 h 229"/>
                  <a:gd name="T48" fmla="*/ 26 w 69"/>
                  <a:gd name="T49" fmla="*/ 2 h 229"/>
                  <a:gd name="T50" fmla="*/ 34 w 69"/>
                  <a:gd name="T51" fmla="*/ 4 h 229"/>
                  <a:gd name="T52" fmla="*/ 40 w 69"/>
                  <a:gd name="T53" fmla="*/ 5 h 229"/>
                  <a:gd name="T54" fmla="*/ 45 w 69"/>
                  <a:gd name="T55" fmla="*/ 8 h 229"/>
                  <a:gd name="T56" fmla="*/ 52 w 69"/>
                  <a:gd name="T57" fmla="*/ 12 h 229"/>
                  <a:gd name="T58" fmla="*/ 55 w 69"/>
                  <a:gd name="T59" fmla="*/ 16 h 229"/>
                  <a:gd name="T60" fmla="*/ 60 w 69"/>
                  <a:gd name="T61" fmla="*/ 21 h 229"/>
                  <a:gd name="T62" fmla="*/ 61 w 69"/>
                  <a:gd name="T63" fmla="*/ 28 h 229"/>
                  <a:gd name="T64" fmla="*/ 61 w 69"/>
                  <a:gd name="T65" fmla="*/ 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229">
                    <a:moveTo>
                      <a:pt x="61" y="28"/>
                    </a:moveTo>
                    <a:lnTo>
                      <a:pt x="69" y="218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0" y="229"/>
                    </a:lnTo>
                    <a:lnTo>
                      <a:pt x="45" y="228"/>
                    </a:lnTo>
                    <a:lnTo>
                      <a:pt x="40" y="224"/>
                    </a:lnTo>
                    <a:lnTo>
                      <a:pt x="36" y="220"/>
                    </a:lnTo>
                    <a:lnTo>
                      <a:pt x="31" y="215"/>
                    </a:lnTo>
                    <a:lnTo>
                      <a:pt x="26" y="210"/>
                    </a:lnTo>
                    <a:lnTo>
                      <a:pt x="20" y="205"/>
                    </a:lnTo>
                    <a:lnTo>
                      <a:pt x="15" y="204"/>
                    </a:lnTo>
                    <a:lnTo>
                      <a:pt x="12" y="183"/>
                    </a:lnTo>
                    <a:lnTo>
                      <a:pt x="8" y="162"/>
                    </a:lnTo>
                    <a:lnTo>
                      <a:pt x="5" y="143"/>
                    </a:lnTo>
                    <a:lnTo>
                      <a:pt x="4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0" y="44"/>
                    </a:lnTo>
                    <a:lnTo>
                      <a:pt x="4" y="23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4" y="4"/>
                    </a:lnTo>
                    <a:lnTo>
                      <a:pt x="40" y="5"/>
                    </a:lnTo>
                    <a:lnTo>
                      <a:pt x="45" y="8"/>
                    </a:lnTo>
                    <a:lnTo>
                      <a:pt x="52" y="12"/>
                    </a:lnTo>
                    <a:lnTo>
                      <a:pt x="55" y="16"/>
                    </a:lnTo>
                    <a:lnTo>
                      <a:pt x="60" y="21"/>
                    </a:lnTo>
                    <a:lnTo>
                      <a:pt x="61" y="28"/>
                    </a:lnTo>
                    <a:lnTo>
                      <a:pt x="61" y="28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0" name="Freeform 134"/>
              <p:cNvSpPr>
                <a:spLocks/>
              </p:cNvSpPr>
              <p:nvPr/>
            </p:nvSpPr>
            <p:spPr bwMode="auto">
              <a:xfrm>
                <a:off x="2435" y="3287"/>
                <a:ext cx="7" cy="10"/>
              </a:xfrm>
              <a:custGeom>
                <a:avLst/>
                <a:gdLst>
                  <a:gd name="T0" fmla="*/ 0 w 15"/>
                  <a:gd name="T1" fmla="*/ 20 h 20"/>
                  <a:gd name="T2" fmla="*/ 15 w 15"/>
                  <a:gd name="T3" fmla="*/ 0 h 20"/>
                  <a:gd name="T4" fmla="*/ 15 w 15"/>
                  <a:gd name="T5" fmla="*/ 15 h 20"/>
                  <a:gd name="T6" fmla="*/ 0 w 15"/>
                  <a:gd name="T7" fmla="*/ 20 h 20"/>
                  <a:gd name="T8" fmla="*/ 0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0" y="2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1" name="Freeform 135"/>
              <p:cNvSpPr>
                <a:spLocks/>
              </p:cNvSpPr>
              <p:nvPr/>
            </p:nvSpPr>
            <p:spPr bwMode="auto">
              <a:xfrm>
                <a:off x="2435" y="3287"/>
                <a:ext cx="7" cy="10"/>
              </a:xfrm>
              <a:custGeom>
                <a:avLst/>
                <a:gdLst>
                  <a:gd name="T0" fmla="*/ 0 w 15"/>
                  <a:gd name="T1" fmla="*/ 20 h 20"/>
                  <a:gd name="T2" fmla="*/ 15 w 15"/>
                  <a:gd name="T3" fmla="*/ 0 h 20"/>
                  <a:gd name="T4" fmla="*/ 15 w 15"/>
                  <a:gd name="T5" fmla="*/ 15 h 20"/>
                  <a:gd name="T6" fmla="*/ 0 w 15"/>
                  <a:gd name="T7" fmla="*/ 20 h 20"/>
                  <a:gd name="T8" fmla="*/ 0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0" y="2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2" name="Freeform 136"/>
              <p:cNvSpPr>
                <a:spLocks/>
              </p:cNvSpPr>
              <p:nvPr/>
            </p:nvSpPr>
            <p:spPr bwMode="auto">
              <a:xfrm>
                <a:off x="2781" y="3317"/>
                <a:ext cx="2" cy="17"/>
              </a:xfrm>
              <a:custGeom>
                <a:avLst/>
                <a:gdLst>
                  <a:gd name="T0" fmla="*/ 0 w 4"/>
                  <a:gd name="T1" fmla="*/ 0 h 33"/>
                  <a:gd name="T2" fmla="*/ 4 w 4"/>
                  <a:gd name="T3" fmla="*/ 1 h 33"/>
                  <a:gd name="T4" fmla="*/ 4 w 4"/>
                  <a:gd name="T5" fmla="*/ 33 h 33"/>
                  <a:gd name="T6" fmla="*/ 0 w 4"/>
                  <a:gd name="T7" fmla="*/ 33 h 33"/>
                  <a:gd name="T8" fmla="*/ 0 w 4"/>
                  <a:gd name="T9" fmla="*/ 1 h 33"/>
                  <a:gd name="T10" fmla="*/ 0 w 4"/>
                  <a:gd name="T11" fmla="*/ 1 h 33"/>
                  <a:gd name="T12" fmla="*/ 0 w 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0" y="0"/>
                    </a:moveTo>
                    <a:lnTo>
                      <a:pt x="4" y="1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3" name="Freeform 137"/>
              <p:cNvSpPr>
                <a:spLocks/>
              </p:cNvSpPr>
              <p:nvPr/>
            </p:nvSpPr>
            <p:spPr bwMode="auto">
              <a:xfrm>
                <a:off x="2781" y="3317"/>
                <a:ext cx="2" cy="17"/>
              </a:xfrm>
              <a:custGeom>
                <a:avLst/>
                <a:gdLst>
                  <a:gd name="T0" fmla="*/ 0 w 4"/>
                  <a:gd name="T1" fmla="*/ 0 h 33"/>
                  <a:gd name="T2" fmla="*/ 4 w 4"/>
                  <a:gd name="T3" fmla="*/ 1 h 33"/>
                  <a:gd name="T4" fmla="*/ 4 w 4"/>
                  <a:gd name="T5" fmla="*/ 33 h 33"/>
                  <a:gd name="T6" fmla="*/ 0 w 4"/>
                  <a:gd name="T7" fmla="*/ 33 h 33"/>
                  <a:gd name="T8" fmla="*/ 0 w 4"/>
                  <a:gd name="T9" fmla="*/ 1 h 33"/>
                  <a:gd name="T10" fmla="*/ 0 w 4"/>
                  <a:gd name="T1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3">
                    <a:moveTo>
                      <a:pt x="0" y="0"/>
                    </a:moveTo>
                    <a:lnTo>
                      <a:pt x="4" y="1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4" name="Freeform 138"/>
              <p:cNvSpPr>
                <a:spLocks/>
              </p:cNvSpPr>
              <p:nvPr/>
            </p:nvSpPr>
            <p:spPr bwMode="auto">
              <a:xfrm>
                <a:off x="2841" y="3334"/>
                <a:ext cx="25" cy="13"/>
              </a:xfrm>
              <a:custGeom>
                <a:avLst/>
                <a:gdLst>
                  <a:gd name="T0" fmla="*/ 48 w 49"/>
                  <a:gd name="T1" fmla="*/ 10 h 27"/>
                  <a:gd name="T2" fmla="*/ 49 w 49"/>
                  <a:gd name="T3" fmla="*/ 16 h 27"/>
                  <a:gd name="T4" fmla="*/ 48 w 49"/>
                  <a:gd name="T5" fmla="*/ 21 h 27"/>
                  <a:gd name="T6" fmla="*/ 46 w 49"/>
                  <a:gd name="T7" fmla="*/ 24 h 27"/>
                  <a:gd name="T8" fmla="*/ 43 w 49"/>
                  <a:gd name="T9" fmla="*/ 26 h 27"/>
                  <a:gd name="T10" fmla="*/ 38 w 49"/>
                  <a:gd name="T11" fmla="*/ 27 h 27"/>
                  <a:gd name="T12" fmla="*/ 33 w 49"/>
                  <a:gd name="T13" fmla="*/ 27 h 27"/>
                  <a:gd name="T14" fmla="*/ 28 w 49"/>
                  <a:gd name="T15" fmla="*/ 27 h 27"/>
                  <a:gd name="T16" fmla="*/ 24 w 49"/>
                  <a:gd name="T17" fmla="*/ 27 h 27"/>
                  <a:gd name="T18" fmla="*/ 17 w 49"/>
                  <a:gd name="T19" fmla="*/ 27 h 27"/>
                  <a:gd name="T20" fmla="*/ 12 w 49"/>
                  <a:gd name="T21" fmla="*/ 27 h 27"/>
                  <a:gd name="T22" fmla="*/ 0 w 49"/>
                  <a:gd name="T23" fmla="*/ 0 h 27"/>
                  <a:gd name="T24" fmla="*/ 3 w 49"/>
                  <a:gd name="T25" fmla="*/ 5 h 27"/>
                  <a:gd name="T26" fmla="*/ 6 w 49"/>
                  <a:gd name="T27" fmla="*/ 8 h 27"/>
                  <a:gd name="T28" fmla="*/ 11 w 49"/>
                  <a:gd name="T29" fmla="*/ 13 h 27"/>
                  <a:gd name="T30" fmla="*/ 16 w 49"/>
                  <a:gd name="T31" fmla="*/ 15 h 27"/>
                  <a:gd name="T32" fmla="*/ 22 w 49"/>
                  <a:gd name="T33" fmla="*/ 18 h 27"/>
                  <a:gd name="T34" fmla="*/ 28 w 49"/>
                  <a:gd name="T35" fmla="*/ 18 h 27"/>
                  <a:gd name="T36" fmla="*/ 33 w 49"/>
                  <a:gd name="T37" fmla="*/ 18 h 27"/>
                  <a:gd name="T38" fmla="*/ 40 w 49"/>
                  <a:gd name="T39" fmla="*/ 18 h 27"/>
                  <a:gd name="T40" fmla="*/ 44 w 49"/>
                  <a:gd name="T41" fmla="*/ 15 h 27"/>
                  <a:gd name="T42" fmla="*/ 49 w 49"/>
                  <a:gd name="T43" fmla="*/ 10 h 27"/>
                  <a:gd name="T44" fmla="*/ 49 w 49"/>
                  <a:gd name="T45" fmla="*/ 10 h 27"/>
                  <a:gd name="T46" fmla="*/ 48 w 49"/>
                  <a:gd name="T47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27">
                    <a:moveTo>
                      <a:pt x="48" y="10"/>
                    </a:moveTo>
                    <a:lnTo>
                      <a:pt x="49" y="16"/>
                    </a:lnTo>
                    <a:lnTo>
                      <a:pt x="48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38" y="27"/>
                    </a:lnTo>
                    <a:lnTo>
                      <a:pt x="33" y="27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17" y="27"/>
                    </a:lnTo>
                    <a:lnTo>
                      <a:pt x="12" y="27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13"/>
                    </a:lnTo>
                    <a:lnTo>
                      <a:pt x="16" y="15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40" y="18"/>
                    </a:lnTo>
                    <a:lnTo>
                      <a:pt x="44" y="15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5" name="Freeform 139"/>
              <p:cNvSpPr>
                <a:spLocks/>
              </p:cNvSpPr>
              <p:nvPr/>
            </p:nvSpPr>
            <p:spPr bwMode="auto">
              <a:xfrm>
                <a:off x="2841" y="3334"/>
                <a:ext cx="25" cy="13"/>
              </a:xfrm>
              <a:custGeom>
                <a:avLst/>
                <a:gdLst>
                  <a:gd name="T0" fmla="*/ 48 w 49"/>
                  <a:gd name="T1" fmla="*/ 10 h 27"/>
                  <a:gd name="T2" fmla="*/ 49 w 49"/>
                  <a:gd name="T3" fmla="*/ 16 h 27"/>
                  <a:gd name="T4" fmla="*/ 48 w 49"/>
                  <a:gd name="T5" fmla="*/ 21 h 27"/>
                  <a:gd name="T6" fmla="*/ 46 w 49"/>
                  <a:gd name="T7" fmla="*/ 24 h 27"/>
                  <a:gd name="T8" fmla="*/ 43 w 49"/>
                  <a:gd name="T9" fmla="*/ 26 h 27"/>
                  <a:gd name="T10" fmla="*/ 38 w 49"/>
                  <a:gd name="T11" fmla="*/ 27 h 27"/>
                  <a:gd name="T12" fmla="*/ 33 w 49"/>
                  <a:gd name="T13" fmla="*/ 27 h 27"/>
                  <a:gd name="T14" fmla="*/ 28 w 49"/>
                  <a:gd name="T15" fmla="*/ 27 h 27"/>
                  <a:gd name="T16" fmla="*/ 24 w 49"/>
                  <a:gd name="T17" fmla="*/ 27 h 27"/>
                  <a:gd name="T18" fmla="*/ 17 w 49"/>
                  <a:gd name="T19" fmla="*/ 27 h 27"/>
                  <a:gd name="T20" fmla="*/ 12 w 49"/>
                  <a:gd name="T21" fmla="*/ 27 h 27"/>
                  <a:gd name="T22" fmla="*/ 0 w 49"/>
                  <a:gd name="T23" fmla="*/ 0 h 27"/>
                  <a:gd name="T24" fmla="*/ 3 w 49"/>
                  <a:gd name="T25" fmla="*/ 5 h 27"/>
                  <a:gd name="T26" fmla="*/ 6 w 49"/>
                  <a:gd name="T27" fmla="*/ 8 h 27"/>
                  <a:gd name="T28" fmla="*/ 11 w 49"/>
                  <a:gd name="T29" fmla="*/ 13 h 27"/>
                  <a:gd name="T30" fmla="*/ 16 w 49"/>
                  <a:gd name="T31" fmla="*/ 15 h 27"/>
                  <a:gd name="T32" fmla="*/ 22 w 49"/>
                  <a:gd name="T33" fmla="*/ 18 h 27"/>
                  <a:gd name="T34" fmla="*/ 28 w 49"/>
                  <a:gd name="T35" fmla="*/ 18 h 27"/>
                  <a:gd name="T36" fmla="*/ 33 w 49"/>
                  <a:gd name="T37" fmla="*/ 18 h 27"/>
                  <a:gd name="T38" fmla="*/ 40 w 49"/>
                  <a:gd name="T39" fmla="*/ 18 h 27"/>
                  <a:gd name="T40" fmla="*/ 44 w 49"/>
                  <a:gd name="T41" fmla="*/ 15 h 27"/>
                  <a:gd name="T42" fmla="*/ 49 w 49"/>
                  <a:gd name="T43" fmla="*/ 10 h 27"/>
                  <a:gd name="T44" fmla="*/ 49 w 49"/>
                  <a:gd name="T4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27">
                    <a:moveTo>
                      <a:pt x="48" y="10"/>
                    </a:moveTo>
                    <a:lnTo>
                      <a:pt x="49" y="16"/>
                    </a:lnTo>
                    <a:lnTo>
                      <a:pt x="48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38" y="27"/>
                    </a:lnTo>
                    <a:lnTo>
                      <a:pt x="33" y="27"/>
                    </a:lnTo>
                    <a:lnTo>
                      <a:pt x="28" y="27"/>
                    </a:lnTo>
                    <a:lnTo>
                      <a:pt x="24" y="27"/>
                    </a:lnTo>
                    <a:lnTo>
                      <a:pt x="17" y="27"/>
                    </a:lnTo>
                    <a:lnTo>
                      <a:pt x="12" y="27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13"/>
                    </a:lnTo>
                    <a:lnTo>
                      <a:pt x="16" y="15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40" y="18"/>
                    </a:lnTo>
                    <a:lnTo>
                      <a:pt x="44" y="15"/>
                    </a:lnTo>
                    <a:lnTo>
                      <a:pt x="49" y="10"/>
                    </a:lnTo>
                    <a:lnTo>
                      <a:pt x="49" y="1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6" name="Freeform 140"/>
              <p:cNvSpPr>
                <a:spLocks/>
              </p:cNvSpPr>
              <p:nvPr/>
            </p:nvSpPr>
            <p:spPr bwMode="auto">
              <a:xfrm>
                <a:off x="2781" y="3380"/>
                <a:ext cx="2" cy="11"/>
              </a:xfrm>
              <a:custGeom>
                <a:avLst/>
                <a:gdLst>
                  <a:gd name="T0" fmla="*/ 0 w 4"/>
                  <a:gd name="T1" fmla="*/ 22 h 22"/>
                  <a:gd name="T2" fmla="*/ 4 w 4"/>
                  <a:gd name="T3" fmla="*/ 0 h 22"/>
                  <a:gd name="T4" fmla="*/ 4 w 4"/>
                  <a:gd name="T5" fmla="*/ 19 h 22"/>
                  <a:gd name="T6" fmla="*/ 0 w 4"/>
                  <a:gd name="T7" fmla="*/ 22 h 22"/>
                  <a:gd name="T8" fmla="*/ 0 w 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0" y="22"/>
                    </a:moveTo>
                    <a:lnTo>
                      <a:pt x="4" y="0"/>
                    </a:lnTo>
                    <a:lnTo>
                      <a:pt x="4" y="19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7" name="Freeform 141"/>
              <p:cNvSpPr>
                <a:spLocks/>
              </p:cNvSpPr>
              <p:nvPr/>
            </p:nvSpPr>
            <p:spPr bwMode="auto">
              <a:xfrm>
                <a:off x="2781" y="3380"/>
                <a:ext cx="2" cy="11"/>
              </a:xfrm>
              <a:custGeom>
                <a:avLst/>
                <a:gdLst>
                  <a:gd name="T0" fmla="*/ 0 w 4"/>
                  <a:gd name="T1" fmla="*/ 22 h 22"/>
                  <a:gd name="T2" fmla="*/ 4 w 4"/>
                  <a:gd name="T3" fmla="*/ 0 h 22"/>
                  <a:gd name="T4" fmla="*/ 4 w 4"/>
                  <a:gd name="T5" fmla="*/ 19 h 22"/>
                  <a:gd name="T6" fmla="*/ 0 w 4"/>
                  <a:gd name="T7" fmla="*/ 22 h 22"/>
                  <a:gd name="T8" fmla="*/ 0 w 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0" y="22"/>
                    </a:moveTo>
                    <a:lnTo>
                      <a:pt x="4" y="0"/>
                    </a:lnTo>
                    <a:lnTo>
                      <a:pt x="4" y="19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8" name="Freeform 142"/>
              <p:cNvSpPr>
                <a:spLocks/>
              </p:cNvSpPr>
              <p:nvPr/>
            </p:nvSpPr>
            <p:spPr bwMode="auto">
              <a:xfrm>
                <a:off x="2997" y="3455"/>
                <a:ext cx="44" cy="51"/>
              </a:xfrm>
              <a:custGeom>
                <a:avLst/>
                <a:gdLst>
                  <a:gd name="T0" fmla="*/ 81 w 88"/>
                  <a:gd name="T1" fmla="*/ 0 h 101"/>
                  <a:gd name="T2" fmla="*/ 86 w 88"/>
                  <a:gd name="T3" fmla="*/ 10 h 101"/>
                  <a:gd name="T4" fmla="*/ 88 w 88"/>
                  <a:gd name="T5" fmla="*/ 20 h 101"/>
                  <a:gd name="T6" fmla="*/ 86 w 88"/>
                  <a:gd name="T7" fmla="*/ 28 h 101"/>
                  <a:gd name="T8" fmla="*/ 84 w 88"/>
                  <a:gd name="T9" fmla="*/ 37 h 101"/>
                  <a:gd name="T10" fmla="*/ 81 w 88"/>
                  <a:gd name="T11" fmla="*/ 47 h 101"/>
                  <a:gd name="T12" fmla="*/ 78 w 88"/>
                  <a:gd name="T13" fmla="*/ 55 h 101"/>
                  <a:gd name="T14" fmla="*/ 73 w 88"/>
                  <a:gd name="T15" fmla="*/ 63 h 101"/>
                  <a:gd name="T16" fmla="*/ 67 w 88"/>
                  <a:gd name="T17" fmla="*/ 72 h 101"/>
                  <a:gd name="T18" fmla="*/ 62 w 88"/>
                  <a:gd name="T19" fmla="*/ 80 h 101"/>
                  <a:gd name="T20" fmla="*/ 56 w 88"/>
                  <a:gd name="T21" fmla="*/ 90 h 101"/>
                  <a:gd name="T22" fmla="*/ 51 w 88"/>
                  <a:gd name="T23" fmla="*/ 93 h 101"/>
                  <a:gd name="T24" fmla="*/ 46 w 88"/>
                  <a:gd name="T25" fmla="*/ 96 h 101"/>
                  <a:gd name="T26" fmla="*/ 41 w 88"/>
                  <a:gd name="T27" fmla="*/ 100 h 101"/>
                  <a:gd name="T28" fmla="*/ 36 w 88"/>
                  <a:gd name="T29" fmla="*/ 101 h 101"/>
                  <a:gd name="T30" fmla="*/ 30 w 88"/>
                  <a:gd name="T31" fmla="*/ 101 h 101"/>
                  <a:gd name="T32" fmla="*/ 25 w 88"/>
                  <a:gd name="T33" fmla="*/ 101 h 101"/>
                  <a:gd name="T34" fmla="*/ 20 w 88"/>
                  <a:gd name="T35" fmla="*/ 101 h 101"/>
                  <a:gd name="T36" fmla="*/ 16 w 88"/>
                  <a:gd name="T37" fmla="*/ 100 h 101"/>
                  <a:gd name="T38" fmla="*/ 11 w 88"/>
                  <a:gd name="T39" fmla="*/ 96 h 101"/>
                  <a:gd name="T40" fmla="*/ 6 w 88"/>
                  <a:gd name="T41" fmla="*/ 93 h 101"/>
                  <a:gd name="T42" fmla="*/ 0 w 88"/>
                  <a:gd name="T43" fmla="*/ 29 h 101"/>
                  <a:gd name="T44" fmla="*/ 9 w 88"/>
                  <a:gd name="T45" fmla="*/ 28 h 101"/>
                  <a:gd name="T46" fmla="*/ 17 w 88"/>
                  <a:gd name="T47" fmla="*/ 24 h 101"/>
                  <a:gd name="T48" fmla="*/ 25 w 88"/>
                  <a:gd name="T49" fmla="*/ 21 h 101"/>
                  <a:gd name="T50" fmla="*/ 33 w 88"/>
                  <a:gd name="T51" fmla="*/ 18 h 101"/>
                  <a:gd name="T52" fmla="*/ 43 w 88"/>
                  <a:gd name="T53" fmla="*/ 15 h 101"/>
                  <a:gd name="T54" fmla="*/ 51 w 88"/>
                  <a:gd name="T55" fmla="*/ 13 h 101"/>
                  <a:gd name="T56" fmla="*/ 59 w 88"/>
                  <a:gd name="T57" fmla="*/ 10 h 101"/>
                  <a:gd name="T58" fmla="*/ 67 w 88"/>
                  <a:gd name="T59" fmla="*/ 7 h 101"/>
                  <a:gd name="T60" fmla="*/ 75 w 88"/>
                  <a:gd name="T61" fmla="*/ 4 h 101"/>
                  <a:gd name="T62" fmla="*/ 83 w 88"/>
                  <a:gd name="T63" fmla="*/ 0 h 101"/>
                  <a:gd name="T64" fmla="*/ 83 w 88"/>
                  <a:gd name="T65" fmla="*/ 0 h 101"/>
                  <a:gd name="T66" fmla="*/ 81 w 88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101">
                    <a:moveTo>
                      <a:pt x="81" y="0"/>
                    </a:moveTo>
                    <a:lnTo>
                      <a:pt x="86" y="10"/>
                    </a:lnTo>
                    <a:lnTo>
                      <a:pt x="88" y="20"/>
                    </a:lnTo>
                    <a:lnTo>
                      <a:pt x="86" y="28"/>
                    </a:lnTo>
                    <a:lnTo>
                      <a:pt x="84" y="37"/>
                    </a:lnTo>
                    <a:lnTo>
                      <a:pt x="81" y="47"/>
                    </a:lnTo>
                    <a:lnTo>
                      <a:pt x="78" y="55"/>
                    </a:lnTo>
                    <a:lnTo>
                      <a:pt x="73" y="63"/>
                    </a:lnTo>
                    <a:lnTo>
                      <a:pt x="67" y="72"/>
                    </a:lnTo>
                    <a:lnTo>
                      <a:pt x="62" y="80"/>
                    </a:lnTo>
                    <a:lnTo>
                      <a:pt x="56" y="90"/>
                    </a:lnTo>
                    <a:lnTo>
                      <a:pt x="51" y="93"/>
                    </a:lnTo>
                    <a:lnTo>
                      <a:pt x="46" y="96"/>
                    </a:lnTo>
                    <a:lnTo>
                      <a:pt x="41" y="100"/>
                    </a:lnTo>
                    <a:lnTo>
                      <a:pt x="36" y="101"/>
                    </a:lnTo>
                    <a:lnTo>
                      <a:pt x="30" y="101"/>
                    </a:lnTo>
                    <a:lnTo>
                      <a:pt x="25" y="101"/>
                    </a:lnTo>
                    <a:lnTo>
                      <a:pt x="20" y="101"/>
                    </a:lnTo>
                    <a:lnTo>
                      <a:pt x="16" y="100"/>
                    </a:lnTo>
                    <a:lnTo>
                      <a:pt x="11" y="96"/>
                    </a:lnTo>
                    <a:lnTo>
                      <a:pt x="6" y="93"/>
                    </a:lnTo>
                    <a:lnTo>
                      <a:pt x="0" y="29"/>
                    </a:lnTo>
                    <a:lnTo>
                      <a:pt x="9" y="28"/>
                    </a:lnTo>
                    <a:lnTo>
                      <a:pt x="17" y="24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9" y="10"/>
                    </a:lnTo>
                    <a:lnTo>
                      <a:pt x="67" y="7"/>
                    </a:lnTo>
                    <a:lnTo>
                      <a:pt x="75" y="4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9" name="Freeform 143"/>
              <p:cNvSpPr>
                <a:spLocks/>
              </p:cNvSpPr>
              <p:nvPr/>
            </p:nvSpPr>
            <p:spPr bwMode="auto">
              <a:xfrm>
                <a:off x="2997" y="3455"/>
                <a:ext cx="44" cy="51"/>
              </a:xfrm>
              <a:custGeom>
                <a:avLst/>
                <a:gdLst>
                  <a:gd name="T0" fmla="*/ 81 w 88"/>
                  <a:gd name="T1" fmla="*/ 0 h 101"/>
                  <a:gd name="T2" fmla="*/ 86 w 88"/>
                  <a:gd name="T3" fmla="*/ 10 h 101"/>
                  <a:gd name="T4" fmla="*/ 88 w 88"/>
                  <a:gd name="T5" fmla="*/ 20 h 101"/>
                  <a:gd name="T6" fmla="*/ 86 w 88"/>
                  <a:gd name="T7" fmla="*/ 28 h 101"/>
                  <a:gd name="T8" fmla="*/ 84 w 88"/>
                  <a:gd name="T9" fmla="*/ 37 h 101"/>
                  <a:gd name="T10" fmla="*/ 81 w 88"/>
                  <a:gd name="T11" fmla="*/ 47 h 101"/>
                  <a:gd name="T12" fmla="*/ 78 w 88"/>
                  <a:gd name="T13" fmla="*/ 55 h 101"/>
                  <a:gd name="T14" fmla="*/ 73 w 88"/>
                  <a:gd name="T15" fmla="*/ 63 h 101"/>
                  <a:gd name="T16" fmla="*/ 67 w 88"/>
                  <a:gd name="T17" fmla="*/ 72 h 101"/>
                  <a:gd name="T18" fmla="*/ 62 w 88"/>
                  <a:gd name="T19" fmla="*/ 80 h 101"/>
                  <a:gd name="T20" fmla="*/ 56 w 88"/>
                  <a:gd name="T21" fmla="*/ 90 h 101"/>
                  <a:gd name="T22" fmla="*/ 51 w 88"/>
                  <a:gd name="T23" fmla="*/ 93 h 101"/>
                  <a:gd name="T24" fmla="*/ 46 w 88"/>
                  <a:gd name="T25" fmla="*/ 96 h 101"/>
                  <a:gd name="T26" fmla="*/ 41 w 88"/>
                  <a:gd name="T27" fmla="*/ 100 h 101"/>
                  <a:gd name="T28" fmla="*/ 36 w 88"/>
                  <a:gd name="T29" fmla="*/ 101 h 101"/>
                  <a:gd name="T30" fmla="*/ 30 w 88"/>
                  <a:gd name="T31" fmla="*/ 101 h 101"/>
                  <a:gd name="T32" fmla="*/ 25 w 88"/>
                  <a:gd name="T33" fmla="*/ 101 h 101"/>
                  <a:gd name="T34" fmla="*/ 20 w 88"/>
                  <a:gd name="T35" fmla="*/ 101 h 101"/>
                  <a:gd name="T36" fmla="*/ 16 w 88"/>
                  <a:gd name="T37" fmla="*/ 100 h 101"/>
                  <a:gd name="T38" fmla="*/ 11 w 88"/>
                  <a:gd name="T39" fmla="*/ 96 h 101"/>
                  <a:gd name="T40" fmla="*/ 6 w 88"/>
                  <a:gd name="T41" fmla="*/ 93 h 101"/>
                  <a:gd name="T42" fmla="*/ 0 w 88"/>
                  <a:gd name="T43" fmla="*/ 29 h 101"/>
                  <a:gd name="T44" fmla="*/ 9 w 88"/>
                  <a:gd name="T45" fmla="*/ 28 h 101"/>
                  <a:gd name="T46" fmla="*/ 17 w 88"/>
                  <a:gd name="T47" fmla="*/ 24 h 101"/>
                  <a:gd name="T48" fmla="*/ 25 w 88"/>
                  <a:gd name="T49" fmla="*/ 21 h 101"/>
                  <a:gd name="T50" fmla="*/ 33 w 88"/>
                  <a:gd name="T51" fmla="*/ 18 h 101"/>
                  <a:gd name="T52" fmla="*/ 43 w 88"/>
                  <a:gd name="T53" fmla="*/ 15 h 101"/>
                  <a:gd name="T54" fmla="*/ 51 w 88"/>
                  <a:gd name="T55" fmla="*/ 13 h 101"/>
                  <a:gd name="T56" fmla="*/ 59 w 88"/>
                  <a:gd name="T57" fmla="*/ 10 h 101"/>
                  <a:gd name="T58" fmla="*/ 67 w 88"/>
                  <a:gd name="T59" fmla="*/ 7 h 101"/>
                  <a:gd name="T60" fmla="*/ 75 w 88"/>
                  <a:gd name="T61" fmla="*/ 4 h 101"/>
                  <a:gd name="T62" fmla="*/ 83 w 88"/>
                  <a:gd name="T63" fmla="*/ 0 h 101"/>
                  <a:gd name="T64" fmla="*/ 83 w 88"/>
                  <a:gd name="T6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01">
                    <a:moveTo>
                      <a:pt x="81" y="0"/>
                    </a:moveTo>
                    <a:lnTo>
                      <a:pt x="86" y="10"/>
                    </a:lnTo>
                    <a:lnTo>
                      <a:pt x="88" y="20"/>
                    </a:lnTo>
                    <a:lnTo>
                      <a:pt x="86" y="28"/>
                    </a:lnTo>
                    <a:lnTo>
                      <a:pt x="84" y="37"/>
                    </a:lnTo>
                    <a:lnTo>
                      <a:pt x="81" y="47"/>
                    </a:lnTo>
                    <a:lnTo>
                      <a:pt x="78" y="55"/>
                    </a:lnTo>
                    <a:lnTo>
                      <a:pt x="73" y="63"/>
                    </a:lnTo>
                    <a:lnTo>
                      <a:pt x="67" y="72"/>
                    </a:lnTo>
                    <a:lnTo>
                      <a:pt x="62" y="80"/>
                    </a:lnTo>
                    <a:lnTo>
                      <a:pt x="56" y="90"/>
                    </a:lnTo>
                    <a:lnTo>
                      <a:pt x="51" y="93"/>
                    </a:lnTo>
                    <a:lnTo>
                      <a:pt x="46" y="96"/>
                    </a:lnTo>
                    <a:lnTo>
                      <a:pt x="41" y="100"/>
                    </a:lnTo>
                    <a:lnTo>
                      <a:pt x="36" y="101"/>
                    </a:lnTo>
                    <a:lnTo>
                      <a:pt x="30" y="101"/>
                    </a:lnTo>
                    <a:lnTo>
                      <a:pt x="25" y="101"/>
                    </a:lnTo>
                    <a:lnTo>
                      <a:pt x="20" y="101"/>
                    </a:lnTo>
                    <a:lnTo>
                      <a:pt x="16" y="100"/>
                    </a:lnTo>
                    <a:lnTo>
                      <a:pt x="11" y="96"/>
                    </a:lnTo>
                    <a:lnTo>
                      <a:pt x="6" y="93"/>
                    </a:lnTo>
                    <a:lnTo>
                      <a:pt x="0" y="29"/>
                    </a:lnTo>
                    <a:lnTo>
                      <a:pt x="9" y="28"/>
                    </a:lnTo>
                    <a:lnTo>
                      <a:pt x="17" y="24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9" y="10"/>
                    </a:lnTo>
                    <a:lnTo>
                      <a:pt x="67" y="7"/>
                    </a:lnTo>
                    <a:lnTo>
                      <a:pt x="75" y="4"/>
                    </a:lnTo>
                    <a:lnTo>
                      <a:pt x="83" y="0"/>
                    </a:lnTo>
                    <a:lnTo>
                      <a:pt x="83" y="0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0" name="Freeform 144"/>
              <p:cNvSpPr>
                <a:spLocks/>
              </p:cNvSpPr>
              <p:nvPr/>
            </p:nvSpPr>
            <p:spPr bwMode="auto">
              <a:xfrm>
                <a:off x="2442" y="3465"/>
                <a:ext cx="129" cy="65"/>
              </a:xfrm>
              <a:custGeom>
                <a:avLst/>
                <a:gdLst>
                  <a:gd name="T0" fmla="*/ 256 w 257"/>
                  <a:gd name="T1" fmla="*/ 128 h 129"/>
                  <a:gd name="T2" fmla="*/ 229 w 257"/>
                  <a:gd name="T3" fmla="*/ 123 h 129"/>
                  <a:gd name="T4" fmla="*/ 200 w 257"/>
                  <a:gd name="T5" fmla="*/ 115 h 129"/>
                  <a:gd name="T6" fmla="*/ 174 w 257"/>
                  <a:gd name="T7" fmla="*/ 104 h 129"/>
                  <a:gd name="T8" fmla="*/ 147 w 257"/>
                  <a:gd name="T9" fmla="*/ 92 h 129"/>
                  <a:gd name="T10" fmla="*/ 121 w 257"/>
                  <a:gd name="T11" fmla="*/ 81 h 129"/>
                  <a:gd name="T12" fmla="*/ 96 w 257"/>
                  <a:gd name="T13" fmla="*/ 67 h 129"/>
                  <a:gd name="T14" fmla="*/ 72 w 257"/>
                  <a:gd name="T15" fmla="*/ 52 h 129"/>
                  <a:gd name="T16" fmla="*/ 48 w 257"/>
                  <a:gd name="T17" fmla="*/ 35 h 129"/>
                  <a:gd name="T18" fmla="*/ 24 w 257"/>
                  <a:gd name="T19" fmla="*/ 19 h 129"/>
                  <a:gd name="T20" fmla="*/ 0 w 257"/>
                  <a:gd name="T21" fmla="*/ 0 h 129"/>
                  <a:gd name="T22" fmla="*/ 24 w 257"/>
                  <a:gd name="T23" fmla="*/ 16 h 129"/>
                  <a:gd name="T24" fmla="*/ 49 w 257"/>
                  <a:gd name="T25" fmla="*/ 30 h 129"/>
                  <a:gd name="T26" fmla="*/ 77 w 257"/>
                  <a:gd name="T27" fmla="*/ 44 h 129"/>
                  <a:gd name="T28" fmla="*/ 104 w 257"/>
                  <a:gd name="T29" fmla="*/ 59 h 129"/>
                  <a:gd name="T30" fmla="*/ 129 w 257"/>
                  <a:gd name="T31" fmla="*/ 72 h 129"/>
                  <a:gd name="T32" fmla="*/ 157 w 257"/>
                  <a:gd name="T33" fmla="*/ 84 h 129"/>
                  <a:gd name="T34" fmla="*/ 184 w 257"/>
                  <a:gd name="T35" fmla="*/ 96 h 129"/>
                  <a:gd name="T36" fmla="*/ 209 w 257"/>
                  <a:gd name="T37" fmla="*/ 107 h 129"/>
                  <a:gd name="T38" fmla="*/ 233 w 257"/>
                  <a:gd name="T39" fmla="*/ 118 h 129"/>
                  <a:gd name="T40" fmla="*/ 257 w 257"/>
                  <a:gd name="T41" fmla="*/ 129 h 129"/>
                  <a:gd name="T42" fmla="*/ 257 w 257"/>
                  <a:gd name="T43" fmla="*/ 129 h 129"/>
                  <a:gd name="T44" fmla="*/ 256 w 257"/>
                  <a:gd name="T45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7" h="129">
                    <a:moveTo>
                      <a:pt x="256" y="128"/>
                    </a:moveTo>
                    <a:lnTo>
                      <a:pt x="229" y="123"/>
                    </a:lnTo>
                    <a:lnTo>
                      <a:pt x="200" y="115"/>
                    </a:lnTo>
                    <a:lnTo>
                      <a:pt x="174" y="104"/>
                    </a:lnTo>
                    <a:lnTo>
                      <a:pt x="147" y="92"/>
                    </a:lnTo>
                    <a:lnTo>
                      <a:pt x="121" y="81"/>
                    </a:lnTo>
                    <a:lnTo>
                      <a:pt x="96" y="67"/>
                    </a:lnTo>
                    <a:lnTo>
                      <a:pt x="72" y="52"/>
                    </a:lnTo>
                    <a:lnTo>
                      <a:pt x="48" y="35"/>
                    </a:lnTo>
                    <a:lnTo>
                      <a:pt x="24" y="19"/>
                    </a:lnTo>
                    <a:lnTo>
                      <a:pt x="0" y="0"/>
                    </a:lnTo>
                    <a:lnTo>
                      <a:pt x="24" y="16"/>
                    </a:lnTo>
                    <a:lnTo>
                      <a:pt x="49" y="30"/>
                    </a:lnTo>
                    <a:lnTo>
                      <a:pt x="77" y="44"/>
                    </a:lnTo>
                    <a:lnTo>
                      <a:pt x="104" y="59"/>
                    </a:lnTo>
                    <a:lnTo>
                      <a:pt x="129" y="72"/>
                    </a:lnTo>
                    <a:lnTo>
                      <a:pt x="157" y="84"/>
                    </a:lnTo>
                    <a:lnTo>
                      <a:pt x="184" y="96"/>
                    </a:lnTo>
                    <a:lnTo>
                      <a:pt x="209" y="107"/>
                    </a:lnTo>
                    <a:lnTo>
                      <a:pt x="233" y="118"/>
                    </a:lnTo>
                    <a:lnTo>
                      <a:pt x="257" y="129"/>
                    </a:lnTo>
                    <a:lnTo>
                      <a:pt x="257" y="129"/>
                    </a:lnTo>
                    <a:lnTo>
                      <a:pt x="256" y="128"/>
                    </a:lnTo>
                    <a:close/>
                  </a:path>
                </a:pathLst>
              </a:custGeom>
              <a:solidFill>
                <a:srgbClr val="409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1" name="Freeform 145"/>
              <p:cNvSpPr>
                <a:spLocks/>
              </p:cNvSpPr>
              <p:nvPr/>
            </p:nvSpPr>
            <p:spPr bwMode="auto">
              <a:xfrm>
                <a:off x="2442" y="3465"/>
                <a:ext cx="129" cy="65"/>
              </a:xfrm>
              <a:custGeom>
                <a:avLst/>
                <a:gdLst>
                  <a:gd name="T0" fmla="*/ 256 w 257"/>
                  <a:gd name="T1" fmla="*/ 128 h 129"/>
                  <a:gd name="T2" fmla="*/ 229 w 257"/>
                  <a:gd name="T3" fmla="*/ 123 h 129"/>
                  <a:gd name="T4" fmla="*/ 200 w 257"/>
                  <a:gd name="T5" fmla="*/ 115 h 129"/>
                  <a:gd name="T6" fmla="*/ 174 w 257"/>
                  <a:gd name="T7" fmla="*/ 104 h 129"/>
                  <a:gd name="T8" fmla="*/ 147 w 257"/>
                  <a:gd name="T9" fmla="*/ 92 h 129"/>
                  <a:gd name="T10" fmla="*/ 121 w 257"/>
                  <a:gd name="T11" fmla="*/ 81 h 129"/>
                  <a:gd name="T12" fmla="*/ 96 w 257"/>
                  <a:gd name="T13" fmla="*/ 67 h 129"/>
                  <a:gd name="T14" fmla="*/ 72 w 257"/>
                  <a:gd name="T15" fmla="*/ 52 h 129"/>
                  <a:gd name="T16" fmla="*/ 48 w 257"/>
                  <a:gd name="T17" fmla="*/ 35 h 129"/>
                  <a:gd name="T18" fmla="*/ 24 w 257"/>
                  <a:gd name="T19" fmla="*/ 19 h 129"/>
                  <a:gd name="T20" fmla="*/ 0 w 257"/>
                  <a:gd name="T21" fmla="*/ 0 h 129"/>
                  <a:gd name="T22" fmla="*/ 24 w 257"/>
                  <a:gd name="T23" fmla="*/ 16 h 129"/>
                  <a:gd name="T24" fmla="*/ 49 w 257"/>
                  <a:gd name="T25" fmla="*/ 30 h 129"/>
                  <a:gd name="T26" fmla="*/ 77 w 257"/>
                  <a:gd name="T27" fmla="*/ 44 h 129"/>
                  <a:gd name="T28" fmla="*/ 104 w 257"/>
                  <a:gd name="T29" fmla="*/ 59 h 129"/>
                  <a:gd name="T30" fmla="*/ 129 w 257"/>
                  <a:gd name="T31" fmla="*/ 72 h 129"/>
                  <a:gd name="T32" fmla="*/ 157 w 257"/>
                  <a:gd name="T33" fmla="*/ 84 h 129"/>
                  <a:gd name="T34" fmla="*/ 184 w 257"/>
                  <a:gd name="T35" fmla="*/ 96 h 129"/>
                  <a:gd name="T36" fmla="*/ 209 w 257"/>
                  <a:gd name="T37" fmla="*/ 107 h 129"/>
                  <a:gd name="T38" fmla="*/ 233 w 257"/>
                  <a:gd name="T39" fmla="*/ 118 h 129"/>
                  <a:gd name="T40" fmla="*/ 257 w 257"/>
                  <a:gd name="T41" fmla="*/ 129 h 129"/>
                  <a:gd name="T42" fmla="*/ 257 w 257"/>
                  <a:gd name="T4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7" h="129">
                    <a:moveTo>
                      <a:pt x="256" y="128"/>
                    </a:moveTo>
                    <a:lnTo>
                      <a:pt x="229" y="123"/>
                    </a:lnTo>
                    <a:lnTo>
                      <a:pt x="200" y="115"/>
                    </a:lnTo>
                    <a:lnTo>
                      <a:pt x="174" y="104"/>
                    </a:lnTo>
                    <a:lnTo>
                      <a:pt x="147" y="92"/>
                    </a:lnTo>
                    <a:lnTo>
                      <a:pt x="121" y="81"/>
                    </a:lnTo>
                    <a:lnTo>
                      <a:pt x="96" y="67"/>
                    </a:lnTo>
                    <a:lnTo>
                      <a:pt x="72" y="52"/>
                    </a:lnTo>
                    <a:lnTo>
                      <a:pt x="48" y="35"/>
                    </a:lnTo>
                    <a:lnTo>
                      <a:pt x="24" y="19"/>
                    </a:lnTo>
                    <a:lnTo>
                      <a:pt x="0" y="0"/>
                    </a:lnTo>
                    <a:lnTo>
                      <a:pt x="24" y="16"/>
                    </a:lnTo>
                    <a:lnTo>
                      <a:pt x="49" y="30"/>
                    </a:lnTo>
                    <a:lnTo>
                      <a:pt x="77" y="44"/>
                    </a:lnTo>
                    <a:lnTo>
                      <a:pt x="104" y="59"/>
                    </a:lnTo>
                    <a:lnTo>
                      <a:pt x="129" y="72"/>
                    </a:lnTo>
                    <a:lnTo>
                      <a:pt x="157" y="84"/>
                    </a:lnTo>
                    <a:lnTo>
                      <a:pt x="184" y="96"/>
                    </a:lnTo>
                    <a:lnTo>
                      <a:pt x="209" y="107"/>
                    </a:lnTo>
                    <a:lnTo>
                      <a:pt x="233" y="118"/>
                    </a:lnTo>
                    <a:lnTo>
                      <a:pt x="257" y="129"/>
                    </a:lnTo>
                    <a:lnTo>
                      <a:pt x="257" y="129"/>
                    </a:lnTo>
                  </a:path>
                </a:pathLst>
              </a:custGeom>
              <a:noFill/>
              <a:ln w="1588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2" name="Freeform 146"/>
              <p:cNvSpPr>
                <a:spLocks/>
              </p:cNvSpPr>
              <p:nvPr/>
            </p:nvSpPr>
            <p:spPr bwMode="auto">
              <a:xfrm>
                <a:off x="3006" y="3508"/>
                <a:ext cx="26" cy="58"/>
              </a:xfrm>
              <a:custGeom>
                <a:avLst/>
                <a:gdLst>
                  <a:gd name="T0" fmla="*/ 27 w 51"/>
                  <a:gd name="T1" fmla="*/ 115 h 115"/>
                  <a:gd name="T2" fmla="*/ 24 w 51"/>
                  <a:gd name="T3" fmla="*/ 115 h 115"/>
                  <a:gd name="T4" fmla="*/ 21 w 51"/>
                  <a:gd name="T5" fmla="*/ 114 h 115"/>
                  <a:gd name="T6" fmla="*/ 17 w 51"/>
                  <a:gd name="T7" fmla="*/ 112 h 115"/>
                  <a:gd name="T8" fmla="*/ 14 w 51"/>
                  <a:gd name="T9" fmla="*/ 110 h 115"/>
                  <a:gd name="T10" fmla="*/ 11 w 51"/>
                  <a:gd name="T11" fmla="*/ 109 h 115"/>
                  <a:gd name="T12" fmla="*/ 8 w 51"/>
                  <a:gd name="T13" fmla="*/ 106 h 115"/>
                  <a:gd name="T14" fmla="*/ 6 w 51"/>
                  <a:gd name="T15" fmla="*/ 104 h 115"/>
                  <a:gd name="T16" fmla="*/ 3 w 51"/>
                  <a:gd name="T17" fmla="*/ 101 h 115"/>
                  <a:gd name="T18" fmla="*/ 1 w 51"/>
                  <a:gd name="T19" fmla="*/ 98 h 115"/>
                  <a:gd name="T20" fmla="*/ 0 w 51"/>
                  <a:gd name="T21" fmla="*/ 93 h 115"/>
                  <a:gd name="T22" fmla="*/ 3 w 51"/>
                  <a:gd name="T23" fmla="*/ 86 h 115"/>
                  <a:gd name="T24" fmla="*/ 5 w 51"/>
                  <a:gd name="T25" fmla="*/ 80 h 115"/>
                  <a:gd name="T26" fmla="*/ 5 w 51"/>
                  <a:gd name="T27" fmla="*/ 74 h 115"/>
                  <a:gd name="T28" fmla="*/ 5 w 51"/>
                  <a:gd name="T29" fmla="*/ 67 h 115"/>
                  <a:gd name="T30" fmla="*/ 5 w 51"/>
                  <a:gd name="T31" fmla="*/ 59 h 115"/>
                  <a:gd name="T32" fmla="*/ 5 w 51"/>
                  <a:gd name="T33" fmla="*/ 51 h 115"/>
                  <a:gd name="T34" fmla="*/ 5 w 51"/>
                  <a:gd name="T35" fmla="*/ 45 h 115"/>
                  <a:gd name="T36" fmla="*/ 5 w 51"/>
                  <a:gd name="T37" fmla="*/ 37 h 115"/>
                  <a:gd name="T38" fmla="*/ 8 w 51"/>
                  <a:gd name="T39" fmla="*/ 30 h 115"/>
                  <a:gd name="T40" fmla="*/ 9 w 51"/>
                  <a:gd name="T41" fmla="*/ 24 h 115"/>
                  <a:gd name="T42" fmla="*/ 49 w 51"/>
                  <a:gd name="T43" fmla="*/ 0 h 115"/>
                  <a:gd name="T44" fmla="*/ 51 w 51"/>
                  <a:gd name="T45" fmla="*/ 11 h 115"/>
                  <a:gd name="T46" fmla="*/ 51 w 51"/>
                  <a:gd name="T47" fmla="*/ 22 h 115"/>
                  <a:gd name="T48" fmla="*/ 51 w 51"/>
                  <a:gd name="T49" fmla="*/ 35 h 115"/>
                  <a:gd name="T50" fmla="*/ 51 w 51"/>
                  <a:gd name="T51" fmla="*/ 48 h 115"/>
                  <a:gd name="T52" fmla="*/ 49 w 51"/>
                  <a:gd name="T53" fmla="*/ 61 h 115"/>
                  <a:gd name="T54" fmla="*/ 48 w 51"/>
                  <a:gd name="T55" fmla="*/ 74 h 115"/>
                  <a:gd name="T56" fmla="*/ 45 w 51"/>
                  <a:gd name="T57" fmla="*/ 86 h 115"/>
                  <a:gd name="T58" fmla="*/ 41 w 51"/>
                  <a:gd name="T59" fmla="*/ 98 h 115"/>
                  <a:gd name="T60" fmla="*/ 35 w 51"/>
                  <a:gd name="T61" fmla="*/ 107 h 115"/>
                  <a:gd name="T62" fmla="*/ 27 w 51"/>
                  <a:gd name="T63" fmla="*/ 115 h 115"/>
                  <a:gd name="T64" fmla="*/ 27 w 51"/>
                  <a:gd name="T6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15">
                    <a:moveTo>
                      <a:pt x="27" y="115"/>
                    </a:moveTo>
                    <a:lnTo>
                      <a:pt x="24" y="115"/>
                    </a:lnTo>
                    <a:lnTo>
                      <a:pt x="21" y="114"/>
                    </a:lnTo>
                    <a:lnTo>
                      <a:pt x="17" y="112"/>
                    </a:lnTo>
                    <a:lnTo>
                      <a:pt x="14" y="110"/>
                    </a:lnTo>
                    <a:lnTo>
                      <a:pt x="11" y="109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3" y="101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3" y="86"/>
                    </a:lnTo>
                    <a:lnTo>
                      <a:pt x="5" y="80"/>
                    </a:lnTo>
                    <a:lnTo>
                      <a:pt x="5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8" y="30"/>
                    </a:lnTo>
                    <a:lnTo>
                      <a:pt x="9" y="24"/>
                    </a:lnTo>
                    <a:lnTo>
                      <a:pt x="49" y="0"/>
                    </a:lnTo>
                    <a:lnTo>
                      <a:pt x="51" y="11"/>
                    </a:lnTo>
                    <a:lnTo>
                      <a:pt x="51" y="22"/>
                    </a:lnTo>
                    <a:lnTo>
                      <a:pt x="51" y="35"/>
                    </a:lnTo>
                    <a:lnTo>
                      <a:pt x="51" y="48"/>
                    </a:lnTo>
                    <a:lnTo>
                      <a:pt x="49" y="61"/>
                    </a:lnTo>
                    <a:lnTo>
                      <a:pt x="48" y="74"/>
                    </a:lnTo>
                    <a:lnTo>
                      <a:pt x="45" y="86"/>
                    </a:lnTo>
                    <a:lnTo>
                      <a:pt x="41" y="98"/>
                    </a:lnTo>
                    <a:lnTo>
                      <a:pt x="35" y="107"/>
                    </a:lnTo>
                    <a:lnTo>
                      <a:pt x="27" y="115"/>
                    </a:lnTo>
                    <a:lnTo>
                      <a:pt x="27" y="11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63" name="Freeform 147"/>
              <p:cNvSpPr>
                <a:spLocks/>
              </p:cNvSpPr>
              <p:nvPr/>
            </p:nvSpPr>
            <p:spPr bwMode="auto">
              <a:xfrm>
                <a:off x="3006" y="3508"/>
                <a:ext cx="26" cy="58"/>
              </a:xfrm>
              <a:custGeom>
                <a:avLst/>
                <a:gdLst>
                  <a:gd name="T0" fmla="*/ 27 w 51"/>
                  <a:gd name="T1" fmla="*/ 115 h 115"/>
                  <a:gd name="T2" fmla="*/ 24 w 51"/>
                  <a:gd name="T3" fmla="*/ 115 h 115"/>
                  <a:gd name="T4" fmla="*/ 21 w 51"/>
                  <a:gd name="T5" fmla="*/ 114 h 115"/>
                  <a:gd name="T6" fmla="*/ 17 w 51"/>
                  <a:gd name="T7" fmla="*/ 112 h 115"/>
                  <a:gd name="T8" fmla="*/ 14 w 51"/>
                  <a:gd name="T9" fmla="*/ 110 h 115"/>
                  <a:gd name="T10" fmla="*/ 11 w 51"/>
                  <a:gd name="T11" fmla="*/ 109 h 115"/>
                  <a:gd name="T12" fmla="*/ 8 w 51"/>
                  <a:gd name="T13" fmla="*/ 106 h 115"/>
                  <a:gd name="T14" fmla="*/ 6 w 51"/>
                  <a:gd name="T15" fmla="*/ 104 h 115"/>
                  <a:gd name="T16" fmla="*/ 3 w 51"/>
                  <a:gd name="T17" fmla="*/ 101 h 115"/>
                  <a:gd name="T18" fmla="*/ 1 w 51"/>
                  <a:gd name="T19" fmla="*/ 98 h 115"/>
                  <a:gd name="T20" fmla="*/ 0 w 51"/>
                  <a:gd name="T21" fmla="*/ 93 h 115"/>
                  <a:gd name="T22" fmla="*/ 3 w 51"/>
                  <a:gd name="T23" fmla="*/ 86 h 115"/>
                  <a:gd name="T24" fmla="*/ 5 w 51"/>
                  <a:gd name="T25" fmla="*/ 80 h 115"/>
                  <a:gd name="T26" fmla="*/ 5 w 51"/>
                  <a:gd name="T27" fmla="*/ 74 h 115"/>
                  <a:gd name="T28" fmla="*/ 5 w 51"/>
                  <a:gd name="T29" fmla="*/ 67 h 115"/>
                  <a:gd name="T30" fmla="*/ 5 w 51"/>
                  <a:gd name="T31" fmla="*/ 59 h 115"/>
                  <a:gd name="T32" fmla="*/ 5 w 51"/>
                  <a:gd name="T33" fmla="*/ 51 h 115"/>
                  <a:gd name="T34" fmla="*/ 5 w 51"/>
                  <a:gd name="T35" fmla="*/ 45 h 115"/>
                  <a:gd name="T36" fmla="*/ 5 w 51"/>
                  <a:gd name="T37" fmla="*/ 37 h 115"/>
                  <a:gd name="T38" fmla="*/ 8 w 51"/>
                  <a:gd name="T39" fmla="*/ 30 h 115"/>
                  <a:gd name="T40" fmla="*/ 9 w 51"/>
                  <a:gd name="T41" fmla="*/ 24 h 115"/>
                  <a:gd name="T42" fmla="*/ 49 w 51"/>
                  <a:gd name="T43" fmla="*/ 0 h 115"/>
                  <a:gd name="T44" fmla="*/ 51 w 51"/>
                  <a:gd name="T45" fmla="*/ 11 h 115"/>
                  <a:gd name="T46" fmla="*/ 51 w 51"/>
                  <a:gd name="T47" fmla="*/ 22 h 115"/>
                  <a:gd name="T48" fmla="*/ 51 w 51"/>
                  <a:gd name="T49" fmla="*/ 35 h 115"/>
                  <a:gd name="T50" fmla="*/ 51 w 51"/>
                  <a:gd name="T51" fmla="*/ 48 h 115"/>
                  <a:gd name="T52" fmla="*/ 49 w 51"/>
                  <a:gd name="T53" fmla="*/ 61 h 115"/>
                  <a:gd name="T54" fmla="*/ 48 w 51"/>
                  <a:gd name="T55" fmla="*/ 74 h 115"/>
                  <a:gd name="T56" fmla="*/ 45 w 51"/>
                  <a:gd name="T57" fmla="*/ 86 h 115"/>
                  <a:gd name="T58" fmla="*/ 41 w 51"/>
                  <a:gd name="T59" fmla="*/ 98 h 115"/>
                  <a:gd name="T60" fmla="*/ 35 w 51"/>
                  <a:gd name="T61" fmla="*/ 107 h 115"/>
                  <a:gd name="T62" fmla="*/ 27 w 51"/>
                  <a:gd name="T63" fmla="*/ 115 h 115"/>
                  <a:gd name="T64" fmla="*/ 27 w 51"/>
                  <a:gd name="T6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15">
                    <a:moveTo>
                      <a:pt x="27" y="115"/>
                    </a:moveTo>
                    <a:lnTo>
                      <a:pt x="24" y="115"/>
                    </a:lnTo>
                    <a:lnTo>
                      <a:pt x="21" y="114"/>
                    </a:lnTo>
                    <a:lnTo>
                      <a:pt x="17" y="112"/>
                    </a:lnTo>
                    <a:lnTo>
                      <a:pt x="14" y="110"/>
                    </a:lnTo>
                    <a:lnTo>
                      <a:pt x="11" y="109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3" y="101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3" y="86"/>
                    </a:lnTo>
                    <a:lnTo>
                      <a:pt x="5" y="80"/>
                    </a:lnTo>
                    <a:lnTo>
                      <a:pt x="5" y="74"/>
                    </a:lnTo>
                    <a:lnTo>
                      <a:pt x="5" y="67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8" y="30"/>
                    </a:lnTo>
                    <a:lnTo>
                      <a:pt x="9" y="24"/>
                    </a:lnTo>
                    <a:lnTo>
                      <a:pt x="49" y="0"/>
                    </a:lnTo>
                    <a:lnTo>
                      <a:pt x="51" y="11"/>
                    </a:lnTo>
                    <a:lnTo>
                      <a:pt x="51" y="22"/>
                    </a:lnTo>
                    <a:lnTo>
                      <a:pt x="51" y="35"/>
                    </a:lnTo>
                    <a:lnTo>
                      <a:pt x="51" y="48"/>
                    </a:lnTo>
                    <a:lnTo>
                      <a:pt x="49" y="61"/>
                    </a:lnTo>
                    <a:lnTo>
                      <a:pt x="48" y="74"/>
                    </a:lnTo>
                    <a:lnTo>
                      <a:pt x="45" y="86"/>
                    </a:lnTo>
                    <a:lnTo>
                      <a:pt x="41" y="98"/>
                    </a:lnTo>
                    <a:lnTo>
                      <a:pt x="35" y="107"/>
                    </a:lnTo>
                    <a:lnTo>
                      <a:pt x="27" y="115"/>
                    </a:lnTo>
                    <a:lnTo>
                      <a:pt x="27" y="115"/>
                    </a:lnTo>
                  </a:path>
                </a:pathLst>
              </a:custGeom>
              <a:noFill/>
              <a:ln w="1588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75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2"/>
          <p:cNvGrpSpPr>
            <a:grpSpLocks/>
          </p:cNvGrpSpPr>
          <p:nvPr/>
        </p:nvGrpSpPr>
        <p:grpSpPr bwMode="auto">
          <a:xfrm>
            <a:off x="762000" y="2514600"/>
            <a:ext cx="7653338" cy="3589338"/>
            <a:chOff x="343" y="3027"/>
            <a:chExt cx="4821" cy="2261"/>
          </a:xfrm>
        </p:grpSpPr>
        <p:sp>
          <p:nvSpPr>
            <p:cNvPr id="344067" name="Text Box 3"/>
            <p:cNvSpPr txBox="1">
              <a:spLocks noChangeArrowheads="1"/>
            </p:cNvSpPr>
            <p:nvPr/>
          </p:nvSpPr>
          <p:spPr bwMode="auto">
            <a:xfrm>
              <a:off x="578" y="3120"/>
              <a:ext cx="4586" cy="2168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chemeClr val="tx1"/>
                  </a:solidFill>
                  <a:effectLst/>
                  <a:latin typeface="VAGRounded BT" pitchFamily="34" charset="0"/>
                </a:rPr>
                <a:t>   </a:t>
              </a:r>
              <a:r>
                <a:rPr lang="en-US" sz="4400">
                  <a:solidFill>
                    <a:srgbClr val="EAEAEA"/>
                  </a:solidFill>
                  <a:effectLst/>
                  <a:latin typeface="VAGRounded BT" pitchFamily="34" charset="0"/>
                </a:rPr>
                <a:t>Use a </a:t>
              </a:r>
              <a:r>
                <a:rPr lang="en-US" sz="4400">
                  <a:solidFill>
                    <a:srgbClr val="CCFF99"/>
                  </a:solidFill>
                  <a:effectLst/>
                  <a:latin typeface="VAGRounded BT" pitchFamily="34" charset="0"/>
                </a:rPr>
                <a:t>neuter</a:t>
              </a:r>
              <a:r>
                <a:rPr lang="en-US" sz="4400">
                  <a:solidFill>
                    <a:srgbClr val="EAEAEA"/>
                  </a:solidFill>
                  <a:effectLst/>
                  <a:latin typeface="VAGRounded BT" pitchFamily="34" charset="0"/>
                </a:rPr>
                <a:t> pronoun when referring to animals unless the context implies that the animal is masculine or feminine.</a:t>
              </a:r>
            </a:p>
          </p:txBody>
        </p:sp>
        <p:sp>
          <p:nvSpPr>
            <p:cNvPr id="344068" name="AutoShape 4"/>
            <p:cNvSpPr>
              <a:spLocks noChangeArrowheads="1"/>
            </p:cNvSpPr>
            <p:nvPr/>
          </p:nvSpPr>
          <p:spPr bwMode="auto">
            <a:xfrm rot="2059728">
              <a:off x="343" y="3027"/>
              <a:ext cx="525" cy="238"/>
            </a:xfrm>
            <a:prstGeom prst="rightArrow">
              <a:avLst>
                <a:gd name="adj1" fmla="val 50000"/>
                <a:gd name="adj2" fmla="val 55147"/>
              </a:avLst>
            </a:prstGeom>
            <a:solidFill>
              <a:srgbClr val="000000"/>
            </a:solidFill>
            <a:ln>
              <a:noFill/>
            </a:ln>
            <a:effectLst>
              <a:outerShdw dist="77251" dir="21032261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4069" name="Picture 5" descr="MPj04286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2672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7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5865443" y="228600"/>
            <a:ext cx="3240087" cy="2436812"/>
            <a:chOff x="816" y="576"/>
            <a:chExt cx="4098" cy="2914"/>
          </a:xfrm>
        </p:grpSpPr>
        <p:pic>
          <p:nvPicPr>
            <p:cNvPr id="248835" name="Picture 3" descr="lemur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59"/>
              <a:ext cx="2039" cy="13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836" name="Picture 4" descr="lemu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3" b="24010"/>
            <a:stretch>
              <a:fillRect/>
            </a:stretch>
          </p:blipFill>
          <p:spPr bwMode="auto">
            <a:xfrm>
              <a:off x="1439" y="1955"/>
              <a:ext cx="1434" cy="1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837" name="Picture 5" descr="lemur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5" b="15973"/>
            <a:stretch>
              <a:fillRect/>
            </a:stretch>
          </p:blipFill>
          <p:spPr bwMode="auto">
            <a:xfrm>
              <a:off x="2880" y="576"/>
              <a:ext cx="1433" cy="15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838" name="Picture 6" descr="lemurs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76"/>
              <a:ext cx="2064" cy="13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5884334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  <a:latin typeface="VAGRounded BT" pitchFamily="34" charset="0"/>
              </a:rPr>
              <a:t>A </a:t>
            </a:r>
            <a:r>
              <a:rPr lang="en-US" sz="4000" b="1" i="1" dirty="0">
                <a:solidFill>
                  <a:srgbClr val="FFFF66"/>
                </a:solidFill>
                <a:latin typeface="VAGRounded BT" pitchFamily="34" charset="0"/>
              </a:rPr>
              <a:t>lemur</a:t>
            </a:r>
            <a:r>
              <a:rPr lang="en-US" sz="4000" b="1" dirty="0">
                <a:solidFill>
                  <a:srgbClr val="FFFF66"/>
                </a:solidFill>
                <a:latin typeface="VAGRounded BT" pitchFamily="34" charset="0"/>
              </a:rPr>
              <a:t> is a primate, and </a:t>
            </a:r>
            <a:r>
              <a:rPr lang="en-US" sz="4000" b="1" i="1" dirty="0">
                <a:solidFill>
                  <a:schemeClr val="bg1"/>
                </a:solidFill>
                <a:latin typeface="VAGRounded BT" pitchFamily="34" charset="0"/>
              </a:rPr>
              <a:t>its</a:t>
            </a:r>
            <a:r>
              <a:rPr lang="en-US" sz="4000" b="1" dirty="0">
                <a:solidFill>
                  <a:srgbClr val="FFFF66"/>
                </a:solidFill>
                <a:latin typeface="VAGRounded BT" pitchFamily="34" charset="0"/>
              </a:rPr>
              <a:t> home is in Madagascar.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977990" y="2205692"/>
            <a:ext cx="7407275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VAGRounded BT" pitchFamily="34" charset="0"/>
              </a:rPr>
              <a:t>The </a:t>
            </a:r>
            <a:r>
              <a:rPr lang="en-US" sz="4000" b="1" i="1" dirty="0">
                <a:solidFill>
                  <a:srgbClr val="FF6600"/>
                </a:solidFill>
                <a:latin typeface="VAGRounded BT" pitchFamily="34" charset="0"/>
              </a:rPr>
              <a:t>male</a:t>
            </a:r>
            <a:r>
              <a:rPr lang="en-US" sz="4000" b="1" dirty="0">
                <a:solidFill>
                  <a:srgbClr val="FF6600"/>
                </a:solidFill>
                <a:latin typeface="VAGRounded BT" pitchFamily="34" charset="0"/>
              </a:rPr>
              <a:t> </a:t>
            </a:r>
            <a:r>
              <a:rPr lang="en-US" sz="4000" b="1" i="1" dirty="0">
                <a:solidFill>
                  <a:srgbClr val="FF6600"/>
                </a:solidFill>
                <a:latin typeface="VAGRounded BT" pitchFamily="34" charset="0"/>
              </a:rPr>
              <a:t>lemur</a:t>
            </a:r>
            <a:r>
              <a:rPr lang="en-US" sz="4000" b="1" dirty="0">
                <a:solidFill>
                  <a:srgbClr val="FF6600"/>
                </a:solidFill>
                <a:latin typeface="VAGRounded BT" pitchFamily="34" charset="0"/>
              </a:rPr>
              <a:t> is a wanderer. </a:t>
            </a:r>
            <a:r>
              <a:rPr lang="en-US" sz="4000" b="1" i="1" dirty="0">
                <a:solidFill>
                  <a:schemeClr val="bg1"/>
                </a:solidFill>
                <a:latin typeface="VAGRounded BT" pitchFamily="34" charset="0"/>
              </a:rPr>
              <a:t>He</a:t>
            </a:r>
            <a:r>
              <a:rPr lang="en-US" sz="4000" b="1" dirty="0">
                <a:solidFill>
                  <a:srgbClr val="FF6600"/>
                </a:solidFill>
                <a:latin typeface="VAGRounded BT" pitchFamily="34" charset="0"/>
              </a:rPr>
              <a:t> will live with several lemur families in </a:t>
            </a:r>
            <a:r>
              <a:rPr lang="en-US" sz="4000" b="1" i="1" dirty="0">
                <a:solidFill>
                  <a:srgbClr val="FF6600"/>
                </a:solidFill>
                <a:latin typeface="VAGRounded BT" pitchFamily="34" charset="0"/>
              </a:rPr>
              <a:t>his</a:t>
            </a:r>
            <a:r>
              <a:rPr lang="en-US" sz="4000" b="1" dirty="0">
                <a:solidFill>
                  <a:srgbClr val="FF6600"/>
                </a:solidFill>
                <a:latin typeface="VAGRounded BT" pitchFamily="34" charset="0"/>
              </a:rPr>
              <a:t> lifetime. 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698255" y="4876799"/>
            <a:ext cx="7407275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9900FF"/>
                </a:solidFill>
                <a:latin typeface="VAGRounded BT" pitchFamily="34" charset="0"/>
              </a:rPr>
              <a:t>The </a:t>
            </a:r>
            <a:r>
              <a:rPr lang="en-US" sz="4000" b="1" i="1" dirty="0">
                <a:solidFill>
                  <a:srgbClr val="9900FF"/>
                </a:solidFill>
                <a:latin typeface="VAGRounded BT" pitchFamily="34" charset="0"/>
              </a:rPr>
              <a:t>female</a:t>
            </a:r>
            <a:r>
              <a:rPr lang="en-US" sz="4000" b="1" dirty="0">
                <a:solidFill>
                  <a:srgbClr val="9900FF"/>
                </a:solidFill>
                <a:latin typeface="VAGRounded BT" pitchFamily="34" charset="0"/>
              </a:rPr>
              <a:t> </a:t>
            </a:r>
            <a:r>
              <a:rPr lang="en-US" sz="4000" b="1" i="1" dirty="0">
                <a:solidFill>
                  <a:srgbClr val="9900FF"/>
                </a:solidFill>
                <a:latin typeface="VAGRounded BT" pitchFamily="34" charset="0"/>
              </a:rPr>
              <a:t>lemur</a:t>
            </a:r>
            <a:r>
              <a:rPr lang="en-US" sz="4000" b="1" dirty="0">
                <a:solidFill>
                  <a:srgbClr val="9900FF"/>
                </a:solidFill>
                <a:latin typeface="VAGRounded BT" pitchFamily="34" charset="0"/>
              </a:rPr>
              <a:t> carries </a:t>
            </a:r>
            <a:r>
              <a:rPr lang="en-US" sz="4000" b="1" i="1" dirty="0">
                <a:solidFill>
                  <a:schemeClr val="bg1"/>
                </a:solidFill>
                <a:latin typeface="VAGRounded BT" pitchFamily="34" charset="0"/>
              </a:rPr>
              <a:t>her</a:t>
            </a:r>
            <a:r>
              <a:rPr lang="en-US" sz="4000" b="1" dirty="0">
                <a:solidFill>
                  <a:schemeClr val="bg1"/>
                </a:solidFill>
                <a:latin typeface="VAGRounded BT" pitchFamily="34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  <a:latin typeface="VAGRounded BT" pitchFamily="34" charset="0"/>
              </a:rPr>
              <a:t>young in </a:t>
            </a:r>
            <a:r>
              <a:rPr lang="en-US" sz="4000" b="1" i="1" dirty="0">
                <a:solidFill>
                  <a:srgbClr val="9900FF"/>
                </a:solidFill>
                <a:latin typeface="VAGRounded BT" pitchFamily="34" charset="0"/>
              </a:rPr>
              <a:t>her</a:t>
            </a:r>
            <a:r>
              <a:rPr lang="en-US" sz="4000" b="1" dirty="0">
                <a:solidFill>
                  <a:srgbClr val="9900FF"/>
                </a:solidFill>
                <a:latin typeface="VAGRounded BT" pitchFamily="34" charset="0"/>
              </a:rPr>
              <a:t> mouth.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0" grpId="0" autoUpdateAnimBg="0"/>
      <p:bldP spid="248841" grpId="0" autoUpdateAnimBg="0"/>
      <p:bldP spid="24884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479425" y="5148263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8229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ech" pitchFamily="34" charset="0"/>
              </a:rPr>
              <a:t>Practice the Skill 9-15, pp. 225-226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3962400" cy="5267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>
                <a:solidFill>
                  <a:srgbClr val="DDDDDD"/>
                </a:solidFill>
                <a:latin typeface="VAGRounded BT" pitchFamily="34" charset="0"/>
              </a:rPr>
              <a:t>1. Miss Landry told us that German artist Albrecht Dürer’s engravings demonstrate that ___ was interested in Christian themes.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828800" y="3962400"/>
            <a:ext cx="2057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762000" y="781050"/>
            <a:ext cx="3657600" cy="5267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>
                <a:solidFill>
                  <a:srgbClr val="DDDDDD"/>
                </a:solidFill>
                <a:latin typeface="VAGRounded BT" pitchFamily="34" charset="0"/>
              </a:rPr>
              <a:t>2. At which gallery in New York did Wanda Gág, an illustrator of children’s books, first display ___ woodcuts and lithographs?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514600" y="4419600"/>
            <a:ext cx="2057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her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609600" y="933450"/>
            <a:ext cx="3962400" cy="4570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DDDDDD"/>
                </a:solidFill>
                <a:latin typeface="VAGRounded BT" pitchFamily="34" charset="0"/>
              </a:rPr>
              <a:t>3. Early in her life, Gág drew for a newspaper so that ___ could support her family.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2362200" y="2913856"/>
            <a:ext cx="2057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she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measles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85800" y="933450"/>
            <a:ext cx="3657600" cy="356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>
                <a:solidFill>
                  <a:srgbClr val="DDDDDD"/>
                </a:solidFill>
                <a:latin typeface="VAGRounded BT" pitchFamily="34" charset="0"/>
              </a:rPr>
              <a:t>4. Engravers cut into a flat metal plate and then use __ to print the design.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76200" y="3302000"/>
            <a:ext cx="2057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it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609600" y="933450"/>
            <a:ext cx="396240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DDDDDD"/>
                </a:solidFill>
                <a:latin typeface="VAGRounded BT" pitchFamily="34" charset="0"/>
              </a:rPr>
              <a:t>5. An artist’s slow movements dictate how good ____ cutting will be.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286000" y="3505200"/>
            <a:ext cx="2057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his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066800" y="2711450"/>
            <a:ext cx="4343400" cy="7937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 i="1" dirty="0">
                <a:solidFill>
                  <a:srgbClr val="FFC000"/>
                </a:solidFill>
                <a:latin typeface="VAGRounded BT" pitchFamily="34" charset="0"/>
              </a:rPr>
              <a:t>and, both-and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066800" y="3778250"/>
            <a:ext cx="4953000" cy="80021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 dirty="0">
                <a:solidFill>
                  <a:srgbClr val="0070C0"/>
                </a:solidFill>
                <a:latin typeface="VAGRounded BT" pitchFamily="34" charset="0"/>
              </a:rPr>
              <a:t>plural pronoun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6324600" cy="13366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5100" dirty="0">
                <a:solidFill>
                  <a:schemeClr val="bg1"/>
                </a:solidFill>
                <a:latin typeface="VAGRounded BT" pitchFamily="34" charset="0"/>
              </a:rPr>
              <a:t>compound  				  antecedents</a:t>
            </a:r>
          </a:p>
        </p:txBody>
      </p:sp>
      <p:pic>
        <p:nvPicPr>
          <p:cNvPr id="266246" name="Picture 6" descr="t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17589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47" name="Picture 7" descr="henry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46450"/>
            <a:ext cx="173196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  <p:bldP spid="26624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t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990600"/>
            <a:ext cx="17589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8292" name="Picture 4" descr="henry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73196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4495800" cy="5249863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4000"/>
              </a:lnSpc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Both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the Greenville drama school and the Charleston drama school are producing their versions of Shakespeare’s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Henry V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.</a:t>
            </a:r>
          </a:p>
        </p:txBody>
      </p:sp>
      <p:sp>
        <p:nvSpPr>
          <p:cNvPr id="268294" name="Line 6"/>
          <p:cNvSpPr>
            <a:spLocks noChangeShapeType="1"/>
          </p:cNvSpPr>
          <p:nvPr/>
        </p:nvSpPr>
        <p:spPr bwMode="auto">
          <a:xfrm>
            <a:off x="3429000" y="4343400"/>
            <a:ext cx="996950" cy="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utoUpdateAnimBg="0"/>
      <p:bldP spid="2682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Picture 3" descr="t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990600"/>
            <a:ext cx="17589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2388" name="Picture 4" descr="henry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731963" cy="274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6324600" cy="13366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5100" dirty="0">
                <a:solidFill>
                  <a:schemeClr val="bg1"/>
                </a:solidFill>
                <a:latin typeface="VAGRounded BT" pitchFamily="34" charset="0"/>
              </a:rPr>
              <a:t>compound  				  antecedents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762000" y="2286000"/>
            <a:ext cx="4876800" cy="1355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600" b="1" i="1" dirty="0">
                <a:solidFill>
                  <a:srgbClr val="FFC000"/>
                </a:solidFill>
                <a:latin typeface="VAGRounded BT" pitchFamily="34" charset="0"/>
              </a:rPr>
              <a:t>or, nor, either-or, neither-nor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1066800" y="3733800"/>
            <a:ext cx="4267200" cy="1987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600" b="1" dirty="0">
                <a:solidFill>
                  <a:srgbClr val="0070C0"/>
                </a:solidFill>
                <a:latin typeface="VAGRounded BT" pitchFamily="34" charset="0"/>
              </a:rPr>
              <a:t>agree with nearer antecedent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 autoUpdateAnimBg="0"/>
      <p:bldP spid="27239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 descr="ta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990600"/>
            <a:ext cx="175736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6" name="Picture 4" descr="henry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73196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990600" y="850900"/>
            <a:ext cx="4572000" cy="450039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VAGRounded BT" pitchFamily="34" charset="0"/>
              </a:rPr>
              <a:t>Either the producer or the actors need to express their ideas about the production of the play.</a:t>
            </a: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>
            <a:off x="3227388" y="3403600"/>
            <a:ext cx="103981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  <p:bldP spid="2744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533400" y="5181600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5368925"/>
            <a:ext cx="81534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>
                <a:solidFill>
                  <a:schemeClr val="bg1"/>
                </a:solidFill>
                <a:latin typeface="Tech" pitchFamily="34" charset="0"/>
              </a:rPr>
              <a:t>Practice the Skill 9-17, pp.227-228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>
            <a:fillRect/>
          </a:stretch>
        </p:blipFill>
        <p:spPr bwMode="auto">
          <a:xfrm>
            <a:off x="0" y="0"/>
            <a:ext cx="136398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315200" cy="218521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1.</a:t>
            </a:r>
            <a:r>
              <a:rPr lang="en-US" sz="4000" dirty="0">
                <a:solidFill>
                  <a:srgbClr val="0099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Both ancient philosophers and modern writers have used drama to express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(his,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their)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philosophical ideas.</a:t>
            </a: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 flipV="1">
            <a:off x="6477000" y="2514600"/>
            <a:ext cx="1143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>
            <a:fillRect/>
          </a:stretch>
        </p:blipFill>
        <p:spPr bwMode="auto">
          <a:xfrm>
            <a:off x="0" y="0"/>
            <a:ext cx="137160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315200" cy="218521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2. Either a tragedy or a serious drama explores questions about the meaning of life in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(its, their)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theme.</a:t>
            </a:r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 flipV="1">
            <a:off x="7391400" y="2514600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>
            <a:fillRect/>
          </a:stretch>
        </p:blipFill>
        <p:spPr bwMode="auto">
          <a:xfrm>
            <a:off x="0" y="0"/>
            <a:ext cx="136398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315200" cy="218521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3. Often a nobleman or an admirable person comes to disaster through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(his, their)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tragic flaw.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 flipV="1">
            <a:off x="5562600" y="2514600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Billiards (pool)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>
            <a:fillRect/>
          </a:stretch>
        </p:blipFill>
        <p:spPr bwMode="auto">
          <a:xfrm>
            <a:off x="0" y="0"/>
            <a:ext cx="1356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315200" cy="218521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4. Usually neither the tragic hero nor his loved ones can escape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(his, their)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fate in the play.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V="1">
            <a:off x="4267200" y="2514600"/>
            <a:ext cx="914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>
            <a:fillRect/>
          </a:stretch>
        </p:blipFill>
        <p:spPr bwMode="auto">
          <a:xfrm>
            <a:off x="0" y="0"/>
            <a:ext cx="136398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914400" y="901700"/>
            <a:ext cx="7315200" cy="218521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5. In many tragedies, one or more characters are faced with dilemmas, and </a:t>
            </a:r>
            <a:r>
              <a:rPr lang="en-US" sz="4000" i="1" dirty="0">
                <a:solidFill>
                  <a:schemeClr val="bg1"/>
                </a:solidFill>
                <a:latin typeface="VAGRounded BT" pitchFamily="34" charset="0"/>
              </a:rPr>
              <a:t>(he, they)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 must make difficult moral decisions.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 flipV="1">
            <a:off x="5562600" y="2514600"/>
            <a:ext cx="1143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museum painting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467600" cy="1323439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More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brought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their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antiques to the exhibit than was expected.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315200" cy="131127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Each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of the antiques has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its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own unique beauty.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autoUpdateAnimBg="0"/>
      <p:bldP spid="28979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museum painting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914400" y="3490913"/>
            <a:ext cx="7391400" cy="156966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Most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of the picture frame had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its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paint scratched from being moved too often.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914400" y="1050925"/>
            <a:ext cx="7315200" cy="156966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All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of the antique dealers had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their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eyes on the most expensive pieces.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autoUpdateAnimBg="0"/>
      <p:bldP spid="29082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museum painting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914400" y="3505200"/>
            <a:ext cx="7391400" cy="192087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Someone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sold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her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husband pieces of antique costume jewelry.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467600" cy="192087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Someone</a:t>
            </a:r>
            <a:r>
              <a:rPr lang="en-US" sz="4000" dirty="0">
                <a:solidFill>
                  <a:srgbClr val="FFFFCC"/>
                </a:solidFill>
                <a:latin typeface="VAGRounded BT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bought the eighteenth-century pitcher for </a:t>
            </a:r>
            <a:r>
              <a:rPr lang="en-US" sz="4000" dirty="0">
                <a:solidFill>
                  <a:srgbClr val="33CC33"/>
                </a:solidFill>
                <a:latin typeface="VAGRounded BT" pitchFamily="34" charset="0"/>
              </a:rPr>
              <a:t>his </a:t>
            </a:r>
            <a:r>
              <a:rPr lang="en-US" sz="4000" dirty="0">
                <a:solidFill>
                  <a:schemeClr val="bg1"/>
                </a:solidFill>
                <a:latin typeface="VAGRounded BT" pitchFamily="34" charset="0"/>
              </a:rPr>
              <a:t>wife.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utoUpdateAnimBg="0"/>
      <p:bldP spid="29184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533400" y="5181600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57200" y="5368925"/>
            <a:ext cx="8153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ech" pitchFamily="34" charset="0"/>
              </a:rPr>
              <a:t>Practice the Skill 9-19, p. 230.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4572000" y="854075"/>
            <a:ext cx="365760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E8BB"/>
                </a:solidFill>
                <a:latin typeface="VAGRounded BT" pitchFamily="34" charset="0"/>
              </a:rPr>
              <a:t>1. Each of the art students enjoyed working on ___ drawing project.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296150" y="2743200"/>
            <a:ext cx="2133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8649"/>
                </a:solidFill>
                <a:latin typeface="VAGRounded BT" pitchFamily="34" charset="0"/>
              </a:rPr>
              <a:t>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572000" y="854075"/>
            <a:ext cx="3657600" cy="2651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E8BB"/>
                </a:solidFill>
                <a:latin typeface="VAGRounded BT" pitchFamily="34" charset="0"/>
              </a:rPr>
              <a:t>2. Everyone in art class was given ___ own subject.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096000" y="2133600"/>
            <a:ext cx="2133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8649"/>
                </a:solidFill>
                <a:latin typeface="VAGRounded BT" pitchFamily="34" charset="0"/>
              </a:rPr>
              <a:t>his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4572000" y="854075"/>
            <a:ext cx="3657600" cy="3290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E8BB"/>
                </a:solidFill>
                <a:latin typeface="VAGRounded BT" pitchFamily="34" charset="0"/>
              </a:rPr>
              <a:t>3. Several of the girls drew _____ pictures to use in a later painting.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2133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8649"/>
                </a:solidFill>
                <a:latin typeface="VAGRounded BT" pitchFamily="34" charset="0"/>
              </a:rPr>
              <a:t>their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4572000" y="854075"/>
            <a:ext cx="3657600" cy="2651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E8BB"/>
                </a:solidFill>
                <a:latin typeface="VAGRounded BT" pitchFamily="34" charset="0"/>
              </a:rPr>
              <a:t>4. One of the girls used chalk for ___ drawing.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7086600" y="2133600"/>
            <a:ext cx="2133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8649"/>
                </a:solidFill>
                <a:latin typeface="VAGRounded BT" pitchFamily="34" charset="0"/>
              </a:rPr>
              <a:t>her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molasses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singular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4572000" y="854075"/>
            <a:ext cx="3657600" cy="2011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E8BB"/>
                </a:solidFill>
                <a:latin typeface="VAGRounded BT" pitchFamily="34" charset="0"/>
              </a:rPr>
              <a:t>5. Another used pencil for ___ entry.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5334000" y="2133600"/>
            <a:ext cx="2133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8649"/>
                </a:solidFill>
                <a:latin typeface="VAGRounded BT" pitchFamily="34" charset="0"/>
              </a:rPr>
              <a:t>her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533400" y="5181600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457200" y="5368925"/>
            <a:ext cx="8153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ech" pitchFamily="34" charset="0"/>
              </a:rPr>
              <a:t>Review the Skill 9-20, p. 230.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3657600" cy="3290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1. Most of my classmates enjoyed </a:t>
            </a:r>
            <a:r>
              <a:rPr lang="en-US" sz="4000" i="1">
                <a:solidFill>
                  <a:srgbClr val="FFCCFF"/>
                </a:solidFill>
                <a:latin typeface="VAGRounded BT" pitchFamily="34" charset="0"/>
              </a:rPr>
              <a:t>their</a:t>
            </a: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 decoupage assignment.</a:t>
            </a:r>
          </a:p>
        </p:txBody>
      </p:sp>
      <p:sp>
        <p:nvSpPr>
          <p:cNvPr id="304132" name="WordArt 4"/>
          <p:cNvSpPr>
            <a:spLocks noChangeArrowheads="1" noChangeShapeType="1" noTextEdit="1"/>
          </p:cNvSpPr>
          <p:nvPr/>
        </p:nvSpPr>
        <p:spPr bwMode="auto">
          <a:xfrm>
            <a:off x="5562600" y="3352800"/>
            <a:ext cx="2133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3657600" cy="4570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2. However, not everybody enjoyed </a:t>
            </a:r>
            <a:r>
              <a:rPr lang="en-US" sz="4000" i="1">
                <a:solidFill>
                  <a:srgbClr val="FFCCFF"/>
                </a:solidFill>
                <a:latin typeface="VAGRounded BT" pitchFamily="34" charset="0"/>
              </a:rPr>
              <a:t>their</a:t>
            </a: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 task of cutting out paper to decorate items.</a:t>
            </a:r>
          </a:p>
        </p:txBody>
      </p:sp>
      <p:sp>
        <p:nvSpPr>
          <p:cNvPr id="305156" name="WordArt 4"/>
          <p:cNvSpPr>
            <a:spLocks noChangeArrowheads="1" noChangeShapeType="1" noTextEdit="1"/>
          </p:cNvSpPr>
          <p:nvPr/>
        </p:nvSpPr>
        <p:spPr bwMode="auto">
          <a:xfrm>
            <a:off x="5181600" y="3352800"/>
            <a:ext cx="2514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his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365760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3. All of the girls disliked taking </a:t>
            </a:r>
            <a:r>
              <a:rPr lang="en-US" sz="4000" i="1">
                <a:solidFill>
                  <a:srgbClr val="FFCCFF"/>
                </a:solidFill>
                <a:latin typeface="VAGRounded BT" pitchFamily="34" charset="0"/>
              </a:rPr>
              <a:t>her</a:t>
            </a: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 time to cut out the intricate designs.</a:t>
            </a:r>
          </a:p>
        </p:txBody>
      </p:sp>
      <p:sp>
        <p:nvSpPr>
          <p:cNvPr id="306180" name="WordArt 4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274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their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3657600" cy="3290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4. Neither of the boys enjoyed decorating </a:t>
            </a:r>
            <a:r>
              <a:rPr lang="en-US" sz="4000" i="1">
                <a:solidFill>
                  <a:srgbClr val="FFCCFF"/>
                </a:solidFill>
                <a:latin typeface="VAGRounded BT" pitchFamily="34" charset="0"/>
              </a:rPr>
              <a:t>his</a:t>
            </a: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 box.</a:t>
            </a:r>
          </a:p>
        </p:txBody>
      </p:sp>
      <p:sp>
        <p:nvSpPr>
          <p:cNvPr id="307204" name="WordArt 4"/>
          <p:cNvSpPr>
            <a:spLocks noChangeArrowheads="1" noChangeShapeType="1" noTextEdit="1"/>
          </p:cNvSpPr>
          <p:nvPr/>
        </p:nvSpPr>
        <p:spPr bwMode="auto">
          <a:xfrm>
            <a:off x="5486400" y="3352800"/>
            <a:ext cx="2209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C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365760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5. However, both of them enjoyed sanding and staining </a:t>
            </a:r>
            <a:r>
              <a:rPr lang="en-US" sz="4000" i="1">
                <a:solidFill>
                  <a:srgbClr val="FFCCFF"/>
                </a:solidFill>
                <a:latin typeface="VAGRounded BT" pitchFamily="34" charset="0"/>
              </a:rPr>
              <a:t>his</a:t>
            </a:r>
            <a:r>
              <a:rPr lang="en-US" sz="4000">
                <a:solidFill>
                  <a:srgbClr val="FFCCFF"/>
                </a:solidFill>
                <a:latin typeface="VAGRounded BT" pitchFamily="34" charset="0"/>
              </a:rPr>
              <a:t> boxes. </a:t>
            </a:r>
          </a:p>
        </p:txBody>
      </p:sp>
      <p:sp>
        <p:nvSpPr>
          <p:cNvPr id="308228" name="WordArt 4"/>
          <p:cNvSpPr>
            <a:spLocks noChangeArrowheads="1" noChangeShapeType="1" noTextEdit="1"/>
          </p:cNvSpPr>
          <p:nvPr/>
        </p:nvSpPr>
        <p:spPr bwMode="auto">
          <a:xfrm>
            <a:off x="5257800" y="3352800"/>
            <a:ext cx="2438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their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eyeglasses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/>
                </a:solidFill>
              </a:rPr>
              <a:t>riches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plural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926</Words>
  <Application>Microsoft Office PowerPoint</Application>
  <PresentationFormat>On-screen Show (4:3)</PresentationFormat>
  <Paragraphs>157</Paragraphs>
  <Slides>76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Alexei Copperplate</vt:lpstr>
      <vt:lpstr>Arial</vt:lpstr>
      <vt:lpstr>Benguiat Frisky</vt:lpstr>
      <vt:lpstr>Tech</vt:lpstr>
      <vt:lpstr>Times New Roman</vt:lpstr>
      <vt:lpstr>VAGRounded BT</vt:lpstr>
      <vt:lpstr>Default Design</vt:lpstr>
      <vt:lpstr>Blank Presentation</vt:lpstr>
      <vt:lpstr>PowerPoint Presentation</vt:lpstr>
      <vt:lpstr>checkers</vt:lpstr>
      <vt:lpstr>clothes</vt:lpstr>
      <vt:lpstr>goggles</vt:lpstr>
      <vt:lpstr>measles</vt:lpstr>
      <vt:lpstr>Billiards (pool)</vt:lpstr>
      <vt:lpstr>molasses</vt:lpstr>
      <vt:lpstr>eyeglasses</vt:lpstr>
      <vt:lpstr>riches</vt:lpstr>
      <vt:lpstr>news</vt:lpstr>
      <vt:lpstr>United States</vt:lpstr>
      <vt:lpstr>scissors</vt:lpstr>
      <vt:lpstr>tweezers</vt:lpstr>
      <vt:lpstr>pants</vt:lpstr>
      <vt:lpstr>THE END!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Technologies</dc:creator>
  <cp:lastModifiedBy>Buiter, Becca</cp:lastModifiedBy>
  <cp:revision>97</cp:revision>
  <cp:lastPrinted>2001-08-03T20:19:07Z</cp:lastPrinted>
  <dcterms:created xsi:type="dcterms:W3CDTF">2001-07-16T12:40:49Z</dcterms:created>
  <dcterms:modified xsi:type="dcterms:W3CDTF">2016-03-02T18:34:40Z</dcterms:modified>
</cp:coreProperties>
</file>