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8"/>
  </p:notesMasterIdLst>
  <p:handoutMasterIdLst>
    <p:handoutMasterId r:id="rId59"/>
  </p:handoutMasterIdLst>
  <p:sldIdLst>
    <p:sldId id="336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391" r:id="rId31"/>
    <p:sldId id="392" r:id="rId32"/>
    <p:sldId id="393" r:id="rId33"/>
    <p:sldId id="394" r:id="rId34"/>
    <p:sldId id="395" r:id="rId35"/>
    <p:sldId id="396" r:id="rId36"/>
    <p:sldId id="397" r:id="rId37"/>
    <p:sldId id="398" r:id="rId38"/>
    <p:sldId id="399" r:id="rId39"/>
    <p:sldId id="400" r:id="rId40"/>
    <p:sldId id="401" r:id="rId41"/>
    <p:sldId id="402" r:id="rId42"/>
    <p:sldId id="403" r:id="rId43"/>
    <p:sldId id="404" r:id="rId44"/>
    <p:sldId id="405" r:id="rId45"/>
    <p:sldId id="406" r:id="rId46"/>
    <p:sldId id="407" r:id="rId47"/>
    <p:sldId id="408" r:id="rId48"/>
    <p:sldId id="409" r:id="rId49"/>
    <p:sldId id="410" r:id="rId50"/>
    <p:sldId id="411" r:id="rId51"/>
    <p:sldId id="412" r:id="rId52"/>
    <p:sldId id="413" r:id="rId53"/>
    <p:sldId id="414" r:id="rId54"/>
    <p:sldId id="415" r:id="rId55"/>
    <p:sldId id="416" r:id="rId56"/>
    <p:sldId id="417" r:id="rId57"/>
  </p:sldIdLst>
  <p:sldSz cx="9144000" cy="6858000" type="screen4x3"/>
  <p:notesSz cx="685800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59425" autoAdjust="0"/>
  </p:normalViewPr>
  <p:slideViewPr>
    <p:cSldViewPr>
      <p:cViewPr varScale="1">
        <p:scale>
          <a:sx n="40" d="100"/>
          <a:sy n="40" d="100"/>
        </p:scale>
        <p:origin x="195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332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808397-6449-4A39-B4A2-F495D0B36B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7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D74DF-C14B-42CC-9B99-AB85A414CF23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696913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3250"/>
            <a:ext cx="5486400" cy="41798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32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332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9C44B-EC04-49D9-9012-015247D1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8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D0026-9D6D-4C62-8155-D4468BACC5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FAA1B-EB61-4A18-BBCD-99EF3102CF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9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3C2B9-AEBE-4C62-80CE-85969D4D12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71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7 h 1492"/>
              <a:gd name="T2" fmla="*/ 0 w 3625"/>
              <a:gd name="T3" fmla="*/ 0 h 1492"/>
              <a:gd name="T4" fmla="*/ 2147483647 w 3625"/>
              <a:gd name="T5" fmla="*/ 2147483647 h 1492"/>
              <a:gd name="T6" fmla="*/ 2147483647 w 3625"/>
              <a:gd name="T7" fmla="*/ 2147483647 h 1492"/>
              <a:gd name="T8" fmla="*/ 2147483647 w 3625"/>
              <a:gd name="T9" fmla="*/ 2147483647 h 1492"/>
              <a:gd name="T10" fmla="*/ 2147483647 w 3625"/>
              <a:gd name="T11" fmla="*/ 2147483647 h 1492"/>
              <a:gd name="T12" fmla="*/ 2147483647 w 3625"/>
              <a:gd name="T13" fmla="*/ 2147483647 h 1492"/>
              <a:gd name="T14" fmla="*/ 2147483647 w 3625"/>
              <a:gd name="T15" fmla="*/ 2147483647 h 1492"/>
              <a:gd name="T16" fmla="*/ 2147483647 w 3625"/>
              <a:gd name="T17" fmla="*/ 2147483647 h 1492"/>
              <a:gd name="T18" fmla="*/ 2147483647 w 3625"/>
              <a:gd name="T19" fmla="*/ 2147483647 h 1492"/>
              <a:gd name="T20" fmla="*/ 2147483647 w 3625"/>
              <a:gd name="T21" fmla="*/ 2147483647 h 1492"/>
              <a:gd name="T22" fmla="*/ 2147483647 w 3625"/>
              <a:gd name="T23" fmla="*/ 2147483647 h 1492"/>
              <a:gd name="T24" fmla="*/ 2147483647 w 3625"/>
              <a:gd name="T25" fmla="*/ 2147483647 h 1492"/>
              <a:gd name="T26" fmla="*/ 2147483647 w 3625"/>
              <a:gd name="T27" fmla="*/ 2147483647 h 1492"/>
              <a:gd name="T28" fmla="*/ 2147483647 w 3625"/>
              <a:gd name="T29" fmla="*/ 2147483647 h 1492"/>
              <a:gd name="T30" fmla="*/ 2147483647 w 3625"/>
              <a:gd name="T31" fmla="*/ 2147483647 h 1492"/>
              <a:gd name="T32" fmla="*/ 2147483647 w 3625"/>
              <a:gd name="T33" fmla="*/ 2147483647 h 1492"/>
              <a:gd name="T34" fmla="*/ 2147483647 w 3625"/>
              <a:gd name="T35" fmla="*/ 2147483647 h 1492"/>
              <a:gd name="T36" fmla="*/ 2147483647 w 3625"/>
              <a:gd name="T37" fmla="*/ 2147483647 h 1492"/>
              <a:gd name="T38" fmla="*/ 2147483647 w 3625"/>
              <a:gd name="T39" fmla="*/ 2147483647 h 1492"/>
              <a:gd name="T40" fmla="*/ 2147483647 w 3625"/>
              <a:gd name="T41" fmla="*/ 2147483647 h 1492"/>
              <a:gd name="T42" fmla="*/ 2147483647 w 3625"/>
              <a:gd name="T43" fmla="*/ 2147483647 h 1492"/>
              <a:gd name="T44" fmla="*/ 2147483647 w 3625"/>
              <a:gd name="T45" fmla="*/ 2147483647 h 1492"/>
              <a:gd name="T46" fmla="*/ 2147483647 w 3625"/>
              <a:gd name="T47" fmla="*/ 2147483647 h 1492"/>
              <a:gd name="T48" fmla="*/ 2147483647 w 3625"/>
              <a:gd name="T49" fmla="*/ 2147483647 h 1492"/>
              <a:gd name="T50" fmla="*/ 2147483647 w 3625"/>
              <a:gd name="T51" fmla="*/ 2147483647 h 1492"/>
              <a:gd name="T52" fmla="*/ 0 w 3625"/>
              <a:gd name="T53" fmla="*/ 2147483647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7 w 5143"/>
              <a:gd name="T1" fmla="*/ 2147483647 h 1902"/>
              <a:gd name="T2" fmla="*/ 2147483647 w 5143"/>
              <a:gd name="T3" fmla="*/ 2147483647 h 1902"/>
              <a:gd name="T4" fmla="*/ 2147483647 w 5143"/>
              <a:gd name="T5" fmla="*/ 2147483647 h 1902"/>
              <a:gd name="T6" fmla="*/ 2147483647 w 5143"/>
              <a:gd name="T7" fmla="*/ 2147483647 h 1902"/>
              <a:gd name="T8" fmla="*/ 2147483647 w 5143"/>
              <a:gd name="T9" fmla="*/ 2147483647 h 1902"/>
              <a:gd name="T10" fmla="*/ 2147483647 w 5143"/>
              <a:gd name="T11" fmla="*/ 2147483647 h 1902"/>
              <a:gd name="T12" fmla="*/ 2147483647 w 5143"/>
              <a:gd name="T13" fmla="*/ 2147483647 h 1902"/>
              <a:gd name="T14" fmla="*/ 2147483647 w 5143"/>
              <a:gd name="T15" fmla="*/ 2147483647 h 1902"/>
              <a:gd name="T16" fmla="*/ 2147483647 w 5143"/>
              <a:gd name="T17" fmla="*/ 2147483647 h 1902"/>
              <a:gd name="T18" fmla="*/ 2147483647 w 5143"/>
              <a:gd name="T19" fmla="*/ 2147483647 h 1902"/>
              <a:gd name="T20" fmla="*/ 2147483647 w 5143"/>
              <a:gd name="T21" fmla="*/ 2147483647 h 1902"/>
              <a:gd name="T22" fmla="*/ 0 w 5143"/>
              <a:gd name="T23" fmla="*/ 0 h 1902"/>
              <a:gd name="T24" fmla="*/ 0 w 5143"/>
              <a:gd name="T25" fmla="*/ 2147483647 h 1902"/>
              <a:gd name="T26" fmla="*/ 0 w 5143"/>
              <a:gd name="T27" fmla="*/ 2147483647 h 1902"/>
              <a:gd name="T28" fmla="*/ 0 w 5143"/>
              <a:gd name="T29" fmla="*/ 2147483647 h 1902"/>
              <a:gd name="T30" fmla="*/ 0 w 5143"/>
              <a:gd name="T31" fmla="*/ 2147483647 h 1902"/>
              <a:gd name="T32" fmla="*/ 2147483647 w 5143"/>
              <a:gd name="T33" fmla="*/ 2147483647 h 1902"/>
              <a:gd name="T34" fmla="*/ 2147483647 w 5143"/>
              <a:gd name="T35" fmla="*/ 2147483647 h 1902"/>
              <a:gd name="T36" fmla="*/ 2147483647 w 5143"/>
              <a:gd name="T37" fmla="*/ 2147483647 h 1902"/>
              <a:gd name="T38" fmla="*/ 2147483647 w 5143"/>
              <a:gd name="T39" fmla="*/ 2147483647 h 1902"/>
              <a:gd name="T40" fmla="*/ 2147483647 w 5143"/>
              <a:gd name="T41" fmla="*/ 2147483647 h 1902"/>
              <a:gd name="T42" fmla="*/ 2147483647 w 5143"/>
              <a:gd name="T43" fmla="*/ 2147483647 h 1902"/>
              <a:gd name="T44" fmla="*/ 2147483647 w 5143"/>
              <a:gd name="T45" fmla="*/ 2147483647 h 1902"/>
              <a:gd name="T46" fmla="*/ 2147483647 w 5143"/>
              <a:gd name="T47" fmla="*/ 2147483647 h 1902"/>
              <a:gd name="T48" fmla="*/ 2147483647 w 5143"/>
              <a:gd name="T49" fmla="*/ 2147483647 h 1902"/>
              <a:gd name="T50" fmla="*/ 2147483647 w 5143"/>
              <a:gd name="T51" fmla="*/ 2147483647 h 1902"/>
              <a:gd name="T52" fmla="*/ 2147483647 w 5143"/>
              <a:gd name="T53" fmla="*/ 2147483647 h 1902"/>
              <a:gd name="T54" fmla="*/ 2147483647 w 5143"/>
              <a:gd name="T55" fmla="*/ 2147483647 h 1902"/>
              <a:gd name="T56" fmla="*/ 2147483647 w 5143"/>
              <a:gd name="T57" fmla="*/ 2147483647 h 1902"/>
              <a:gd name="T58" fmla="*/ 2147483647 w 5143"/>
              <a:gd name="T59" fmla="*/ 2147483647 h 1902"/>
              <a:gd name="T60" fmla="*/ 2147483647 w 5143"/>
              <a:gd name="T61" fmla="*/ 2147483647 h 1902"/>
              <a:gd name="T62" fmla="*/ 2147483647 w 5143"/>
              <a:gd name="T63" fmla="*/ 2147483647 h 1902"/>
              <a:gd name="T64" fmla="*/ 2147483647 w 5143"/>
              <a:gd name="T65" fmla="*/ 2147483647 h 1902"/>
              <a:gd name="T66" fmla="*/ 2147483647 w 5143"/>
              <a:gd name="T67" fmla="*/ 2147483647 h 1902"/>
              <a:gd name="T68" fmla="*/ 2147483647 w 5143"/>
              <a:gd name="T69" fmla="*/ 2147483647 h 1902"/>
              <a:gd name="T70" fmla="*/ 2147483647 w 5143"/>
              <a:gd name="T71" fmla="*/ 2147483647 h 1902"/>
              <a:gd name="T72" fmla="*/ 2147483647 w 5143"/>
              <a:gd name="T73" fmla="*/ 2147483647 h 1902"/>
              <a:gd name="T74" fmla="*/ 2147483647 w 5143"/>
              <a:gd name="T75" fmla="*/ 2147483647 h 1902"/>
              <a:gd name="T76" fmla="*/ 2147483647 w 5143"/>
              <a:gd name="T77" fmla="*/ 2147483647 h 1902"/>
              <a:gd name="T78" fmla="*/ 2147483647 w 5143"/>
              <a:gd name="T79" fmla="*/ 2147483647 h 1902"/>
              <a:gd name="T80" fmla="*/ 2147483647 w 5143"/>
              <a:gd name="T81" fmla="*/ 2147483647 h 1902"/>
              <a:gd name="T82" fmla="*/ 2147483647 w 5143"/>
              <a:gd name="T83" fmla="*/ 2147483647 h 1902"/>
              <a:gd name="T84" fmla="*/ 2147483647 w 5143"/>
              <a:gd name="T85" fmla="*/ 2147483647 h 1902"/>
              <a:gd name="T86" fmla="*/ 2147483647 w 5143"/>
              <a:gd name="T87" fmla="*/ 2147483647 h 1902"/>
              <a:gd name="T88" fmla="*/ 2147483647 w 5143"/>
              <a:gd name="T89" fmla="*/ 2147483647 h 1902"/>
              <a:gd name="T90" fmla="*/ 2147483647 w 5143"/>
              <a:gd name="T91" fmla="*/ 2147483647 h 1902"/>
              <a:gd name="T92" fmla="*/ 2147483647 w 5143"/>
              <a:gd name="T93" fmla="*/ 2147483647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7 h 2325"/>
              <a:gd name="T4" fmla="*/ 2147483647 w 5760"/>
              <a:gd name="T5" fmla="*/ 2147483647 h 2325"/>
              <a:gd name="T6" fmla="*/ 2147483647 w 5760"/>
              <a:gd name="T7" fmla="*/ 2147483647 h 2325"/>
              <a:gd name="T8" fmla="*/ 2147483647 w 5760"/>
              <a:gd name="T9" fmla="*/ 2147483647 h 2325"/>
              <a:gd name="T10" fmla="*/ 2147483647 w 5760"/>
              <a:gd name="T11" fmla="*/ 2147483647 h 2325"/>
              <a:gd name="T12" fmla="*/ 2147483647 w 5760"/>
              <a:gd name="T13" fmla="*/ 2147483647 h 2325"/>
              <a:gd name="T14" fmla="*/ 2147483647 w 5760"/>
              <a:gd name="T15" fmla="*/ 2147483647 h 2325"/>
              <a:gd name="T16" fmla="*/ 2147483647 w 5760"/>
              <a:gd name="T17" fmla="*/ 2147483647 h 2325"/>
              <a:gd name="T18" fmla="*/ 2147483647 w 5760"/>
              <a:gd name="T19" fmla="*/ 2147483647 h 2325"/>
              <a:gd name="T20" fmla="*/ 2147483647 w 5760"/>
              <a:gd name="T21" fmla="*/ 2147483647 h 2325"/>
              <a:gd name="T22" fmla="*/ 2147483647 w 5760"/>
              <a:gd name="T23" fmla="*/ 2147483647 h 2325"/>
              <a:gd name="T24" fmla="*/ 2147483647 w 5760"/>
              <a:gd name="T25" fmla="*/ 2147483647 h 2325"/>
              <a:gd name="T26" fmla="*/ 2147483647 w 5760"/>
              <a:gd name="T27" fmla="*/ 2147483647 h 2325"/>
              <a:gd name="T28" fmla="*/ 2147483647 w 5760"/>
              <a:gd name="T29" fmla="*/ 2147483647 h 2325"/>
              <a:gd name="T30" fmla="*/ 2147483647 w 5760"/>
              <a:gd name="T31" fmla="*/ 2147483647 h 2325"/>
              <a:gd name="T32" fmla="*/ 2147483647 w 5760"/>
              <a:gd name="T33" fmla="*/ 2147483647 h 2325"/>
              <a:gd name="T34" fmla="*/ 2147483647 w 5760"/>
              <a:gd name="T35" fmla="*/ 2147483647 h 2325"/>
              <a:gd name="T36" fmla="*/ 2147483647 w 5760"/>
              <a:gd name="T37" fmla="*/ 2147483647 h 2325"/>
              <a:gd name="T38" fmla="*/ 2147483647 w 5760"/>
              <a:gd name="T39" fmla="*/ 2147483647 h 2325"/>
              <a:gd name="T40" fmla="*/ 2147483647 w 5760"/>
              <a:gd name="T41" fmla="*/ 2147483647 h 2325"/>
              <a:gd name="T42" fmla="*/ 2147483647 w 5760"/>
              <a:gd name="T43" fmla="*/ 2147483647 h 2325"/>
              <a:gd name="T44" fmla="*/ 2147483647 w 5760"/>
              <a:gd name="T45" fmla="*/ 2147483647 h 2325"/>
              <a:gd name="T46" fmla="*/ 2147483647 w 5760"/>
              <a:gd name="T47" fmla="*/ 2147483647 h 2325"/>
              <a:gd name="T48" fmla="*/ 2147483647 w 5760"/>
              <a:gd name="T49" fmla="*/ 2147483647 h 2325"/>
              <a:gd name="T50" fmla="*/ 2147483647 w 5760"/>
              <a:gd name="T51" fmla="*/ 2147483647 h 2325"/>
              <a:gd name="T52" fmla="*/ 2147483647 w 5760"/>
              <a:gd name="T53" fmla="*/ 2147483647 h 2325"/>
              <a:gd name="T54" fmla="*/ 2147483647 w 5760"/>
              <a:gd name="T55" fmla="*/ 2147483647 h 2325"/>
              <a:gd name="T56" fmla="*/ 2147483647 w 5760"/>
              <a:gd name="T57" fmla="*/ 2147483647 h 2325"/>
              <a:gd name="T58" fmla="*/ 2147483647 w 5760"/>
              <a:gd name="T59" fmla="*/ 2147483647 h 2325"/>
              <a:gd name="T60" fmla="*/ 2147483647 w 5760"/>
              <a:gd name="T61" fmla="*/ 2147483647 h 2325"/>
              <a:gd name="T62" fmla="*/ 2147483647 w 5760"/>
              <a:gd name="T63" fmla="*/ 2147483647 h 2325"/>
              <a:gd name="T64" fmla="*/ 2147483647 w 5760"/>
              <a:gd name="T65" fmla="*/ 2147483647 h 2325"/>
              <a:gd name="T66" fmla="*/ 2147483647 w 5760"/>
              <a:gd name="T67" fmla="*/ 2147483647 h 2325"/>
              <a:gd name="T68" fmla="*/ 2147483647 w 5760"/>
              <a:gd name="T69" fmla="*/ 2147483647 h 2325"/>
              <a:gd name="T70" fmla="*/ 2147483647 w 5760"/>
              <a:gd name="T71" fmla="*/ 2147483647 h 2325"/>
              <a:gd name="T72" fmla="*/ 2147483647 w 5760"/>
              <a:gd name="T73" fmla="*/ 2147483647 h 2325"/>
              <a:gd name="T74" fmla="*/ 2147483647 w 5760"/>
              <a:gd name="T75" fmla="*/ 2147483647 h 2325"/>
              <a:gd name="T76" fmla="*/ 2147483647 w 5760"/>
              <a:gd name="T77" fmla="*/ 2147483647 h 2325"/>
              <a:gd name="T78" fmla="*/ 2147483647 w 5760"/>
              <a:gd name="T79" fmla="*/ 2147483647 h 2325"/>
              <a:gd name="T80" fmla="*/ 2147483647 w 5760"/>
              <a:gd name="T81" fmla="*/ 2147483647 h 2325"/>
              <a:gd name="T82" fmla="*/ 2147483647 w 5760"/>
              <a:gd name="T83" fmla="*/ 2147483647 h 2325"/>
              <a:gd name="T84" fmla="*/ 2147483647 w 5760"/>
              <a:gd name="T85" fmla="*/ 2147483647 h 2325"/>
              <a:gd name="T86" fmla="*/ 2147483647 w 5760"/>
              <a:gd name="T87" fmla="*/ 2147483647 h 2325"/>
              <a:gd name="T88" fmla="*/ 2147483647 w 5760"/>
              <a:gd name="T89" fmla="*/ 2147483647 h 2325"/>
              <a:gd name="T90" fmla="*/ 2147483647 w 5760"/>
              <a:gd name="T91" fmla="*/ 2147483647 h 2325"/>
              <a:gd name="T92" fmla="*/ 2147483647 w 5760"/>
              <a:gd name="T93" fmla="*/ 2147483647 h 2325"/>
              <a:gd name="T94" fmla="*/ 2147483647 w 5760"/>
              <a:gd name="T95" fmla="*/ 2147483647 h 2325"/>
              <a:gd name="T96" fmla="*/ 2147483647 w 5760"/>
              <a:gd name="T97" fmla="*/ 2147483647 h 2325"/>
              <a:gd name="T98" fmla="*/ 2147483647 w 5760"/>
              <a:gd name="T99" fmla="*/ 2147483647 h 2325"/>
              <a:gd name="T100" fmla="*/ 2147483647 w 5760"/>
              <a:gd name="T101" fmla="*/ 2147483647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7 h 1573"/>
              <a:gd name="T4" fmla="*/ 2147483647 w 5760"/>
              <a:gd name="T5" fmla="*/ 2147483647 h 1573"/>
              <a:gd name="T6" fmla="*/ 2147483647 w 5760"/>
              <a:gd name="T7" fmla="*/ 2147483647 h 1573"/>
              <a:gd name="T8" fmla="*/ 2147483647 w 5760"/>
              <a:gd name="T9" fmla="*/ 2147483647 h 1573"/>
              <a:gd name="T10" fmla="*/ 2147483647 w 5760"/>
              <a:gd name="T11" fmla="*/ 2147483647 h 1573"/>
              <a:gd name="T12" fmla="*/ 2147483647 w 5760"/>
              <a:gd name="T13" fmla="*/ 2147483647 h 1573"/>
              <a:gd name="T14" fmla="*/ 2147483647 w 5760"/>
              <a:gd name="T15" fmla="*/ 2147483647 h 1573"/>
              <a:gd name="T16" fmla="*/ 2147483647 w 5760"/>
              <a:gd name="T17" fmla="*/ 2147483647 h 1573"/>
              <a:gd name="T18" fmla="*/ 2147483647 w 5760"/>
              <a:gd name="T19" fmla="*/ 2147483647 h 1573"/>
              <a:gd name="T20" fmla="*/ 2147483647 w 5760"/>
              <a:gd name="T21" fmla="*/ 2147483647 h 1573"/>
              <a:gd name="T22" fmla="*/ 2147483647 w 5760"/>
              <a:gd name="T23" fmla="*/ 2147483647 h 1573"/>
              <a:gd name="T24" fmla="*/ 2147483647 w 5760"/>
              <a:gd name="T25" fmla="*/ 2147483647 h 1573"/>
              <a:gd name="T26" fmla="*/ 2147483647 w 5760"/>
              <a:gd name="T27" fmla="*/ 2147483647 h 1573"/>
              <a:gd name="T28" fmla="*/ 2147483647 w 5760"/>
              <a:gd name="T29" fmla="*/ 2147483647 h 1573"/>
              <a:gd name="T30" fmla="*/ 2147483647 w 5760"/>
              <a:gd name="T31" fmla="*/ 2147483647 h 1573"/>
              <a:gd name="T32" fmla="*/ 2147483647 w 5760"/>
              <a:gd name="T33" fmla="*/ 2147483647 h 1573"/>
              <a:gd name="T34" fmla="*/ 2147483647 w 5760"/>
              <a:gd name="T35" fmla="*/ 2147483647 h 1573"/>
              <a:gd name="T36" fmla="*/ 2147483647 w 5760"/>
              <a:gd name="T37" fmla="*/ 2147483647 h 1573"/>
              <a:gd name="T38" fmla="*/ 2147483647 w 5760"/>
              <a:gd name="T39" fmla="*/ 2147483647 h 1573"/>
              <a:gd name="T40" fmla="*/ 2147483647 w 5760"/>
              <a:gd name="T41" fmla="*/ 2147483647 h 1573"/>
              <a:gd name="T42" fmla="*/ 2147483647 w 5760"/>
              <a:gd name="T43" fmla="*/ 2147483647 h 1573"/>
              <a:gd name="T44" fmla="*/ 2147483647 w 5760"/>
              <a:gd name="T45" fmla="*/ 2147483647 h 1573"/>
              <a:gd name="T46" fmla="*/ 2147483647 w 5760"/>
              <a:gd name="T47" fmla="*/ 2147483647 h 1573"/>
              <a:gd name="T48" fmla="*/ 2147483647 w 5760"/>
              <a:gd name="T49" fmla="*/ 2147483647 h 1573"/>
              <a:gd name="T50" fmla="*/ 2147483647 w 5760"/>
              <a:gd name="T51" fmla="*/ 2147483647 h 1573"/>
              <a:gd name="T52" fmla="*/ 2147483647 w 5760"/>
              <a:gd name="T53" fmla="*/ 2147483647 h 1573"/>
              <a:gd name="T54" fmla="*/ 2147483647 w 5760"/>
              <a:gd name="T55" fmla="*/ 2147483647 h 1573"/>
              <a:gd name="T56" fmla="*/ 2147483647 w 5760"/>
              <a:gd name="T57" fmla="*/ 2147483647 h 1573"/>
              <a:gd name="T58" fmla="*/ 2147483647 w 5760"/>
              <a:gd name="T59" fmla="*/ 2147483647 h 1573"/>
              <a:gd name="T60" fmla="*/ 2147483647 w 5760"/>
              <a:gd name="T61" fmla="*/ 2147483647 h 1573"/>
              <a:gd name="T62" fmla="*/ 2147483647 w 5760"/>
              <a:gd name="T63" fmla="*/ 2147483647 h 1573"/>
              <a:gd name="T64" fmla="*/ 2147483647 w 5760"/>
              <a:gd name="T65" fmla="*/ 2147483647 h 1573"/>
              <a:gd name="T66" fmla="*/ 2147483647 w 5760"/>
              <a:gd name="T67" fmla="*/ 2147483647 h 1573"/>
              <a:gd name="T68" fmla="*/ 2147483647 w 5760"/>
              <a:gd name="T69" fmla="*/ 2147483647 h 1573"/>
              <a:gd name="T70" fmla="*/ 2147483647 w 5760"/>
              <a:gd name="T71" fmla="*/ 2147483647 h 1573"/>
              <a:gd name="T72" fmla="*/ 2147483647 w 5760"/>
              <a:gd name="T73" fmla="*/ 2147483647 h 1573"/>
              <a:gd name="T74" fmla="*/ 2147483647 w 5760"/>
              <a:gd name="T75" fmla="*/ 2147483647 h 1573"/>
              <a:gd name="T76" fmla="*/ 2147483647 w 5760"/>
              <a:gd name="T77" fmla="*/ 2147483647 h 1573"/>
              <a:gd name="T78" fmla="*/ 2147483647 w 5760"/>
              <a:gd name="T79" fmla="*/ 2147483647 h 1573"/>
              <a:gd name="T80" fmla="*/ 2147483647 w 5760"/>
              <a:gd name="T81" fmla="*/ 2147483647 h 1573"/>
              <a:gd name="T82" fmla="*/ 2147483647 w 5760"/>
              <a:gd name="T83" fmla="*/ 2147483647 h 1573"/>
              <a:gd name="T84" fmla="*/ 2147483647 w 5760"/>
              <a:gd name="T85" fmla="*/ 2147483647 h 1573"/>
              <a:gd name="T86" fmla="*/ 2147483647 w 5760"/>
              <a:gd name="T87" fmla="*/ 2147483647 h 1573"/>
              <a:gd name="T88" fmla="*/ 2147483647 w 5760"/>
              <a:gd name="T89" fmla="*/ 2147483647 h 1573"/>
              <a:gd name="T90" fmla="*/ 2147483647 w 5760"/>
              <a:gd name="T91" fmla="*/ 2147483647 h 1573"/>
              <a:gd name="T92" fmla="*/ 2147483647 w 5760"/>
              <a:gd name="T93" fmla="*/ 2147483647 h 1573"/>
              <a:gd name="T94" fmla="*/ 2147483647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7 h 970"/>
              <a:gd name="T4" fmla="*/ 2147483647 w 5760"/>
              <a:gd name="T5" fmla="*/ 2147483647 h 970"/>
              <a:gd name="T6" fmla="*/ 2147483647 w 5760"/>
              <a:gd name="T7" fmla="*/ 2147483647 h 970"/>
              <a:gd name="T8" fmla="*/ 2147483647 w 5760"/>
              <a:gd name="T9" fmla="*/ 2147483647 h 970"/>
              <a:gd name="T10" fmla="*/ 2147483647 w 5760"/>
              <a:gd name="T11" fmla="*/ 2147483647 h 970"/>
              <a:gd name="T12" fmla="*/ 2147483647 w 5760"/>
              <a:gd name="T13" fmla="*/ 2147483647 h 970"/>
              <a:gd name="T14" fmla="*/ 2147483647 w 5760"/>
              <a:gd name="T15" fmla="*/ 2147483647 h 970"/>
              <a:gd name="T16" fmla="*/ 2147483647 w 5760"/>
              <a:gd name="T17" fmla="*/ 2147483647 h 970"/>
              <a:gd name="T18" fmla="*/ 2147483647 w 5760"/>
              <a:gd name="T19" fmla="*/ 2147483647 h 970"/>
              <a:gd name="T20" fmla="*/ 2147483647 w 5760"/>
              <a:gd name="T21" fmla="*/ 2147483647 h 970"/>
              <a:gd name="T22" fmla="*/ 2147483647 w 5760"/>
              <a:gd name="T23" fmla="*/ 2147483647 h 970"/>
              <a:gd name="T24" fmla="*/ 2147483647 w 5760"/>
              <a:gd name="T25" fmla="*/ 2147483647 h 970"/>
              <a:gd name="T26" fmla="*/ 2147483647 w 5760"/>
              <a:gd name="T27" fmla="*/ 2147483647 h 970"/>
              <a:gd name="T28" fmla="*/ 2147483647 w 5760"/>
              <a:gd name="T29" fmla="*/ 2147483647 h 970"/>
              <a:gd name="T30" fmla="*/ 2147483647 w 5760"/>
              <a:gd name="T31" fmla="*/ 2147483647 h 970"/>
              <a:gd name="T32" fmla="*/ 2147483647 w 5760"/>
              <a:gd name="T33" fmla="*/ 2147483647 h 970"/>
              <a:gd name="T34" fmla="*/ 2147483647 w 5760"/>
              <a:gd name="T35" fmla="*/ 2147483647 h 970"/>
              <a:gd name="T36" fmla="*/ 2147483647 w 5760"/>
              <a:gd name="T37" fmla="*/ 2147483647 h 970"/>
              <a:gd name="T38" fmla="*/ 2147483647 w 5760"/>
              <a:gd name="T39" fmla="*/ 2147483647 h 970"/>
              <a:gd name="T40" fmla="*/ 2147483647 w 5760"/>
              <a:gd name="T41" fmla="*/ 2147483647 h 970"/>
              <a:gd name="T42" fmla="*/ 2147483647 w 5760"/>
              <a:gd name="T43" fmla="*/ 2147483647 h 970"/>
              <a:gd name="T44" fmla="*/ 2147483647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C8F0D-F3B1-49FD-91B4-78BBD4A6EA4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46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EF4DF-F7FB-43AC-ADF9-C1A04AE203D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739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96C69-349C-4062-BC61-21A5DBD73C4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85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9EECF-8977-437B-8C74-C3734B19D0D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390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0C5500-BFDE-488F-8AC0-04790411A63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53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3BAA0-B568-4C9D-B1BE-8370E1F60D2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01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E8DDA3-1B37-45DD-9553-27244AF0C59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426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BBF90-7428-490D-93D5-2BC35FB900D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48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E137A-859D-4CF9-AD92-045E18D888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84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24FD45-699B-4044-8E2F-3710925DC3A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14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D1161-54CC-477F-90E3-9AA7C35E0CB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91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E099F8-A3FE-4F6E-9569-B3427552D18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851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8C6CA9-5CAE-44F1-BC89-3DABA954E03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6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32729-DDD6-46CB-912D-131CF31662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4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5A3DF-F213-4AE1-9060-0F9E879B61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7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9FFAF-9D22-4E04-B27B-3D8A92B01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5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B6EFC-4BBB-4AD8-BA00-9F5531B6F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7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1EAD3-576A-4397-9191-61DDA96E07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2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69385-50FF-4478-BF79-52D54F5624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7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147D3-7761-4AE7-920D-D89342C318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5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A7DF8C-42F6-41A8-89A0-DD273980115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027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7 h 1492"/>
              <a:gd name="T2" fmla="*/ 0 w 3625"/>
              <a:gd name="T3" fmla="*/ 0 h 1492"/>
              <a:gd name="T4" fmla="*/ 2147483647 w 3625"/>
              <a:gd name="T5" fmla="*/ 2147483647 h 1492"/>
              <a:gd name="T6" fmla="*/ 2147483647 w 3625"/>
              <a:gd name="T7" fmla="*/ 2147483647 h 1492"/>
              <a:gd name="T8" fmla="*/ 2147483647 w 3625"/>
              <a:gd name="T9" fmla="*/ 2147483647 h 1492"/>
              <a:gd name="T10" fmla="*/ 2147483647 w 3625"/>
              <a:gd name="T11" fmla="*/ 2147483647 h 1492"/>
              <a:gd name="T12" fmla="*/ 2147483647 w 3625"/>
              <a:gd name="T13" fmla="*/ 2147483647 h 1492"/>
              <a:gd name="T14" fmla="*/ 2147483647 w 3625"/>
              <a:gd name="T15" fmla="*/ 2147483647 h 1492"/>
              <a:gd name="T16" fmla="*/ 2147483647 w 3625"/>
              <a:gd name="T17" fmla="*/ 2147483647 h 1492"/>
              <a:gd name="T18" fmla="*/ 2147483647 w 3625"/>
              <a:gd name="T19" fmla="*/ 2147483647 h 1492"/>
              <a:gd name="T20" fmla="*/ 2147483647 w 3625"/>
              <a:gd name="T21" fmla="*/ 2147483647 h 1492"/>
              <a:gd name="T22" fmla="*/ 2147483647 w 3625"/>
              <a:gd name="T23" fmla="*/ 2147483647 h 1492"/>
              <a:gd name="T24" fmla="*/ 2147483647 w 3625"/>
              <a:gd name="T25" fmla="*/ 2147483647 h 1492"/>
              <a:gd name="T26" fmla="*/ 2147483647 w 3625"/>
              <a:gd name="T27" fmla="*/ 2147483647 h 1492"/>
              <a:gd name="T28" fmla="*/ 2147483647 w 3625"/>
              <a:gd name="T29" fmla="*/ 2147483647 h 1492"/>
              <a:gd name="T30" fmla="*/ 2147483647 w 3625"/>
              <a:gd name="T31" fmla="*/ 2147483647 h 1492"/>
              <a:gd name="T32" fmla="*/ 2147483647 w 3625"/>
              <a:gd name="T33" fmla="*/ 2147483647 h 1492"/>
              <a:gd name="T34" fmla="*/ 2147483647 w 3625"/>
              <a:gd name="T35" fmla="*/ 2147483647 h 1492"/>
              <a:gd name="T36" fmla="*/ 2147483647 w 3625"/>
              <a:gd name="T37" fmla="*/ 2147483647 h 1492"/>
              <a:gd name="T38" fmla="*/ 2147483647 w 3625"/>
              <a:gd name="T39" fmla="*/ 2147483647 h 1492"/>
              <a:gd name="T40" fmla="*/ 2147483647 w 3625"/>
              <a:gd name="T41" fmla="*/ 2147483647 h 1492"/>
              <a:gd name="T42" fmla="*/ 2147483647 w 3625"/>
              <a:gd name="T43" fmla="*/ 2147483647 h 1492"/>
              <a:gd name="T44" fmla="*/ 2147483647 w 3625"/>
              <a:gd name="T45" fmla="*/ 2147483647 h 1492"/>
              <a:gd name="T46" fmla="*/ 2147483647 w 3625"/>
              <a:gd name="T47" fmla="*/ 2147483647 h 1492"/>
              <a:gd name="T48" fmla="*/ 2147483647 w 3625"/>
              <a:gd name="T49" fmla="*/ 2147483647 h 1492"/>
              <a:gd name="T50" fmla="*/ 2147483647 w 3625"/>
              <a:gd name="T51" fmla="*/ 2147483647 h 1492"/>
              <a:gd name="T52" fmla="*/ 0 w 3625"/>
              <a:gd name="T53" fmla="*/ 2147483647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8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7 w 5143"/>
              <a:gd name="T1" fmla="*/ 2147483647 h 1902"/>
              <a:gd name="T2" fmla="*/ 2147483647 w 5143"/>
              <a:gd name="T3" fmla="*/ 2147483647 h 1902"/>
              <a:gd name="T4" fmla="*/ 2147483647 w 5143"/>
              <a:gd name="T5" fmla="*/ 2147483647 h 1902"/>
              <a:gd name="T6" fmla="*/ 2147483647 w 5143"/>
              <a:gd name="T7" fmla="*/ 2147483647 h 1902"/>
              <a:gd name="T8" fmla="*/ 2147483647 w 5143"/>
              <a:gd name="T9" fmla="*/ 2147483647 h 1902"/>
              <a:gd name="T10" fmla="*/ 2147483647 w 5143"/>
              <a:gd name="T11" fmla="*/ 2147483647 h 1902"/>
              <a:gd name="T12" fmla="*/ 2147483647 w 5143"/>
              <a:gd name="T13" fmla="*/ 2147483647 h 1902"/>
              <a:gd name="T14" fmla="*/ 2147483647 w 5143"/>
              <a:gd name="T15" fmla="*/ 2147483647 h 1902"/>
              <a:gd name="T16" fmla="*/ 2147483647 w 5143"/>
              <a:gd name="T17" fmla="*/ 2147483647 h 1902"/>
              <a:gd name="T18" fmla="*/ 2147483647 w 5143"/>
              <a:gd name="T19" fmla="*/ 2147483647 h 1902"/>
              <a:gd name="T20" fmla="*/ 2147483647 w 5143"/>
              <a:gd name="T21" fmla="*/ 2147483647 h 1902"/>
              <a:gd name="T22" fmla="*/ 0 w 5143"/>
              <a:gd name="T23" fmla="*/ 0 h 1902"/>
              <a:gd name="T24" fmla="*/ 0 w 5143"/>
              <a:gd name="T25" fmla="*/ 2147483647 h 1902"/>
              <a:gd name="T26" fmla="*/ 0 w 5143"/>
              <a:gd name="T27" fmla="*/ 2147483647 h 1902"/>
              <a:gd name="T28" fmla="*/ 0 w 5143"/>
              <a:gd name="T29" fmla="*/ 2147483647 h 1902"/>
              <a:gd name="T30" fmla="*/ 0 w 5143"/>
              <a:gd name="T31" fmla="*/ 2147483647 h 1902"/>
              <a:gd name="T32" fmla="*/ 2147483647 w 5143"/>
              <a:gd name="T33" fmla="*/ 2147483647 h 1902"/>
              <a:gd name="T34" fmla="*/ 2147483647 w 5143"/>
              <a:gd name="T35" fmla="*/ 2147483647 h 1902"/>
              <a:gd name="T36" fmla="*/ 2147483647 w 5143"/>
              <a:gd name="T37" fmla="*/ 2147483647 h 1902"/>
              <a:gd name="T38" fmla="*/ 2147483647 w 5143"/>
              <a:gd name="T39" fmla="*/ 2147483647 h 1902"/>
              <a:gd name="T40" fmla="*/ 2147483647 w 5143"/>
              <a:gd name="T41" fmla="*/ 2147483647 h 1902"/>
              <a:gd name="T42" fmla="*/ 2147483647 w 5143"/>
              <a:gd name="T43" fmla="*/ 2147483647 h 1902"/>
              <a:gd name="T44" fmla="*/ 2147483647 w 5143"/>
              <a:gd name="T45" fmla="*/ 2147483647 h 1902"/>
              <a:gd name="T46" fmla="*/ 2147483647 w 5143"/>
              <a:gd name="T47" fmla="*/ 2147483647 h 1902"/>
              <a:gd name="T48" fmla="*/ 2147483647 w 5143"/>
              <a:gd name="T49" fmla="*/ 2147483647 h 1902"/>
              <a:gd name="T50" fmla="*/ 2147483647 w 5143"/>
              <a:gd name="T51" fmla="*/ 2147483647 h 1902"/>
              <a:gd name="T52" fmla="*/ 2147483647 w 5143"/>
              <a:gd name="T53" fmla="*/ 2147483647 h 1902"/>
              <a:gd name="T54" fmla="*/ 2147483647 w 5143"/>
              <a:gd name="T55" fmla="*/ 2147483647 h 1902"/>
              <a:gd name="T56" fmla="*/ 2147483647 w 5143"/>
              <a:gd name="T57" fmla="*/ 2147483647 h 1902"/>
              <a:gd name="T58" fmla="*/ 2147483647 w 5143"/>
              <a:gd name="T59" fmla="*/ 2147483647 h 1902"/>
              <a:gd name="T60" fmla="*/ 2147483647 w 5143"/>
              <a:gd name="T61" fmla="*/ 2147483647 h 1902"/>
              <a:gd name="T62" fmla="*/ 2147483647 w 5143"/>
              <a:gd name="T63" fmla="*/ 2147483647 h 1902"/>
              <a:gd name="T64" fmla="*/ 2147483647 w 5143"/>
              <a:gd name="T65" fmla="*/ 2147483647 h 1902"/>
              <a:gd name="T66" fmla="*/ 2147483647 w 5143"/>
              <a:gd name="T67" fmla="*/ 2147483647 h 1902"/>
              <a:gd name="T68" fmla="*/ 2147483647 w 5143"/>
              <a:gd name="T69" fmla="*/ 2147483647 h 1902"/>
              <a:gd name="T70" fmla="*/ 2147483647 w 5143"/>
              <a:gd name="T71" fmla="*/ 2147483647 h 1902"/>
              <a:gd name="T72" fmla="*/ 2147483647 w 5143"/>
              <a:gd name="T73" fmla="*/ 2147483647 h 1902"/>
              <a:gd name="T74" fmla="*/ 2147483647 w 5143"/>
              <a:gd name="T75" fmla="*/ 2147483647 h 1902"/>
              <a:gd name="T76" fmla="*/ 2147483647 w 5143"/>
              <a:gd name="T77" fmla="*/ 2147483647 h 1902"/>
              <a:gd name="T78" fmla="*/ 2147483647 w 5143"/>
              <a:gd name="T79" fmla="*/ 2147483647 h 1902"/>
              <a:gd name="T80" fmla="*/ 2147483647 w 5143"/>
              <a:gd name="T81" fmla="*/ 2147483647 h 1902"/>
              <a:gd name="T82" fmla="*/ 2147483647 w 5143"/>
              <a:gd name="T83" fmla="*/ 2147483647 h 1902"/>
              <a:gd name="T84" fmla="*/ 2147483647 w 5143"/>
              <a:gd name="T85" fmla="*/ 2147483647 h 1902"/>
              <a:gd name="T86" fmla="*/ 2147483647 w 5143"/>
              <a:gd name="T87" fmla="*/ 2147483647 h 1902"/>
              <a:gd name="T88" fmla="*/ 2147483647 w 5143"/>
              <a:gd name="T89" fmla="*/ 2147483647 h 1902"/>
              <a:gd name="T90" fmla="*/ 2147483647 w 5143"/>
              <a:gd name="T91" fmla="*/ 2147483647 h 1902"/>
              <a:gd name="T92" fmla="*/ 2147483647 w 5143"/>
              <a:gd name="T93" fmla="*/ 2147483647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9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7 h 2325"/>
              <a:gd name="T4" fmla="*/ 2147483647 w 5760"/>
              <a:gd name="T5" fmla="*/ 2147483647 h 2325"/>
              <a:gd name="T6" fmla="*/ 2147483647 w 5760"/>
              <a:gd name="T7" fmla="*/ 2147483647 h 2325"/>
              <a:gd name="T8" fmla="*/ 2147483647 w 5760"/>
              <a:gd name="T9" fmla="*/ 2147483647 h 2325"/>
              <a:gd name="T10" fmla="*/ 2147483647 w 5760"/>
              <a:gd name="T11" fmla="*/ 2147483647 h 2325"/>
              <a:gd name="T12" fmla="*/ 2147483647 w 5760"/>
              <a:gd name="T13" fmla="*/ 2147483647 h 2325"/>
              <a:gd name="T14" fmla="*/ 2147483647 w 5760"/>
              <a:gd name="T15" fmla="*/ 2147483647 h 2325"/>
              <a:gd name="T16" fmla="*/ 2147483647 w 5760"/>
              <a:gd name="T17" fmla="*/ 2147483647 h 2325"/>
              <a:gd name="T18" fmla="*/ 2147483647 w 5760"/>
              <a:gd name="T19" fmla="*/ 2147483647 h 2325"/>
              <a:gd name="T20" fmla="*/ 2147483647 w 5760"/>
              <a:gd name="T21" fmla="*/ 2147483647 h 2325"/>
              <a:gd name="T22" fmla="*/ 2147483647 w 5760"/>
              <a:gd name="T23" fmla="*/ 2147483647 h 2325"/>
              <a:gd name="T24" fmla="*/ 2147483647 w 5760"/>
              <a:gd name="T25" fmla="*/ 2147483647 h 2325"/>
              <a:gd name="T26" fmla="*/ 2147483647 w 5760"/>
              <a:gd name="T27" fmla="*/ 2147483647 h 2325"/>
              <a:gd name="T28" fmla="*/ 2147483647 w 5760"/>
              <a:gd name="T29" fmla="*/ 2147483647 h 2325"/>
              <a:gd name="T30" fmla="*/ 2147483647 w 5760"/>
              <a:gd name="T31" fmla="*/ 2147483647 h 2325"/>
              <a:gd name="T32" fmla="*/ 2147483647 w 5760"/>
              <a:gd name="T33" fmla="*/ 2147483647 h 2325"/>
              <a:gd name="T34" fmla="*/ 2147483647 w 5760"/>
              <a:gd name="T35" fmla="*/ 2147483647 h 2325"/>
              <a:gd name="T36" fmla="*/ 2147483647 w 5760"/>
              <a:gd name="T37" fmla="*/ 2147483647 h 2325"/>
              <a:gd name="T38" fmla="*/ 2147483647 w 5760"/>
              <a:gd name="T39" fmla="*/ 2147483647 h 2325"/>
              <a:gd name="T40" fmla="*/ 2147483647 w 5760"/>
              <a:gd name="T41" fmla="*/ 2147483647 h 2325"/>
              <a:gd name="T42" fmla="*/ 2147483647 w 5760"/>
              <a:gd name="T43" fmla="*/ 2147483647 h 2325"/>
              <a:gd name="T44" fmla="*/ 2147483647 w 5760"/>
              <a:gd name="T45" fmla="*/ 2147483647 h 2325"/>
              <a:gd name="T46" fmla="*/ 2147483647 w 5760"/>
              <a:gd name="T47" fmla="*/ 2147483647 h 2325"/>
              <a:gd name="T48" fmla="*/ 2147483647 w 5760"/>
              <a:gd name="T49" fmla="*/ 2147483647 h 2325"/>
              <a:gd name="T50" fmla="*/ 2147483647 w 5760"/>
              <a:gd name="T51" fmla="*/ 2147483647 h 2325"/>
              <a:gd name="T52" fmla="*/ 2147483647 w 5760"/>
              <a:gd name="T53" fmla="*/ 2147483647 h 2325"/>
              <a:gd name="T54" fmla="*/ 2147483647 w 5760"/>
              <a:gd name="T55" fmla="*/ 2147483647 h 2325"/>
              <a:gd name="T56" fmla="*/ 2147483647 w 5760"/>
              <a:gd name="T57" fmla="*/ 2147483647 h 2325"/>
              <a:gd name="T58" fmla="*/ 2147483647 w 5760"/>
              <a:gd name="T59" fmla="*/ 2147483647 h 2325"/>
              <a:gd name="T60" fmla="*/ 2147483647 w 5760"/>
              <a:gd name="T61" fmla="*/ 2147483647 h 2325"/>
              <a:gd name="T62" fmla="*/ 2147483647 w 5760"/>
              <a:gd name="T63" fmla="*/ 2147483647 h 2325"/>
              <a:gd name="T64" fmla="*/ 2147483647 w 5760"/>
              <a:gd name="T65" fmla="*/ 2147483647 h 2325"/>
              <a:gd name="T66" fmla="*/ 2147483647 w 5760"/>
              <a:gd name="T67" fmla="*/ 2147483647 h 2325"/>
              <a:gd name="T68" fmla="*/ 2147483647 w 5760"/>
              <a:gd name="T69" fmla="*/ 2147483647 h 2325"/>
              <a:gd name="T70" fmla="*/ 2147483647 w 5760"/>
              <a:gd name="T71" fmla="*/ 2147483647 h 2325"/>
              <a:gd name="T72" fmla="*/ 2147483647 w 5760"/>
              <a:gd name="T73" fmla="*/ 2147483647 h 2325"/>
              <a:gd name="T74" fmla="*/ 2147483647 w 5760"/>
              <a:gd name="T75" fmla="*/ 2147483647 h 2325"/>
              <a:gd name="T76" fmla="*/ 2147483647 w 5760"/>
              <a:gd name="T77" fmla="*/ 2147483647 h 2325"/>
              <a:gd name="T78" fmla="*/ 2147483647 w 5760"/>
              <a:gd name="T79" fmla="*/ 2147483647 h 2325"/>
              <a:gd name="T80" fmla="*/ 2147483647 w 5760"/>
              <a:gd name="T81" fmla="*/ 2147483647 h 2325"/>
              <a:gd name="T82" fmla="*/ 2147483647 w 5760"/>
              <a:gd name="T83" fmla="*/ 2147483647 h 2325"/>
              <a:gd name="T84" fmla="*/ 2147483647 w 5760"/>
              <a:gd name="T85" fmla="*/ 2147483647 h 2325"/>
              <a:gd name="T86" fmla="*/ 2147483647 w 5760"/>
              <a:gd name="T87" fmla="*/ 2147483647 h 2325"/>
              <a:gd name="T88" fmla="*/ 2147483647 w 5760"/>
              <a:gd name="T89" fmla="*/ 2147483647 h 2325"/>
              <a:gd name="T90" fmla="*/ 2147483647 w 5760"/>
              <a:gd name="T91" fmla="*/ 2147483647 h 2325"/>
              <a:gd name="T92" fmla="*/ 2147483647 w 5760"/>
              <a:gd name="T93" fmla="*/ 2147483647 h 2325"/>
              <a:gd name="T94" fmla="*/ 2147483647 w 5760"/>
              <a:gd name="T95" fmla="*/ 2147483647 h 2325"/>
              <a:gd name="T96" fmla="*/ 2147483647 w 5760"/>
              <a:gd name="T97" fmla="*/ 2147483647 h 2325"/>
              <a:gd name="T98" fmla="*/ 2147483647 w 5760"/>
              <a:gd name="T99" fmla="*/ 2147483647 h 2325"/>
              <a:gd name="T100" fmla="*/ 2147483647 w 5760"/>
              <a:gd name="T101" fmla="*/ 2147483647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0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7 h 1573"/>
              <a:gd name="T4" fmla="*/ 2147483647 w 5760"/>
              <a:gd name="T5" fmla="*/ 2147483647 h 1573"/>
              <a:gd name="T6" fmla="*/ 2147483647 w 5760"/>
              <a:gd name="T7" fmla="*/ 2147483647 h 1573"/>
              <a:gd name="T8" fmla="*/ 2147483647 w 5760"/>
              <a:gd name="T9" fmla="*/ 2147483647 h 1573"/>
              <a:gd name="T10" fmla="*/ 2147483647 w 5760"/>
              <a:gd name="T11" fmla="*/ 2147483647 h 1573"/>
              <a:gd name="T12" fmla="*/ 2147483647 w 5760"/>
              <a:gd name="T13" fmla="*/ 2147483647 h 1573"/>
              <a:gd name="T14" fmla="*/ 2147483647 w 5760"/>
              <a:gd name="T15" fmla="*/ 2147483647 h 1573"/>
              <a:gd name="T16" fmla="*/ 2147483647 w 5760"/>
              <a:gd name="T17" fmla="*/ 2147483647 h 1573"/>
              <a:gd name="T18" fmla="*/ 2147483647 w 5760"/>
              <a:gd name="T19" fmla="*/ 2147483647 h 1573"/>
              <a:gd name="T20" fmla="*/ 2147483647 w 5760"/>
              <a:gd name="T21" fmla="*/ 2147483647 h 1573"/>
              <a:gd name="T22" fmla="*/ 2147483647 w 5760"/>
              <a:gd name="T23" fmla="*/ 2147483647 h 1573"/>
              <a:gd name="T24" fmla="*/ 2147483647 w 5760"/>
              <a:gd name="T25" fmla="*/ 2147483647 h 1573"/>
              <a:gd name="T26" fmla="*/ 2147483647 w 5760"/>
              <a:gd name="T27" fmla="*/ 2147483647 h 1573"/>
              <a:gd name="T28" fmla="*/ 2147483647 w 5760"/>
              <a:gd name="T29" fmla="*/ 2147483647 h 1573"/>
              <a:gd name="T30" fmla="*/ 2147483647 w 5760"/>
              <a:gd name="T31" fmla="*/ 2147483647 h 1573"/>
              <a:gd name="T32" fmla="*/ 2147483647 w 5760"/>
              <a:gd name="T33" fmla="*/ 2147483647 h 1573"/>
              <a:gd name="T34" fmla="*/ 2147483647 w 5760"/>
              <a:gd name="T35" fmla="*/ 2147483647 h 1573"/>
              <a:gd name="T36" fmla="*/ 2147483647 w 5760"/>
              <a:gd name="T37" fmla="*/ 2147483647 h 1573"/>
              <a:gd name="T38" fmla="*/ 2147483647 w 5760"/>
              <a:gd name="T39" fmla="*/ 2147483647 h 1573"/>
              <a:gd name="T40" fmla="*/ 2147483647 w 5760"/>
              <a:gd name="T41" fmla="*/ 2147483647 h 1573"/>
              <a:gd name="T42" fmla="*/ 2147483647 w 5760"/>
              <a:gd name="T43" fmla="*/ 2147483647 h 1573"/>
              <a:gd name="T44" fmla="*/ 2147483647 w 5760"/>
              <a:gd name="T45" fmla="*/ 2147483647 h 1573"/>
              <a:gd name="T46" fmla="*/ 2147483647 w 5760"/>
              <a:gd name="T47" fmla="*/ 2147483647 h 1573"/>
              <a:gd name="T48" fmla="*/ 2147483647 w 5760"/>
              <a:gd name="T49" fmla="*/ 2147483647 h 1573"/>
              <a:gd name="T50" fmla="*/ 2147483647 w 5760"/>
              <a:gd name="T51" fmla="*/ 2147483647 h 1573"/>
              <a:gd name="T52" fmla="*/ 2147483647 w 5760"/>
              <a:gd name="T53" fmla="*/ 2147483647 h 1573"/>
              <a:gd name="T54" fmla="*/ 2147483647 w 5760"/>
              <a:gd name="T55" fmla="*/ 2147483647 h 1573"/>
              <a:gd name="T56" fmla="*/ 2147483647 w 5760"/>
              <a:gd name="T57" fmla="*/ 2147483647 h 1573"/>
              <a:gd name="T58" fmla="*/ 2147483647 w 5760"/>
              <a:gd name="T59" fmla="*/ 2147483647 h 1573"/>
              <a:gd name="T60" fmla="*/ 2147483647 w 5760"/>
              <a:gd name="T61" fmla="*/ 2147483647 h 1573"/>
              <a:gd name="T62" fmla="*/ 2147483647 w 5760"/>
              <a:gd name="T63" fmla="*/ 2147483647 h 1573"/>
              <a:gd name="T64" fmla="*/ 2147483647 w 5760"/>
              <a:gd name="T65" fmla="*/ 2147483647 h 1573"/>
              <a:gd name="T66" fmla="*/ 2147483647 w 5760"/>
              <a:gd name="T67" fmla="*/ 2147483647 h 1573"/>
              <a:gd name="T68" fmla="*/ 2147483647 w 5760"/>
              <a:gd name="T69" fmla="*/ 2147483647 h 1573"/>
              <a:gd name="T70" fmla="*/ 2147483647 w 5760"/>
              <a:gd name="T71" fmla="*/ 2147483647 h 1573"/>
              <a:gd name="T72" fmla="*/ 2147483647 w 5760"/>
              <a:gd name="T73" fmla="*/ 2147483647 h 1573"/>
              <a:gd name="T74" fmla="*/ 2147483647 w 5760"/>
              <a:gd name="T75" fmla="*/ 2147483647 h 1573"/>
              <a:gd name="T76" fmla="*/ 2147483647 w 5760"/>
              <a:gd name="T77" fmla="*/ 2147483647 h 1573"/>
              <a:gd name="T78" fmla="*/ 2147483647 w 5760"/>
              <a:gd name="T79" fmla="*/ 2147483647 h 1573"/>
              <a:gd name="T80" fmla="*/ 2147483647 w 5760"/>
              <a:gd name="T81" fmla="*/ 2147483647 h 1573"/>
              <a:gd name="T82" fmla="*/ 2147483647 w 5760"/>
              <a:gd name="T83" fmla="*/ 2147483647 h 1573"/>
              <a:gd name="T84" fmla="*/ 2147483647 w 5760"/>
              <a:gd name="T85" fmla="*/ 2147483647 h 1573"/>
              <a:gd name="T86" fmla="*/ 2147483647 w 5760"/>
              <a:gd name="T87" fmla="*/ 2147483647 h 1573"/>
              <a:gd name="T88" fmla="*/ 2147483647 w 5760"/>
              <a:gd name="T89" fmla="*/ 2147483647 h 1573"/>
              <a:gd name="T90" fmla="*/ 2147483647 w 5760"/>
              <a:gd name="T91" fmla="*/ 2147483647 h 1573"/>
              <a:gd name="T92" fmla="*/ 2147483647 w 5760"/>
              <a:gd name="T93" fmla="*/ 2147483647 h 1573"/>
              <a:gd name="T94" fmla="*/ 2147483647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1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7 h 970"/>
              <a:gd name="T4" fmla="*/ 2147483647 w 5760"/>
              <a:gd name="T5" fmla="*/ 2147483647 h 970"/>
              <a:gd name="T6" fmla="*/ 2147483647 w 5760"/>
              <a:gd name="T7" fmla="*/ 2147483647 h 970"/>
              <a:gd name="T8" fmla="*/ 2147483647 w 5760"/>
              <a:gd name="T9" fmla="*/ 2147483647 h 970"/>
              <a:gd name="T10" fmla="*/ 2147483647 w 5760"/>
              <a:gd name="T11" fmla="*/ 2147483647 h 970"/>
              <a:gd name="T12" fmla="*/ 2147483647 w 5760"/>
              <a:gd name="T13" fmla="*/ 2147483647 h 970"/>
              <a:gd name="T14" fmla="*/ 2147483647 w 5760"/>
              <a:gd name="T15" fmla="*/ 2147483647 h 970"/>
              <a:gd name="T16" fmla="*/ 2147483647 w 5760"/>
              <a:gd name="T17" fmla="*/ 2147483647 h 970"/>
              <a:gd name="T18" fmla="*/ 2147483647 w 5760"/>
              <a:gd name="T19" fmla="*/ 2147483647 h 970"/>
              <a:gd name="T20" fmla="*/ 2147483647 w 5760"/>
              <a:gd name="T21" fmla="*/ 2147483647 h 970"/>
              <a:gd name="T22" fmla="*/ 2147483647 w 5760"/>
              <a:gd name="T23" fmla="*/ 2147483647 h 970"/>
              <a:gd name="T24" fmla="*/ 2147483647 w 5760"/>
              <a:gd name="T25" fmla="*/ 2147483647 h 970"/>
              <a:gd name="T26" fmla="*/ 2147483647 w 5760"/>
              <a:gd name="T27" fmla="*/ 2147483647 h 970"/>
              <a:gd name="T28" fmla="*/ 2147483647 w 5760"/>
              <a:gd name="T29" fmla="*/ 2147483647 h 970"/>
              <a:gd name="T30" fmla="*/ 2147483647 w 5760"/>
              <a:gd name="T31" fmla="*/ 2147483647 h 970"/>
              <a:gd name="T32" fmla="*/ 2147483647 w 5760"/>
              <a:gd name="T33" fmla="*/ 2147483647 h 970"/>
              <a:gd name="T34" fmla="*/ 2147483647 w 5760"/>
              <a:gd name="T35" fmla="*/ 2147483647 h 970"/>
              <a:gd name="T36" fmla="*/ 2147483647 w 5760"/>
              <a:gd name="T37" fmla="*/ 2147483647 h 970"/>
              <a:gd name="T38" fmla="*/ 2147483647 w 5760"/>
              <a:gd name="T39" fmla="*/ 2147483647 h 970"/>
              <a:gd name="T40" fmla="*/ 2147483647 w 5760"/>
              <a:gd name="T41" fmla="*/ 2147483647 h 970"/>
              <a:gd name="T42" fmla="*/ 2147483647 w 5760"/>
              <a:gd name="T43" fmla="*/ 2147483647 h 970"/>
              <a:gd name="T44" fmla="*/ 2147483647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73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735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hangingPunct="0"/>
            <a:fld id="{CEC67849-8ABE-464D-848E-C2753FCCD577}" type="slidenum">
              <a:rPr lang="en-US" altLang="en-US" smtClean="0">
                <a:solidFill>
                  <a:srgbClr val="FFFFFF"/>
                </a:solidFill>
                <a:latin typeface="Times New Roman" panose="02020603050405020304" pitchFamily="18" charset="0"/>
              </a:rPr>
              <a:pPr eaLnBrk="0" hangingPunct="0"/>
              <a:t>‹#›</a:t>
            </a:fld>
            <a:endParaRPr lang="en-US" altLang="en-US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2431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43.xml"/><Relationship Id="rId18" Type="http://schemas.openxmlformats.org/officeDocument/2006/relationships/slide" Target="slide17.xml"/><Relationship Id="rId26" Type="http://schemas.openxmlformats.org/officeDocument/2006/relationships/slide" Target="slide21.xml"/><Relationship Id="rId3" Type="http://schemas.openxmlformats.org/officeDocument/2006/relationships/oleObject" Target="../embeddings/oleObject1.bin"/><Relationship Id="rId21" Type="http://schemas.openxmlformats.org/officeDocument/2006/relationships/slide" Target="slide47.xml"/><Relationship Id="rId7" Type="http://schemas.openxmlformats.org/officeDocument/2006/relationships/slide" Target="slide7.xml"/><Relationship Id="rId12" Type="http://schemas.openxmlformats.org/officeDocument/2006/relationships/slide" Target="slide23.xml"/><Relationship Id="rId17" Type="http://schemas.openxmlformats.org/officeDocument/2006/relationships/slide" Target="slide45.xml"/><Relationship Id="rId25" Type="http://schemas.openxmlformats.org/officeDocument/2006/relationships/slide" Target="slide49.xml"/><Relationship Id="rId2" Type="http://schemas.openxmlformats.org/officeDocument/2006/relationships/slideLayout" Target="../slideLayouts/slideLayout23.xml"/><Relationship Id="rId16" Type="http://schemas.openxmlformats.org/officeDocument/2006/relationships/slide" Target="slide35.xml"/><Relationship Id="rId20" Type="http://schemas.openxmlformats.org/officeDocument/2006/relationships/slide" Target="slide37.xml"/><Relationship Id="rId29" Type="http://schemas.openxmlformats.org/officeDocument/2006/relationships/slide" Target="slide51.xml"/><Relationship Id="rId1" Type="http://schemas.openxmlformats.org/officeDocument/2006/relationships/vmlDrawing" Target="../drawings/vmlDrawing1.vml"/><Relationship Id="rId6" Type="http://schemas.openxmlformats.org/officeDocument/2006/relationships/slide" Target="slide5.xml"/><Relationship Id="rId11" Type="http://schemas.openxmlformats.org/officeDocument/2006/relationships/slide" Target="slide33.xml"/><Relationship Id="rId24" Type="http://schemas.openxmlformats.org/officeDocument/2006/relationships/slide" Target="slide39.xml"/><Relationship Id="rId5" Type="http://schemas.openxmlformats.org/officeDocument/2006/relationships/slide" Target="slide3.xml"/><Relationship Id="rId15" Type="http://schemas.openxmlformats.org/officeDocument/2006/relationships/slide" Target="slide25.xml"/><Relationship Id="rId23" Type="http://schemas.openxmlformats.org/officeDocument/2006/relationships/slide" Target="slide29.xml"/><Relationship Id="rId28" Type="http://schemas.openxmlformats.org/officeDocument/2006/relationships/slide" Target="slide41.xml"/><Relationship Id="rId10" Type="http://schemas.openxmlformats.org/officeDocument/2006/relationships/slide" Target="slide13.xml"/><Relationship Id="rId19" Type="http://schemas.openxmlformats.org/officeDocument/2006/relationships/slide" Target="slide27.xml"/><Relationship Id="rId4" Type="http://schemas.openxmlformats.org/officeDocument/2006/relationships/image" Target="../media/image1.wmf"/><Relationship Id="rId9" Type="http://schemas.openxmlformats.org/officeDocument/2006/relationships/slide" Target="slide11.xml"/><Relationship Id="rId14" Type="http://schemas.openxmlformats.org/officeDocument/2006/relationships/slide" Target="slide15.xml"/><Relationship Id="rId22" Type="http://schemas.openxmlformats.org/officeDocument/2006/relationships/slide" Target="slide19.xml"/><Relationship Id="rId27" Type="http://schemas.openxmlformats.org/officeDocument/2006/relationships/slide" Target="slide31.xml"/><Relationship Id="rId30" Type="http://schemas.openxmlformats.org/officeDocument/2006/relationships/slide" Target="slide5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7.xml"/><Relationship Id="rId1" Type="http://schemas.openxmlformats.org/officeDocument/2006/relationships/audio" Target="file:///C:\My%20Documents\final_Q.wav" TargetMode="External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quizlet.com/1671026/flashcard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>
                <a:solidFill>
                  <a:srgbClr val="33CC33"/>
                </a:solidFill>
              </a:rPr>
              <a:t>J&amp;H Test</a:t>
            </a:r>
            <a:endParaRPr lang="en-US" sz="6600" b="1" dirty="0">
              <a:solidFill>
                <a:srgbClr val="33CC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/>
          <a:p>
            <a:r>
              <a:rPr lang="en-US" dirty="0" smtClean="0"/>
              <a:t>*Use website (via Google Classroom)</a:t>
            </a:r>
          </a:p>
          <a:p>
            <a:r>
              <a:rPr lang="en-US" dirty="0" smtClean="0"/>
              <a:t>*Bring your novel to the test tomorrow.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5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$400 Answer </a:t>
            </a:r>
          </a:p>
        </p:txBody>
      </p:sp>
      <p:pic>
        <p:nvPicPr>
          <p:cNvPr id="1126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0" y="2995613"/>
            <a:ext cx="63690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800" b="1" smtClean="0">
                <a:solidFill>
                  <a:srgbClr val="FFFFFF"/>
                </a:solidFill>
              </a:rPr>
              <a:t>Total Depravity of Man</a:t>
            </a:r>
            <a:endParaRPr lang="en-US" altLang="en-US" sz="3600" b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2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$500 Question: Author</a:t>
            </a:r>
          </a:p>
        </p:txBody>
      </p:sp>
      <p:pic>
        <p:nvPicPr>
          <p:cNvPr id="1229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2817813"/>
            <a:ext cx="7847013" cy="144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What inspired Stevenson to write </a:t>
            </a:r>
          </a:p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this novel?</a:t>
            </a:r>
            <a:endParaRPr lang="en-US" altLang="en-US" sz="3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00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$500 Answer</a:t>
            </a:r>
          </a:p>
        </p:txBody>
      </p:sp>
      <p:pic>
        <p:nvPicPr>
          <p:cNvPr id="1331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362200" y="3048000"/>
            <a:ext cx="5024438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a dream or nightmare</a:t>
            </a:r>
            <a:endParaRPr lang="en-US" altLang="en-US" sz="3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0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$100 Question: Quotes</a:t>
            </a:r>
          </a:p>
        </p:txBody>
      </p:sp>
      <p:pic>
        <p:nvPicPr>
          <p:cNvPr id="1433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43000" y="2362200"/>
            <a:ext cx="76787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3600" b="1" smtClean="0">
                <a:solidFill>
                  <a:srgbClr val="FFFFFF"/>
                </a:solidFill>
              </a:rPr>
              <a:t>Who says: </a:t>
            </a:r>
            <a:r>
              <a:rPr lang="en-US" altLang="en-US" sz="3600" smtClean="0">
                <a:solidFill>
                  <a:srgbClr val="FFFFFF"/>
                </a:solidFill>
              </a:rPr>
              <a:t>“If I am the chief of </a:t>
            </a:r>
          </a:p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sinners, I am the chief of sufferers also.”</a:t>
            </a:r>
          </a:p>
        </p:txBody>
      </p:sp>
    </p:spTree>
    <p:extLst>
      <p:ext uri="{BB962C8B-B14F-4D97-AF65-F5344CB8AC3E}">
        <p14:creationId xmlns:p14="http://schemas.microsoft.com/office/powerpoint/2010/main" val="362693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$100 Answer</a:t>
            </a:r>
          </a:p>
        </p:txBody>
      </p:sp>
      <p:pic>
        <p:nvPicPr>
          <p:cNvPr id="1536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276600" y="2822575"/>
            <a:ext cx="244316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b="1" smtClean="0">
                <a:solidFill>
                  <a:srgbClr val="FFFFFF"/>
                </a:solidFill>
              </a:rPr>
              <a:t>JEKYLL</a:t>
            </a:r>
            <a:endParaRPr lang="en-US" altLang="en-US" sz="3200" b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5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$200 Question: Quotes</a:t>
            </a:r>
          </a:p>
        </p:txBody>
      </p:sp>
      <p:pic>
        <p:nvPicPr>
          <p:cNvPr id="1638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184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6389" name="TextBox 2"/>
          <p:cNvSpPr txBox="1">
            <a:spLocks noChangeArrowheads="1"/>
          </p:cNvSpPr>
          <p:nvPr/>
        </p:nvSpPr>
        <p:spPr bwMode="auto">
          <a:xfrm>
            <a:off x="1889125" y="2209800"/>
            <a:ext cx="58832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3600" b="1" smtClean="0">
                <a:solidFill>
                  <a:srgbClr val="FFFFFF"/>
                </a:solidFill>
              </a:rPr>
              <a:t>Who says: </a:t>
            </a:r>
            <a:r>
              <a:rPr lang="en-US" altLang="en-US" sz="3600" smtClean="0">
                <a:solidFill>
                  <a:srgbClr val="FFFFFF"/>
                </a:solidFill>
              </a:rPr>
              <a:t>“I incline to Cain’s heresy,” he used to say quaintly: “I let my brother go to the devil in his own way.”</a:t>
            </a:r>
          </a:p>
        </p:txBody>
      </p:sp>
    </p:spTree>
    <p:extLst>
      <p:ext uri="{BB962C8B-B14F-4D97-AF65-F5344CB8AC3E}">
        <p14:creationId xmlns:p14="http://schemas.microsoft.com/office/powerpoint/2010/main" val="210363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$200 Answer</a:t>
            </a:r>
          </a:p>
        </p:txBody>
      </p:sp>
      <p:pic>
        <p:nvPicPr>
          <p:cNvPr id="1741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514600" y="2819400"/>
            <a:ext cx="441801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6000" b="1" smtClean="0">
                <a:solidFill>
                  <a:srgbClr val="FFFFFF"/>
                </a:solidFill>
              </a:rPr>
              <a:t>UTTERSON</a:t>
            </a:r>
          </a:p>
        </p:txBody>
      </p:sp>
    </p:spTree>
    <p:extLst>
      <p:ext uri="{BB962C8B-B14F-4D97-AF65-F5344CB8AC3E}">
        <p14:creationId xmlns:p14="http://schemas.microsoft.com/office/powerpoint/2010/main" val="225680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$300 Question: Quotes</a:t>
            </a:r>
          </a:p>
        </p:txBody>
      </p:sp>
      <p:pic>
        <p:nvPicPr>
          <p:cNvPr id="1843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330325" y="2667000"/>
            <a:ext cx="751681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3600" b="1" smtClean="0">
                <a:solidFill>
                  <a:srgbClr val="FFFFFF"/>
                </a:solidFill>
              </a:rPr>
              <a:t>Who says: </a:t>
            </a:r>
            <a:r>
              <a:rPr lang="en-US" altLang="en-US" sz="3600" smtClean="0">
                <a:solidFill>
                  <a:srgbClr val="FFFFFF"/>
                </a:solidFill>
              </a:rPr>
              <a:t>“I bind my honor to you </a:t>
            </a:r>
          </a:p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that I am done with him in this world.”</a:t>
            </a:r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4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$300 Answer</a:t>
            </a:r>
          </a:p>
        </p:txBody>
      </p:sp>
      <p:pic>
        <p:nvPicPr>
          <p:cNvPr id="1945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125788" y="2784475"/>
            <a:ext cx="2443162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b="1" smtClean="0">
                <a:solidFill>
                  <a:srgbClr val="FFFFFF"/>
                </a:solidFill>
              </a:rPr>
              <a:t>JEKYLL</a:t>
            </a:r>
          </a:p>
        </p:txBody>
      </p:sp>
    </p:spTree>
    <p:extLst>
      <p:ext uri="{BB962C8B-B14F-4D97-AF65-F5344CB8AC3E}">
        <p14:creationId xmlns:p14="http://schemas.microsoft.com/office/powerpoint/2010/main" val="184820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$400 Question: Quotes</a:t>
            </a:r>
          </a:p>
        </p:txBody>
      </p:sp>
      <p:pic>
        <p:nvPicPr>
          <p:cNvPr id="2048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2341563"/>
            <a:ext cx="8008938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000" b="1" smtClean="0">
                <a:solidFill>
                  <a:srgbClr val="FFFFFF"/>
                </a:solidFill>
              </a:rPr>
              <a:t>Who says: </a:t>
            </a:r>
            <a:r>
              <a:rPr lang="en-US" altLang="en-US" sz="4000" smtClean="0">
                <a:solidFill>
                  <a:srgbClr val="FFFFFF"/>
                </a:solidFill>
              </a:rPr>
              <a:t>“I have had a shock…and </a:t>
            </a:r>
          </a:p>
          <a:p>
            <a:pPr eaLnBrk="0" hangingPunct="0"/>
            <a:r>
              <a:rPr lang="en-US" altLang="en-US" sz="4000" smtClean="0">
                <a:solidFill>
                  <a:srgbClr val="FFFFFF"/>
                </a:solidFill>
              </a:rPr>
              <a:t>I shall never recover. It is a question</a:t>
            </a:r>
          </a:p>
          <a:p>
            <a:pPr eaLnBrk="0" hangingPunct="0"/>
            <a:r>
              <a:rPr lang="en-US" altLang="en-US" sz="4000" smtClean="0">
                <a:solidFill>
                  <a:srgbClr val="FFFFFF"/>
                </a:solidFill>
              </a:rPr>
              <a:t>of weeks.”</a:t>
            </a:r>
            <a:endParaRPr lang="en-US" altLang="en-US" sz="2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2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z="6000" i="1" smtClean="0">
                <a:solidFill>
                  <a:schemeClr val="folHlink"/>
                </a:solidFill>
              </a:rPr>
              <a:t>Jekyll &amp; Hyde </a:t>
            </a:r>
            <a:r>
              <a:rPr lang="en-US" altLang="en-US" sz="6000" smtClean="0">
                <a:solidFill>
                  <a:schemeClr val="folHlink"/>
                </a:solidFill>
              </a:rPr>
              <a:t>Jeopardy</a:t>
            </a:r>
            <a:endParaRPr lang="en-US" altLang="en-US" sz="3200" smtClean="0"/>
          </a:p>
        </p:txBody>
      </p:sp>
      <p:graphicFrame>
        <p:nvGraphicFramePr>
          <p:cNvPr id="3075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762000" y="1533525"/>
          <a:ext cx="7775575" cy="463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7927340" imgH="4732020" progId="Word.Document.8">
                  <p:embed/>
                </p:oleObj>
              </mc:Choice>
              <mc:Fallback>
                <p:oleObj name="Document" r:id="rId3" imgW="7927340" imgH="47320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33525"/>
                        <a:ext cx="7775575" cy="463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62038" y="1722438"/>
            <a:ext cx="1143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b="1" smtClean="0">
                <a:solidFill>
                  <a:srgbClr val="000000"/>
                </a:solidFill>
              </a:rPr>
              <a:t>Author</a:t>
            </a:r>
            <a:endParaRPr lang="en-US" altLang="en-US" b="1" smtClean="0">
              <a:solidFill>
                <a:srgbClr val="FFFFFF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1722438"/>
            <a:ext cx="1752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/>
            <a:r>
              <a:rPr lang="en-US" altLang="en-US" b="1" smtClean="0">
                <a:solidFill>
                  <a:srgbClr val="000000"/>
                </a:solidFill>
              </a:rPr>
              <a:t>Quotes</a:t>
            </a:r>
            <a:endParaRPr lang="en-US" altLang="en-US" b="1" smtClean="0">
              <a:solidFill>
                <a:srgbClr val="FFFFFF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962400" y="1747838"/>
            <a:ext cx="13747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b="1" smtClean="0">
                <a:solidFill>
                  <a:srgbClr val="000000"/>
                </a:solidFill>
              </a:rPr>
              <a:t> Symbols</a:t>
            </a:r>
            <a:endParaRPr lang="en-US" altLang="en-US" b="1" smtClean="0">
              <a:solidFill>
                <a:srgbClr val="FFFFFF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394325" y="1752600"/>
            <a:ext cx="14589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b="1" smtClean="0">
                <a:solidFill>
                  <a:srgbClr val="000000"/>
                </a:solidFill>
              </a:rPr>
              <a:t> Allusions</a:t>
            </a:r>
            <a:endParaRPr lang="en-US" altLang="en-US" b="1" smtClean="0">
              <a:solidFill>
                <a:srgbClr val="FFFFFF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200900" y="1757363"/>
            <a:ext cx="7905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b="1" smtClean="0">
                <a:solidFill>
                  <a:srgbClr val="000000"/>
                </a:solidFill>
              </a:rPr>
              <a:t>Plot</a:t>
            </a:r>
            <a:endParaRPr lang="en-US" altLang="en-US" b="1" smtClean="0">
              <a:solidFill>
                <a:srgbClr val="FFFFFF"/>
              </a:solidFill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882650" y="25146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5" action="ppaction://hlinksldjump"/>
              </a:rPr>
              <a:t>Q $100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898525" y="3241675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6" action="ppaction://hlinksldjump"/>
              </a:rPr>
              <a:t>Q $200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898525" y="4003675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7" action="ppaction://hlinksldjump"/>
              </a:rPr>
              <a:t>Q $300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898525" y="4765675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8" action="ppaction://hlinksldjump"/>
              </a:rPr>
              <a:t>Q $400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898525" y="5527675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9" action="ppaction://hlinksldjump"/>
              </a:rPr>
              <a:t>Q $500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86" name="Rectangle 15"/>
          <p:cNvSpPr>
            <a:spLocks noChangeArrowheads="1"/>
          </p:cNvSpPr>
          <p:nvPr/>
        </p:nvSpPr>
        <p:spPr bwMode="auto">
          <a:xfrm>
            <a:off x="2514600" y="25146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10" action="ppaction://hlinksldjump"/>
              </a:rPr>
              <a:t>Q $100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87" name="Rectangle 16"/>
          <p:cNvSpPr>
            <a:spLocks noChangeArrowheads="1"/>
          </p:cNvSpPr>
          <p:nvPr/>
        </p:nvSpPr>
        <p:spPr bwMode="auto">
          <a:xfrm>
            <a:off x="5562600" y="25146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11" action="ppaction://hlinksldjump"/>
              </a:rPr>
              <a:t>Q $100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88" name="Rectangle 17"/>
          <p:cNvSpPr>
            <a:spLocks noChangeArrowheads="1"/>
          </p:cNvSpPr>
          <p:nvPr/>
        </p:nvSpPr>
        <p:spPr bwMode="auto">
          <a:xfrm>
            <a:off x="4038600" y="25146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12" action="ppaction://hlinksldjump"/>
              </a:rPr>
              <a:t>Q $100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89" name="Rectangle 18"/>
          <p:cNvSpPr>
            <a:spLocks noChangeArrowheads="1"/>
          </p:cNvSpPr>
          <p:nvPr/>
        </p:nvSpPr>
        <p:spPr bwMode="auto">
          <a:xfrm>
            <a:off x="7010400" y="25146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13" action="ppaction://hlinksldjump"/>
              </a:rPr>
              <a:t>Q $100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90" name="Rectangle 19"/>
          <p:cNvSpPr>
            <a:spLocks noChangeArrowheads="1"/>
          </p:cNvSpPr>
          <p:nvPr/>
        </p:nvSpPr>
        <p:spPr bwMode="auto">
          <a:xfrm>
            <a:off x="2514600" y="32766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14" action="ppaction://hlinksldjump"/>
              </a:rPr>
              <a:t>Q $200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91" name="Rectangle 20"/>
          <p:cNvSpPr>
            <a:spLocks noChangeArrowheads="1"/>
          </p:cNvSpPr>
          <p:nvPr/>
        </p:nvSpPr>
        <p:spPr bwMode="auto">
          <a:xfrm>
            <a:off x="4038600" y="32766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15" action="ppaction://hlinksldjump"/>
              </a:rPr>
              <a:t>Q $200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92" name="Rectangle 21"/>
          <p:cNvSpPr>
            <a:spLocks noChangeArrowheads="1"/>
          </p:cNvSpPr>
          <p:nvPr/>
        </p:nvSpPr>
        <p:spPr bwMode="auto">
          <a:xfrm>
            <a:off x="5562600" y="32766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16" action="ppaction://hlinksldjump"/>
              </a:rPr>
              <a:t>Q $200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93" name="Rectangle 22"/>
          <p:cNvSpPr>
            <a:spLocks noChangeArrowheads="1"/>
          </p:cNvSpPr>
          <p:nvPr/>
        </p:nvSpPr>
        <p:spPr bwMode="auto">
          <a:xfrm>
            <a:off x="7010400" y="32766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17" action="ppaction://hlinksldjump"/>
              </a:rPr>
              <a:t>Q $200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94" name="Rectangle 23"/>
          <p:cNvSpPr>
            <a:spLocks noChangeArrowheads="1"/>
          </p:cNvSpPr>
          <p:nvPr/>
        </p:nvSpPr>
        <p:spPr bwMode="auto">
          <a:xfrm>
            <a:off x="2514600" y="39624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18" action="ppaction://hlinksldjump"/>
              </a:rPr>
              <a:t>Q $300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95" name="Rectangle 24"/>
          <p:cNvSpPr>
            <a:spLocks noChangeArrowheads="1"/>
          </p:cNvSpPr>
          <p:nvPr/>
        </p:nvSpPr>
        <p:spPr bwMode="auto">
          <a:xfrm>
            <a:off x="3962400" y="3962400"/>
            <a:ext cx="11763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19" action="ppaction://hlinksldjump"/>
              </a:rPr>
              <a:t> Q $300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96" name="Rectangle 25"/>
          <p:cNvSpPr>
            <a:spLocks noChangeArrowheads="1"/>
          </p:cNvSpPr>
          <p:nvPr/>
        </p:nvSpPr>
        <p:spPr bwMode="auto">
          <a:xfrm>
            <a:off x="5538788" y="3962400"/>
            <a:ext cx="1090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20" action="ppaction://hlinksldjump"/>
              </a:rPr>
              <a:t>Q $300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97" name="Rectangle 26"/>
          <p:cNvSpPr>
            <a:spLocks noChangeArrowheads="1"/>
          </p:cNvSpPr>
          <p:nvPr/>
        </p:nvSpPr>
        <p:spPr bwMode="auto">
          <a:xfrm>
            <a:off x="7010400" y="40386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21" action="ppaction://hlinksldjump"/>
              </a:rPr>
              <a:t>Q $300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98" name="Rectangle 27"/>
          <p:cNvSpPr>
            <a:spLocks noChangeArrowheads="1"/>
          </p:cNvSpPr>
          <p:nvPr/>
        </p:nvSpPr>
        <p:spPr bwMode="auto">
          <a:xfrm>
            <a:off x="2514600" y="47244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22" action="ppaction://hlinksldjump"/>
              </a:rPr>
              <a:t>Q $400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099" name="Rectangle 28"/>
          <p:cNvSpPr>
            <a:spLocks noChangeArrowheads="1"/>
          </p:cNvSpPr>
          <p:nvPr/>
        </p:nvSpPr>
        <p:spPr bwMode="auto">
          <a:xfrm>
            <a:off x="4038600" y="48006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23" action="ppaction://hlinksldjump"/>
              </a:rPr>
              <a:t>Q $400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100" name="Rectangle 29"/>
          <p:cNvSpPr>
            <a:spLocks noChangeArrowheads="1"/>
          </p:cNvSpPr>
          <p:nvPr/>
        </p:nvSpPr>
        <p:spPr bwMode="auto">
          <a:xfrm>
            <a:off x="5562600" y="48006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24" action="ppaction://hlinksldjump"/>
              </a:rPr>
              <a:t>Q $400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101" name="Rectangle 30"/>
          <p:cNvSpPr>
            <a:spLocks noChangeArrowheads="1"/>
          </p:cNvSpPr>
          <p:nvPr/>
        </p:nvSpPr>
        <p:spPr bwMode="auto">
          <a:xfrm>
            <a:off x="7010400" y="48006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25" action="ppaction://hlinksldjump"/>
              </a:rPr>
              <a:t>Q $400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102" name="Rectangle 31"/>
          <p:cNvSpPr>
            <a:spLocks noChangeArrowheads="1"/>
          </p:cNvSpPr>
          <p:nvPr/>
        </p:nvSpPr>
        <p:spPr bwMode="auto">
          <a:xfrm>
            <a:off x="2514600" y="55626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26" action="ppaction://hlinksldjump"/>
              </a:rPr>
              <a:t>Q $500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103" name="Rectangle 32"/>
          <p:cNvSpPr>
            <a:spLocks noChangeArrowheads="1"/>
          </p:cNvSpPr>
          <p:nvPr/>
        </p:nvSpPr>
        <p:spPr bwMode="auto">
          <a:xfrm>
            <a:off x="4038600" y="55626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27" action="ppaction://hlinksldjump"/>
              </a:rPr>
              <a:t>Q $500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104" name="Rectangle 33"/>
          <p:cNvSpPr>
            <a:spLocks noChangeArrowheads="1"/>
          </p:cNvSpPr>
          <p:nvPr/>
        </p:nvSpPr>
        <p:spPr bwMode="auto">
          <a:xfrm>
            <a:off x="5562600" y="55626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28" action="ppaction://hlinksldjump"/>
              </a:rPr>
              <a:t>Q $500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105" name="Rectangle 34"/>
          <p:cNvSpPr>
            <a:spLocks noChangeArrowheads="1"/>
          </p:cNvSpPr>
          <p:nvPr/>
        </p:nvSpPr>
        <p:spPr bwMode="auto">
          <a:xfrm>
            <a:off x="7010400" y="55626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29" action="ppaction://hlinksldjump"/>
              </a:rPr>
              <a:t>Q $500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106" name="Text Box 47"/>
          <p:cNvSpPr txBox="1">
            <a:spLocks noChangeArrowheads="1"/>
          </p:cNvSpPr>
          <p:nvPr/>
        </p:nvSpPr>
        <p:spPr bwMode="auto">
          <a:xfrm>
            <a:off x="6765925" y="6324600"/>
            <a:ext cx="1995488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FFFFFF"/>
                </a:solidFill>
                <a:hlinkClick r:id="rId30" action="ppaction://hlinksldjump"/>
              </a:rPr>
              <a:t>Final Jeopardy</a:t>
            </a:r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9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$400 Answer</a:t>
            </a:r>
          </a:p>
        </p:txBody>
      </p:sp>
      <p:pic>
        <p:nvPicPr>
          <p:cNvPr id="2150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590800" y="2706688"/>
            <a:ext cx="4532313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5400" b="1" smtClean="0">
                <a:solidFill>
                  <a:srgbClr val="FFFFFF"/>
                </a:solidFill>
              </a:rPr>
              <a:t>DR. LANYON</a:t>
            </a:r>
          </a:p>
        </p:txBody>
      </p:sp>
    </p:spTree>
    <p:extLst>
      <p:ext uri="{BB962C8B-B14F-4D97-AF65-F5344CB8AC3E}">
        <p14:creationId xmlns:p14="http://schemas.microsoft.com/office/powerpoint/2010/main" val="126150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$500 Question: Quotes</a:t>
            </a:r>
          </a:p>
        </p:txBody>
      </p:sp>
      <p:pic>
        <p:nvPicPr>
          <p:cNvPr id="2253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303338" y="2590800"/>
            <a:ext cx="66357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000" b="1" smtClean="0">
                <a:solidFill>
                  <a:srgbClr val="FFFFFF"/>
                </a:solidFill>
              </a:rPr>
              <a:t>Who says: </a:t>
            </a:r>
            <a:r>
              <a:rPr lang="en-US" altLang="en-US" sz="4000" smtClean="0">
                <a:solidFill>
                  <a:srgbClr val="FFFFFF"/>
                </a:solidFill>
              </a:rPr>
              <a:t>“Will you be wise? </a:t>
            </a:r>
          </a:p>
          <a:p>
            <a:pPr eaLnBrk="0" hangingPunct="0"/>
            <a:r>
              <a:rPr lang="en-US" altLang="en-US" sz="4000" smtClean="0">
                <a:solidFill>
                  <a:srgbClr val="FFFFFF"/>
                </a:solidFill>
              </a:rPr>
              <a:t>Will you be guided?”</a:t>
            </a:r>
          </a:p>
        </p:txBody>
      </p:sp>
    </p:spTree>
    <p:extLst>
      <p:ext uri="{BB962C8B-B14F-4D97-AF65-F5344CB8AC3E}">
        <p14:creationId xmlns:p14="http://schemas.microsoft.com/office/powerpoint/2010/main" val="87223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$500 Answer</a:t>
            </a:r>
          </a:p>
        </p:txBody>
      </p:sp>
      <p:pic>
        <p:nvPicPr>
          <p:cNvPr id="2355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505200" y="2971800"/>
            <a:ext cx="19621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800" b="1" smtClean="0">
                <a:solidFill>
                  <a:srgbClr val="FFFFFF"/>
                </a:solidFill>
              </a:rPr>
              <a:t>HYDE</a:t>
            </a:r>
          </a:p>
        </p:txBody>
      </p:sp>
    </p:spTree>
    <p:extLst>
      <p:ext uri="{BB962C8B-B14F-4D97-AF65-F5344CB8AC3E}">
        <p14:creationId xmlns:p14="http://schemas.microsoft.com/office/powerpoint/2010/main" val="131039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$100 Question: Symbols</a:t>
            </a:r>
          </a:p>
        </p:txBody>
      </p:sp>
      <p:pic>
        <p:nvPicPr>
          <p:cNvPr id="2457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295400" y="2133600"/>
            <a:ext cx="7361238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The key is a </a:t>
            </a:r>
            <a:r>
              <a:rPr lang="en-US" altLang="en-US" sz="4400" b="1" smtClean="0">
                <a:solidFill>
                  <a:srgbClr val="FFFFFF"/>
                </a:solidFill>
              </a:rPr>
              <a:t>symbol </a:t>
            </a:r>
            <a:r>
              <a:rPr lang="en-US" altLang="en-US" sz="4400" smtClean="0">
                <a:solidFill>
                  <a:srgbClr val="FFFFFF"/>
                </a:solidFill>
              </a:rPr>
              <a:t>of what in </a:t>
            </a:r>
          </a:p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the story?</a:t>
            </a:r>
            <a:endParaRPr lang="en-US" altLang="en-US" sz="3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12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$100 Answer</a:t>
            </a:r>
          </a:p>
        </p:txBody>
      </p:sp>
      <p:pic>
        <p:nvPicPr>
          <p:cNvPr id="2560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870075" y="2895600"/>
            <a:ext cx="53562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6000" smtClean="0">
                <a:solidFill>
                  <a:srgbClr val="FFFFFF"/>
                </a:solidFill>
              </a:rPr>
              <a:t>Power/Authority</a:t>
            </a:r>
            <a:endParaRPr lang="en-US" altLang="en-US" sz="4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50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$200 Question: Symbols</a:t>
            </a:r>
          </a:p>
        </p:txBody>
      </p:sp>
      <p:pic>
        <p:nvPicPr>
          <p:cNvPr id="2662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676400" y="2133600"/>
            <a:ext cx="54292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000" smtClean="0">
                <a:solidFill>
                  <a:srgbClr val="FFFFFF"/>
                </a:solidFill>
              </a:rPr>
              <a:t>What do </a:t>
            </a:r>
            <a:r>
              <a:rPr lang="en-US" altLang="en-US" sz="4000" b="1" smtClean="0">
                <a:solidFill>
                  <a:srgbClr val="FFFFFF"/>
                </a:solidFill>
              </a:rPr>
              <a:t>doors </a:t>
            </a:r>
            <a:r>
              <a:rPr lang="en-US" altLang="en-US" sz="4000" smtClean="0">
                <a:solidFill>
                  <a:srgbClr val="FFFFFF"/>
                </a:solidFill>
              </a:rPr>
              <a:t>represent </a:t>
            </a:r>
          </a:p>
          <a:p>
            <a:pPr eaLnBrk="0" hangingPunct="0"/>
            <a:r>
              <a:rPr lang="en-US" altLang="en-US" sz="4000" smtClean="0">
                <a:solidFill>
                  <a:srgbClr val="FFFFFF"/>
                </a:solidFill>
              </a:rPr>
              <a:t>in this story?</a:t>
            </a:r>
            <a:endParaRPr lang="en-US" altLang="en-US" sz="2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6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$200 Answer</a:t>
            </a:r>
          </a:p>
        </p:txBody>
      </p:sp>
      <p:pic>
        <p:nvPicPr>
          <p:cNvPr id="2765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Box 1"/>
          <p:cNvSpPr txBox="1">
            <a:spLocks noChangeArrowheads="1"/>
          </p:cNvSpPr>
          <p:nvPr/>
        </p:nvSpPr>
        <p:spPr bwMode="auto">
          <a:xfrm>
            <a:off x="2514600" y="2667000"/>
            <a:ext cx="4800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Pathways of Evil</a:t>
            </a:r>
          </a:p>
        </p:txBody>
      </p:sp>
    </p:spTree>
    <p:extLst>
      <p:ext uri="{BB962C8B-B14F-4D97-AF65-F5344CB8AC3E}">
        <p14:creationId xmlns:p14="http://schemas.microsoft.com/office/powerpoint/2010/main" val="50214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$300 Question: Symbols</a:t>
            </a:r>
          </a:p>
        </p:txBody>
      </p:sp>
      <p:pic>
        <p:nvPicPr>
          <p:cNvPr id="2867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889125" y="2568575"/>
            <a:ext cx="57499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When Carew and Hyde meet, </a:t>
            </a:r>
          </a:p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what does </a:t>
            </a:r>
            <a:r>
              <a:rPr lang="en-US" altLang="en-US" sz="3600" b="1" smtClean="0">
                <a:solidFill>
                  <a:srgbClr val="FFFFFF"/>
                </a:solidFill>
              </a:rPr>
              <a:t>Carew </a:t>
            </a:r>
            <a:r>
              <a:rPr lang="en-US" altLang="en-US" sz="3600" smtClean="0">
                <a:solidFill>
                  <a:srgbClr val="FFFFFF"/>
                </a:solidFill>
              </a:rPr>
              <a:t>represent?</a:t>
            </a:r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7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$300 Answer</a:t>
            </a:r>
          </a:p>
        </p:txBody>
      </p:sp>
      <p:pic>
        <p:nvPicPr>
          <p:cNvPr id="2969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590800" y="2895600"/>
            <a:ext cx="39433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800" b="1" smtClean="0">
                <a:solidFill>
                  <a:srgbClr val="FFFFFF"/>
                </a:solidFill>
              </a:rPr>
              <a:t>INNOCENCE</a:t>
            </a:r>
            <a:endParaRPr lang="en-US" altLang="en-US" sz="3600" b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3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$400 Question: Symbols</a:t>
            </a:r>
          </a:p>
        </p:txBody>
      </p:sp>
      <p:pic>
        <p:nvPicPr>
          <p:cNvPr id="3072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889125" y="2568575"/>
            <a:ext cx="55372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What do </a:t>
            </a:r>
            <a:r>
              <a:rPr lang="en-US" altLang="en-US" sz="3600" b="1" smtClean="0">
                <a:solidFill>
                  <a:srgbClr val="FFFFFF"/>
                </a:solidFill>
              </a:rPr>
              <a:t>barred windows </a:t>
            </a:r>
            <a:r>
              <a:rPr lang="en-US" altLang="en-US" sz="3600" smtClean="0">
                <a:solidFill>
                  <a:srgbClr val="FFFFFF"/>
                </a:solidFill>
              </a:rPr>
              <a:t>in</a:t>
            </a:r>
          </a:p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Jekyll’s house symbolize?</a:t>
            </a:r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04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$100 Question: Author </a:t>
            </a:r>
          </a:p>
        </p:txBody>
      </p:sp>
      <p:pic>
        <p:nvPicPr>
          <p:cNvPr id="409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676400" y="2971800"/>
            <a:ext cx="592296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Stevenson was born here</a:t>
            </a:r>
            <a:r>
              <a:rPr lang="en-US" altLang="en-US" sz="3600" smtClean="0">
                <a:solidFill>
                  <a:srgbClr val="FFFFFF"/>
                </a:solidFill>
              </a:rPr>
              <a:t>.</a:t>
            </a:r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8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$400 Answer</a:t>
            </a:r>
          </a:p>
        </p:txBody>
      </p:sp>
      <p:pic>
        <p:nvPicPr>
          <p:cNvPr id="3174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889125" y="2568575"/>
            <a:ext cx="617378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Jekyll is imprisoned in his own</a:t>
            </a:r>
          </a:p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home because of Hyde’s crimes.</a:t>
            </a:r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6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$500 Question: Symbols</a:t>
            </a:r>
          </a:p>
        </p:txBody>
      </p:sp>
      <p:pic>
        <p:nvPicPr>
          <p:cNvPr id="3277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890713" y="2568575"/>
            <a:ext cx="487838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/>
            <a:r>
              <a:rPr lang="en-US" altLang="en-US" sz="3600" smtClean="0">
                <a:solidFill>
                  <a:srgbClr val="FFFFFF"/>
                </a:solidFill>
              </a:rPr>
              <a:t>What do Jekyll and Hyde</a:t>
            </a:r>
          </a:p>
          <a:p>
            <a:pPr algn="ctr" eaLnBrk="0" hangingPunct="0"/>
            <a:r>
              <a:rPr lang="en-US" altLang="en-US" sz="3600" smtClean="0">
                <a:solidFill>
                  <a:srgbClr val="FFFFFF"/>
                </a:solidFill>
              </a:rPr>
              <a:t> symbolize?</a:t>
            </a:r>
          </a:p>
        </p:txBody>
      </p:sp>
    </p:spTree>
    <p:extLst>
      <p:ext uri="{BB962C8B-B14F-4D97-AF65-F5344CB8AC3E}">
        <p14:creationId xmlns:p14="http://schemas.microsoft.com/office/powerpoint/2010/main" val="2846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$500 Answer</a:t>
            </a:r>
          </a:p>
        </p:txBody>
      </p:sp>
      <p:pic>
        <p:nvPicPr>
          <p:cNvPr id="3379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590800" y="3143250"/>
            <a:ext cx="35877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800" smtClean="0">
                <a:solidFill>
                  <a:srgbClr val="FFFFFF"/>
                </a:solidFill>
              </a:rPr>
              <a:t>Good vs. Evil</a:t>
            </a:r>
            <a:endParaRPr lang="en-US" altLang="en-US" sz="3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8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$100 Question: Allusions</a:t>
            </a:r>
          </a:p>
        </p:txBody>
      </p:sp>
      <p:pic>
        <p:nvPicPr>
          <p:cNvPr id="3481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854200" y="2568575"/>
            <a:ext cx="590391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What does Mr. Utterson’s first </a:t>
            </a:r>
          </a:p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name, John, allude to?</a:t>
            </a:r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92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$100 Answer</a:t>
            </a:r>
          </a:p>
        </p:txBody>
      </p:sp>
      <p:pic>
        <p:nvPicPr>
          <p:cNvPr id="3584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85800" y="2381250"/>
            <a:ext cx="8304213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3200" smtClean="0">
                <a:solidFill>
                  <a:srgbClr val="FFFFFF"/>
                </a:solidFill>
              </a:rPr>
              <a:t>John the Baptist, Forerunner of Christ/Messenger</a:t>
            </a:r>
          </a:p>
          <a:p>
            <a:pPr eaLnBrk="0" hangingPunct="0"/>
            <a:r>
              <a:rPr lang="en-US" altLang="en-US" sz="3200" smtClean="0">
                <a:solidFill>
                  <a:srgbClr val="FFFFFF"/>
                </a:solidFill>
              </a:rPr>
              <a:t>John the Beloved Disciple</a:t>
            </a:r>
          </a:p>
        </p:txBody>
      </p:sp>
    </p:spTree>
    <p:extLst>
      <p:ext uri="{BB962C8B-B14F-4D97-AF65-F5344CB8AC3E}">
        <p14:creationId xmlns:p14="http://schemas.microsoft.com/office/powerpoint/2010/main" val="234989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$200 Question: Allusions</a:t>
            </a:r>
          </a:p>
        </p:txBody>
      </p:sp>
      <p:pic>
        <p:nvPicPr>
          <p:cNvPr id="3686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889125" y="2362200"/>
            <a:ext cx="54133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What does the “Babylonian</a:t>
            </a:r>
          </a:p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finger on the wall” refer to?</a:t>
            </a:r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4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$200 Answer</a:t>
            </a:r>
          </a:p>
        </p:txBody>
      </p:sp>
      <p:pic>
        <p:nvPicPr>
          <p:cNvPr id="3789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411288" y="2430463"/>
            <a:ext cx="7231062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3200" smtClean="0">
                <a:solidFill>
                  <a:srgbClr val="FFFFFF"/>
                </a:solidFill>
              </a:rPr>
              <a:t>Jekyll changes into Hyde without warning </a:t>
            </a:r>
          </a:p>
          <a:p>
            <a:pPr eaLnBrk="0" hangingPunct="0"/>
            <a:r>
              <a:rPr lang="en-US" altLang="en-US" sz="3200" smtClean="0">
                <a:solidFill>
                  <a:srgbClr val="FFFFFF"/>
                </a:solidFill>
              </a:rPr>
              <a:t>and he knows he is doomed.</a:t>
            </a:r>
          </a:p>
        </p:txBody>
      </p:sp>
    </p:spTree>
    <p:extLst>
      <p:ext uri="{BB962C8B-B14F-4D97-AF65-F5344CB8AC3E}">
        <p14:creationId xmlns:p14="http://schemas.microsoft.com/office/powerpoint/2010/main" val="26651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$300 Question: Allusions</a:t>
            </a:r>
          </a:p>
        </p:txBody>
      </p:sp>
      <p:pic>
        <p:nvPicPr>
          <p:cNvPr id="3891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600200" y="2133600"/>
            <a:ext cx="6302375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Hyde’s temptation of Dr. Lanyon</a:t>
            </a:r>
          </a:p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is reminiscent of what biblical</a:t>
            </a:r>
          </a:p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event?</a:t>
            </a:r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95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$300 Answer</a:t>
            </a:r>
          </a:p>
        </p:txBody>
      </p:sp>
      <p:pic>
        <p:nvPicPr>
          <p:cNvPr id="3993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990600" y="2422525"/>
            <a:ext cx="73152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Garden of Eden:  Serpent tempted Eve</a:t>
            </a:r>
          </a:p>
        </p:txBody>
      </p:sp>
    </p:spTree>
    <p:extLst>
      <p:ext uri="{BB962C8B-B14F-4D97-AF65-F5344CB8AC3E}">
        <p14:creationId xmlns:p14="http://schemas.microsoft.com/office/powerpoint/2010/main" val="210084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$400 Question: Allusions</a:t>
            </a:r>
          </a:p>
        </p:txBody>
      </p:sp>
      <p:pic>
        <p:nvPicPr>
          <p:cNvPr id="4096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219200" y="2371725"/>
            <a:ext cx="68532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When Utterson states, “I incline to </a:t>
            </a:r>
          </a:p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Cain’s heresy,” what does he mean?</a:t>
            </a:r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88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$100 Answer </a:t>
            </a:r>
          </a:p>
        </p:txBody>
      </p:sp>
      <p:pic>
        <p:nvPicPr>
          <p:cNvPr id="512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597150" y="3130550"/>
            <a:ext cx="3878263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/>
            <a:r>
              <a:rPr lang="en-US" altLang="en-US" sz="5400" smtClean="0">
                <a:solidFill>
                  <a:srgbClr val="FFFFFF"/>
                </a:solidFill>
              </a:rPr>
              <a:t>SCOTLAND</a:t>
            </a:r>
            <a:endParaRPr lang="en-US" altLang="en-US" sz="40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6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$400 Answer</a:t>
            </a:r>
          </a:p>
        </p:txBody>
      </p:sp>
      <p:pic>
        <p:nvPicPr>
          <p:cNvPr id="4198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30188" y="2738438"/>
            <a:ext cx="891381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2800" smtClean="0">
                <a:solidFill>
                  <a:srgbClr val="FFFFFF"/>
                </a:solidFill>
              </a:rPr>
              <a:t>He means he is not responsible or “not his brother’s keeper.”</a:t>
            </a:r>
          </a:p>
          <a:p>
            <a:pPr eaLnBrk="0" hangingPunct="0"/>
            <a:r>
              <a:rPr lang="en-US" altLang="en-US" sz="2800" smtClean="0">
                <a:solidFill>
                  <a:srgbClr val="FFFFFF"/>
                </a:solidFill>
              </a:rPr>
              <a:t>He had a “hands off” policy when others are in trouble.</a:t>
            </a:r>
          </a:p>
        </p:txBody>
      </p:sp>
    </p:spTree>
    <p:extLst>
      <p:ext uri="{BB962C8B-B14F-4D97-AF65-F5344CB8AC3E}">
        <p14:creationId xmlns:p14="http://schemas.microsoft.com/office/powerpoint/2010/main" val="199247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$500 Question: Allusions</a:t>
            </a:r>
          </a:p>
        </p:txBody>
      </p:sp>
      <p:pic>
        <p:nvPicPr>
          <p:cNvPr id="4301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98438" y="2209800"/>
            <a:ext cx="7743825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3200" smtClean="0">
                <a:solidFill>
                  <a:srgbClr val="FFFFFF"/>
                </a:solidFill>
              </a:rPr>
              <a:t>The character of Jekyll was inspired </a:t>
            </a:r>
          </a:p>
          <a:p>
            <a:pPr eaLnBrk="0" hangingPunct="0"/>
            <a:r>
              <a:rPr lang="en-US" altLang="en-US" sz="3200" smtClean="0">
                <a:solidFill>
                  <a:srgbClr val="FFFFFF"/>
                </a:solidFill>
              </a:rPr>
              <a:t>by two other famous characters in literature?  </a:t>
            </a:r>
          </a:p>
          <a:p>
            <a:pPr eaLnBrk="0" hangingPunct="0"/>
            <a:r>
              <a:rPr lang="en-US" altLang="en-US" sz="3200" smtClean="0">
                <a:solidFill>
                  <a:srgbClr val="FFFFFF"/>
                </a:solidFill>
              </a:rPr>
              <a:t>Name them.</a:t>
            </a:r>
          </a:p>
        </p:txBody>
      </p:sp>
    </p:spTree>
    <p:extLst>
      <p:ext uri="{BB962C8B-B14F-4D97-AF65-F5344CB8AC3E}">
        <p14:creationId xmlns:p14="http://schemas.microsoft.com/office/powerpoint/2010/main" val="68473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$500 Answer</a:t>
            </a:r>
          </a:p>
        </p:txBody>
      </p:sp>
      <p:pic>
        <p:nvPicPr>
          <p:cNvPr id="4403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5545138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Faustus &amp; Frankenstein</a:t>
            </a:r>
          </a:p>
        </p:txBody>
      </p:sp>
    </p:spTree>
    <p:extLst>
      <p:ext uri="{BB962C8B-B14F-4D97-AF65-F5344CB8AC3E}">
        <p14:creationId xmlns:p14="http://schemas.microsoft.com/office/powerpoint/2010/main" val="314029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$100 Question: Plot</a:t>
            </a:r>
          </a:p>
        </p:txBody>
      </p:sp>
      <p:pic>
        <p:nvPicPr>
          <p:cNvPr id="4505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505200" y="2819400"/>
            <a:ext cx="22701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800" smtClean="0">
                <a:solidFill>
                  <a:srgbClr val="FFFFFF"/>
                </a:solidFill>
              </a:rPr>
              <a:t>Climax?</a:t>
            </a:r>
            <a:endParaRPr lang="en-US" altLang="en-US" sz="3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$100 Answer</a:t>
            </a:r>
          </a:p>
        </p:txBody>
      </p:sp>
      <p:pic>
        <p:nvPicPr>
          <p:cNvPr id="4608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509111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Finding Hyde’s body </a:t>
            </a:r>
          </a:p>
        </p:txBody>
      </p:sp>
    </p:spTree>
    <p:extLst>
      <p:ext uri="{BB962C8B-B14F-4D97-AF65-F5344CB8AC3E}">
        <p14:creationId xmlns:p14="http://schemas.microsoft.com/office/powerpoint/2010/main" val="413514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$200 Question: Plot</a:t>
            </a:r>
          </a:p>
        </p:txBody>
      </p:sp>
      <p:pic>
        <p:nvPicPr>
          <p:cNvPr id="4710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667000" y="2895600"/>
            <a:ext cx="4243388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Inciting Moment?</a:t>
            </a:r>
            <a:endParaRPr lang="en-US" altLang="en-US" sz="3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71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$200 Answer</a:t>
            </a:r>
          </a:p>
        </p:txBody>
      </p:sp>
      <p:pic>
        <p:nvPicPr>
          <p:cNvPr id="4813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057400" y="2811463"/>
            <a:ext cx="57308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Hyde tramples the child.</a:t>
            </a:r>
            <a:endParaRPr lang="en-US" altLang="en-US" sz="3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64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$300 Question: Plot</a:t>
            </a:r>
          </a:p>
        </p:txBody>
      </p:sp>
      <p:pic>
        <p:nvPicPr>
          <p:cNvPr id="4915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048000" y="2784475"/>
            <a:ext cx="3316288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Denouement?</a:t>
            </a:r>
            <a:endParaRPr lang="en-US" altLang="en-US" sz="3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$300 Answer</a:t>
            </a:r>
          </a:p>
        </p:txBody>
      </p:sp>
      <p:pic>
        <p:nvPicPr>
          <p:cNvPr id="5017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971800" y="3168650"/>
            <a:ext cx="31781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Jekyll’s story</a:t>
            </a:r>
            <a:endParaRPr lang="en-US" altLang="en-US" sz="3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5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$400 Question: Plot</a:t>
            </a:r>
          </a:p>
        </p:txBody>
      </p:sp>
      <p:pic>
        <p:nvPicPr>
          <p:cNvPr id="5120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084513" y="3168650"/>
            <a:ext cx="2881312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Exposition?</a:t>
            </a:r>
            <a:endParaRPr lang="en-US" altLang="en-US" sz="3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64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$200 Question: Author</a:t>
            </a:r>
          </a:p>
        </p:txBody>
      </p:sp>
      <p:pic>
        <p:nvPicPr>
          <p:cNvPr id="614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90600" y="3143250"/>
            <a:ext cx="76454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What disease did he suffer from?</a:t>
            </a:r>
            <a:endParaRPr lang="en-US" altLang="en-US" sz="3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72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$400 Answer</a:t>
            </a:r>
          </a:p>
        </p:txBody>
      </p:sp>
      <p:pic>
        <p:nvPicPr>
          <p:cNvPr id="5222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262063" y="2438400"/>
            <a:ext cx="69945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Meeting the main characters: </a:t>
            </a:r>
          </a:p>
          <a:p>
            <a:pPr eaLnBrk="0" hangingPunct="0"/>
            <a:r>
              <a:rPr lang="en-US" altLang="en-US" sz="3600" smtClean="0">
                <a:solidFill>
                  <a:srgbClr val="FFFFFF"/>
                </a:solidFill>
              </a:rPr>
              <a:t>Utterson, Ensfield, Hyde, Jekyll, etc.</a:t>
            </a:r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59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$500 Question: Plot</a:t>
            </a:r>
          </a:p>
        </p:txBody>
      </p:sp>
      <p:pic>
        <p:nvPicPr>
          <p:cNvPr id="5325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895600" y="3048000"/>
            <a:ext cx="355441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Rising Action?</a:t>
            </a:r>
            <a:endParaRPr lang="en-US" altLang="en-US" sz="3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4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$500 Answer </a:t>
            </a:r>
          </a:p>
        </p:txBody>
      </p:sp>
      <p:pic>
        <p:nvPicPr>
          <p:cNvPr id="5427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590800" y="2514600"/>
            <a:ext cx="4335463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/>
            <a:r>
              <a:rPr lang="en-US" altLang="en-US" sz="4400" smtClean="0">
                <a:solidFill>
                  <a:srgbClr val="FFFFFF"/>
                </a:solidFill>
              </a:rPr>
              <a:t>Death of Carew &amp;</a:t>
            </a:r>
          </a:p>
          <a:p>
            <a:pPr algn="ctr" eaLnBrk="0" hangingPunct="0"/>
            <a:r>
              <a:rPr lang="en-US" altLang="en-US" sz="4400" smtClean="0">
                <a:solidFill>
                  <a:srgbClr val="FFFFFF"/>
                </a:solidFill>
              </a:rPr>
              <a:t>Lanyon</a:t>
            </a:r>
            <a:endParaRPr lang="en-US" altLang="en-US" sz="3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32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smtClean="0"/>
              <a:t>Final Jeopardy</a:t>
            </a:r>
            <a:endParaRPr lang="en-US" altLang="en-US" smtClean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04800" y="2438400"/>
            <a:ext cx="816451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000" smtClean="0">
                <a:solidFill>
                  <a:srgbClr val="FFFFFF"/>
                </a:solidFill>
              </a:rPr>
              <a:t>What year was Jekyll &amp; Hyde written?</a:t>
            </a:r>
          </a:p>
        </p:txBody>
      </p:sp>
      <p:pic>
        <p:nvPicPr>
          <p:cNvPr id="59396" name="final_Q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67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1" name="Picture 5" descr="m_butto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151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93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396"/>
                </p:tgtEl>
              </p:cMediaNode>
            </p:audio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smtClean="0"/>
              <a:t>Final Jeopardy Answer</a:t>
            </a:r>
            <a:endParaRPr lang="en-US" altLang="en-US" smtClean="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352800" y="2655888"/>
            <a:ext cx="1878013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6600" smtClean="0">
                <a:solidFill>
                  <a:srgbClr val="FFFFFF"/>
                </a:solidFill>
              </a:rPr>
              <a:t>1886</a:t>
            </a:r>
          </a:p>
        </p:txBody>
      </p:sp>
      <p:pic>
        <p:nvPicPr>
          <p:cNvPr id="56324" name="Picture 4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71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0"/>
            <a:ext cx="8229600" cy="1143000"/>
          </a:xfrm>
        </p:spPr>
        <p:txBody>
          <a:bodyPr/>
          <a:lstStyle/>
          <a:p>
            <a:r>
              <a:rPr lang="en-US" sz="6600" b="1" dirty="0" smtClean="0">
                <a:solidFill>
                  <a:srgbClr val="33CC33"/>
                </a:solidFill>
              </a:rPr>
              <a:t>QUIZLET VOCAB</a:t>
            </a:r>
            <a:endParaRPr lang="en-US" sz="6600" b="1" dirty="0">
              <a:solidFill>
                <a:srgbClr val="33CC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</a:t>
            </a:r>
            <a:endParaRPr lang="en-US" dirty="0" smtClean="0"/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/>
              <a:t>Use website link.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$200 Answer </a:t>
            </a:r>
          </a:p>
        </p:txBody>
      </p:sp>
      <p:pic>
        <p:nvPicPr>
          <p:cNvPr id="717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76688" y="3168650"/>
            <a:ext cx="11080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5400" b="1" smtClean="0">
                <a:solidFill>
                  <a:srgbClr val="FFFFFF"/>
                </a:solidFill>
              </a:rPr>
              <a:t>TB</a:t>
            </a:r>
            <a:endParaRPr lang="en-US" altLang="en-US" sz="4000" b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2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$300 Question: Author</a:t>
            </a:r>
          </a:p>
        </p:txBody>
      </p:sp>
      <p:pic>
        <p:nvPicPr>
          <p:cNvPr id="819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84288" y="2895600"/>
            <a:ext cx="7704137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Name </a:t>
            </a:r>
            <a:r>
              <a:rPr lang="en-US" altLang="en-US" sz="4400" b="1" smtClean="0">
                <a:solidFill>
                  <a:srgbClr val="FFFFFF"/>
                </a:solidFill>
              </a:rPr>
              <a:t>2 </a:t>
            </a:r>
            <a:r>
              <a:rPr lang="en-US" altLang="en-US" sz="4400" smtClean="0">
                <a:solidFill>
                  <a:srgbClr val="FFFFFF"/>
                </a:solidFill>
              </a:rPr>
              <a:t>other famous works that </a:t>
            </a:r>
            <a:endParaRPr lang="en-US" altLang="en-US" sz="3200" smtClean="0">
              <a:solidFill>
                <a:srgbClr val="FFFFFF"/>
              </a:solidFill>
            </a:endParaRPr>
          </a:p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this author wrote</a:t>
            </a:r>
            <a:r>
              <a:rPr lang="en-US" altLang="en-US" sz="3600" smtClean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917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$300 Answer </a:t>
            </a:r>
          </a:p>
        </p:txBody>
      </p:sp>
      <p:pic>
        <p:nvPicPr>
          <p:cNvPr id="921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438400" y="3048000"/>
            <a:ext cx="4017963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/>
            <a:r>
              <a:rPr lang="en-US" altLang="en-US" sz="4800" i="1" smtClean="0">
                <a:solidFill>
                  <a:srgbClr val="FFFFFF"/>
                </a:solidFill>
              </a:rPr>
              <a:t>Treasure Island</a:t>
            </a:r>
          </a:p>
          <a:p>
            <a:pPr algn="ctr" eaLnBrk="0" hangingPunct="0"/>
            <a:r>
              <a:rPr lang="en-US" altLang="en-US" sz="4800" i="1" smtClean="0">
                <a:solidFill>
                  <a:srgbClr val="FFFFFF"/>
                </a:solidFill>
              </a:rPr>
              <a:t>Kidnapped</a:t>
            </a:r>
            <a:endParaRPr lang="en-US" altLang="en-US" sz="3600" i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$400 Question: Author</a:t>
            </a:r>
          </a:p>
        </p:txBody>
      </p:sp>
      <p:pic>
        <p:nvPicPr>
          <p:cNvPr id="1024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66800" y="2514600"/>
            <a:ext cx="7424738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What point of </a:t>
            </a:r>
            <a:r>
              <a:rPr lang="en-US" altLang="en-US" sz="4400" b="1" smtClean="0">
                <a:solidFill>
                  <a:srgbClr val="FFFFFF"/>
                </a:solidFill>
              </a:rPr>
              <a:t>Calvinism</a:t>
            </a:r>
            <a:r>
              <a:rPr lang="en-US" altLang="en-US" sz="4400" smtClean="0">
                <a:solidFill>
                  <a:srgbClr val="FFFFFF"/>
                </a:solidFill>
              </a:rPr>
              <a:t> does </a:t>
            </a:r>
          </a:p>
          <a:p>
            <a:pPr eaLnBrk="0" hangingPunct="0"/>
            <a:r>
              <a:rPr lang="en-US" altLang="en-US" sz="4400" smtClean="0">
                <a:solidFill>
                  <a:srgbClr val="FFFFFF"/>
                </a:solidFill>
              </a:rPr>
              <a:t>Stevenson promote in his book?</a:t>
            </a:r>
            <a:endParaRPr lang="en-US" altLang="en-US" sz="3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9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5375</TotalTime>
  <Words>739</Words>
  <Application>Microsoft Office PowerPoint</Application>
  <PresentationFormat>On-screen Show (4:3)</PresentationFormat>
  <Paragraphs>170</Paragraphs>
  <Slides>55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Arial</vt:lpstr>
      <vt:lpstr>Calibri</vt:lpstr>
      <vt:lpstr>Times New Roman</vt:lpstr>
      <vt:lpstr>Default Design</vt:lpstr>
      <vt:lpstr>Pulse</vt:lpstr>
      <vt:lpstr>Document</vt:lpstr>
      <vt:lpstr>J&amp;H Test</vt:lpstr>
      <vt:lpstr>Jekyll &amp; Hyde Jeopardy</vt:lpstr>
      <vt:lpstr>$100 Question: Author </vt:lpstr>
      <vt:lpstr>$100 Answer </vt:lpstr>
      <vt:lpstr>$200 Question: Author</vt:lpstr>
      <vt:lpstr>$200 Answer </vt:lpstr>
      <vt:lpstr>$300 Question: Author</vt:lpstr>
      <vt:lpstr>$300 Answer </vt:lpstr>
      <vt:lpstr>$400 Question: Author</vt:lpstr>
      <vt:lpstr>$400 Answer </vt:lpstr>
      <vt:lpstr>$500 Question: Author</vt:lpstr>
      <vt:lpstr>$500 Answer</vt:lpstr>
      <vt:lpstr>$100 Question: Quotes</vt:lpstr>
      <vt:lpstr>$100 Answer</vt:lpstr>
      <vt:lpstr>$200 Question: Quotes</vt:lpstr>
      <vt:lpstr>$200 Answer</vt:lpstr>
      <vt:lpstr>$300 Question: Quotes</vt:lpstr>
      <vt:lpstr>$300 Answer</vt:lpstr>
      <vt:lpstr>$400 Question: Quotes</vt:lpstr>
      <vt:lpstr>$400 Answer</vt:lpstr>
      <vt:lpstr>$500 Question: Quotes</vt:lpstr>
      <vt:lpstr>$500 Answer</vt:lpstr>
      <vt:lpstr>$100 Question: Symbols</vt:lpstr>
      <vt:lpstr>$100 Answer</vt:lpstr>
      <vt:lpstr>$200 Question: Symbols</vt:lpstr>
      <vt:lpstr>$200 Answer</vt:lpstr>
      <vt:lpstr>$300 Question: Symbols</vt:lpstr>
      <vt:lpstr>$300 Answer</vt:lpstr>
      <vt:lpstr>$400 Question: Symbols</vt:lpstr>
      <vt:lpstr>$400 Answer</vt:lpstr>
      <vt:lpstr>$500 Question: Symbols</vt:lpstr>
      <vt:lpstr>$500 Answer</vt:lpstr>
      <vt:lpstr>$100 Question: Allusions</vt:lpstr>
      <vt:lpstr>$100 Answer</vt:lpstr>
      <vt:lpstr>$200 Question: Allusions</vt:lpstr>
      <vt:lpstr>$200 Answer</vt:lpstr>
      <vt:lpstr>$300 Question: Allusions</vt:lpstr>
      <vt:lpstr>$300 Answer</vt:lpstr>
      <vt:lpstr>$400 Question: Allusions</vt:lpstr>
      <vt:lpstr>$400 Answer</vt:lpstr>
      <vt:lpstr>$500 Question: Allusions</vt:lpstr>
      <vt:lpstr>$500 Answer</vt:lpstr>
      <vt:lpstr>$100 Question: Plot</vt:lpstr>
      <vt:lpstr>$100 Answer</vt:lpstr>
      <vt:lpstr>$200 Question: Plot</vt:lpstr>
      <vt:lpstr>$200 Answer</vt:lpstr>
      <vt:lpstr>$300 Question: Plot</vt:lpstr>
      <vt:lpstr>$300 Answer</vt:lpstr>
      <vt:lpstr>$400 Question: Plot</vt:lpstr>
      <vt:lpstr>$400 Answer</vt:lpstr>
      <vt:lpstr>$500 Question: Plot</vt:lpstr>
      <vt:lpstr>$500 Answer </vt:lpstr>
      <vt:lpstr>Final Jeopardy</vt:lpstr>
      <vt:lpstr>Final Jeopardy Answer</vt:lpstr>
      <vt:lpstr>QUIZLET VOCAB</vt:lpstr>
    </vt:vector>
  </TitlesOfParts>
  <Company>Bob Jones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Strange Case of Dr. Jekyll and Mr. Hyde</dc:title>
  <dc:creator>Test</dc:creator>
  <cp:lastModifiedBy>Buiter, Becca</cp:lastModifiedBy>
  <cp:revision>124</cp:revision>
  <dcterms:created xsi:type="dcterms:W3CDTF">2011-02-11T19:30:14Z</dcterms:created>
  <dcterms:modified xsi:type="dcterms:W3CDTF">2018-03-19T19:56:13Z</dcterms:modified>
</cp:coreProperties>
</file>