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3"/>
  </p:notesMasterIdLst>
  <p:handoutMasterIdLst>
    <p:handoutMasterId r:id="rId4"/>
  </p:handoutMasterIdLst>
  <p:sldIdLst>
    <p:sldId id="557" r:id="rId2"/>
  </p:sldIdLst>
  <p:sldSz cx="9144000" cy="6858000" type="screen4x3"/>
  <p:notesSz cx="685800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33CCFF"/>
    <a:srgbClr val="FF99CC"/>
    <a:srgbClr val="FF9999"/>
    <a:srgbClr val="008000"/>
    <a:srgbClr val="060612"/>
    <a:srgbClr val="FFFFCC"/>
    <a:srgbClr val="FFFF66"/>
    <a:srgbClr val="CC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98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92" y="-102"/>
      </p:cViewPr>
      <p:guideLst>
        <p:guide orient="horz" pos="292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332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13E61-719D-4436-8435-936CCCF26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A77D-CD04-41AF-81FA-96D1C5ACE85C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3250"/>
            <a:ext cx="5486400" cy="41798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7725B-0602-485A-96A1-AE9EE6A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7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E0533-D51D-43BD-9FC6-398EAB6DAD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4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BF9B7-4BBC-4BD0-8AC3-5609407166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0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A4C7D-3451-40D1-ADA7-A008EB7A02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6C261-8E25-4170-9203-5F81DD7E42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1E9E5-FEEE-4768-9D4E-D7E7A52871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3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0F036-5AF4-458D-8690-DD0348900D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7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932C7-26D8-4499-8B6D-673AD58D2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9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77BE-6713-498B-8F4A-923287E135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6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9EEE0-E7EE-45A9-AC98-2E6F0FA49E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49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7ED91-4F8F-4CD1-92E7-B381E33116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4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B6ED9-B7A1-437E-82C8-6D0EF2309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6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5A092451-435D-4015-BFBE-13649D0EBE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92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Literature Unit 2 Test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7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0 points (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scantron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Material:</a:t>
            </a:r>
          </a:p>
          <a:p>
            <a:pPr lvl="1"/>
            <a:r>
              <a:rPr lang="en-US" dirty="0" smtClean="0"/>
              <a:t>Intro to Characters</a:t>
            </a:r>
          </a:p>
          <a:p>
            <a:pPr lvl="1"/>
            <a:r>
              <a:rPr lang="en-US" dirty="0" smtClean="0"/>
              <a:t>Treasure Island</a:t>
            </a:r>
          </a:p>
          <a:p>
            <a:pPr lvl="1"/>
            <a:r>
              <a:rPr lang="en-US" dirty="0" smtClean="0"/>
              <a:t>Phaethon</a:t>
            </a:r>
          </a:p>
          <a:p>
            <a:pPr lvl="1"/>
            <a:r>
              <a:rPr lang="en-US" dirty="0" smtClean="0"/>
              <a:t>Walter </a:t>
            </a:r>
            <a:r>
              <a:rPr lang="en-US" dirty="0" err="1" smtClean="0"/>
              <a:t>Mitty</a:t>
            </a:r>
            <a:endParaRPr lang="en-US" dirty="0" smtClean="0"/>
          </a:p>
          <a:p>
            <a:pPr lvl="1"/>
            <a:r>
              <a:rPr lang="en-US" dirty="0" smtClean="0"/>
              <a:t>Revolt of Mother</a:t>
            </a:r>
          </a:p>
          <a:p>
            <a:pPr lvl="1"/>
            <a:r>
              <a:rPr lang="en-US" dirty="0" smtClean="0"/>
              <a:t>Neighbor </a:t>
            </a:r>
            <a:r>
              <a:rPr lang="en-US" dirty="0" err="1" smtClean="0"/>
              <a:t>Rosicky</a:t>
            </a:r>
            <a:endParaRPr lang="en-US" dirty="0"/>
          </a:p>
          <a:p>
            <a:pPr lvl="1"/>
            <a:r>
              <a:rPr lang="en-US" dirty="0" smtClean="0"/>
              <a:t>Don Quixote</a:t>
            </a:r>
          </a:p>
          <a:p>
            <a:pPr lvl="1"/>
            <a:r>
              <a:rPr lang="en-US" dirty="0" smtClean="0"/>
              <a:t>My Last Duchess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Study:</a:t>
            </a:r>
          </a:p>
          <a:p>
            <a:r>
              <a:rPr lang="en-US" smtClean="0"/>
              <a:t>Authors</a:t>
            </a:r>
            <a:endParaRPr lang="en-US" dirty="0" smtClean="0"/>
          </a:p>
          <a:p>
            <a:r>
              <a:rPr lang="en-US" dirty="0" smtClean="0"/>
              <a:t>Character terms</a:t>
            </a:r>
          </a:p>
          <a:p>
            <a:r>
              <a:rPr lang="en-US" dirty="0" smtClean="0"/>
              <a:t>Character types</a:t>
            </a:r>
          </a:p>
          <a:p>
            <a:r>
              <a:rPr lang="en-US" dirty="0" smtClean="0"/>
              <a:t>Settings</a:t>
            </a:r>
          </a:p>
          <a:p>
            <a:r>
              <a:rPr lang="en-US" dirty="0" smtClean="0"/>
              <a:t>Themes</a:t>
            </a:r>
          </a:p>
          <a:p>
            <a:r>
              <a:rPr lang="en-US" dirty="0" smtClean="0"/>
              <a:t>Literary terms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*MAKE A TEST FOR EACH OTHER!!!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253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53882" dir="2700000" algn="ctr" rotWithShape="0">
            <a:schemeClr val="tx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F9DFCB"/>
            </a:solidFill>
            <a:effectLst/>
            <a:latin typeface="UniversCon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53882" dir="2700000" algn="ctr" rotWithShape="0">
            <a:schemeClr val="tx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F9DFCB"/>
            </a:solidFill>
            <a:effectLst/>
            <a:latin typeface="UniversCond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43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1_Default Design</vt:lpstr>
      <vt:lpstr>Literature Unit 2 Test 70 points (scantron)</vt:lpstr>
    </vt:vector>
  </TitlesOfParts>
  <Company>Bob Jones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Bishop</dc:creator>
  <cp:lastModifiedBy>Buiter, Becca</cp:lastModifiedBy>
  <cp:revision>370</cp:revision>
  <dcterms:created xsi:type="dcterms:W3CDTF">2007-09-25T18:42:00Z</dcterms:created>
  <dcterms:modified xsi:type="dcterms:W3CDTF">2015-10-05T15:13:55Z</dcterms:modified>
</cp:coreProperties>
</file>